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1"/>
  </p:notesMasterIdLst>
  <p:sldIdLst>
    <p:sldId id="1197" r:id="rId2"/>
    <p:sldId id="1198" r:id="rId3"/>
    <p:sldId id="1199" r:id="rId4"/>
    <p:sldId id="1200" r:id="rId5"/>
    <p:sldId id="1201" r:id="rId6"/>
    <p:sldId id="1202" r:id="rId7"/>
    <p:sldId id="1203" r:id="rId8"/>
    <p:sldId id="1204" r:id="rId9"/>
    <p:sldId id="1205" r:id="rId10"/>
    <p:sldId id="1206" r:id="rId11"/>
    <p:sldId id="1207" r:id="rId12"/>
    <p:sldId id="1208" r:id="rId13"/>
    <p:sldId id="1209" r:id="rId14"/>
    <p:sldId id="1210" r:id="rId15"/>
    <p:sldId id="1211" r:id="rId16"/>
    <p:sldId id="1212" r:id="rId17"/>
    <p:sldId id="1213" r:id="rId18"/>
    <p:sldId id="1214" r:id="rId19"/>
    <p:sldId id="1215" r:id="rId20"/>
    <p:sldId id="1216" r:id="rId21"/>
    <p:sldId id="1217" r:id="rId22"/>
    <p:sldId id="1218" r:id="rId23"/>
    <p:sldId id="1219" r:id="rId24"/>
    <p:sldId id="1220" r:id="rId25"/>
    <p:sldId id="1221" r:id="rId26"/>
    <p:sldId id="1222" r:id="rId27"/>
    <p:sldId id="1223" r:id="rId28"/>
    <p:sldId id="1224" r:id="rId29"/>
    <p:sldId id="1225" r:id="rId30"/>
    <p:sldId id="1226" r:id="rId31"/>
    <p:sldId id="1227" r:id="rId32"/>
    <p:sldId id="1228" r:id="rId33"/>
    <p:sldId id="1229" r:id="rId34"/>
    <p:sldId id="1230" r:id="rId35"/>
    <p:sldId id="1231" r:id="rId36"/>
    <p:sldId id="1232" r:id="rId37"/>
    <p:sldId id="1233" r:id="rId38"/>
    <p:sldId id="1234" r:id="rId39"/>
    <p:sldId id="1235" r:id="rId40"/>
    <p:sldId id="1236" r:id="rId41"/>
    <p:sldId id="1237" r:id="rId42"/>
    <p:sldId id="1238" r:id="rId43"/>
    <p:sldId id="1239" r:id="rId44"/>
    <p:sldId id="1240" r:id="rId45"/>
    <p:sldId id="1241" r:id="rId46"/>
    <p:sldId id="1242" r:id="rId47"/>
    <p:sldId id="1243" r:id="rId48"/>
    <p:sldId id="1244" r:id="rId49"/>
    <p:sldId id="1245" r:id="rId50"/>
    <p:sldId id="1246" r:id="rId51"/>
    <p:sldId id="1247" r:id="rId52"/>
    <p:sldId id="1248" r:id="rId53"/>
    <p:sldId id="1249" r:id="rId54"/>
    <p:sldId id="1250" r:id="rId55"/>
    <p:sldId id="1251" r:id="rId56"/>
    <p:sldId id="1252" r:id="rId57"/>
    <p:sldId id="1253" r:id="rId58"/>
    <p:sldId id="1254" r:id="rId59"/>
    <p:sldId id="1255" r:id="rId60"/>
    <p:sldId id="1256" r:id="rId61"/>
    <p:sldId id="1257" r:id="rId62"/>
    <p:sldId id="1258" r:id="rId63"/>
    <p:sldId id="1259" r:id="rId64"/>
    <p:sldId id="1260" r:id="rId65"/>
    <p:sldId id="1261" r:id="rId66"/>
    <p:sldId id="1262" r:id="rId67"/>
    <p:sldId id="1263" r:id="rId68"/>
    <p:sldId id="1264" r:id="rId69"/>
    <p:sldId id="1265" r:id="rId70"/>
    <p:sldId id="1266" r:id="rId71"/>
    <p:sldId id="1267" r:id="rId72"/>
    <p:sldId id="1268" r:id="rId73"/>
    <p:sldId id="1269" r:id="rId74"/>
    <p:sldId id="1270" r:id="rId75"/>
    <p:sldId id="1271" r:id="rId76"/>
    <p:sldId id="1272" r:id="rId77"/>
    <p:sldId id="1273" r:id="rId78"/>
    <p:sldId id="1274" r:id="rId79"/>
    <p:sldId id="1275" r:id="rId80"/>
    <p:sldId id="1276" r:id="rId81"/>
    <p:sldId id="1277" r:id="rId82"/>
    <p:sldId id="1278" r:id="rId83"/>
    <p:sldId id="1279" r:id="rId84"/>
    <p:sldId id="1280" r:id="rId85"/>
    <p:sldId id="1281" r:id="rId86"/>
    <p:sldId id="1282" r:id="rId87"/>
    <p:sldId id="1283" r:id="rId88"/>
    <p:sldId id="1284" r:id="rId89"/>
    <p:sldId id="1285" r:id="rId90"/>
    <p:sldId id="1286" r:id="rId91"/>
    <p:sldId id="1287" r:id="rId92"/>
    <p:sldId id="1288" r:id="rId93"/>
    <p:sldId id="1289" r:id="rId94"/>
    <p:sldId id="1290" r:id="rId95"/>
    <p:sldId id="1291" r:id="rId96"/>
    <p:sldId id="1292" r:id="rId97"/>
    <p:sldId id="1293" r:id="rId98"/>
    <p:sldId id="1294" r:id="rId99"/>
    <p:sldId id="1295" r:id="rId100"/>
    <p:sldId id="1296" r:id="rId101"/>
    <p:sldId id="1297" r:id="rId102"/>
    <p:sldId id="1298" r:id="rId103"/>
    <p:sldId id="1299" r:id="rId104"/>
    <p:sldId id="1465" r:id="rId105"/>
    <p:sldId id="1466" r:id="rId106"/>
    <p:sldId id="1467" r:id="rId107"/>
    <p:sldId id="1468" r:id="rId108"/>
    <p:sldId id="1469" r:id="rId109"/>
    <p:sldId id="1470" r:id="rId110"/>
    <p:sldId id="1471" r:id="rId111"/>
    <p:sldId id="1472" r:id="rId112"/>
    <p:sldId id="1473" r:id="rId113"/>
    <p:sldId id="1474" r:id="rId114"/>
    <p:sldId id="1475" r:id="rId115"/>
    <p:sldId id="1476" r:id="rId116"/>
    <p:sldId id="1477" r:id="rId117"/>
    <p:sldId id="1478" r:id="rId118"/>
    <p:sldId id="1479" r:id="rId119"/>
    <p:sldId id="1480" r:id="rId120"/>
    <p:sldId id="1481" r:id="rId121"/>
    <p:sldId id="1482" r:id="rId122"/>
    <p:sldId id="1483" r:id="rId123"/>
    <p:sldId id="1484" r:id="rId124"/>
    <p:sldId id="1485" r:id="rId125"/>
    <p:sldId id="1486" r:id="rId126"/>
    <p:sldId id="1487" r:id="rId127"/>
    <p:sldId id="1488" r:id="rId128"/>
    <p:sldId id="1489" r:id="rId129"/>
    <p:sldId id="1490" r:id="rId130"/>
    <p:sldId id="1491" r:id="rId131"/>
    <p:sldId id="1492" r:id="rId132"/>
    <p:sldId id="1493" r:id="rId133"/>
    <p:sldId id="1494" r:id="rId134"/>
    <p:sldId id="1495" r:id="rId135"/>
    <p:sldId id="1496" r:id="rId136"/>
    <p:sldId id="1497" r:id="rId137"/>
    <p:sldId id="1498" r:id="rId138"/>
    <p:sldId id="1499" r:id="rId139"/>
    <p:sldId id="1500" r:id="rId140"/>
    <p:sldId id="1501" r:id="rId141"/>
    <p:sldId id="1502" r:id="rId142"/>
    <p:sldId id="1503" r:id="rId143"/>
    <p:sldId id="1504" r:id="rId144"/>
    <p:sldId id="1505" r:id="rId145"/>
    <p:sldId id="1506" r:id="rId146"/>
    <p:sldId id="1507" r:id="rId147"/>
    <p:sldId id="1508" r:id="rId148"/>
    <p:sldId id="1509" r:id="rId149"/>
    <p:sldId id="1510" r:id="rId150"/>
    <p:sldId id="1511" r:id="rId151"/>
    <p:sldId id="1512" r:id="rId152"/>
    <p:sldId id="1513" r:id="rId153"/>
    <p:sldId id="1514" r:id="rId154"/>
    <p:sldId id="1515" r:id="rId155"/>
    <p:sldId id="1516" r:id="rId156"/>
    <p:sldId id="1517" r:id="rId157"/>
    <p:sldId id="1518" r:id="rId158"/>
    <p:sldId id="1519" r:id="rId159"/>
    <p:sldId id="1520" r:id="rId160"/>
    <p:sldId id="1521" r:id="rId161"/>
    <p:sldId id="1522" r:id="rId162"/>
    <p:sldId id="1523" r:id="rId163"/>
    <p:sldId id="1524" r:id="rId164"/>
    <p:sldId id="1525" r:id="rId165"/>
    <p:sldId id="1526" r:id="rId166"/>
    <p:sldId id="1527" r:id="rId167"/>
    <p:sldId id="1528" r:id="rId168"/>
    <p:sldId id="1529" r:id="rId169"/>
    <p:sldId id="1530" r:id="rId170"/>
    <p:sldId id="1531" r:id="rId171"/>
    <p:sldId id="1532" r:id="rId172"/>
    <p:sldId id="1533" r:id="rId173"/>
    <p:sldId id="1534" r:id="rId174"/>
    <p:sldId id="1535" r:id="rId175"/>
    <p:sldId id="1536" r:id="rId176"/>
    <p:sldId id="1537" r:id="rId177"/>
    <p:sldId id="1538" r:id="rId178"/>
    <p:sldId id="1539" r:id="rId179"/>
    <p:sldId id="1540" r:id="rId180"/>
    <p:sldId id="1541" r:id="rId181"/>
    <p:sldId id="1542" r:id="rId182"/>
    <p:sldId id="1543" r:id="rId183"/>
    <p:sldId id="1544" r:id="rId184"/>
    <p:sldId id="1545" r:id="rId185"/>
    <p:sldId id="1546" r:id="rId186"/>
    <p:sldId id="1547" r:id="rId187"/>
    <p:sldId id="1548" r:id="rId188"/>
    <p:sldId id="1549" r:id="rId189"/>
    <p:sldId id="1550" r:id="rId190"/>
    <p:sldId id="1551" r:id="rId191"/>
    <p:sldId id="1552" r:id="rId192"/>
    <p:sldId id="1553" r:id="rId193"/>
    <p:sldId id="1554" r:id="rId194"/>
    <p:sldId id="1555" r:id="rId195"/>
    <p:sldId id="1556" r:id="rId196"/>
    <p:sldId id="1557" r:id="rId197"/>
    <p:sldId id="1558" r:id="rId198"/>
    <p:sldId id="1559" r:id="rId199"/>
    <p:sldId id="1560" r:id="rId200"/>
    <p:sldId id="1561" r:id="rId201"/>
    <p:sldId id="1562" r:id="rId202"/>
    <p:sldId id="1563" r:id="rId203"/>
    <p:sldId id="1564" r:id="rId204"/>
    <p:sldId id="1565" r:id="rId205"/>
    <p:sldId id="1566" r:id="rId206"/>
    <p:sldId id="1567" r:id="rId207"/>
    <p:sldId id="1568" r:id="rId208"/>
    <p:sldId id="1404" r:id="rId209"/>
    <p:sldId id="1405" r:id="rId210"/>
    <p:sldId id="1406" r:id="rId211"/>
    <p:sldId id="1407" r:id="rId212"/>
    <p:sldId id="1408" r:id="rId213"/>
    <p:sldId id="1409" r:id="rId214"/>
    <p:sldId id="1410" r:id="rId215"/>
    <p:sldId id="1411" r:id="rId216"/>
    <p:sldId id="1412" r:id="rId217"/>
    <p:sldId id="1413" r:id="rId218"/>
    <p:sldId id="1414" r:id="rId219"/>
    <p:sldId id="1415" r:id="rId220"/>
    <p:sldId id="1416" r:id="rId221"/>
    <p:sldId id="1417" r:id="rId222"/>
    <p:sldId id="1418" r:id="rId223"/>
    <p:sldId id="1419" r:id="rId224"/>
    <p:sldId id="1420" r:id="rId225"/>
    <p:sldId id="1421" r:id="rId226"/>
    <p:sldId id="1422" r:id="rId227"/>
    <p:sldId id="1423" r:id="rId228"/>
    <p:sldId id="1424" r:id="rId229"/>
    <p:sldId id="1425" r:id="rId230"/>
    <p:sldId id="1426" r:id="rId231"/>
    <p:sldId id="1427" r:id="rId232"/>
    <p:sldId id="1428" r:id="rId233"/>
    <p:sldId id="1429" r:id="rId234"/>
    <p:sldId id="1430" r:id="rId235"/>
    <p:sldId id="1431" r:id="rId236"/>
    <p:sldId id="1432" r:id="rId237"/>
    <p:sldId id="1433" r:id="rId238"/>
    <p:sldId id="1434" r:id="rId239"/>
    <p:sldId id="1435" r:id="rId240"/>
    <p:sldId id="1436" r:id="rId241"/>
    <p:sldId id="1437" r:id="rId242"/>
    <p:sldId id="1438" r:id="rId243"/>
    <p:sldId id="1439" r:id="rId244"/>
    <p:sldId id="1440" r:id="rId245"/>
    <p:sldId id="1441" r:id="rId246"/>
    <p:sldId id="1442" r:id="rId247"/>
    <p:sldId id="1443" r:id="rId248"/>
    <p:sldId id="1444" r:id="rId249"/>
    <p:sldId id="1445" r:id="rId250"/>
    <p:sldId id="1446" r:id="rId251"/>
    <p:sldId id="1447" r:id="rId252"/>
    <p:sldId id="1448" r:id="rId253"/>
    <p:sldId id="1449" r:id="rId254"/>
    <p:sldId id="1450" r:id="rId255"/>
    <p:sldId id="1451" r:id="rId256"/>
    <p:sldId id="1452" r:id="rId257"/>
    <p:sldId id="1453" r:id="rId258"/>
    <p:sldId id="1454" r:id="rId259"/>
    <p:sldId id="1455" r:id="rId260"/>
    <p:sldId id="1456" r:id="rId261"/>
    <p:sldId id="1457" r:id="rId262"/>
    <p:sldId id="1458" r:id="rId263"/>
    <p:sldId id="1459" r:id="rId264"/>
    <p:sldId id="1460" r:id="rId265"/>
    <p:sldId id="1461" r:id="rId266"/>
    <p:sldId id="1462" r:id="rId267"/>
    <p:sldId id="1463" r:id="rId268"/>
    <p:sldId id="1464" r:id="rId269"/>
    <p:sldId id="1104" r:id="rId270"/>
    <p:sldId id="1105" r:id="rId271"/>
    <p:sldId id="1106" r:id="rId272"/>
    <p:sldId id="1107" r:id="rId273"/>
    <p:sldId id="1108" r:id="rId274"/>
    <p:sldId id="258" r:id="rId275"/>
    <p:sldId id="1109" r:id="rId276"/>
    <p:sldId id="274" r:id="rId277"/>
    <p:sldId id="275" r:id="rId278"/>
    <p:sldId id="1147" r:id="rId279"/>
    <p:sldId id="677" r:id="rId280"/>
    <p:sldId id="1148" r:id="rId281"/>
    <p:sldId id="678" r:id="rId282"/>
    <p:sldId id="1149" r:id="rId283"/>
    <p:sldId id="679" r:id="rId284"/>
    <p:sldId id="1150" r:id="rId285"/>
    <p:sldId id="680" r:id="rId286"/>
    <p:sldId id="681" r:id="rId287"/>
    <p:sldId id="1151" r:id="rId288"/>
    <p:sldId id="682" r:id="rId289"/>
    <p:sldId id="1152" r:id="rId290"/>
    <p:sldId id="683" r:id="rId291"/>
    <p:sldId id="684" r:id="rId292"/>
    <p:sldId id="685" r:id="rId293"/>
    <p:sldId id="286" r:id="rId294"/>
    <p:sldId id="1153" r:id="rId295"/>
    <p:sldId id="288" r:id="rId296"/>
    <p:sldId id="686" r:id="rId297"/>
    <p:sldId id="737" r:id="rId298"/>
    <p:sldId id="687" r:id="rId299"/>
    <p:sldId id="688" r:id="rId300"/>
    <p:sldId id="689" r:id="rId301"/>
    <p:sldId id="690" r:id="rId302"/>
    <p:sldId id="691" r:id="rId303"/>
    <p:sldId id="692" r:id="rId304"/>
    <p:sldId id="693" r:id="rId305"/>
    <p:sldId id="694" r:id="rId306"/>
    <p:sldId id="738" r:id="rId307"/>
    <p:sldId id="695" r:id="rId308"/>
    <p:sldId id="739" r:id="rId309"/>
    <p:sldId id="696" r:id="rId310"/>
    <p:sldId id="697" r:id="rId311"/>
    <p:sldId id="698" r:id="rId312"/>
    <p:sldId id="699" r:id="rId313"/>
    <p:sldId id="700" r:id="rId314"/>
    <p:sldId id="701" r:id="rId315"/>
    <p:sldId id="702" r:id="rId316"/>
    <p:sldId id="740" r:id="rId317"/>
    <p:sldId id="703" r:id="rId318"/>
    <p:sldId id="704" r:id="rId319"/>
    <p:sldId id="705" r:id="rId320"/>
    <p:sldId id="706" r:id="rId321"/>
    <p:sldId id="707" r:id="rId322"/>
    <p:sldId id="708" r:id="rId323"/>
    <p:sldId id="709" r:id="rId324"/>
    <p:sldId id="710" r:id="rId325"/>
    <p:sldId id="711" r:id="rId326"/>
    <p:sldId id="712" r:id="rId327"/>
    <p:sldId id="713" r:id="rId328"/>
    <p:sldId id="714" r:id="rId329"/>
    <p:sldId id="715" r:id="rId330"/>
    <p:sldId id="716" r:id="rId331"/>
    <p:sldId id="1146" r:id="rId332"/>
    <p:sldId id="718" r:id="rId333"/>
    <p:sldId id="719" r:id="rId334"/>
    <p:sldId id="720" r:id="rId335"/>
    <p:sldId id="741" r:id="rId336"/>
    <p:sldId id="743" r:id="rId337"/>
    <p:sldId id="276" r:id="rId338"/>
    <p:sldId id="744" r:id="rId339"/>
    <p:sldId id="745" r:id="rId340"/>
    <p:sldId id="1154" r:id="rId341"/>
    <p:sldId id="1155" r:id="rId342"/>
    <p:sldId id="1156" r:id="rId343"/>
    <p:sldId id="1157" r:id="rId344"/>
    <p:sldId id="1158" r:id="rId345"/>
    <p:sldId id="1159" r:id="rId346"/>
    <p:sldId id="1160" r:id="rId347"/>
    <p:sldId id="1161" r:id="rId348"/>
    <p:sldId id="1162" r:id="rId349"/>
    <p:sldId id="1163" r:id="rId350"/>
    <p:sldId id="1164" r:id="rId351"/>
    <p:sldId id="1165" r:id="rId352"/>
    <p:sldId id="1166" r:id="rId353"/>
    <p:sldId id="721" r:id="rId354"/>
    <p:sldId id="1167" r:id="rId355"/>
    <p:sldId id="1168" r:id="rId356"/>
    <p:sldId id="663" r:id="rId357"/>
    <p:sldId id="722" r:id="rId358"/>
    <p:sldId id="725" r:id="rId359"/>
    <p:sldId id="312" r:id="rId360"/>
    <p:sldId id="313" r:id="rId361"/>
    <p:sldId id="664" r:id="rId362"/>
    <p:sldId id="665" r:id="rId363"/>
    <p:sldId id="314" r:id="rId364"/>
    <p:sldId id="1176" r:id="rId365"/>
    <p:sldId id="316" r:id="rId366"/>
    <p:sldId id="746" r:id="rId367"/>
    <p:sldId id="317" r:id="rId368"/>
    <p:sldId id="726" r:id="rId369"/>
    <p:sldId id="727" r:id="rId370"/>
    <p:sldId id="728" r:id="rId371"/>
    <p:sldId id="747" r:id="rId372"/>
    <p:sldId id="729" r:id="rId373"/>
    <p:sldId id="730" r:id="rId374"/>
    <p:sldId id="731" r:id="rId375"/>
    <p:sldId id="748" r:id="rId376"/>
    <p:sldId id="318" r:id="rId377"/>
    <p:sldId id="1174" r:id="rId378"/>
    <p:sldId id="319" r:id="rId379"/>
    <p:sldId id="1173" r:id="rId380"/>
    <p:sldId id="1175" r:id="rId381"/>
    <p:sldId id="321" r:id="rId382"/>
    <p:sldId id="1169" r:id="rId383"/>
    <p:sldId id="1170" r:id="rId384"/>
    <p:sldId id="1171" r:id="rId385"/>
    <p:sldId id="1172" r:id="rId386"/>
    <p:sldId id="325" r:id="rId387"/>
    <p:sldId id="1179" r:id="rId388"/>
    <p:sldId id="1180" r:id="rId389"/>
    <p:sldId id="1181" r:id="rId390"/>
    <p:sldId id="733" r:id="rId391"/>
    <p:sldId id="734" r:id="rId392"/>
    <p:sldId id="735" r:id="rId393"/>
    <p:sldId id="330" r:id="rId394"/>
    <p:sldId id="331" r:id="rId395"/>
    <p:sldId id="750" r:id="rId396"/>
    <p:sldId id="332" r:id="rId397"/>
    <p:sldId id="333" r:id="rId398"/>
    <p:sldId id="334" r:id="rId399"/>
    <p:sldId id="1182" r:id="rId400"/>
    <p:sldId id="1183" r:id="rId401"/>
    <p:sldId id="1184" r:id="rId402"/>
    <p:sldId id="1185" r:id="rId403"/>
    <p:sldId id="1186" r:id="rId404"/>
    <p:sldId id="1187" r:id="rId405"/>
    <p:sldId id="1188" r:id="rId406"/>
    <p:sldId id="1189" r:id="rId407"/>
    <p:sldId id="1190" r:id="rId408"/>
    <p:sldId id="1191" r:id="rId409"/>
    <p:sldId id="1192" r:id="rId410"/>
    <p:sldId id="1193" r:id="rId411"/>
    <p:sldId id="1194" r:id="rId412"/>
    <p:sldId id="1195" r:id="rId413"/>
    <p:sldId id="1196" r:id="rId414"/>
    <p:sldId id="1110" r:id="rId415"/>
    <p:sldId id="1111" r:id="rId416"/>
    <p:sldId id="1112" r:id="rId417"/>
    <p:sldId id="1113" r:id="rId418"/>
    <p:sldId id="1114" r:id="rId419"/>
    <p:sldId id="1115" r:id="rId420"/>
    <p:sldId id="1116" r:id="rId421"/>
    <p:sldId id="1117" r:id="rId422"/>
    <p:sldId id="1118" r:id="rId423"/>
    <p:sldId id="1119" r:id="rId424"/>
    <p:sldId id="1120" r:id="rId425"/>
    <p:sldId id="1121" r:id="rId426"/>
    <p:sldId id="1122" r:id="rId427"/>
    <p:sldId id="1123" r:id="rId428"/>
    <p:sldId id="1124" r:id="rId429"/>
    <p:sldId id="1125" r:id="rId430"/>
    <p:sldId id="1126" r:id="rId431"/>
    <p:sldId id="1127" r:id="rId432"/>
    <p:sldId id="1128" r:id="rId433"/>
    <p:sldId id="1129" r:id="rId434"/>
    <p:sldId id="1130" r:id="rId435"/>
    <p:sldId id="1131" r:id="rId436"/>
    <p:sldId id="1132" r:id="rId437"/>
    <p:sldId id="1133" r:id="rId438"/>
    <p:sldId id="1134" r:id="rId439"/>
    <p:sldId id="1135" r:id="rId440"/>
    <p:sldId id="1136" r:id="rId441"/>
    <p:sldId id="1137" r:id="rId442"/>
    <p:sldId id="1138" r:id="rId443"/>
    <p:sldId id="1139" r:id="rId444"/>
    <p:sldId id="1140" r:id="rId445"/>
    <p:sldId id="1141" r:id="rId446"/>
    <p:sldId id="1142" r:id="rId447"/>
    <p:sldId id="1143" r:id="rId448"/>
    <p:sldId id="1144" r:id="rId449"/>
    <p:sldId id="1145" r:id="rId450"/>
    <p:sldId id="1098" r:id="rId451"/>
    <p:sldId id="1099" r:id="rId452"/>
    <p:sldId id="1100" r:id="rId453"/>
    <p:sldId id="1101" r:id="rId454"/>
    <p:sldId id="1102" r:id="rId455"/>
    <p:sldId id="1103" r:id="rId456"/>
    <p:sldId id="422" r:id="rId457"/>
    <p:sldId id="787" r:id="rId458"/>
    <p:sldId id="427" r:id="rId459"/>
    <p:sldId id="425" r:id="rId460"/>
    <p:sldId id="426" r:id="rId461"/>
    <p:sldId id="788" r:id="rId462"/>
    <p:sldId id="789" r:id="rId463"/>
    <p:sldId id="790" r:id="rId464"/>
    <p:sldId id="791" r:id="rId465"/>
    <p:sldId id="792" r:id="rId466"/>
    <p:sldId id="793" r:id="rId467"/>
    <p:sldId id="794" r:id="rId468"/>
    <p:sldId id="795" r:id="rId469"/>
    <p:sldId id="796" r:id="rId4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43"/>
    <p:restoredTop sz="86452"/>
  </p:normalViewPr>
  <p:slideViewPr>
    <p:cSldViewPr snapToGrid="0" snapToObjects="1">
      <p:cViewPr varScale="1">
        <p:scale>
          <a:sx n="65" d="100"/>
          <a:sy n="65" d="100"/>
        </p:scale>
        <p:origin x="65" y="398"/>
      </p:cViewPr>
      <p:guideLst/>
    </p:cSldViewPr>
  </p:slideViewPr>
  <p:outlineViewPr>
    <p:cViewPr>
      <p:scale>
        <a:sx n="33" d="100"/>
        <a:sy n="33" d="100"/>
      </p:scale>
      <p:origin x="0" y="-1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tableStyles" Target="tableStyles.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presProps" Target="presProps.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theme" Target="theme/theme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notesMaster" Target="notesMasters/notesMaster1.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397215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30367366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35398094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1276607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7457221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30157428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21710645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3207010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15783464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37044059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23326104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2547561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4307355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32999625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36760751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28386455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248387962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20105241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271078588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400851569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81822189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6376693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72347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400634786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4790697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25216698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177947347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1180435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7405675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171923959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241050603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20167460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7845437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600925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247366649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82711451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212034819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138163477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335094609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316812286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214260748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241806844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61565029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187496250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257165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56136946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58454231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241610034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19327067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99492192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87356172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244769463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228564775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242677672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10681973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2503377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139187473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376387144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374246971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291543397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338710539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12556913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303381341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35222768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337622172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254</a:t>
            </a:fld>
            <a:endParaRPr lang="en-US"/>
          </a:p>
        </p:txBody>
      </p:sp>
    </p:spTree>
    <p:extLst>
      <p:ext uri="{BB962C8B-B14F-4D97-AF65-F5344CB8AC3E}">
        <p14:creationId xmlns:p14="http://schemas.microsoft.com/office/powerpoint/2010/main" val="277248063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9658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219181211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339729784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331313333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120869578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168782849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224150698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370448998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263</a:t>
            </a:fld>
            <a:endParaRPr lang="en-US"/>
          </a:p>
        </p:txBody>
      </p:sp>
    </p:spTree>
    <p:extLst>
      <p:ext uri="{BB962C8B-B14F-4D97-AF65-F5344CB8AC3E}">
        <p14:creationId xmlns:p14="http://schemas.microsoft.com/office/powerpoint/2010/main" val="327170986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264</a:t>
            </a:fld>
            <a:endParaRPr lang="en-US"/>
          </a:p>
        </p:txBody>
      </p:sp>
    </p:spTree>
    <p:extLst>
      <p:ext uri="{BB962C8B-B14F-4D97-AF65-F5344CB8AC3E}">
        <p14:creationId xmlns:p14="http://schemas.microsoft.com/office/powerpoint/2010/main" val="424274848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265</a:t>
            </a:fld>
            <a:endParaRPr lang="en-US"/>
          </a:p>
        </p:txBody>
      </p:sp>
    </p:spTree>
    <p:extLst>
      <p:ext uri="{BB962C8B-B14F-4D97-AF65-F5344CB8AC3E}">
        <p14:creationId xmlns:p14="http://schemas.microsoft.com/office/powerpoint/2010/main" val="388409262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266</a:t>
            </a:fld>
            <a:endParaRPr lang="en-US"/>
          </a:p>
        </p:txBody>
      </p:sp>
    </p:spTree>
    <p:extLst>
      <p:ext uri="{BB962C8B-B14F-4D97-AF65-F5344CB8AC3E}">
        <p14:creationId xmlns:p14="http://schemas.microsoft.com/office/powerpoint/2010/main" val="2095834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265403552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267</a:t>
            </a:fld>
            <a:endParaRPr lang="en-US"/>
          </a:p>
        </p:txBody>
      </p:sp>
    </p:spTree>
    <p:extLst>
      <p:ext uri="{BB962C8B-B14F-4D97-AF65-F5344CB8AC3E}">
        <p14:creationId xmlns:p14="http://schemas.microsoft.com/office/powerpoint/2010/main" val="322451877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268</a:t>
            </a:fld>
            <a:endParaRPr lang="en-US"/>
          </a:p>
        </p:txBody>
      </p:sp>
    </p:spTree>
    <p:extLst>
      <p:ext uri="{BB962C8B-B14F-4D97-AF65-F5344CB8AC3E}">
        <p14:creationId xmlns:p14="http://schemas.microsoft.com/office/powerpoint/2010/main" val="317319161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269</a:t>
            </a:fld>
            <a:endParaRPr lang="en-US"/>
          </a:p>
        </p:txBody>
      </p:sp>
    </p:spTree>
    <p:extLst>
      <p:ext uri="{BB962C8B-B14F-4D97-AF65-F5344CB8AC3E}">
        <p14:creationId xmlns:p14="http://schemas.microsoft.com/office/powerpoint/2010/main" val="129205806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272</a:t>
            </a:fld>
            <a:endParaRPr lang="en-US"/>
          </a:p>
        </p:txBody>
      </p:sp>
    </p:spTree>
    <p:extLst>
      <p:ext uri="{BB962C8B-B14F-4D97-AF65-F5344CB8AC3E}">
        <p14:creationId xmlns:p14="http://schemas.microsoft.com/office/powerpoint/2010/main" val="355995574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273</a:t>
            </a:fld>
            <a:endParaRPr lang="en-US"/>
          </a:p>
        </p:txBody>
      </p:sp>
    </p:spTree>
    <p:extLst>
      <p:ext uri="{BB962C8B-B14F-4D97-AF65-F5344CB8AC3E}">
        <p14:creationId xmlns:p14="http://schemas.microsoft.com/office/powerpoint/2010/main" val="197517534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387</a:t>
            </a:fld>
            <a:endParaRPr lang="en-US"/>
          </a:p>
        </p:txBody>
      </p:sp>
    </p:spTree>
    <p:extLst>
      <p:ext uri="{BB962C8B-B14F-4D97-AF65-F5344CB8AC3E}">
        <p14:creationId xmlns:p14="http://schemas.microsoft.com/office/powerpoint/2010/main" val="355482476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388</a:t>
            </a:fld>
            <a:endParaRPr lang="en-US"/>
          </a:p>
        </p:txBody>
      </p:sp>
    </p:spTree>
    <p:extLst>
      <p:ext uri="{BB962C8B-B14F-4D97-AF65-F5344CB8AC3E}">
        <p14:creationId xmlns:p14="http://schemas.microsoft.com/office/powerpoint/2010/main" val="416916567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389</a:t>
            </a:fld>
            <a:endParaRPr lang="en-US"/>
          </a:p>
        </p:txBody>
      </p:sp>
    </p:spTree>
    <p:extLst>
      <p:ext uri="{BB962C8B-B14F-4D97-AF65-F5344CB8AC3E}">
        <p14:creationId xmlns:p14="http://schemas.microsoft.com/office/powerpoint/2010/main" val="2441567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363796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74254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6526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2161244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251931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689870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195285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3890412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1684785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355037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2582872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2238182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292822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754520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2836319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827610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266802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2520406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3449542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632526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1847300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919169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861805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125566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3416732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4068297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3814924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2162073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1476531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2099622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3478604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2983560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1110884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4104206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343381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1456806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26247579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8553396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2681810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3521082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19502369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5260385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3524698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3574146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22961094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3907253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18991122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18500519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39298291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24524531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25145299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33724942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833484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39961369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13757241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1564284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298265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23620043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15540600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24042037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17046049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39299906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28387768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33352042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30634730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7988173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18652535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260299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3633203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11076579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28557129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33941928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9239237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329138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13758865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40831585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10638463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17737068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264055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20620073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19809534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17073390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30470314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37967401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33810208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37077103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14173216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27341643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2467868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37748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smtClean="0">
                <a:solidFill>
                  <a:srgbClr val="FFFF00"/>
                </a:solidFill>
              </a:rPr>
              <a:t>ይ</a:t>
            </a:r>
            <a:r>
              <a:rPr lang="en-CA" sz="4800" dirty="0">
                <a:solidFill>
                  <a:srgbClr val="FFFF00"/>
                </a:solidFill>
              </a:rPr>
              <a:t>.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smtClean="0"/>
              <a:t>ክርስ</a:t>
            </a:r>
            <a:endParaRPr lang="en-CA" sz="5400" dirty="0" smtClean="0"/>
          </a:p>
          <a:p>
            <a:r>
              <a:rPr lang="en-CA" sz="5400" dirty="0" err="1" smtClean="0"/>
              <a:t>ቲያን</a:t>
            </a:r>
            <a:r>
              <a:rPr lang="en-CA" sz="5400" dirty="0" smtClean="0"/>
              <a:t> </a:t>
            </a:r>
            <a:r>
              <a:rPr lang="en-CA" sz="5400" dirty="0" err="1"/>
              <a:t>ሥርጉት</a:t>
            </a:r>
            <a:r>
              <a:rPr lang="en-CA" sz="5400" dirty="0"/>
              <a:t> </a:t>
            </a:r>
            <a:r>
              <a:rPr lang="en-CA" sz="5400" dirty="0" err="1" smtClean="0"/>
              <a:t>አረ</a:t>
            </a:r>
            <a:endParaRPr lang="en-CA" sz="5400" dirty="0" smtClean="0"/>
          </a:p>
          <a:p>
            <a:r>
              <a:rPr lang="en-CA" sz="5400" dirty="0" err="1" smtClean="0"/>
              <a:t>ፋቲሃ</a:t>
            </a:r>
            <a:r>
              <a:rPr lang="en-CA" sz="5400" dirty="0" smtClean="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err="1" smtClean="0">
                <a:solidFill>
                  <a:srgbClr val="FFFF00"/>
                </a:solidFill>
              </a:rPr>
              <a:t>ይ.ሕ</a:t>
            </a:r>
            <a:r>
              <a:rPr lang="en-CA" sz="4800" dirty="0">
                <a:solidFill>
                  <a:srgbClr val="FFFF00"/>
                </a:solidFill>
              </a:rPr>
              <a:t>.  </a:t>
            </a:r>
            <a:r>
              <a:rPr lang="en-CA" sz="4800" dirty="0" err="1" smtClean="0"/>
              <a:t>ሰላም</a:t>
            </a:r>
            <a:r>
              <a:rPr lang="en-CA" sz="4800" dirty="0" smtClean="0"/>
              <a:t> </a:t>
            </a:r>
            <a:r>
              <a:rPr lang="en-CA" sz="4800" dirty="0" err="1"/>
              <a:t>ንዓኺ</a:t>
            </a:r>
            <a:r>
              <a:rPr lang="en-CA" sz="4800" dirty="0"/>
              <a:t> </a:t>
            </a:r>
            <a:r>
              <a:rPr lang="en-CA" sz="4800" dirty="0" err="1"/>
              <a:t>ይዅን</a:t>
            </a:r>
            <a:r>
              <a:rPr lang="en-CA" sz="4800" dirty="0"/>
              <a:t> </a:t>
            </a:r>
            <a:r>
              <a:rPr lang="en-CA" sz="4800" dirty="0" smtClean="0"/>
              <a:t> </a:t>
            </a:r>
            <a:r>
              <a:rPr lang="en-CA" sz="4800" dirty="0" err="1" smtClean="0"/>
              <a:t>ኣዴና</a:t>
            </a:r>
            <a:r>
              <a:rPr lang="en-CA" sz="4800" dirty="0" smtClean="0"/>
              <a:t>   </a:t>
            </a:r>
            <a:r>
              <a:rPr lang="en-CA" sz="4800" dirty="0" err="1" smtClean="0"/>
              <a:t>ቅድ</a:t>
            </a:r>
            <a:endParaRPr lang="en-CA" sz="4800" dirty="0" smtClean="0"/>
          </a:p>
          <a:p>
            <a:r>
              <a:rPr lang="en-CA" sz="4800" dirty="0" err="1" smtClean="0"/>
              <a:t>ስቲ</a:t>
            </a:r>
            <a:r>
              <a:rPr lang="en-CA" sz="4800" dirty="0" smtClean="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2682721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smtClean="0"/>
              <a:t> </a:t>
            </a:r>
            <a:r>
              <a:rPr lang="en-CA" sz="4000" dirty="0" err="1" smtClean="0"/>
              <a:t>ወበከመ</a:t>
            </a:r>
            <a:r>
              <a:rPr lang="en-CA" sz="4000" dirty="0" smtClean="0"/>
              <a:t>  </a:t>
            </a:r>
            <a:r>
              <a:rPr lang="en-CA" sz="4000" dirty="0" err="1" smtClean="0"/>
              <a:t>ተዘ</a:t>
            </a:r>
            <a:endParaRPr lang="en-CA" sz="4000" dirty="0" smtClean="0"/>
          </a:p>
          <a:p>
            <a:r>
              <a:rPr lang="en-CA" sz="4000" dirty="0" err="1" smtClean="0"/>
              <a:t>ከሩ</a:t>
            </a:r>
            <a:r>
              <a:rPr lang="en-CA" sz="4000" dirty="0" smtClean="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smtClean="0"/>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smtClean="0"/>
              <a:t>መስዋእቲ</a:t>
            </a:r>
            <a:r>
              <a:rPr lang="en-CA" sz="4000" dirty="0" smtClean="0"/>
              <a:t> </a:t>
            </a:r>
            <a:r>
              <a:rPr lang="en-CA" sz="4000" dirty="0" err="1"/>
              <a:t>ኣቦና</a:t>
            </a:r>
            <a:r>
              <a:rPr lang="en-CA" sz="4000" dirty="0"/>
              <a:t> </a:t>
            </a:r>
            <a:r>
              <a:rPr lang="en-CA" sz="4000" dirty="0" err="1" smtClean="0"/>
              <a:t>ኣብርሃ</a:t>
            </a:r>
            <a:endParaRPr lang="en-CA" sz="4000" dirty="0" smtClean="0"/>
          </a:p>
          <a:p>
            <a:r>
              <a:rPr lang="en-CA" sz="4000" dirty="0" err="1" smtClean="0"/>
              <a:t>ምን</a:t>
            </a:r>
            <a:r>
              <a:rPr lang="en-CA" sz="4000" dirty="0" smtClean="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smtClean="0"/>
              <a:t>ከምዝተ</a:t>
            </a:r>
            <a:endParaRPr lang="en-CA" sz="4000" dirty="0" smtClean="0"/>
          </a:p>
          <a:p>
            <a:r>
              <a:rPr lang="en-CA" sz="4000" dirty="0" err="1" smtClean="0"/>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smtClean="0"/>
              <a:t>ኣምኃ</a:t>
            </a:r>
            <a:endParaRPr lang="en-CA" sz="4000" dirty="0" smtClean="0"/>
          </a:p>
          <a:p>
            <a:r>
              <a:rPr lang="en-CA" sz="4000" dirty="0" err="1" smtClean="0"/>
              <a:t>ኦም</a:t>
            </a:r>
            <a:r>
              <a:rPr lang="en-CA" sz="4000" dirty="0" smtClean="0"/>
              <a:t> </a:t>
            </a:r>
            <a:r>
              <a:rPr lang="en-CA" sz="4000" dirty="0" err="1"/>
              <a:t>ተቐበል</a:t>
            </a:r>
            <a:r>
              <a:rPr lang="en-CA" sz="4000" dirty="0"/>
              <a:t>። </a:t>
            </a:r>
            <a:r>
              <a:rPr lang="en-CA" sz="4000" dirty="0" err="1" smtClean="0"/>
              <a:t>ኣባይቶም</a:t>
            </a:r>
            <a:endParaRPr lang="en-CA" sz="4000" dirty="0" smtClean="0"/>
          </a:p>
          <a:p>
            <a:r>
              <a:rPr lang="en-CA" sz="4000" dirty="0" err="1" smtClean="0"/>
              <a:t>ውን</a:t>
            </a:r>
            <a:r>
              <a:rPr lang="en-CA" sz="4000" dirty="0" smtClean="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smtClean="0"/>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smtClean="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7. </a:t>
            </a:r>
            <a:r>
              <a:rPr lang="en-US" sz="2800" dirty="0" smtClean="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41206251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ወበዝንቱ</a:t>
            </a:r>
            <a:r>
              <a:rPr lang="en-CA" sz="4000" dirty="0" smtClean="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smtClean="0"/>
              <a:t>ዘኢይት</a:t>
            </a:r>
            <a:endParaRPr lang="en-CA" sz="4000" dirty="0" smtClean="0"/>
          </a:p>
          <a:p>
            <a:r>
              <a:rPr lang="en-CA" sz="4000" dirty="0" err="1" smtClean="0"/>
              <a:t>አተት</a:t>
            </a:r>
            <a:r>
              <a:rPr lang="en-CA" sz="4000" dirty="0" smtClean="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smtClean="0"/>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ዚጽውዕ</a:t>
            </a:r>
            <a:r>
              <a:rPr lang="en-CA" sz="4000" dirty="0" smtClean="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smtClean="0"/>
              <a:t>ዝሠ</a:t>
            </a:r>
            <a:endParaRPr lang="en-CA" sz="4000" dirty="0" smtClean="0"/>
          </a:p>
          <a:p>
            <a:r>
              <a:rPr lang="en-CA" sz="4000" dirty="0" err="1" smtClean="0"/>
              <a:t>መርካዮ</a:t>
            </a:r>
            <a:r>
              <a:rPr lang="en-CA" sz="4000" dirty="0" smtClean="0"/>
              <a:t> </a:t>
            </a:r>
            <a:r>
              <a:rPr lang="en-CA" sz="4000" dirty="0" err="1" smtClean="0"/>
              <a:t>ንስኻ</a:t>
            </a:r>
            <a:r>
              <a:rPr lang="en-CA" sz="4000" dirty="0" smtClean="0"/>
              <a:t> </a:t>
            </a:r>
            <a:r>
              <a:rPr lang="en-CA" sz="4000" dirty="0" err="1" smtClean="0"/>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smtClean="0"/>
              <a:t>ሃበና</a:t>
            </a:r>
            <a:r>
              <a:rPr lang="en-CA" sz="4000" dirty="0" smtClean="0"/>
              <a:t>። </a:t>
            </a:r>
            <a:r>
              <a:rPr lang="en-CA" sz="4000" dirty="0" err="1" smtClean="0"/>
              <a:t>ሎሚ</a:t>
            </a:r>
            <a:r>
              <a:rPr lang="en-CA" sz="4000" dirty="0" smtClean="0"/>
              <a:t> </a:t>
            </a:r>
            <a:r>
              <a:rPr lang="en-CA" sz="4000" dirty="0" err="1"/>
              <a:t>ኻብኡ</a:t>
            </a:r>
            <a:r>
              <a:rPr lang="en-CA" sz="4000" dirty="0"/>
              <a:t> </a:t>
            </a:r>
            <a:r>
              <a:rPr lang="en-CA" sz="4000" dirty="0" err="1"/>
              <a:t>ዝተነበበትልና</a:t>
            </a:r>
            <a:r>
              <a:rPr lang="en-CA" sz="4000" dirty="0"/>
              <a:t> </a:t>
            </a:r>
            <a:r>
              <a:rPr lang="en-CA" sz="4000" dirty="0" err="1" smtClean="0"/>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and </a:t>
            </a:r>
            <a:r>
              <a:rPr lang="en-US" sz="3300" dirty="0">
                <a:uFill>
                  <a:solidFill>
                    <a:srgbClr val="D84800"/>
                  </a:solidFill>
                </a:uFill>
              </a:rPr>
              <a:t>made him a chosen vessel</a:t>
            </a:r>
            <a:r>
              <a:rPr lang="en-US" sz="3300" dirty="0" smtClean="0">
                <a:uFill>
                  <a:solidFill>
                    <a:srgbClr val="D84800"/>
                  </a:solidFill>
                </a:uFill>
              </a:rPr>
              <a:t>, and </a:t>
            </a:r>
            <a:r>
              <a:rPr lang="en-US" sz="3300" dirty="0">
                <a:uFill>
                  <a:solidFill>
                    <a:srgbClr val="D84800"/>
                  </a:solidFill>
                </a:uFill>
              </a:rPr>
              <a:t>was well pleased with him that </a:t>
            </a:r>
            <a:r>
              <a:rPr lang="en-US" sz="3300" dirty="0" smtClean="0">
                <a:uFill>
                  <a:solidFill>
                    <a:srgbClr val="D84800"/>
                  </a:solidFill>
                </a:uFill>
              </a:rPr>
              <a:t>he should </a:t>
            </a:r>
            <a:r>
              <a:rPr lang="en-US" sz="3300" dirty="0">
                <a:uFill>
                  <a:solidFill>
                    <a:srgbClr val="D84800"/>
                  </a:solidFill>
                </a:uFill>
              </a:rPr>
              <a:t>become a preacher of the Gospel </a:t>
            </a:r>
            <a:r>
              <a:rPr lang="en-US" sz="3300" dirty="0" smtClean="0">
                <a:uFill>
                  <a:solidFill>
                    <a:srgbClr val="D84800"/>
                  </a:solidFill>
                </a:uFill>
              </a:rPr>
              <a:t>of Thy </a:t>
            </a:r>
            <a:r>
              <a:rPr lang="en-US" sz="3300" dirty="0">
                <a:uFill>
                  <a:solidFill>
                    <a:srgbClr val="D84800"/>
                  </a:solidFill>
                </a:uFill>
              </a:rPr>
              <a:t>kingdom which made him to be an Apostle</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134</a:t>
            </a:r>
            <a:r>
              <a:rPr lang="en-US" sz="1400" dirty="0">
                <a:solidFill>
                  <a:srgbClr val="FFC000"/>
                </a:solidFill>
                <a:uFill>
                  <a:solidFill>
                    <a:srgbClr val="D84800"/>
                  </a:solidFill>
                </a:uFill>
              </a:rPr>
              <a:t>. </a:t>
            </a:r>
            <a:r>
              <a:rPr lang="en-US" sz="3300" dirty="0">
                <a:uFill>
                  <a:solidFill>
                    <a:srgbClr val="D84800"/>
                  </a:solidFill>
                </a:uFill>
              </a:rPr>
              <a:t>O Christ our God, Thou art a </a:t>
            </a:r>
            <a:r>
              <a:rPr lang="en-US" sz="3300" dirty="0" smtClean="0">
                <a:uFill>
                  <a:solidFill>
                    <a:srgbClr val="D84800"/>
                  </a:solidFill>
                </a:uFill>
              </a:rPr>
              <a:t>lover of </a:t>
            </a:r>
            <a:r>
              <a:rPr lang="en-US" sz="3300" dirty="0">
                <a:uFill>
                  <a:solidFill>
                    <a:srgbClr val="D84800"/>
                  </a:solidFill>
                </a:uFill>
              </a:rPr>
              <a:t>man. O Good, vouchsafe us a mind without distraction and </a:t>
            </a:r>
            <a:r>
              <a:rPr lang="en-US" sz="3300" dirty="0" smtClean="0">
                <a:uFill>
                  <a:solidFill>
                    <a:srgbClr val="D84800"/>
                  </a:solidFill>
                </a:uFill>
              </a:rPr>
              <a:t>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581566"/>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ወንጠይቅ</a:t>
            </a:r>
            <a:r>
              <a:rPr lang="en-CA" sz="4000" dirty="0" smtClean="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smtClean="0"/>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ትምህርትኻ</a:t>
            </a:r>
            <a:r>
              <a:rPr lang="en-CA" sz="4000" dirty="0" smtClean="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smtClean="0"/>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understanding </a:t>
            </a:r>
            <a:r>
              <a:rPr lang="en-US" sz="3300" dirty="0">
                <a:uFill>
                  <a:solidFill>
                    <a:srgbClr val="D84800"/>
                  </a:solidFill>
                </a:uFill>
              </a:rPr>
              <a:t>that departs not from Thee</a:t>
            </a:r>
            <a:r>
              <a:rPr lang="en-US" sz="3300" dirty="0" smtClean="0">
                <a:uFill>
                  <a:solidFill>
                    <a:srgbClr val="D84800"/>
                  </a:solidFill>
                </a:uFill>
              </a:rPr>
              <a:t>, that </a:t>
            </a:r>
            <a:r>
              <a:rPr lang="en-US" sz="3300" dirty="0">
                <a:uFill>
                  <a:solidFill>
                    <a:srgbClr val="D84800"/>
                  </a:solidFill>
                </a:uFill>
              </a:rPr>
              <a:t>we may both discern and </a:t>
            </a:r>
            <a:r>
              <a:rPr lang="en-US" sz="3300" dirty="0" err="1" smtClean="0">
                <a:uFill>
                  <a:solidFill>
                    <a:srgbClr val="D84800"/>
                  </a:solidFill>
                </a:uFill>
              </a:rPr>
              <a:t>compreh</a:t>
            </a:r>
            <a:r>
              <a:rPr lang="en-US" sz="3300" dirty="0" smtClean="0">
                <a:uFill>
                  <a:solidFill>
                    <a:srgbClr val="D84800"/>
                  </a:solidFill>
                </a:uFill>
              </a:rPr>
              <a:t>-end how </a:t>
            </a:r>
            <a:r>
              <a:rPr lang="en-US" sz="3300" dirty="0">
                <a:uFill>
                  <a:solidFill>
                    <a:srgbClr val="D84800"/>
                  </a:solidFill>
                </a:uFill>
              </a:rPr>
              <a:t>great is Thy holy teaching which </a:t>
            </a:r>
            <a:r>
              <a:rPr lang="en-US" sz="3300" dirty="0" smtClean="0">
                <a:uFill>
                  <a:solidFill>
                    <a:srgbClr val="D84800"/>
                  </a:solidFill>
                </a:uFill>
              </a:rPr>
              <a:t>is now </a:t>
            </a:r>
            <a:r>
              <a:rPr lang="en-US" sz="3300" dirty="0">
                <a:uFill>
                  <a:solidFill>
                    <a:srgbClr val="D84800"/>
                  </a:solidFill>
                </a:uFill>
              </a:rPr>
              <a:t>read to us out of him</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135</a:t>
            </a:r>
            <a:r>
              <a:rPr lang="en-US" sz="1400" dirty="0">
                <a:solidFill>
                  <a:srgbClr val="FFC000"/>
                </a:solidFill>
                <a:uFill>
                  <a:solidFill>
                    <a:srgbClr val="D84800"/>
                  </a:solidFill>
                </a:uFill>
              </a:rPr>
              <a:t>. </a:t>
            </a:r>
            <a:r>
              <a:rPr lang="en-US" sz="3300" dirty="0">
                <a:uFill>
                  <a:solidFill>
                    <a:srgbClr val="D84800"/>
                  </a:solidFill>
                </a:uFill>
              </a:rPr>
              <a:t>and as he imitated Thee, O Prince </a:t>
            </a:r>
            <a:r>
              <a:rPr lang="en-US" sz="3300" dirty="0" smtClean="0">
                <a:uFill>
                  <a:solidFill>
                    <a:srgbClr val="D84800"/>
                  </a:solidFill>
                </a:uFill>
              </a:rPr>
              <a:t>of life</a:t>
            </a:r>
            <a:r>
              <a:rPr lang="en-US" sz="3300" dirty="0">
                <a:uFill>
                  <a:solidFill>
                    <a:srgbClr val="D84800"/>
                  </a:solidFill>
                </a:uFill>
              </a:rPr>
              <a:t>, so make us also ready to imitate him indeed and in faith, and to </a:t>
            </a:r>
            <a:r>
              <a:rPr lang="en-US" sz="3300" dirty="0" smtClean="0">
                <a:uFill>
                  <a:solidFill>
                    <a:srgbClr val="D84800"/>
                  </a:solidFill>
                </a:uFill>
              </a:rPr>
              <a:t>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142798"/>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smtClean="0"/>
              <a:t>መስቀልከ</a:t>
            </a:r>
            <a:r>
              <a:rPr lang="en-CA" sz="4000" dirty="0" smtClean="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smtClean="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smtClean="0"/>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smtClean="0"/>
              <a:t>ኣሜን</a:t>
            </a:r>
            <a:endParaRPr lang="en-CA" sz="4000" dirty="0" smtClean="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holy name </a:t>
            </a:r>
            <a:r>
              <a:rPr lang="en-US" sz="3300" dirty="0">
                <a:uFill>
                  <a:solidFill>
                    <a:srgbClr val="D84800"/>
                  </a:solidFill>
                </a:uFill>
              </a:rPr>
              <a:t>and glory in Thy precious cross at </a:t>
            </a:r>
            <a:r>
              <a:rPr lang="en-US" sz="3300" dirty="0" smtClean="0">
                <a:uFill>
                  <a:solidFill>
                    <a:srgbClr val="D84800"/>
                  </a:solidFill>
                </a:uFill>
              </a:rPr>
              <a:t>all times</a:t>
            </a:r>
            <a:r>
              <a:rPr lang="en-US" sz="3300" dirty="0">
                <a:uFill>
                  <a:solidFill>
                    <a:srgbClr val="D84800"/>
                  </a:solidFill>
                </a:uFill>
              </a:rPr>
              <a:t>: for Thine is the kingdom, might</a:t>
            </a:r>
            <a:r>
              <a:rPr lang="en-US" sz="3300" dirty="0" smtClean="0">
                <a:uFill>
                  <a:solidFill>
                    <a:srgbClr val="D84800"/>
                  </a:solidFill>
                </a:uFill>
              </a:rPr>
              <a:t>, majesty </a:t>
            </a:r>
            <a:r>
              <a:rPr lang="en-US" sz="3300" dirty="0">
                <a:uFill>
                  <a:solidFill>
                    <a:srgbClr val="D84800"/>
                  </a:solidFill>
                </a:uFill>
              </a:rPr>
              <a:t>and sovereignty, </a:t>
            </a:r>
            <a:r>
              <a:rPr lang="en-US" sz="3300" dirty="0" err="1">
                <a:uFill>
                  <a:solidFill>
                    <a:srgbClr val="D84800"/>
                  </a:solidFill>
                </a:uFill>
              </a:rPr>
              <a:t>honour</a:t>
            </a:r>
            <a:r>
              <a:rPr lang="en-US" sz="3300" dirty="0">
                <a:uFill>
                  <a:solidFill>
                    <a:srgbClr val="D84800"/>
                  </a:solidFill>
                </a:uFill>
              </a:rPr>
              <a:t> and glory</a:t>
            </a:r>
            <a:r>
              <a:rPr lang="en-US" sz="3300" dirty="0" smtClean="0">
                <a:uFill>
                  <a:solidFill>
                    <a:srgbClr val="D84800"/>
                  </a:solidFill>
                </a:uFill>
              </a:rPr>
              <a:t>, unto </a:t>
            </a:r>
            <a:r>
              <a:rPr lang="en-US" sz="3300" dirty="0">
                <a:uFill>
                  <a:solidFill>
                    <a:srgbClr val="D84800"/>
                  </a:solidFill>
                </a:uFill>
              </a:rPr>
              <a:t>the ages of ages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3300" dirty="0">
                <a:solidFill>
                  <a:srgbClr val="FFFF00"/>
                </a:solidFill>
                <a:uFill>
                  <a:solidFill>
                    <a:srgbClr val="D84800"/>
                  </a:solidFill>
                </a:uFill>
              </a:rPr>
              <a:t>: </a:t>
            </a:r>
            <a:r>
              <a:rPr lang="en-US" sz="3300" dirty="0">
                <a:uFill>
                  <a:solidFill>
                    <a:srgbClr val="D84800"/>
                  </a:solidFill>
                </a:uFill>
              </a:rPr>
              <a:t>Amen</a:t>
            </a:r>
            <a:r>
              <a:rPr lang="en-US" sz="33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719989"/>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smtClean="0">
                <a:solidFill>
                  <a:srgbClr val="92D050"/>
                </a:solidFill>
              </a:rPr>
              <a:t>ይ.ዲ</a:t>
            </a:r>
            <a:r>
              <a:rPr lang="en-CA" sz="4300" dirty="0" smtClean="0">
                <a:solidFill>
                  <a:srgbClr val="92D050"/>
                </a:solidFill>
              </a:rPr>
              <a:t>. </a:t>
            </a:r>
            <a:r>
              <a:rPr lang="en-CA" sz="1400" b="1" dirty="0" smtClean="0">
                <a:solidFill>
                  <a:srgbClr val="FFC000"/>
                </a:solidFill>
              </a:rPr>
              <a:t>፻፴፮. </a:t>
            </a:r>
            <a:r>
              <a:rPr lang="en-CA" sz="4300" dirty="0" err="1" smtClean="0"/>
              <a:t>ኩሉ</a:t>
            </a:r>
            <a:r>
              <a:rPr lang="en-CA" sz="4300" dirty="0" smtClean="0"/>
              <a:t> </a:t>
            </a:r>
            <a:r>
              <a:rPr lang="en-CA" sz="4300" dirty="0" err="1" smtClean="0"/>
              <a:t>ዘያፈቅሮ</a:t>
            </a:r>
            <a:r>
              <a:rPr lang="en-CA" sz="4300" dirty="0" smtClean="0"/>
              <a:t> </a:t>
            </a:r>
            <a:r>
              <a:rPr lang="en-CA" sz="4300" dirty="0" err="1" smtClean="0"/>
              <a:t>ለእግዚእነ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ወዘኢየአምን</a:t>
            </a:r>
            <a:r>
              <a:rPr lang="en-CA" sz="4300" dirty="0" smtClean="0"/>
              <a:t> </a:t>
            </a:r>
            <a:r>
              <a:rPr lang="en-CA" sz="4300" dirty="0" err="1" smtClean="0"/>
              <a:t>ልደቶ</a:t>
            </a:r>
            <a:r>
              <a:rPr lang="en-CA" sz="4300" dirty="0" smtClean="0"/>
              <a:t> </a:t>
            </a:r>
            <a:r>
              <a:rPr lang="en-CA" sz="4300" dirty="0" err="1" smtClean="0"/>
              <a:t>እማርያም</a:t>
            </a:r>
            <a:r>
              <a:rPr lang="en-CA" sz="4300" dirty="0" smtClean="0"/>
              <a:t> </a:t>
            </a:r>
            <a:r>
              <a:rPr lang="en-CA" sz="4300" dirty="0" err="1" smtClean="0"/>
              <a:t>እምቅድስት</a:t>
            </a:r>
            <a:r>
              <a:rPr lang="en-CA" sz="4300" dirty="0" smtClean="0"/>
              <a:t> </a:t>
            </a:r>
            <a:r>
              <a:rPr lang="en-CA" sz="4300" dirty="0" err="1" smtClean="0"/>
              <a:t>ድንግል</a:t>
            </a:r>
            <a:r>
              <a:rPr lang="en-CA" sz="4300" dirty="0" smtClean="0"/>
              <a:t> በ፪ኤ </a:t>
            </a:r>
            <a:r>
              <a:rPr lang="en-CA" sz="4300" dirty="0" err="1" smtClean="0"/>
              <a:t>ታቦተ</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እስከ</a:t>
            </a:r>
            <a:r>
              <a:rPr lang="en-CA" sz="4300" dirty="0" smtClean="0"/>
              <a:t> </a:t>
            </a:r>
            <a:r>
              <a:rPr lang="en-CA" sz="4300" dirty="0" err="1" smtClean="0"/>
              <a:t>ምጽአቱ</a:t>
            </a:r>
            <a:r>
              <a:rPr lang="en-CA" sz="4300" dirty="0" smtClean="0"/>
              <a:t> </a:t>
            </a:r>
            <a:r>
              <a:rPr lang="en-CA" sz="4300" dirty="0" err="1" smtClean="0"/>
              <a:t>ሐዳስ</a:t>
            </a:r>
            <a:r>
              <a:rPr lang="en-CA" sz="4300" dirty="0" smtClean="0"/>
              <a:t> </a:t>
            </a:r>
            <a:r>
              <a:rPr lang="en-CA" sz="4300" dirty="0" err="1" smtClean="0"/>
              <a:t>በከመ</a:t>
            </a:r>
            <a:r>
              <a:rPr lang="en-CA" sz="4300" dirty="0" smtClean="0"/>
              <a:t> </a:t>
            </a:r>
            <a:r>
              <a:rPr lang="en-CA" sz="4300" dirty="0" err="1" smtClean="0"/>
              <a:t>ይቤ</a:t>
            </a:r>
            <a:r>
              <a:rPr lang="en-CA" sz="4300" dirty="0" smtClean="0"/>
              <a:t> </a:t>
            </a:r>
            <a:r>
              <a:rPr lang="en-CA" sz="4300" dirty="0" err="1" smtClean="0"/>
              <a:t>ጳውሎስ</a:t>
            </a:r>
            <a:r>
              <a:rPr lang="en-CA" sz="4300" dirty="0" smtClean="0"/>
              <a:t> </a:t>
            </a:r>
            <a:r>
              <a:rPr lang="en-CA" sz="4300" dirty="0" err="1" smtClean="0"/>
              <a:t>ውጉዘ</a:t>
            </a:r>
            <a:r>
              <a:rPr lang="en-CA" sz="4300" dirty="0" smtClean="0"/>
              <a:t> </a:t>
            </a:r>
            <a:r>
              <a:rPr lang="en-CA" sz="4300" dirty="0" err="1" smtClean="0"/>
              <a:t>ለይኩን</a:t>
            </a:r>
            <a:r>
              <a:rPr lang="en-CA" sz="4300" dirty="0" smtClean="0"/>
              <a:t>። </a:t>
            </a:r>
            <a:endParaRPr lang="en-CA" sz="4300" dirty="0"/>
          </a:p>
        </p:txBody>
      </p:sp>
      <p:sp>
        <p:nvSpPr>
          <p:cNvPr id="3" name="Rectangle 2"/>
          <p:cNvSpPr/>
          <p:nvPr/>
        </p:nvSpPr>
        <p:spPr>
          <a:xfrm>
            <a:off x="4011785" y="54510"/>
            <a:ext cx="4129951" cy="6878806"/>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C000"/>
                </a:solidFill>
              </a:rPr>
              <a:t>136. </a:t>
            </a:r>
            <a:r>
              <a:rPr lang="en-CA" sz="4000" dirty="0" err="1" smtClean="0"/>
              <a:t>ኵሉ</a:t>
            </a:r>
            <a:r>
              <a:rPr lang="en-CA" sz="4000" dirty="0" smtClean="0"/>
              <a:t> </a:t>
            </a:r>
            <a:r>
              <a:rPr lang="en-CA" sz="4000" dirty="0" err="1" smtClean="0"/>
              <a:t>ንጐይታ</a:t>
            </a:r>
            <a:endParaRPr lang="en-CA" sz="4000" dirty="0" smtClean="0"/>
          </a:p>
          <a:p>
            <a:r>
              <a:rPr lang="en-CA" sz="4000" dirty="0" err="1" smtClean="0"/>
              <a:t>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ዘየፍቅሮን</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ማኅደር</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ካብ</a:t>
            </a:r>
            <a:r>
              <a:rPr lang="en-CA" sz="4000" dirty="0" smtClean="0"/>
              <a:t> </a:t>
            </a:r>
            <a:r>
              <a:rPr lang="en-CA" sz="4000" dirty="0" err="1" smtClean="0"/>
              <a:t>ዝኾነት</a:t>
            </a:r>
            <a:r>
              <a:rPr lang="en-CA" sz="4000" dirty="0" smtClean="0"/>
              <a:t> </a:t>
            </a:r>
            <a:r>
              <a:rPr lang="en-CA" sz="4000" dirty="0" err="1" smtClean="0"/>
              <a:t>ቅድስት</a:t>
            </a:r>
            <a:r>
              <a:rPr lang="en-CA" sz="4000" dirty="0" smtClean="0"/>
              <a:t> </a:t>
            </a:r>
            <a:r>
              <a:rPr lang="en-CA" sz="4000" dirty="0" err="1" smtClean="0"/>
              <a:t>ድን</a:t>
            </a:r>
            <a:endParaRPr lang="en-CA" sz="4000" dirty="0" smtClean="0"/>
          </a:p>
          <a:p>
            <a:r>
              <a:rPr lang="en-CA" sz="4000" dirty="0" err="1" smtClean="0"/>
              <a:t>ግል</a:t>
            </a:r>
            <a:r>
              <a:rPr lang="en-CA" sz="4000" dirty="0" smtClean="0"/>
              <a:t> </a:t>
            </a:r>
            <a:r>
              <a:rPr lang="en-CA" sz="4000" dirty="0" err="1" smtClean="0"/>
              <a:t>ማርያም</a:t>
            </a:r>
            <a:r>
              <a:rPr lang="en-CA" sz="4000" dirty="0" smtClean="0"/>
              <a:t> </a:t>
            </a:r>
            <a:r>
              <a:rPr lang="en-CA" sz="4000" dirty="0" err="1" smtClean="0"/>
              <a:t>ምውላዱ</a:t>
            </a:r>
            <a:r>
              <a:rPr lang="en-CA" sz="4000" dirty="0" smtClean="0"/>
              <a:t>  </a:t>
            </a:r>
            <a:r>
              <a:rPr lang="en-CA" sz="4000" dirty="0" err="1" smtClean="0"/>
              <a:t>ዘይኣምን</a:t>
            </a:r>
            <a:r>
              <a:rPr lang="en-CA" sz="4000" dirty="0" smtClean="0"/>
              <a:t> </a:t>
            </a:r>
            <a:r>
              <a:rPr lang="en-CA" sz="4000" dirty="0" err="1" smtClean="0"/>
              <a:t>ዘበለን</a:t>
            </a:r>
            <a:r>
              <a:rPr lang="en-CA" sz="4000" dirty="0" smtClean="0"/>
              <a:t>፥ </a:t>
            </a:r>
            <a:r>
              <a:rPr lang="en-CA" sz="4000" dirty="0" err="1" smtClean="0"/>
              <a:t>ጳውሎስ</a:t>
            </a:r>
            <a:r>
              <a:rPr lang="en-CA" sz="4000" dirty="0" smtClean="0"/>
              <a:t> </a:t>
            </a:r>
            <a:r>
              <a:rPr lang="en-CA" sz="4000" dirty="0" err="1" smtClean="0"/>
              <a:t>ከም</a:t>
            </a:r>
            <a:r>
              <a:rPr lang="en-CA" sz="4000" dirty="0" smtClean="0"/>
              <a:t> </a:t>
            </a:r>
            <a:r>
              <a:rPr lang="en-CA" sz="4000" dirty="0" err="1" smtClean="0"/>
              <a:t>ዝበሎ</a:t>
            </a:r>
            <a:r>
              <a:rPr lang="en-CA" sz="4000" dirty="0" smtClean="0"/>
              <a:t>፣ </a:t>
            </a:r>
            <a:r>
              <a:rPr lang="en-CA" sz="4000" dirty="0" err="1" smtClean="0"/>
              <a:t>ክሳዕ</a:t>
            </a:r>
            <a:r>
              <a:rPr lang="en-CA" sz="4000" dirty="0" smtClean="0"/>
              <a:t> </a:t>
            </a:r>
            <a:r>
              <a:rPr lang="en-CA" sz="4000" dirty="0" err="1" smtClean="0"/>
              <a:t>እቲ</a:t>
            </a:r>
            <a:r>
              <a:rPr lang="en-CA" sz="4000" dirty="0" smtClean="0"/>
              <a:t> </a:t>
            </a:r>
            <a:r>
              <a:rPr lang="en-CA" sz="4000" dirty="0" err="1" smtClean="0"/>
              <a:t>ሓድሽ</a:t>
            </a:r>
            <a:r>
              <a:rPr lang="en-CA" sz="4000" dirty="0" smtClean="0"/>
              <a:t> </a:t>
            </a:r>
            <a:r>
              <a:rPr lang="en-CA" sz="4000" dirty="0" err="1" smtClean="0"/>
              <a:t>ምጽኣት</a:t>
            </a:r>
            <a:r>
              <a:rPr lang="en-CA" sz="4000" dirty="0" smtClean="0"/>
              <a:t> </a:t>
            </a:r>
            <a:r>
              <a:rPr lang="en-CA" sz="4000" dirty="0" err="1" smtClean="0"/>
              <a:t>ጐይታና</a:t>
            </a:r>
            <a:r>
              <a:rPr lang="en-CA" sz="4000" dirty="0" smtClean="0"/>
              <a:t> </a:t>
            </a:r>
            <a:r>
              <a:rPr lang="en-CA" sz="4000" dirty="0" err="1" smtClean="0"/>
              <a:t>ፍሉይ</a:t>
            </a:r>
            <a:r>
              <a:rPr lang="en-CA" sz="4000" dirty="0" smtClean="0"/>
              <a:t> </a:t>
            </a:r>
            <a:r>
              <a:rPr lang="en-CA" sz="4000" dirty="0" err="1" smtClean="0"/>
              <a:t>ይኹን</a:t>
            </a:r>
            <a:r>
              <a:rPr lang="en-CA" sz="4000" dirty="0" smtClean="0"/>
              <a:t>።</a:t>
            </a:r>
            <a:endParaRPr lang="en-CA" sz="4000" dirty="0"/>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solidFill>
                  <a:srgbClr val="92D050"/>
                </a:solidFill>
              </a:rPr>
              <a:t>Deacon: </a:t>
            </a:r>
            <a:r>
              <a:rPr lang="en-US" sz="1400" dirty="0" smtClean="0">
                <a:solidFill>
                  <a:srgbClr val="FFC000"/>
                </a:solidFill>
              </a:rPr>
              <a:t>136</a:t>
            </a:r>
            <a:r>
              <a:rPr lang="en-US" sz="1400" dirty="0">
                <a:solidFill>
                  <a:srgbClr val="FFC000"/>
                </a:solidFill>
              </a:rPr>
              <a:t>. </a:t>
            </a:r>
            <a:r>
              <a:rPr lang="en-US" sz="3400" dirty="0"/>
              <a:t>Every one that loves not our Lord </a:t>
            </a:r>
            <a:r>
              <a:rPr lang="en-US" sz="3400" dirty="0" smtClean="0"/>
              <a:t>and our </a:t>
            </a:r>
            <a:r>
              <a:rPr lang="en-US" sz="3400" dirty="0" err="1"/>
              <a:t>Saviour</a:t>
            </a:r>
            <a:r>
              <a:rPr lang="en-US" sz="3400" dirty="0"/>
              <a:t> Jesus Christ, and believes </a:t>
            </a:r>
            <a:r>
              <a:rPr lang="en-US" sz="3400" dirty="0" smtClean="0"/>
              <a:t>not in </a:t>
            </a:r>
            <a:r>
              <a:rPr lang="en-US" sz="3400" dirty="0"/>
              <a:t>his birth from holy Mary, of twofold virginity, the ark of the Holy Spirit, until </a:t>
            </a:r>
            <a:r>
              <a:rPr lang="en-US" sz="3400" dirty="0" smtClean="0"/>
              <a:t>His coming </a:t>
            </a:r>
            <a:r>
              <a:rPr lang="en-US" sz="3400" dirty="0"/>
              <a:t>again, let him be anathema as </a:t>
            </a:r>
            <a:r>
              <a:rPr lang="en-US" sz="3400" dirty="0" smtClean="0"/>
              <a:t>Paul said</a:t>
            </a:r>
            <a:r>
              <a:rPr lang="en-US" sz="34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975806"/>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r>
              <a:rPr lang="en-CA" sz="4300" dirty="0" err="1" smtClean="0">
                <a:solidFill>
                  <a:srgbClr val="92D050"/>
                </a:solidFill>
              </a:rPr>
              <a:t>መልእኽታት</a:t>
            </a:r>
            <a:r>
              <a:rPr lang="en-CA" sz="4300" dirty="0" smtClean="0">
                <a:solidFill>
                  <a:srgbClr val="92D050"/>
                </a:solidFill>
              </a:rPr>
              <a:t> </a:t>
            </a:r>
            <a:r>
              <a:rPr lang="en-CA" sz="4300" dirty="0" err="1" smtClean="0">
                <a:solidFill>
                  <a:srgbClr val="92D050"/>
                </a:solidFill>
              </a:rPr>
              <a:t>ናይ</a:t>
            </a:r>
            <a:r>
              <a:rPr lang="en-CA" sz="4300" dirty="0" smtClean="0">
                <a:solidFill>
                  <a:srgbClr val="92D050"/>
                </a:solidFill>
              </a:rPr>
              <a:t> </a:t>
            </a:r>
            <a:r>
              <a:rPr lang="en-CA" sz="4300" dirty="0" err="1" smtClean="0">
                <a:solidFill>
                  <a:srgbClr val="92D050"/>
                </a:solidFill>
              </a:rPr>
              <a:t>ሓዋርያ</a:t>
            </a:r>
            <a:r>
              <a:rPr lang="en-CA" sz="4300" dirty="0" smtClean="0">
                <a:solidFill>
                  <a:srgbClr val="92D050"/>
                </a:solidFill>
              </a:rPr>
              <a:t> </a:t>
            </a:r>
            <a:r>
              <a:rPr lang="en-CA" sz="4300" dirty="0" err="1" smtClean="0">
                <a:solidFill>
                  <a:srgbClr val="92D050"/>
                </a:solidFill>
              </a:rPr>
              <a:t>ጳውሎስ</a:t>
            </a:r>
            <a:endParaRPr lang="en-CA" sz="4300" dirty="0" smtClean="0">
              <a:solidFill>
                <a:srgbClr val="92D050"/>
              </a:solidFill>
            </a:endParaRPr>
          </a:p>
          <a:p>
            <a:r>
              <a:rPr lang="en-CA" sz="4300" dirty="0" err="1" smtClean="0"/>
              <a:t>ሮሜ</a:t>
            </a:r>
            <a:r>
              <a:rPr lang="en-CA" sz="4300" dirty="0" smtClean="0"/>
              <a:t> </a:t>
            </a:r>
            <a:r>
              <a:rPr lang="en-CA" sz="4300" dirty="0"/>
              <a:t>3 : 10 - </a:t>
            </a:r>
            <a:r>
              <a:rPr lang="en-CA" sz="4300" dirty="0" smtClean="0"/>
              <a:t>21</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r>
              <a:rPr lang="en-CA" sz="4300" dirty="0" smtClean="0">
                <a:solidFill>
                  <a:schemeClr val="tx1">
                    <a:lumMod val="95000"/>
                  </a:schemeClr>
                </a:solidFill>
              </a:rPr>
              <a:t>   </a:t>
            </a:r>
            <a:r>
              <a:rPr lang="en-CA" sz="4300" dirty="0" err="1" smtClean="0">
                <a:solidFill>
                  <a:schemeClr val="tx1">
                    <a:lumMod val="95000"/>
                  </a:schemeClr>
                </a:solidFill>
              </a:rPr>
              <a:t>መልእክታት</a:t>
            </a:r>
            <a:endParaRPr lang="en-CA" sz="4300" dirty="0" smtClean="0">
              <a:solidFill>
                <a:schemeClr val="tx1">
                  <a:lumMod val="95000"/>
                </a:schemeClr>
              </a:solidFill>
            </a:endParaRPr>
          </a:p>
          <a:p>
            <a:r>
              <a:rPr lang="en-CA" sz="4300" dirty="0" err="1" smtClean="0">
                <a:solidFill>
                  <a:schemeClr val="tx1">
                    <a:lumMod val="95000"/>
                  </a:schemeClr>
                </a:solidFill>
              </a:rPr>
              <a:t>ዘሐዋርያ</a:t>
            </a:r>
            <a:r>
              <a:rPr lang="en-CA" sz="4300" dirty="0" smtClean="0">
                <a:solidFill>
                  <a:schemeClr val="tx1">
                    <a:lumMod val="95000"/>
                  </a:schemeClr>
                </a:solidFill>
              </a:rPr>
              <a:t> </a:t>
            </a:r>
            <a:r>
              <a:rPr lang="en-CA" sz="4300" dirty="0" err="1" smtClean="0">
                <a:solidFill>
                  <a:schemeClr val="tx1">
                    <a:lumMod val="95000"/>
                  </a:schemeClr>
                </a:solidFill>
              </a:rPr>
              <a:t>ጳውሎስ</a:t>
            </a:r>
            <a:r>
              <a:rPr lang="en-CA" sz="4300" dirty="0" smtClean="0">
                <a:solidFill>
                  <a:schemeClr val="tx1">
                    <a:lumMod val="95000"/>
                  </a:schemeClr>
                </a:solidFill>
              </a:rPr>
              <a:t>።</a:t>
            </a:r>
          </a:p>
          <a:p>
            <a:r>
              <a:rPr lang="en-CA" sz="4300" dirty="0" err="1" smtClean="0">
                <a:solidFill>
                  <a:srgbClr val="92D050"/>
                </a:solidFill>
              </a:rPr>
              <a:t>ሮሜ</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r>
              <a:rPr lang="en-CA" sz="4300" dirty="0" smtClean="0">
                <a:solidFill>
                  <a:schemeClr val="tx1">
                    <a:lumMod val="95000"/>
                  </a:schemeClr>
                </a:solidFill>
              </a:rPr>
              <a:t> </a:t>
            </a:r>
            <a:endParaRPr lang="en-CA" sz="4300" dirty="0">
              <a:solidFill>
                <a:schemeClr val="tx1">
                  <a:lumMod val="95000"/>
                </a:schemeClr>
              </a:solidFill>
            </a:endParaRP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a:t>
            </a:r>
            <a:r>
              <a:rPr lang="en-US" sz="3200" dirty="0"/>
              <a:t>St. Paul's Message, </a:t>
            </a:r>
            <a:endParaRPr lang="en-US" sz="3200" dirty="0" smtClean="0"/>
          </a:p>
          <a:p>
            <a:pPr marL="40639" marR="40639">
              <a:lnSpc>
                <a:spcPct val="150000"/>
              </a:lnSpc>
              <a:spcBef>
                <a:spcPts val="600"/>
              </a:spcBef>
              <a:buClr>
                <a:srgbClr val="000000"/>
              </a:buClr>
              <a:defRPr sz="2400" b="1" i="1"/>
            </a:pPr>
            <a:r>
              <a:rPr lang="en-CA" sz="3200" dirty="0" smtClean="0">
                <a:solidFill>
                  <a:srgbClr val="92D050"/>
                </a:solidFill>
              </a:rPr>
              <a:t>Rom.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448434187"/>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solidFill>
                  <a:srgbClr val="92D050"/>
                </a:solidFill>
              </a:rPr>
              <a:t>ይ.ዲ</a:t>
            </a:r>
            <a:r>
              <a:rPr lang="en-CA" sz="4400" dirty="0" smtClean="0">
                <a:solidFill>
                  <a:srgbClr val="92D050"/>
                </a:solidFill>
              </a:rPr>
              <a:t>. </a:t>
            </a:r>
            <a:r>
              <a:rPr lang="en-CA" sz="4400" dirty="0" smtClean="0">
                <a:solidFill>
                  <a:srgbClr val="FFC000"/>
                </a:solidFill>
              </a:rPr>
              <a:t>፻፴፮. </a:t>
            </a:r>
            <a:r>
              <a:rPr lang="en-CA" sz="4400" dirty="0" err="1" smtClean="0"/>
              <a:t>በረከተ</a:t>
            </a:r>
            <a:r>
              <a:rPr lang="en-CA" sz="4400" dirty="0" smtClean="0"/>
              <a:t> </a:t>
            </a:r>
            <a:r>
              <a:rPr lang="en-CA" sz="4400" dirty="0" err="1" smtClean="0"/>
              <a:t>አብ</a:t>
            </a:r>
            <a:r>
              <a:rPr lang="en-CA" sz="4400" dirty="0" smtClean="0"/>
              <a:t> </a:t>
            </a:r>
            <a:r>
              <a:rPr lang="en-CA" sz="4400" dirty="0" err="1" smtClean="0"/>
              <a:t>ወፍትወተ</a:t>
            </a:r>
            <a:r>
              <a:rPr lang="en-CA" sz="4400" dirty="0" smtClean="0"/>
              <a:t> </a:t>
            </a:r>
            <a:r>
              <a:rPr lang="en-CA" sz="4400" dirty="0" err="1" smtClean="0"/>
              <a:t>ወልድ</a:t>
            </a:r>
            <a:r>
              <a:rPr lang="en-CA" sz="4400" dirty="0" smtClean="0"/>
              <a:t>፥ </a:t>
            </a:r>
            <a:r>
              <a:rPr lang="en-CA" sz="4400" dirty="0" err="1" smtClean="0"/>
              <a:t>ወሀብተ</a:t>
            </a:r>
            <a:r>
              <a:rPr lang="en-CA" sz="4400" dirty="0" smtClean="0"/>
              <a:t> </a:t>
            </a:r>
            <a:r>
              <a:rPr lang="en-CA" sz="4400" dirty="0" err="1" smtClean="0"/>
              <a:t>ወመንፈስ</a:t>
            </a:r>
            <a:r>
              <a:rPr lang="en-CA" sz="4400" dirty="0" smtClean="0"/>
              <a:t> </a:t>
            </a:r>
            <a:r>
              <a:rPr lang="en-CA" sz="4400" dirty="0" err="1" smtClean="0"/>
              <a:t>ቅዱስ</a:t>
            </a:r>
            <a:r>
              <a:rPr lang="en-CA" sz="4400" dirty="0" smtClean="0"/>
              <a:t>፥ </a:t>
            </a:r>
            <a:r>
              <a:rPr lang="en-CA" sz="4400" dirty="0" err="1" smtClean="0"/>
              <a:t>ዘወረደ</a:t>
            </a:r>
            <a:r>
              <a:rPr lang="en-CA" sz="4400" dirty="0" smtClean="0"/>
              <a:t> </a:t>
            </a:r>
            <a:r>
              <a:rPr lang="en-CA" sz="4400" dirty="0" err="1" smtClean="0"/>
              <a:t>ላዕለ</a:t>
            </a:r>
            <a:r>
              <a:rPr lang="en-CA" sz="4400" dirty="0" smtClean="0"/>
              <a:t> </a:t>
            </a:r>
            <a:r>
              <a:rPr lang="en-CA" sz="4400" dirty="0" err="1" smtClean="0"/>
              <a:t>ሐዋርያት</a:t>
            </a:r>
            <a:r>
              <a:rPr lang="en-CA" sz="4400" dirty="0" smtClean="0"/>
              <a:t> </a:t>
            </a:r>
            <a:r>
              <a:rPr lang="en-CA" sz="4400" dirty="0" err="1" smtClean="0"/>
              <a:t>በጽርሐ</a:t>
            </a:r>
            <a:r>
              <a:rPr lang="en-CA" sz="4400" dirty="0" smtClean="0"/>
              <a:t> </a:t>
            </a:r>
            <a:r>
              <a:rPr lang="en-CA" sz="4400" dirty="0" err="1" smtClean="0"/>
              <a:t>ጽዮን</a:t>
            </a:r>
            <a:r>
              <a:rPr lang="en-CA" sz="4400" dirty="0" smtClean="0"/>
              <a:t> </a:t>
            </a:r>
            <a:r>
              <a:rPr lang="en-CA" sz="4400" dirty="0" err="1" smtClean="0"/>
              <a:t>ቅድስት</a:t>
            </a:r>
            <a:r>
              <a:rPr lang="en-CA" sz="4400" dirty="0" smtClean="0"/>
              <a:t> </a:t>
            </a:r>
            <a:r>
              <a:rPr lang="en-CA" sz="4400" dirty="0" err="1" smtClean="0"/>
              <a:t>ከማሁ</a:t>
            </a:r>
            <a:r>
              <a:rPr lang="en-CA" sz="4400" dirty="0" smtClean="0"/>
              <a:t> </a:t>
            </a:r>
            <a:r>
              <a:rPr lang="en-CA" sz="4400" dirty="0" err="1" smtClean="0"/>
              <a:t>ይረድ</a:t>
            </a:r>
            <a:r>
              <a:rPr lang="en-CA" sz="4400" dirty="0" smtClean="0"/>
              <a:t> </a:t>
            </a:r>
            <a:r>
              <a:rPr lang="en-CA" sz="4400" dirty="0" err="1" smtClean="0"/>
              <a:t>ወይትመከዐብ</a:t>
            </a:r>
            <a:r>
              <a:rPr lang="en-CA" sz="4400" dirty="0" smtClean="0"/>
              <a:t> </a:t>
            </a:r>
            <a:r>
              <a:rPr lang="en-CA" sz="4400" dirty="0" err="1" smtClean="0"/>
              <a:t>ላዕሌየ</a:t>
            </a:r>
            <a:r>
              <a:rPr lang="en-CA" sz="4400" dirty="0" smtClean="0"/>
              <a:t> </a:t>
            </a:r>
            <a:r>
              <a:rPr lang="en-CA" sz="4400" dirty="0" err="1" smtClean="0"/>
              <a:t>ወላዕለ</a:t>
            </a:r>
            <a:r>
              <a:rPr lang="en-CA" sz="4400" dirty="0" smtClean="0"/>
              <a:t> </a:t>
            </a:r>
            <a:r>
              <a:rPr lang="en-CA" sz="4400" dirty="0" err="1" smtClean="0"/>
              <a:t>ኵልክሙ</a:t>
            </a:r>
            <a:r>
              <a:rPr lang="en-CA" sz="4400" dirty="0"/>
              <a:t>።</a:t>
            </a:r>
            <a:r>
              <a:rPr lang="en-CA" sz="4400" dirty="0" smtClean="0"/>
              <a:t> </a:t>
            </a:r>
            <a:endParaRPr lang="en-CA" sz="44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FF00"/>
                </a:solidFill>
              </a:rPr>
              <a:t>136. </a:t>
            </a:r>
            <a:r>
              <a:rPr lang="en-CA" sz="4300" dirty="0" err="1" smtClean="0"/>
              <a:t>ናይ</a:t>
            </a:r>
            <a:r>
              <a:rPr lang="en-CA" sz="4300" dirty="0" smtClean="0"/>
              <a:t> </a:t>
            </a:r>
            <a:r>
              <a:rPr lang="en-CA" sz="4300" dirty="0" err="1" smtClean="0"/>
              <a:t>ኣብ</a:t>
            </a:r>
            <a:r>
              <a:rPr lang="en-CA" sz="4300" dirty="0" smtClean="0"/>
              <a:t> </a:t>
            </a:r>
            <a:r>
              <a:rPr lang="en-CA" sz="4300" dirty="0" err="1" smtClean="0"/>
              <a:t>በረኸት</a:t>
            </a:r>
            <a:r>
              <a:rPr lang="en-CA" sz="4300" dirty="0" smtClean="0"/>
              <a:t>፥ </a:t>
            </a:r>
            <a:r>
              <a:rPr lang="en-CA" sz="4300" dirty="0" err="1" smtClean="0"/>
              <a:t>ናይ</a:t>
            </a:r>
            <a:r>
              <a:rPr lang="en-CA" sz="4300" dirty="0" smtClean="0"/>
              <a:t> </a:t>
            </a:r>
            <a:r>
              <a:rPr lang="en-CA" sz="4300" dirty="0" err="1" smtClean="0"/>
              <a:t>ወልድ</a:t>
            </a:r>
            <a:r>
              <a:rPr lang="en-CA" sz="4300" dirty="0" smtClean="0"/>
              <a:t> </a:t>
            </a:r>
            <a:r>
              <a:rPr lang="en-CA" sz="4300" dirty="0" err="1" smtClean="0"/>
              <a:t>ፍቕሪ</a:t>
            </a:r>
            <a:r>
              <a:rPr lang="en-CA" sz="4300" dirty="0" smtClean="0"/>
              <a:t> ፥ </a:t>
            </a:r>
            <a:r>
              <a:rPr lang="en-CA" sz="4300" dirty="0" err="1" smtClean="0"/>
              <a:t>ናይ</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ሃብቲ</a:t>
            </a:r>
            <a:r>
              <a:rPr lang="en-CA" sz="4300" dirty="0" smtClean="0"/>
              <a:t>፥ </a:t>
            </a:r>
            <a:r>
              <a:rPr lang="en-CA" sz="4300" dirty="0" err="1" smtClean="0"/>
              <a:t>ኣብ</a:t>
            </a:r>
            <a:r>
              <a:rPr lang="en-CA" sz="4300" dirty="0" smtClean="0"/>
              <a:t> </a:t>
            </a:r>
            <a:r>
              <a:rPr lang="en-CA" sz="4300" dirty="0" err="1" smtClean="0"/>
              <a:t>ቅድስቲ</a:t>
            </a:r>
            <a:r>
              <a:rPr lang="en-CA" sz="4300" dirty="0" smtClean="0"/>
              <a:t> </a:t>
            </a:r>
            <a:r>
              <a:rPr lang="en-CA" sz="4300" dirty="0" err="1" smtClean="0"/>
              <a:t>ጽርሓ</a:t>
            </a:r>
            <a:r>
              <a:rPr lang="en-CA" sz="4300" dirty="0" smtClean="0"/>
              <a:t> </a:t>
            </a:r>
            <a:r>
              <a:rPr lang="en-CA" sz="4300" dirty="0" err="1" smtClean="0"/>
              <a:t>ጽዮን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ሃዋርያት</a:t>
            </a:r>
            <a:r>
              <a:rPr lang="en-CA" sz="4300" dirty="0" smtClean="0"/>
              <a:t> </a:t>
            </a:r>
            <a:r>
              <a:rPr lang="en-CA" sz="4300" dirty="0" err="1" smtClean="0"/>
              <a:t>ከም</a:t>
            </a:r>
            <a:r>
              <a:rPr lang="en-CA" sz="4300" dirty="0" smtClean="0"/>
              <a:t> </a:t>
            </a:r>
            <a:r>
              <a:rPr lang="en-CA" sz="4300" dirty="0" err="1" smtClean="0"/>
              <a:t>ዝወረደ</a:t>
            </a:r>
            <a:r>
              <a:rPr lang="en-CA" sz="4300" dirty="0" smtClean="0"/>
              <a:t>፣ </a:t>
            </a:r>
            <a:r>
              <a:rPr lang="en-CA" sz="4300" dirty="0" err="1" smtClean="0"/>
              <a:t>ከምኡ</a:t>
            </a:r>
            <a:r>
              <a:rPr lang="en-CA" sz="4300" dirty="0" smtClean="0"/>
              <a:t> </a:t>
            </a:r>
            <a:r>
              <a:rPr lang="en-CA" sz="4300" dirty="0" err="1" smtClean="0"/>
              <a:t>ኸኣ</a:t>
            </a:r>
            <a:r>
              <a:rPr lang="en-CA" sz="4300" dirty="0" smtClean="0"/>
              <a:t> </a:t>
            </a:r>
            <a:r>
              <a:rPr lang="en-CA" sz="4300" dirty="0" err="1" smtClean="0"/>
              <a:t>ኣብ</a:t>
            </a:r>
            <a:r>
              <a:rPr lang="en-CA" sz="4300" dirty="0" smtClean="0"/>
              <a:t> </a:t>
            </a:r>
            <a:r>
              <a:rPr lang="en-CA" sz="4300" dirty="0" err="1" smtClean="0"/>
              <a:t>ልዕለይን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ኵሉኹምን</a:t>
            </a:r>
            <a:r>
              <a:rPr lang="en-CA" sz="4300" dirty="0" smtClean="0"/>
              <a:t> </a:t>
            </a:r>
            <a:r>
              <a:rPr lang="en-CA" sz="4300" dirty="0" err="1" smtClean="0"/>
              <a:t>ዕጽፊ</a:t>
            </a:r>
            <a:r>
              <a:rPr lang="en-CA" sz="4300" dirty="0" smtClean="0"/>
              <a:t> </a:t>
            </a:r>
            <a:r>
              <a:rPr lang="en-CA" sz="4300" dirty="0" err="1" smtClean="0"/>
              <a:t>ኾይኑ</a:t>
            </a:r>
            <a:r>
              <a:rPr lang="en-CA" sz="4300" dirty="0" smtClean="0"/>
              <a:t> </a:t>
            </a:r>
            <a:r>
              <a:rPr lang="en-CA" sz="4300" dirty="0" err="1" smtClean="0"/>
              <a:t>ይውረድ</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b="1" dirty="0" smtClean="0">
                <a:solidFill>
                  <a:srgbClr val="92D050"/>
                </a:solidFill>
              </a:rPr>
              <a:t>:</a:t>
            </a:r>
            <a:r>
              <a:rPr lang="en-US" sz="3600" dirty="0" smtClean="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03040"/>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smtClean="0">
                <a:solidFill>
                  <a:srgbClr val="FFFF00"/>
                </a:solidFill>
              </a:rPr>
              <a:t>ይ.ሕ</a:t>
            </a:r>
            <a:r>
              <a:rPr lang="en-CA" sz="4500" dirty="0" smtClean="0">
                <a:solidFill>
                  <a:srgbClr val="FFFF00"/>
                </a:solidFill>
              </a:rPr>
              <a:t>. </a:t>
            </a:r>
            <a:r>
              <a:rPr lang="en-CA" sz="1400" dirty="0" smtClean="0">
                <a:solidFill>
                  <a:srgbClr val="FFC000"/>
                </a:solidFill>
              </a:rPr>
              <a:t>፻፴፯. </a:t>
            </a:r>
            <a:r>
              <a:rPr lang="en-CA" sz="4500" dirty="0" err="1" smtClean="0"/>
              <a:t>ቅዱስ</a:t>
            </a:r>
            <a:endParaRPr lang="en-CA" sz="4500" dirty="0" smtClean="0"/>
          </a:p>
          <a:p>
            <a:r>
              <a:rPr lang="en-CA" sz="4500" dirty="0" smtClean="0"/>
              <a:t> </a:t>
            </a:r>
            <a:r>
              <a:rPr lang="en-CA" sz="4500" dirty="0" err="1" smtClean="0"/>
              <a:t>ሐዋርያ</a:t>
            </a:r>
            <a:r>
              <a:rPr lang="en-CA" sz="4500" dirty="0" smtClean="0"/>
              <a:t> </a:t>
            </a:r>
            <a:r>
              <a:rPr lang="en-CA" sz="4500" dirty="0" err="1" smtClean="0"/>
              <a:t>ጳውሎስ</a:t>
            </a:r>
            <a:r>
              <a:rPr lang="en-CA" sz="4500" dirty="0" smtClean="0"/>
              <a:t> </a:t>
            </a:r>
            <a:r>
              <a:rPr lang="en-CA" sz="4500" dirty="0" err="1" smtClean="0"/>
              <a:t>ሠናየ</a:t>
            </a:r>
            <a:r>
              <a:rPr lang="en-CA" sz="4500" dirty="0" smtClean="0"/>
              <a:t> </a:t>
            </a:r>
            <a:r>
              <a:rPr lang="en-CA" sz="4500" dirty="0" err="1" smtClean="0"/>
              <a:t>መልእክት</a:t>
            </a:r>
            <a:r>
              <a:rPr lang="en-CA" sz="4500" dirty="0" smtClean="0"/>
              <a:t> </a:t>
            </a:r>
            <a:r>
              <a:rPr lang="en-CA" sz="4500" dirty="0" err="1" smtClean="0"/>
              <a:t>ፈዋሴ</a:t>
            </a:r>
            <a:r>
              <a:rPr lang="en-CA" sz="4500" dirty="0" smtClean="0"/>
              <a:t> </a:t>
            </a:r>
            <a:r>
              <a:rPr lang="en-CA" sz="4500" dirty="0" err="1" smtClean="0"/>
              <a:t>ዱያን</a:t>
            </a:r>
            <a:r>
              <a:rPr lang="en-CA" sz="4500" dirty="0" smtClean="0"/>
              <a:t> ፥ </a:t>
            </a:r>
            <a:r>
              <a:rPr lang="en-CA" sz="4500" dirty="0" err="1" smtClean="0"/>
              <a:t>ዘነሣእከ</a:t>
            </a:r>
            <a:r>
              <a:rPr lang="en-CA" sz="4500" dirty="0" smtClean="0"/>
              <a:t> </a:t>
            </a:r>
            <a:r>
              <a:rPr lang="en-CA" sz="4500" dirty="0" err="1" smtClean="0"/>
              <a:t>አክሊለ</a:t>
            </a:r>
            <a:r>
              <a:rPr lang="en-CA" sz="4500" dirty="0" smtClean="0"/>
              <a:t> </a:t>
            </a:r>
            <a:r>
              <a:rPr lang="en-CA" sz="4500" dirty="0" err="1" smtClean="0"/>
              <a:t>ሰአል</a:t>
            </a:r>
            <a:r>
              <a:rPr lang="en-CA" sz="4500" dirty="0" smtClean="0"/>
              <a:t> </a:t>
            </a:r>
            <a:r>
              <a:rPr lang="en-CA" sz="4500" dirty="0" err="1" smtClean="0"/>
              <a:t>ወጸሊ</a:t>
            </a:r>
            <a:r>
              <a:rPr lang="en-CA" sz="4500" dirty="0" smtClean="0"/>
              <a:t> </a:t>
            </a:r>
            <a:r>
              <a:rPr lang="en-CA" sz="4500" dirty="0" err="1" smtClean="0"/>
              <a:t>በእንቲአነ</a:t>
            </a:r>
            <a:r>
              <a:rPr lang="en-CA" sz="4500" dirty="0" smtClean="0"/>
              <a:t> </a:t>
            </a:r>
            <a:r>
              <a:rPr lang="en-CA" sz="4500" dirty="0" err="1" smtClean="0"/>
              <a:t>ያድኅን</a:t>
            </a:r>
            <a:r>
              <a:rPr lang="en-CA" sz="4500" dirty="0" smtClean="0"/>
              <a:t> </a:t>
            </a:r>
            <a:r>
              <a:rPr lang="en-CA" sz="4500" dirty="0" err="1" smtClean="0"/>
              <a:t>ነፍሳተነ</a:t>
            </a:r>
            <a:r>
              <a:rPr lang="en-CA" sz="4500" dirty="0" smtClean="0"/>
              <a:t> </a:t>
            </a:r>
            <a:r>
              <a:rPr lang="en-CA" sz="4500" dirty="0" err="1" smtClean="0"/>
              <a:t>በብዝኀ</a:t>
            </a:r>
            <a:r>
              <a:rPr lang="en-CA" sz="4500" dirty="0" smtClean="0"/>
              <a:t> </a:t>
            </a:r>
            <a:r>
              <a:rPr lang="en-CA" sz="4500" dirty="0" err="1" smtClean="0"/>
              <a:t>ሣህሉ</a:t>
            </a:r>
            <a:r>
              <a:rPr lang="en-CA" sz="4500" dirty="0" smtClean="0"/>
              <a:t> </a:t>
            </a:r>
            <a:r>
              <a:rPr lang="en-CA" sz="4500" dirty="0" err="1" smtClean="0"/>
              <a:t>ወምሕረቱ</a:t>
            </a:r>
            <a:r>
              <a:rPr lang="en-CA" sz="4500" dirty="0" smtClean="0"/>
              <a:t>፥ </a:t>
            </a:r>
            <a:r>
              <a:rPr lang="en-CA" sz="4500" dirty="0" err="1" smtClean="0"/>
              <a:t>በእንተ</a:t>
            </a:r>
            <a:r>
              <a:rPr lang="en-CA" sz="4500" dirty="0" smtClean="0"/>
              <a:t> </a:t>
            </a:r>
            <a:r>
              <a:rPr lang="en-CA" sz="4500" dirty="0" err="1" smtClean="0"/>
              <a:t>ስሙ</a:t>
            </a:r>
            <a:r>
              <a:rPr lang="en-CA" sz="4500" dirty="0" smtClean="0"/>
              <a:t> </a:t>
            </a:r>
            <a:r>
              <a:rPr lang="en-CA" sz="4500" dirty="0" err="1" smtClean="0"/>
              <a:t>ቅዱስ</a:t>
            </a:r>
            <a:r>
              <a:rPr lang="en-CA" sz="4500" dirty="0" smtClean="0"/>
              <a:t>።</a:t>
            </a:r>
            <a:endParaRPr lang="en-CA" sz="45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FFFF00"/>
                </a:solidFill>
              </a:rPr>
              <a:t>ይ.ሕ</a:t>
            </a:r>
            <a:r>
              <a:rPr lang="en-CA" sz="4100" dirty="0" smtClean="0">
                <a:solidFill>
                  <a:srgbClr val="FFFF00"/>
                </a:solidFill>
              </a:rPr>
              <a:t>. </a:t>
            </a:r>
            <a:r>
              <a:rPr lang="en-CA" sz="1400" dirty="0" smtClean="0">
                <a:solidFill>
                  <a:srgbClr val="FFFF00"/>
                </a:solidFill>
              </a:rPr>
              <a:t>137. </a:t>
            </a:r>
            <a:r>
              <a:rPr lang="en-CA" sz="4300" dirty="0" err="1" smtClean="0"/>
              <a:t>ናይ</a:t>
            </a:r>
            <a:r>
              <a:rPr lang="en-CA" sz="4300" dirty="0" smtClean="0"/>
              <a:t> </a:t>
            </a:r>
            <a:r>
              <a:rPr lang="en-CA" sz="4300" dirty="0" err="1" smtClean="0"/>
              <a:t>ሰማዕታት</a:t>
            </a:r>
            <a:r>
              <a:rPr lang="en-CA" sz="4300" dirty="0" smtClean="0"/>
              <a:t> </a:t>
            </a:r>
            <a:r>
              <a:rPr lang="en-CA" sz="4300" dirty="0" err="1" smtClean="0"/>
              <a:t>ኣክሊል</a:t>
            </a:r>
            <a:r>
              <a:rPr lang="en-CA" sz="4300" dirty="0" smtClean="0"/>
              <a:t> </a:t>
            </a:r>
            <a:r>
              <a:rPr lang="en-CA" sz="4300" dirty="0" err="1" smtClean="0"/>
              <a:t>ዝተቐበልካ</a:t>
            </a:r>
            <a:r>
              <a:rPr lang="en-CA" sz="4300" dirty="0" smtClean="0"/>
              <a:t>፥ </a:t>
            </a:r>
            <a:r>
              <a:rPr lang="en-CA" sz="4300" dirty="0" err="1" smtClean="0"/>
              <a:t>ንሕሙማት</a:t>
            </a:r>
            <a:r>
              <a:rPr lang="en-CA" sz="4300" dirty="0" smtClean="0"/>
              <a:t> </a:t>
            </a:r>
            <a:r>
              <a:rPr lang="en-CA" sz="4300" dirty="0" err="1" smtClean="0"/>
              <a:t>እትፍውስ</a:t>
            </a:r>
            <a:r>
              <a:rPr lang="en-CA" sz="4300" dirty="0" smtClean="0"/>
              <a:t> </a:t>
            </a:r>
            <a:r>
              <a:rPr lang="en-CA" sz="4300" dirty="0" err="1" smtClean="0"/>
              <a:t>መልእኽትኻ</a:t>
            </a:r>
            <a:r>
              <a:rPr lang="en-CA" sz="4300" dirty="0" smtClean="0"/>
              <a:t> </a:t>
            </a:r>
            <a:r>
              <a:rPr lang="en-CA" sz="4300" dirty="0" err="1" smtClean="0"/>
              <a:t>ሠናይ</a:t>
            </a:r>
            <a:r>
              <a:rPr lang="en-CA" sz="4300" dirty="0" smtClean="0"/>
              <a:t> </a:t>
            </a:r>
            <a:r>
              <a:rPr lang="en-CA" sz="4300" dirty="0" err="1" smtClean="0"/>
              <a:t>ዝኾነ</a:t>
            </a:r>
            <a:r>
              <a:rPr lang="en-CA" sz="4300" dirty="0" smtClean="0"/>
              <a:t>፥ </a:t>
            </a:r>
            <a:r>
              <a:rPr lang="en-CA" sz="4300" dirty="0" err="1" smtClean="0"/>
              <a:t>ቅዱስ</a:t>
            </a:r>
            <a:r>
              <a:rPr lang="en-CA" sz="4300" dirty="0" smtClean="0"/>
              <a:t> </a:t>
            </a:r>
            <a:r>
              <a:rPr lang="en-CA" sz="4300" dirty="0" err="1" smtClean="0"/>
              <a:t>ሃዋርያ</a:t>
            </a:r>
            <a:r>
              <a:rPr lang="en-CA" sz="4300" dirty="0" smtClean="0"/>
              <a:t> </a:t>
            </a:r>
            <a:r>
              <a:rPr lang="en-CA" sz="4300" dirty="0" err="1" smtClean="0"/>
              <a:t>ጳውሎስ</a:t>
            </a:r>
            <a:r>
              <a:rPr lang="en-CA" sz="4300" dirty="0" smtClean="0"/>
              <a:t> </a:t>
            </a:r>
            <a:r>
              <a:rPr lang="en-CA" sz="4300" dirty="0" err="1" smtClean="0"/>
              <a:t>ምእንቲ</a:t>
            </a:r>
            <a:r>
              <a:rPr lang="en-CA" sz="4300" dirty="0" smtClean="0"/>
              <a:t> </a:t>
            </a:r>
            <a:r>
              <a:rPr lang="en-CA" sz="4300" dirty="0" err="1" smtClean="0"/>
              <a:t>ቅዱስ</a:t>
            </a:r>
            <a:r>
              <a:rPr lang="en-CA" sz="4300" dirty="0" smtClean="0"/>
              <a:t> </a:t>
            </a:r>
            <a:r>
              <a:rPr lang="en-CA" sz="4300" dirty="0" err="1" smtClean="0"/>
              <a:t>ሰሙን</a:t>
            </a:r>
            <a:r>
              <a:rPr lang="en-CA" sz="4300" dirty="0" smtClean="0"/>
              <a:t> </a:t>
            </a:r>
            <a:r>
              <a:rPr lang="en-CA" sz="4300" dirty="0" err="1" smtClean="0"/>
              <a:t>ብብዝኂ</a:t>
            </a:r>
            <a:r>
              <a:rPr lang="en-CA" sz="4300" dirty="0" smtClean="0"/>
              <a:t> </a:t>
            </a:r>
            <a:r>
              <a:rPr lang="en-CA" sz="4300" dirty="0" err="1" smtClean="0"/>
              <a:t>ምሕረቱን</a:t>
            </a:r>
            <a:r>
              <a:rPr lang="en-CA" sz="4300" dirty="0" smtClean="0"/>
              <a:t> </a:t>
            </a:r>
            <a:r>
              <a:rPr lang="en-CA" sz="4300" dirty="0" err="1" smtClean="0"/>
              <a:t>ነፍሳትና</a:t>
            </a:r>
            <a:r>
              <a:rPr lang="en-CA" sz="4300" dirty="0" smtClean="0"/>
              <a:t> </a:t>
            </a:r>
            <a:r>
              <a:rPr lang="en-CA" sz="4300" dirty="0" err="1" smtClean="0"/>
              <a:t>ከድኅን</a:t>
            </a:r>
            <a:r>
              <a:rPr lang="en-CA" sz="4300" dirty="0" smtClean="0"/>
              <a:t> </a:t>
            </a:r>
            <a:r>
              <a:rPr lang="en-CA" sz="4300" dirty="0" err="1" smtClean="0"/>
              <a:t>ምእንታና</a:t>
            </a:r>
            <a:r>
              <a:rPr lang="en-CA" sz="4300" dirty="0" smtClean="0"/>
              <a:t> </a:t>
            </a:r>
            <a:r>
              <a:rPr lang="en-CA" sz="4300" dirty="0" err="1" smtClean="0"/>
              <a:t>ጸልን</a:t>
            </a:r>
            <a:r>
              <a:rPr lang="en-CA" sz="4300" dirty="0" smtClean="0"/>
              <a:t> </a:t>
            </a:r>
            <a:r>
              <a:rPr lang="en-CA" sz="4300" dirty="0" err="1" smtClean="0"/>
              <a:t>ለምንን</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FF00"/>
                </a:solidFill>
                <a:uFill>
                  <a:solidFill>
                    <a:srgbClr val="0329D6"/>
                  </a:solidFill>
                </a:uFill>
              </a:rPr>
              <a:t>137.</a:t>
            </a:r>
            <a:r>
              <a:rPr lang="en-US" sz="14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772035"/>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፻፴፰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138.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564470"/>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 </a:t>
            </a:r>
            <a:r>
              <a:rPr lang="en-CA" sz="1400" dirty="0" smtClean="0">
                <a:solidFill>
                  <a:srgbClr val="FFC000"/>
                </a:solidFill>
              </a:rPr>
              <a:t>፻፴፱. </a:t>
            </a:r>
            <a:r>
              <a:rPr lang="en-CA" sz="4300" dirty="0" smtClean="0"/>
              <a:t>ኦ </a:t>
            </a:r>
            <a:r>
              <a:rPr lang="en-CA" sz="4300" dirty="0" err="1" smtClean="0"/>
              <a:t>ኣምላክ</a:t>
            </a:r>
            <a:r>
              <a:rPr lang="en-CA" sz="4300" dirty="0" smtClean="0"/>
              <a:t> </a:t>
            </a:r>
            <a:r>
              <a:rPr lang="en-CA" sz="4300" dirty="0" err="1" smtClean="0"/>
              <a:t>ዘለዓለም</a:t>
            </a:r>
            <a:r>
              <a:rPr lang="en-CA" sz="4300" dirty="0" smtClean="0"/>
              <a:t>፥ </a:t>
            </a:r>
            <a:r>
              <a:rPr lang="en-CA" sz="4300" dirty="0" err="1" smtClean="0"/>
              <a:t>ቀዳሚ</a:t>
            </a:r>
            <a:r>
              <a:rPr lang="en-CA" sz="4300" dirty="0" smtClean="0"/>
              <a:t> </a:t>
            </a:r>
            <a:r>
              <a:rPr lang="en-CA" sz="4300" dirty="0" err="1" smtClean="0"/>
              <a:t>ወደ</a:t>
            </a:r>
            <a:endParaRPr lang="en-CA" sz="4300" dirty="0" smtClean="0"/>
          </a:p>
          <a:p>
            <a:r>
              <a:rPr lang="en-CA" sz="4300" dirty="0" err="1" smtClean="0"/>
              <a:t>ኃሪ</a:t>
            </a:r>
            <a:r>
              <a:rPr lang="en-CA" sz="4300" dirty="0" smtClean="0"/>
              <a:t> </a:t>
            </a:r>
            <a:r>
              <a:rPr lang="en-CA" sz="4300" dirty="0" err="1" smtClean="0"/>
              <a:t>ዘአልብከ</a:t>
            </a:r>
            <a:r>
              <a:rPr lang="en-CA" sz="4300" dirty="0" smtClean="0"/>
              <a:t> </a:t>
            </a:r>
            <a:r>
              <a:rPr lang="en-CA" sz="4300" dirty="0" err="1" smtClean="0"/>
              <a:t>ጥንተ</a:t>
            </a:r>
            <a:r>
              <a:rPr lang="en-CA" sz="4300" dirty="0" smtClean="0"/>
              <a:t> </a:t>
            </a:r>
            <a:r>
              <a:rPr lang="en-CA" sz="4300" dirty="0" err="1" smtClean="0"/>
              <a:t>ወቀዳሚ</a:t>
            </a:r>
            <a:r>
              <a:rPr lang="en-CA" sz="4300" dirty="0" smtClean="0"/>
              <a:t> </a:t>
            </a:r>
            <a:r>
              <a:rPr lang="en-CA" sz="4300" dirty="0" err="1" smtClean="0"/>
              <a:t>ወድኃሪ</a:t>
            </a:r>
            <a:r>
              <a:rPr lang="en-CA" sz="4300" dirty="0" smtClean="0"/>
              <a:t> </a:t>
            </a:r>
            <a:r>
              <a:rPr lang="en-CA" sz="4300" dirty="0" err="1" smtClean="0"/>
              <a:t>ዘአል</a:t>
            </a:r>
            <a:endParaRPr lang="en-CA" sz="4300" dirty="0" smtClean="0"/>
          </a:p>
          <a:p>
            <a:r>
              <a:rPr lang="en-CA" sz="4300" dirty="0" err="1" smtClean="0"/>
              <a:t>ብከ</a:t>
            </a:r>
            <a:r>
              <a:rPr lang="en-CA" sz="4300" dirty="0" smtClean="0"/>
              <a:t>  </a:t>
            </a:r>
            <a:r>
              <a:rPr lang="en-CA" sz="4300" dirty="0" err="1" smtClean="0"/>
              <a:t>ጥንት</a:t>
            </a:r>
            <a:r>
              <a:rPr lang="en-CA" sz="4300" dirty="0" smtClean="0"/>
              <a:t>  </a:t>
            </a:r>
            <a:r>
              <a:rPr lang="en-CA" sz="4300" dirty="0" err="1" smtClean="0"/>
              <a:t>ወኢተፍጻ</a:t>
            </a:r>
            <a:endParaRPr lang="en-CA" sz="4300" dirty="0" smtClean="0"/>
          </a:p>
          <a:p>
            <a:r>
              <a:rPr lang="en-CA" sz="4300" dirty="0" err="1" smtClean="0"/>
              <a:t>ሜት</a:t>
            </a:r>
            <a:r>
              <a:rPr lang="en-CA" sz="4300" dirty="0" smtClean="0"/>
              <a:t> </a:t>
            </a:r>
            <a:r>
              <a:rPr lang="en-CA" sz="4300" dirty="0" err="1" smtClean="0"/>
              <a:t>ዘዐብይ</a:t>
            </a:r>
            <a:r>
              <a:rPr lang="en-CA" sz="4300" dirty="0" smtClean="0"/>
              <a:t>  </a:t>
            </a:r>
            <a:r>
              <a:rPr lang="en-CA" sz="4300" dirty="0" err="1" smtClean="0"/>
              <a:t>በተኬን</a:t>
            </a:r>
            <a:endParaRPr lang="en-CA" sz="4300" dirty="0" smtClean="0"/>
          </a:p>
          <a:p>
            <a:r>
              <a:rPr lang="en-CA" sz="4300" dirty="0" err="1" smtClean="0"/>
              <a:t>ዎቱ</a:t>
            </a:r>
            <a:r>
              <a:rPr lang="en-CA" sz="4300" dirty="0" smtClean="0"/>
              <a:t> </a:t>
            </a:r>
            <a:r>
              <a:rPr lang="en-CA" sz="4300" dirty="0" err="1" smtClean="0"/>
              <a:t>ወኃያል</a:t>
            </a:r>
            <a:r>
              <a:rPr lang="en-CA" sz="4300" dirty="0" smtClean="0"/>
              <a:t> </a:t>
            </a:r>
            <a:r>
              <a:rPr lang="en-CA" sz="4300" dirty="0" err="1" smtClean="0"/>
              <a:t>በምግባሩ</a:t>
            </a:r>
            <a:r>
              <a:rPr lang="en-CA" sz="4300" dirty="0" smtClean="0"/>
              <a:t> </a:t>
            </a:r>
            <a:r>
              <a:rPr lang="en-CA" sz="4300" dirty="0" err="1" smtClean="0"/>
              <a:t>ወጠቢብ</a:t>
            </a:r>
            <a:r>
              <a:rPr lang="en-CA" sz="4300" dirty="0" smtClean="0"/>
              <a:t> </a:t>
            </a:r>
            <a:r>
              <a:rPr lang="en-CA" sz="4300" dirty="0" err="1" smtClean="0"/>
              <a:t>በምክሩ</a:t>
            </a:r>
            <a:r>
              <a:rPr lang="en-CA" sz="4300" dirty="0" smtClean="0"/>
              <a:t> </a:t>
            </a:r>
            <a:r>
              <a:rPr lang="en-CA" sz="4300" dirty="0" err="1" smtClean="0"/>
              <a:t>ወጽኑዕ</a:t>
            </a:r>
            <a:r>
              <a:rPr lang="en-CA" sz="4300" dirty="0" smtClean="0"/>
              <a:t> </a:t>
            </a:r>
            <a:r>
              <a:rPr lang="en-CA" sz="4300" dirty="0" err="1" smtClean="0"/>
              <a:t>በኀይሉ</a:t>
            </a:r>
            <a:r>
              <a:rPr lang="en-CA" sz="4300" dirty="0" smtClean="0"/>
              <a:t> </a:t>
            </a:r>
            <a:r>
              <a:rPr lang="en-CA" sz="4300" dirty="0" err="1" smtClean="0"/>
              <a:t>ዘህልው</a:t>
            </a:r>
            <a:r>
              <a:rPr lang="en-CA" sz="4300" dirty="0" smtClean="0"/>
              <a:t> </a:t>
            </a:r>
            <a:r>
              <a:rPr lang="en-CA" sz="4300" dirty="0" err="1" smtClean="0"/>
              <a:t>ውስተ</a:t>
            </a:r>
            <a:r>
              <a:rPr lang="en-CA" sz="4300" dirty="0" smtClean="0"/>
              <a:t> </a:t>
            </a:r>
            <a:r>
              <a:rPr lang="en-CA" sz="4300" dirty="0" err="1" smtClean="0"/>
              <a:t>ኵሉ</a:t>
            </a:r>
            <a:r>
              <a:rPr lang="en-CA" sz="4300" dirty="0" smtClean="0"/>
              <a:t>።</a:t>
            </a:r>
          </a:p>
          <a:p>
            <a:r>
              <a:rPr lang="en-CA" sz="4000" dirty="0" smtClean="0"/>
              <a:t> </a:t>
            </a:r>
            <a:endParaRPr lang="en-CA" sz="4000" dirty="0"/>
          </a:p>
        </p:txBody>
      </p:sp>
      <p:sp>
        <p:nvSpPr>
          <p:cNvPr id="3" name="Rectangle 2"/>
          <p:cNvSpPr/>
          <p:nvPr/>
        </p:nvSpPr>
        <p:spPr>
          <a:xfrm>
            <a:off x="4026632" y="-7965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139</a:t>
            </a:r>
            <a:r>
              <a:rPr lang="en-CA" sz="1400" dirty="0">
                <a:solidFill>
                  <a:srgbClr val="FFC000"/>
                </a:solidFill>
              </a:rPr>
              <a:t>.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smtClean="0"/>
              <a:t>ዳሕረዋይን</a:t>
            </a:r>
            <a:endParaRPr lang="en-CA" sz="4400" dirty="0" smtClean="0"/>
          </a:p>
          <a:p>
            <a:r>
              <a:rPr lang="en-CA" sz="4400" dirty="0" smtClean="0"/>
              <a:t>፥ </a:t>
            </a:r>
            <a:r>
              <a:rPr lang="en-CA" sz="4400" dirty="0" err="1"/>
              <a:t>መጀምርታን</a:t>
            </a:r>
            <a:r>
              <a:rPr lang="en-CA" sz="4400" dirty="0"/>
              <a:t> </a:t>
            </a:r>
            <a:r>
              <a:rPr lang="en-CA" sz="4400" dirty="0" err="1" smtClean="0"/>
              <a:t>መወዳ</a:t>
            </a:r>
            <a:endParaRPr lang="en-CA" sz="4400" dirty="0" smtClean="0"/>
          </a:p>
          <a:p>
            <a:r>
              <a:rPr lang="en-CA" sz="4400" dirty="0" err="1" smtClean="0"/>
              <a:t>እታን</a:t>
            </a:r>
            <a:r>
              <a:rPr lang="en-CA" sz="4400" dirty="0" smtClean="0"/>
              <a:t> </a:t>
            </a:r>
            <a:r>
              <a:rPr lang="en-CA" sz="4400" dirty="0" err="1"/>
              <a:t>ዘይብልካ</a:t>
            </a:r>
            <a:r>
              <a:rPr lang="en-CA" sz="4400" dirty="0"/>
              <a:t>፥ </a:t>
            </a:r>
            <a:r>
              <a:rPr lang="en-CA" sz="4400" dirty="0" err="1" smtClean="0"/>
              <a:t>ብጥ</a:t>
            </a:r>
            <a:endParaRPr lang="en-CA" sz="4400" dirty="0" smtClean="0"/>
          </a:p>
          <a:p>
            <a:r>
              <a:rPr lang="en-CA" sz="4400" dirty="0" err="1" smtClean="0"/>
              <a:t>በብካ</a:t>
            </a:r>
            <a:r>
              <a:rPr lang="en-CA" sz="4400" dirty="0" smtClean="0"/>
              <a:t>  </a:t>
            </a:r>
            <a:r>
              <a:rPr lang="en-CA" sz="4400" dirty="0" err="1" smtClean="0"/>
              <a:t>ዓቢይ</a:t>
            </a:r>
            <a:r>
              <a:rPr lang="en-CA" sz="4400" dirty="0" smtClean="0"/>
              <a:t>፥  </a:t>
            </a:r>
            <a:r>
              <a:rPr lang="en-CA" sz="4400" dirty="0" err="1" smtClean="0"/>
              <a:t>ብስራ</a:t>
            </a:r>
            <a:endParaRPr lang="en-CA" sz="4400" dirty="0" smtClean="0"/>
          </a:p>
          <a:p>
            <a:r>
              <a:rPr lang="en-CA" sz="4400" dirty="0" err="1" smtClean="0"/>
              <a:t>ሕካ</a:t>
            </a:r>
            <a:r>
              <a:rPr lang="en-CA" sz="4400" dirty="0" smtClean="0"/>
              <a:t>  </a:t>
            </a:r>
            <a:r>
              <a:rPr lang="en-CA" sz="4400" dirty="0" err="1" smtClean="0"/>
              <a:t>ኃያል</a:t>
            </a:r>
            <a:r>
              <a:rPr lang="en-CA" sz="4400" dirty="0"/>
              <a:t>፥  </a:t>
            </a:r>
            <a:r>
              <a:rPr lang="en-CA" sz="4400" dirty="0" err="1" smtClean="0"/>
              <a:t>ብምኽ</a:t>
            </a:r>
            <a:endParaRPr lang="en-CA" sz="4400" dirty="0" smtClean="0"/>
          </a:p>
          <a:p>
            <a:r>
              <a:rPr lang="en-CA" sz="4400" dirty="0" err="1" smtClean="0"/>
              <a:t>ርኻ</a:t>
            </a:r>
            <a:r>
              <a:rPr lang="en-CA" sz="4400" dirty="0" smtClean="0"/>
              <a:t> </a:t>
            </a:r>
            <a:r>
              <a:rPr lang="en-CA" sz="4400" dirty="0" err="1" smtClean="0"/>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smtClean="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139</a:t>
            </a:r>
            <a:r>
              <a:rPr lang="en-US" sz="1400" dirty="0">
                <a:solidFill>
                  <a:srgbClr val="FFC000"/>
                </a:solidFill>
                <a:uFill>
                  <a:solidFill>
                    <a:srgbClr val="D84800"/>
                  </a:solidFill>
                </a:uFill>
              </a:rPr>
              <a:t>. </a:t>
            </a:r>
            <a:r>
              <a:rPr lang="en-US" sz="3800" dirty="0" smtClean="0">
                <a:uFill>
                  <a:solidFill>
                    <a:srgbClr val="D84800"/>
                  </a:solidFill>
                </a:uFill>
              </a:rPr>
              <a:t>O </a:t>
            </a:r>
            <a:r>
              <a:rPr lang="en-US" sz="3800" dirty="0">
                <a:uFill>
                  <a:solidFill>
                    <a:srgbClr val="D84800"/>
                  </a:solidFill>
                </a:uFill>
              </a:rPr>
              <a:t>eternal God, the </a:t>
            </a:r>
            <a:r>
              <a:rPr lang="en-US" sz="3800" dirty="0" smtClean="0">
                <a:uFill>
                  <a:solidFill>
                    <a:srgbClr val="D84800"/>
                  </a:solidFill>
                </a:uFill>
              </a:rPr>
              <a:t>first and </a:t>
            </a:r>
            <a:r>
              <a:rPr lang="en-US" sz="3800" dirty="0">
                <a:uFill>
                  <a:solidFill>
                    <a:srgbClr val="D84800"/>
                  </a:solidFill>
                </a:uFill>
              </a:rPr>
              <a:t>the last, Who has neither beginning </a:t>
            </a:r>
            <a:r>
              <a:rPr lang="en-US" sz="3800" dirty="0" smtClean="0">
                <a:uFill>
                  <a:solidFill>
                    <a:srgbClr val="D84800"/>
                  </a:solidFill>
                </a:uFill>
              </a:rPr>
              <a:t>nor end</a:t>
            </a:r>
            <a:r>
              <a:rPr lang="en-US" sz="3800" dirty="0">
                <a:uFill>
                  <a:solidFill>
                    <a:srgbClr val="D84800"/>
                  </a:solidFill>
                </a:uFill>
              </a:rPr>
              <a:t>, He that is great in His design </a:t>
            </a:r>
            <a:r>
              <a:rPr lang="en-US" sz="3800" dirty="0" smtClean="0">
                <a:uFill>
                  <a:solidFill>
                    <a:srgbClr val="D84800"/>
                  </a:solidFill>
                </a:uFill>
              </a:rPr>
              <a:t>and mighty </a:t>
            </a:r>
            <a:r>
              <a:rPr lang="en-US" sz="3800" dirty="0">
                <a:uFill>
                  <a:solidFill>
                    <a:srgbClr val="D84800"/>
                  </a:solidFill>
                </a:uFill>
              </a:rPr>
              <a:t>in His work and wise in His </a:t>
            </a:r>
            <a:r>
              <a:rPr lang="en-US" sz="3800" dirty="0" smtClean="0">
                <a:uFill>
                  <a:solidFill>
                    <a:srgbClr val="D84800"/>
                  </a:solidFill>
                </a:uFill>
              </a:rPr>
              <a:t>counsel and </a:t>
            </a:r>
            <a:r>
              <a:rPr lang="en-US" sz="3800" dirty="0">
                <a:uFill>
                  <a:solidFill>
                    <a:srgbClr val="D84800"/>
                  </a:solidFill>
                </a:uFill>
              </a:rPr>
              <a:t>firm in His power, Who exists in all </a:t>
            </a:r>
            <a:r>
              <a:rPr lang="en-US" sz="38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30263"/>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smtClean="0">
                <a:solidFill>
                  <a:srgbClr val="FFC000"/>
                </a:solidFill>
              </a:rPr>
              <a:t>፻፵</a:t>
            </a:r>
            <a:r>
              <a:rPr lang="en-CA" sz="1400" dirty="0">
                <a:solidFill>
                  <a:srgbClr val="FFC000"/>
                </a:solidFill>
              </a:rPr>
              <a:t>. </a:t>
            </a:r>
            <a:r>
              <a:rPr lang="en-CA" sz="4300" dirty="0" err="1"/>
              <a:t>ንስእለከ</a:t>
            </a:r>
            <a:r>
              <a:rPr lang="en-CA" sz="4300" dirty="0"/>
              <a:t> </a:t>
            </a:r>
            <a:r>
              <a:rPr lang="en-CA" sz="4300" dirty="0" err="1" smtClean="0"/>
              <a:t>ወናስተበቍ</a:t>
            </a:r>
            <a:endParaRPr lang="en-CA" sz="4300" dirty="0" smtClean="0"/>
          </a:p>
          <a:p>
            <a:r>
              <a:rPr lang="en-CA" sz="4300" dirty="0" err="1" smtClean="0"/>
              <a:t>ዐከ</a:t>
            </a:r>
            <a:r>
              <a:rPr lang="en-CA" sz="4300" dirty="0" smtClean="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smtClean="0"/>
              <a:t>ወሥ</a:t>
            </a:r>
            <a:endParaRPr lang="en-CA" sz="4300" dirty="0" smtClean="0"/>
          </a:p>
          <a:p>
            <a:r>
              <a:rPr lang="en-CA" sz="4300" dirty="0" err="1" smtClean="0"/>
              <a:t>ረይ</a:t>
            </a:r>
            <a:r>
              <a:rPr lang="en-CA" sz="4300" dirty="0" smtClean="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smtClean="0"/>
              <a:t>ፈቃ</a:t>
            </a:r>
            <a:endParaRPr lang="en-CA" sz="4300" dirty="0" smtClean="0"/>
          </a:p>
          <a:p>
            <a:r>
              <a:rPr lang="en-CA" sz="4300" dirty="0" err="1" smtClean="0"/>
              <a:t>ደከ</a:t>
            </a:r>
            <a:r>
              <a:rPr lang="en-CA" sz="4300" dirty="0" smtClean="0"/>
              <a:t> </a:t>
            </a:r>
            <a:r>
              <a:rPr lang="en-CA" sz="4300" dirty="0" err="1"/>
              <a:t>ወረስየነ</a:t>
            </a:r>
            <a:r>
              <a:rPr lang="en-CA" sz="4300" dirty="0"/>
              <a:t> </a:t>
            </a:r>
            <a:r>
              <a:rPr lang="en-CA" sz="4300" dirty="0" err="1" smtClean="0"/>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smtClean="0">
                <a:solidFill>
                  <a:srgbClr val="FFC000"/>
                </a:solidFill>
              </a:rPr>
              <a:t>140.  </a:t>
            </a:r>
            <a:r>
              <a:rPr lang="en-CA" sz="4400" dirty="0" err="1" smtClean="0"/>
              <a:t>በዛ</a:t>
            </a:r>
            <a:r>
              <a:rPr lang="en-CA" sz="4400" dirty="0" smtClean="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smtClean="0"/>
              <a:t>ንልም</a:t>
            </a:r>
            <a:endParaRPr lang="en-CA" sz="4400" dirty="0" smtClean="0"/>
          </a:p>
          <a:p>
            <a:r>
              <a:rPr lang="en-CA" sz="4400" dirty="0" err="1" smtClean="0"/>
              <a:t>ነካ</a:t>
            </a:r>
            <a:r>
              <a:rPr lang="en-CA" sz="4400" dirty="0" smtClean="0"/>
              <a:t> </a:t>
            </a:r>
            <a:r>
              <a:rPr lang="en-CA" sz="4400" dirty="0" err="1"/>
              <a:t>ኣሎና</a:t>
            </a:r>
            <a:r>
              <a:rPr lang="en-CA" sz="4400" dirty="0"/>
              <a:t>። </a:t>
            </a:r>
            <a:r>
              <a:rPr lang="en-CA" sz="4400" dirty="0" err="1"/>
              <a:t>ገጽካ</a:t>
            </a:r>
            <a:r>
              <a:rPr lang="en-CA" sz="4400" dirty="0"/>
              <a:t> </a:t>
            </a:r>
            <a:r>
              <a:rPr lang="en-CA" sz="4400" dirty="0" smtClean="0"/>
              <a:t> </a:t>
            </a:r>
            <a:r>
              <a:rPr lang="en-CA" sz="4400" dirty="0" err="1" smtClean="0"/>
              <a:t>ኣር</a:t>
            </a:r>
            <a:endParaRPr lang="en-CA" sz="4400" dirty="0" smtClean="0"/>
          </a:p>
          <a:p>
            <a:r>
              <a:rPr lang="en-CA" sz="4400" dirty="0" err="1" smtClean="0"/>
              <a:t>እየና</a:t>
            </a:r>
            <a:r>
              <a:rPr lang="en-CA" sz="4400" dirty="0"/>
              <a:t>፥ </a:t>
            </a:r>
            <a:r>
              <a:rPr lang="en-CA" sz="4400" dirty="0" err="1"/>
              <a:t>ኣብ</a:t>
            </a:r>
            <a:r>
              <a:rPr lang="en-CA" sz="4400" dirty="0"/>
              <a:t> </a:t>
            </a:r>
            <a:r>
              <a:rPr lang="en-CA" sz="4400" dirty="0" err="1" smtClean="0"/>
              <a:t>ማእከልና</a:t>
            </a:r>
            <a:endParaRPr lang="en-CA" sz="4400" dirty="0" smtClean="0"/>
          </a:p>
          <a:p>
            <a:r>
              <a:rPr lang="en-CA" sz="4400" dirty="0" err="1" smtClean="0"/>
              <a:t>ውን</a:t>
            </a:r>
            <a:r>
              <a:rPr lang="en-CA" sz="4400" dirty="0" smtClean="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smtClean="0"/>
              <a:t>ሰብ</a:t>
            </a:r>
            <a:endParaRPr lang="en-CA" sz="4400" dirty="0" smtClean="0"/>
          </a:p>
          <a:p>
            <a:r>
              <a:rPr lang="en-CA" sz="4400" dirty="0" err="1" smtClean="0"/>
              <a:t>ነትና</a:t>
            </a:r>
            <a:r>
              <a:rPr lang="en-CA" sz="4400" dirty="0" smtClean="0"/>
              <a:t> </a:t>
            </a:r>
            <a:r>
              <a:rPr lang="en-CA" sz="4400" dirty="0" err="1"/>
              <a:t>ቐድስ</a:t>
            </a:r>
            <a:r>
              <a:rPr lang="en-CA" sz="4400" dirty="0"/>
              <a:t>፥ </a:t>
            </a:r>
            <a:r>
              <a:rPr lang="en-CA" sz="4400" dirty="0" err="1"/>
              <a:t>ካብ</a:t>
            </a:r>
            <a:r>
              <a:rPr lang="en-CA" sz="4400" dirty="0"/>
              <a:t> </a:t>
            </a:r>
            <a:r>
              <a:rPr lang="en-CA" sz="4400" dirty="0" err="1" smtClean="0"/>
              <a:t>ፍቓ</a:t>
            </a:r>
            <a:endParaRPr lang="en-CA" sz="4400" dirty="0" smtClean="0"/>
          </a:p>
          <a:p>
            <a:r>
              <a:rPr lang="en-CA" sz="4400" dirty="0" err="1" smtClean="0"/>
              <a:t>ድካ</a:t>
            </a:r>
            <a:r>
              <a:rPr lang="en-CA" sz="4400" dirty="0" smtClean="0"/>
              <a:t> </a:t>
            </a:r>
            <a:r>
              <a:rPr lang="en-CA" sz="4400" dirty="0" err="1"/>
              <a:t>ወፂእና</a:t>
            </a:r>
            <a:r>
              <a:rPr lang="en-CA" sz="4400" dirty="0"/>
              <a:t> </a:t>
            </a:r>
            <a:r>
              <a:rPr lang="en-CA" sz="4400" dirty="0" smtClean="0"/>
              <a:t> </a:t>
            </a:r>
            <a:r>
              <a:rPr lang="en-CA" sz="4400" dirty="0" err="1" smtClean="0"/>
              <a:t>ብፍቓ</a:t>
            </a:r>
            <a:endParaRPr lang="en-CA" sz="4400" dirty="0" smtClean="0"/>
          </a:p>
          <a:p>
            <a:r>
              <a:rPr lang="en-CA" sz="4400" dirty="0" err="1" smtClean="0"/>
              <a:t>ድና</a:t>
            </a:r>
            <a:r>
              <a:rPr lang="en-CA" sz="4400" dirty="0" smtClean="0"/>
              <a:t> </a:t>
            </a:r>
            <a:r>
              <a:rPr lang="en-CA" sz="4400" dirty="0" err="1"/>
              <a:t>ዝገበርናዮ</a:t>
            </a:r>
            <a:r>
              <a:rPr lang="en-CA" sz="4400" dirty="0"/>
              <a:t> </a:t>
            </a:r>
            <a:r>
              <a:rPr lang="en-CA" sz="4400" dirty="0" err="1" smtClean="0"/>
              <a:t>ኃጢኣ</a:t>
            </a:r>
            <a:endParaRPr lang="en-CA" sz="4400" dirty="0" smtClean="0"/>
          </a:p>
          <a:p>
            <a:r>
              <a:rPr lang="en-CA" sz="4400" dirty="0" err="1" smtClean="0"/>
              <a:t>ትና</a:t>
            </a:r>
            <a:r>
              <a:rPr lang="en-CA" sz="4400" dirty="0" smtClean="0"/>
              <a:t> </a:t>
            </a:r>
            <a:r>
              <a:rPr lang="en-CA" sz="4400" dirty="0" err="1"/>
              <a:t>ኅደገልና</a:t>
            </a:r>
            <a:r>
              <a:rPr lang="en-CA" sz="4400" dirty="0"/>
              <a:t>። </a:t>
            </a:r>
            <a:endParaRPr lang="en-CA" sz="4400" dirty="0" smtClean="0"/>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140</a:t>
            </a:r>
            <a:r>
              <a:rPr lang="en-US" sz="1400" dirty="0">
                <a:solidFill>
                  <a:srgbClr val="FFC000"/>
                </a:solidFill>
                <a:uFill>
                  <a:solidFill>
                    <a:srgbClr val="D84800"/>
                  </a:solidFill>
                </a:uFill>
              </a:rPr>
              <a:t>. </a:t>
            </a:r>
            <a:r>
              <a:rPr lang="en-US" sz="3600" dirty="0">
                <a:uFill>
                  <a:solidFill>
                    <a:srgbClr val="D84800"/>
                  </a:solidFill>
                </a:uFill>
              </a:rPr>
              <a:t>We pray and beseech Thee to </a:t>
            </a:r>
            <a:r>
              <a:rPr lang="en-US" sz="3600" dirty="0" smtClean="0">
                <a:uFill>
                  <a:solidFill>
                    <a:srgbClr val="D84800"/>
                  </a:solidFill>
                </a:uFill>
              </a:rPr>
              <a:t>be with </a:t>
            </a:r>
            <a:r>
              <a:rPr lang="en-US" sz="3600" dirty="0">
                <a:uFill>
                  <a:solidFill>
                    <a:srgbClr val="D84800"/>
                  </a:solidFill>
                </a:uFill>
              </a:rPr>
              <a:t>us in this hour: make Thy face to </a:t>
            </a:r>
            <a:r>
              <a:rPr lang="en-US" sz="3600" dirty="0" smtClean="0">
                <a:uFill>
                  <a:solidFill>
                    <a:srgbClr val="D84800"/>
                  </a:solidFill>
                </a:uFill>
              </a:rPr>
              <a:t>shine upon </a:t>
            </a:r>
            <a:r>
              <a:rPr lang="en-US" sz="3600" dirty="0">
                <a:uFill>
                  <a:solidFill>
                    <a:srgbClr val="D84800"/>
                  </a:solidFill>
                </a:uFill>
              </a:rPr>
              <a:t>us, and abide with us in the midst </a:t>
            </a:r>
            <a:r>
              <a:rPr lang="en-US" sz="3600" dirty="0" err="1" smtClean="0">
                <a:uFill>
                  <a:solidFill>
                    <a:srgbClr val="D84800"/>
                  </a:solidFill>
                </a:uFill>
              </a:rPr>
              <a:t>ofus</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141</a:t>
            </a:r>
            <a:r>
              <a:rPr lang="en-US" sz="1400" dirty="0">
                <a:solidFill>
                  <a:srgbClr val="FFC000"/>
                </a:solidFill>
                <a:uFill>
                  <a:solidFill>
                    <a:srgbClr val="D84800"/>
                  </a:solidFill>
                </a:uFill>
              </a:rPr>
              <a:t>. </a:t>
            </a:r>
            <a:r>
              <a:rPr lang="en-US" sz="3600" dirty="0">
                <a:uFill>
                  <a:solidFill>
                    <a:srgbClr val="D84800"/>
                  </a:solidFill>
                </a:uFill>
              </a:rPr>
              <a:t>And purify our hearts, and </a:t>
            </a:r>
            <a:r>
              <a:rPr lang="en-US" sz="3600" dirty="0" smtClean="0">
                <a:uFill>
                  <a:solidFill>
                    <a:srgbClr val="D84800"/>
                  </a:solidFill>
                </a:uFill>
              </a:rPr>
              <a:t>sanctify our </a:t>
            </a:r>
            <a:r>
              <a:rPr lang="en-US" sz="3600" dirty="0">
                <a:uFill>
                  <a:solidFill>
                    <a:srgbClr val="D84800"/>
                  </a:solidFill>
                </a:uFill>
              </a:rPr>
              <a:t>souls, and remit our sins, </a:t>
            </a:r>
            <a:r>
              <a:rPr lang="en-US" sz="3600" dirty="0" smtClean="0">
                <a:uFill>
                  <a:solidFill>
                    <a:srgbClr val="D84800"/>
                  </a:solidFill>
                </a:uFill>
              </a:rPr>
              <a:t>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71946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smtClean="0"/>
              <a:t>በውስተ</a:t>
            </a:r>
            <a:r>
              <a:rPr lang="en-CA" sz="4000" dirty="0" smtClean="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smtClean="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t>ሰማያት</a:t>
            </a:r>
            <a:r>
              <a:rPr lang="en-CA" sz="4000" dirty="0" smtClean="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smtClean="0"/>
              <a:t>።</a:t>
            </a:r>
          </a:p>
          <a:p>
            <a:endParaRPr lang="en-CA" sz="4000" dirty="0"/>
          </a:p>
          <a:p>
            <a:r>
              <a:rPr lang="en-CA" sz="4000" dirty="0" smtClean="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smtClean="0"/>
              <a:t>።</a:t>
            </a:r>
            <a:endParaRPr lang="en-CA" sz="4000" dirty="0"/>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smtClean="0">
              <a:solidFill>
                <a:schemeClr val="tx1">
                  <a:lumMod val="95000"/>
                </a:schemeClr>
              </a:solidFill>
              <a:uFill>
                <a:solidFill>
                  <a:srgbClr val="D84800"/>
                </a:solidFill>
              </a:uFill>
            </a:endParaRPr>
          </a:p>
          <a:p>
            <a:r>
              <a:rPr lang="en-US" sz="3200" b="1" dirty="0" smtClean="0">
                <a:solidFill>
                  <a:srgbClr val="FFFF00"/>
                </a:solidFill>
                <a:uFill>
                  <a:solidFill>
                    <a:srgbClr val="D84800"/>
                  </a:solidFill>
                </a:uFill>
              </a:rPr>
              <a:t>People: </a:t>
            </a:r>
            <a:r>
              <a:rPr lang="en-US" sz="1400" b="1" dirty="0" smtClean="0">
                <a:solidFill>
                  <a:srgbClr val="FFC000"/>
                </a:solidFill>
                <a:uFill>
                  <a:solidFill>
                    <a:srgbClr val="D84800"/>
                  </a:solidFill>
                </a:uFill>
              </a:rPr>
              <a:t> </a:t>
            </a:r>
            <a:r>
              <a:rPr lang="en-US" sz="1400" dirty="0" smtClean="0">
                <a:solidFill>
                  <a:srgbClr val="FFC000"/>
                </a:solidFill>
                <a:uFill>
                  <a:solidFill>
                    <a:srgbClr val="D84800"/>
                  </a:solidFill>
                </a:uFill>
              </a:rPr>
              <a:t>8. </a:t>
            </a:r>
            <a:r>
              <a:rPr lang="en-US" sz="3200" dirty="0" smtClean="0">
                <a:solidFill>
                  <a:schemeClr val="tx1">
                    <a:lumMod val="95000"/>
                  </a:schemeClr>
                </a:solidFill>
                <a:uFill>
                  <a:solidFill>
                    <a:srgbClr val="0329D6"/>
                  </a:solidFill>
                </a:uFill>
              </a:rPr>
              <a:t>Thou </a:t>
            </a:r>
            <a:r>
              <a:rPr lang="en-US" sz="3200" dirty="0">
                <a:solidFill>
                  <a:schemeClr val="tx1">
                    <a:lumMod val="95000"/>
                  </a:schemeClr>
                </a:solidFill>
                <a:uFill>
                  <a:solidFill>
                    <a:srgbClr val="0329D6"/>
                  </a:solidFill>
                </a:uFill>
              </a:rPr>
              <a:t>art the pot of pure gold. wherein is hidden the manna the </a:t>
            </a:r>
            <a:r>
              <a:rPr lang="en-US" sz="3200" dirty="0" smtClean="0">
                <a:solidFill>
                  <a:schemeClr val="tx1">
                    <a:lumMod val="95000"/>
                  </a:schemeClr>
                </a:solidFill>
                <a:uFill>
                  <a:solidFill>
                    <a:srgbClr val="0329D6"/>
                  </a:solidFill>
                </a:uFill>
              </a:rPr>
              <a:t> bread </a:t>
            </a:r>
            <a:r>
              <a:rPr lang="en-US" sz="3200" dirty="0">
                <a:solidFill>
                  <a:schemeClr val="tx1">
                    <a:lumMod val="95000"/>
                  </a:schemeClr>
                </a:solidFill>
                <a:uFill>
                  <a:solidFill>
                    <a:srgbClr val="0329D6"/>
                  </a:solidFill>
                </a:uFill>
              </a:rPr>
              <a:t>which came down from heaven, giving life unto all the </a:t>
            </a:r>
            <a:r>
              <a:rPr lang="en-US" sz="3200" dirty="0" smtClean="0">
                <a:solidFill>
                  <a:schemeClr val="tx1">
                    <a:lumMod val="95000"/>
                  </a:schemeClr>
                </a:solidFill>
                <a:uFill>
                  <a:solidFill>
                    <a:srgbClr val="0329D6"/>
                  </a:solidFill>
                </a:uFill>
              </a:rPr>
              <a:t>world.</a:t>
            </a:r>
            <a:endParaRPr lang="en-CA" sz="3200" dirty="0"/>
          </a:p>
        </p:txBody>
      </p:sp>
    </p:spTree>
    <p:extLst>
      <p:ext uri="{BB962C8B-B14F-4D97-AF65-F5344CB8AC3E}">
        <p14:creationId xmlns:p14="http://schemas.microsoft.com/office/powerpoint/2010/main" val="32322128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smtClean="0"/>
              <a:t>ናቅርብ</a:t>
            </a:r>
            <a:r>
              <a:rPr lang="en-CA" sz="4300" dirty="0" smtClean="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smtClean="0"/>
              <a:t>ኦ </a:t>
            </a:r>
            <a:r>
              <a:rPr lang="en-CA" sz="4400" dirty="0" err="1"/>
              <a:t>ጐይታ</a:t>
            </a:r>
            <a:r>
              <a:rPr lang="en-CA" sz="4400" dirty="0"/>
              <a:t>፥ </a:t>
            </a:r>
            <a:r>
              <a:rPr lang="en-CA" sz="4400" dirty="0" err="1"/>
              <a:t>ንጹሕ</a:t>
            </a:r>
            <a:r>
              <a:rPr lang="en-CA" sz="4400" dirty="0"/>
              <a:t> </a:t>
            </a:r>
            <a:r>
              <a:rPr lang="en-CA" sz="4400" dirty="0" err="1" smtClean="0"/>
              <a:t>መሥ</a:t>
            </a:r>
            <a:endParaRPr lang="en-CA" sz="4400" dirty="0" smtClean="0"/>
          </a:p>
          <a:p>
            <a:r>
              <a:rPr lang="en-CA" sz="4400" dirty="0" err="1" smtClean="0"/>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will </a:t>
            </a:r>
            <a:r>
              <a:rPr lang="en-US" sz="3500" dirty="0">
                <a:uFill>
                  <a:solidFill>
                    <a:srgbClr val="D84800"/>
                  </a:solidFill>
                </a:uFill>
              </a:rPr>
              <a:t>against Thy will</a:t>
            </a:r>
            <a:r>
              <a:rPr lang="en-US" sz="3500" dirty="0" smtClean="0">
                <a:uFill>
                  <a:solidFill>
                    <a:srgbClr val="D84800"/>
                  </a:solidFill>
                </a:uFill>
              </a:rPr>
              <a:t>.  Make </a:t>
            </a:r>
            <a:r>
              <a:rPr lang="en-US" sz="3500" dirty="0">
                <a:uFill>
                  <a:solidFill>
                    <a:srgbClr val="D84800"/>
                  </a:solidFill>
                </a:uFill>
              </a:rPr>
              <a:t>us, Lord, to offer unto Thee a </a:t>
            </a:r>
            <a:r>
              <a:rPr lang="en-US" sz="3500" dirty="0" smtClean="0">
                <a:uFill>
                  <a:solidFill>
                    <a:srgbClr val="D84800"/>
                  </a:solidFill>
                </a:uFill>
              </a:rPr>
              <a:t>pure sacrifice</a:t>
            </a:r>
            <a:r>
              <a:rPr lang="en-US" sz="3500" dirty="0">
                <a:uFill>
                  <a:solidFill>
                    <a:srgbClr val="D84800"/>
                  </a:solidFill>
                </a:uFill>
              </a:rPr>
              <a:t>, a reasonable offering and </a:t>
            </a:r>
            <a:r>
              <a:rPr lang="en-US" sz="3500" dirty="0" smtClean="0">
                <a:uFill>
                  <a:solidFill>
                    <a:srgbClr val="D84800"/>
                  </a:solidFill>
                </a:uFill>
              </a:rPr>
              <a:t>a spiritual </a:t>
            </a:r>
            <a:r>
              <a:rPr lang="en-US" sz="3500" dirty="0">
                <a:uFill>
                  <a:solidFill>
                    <a:srgbClr val="D84800"/>
                  </a:solidFill>
                </a:uFill>
              </a:rPr>
              <a:t>incense: let it enter into the </a:t>
            </a:r>
            <a:r>
              <a:rPr lang="en-US" sz="3500" dirty="0" smtClean="0">
                <a:uFill>
                  <a:solidFill>
                    <a:srgbClr val="D84800"/>
                  </a:solidFill>
                </a:uFill>
              </a:rPr>
              <a:t>holy temple </a:t>
            </a:r>
            <a:r>
              <a:rPr lang="en-US" sz="3500" dirty="0">
                <a:uFill>
                  <a:solidFill>
                    <a:srgbClr val="D84800"/>
                  </a:solidFill>
                </a:uFill>
              </a:rPr>
              <a:t>of Thy holiness through Thine </a:t>
            </a:r>
            <a:r>
              <a:rPr lang="en-US" sz="3500" dirty="0" smtClean="0">
                <a:uFill>
                  <a:solidFill>
                    <a:srgbClr val="D84800"/>
                  </a:solidFill>
                </a:uFill>
              </a:rPr>
              <a:t>only begotten </a:t>
            </a:r>
            <a:r>
              <a:rPr lang="en-US" sz="3500" dirty="0">
                <a:uFill>
                  <a:solidFill>
                    <a:srgbClr val="D84800"/>
                  </a:solidFill>
                </a:uFill>
              </a:rPr>
              <a:t>Son, our Lord Jesus Christ, </a:t>
            </a:r>
            <a:r>
              <a:rPr lang="en-US" sz="3500" dirty="0" smtClean="0">
                <a:uFill>
                  <a:solidFill>
                    <a:srgbClr val="D84800"/>
                  </a:solidFill>
                </a:uFill>
              </a:rPr>
              <a:t>and through </a:t>
            </a:r>
            <a:r>
              <a:rPr lang="en-US" sz="3500" dirty="0">
                <a:uFill>
                  <a:solidFill>
                    <a:srgbClr val="D84800"/>
                  </a:solidFill>
                </a:uFill>
              </a:rPr>
              <a:t>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115230"/>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solidFill>
                  <a:srgbClr val="92D050"/>
                </a:solidFill>
              </a:rPr>
              <a:t>ንፍቅ</a:t>
            </a:r>
            <a:endParaRPr lang="en-CA" sz="4400" dirty="0" smtClean="0">
              <a:solidFill>
                <a:srgbClr val="92D050"/>
              </a:solidFill>
            </a:endParaRPr>
          </a:p>
          <a:p>
            <a:r>
              <a:rPr lang="en-CA" sz="4400" dirty="0" smtClean="0"/>
              <a:t> </a:t>
            </a:r>
            <a:r>
              <a:rPr lang="en-CA" sz="1400" dirty="0"/>
              <a:t>፻፵፪. </a:t>
            </a:r>
            <a:r>
              <a:rPr lang="en-CA" sz="4400" dirty="0" err="1"/>
              <a:t>ነገር</a:t>
            </a:r>
            <a:r>
              <a:rPr lang="en-CA" sz="4400" dirty="0"/>
              <a:t> </a:t>
            </a:r>
            <a:r>
              <a:rPr lang="en-CA" sz="4400" dirty="0" err="1" smtClean="0"/>
              <a:t>ዘእመልእክተ</a:t>
            </a:r>
            <a:r>
              <a:rPr lang="en-CA" sz="4400" dirty="0" smtClean="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3000" dirty="0" smtClean="0">
                <a:solidFill>
                  <a:srgbClr val="FFC000"/>
                </a:solidFill>
              </a:rPr>
              <a:t> </a:t>
            </a:r>
            <a:r>
              <a:rPr lang="en-CA" sz="4400" dirty="0" err="1" smtClean="0"/>
              <a:t>ረድኡ</a:t>
            </a:r>
            <a:r>
              <a:rPr lang="en-CA" sz="4400" dirty="0" smtClean="0"/>
              <a:t> </a:t>
            </a:r>
            <a:r>
              <a:rPr lang="en-CA" sz="4400" dirty="0" err="1" smtClean="0"/>
              <a:t>ወሐዋር</a:t>
            </a:r>
            <a:endParaRPr lang="en-CA" sz="4400" dirty="0" smtClean="0"/>
          </a:p>
          <a:p>
            <a:r>
              <a:rPr lang="en-CA" sz="4400" dirty="0" err="1" smtClean="0"/>
              <a:t>ያሁ</a:t>
            </a:r>
            <a:r>
              <a:rPr lang="en-CA" sz="4400" dirty="0" smtClean="0"/>
              <a:t>  </a:t>
            </a:r>
            <a:r>
              <a:rPr lang="en-CA" sz="4400" dirty="0" err="1" smtClean="0"/>
              <a:t>ለእግዚእነ</a:t>
            </a:r>
            <a:r>
              <a:rPr lang="en-CA" sz="4400" dirty="0" smtClean="0"/>
              <a:t>  </a:t>
            </a:r>
            <a:r>
              <a:rPr lang="en-CA" sz="4400" dirty="0" err="1" smtClean="0"/>
              <a:t>ኢየ</a:t>
            </a:r>
            <a:endParaRPr lang="en-CA" sz="4400" dirty="0" smtClean="0"/>
          </a:p>
          <a:p>
            <a:r>
              <a:rPr lang="en-CA" sz="4400" dirty="0" err="1" smtClean="0"/>
              <a:t>ሱስ</a:t>
            </a:r>
            <a:r>
              <a:rPr lang="en-CA" sz="4400" dirty="0" smtClean="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1400" dirty="0" smtClean="0">
                <a:solidFill>
                  <a:srgbClr val="FFC000"/>
                </a:solidFill>
              </a:rPr>
              <a:t>142</a:t>
            </a:r>
            <a:r>
              <a:rPr lang="en-CA" sz="1400" dirty="0">
                <a:solidFill>
                  <a:srgbClr val="FFC000"/>
                </a:solidFill>
              </a:rPr>
              <a:t>. </a:t>
            </a:r>
            <a:r>
              <a:rPr lang="en-CA" sz="4500" dirty="0" err="1" smtClean="0"/>
              <a:t>ናይ</a:t>
            </a:r>
            <a:r>
              <a:rPr lang="en-CA" sz="4500" dirty="0" smtClean="0"/>
              <a:t> </a:t>
            </a:r>
            <a:r>
              <a:rPr lang="en-CA" sz="4500" dirty="0" err="1"/>
              <a:t>ጐይታናን</a:t>
            </a:r>
            <a:r>
              <a:rPr lang="en-CA" sz="4500" dirty="0"/>
              <a:t> </a:t>
            </a:r>
            <a:r>
              <a:rPr lang="en-CA" sz="4500" dirty="0" err="1" smtClean="0"/>
              <a:t>መድኃኒናን</a:t>
            </a:r>
            <a:r>
              <a:rPr lang="en-CA" sz="4500" dirty="0" smtClean="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smtClean="0"/>
              <a:t>ኣገልጋሊኡን</a:t>
            </a:r>
            <a:r>
              <a:rPr lang="en-CA" sz="4500" dirty="0" smtClean="0"/>
              <a:t>  </a:t>
            </a:r>
            <a:r>
              <a:rPr lang="en-CA" sz="2500" dirty="0" smtClean="0">
                <a:solidFill>
                  <a:srgbClr val="FFC000"/>
                </a:solidFill>
              </a:rPr>
              <a:t>(</a:t>
            </a:r>
            <a:r>
              <a:rPr lang="en-CA" sz="2500" dirty="0" err="1" smtClean="0">
                <a:solidFill>
                  <a:srgbClr val="FFC000"/>
                </a:solidFill>
              </a:rPr>
              <a:t>እገሌ</a:t>
            </a:r>
            <a:r>
              <a:rPr lang="en-CA" sz="2500" dirty="0" smtClean="0">
                <a:solidFill>
                  <a:srgbClr val="FFC000"/>
                </a:solidFill>
              </a:rPr>
              <a:t>) </a:t>
            </a:r>
            <a:r>
              <a:rPr lang="en-CA" sz="4500" dirty="0" err="1" smtClean="0"/>
              <a:t>ዝተነግረ</a:t>
            </a:r>
            <a:r>
              <a:rPr lang="en-CA" sz="4500" dirty="0" smtClean="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smtClean="0"/>
              <a:t>ጸሎቱን</a:t>
            </a:r>
            <a:r>
              <a:rPr lang="en-CA" sz="4500" dirty="0" smtClean="0"/>
              <a:t> </a:t>
            </a:r>
            <a:r>
              <a:rPr lang="en-CA" sz="4500" dirty="0" err="1" smtClean="0"/>
              <a:t>በረኸቱን</a:t>
            </a:r>
            <a:r>
              <a:rPr lang="en-CA" sz="4500" dirty="0" smtClean="0"/>
              <a:t> </a:t>
            </a:r>
            <a:r>
              <a:rPr lang="en-CA" sz="4500" dirty="0" err="1"/>
              <a:t>ምስ</a:t>
            </a:r>
            <a:r>
              <a:rPr lang="en-CA" sz="4500" dirty="0"/>
              <a:t> </a:t>
            </a:r>
            <a:r>
              <a:rPr lang="en-CA" sz="4500" dirty="0" err="1"/>
              <a:t>ኵልና</a:t>
            </a:r>
            <a:r>
              <a:rPr lang="en-CA" sz="4500" dirty="0"/>
              <a:t> </a:t>
            </a:r>
            <a:r>
              <a:rPr lang="en-CA" sz="4500" dirty="0" err="1"/>
              <a:t>ሕ</a:t>
            </a:r>
            <a:r>
              <a:rPr lang="en-CA" sz="4500" dirty="0" err="1" smtClean="0"/>
              <a:t>ዝቢ</a:t>
            </a:r>
            <a:r>
              <a:rPr lang="en-CA" sz="4500" dirty="0" smtClean="0"/>
              <a:t> </a:t>
            </a:r>
            <a:r>
              <a:rPr lang="en-CA" sz="4500" dirty="0" err="1" smtClean="0"/>
              <a:t>ክርስትያን</a:t>
            </a:r>
            <a:r>
              <a:rPr lang="en-CA" sz="4500" dirty="0" smtClean="0"/>
              <a:t> </a:t>
            </a:r>
            <a:r>
              <a:rPr lang="en-CA" sz="4500" dirty="0" err="1" smtClean="0"/>
              <a:t>ይኹን</a:t>
            </a:r>
            <a:r>
              <a:rPr lang="en-CA" sz="4500" dirty="0" smtClean="0"/>
              <a:t>። </a:t>
            </a:r>
            <a:r>
              <a:rPr lang="en-CA" sz="4500" dirty="0" err="1" smtClean="0"/>
              <a:t>ኣሜን</a:t>
            </a:r>
            <a:r>
              <a:rPr lang="en-CA" sz="4500" dirty="0" smtClean="0"/>
              <a:t>። </a:t>
            </a:r>
            <a:endParaRPr lang="en-CA" sz="4500" dirty="0"/>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  </a:t>
            </a:r>
          </a:p>
          <a:p>
            <a:pPr marL="40639" marR="40639">
              <a:spcBef>
                <a:spcPts val="600"/>
              </a:spcBef>
              <a:buClr>
                <a:srgbClr val="D84800"/>
              </a:buClr>
              <a:buFont typeface="Arial"/>
              <a:defRPr sz="2800"/>
            </a:pPr>
            <a:r>
              <a:rPr lang="en-US" sz="1400" dirty="0" smtClean="0">
                <a:solidFill>
                  <a:srgbClr val="FFC000"/>
                </a:solidFill>
              </a:rPr>
              <a:t>142. </a:t>
            </a:r>
            <a:r>
              <a:rPr lang="en-US" sz="4000" dirty="0" smtClean="0"/>
              <a:t>The </a:t>
            </a:r>
            <a:r>
              <a:rPr lang="en-US" sz="4000" dirty="0"/>
              <a:t>word from the </a:t>
            </a:r>
            <a:r>
              <a:rPr lang="en-US" sz="4000" dirty="0" smtClean="0"/>
              <a:t>Epistle of </a:t>
            </a:r>
            <a:r>
              <a:rPr lang="en-US" sz="4000" dirty="0"/>
              <a:t>the disciple and apostle of our </a:t>
            </a:r>
            <a:r>
              <a:rPr lang="en-US" sz="4000" dirty="0" smtClean="0"/>
              <a:t>Lord Jesus </a:t>
            </a:r>
            <a:r>
              <a:rPr lang="en-US" sz="4000" dirty="0"/>
              <a:t>Christ, </a:t>
            </a:r>
            <a:r>
              <a:rPr lang="en-US" sz="4000" dirty="0" smtClean="0">
                <a:solidFill>
                  <a:srgbClr val="FFC000"/>
                </a:solidFill>
              </a:rPr>
              <a:t>______,</a:t>
            </a:r>
            <a:r>
              <a:rPr lang="en-US" sz="4000" dirty="0" smtClean="0"/>
              <a:t> </a:t>
            </a:r>
            <a:r>
              <a:rPr lang="en-US" sz="4000" dirty="0"/>
              <a:t>may his </a:t>
            </a:r>
            <a:r>
              <a:rPr lang="en-US" sz="4000" dirty="0" smtClean="0"/>
              <a:t>prayers and blessings </a:t>
            </a:r>
            <a:r>
              <a:rPr lang="en-US" sz="4000" dirty="0"/>
              <a:t>be </a:t>
            </a:r>
            <a:r>
              <a:rPr lang="en-US" sz="4000" dirty="0" smtClean="0"/>
              <a:t>upon us for </a:t>
            </a:r>
            <a:r>
              <a:rPr lang="en-US" sz="4000" dirty="0"/>
              <a:t>ever.  </a:t>
            </a:r>
            <a:r>
              <a:rPr lang="en-US" sz="4000" dirty="0" smtClean="0"/>
              <a:t>Amen</a:t>
            </a:r>
            <a:endParaRPr lang="en-US" sz="40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773243"/>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r>
              <a:rPr lang="en-CA" sz="4300" dirty="0" err="1" smtClean="0">
                <a:solidFill>
                  <a:srgbClr val="92D050"/>
                </a:solidFill>
              </a:rPr>
              <a:t>መልእኽታት</a:t>
            </a:r>
            <a:endParaRPr lang="en-CA" sz="4300" dirty="0" smtClean="0">
              <a:solidFill>
                <a:srgbClr val="92D050"/>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r>
              <a:rPr lang="en-CA" sz="4300" dirty="0" smtClean="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ምንባብ</a:t>
            </a:r>
            <a:r>
              <a:rPr lang="en-CA" sz="4300" dirty="0" smtClean="0">
                <a:solidFill>
                  <a:schemeClr val="tx1">
                    <a:lumMod val="95000"/>
                  </a:schemeClr>
                </a:solidFill>
              </a:rPr>
              <a:t> </a:t>
            </a:r>
          </a:p>
          <a:p>
            <a:pPr algn="ctr"/>
            <a:r>
              <a:rPr lang="en-CA" sz="4300" dirty="0" err="1" smtClean="0">
                <a:solidFill>
                  <a:schemeClr val="tx1">
                    <a:lumMod val="95000"/>
                  </a:schemeClr>
                </a:solidFill>
              </a:rPr>
              <a:t>መልእክት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Epistles</a:t>
            </a:r>
            <a:r>
              <a:rPr lang="en-US" sz="3200" dirty="0"/>
              <a:t>.</a:t>
            </a:r>
            <a:r>
              <a:rPr lang="en-US" sz="3200" dirty="0" smtClean="0"/>
              <a:t>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1Pet 3 </a:t>
            </a:r>
            <a:r>
              <a:rPr lang="en-CA" sz="3200" dirty="0">
                <a:solidFill>
                  <a:srgbClr val="92D050"/>
                </a:solidFill>
              </a:rPr>
              <a:t>: 10 - 21</a:t>
            </a:r>
            <a:endParaRPr lang="en-CA" sz="3200" dirty="0"/>
          </a:p>
          <a:p>
            <a:pPr marL="40639" marR="40639" algn="ctr">
              <a:lnSpc>
                <a:spcPct val="150000"/>
              </a:lnSpc>
              <a:spcBef>
                <a:spcPts val="600"/>
              </a:spcBef>
              <a:buClr>
                <a:srgbClr val="000000"/>
              </a:buClr>
              <a:buFont typeface="Arial"/>
              <a:defRPr sz="2400" b="1" i="1"/>
            </a:pPr>
            <a:endParaRPr lang="en-US" sz="3200" dirty="0" smtClean="0"/>
          </a:p>
        </p:txBody>
      </p:sp>
    </p:spTree>
    <p:extLst>
      <p:ext uri="{BB962C8B-B14F-4D97-AF65-F5344CB8AC3E}">
        <p14:creationId xmlns:p14="http://schemas.microsoft.com/office/powerpoint/2010/main" val="2352176616"/>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smtClean="0"/>
              <a:t>ኢታፍቅ</a:t>
            </a:r>
            <a:endParaRPr lang="en-CA" sz="4800" dirty="0" smtClean="0"/>
          </a:p>
          <a:p>
            <a:r>
              <a:rPr lang="en-CA" sz="4800" dirty="0" err="1" smtClean="0"/>
              <a:t>ርዎ</a:t>
            </a:r>
            <a:r>
              <a:rPr lang="en-CA" sz="4800" dirty="0" smtClean="0"/>
              <a:t> </a:t>
            </a:r>
            <a:r>
              <a:rPr lang="en-CA" sz="4800" dirty="0" err="1"/>
              <a:t>ለዓለም</a:t>
            </a:r>
            <a:r>
              <a:rPr lang="en-CA" sz="4800" dirty="0"/>
              <a:t> </a:t>
            </a:r>
            <a:r>
              <a:rPr lang="en-CA" sz="4800" dirty="0" err="1" smtClean="0"/>
              <a:t>ወኢዘ</a:t>
            </a:r>
            <a:endParaRPr lang="en-CA" sz="4800" dirty="0" smtClean="0"/>
          </a:p>
          <a:p>
            <a:r>
              <a:rPr lang="en-CA" sz="4800" dirty="0" err="1" smtClean="0"/>
              <a:t>ሃሎ</a:t>
            </a:r>
            <a:r>
              <a:rPr lang="en-CA" sz="4800" dirty="0" smtClean="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endParaRPr lang="en-CA" sz="4800" dirty="0" smtClean="0"/>
          </a:p>
          <a:p>
            <a:r>
              <a:rPr lang="en-CA" sz="4800" dirty="0" err="1" smtClean="0"/>
              <a:t>ኵሉ</a:t>
            </a:r>
            <a:r>
              <a:rPr lang="en-CA" sz="4800" dirty="0" smtClean="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endParaRPr lang="en-CA" sz="4800" dirty="0" smtClean="0"/>
          </a:p>
          <a:p>
            <a:r>
              <a:rPr lang="en-CA" sz="4800" dirty="0" err="1" smtClean="0"/>
              <a:t>ነዚ</a:t>
            </a:r>
            <a:r>
              <a:rPr lang="en-CA" sz="4800" dirty="0" smtClean="0"/>
              <a:t> </a:t>
            </a:r>
            <a:r>
              <a:rPr lang="en-CA" sz="4800" dirty="0" err="1"/>
              <a:t>ዓለም</a:t>
            </a:r>
            <a:r>
              <a:rPr lang="en-CA" sz="4800" dirty="0"/>
              <a:t> </a:t>
            </a:r>
            <a:r>
              <a:rPr lang="en-CA" sz="4800" dirty="0" err="1"/>
              <a:t>እዝን</a:t>
            </a:r>
            <a:r>
              <a:rPr lang="en-CA" sz="4800" dirty="0"/>
              <a:t> </a:t>
            </a:r>
            <a:endParaRPr lang="en-CA" sz="4800" dirty="0" smtClean="0"/>
          </a:p>
          <a:p>
            <a:r>
              <a:rPr lang="en-CA" sz="4800" dirty="0" err="1" smtClean="0"/>
              <a:t>ኣብዚ</a:t>
            </a:r>
            <a:r>
              <a:rPr lang="en-CA" sz="4800" dirty="0" smtClean="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a:t>
            </a:r>
          </a:p>
          <a:p>
            <a:pPr marL="40639" marR="40639">
              <a:spcBef>
                <a:spcPts val="600"/>
              </a:spcBef>
              <a:buClr>
                <a:srgbClr val="D84800"/>
              </a:buClr>
              <a:buFont typeface="Arial"/>
              <a:defRPr sz="2800"/>
            </a:pPr>
            <a:r>
              <a:rPr lang="en-US" sz="4000" dirty="0" smtClean="0"/>
              <a:t>  O </a:t>
            </a:r>
            <a:r>
              <a:rPr lang="en-US" sz="4000" dirty="0"/>
              <a:t>my brethren, love not the world</a:t>
            </a:r>
            <a:r>
              <a:rPr lang="en-US" sz="4000" dirty="0" smtClean="0"/>
              <a:t>, neither </a:t>
            </a:r>
            <a:r>
              <a:rPr lang="en-US" sz="4000" dirty="0"/>
              <a:t>the things that are in the world. </a:t>
            </a:r>
            <a:r>
              <a:rPr lang="en-US" sz="4000" dirty="0" smtClean="0"/>
              <a:t>The world </a:t>
            </a:r>
            <a:r>
              <a:rPr lang="en-US" sz="4000" dirty="0"/>
              <a:t>passes away and the lust </a:t>
            </a:r>
            <a:r>
              <a:rPr lang="en-US" sz="4000" dirty="0" smtClean="0"/>
              <a:t>there of</a:t>
            </a:r>
            <a:r>
              <a:rPr lang="en-US" sz="4000" dirty="0"/>
              <a:t>, </a:t>
            </a:r>
            <a:r>
              <a:rPr lang="en-US" sz="4000" dirty="0" smtClean="0"/>
              <a:t>for all </a:t>
            </a:r>
            <a:r>
              <a:rPr lang="en-US" sz="4000" dirty="0"/>
              <a:t>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237836"/>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a:t>
            </a:r>
            <a:r>
              <a:rPr lang="en-CA" sz="4800" b="1" dirty="0" smtClean="0"/>
              <a:t>፥ </a:t>
            </a:r>
            <a:r>
              <a:rPr lang="en-CA" sz="4800" b="1" dirty="0" err="1" smtClean="0"/>
              <a:t>ዕቀብ</a:t>
            </a:r>
            <a:r>
              <a:rPr lang="en-CA" sz="4800" b="1" dirty="0" smtClean="0"/>
              <a:t> </a:t>
            </a:r>
            <a:r>
              <a:rPr lang="en-CA" sz="4800" b="1" dirty="0" err="1" smtClean="0"/>
              <a:t>ማኅበረነ</a:t>
            </a:r>
            <a:r>
              <a:rPr lang="en-CA" sz="4800" b="1" dirty="0" smtClean="0"/>
              <a:t>፥ </a:t>
            </a:r>
            <a:r>
              <a:rPr lang="en-CA" sz="4800" b="1" dirty="0" err="1" smtClean="0"/>
              <a:t>በእንተ</a:t>
            </a:r>
            <a:r>
              <a:rPr lang="en-CA" sz="4800" b="1" dirty="0" smtClean="0"/>
              <a:t> </a:t>
            </a:r>
            <a:r>
              <a:rPr lang="en-CA" sz="4800" b="1" dirty="0" err="1"/>
              <a:t>ቅዱሳን</a:t>
            </a:r>
            <a:r>
              <a:rPr lang="en-CA" sz="4800" b="1" dirty="0"/>
              <a:t> </a:t>
            </a:r>
            <a:r>
              <a:rPr lang="en-CA" sz="4800" b="1" dirty="0" err="1"/>
              <a:t>ኅሩያን</a:t>
            </a:r>
            <a:r>
              <a:rPr lang="en-CA" sz="4800" b="1" dirty="0"/>
              <a:t> </a:t>
            </a:r>
            <a:r>
              <a:rPr lang="en-CA" sz="4800" b="1" dirty="0" err="1" smtClean="0"/>
              <a:t>አርዳኢከ</a:t>
            </a:r>
            <a:r>
              <a:rPr lang="en-CA" sz="4800" b="1" dirty="0"/>
              <a:t>፥</a:t>
            </a:r>
            <a:r>
              <a:rPr lang="en-CA" sz="4800" b="1" dirty="0" smtClean="0"/>
              <a:t> </a:t>
            </a:r>
            <a:r>
              <a:rPr lang="en-CA" sz="4800" b="1" dirty="0" err="1"/>
              <a:t>ናዝዘነ</a:t>
            </a:r>
            <a:r>
              <a:rPr lang="en-CA" sz="4800" b="1" dirty="0"/>
              <a:t> </a:t>
            </a:r>
            <a:r>
              <a:rPr lang="en-CA" sz="4800" b="1" dirty="0" err="1" smtClean="0"/>
              <a:t>በሣህልከ</a:t>
            </a:r>
            <a:r>
              <a:rPr lang="en-CA" sz="4800" b="1" dirty="0" smtClean="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dirty="0" smtClean="0">
                <a:solidFill>
                  <a:srgbClr val="FFFF00"/>
                </a:solidFill>
                <a:uFill>
                  <a:solidFill>
                    <a:srgbClr val="0329D6"/>
                  </a:solidFill>
                </a:uFill>
              </a:rPr>
              <a:t> </a:t>
            </a:r>
            <a:r>
              <a:rPr lang="en-US" sz="1400" dirty="0" smtClean="0">
                <a:solidFill>
                  <a:srgbClr val="FFC000"/>
                </a:solidFill>
                <a:uFill>
                  <a:solidFill>
                    <a:srgbClr val="0329D6"/>
                  </a:solidFill>
                </a:uFill>
              </a:rPr>
              <a:t>143.</a:t>
            </a:r>
            <a:r>
              <a:rPr lang="en-US" sz="4400" dirty="0" smtClean="0">
                <a:solidFill>
                  <a:schemeClr val="tx1">
                    <a:lumMod val="95000"/>
                  </a:schemeClr>
                </a:solidFill>
                <a:uFill>
                  <a:solidFill>
                    <a:srgbClr val="0329D6"/>
                  </a:solidFill>
                </a:uFill>
              </a:rPr>
              <a:t>Holy consubstantial </a:t>
            </a:r>
            <a:r>
              <a:rPr lang="en-US" sz="4400" dirty="0">
                <a:solidFill>
                  <a:schemeClr val="tx1">
                    <a:lumMod val="95000"/>
                  </a:schemeClr>
                </a:solidFill>
                <a:uFill>
                  <a:solidFill>
                    <a:srgbClr val="0329D6"/>
                  </a:solidFill>
                </a:uFill>
              </a:rPr>
              <a:t>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25609"/>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፻፵፬</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144.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012547"/>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400" dirty="0" smtClean="0"/>
              <a:t> </a:t>
            </a:r>
            <a:r>
              <a:rPr lang="en-CA" sz="1400" dirty="0">
                <a:solidFill>
                  <a:srgbClr val="FFC000"/>
                </a:solidFill>
              </a:rPr>
              <a:t>፻፵፭. </a:t>
            </a:r>
            <a:r>
              <a:rPr lang="en-CA" sz="4400" dirty="0" err="1"/>
              <a:t>እግዚእነ</a:t>
            </a:r>
            <a:r>
              <a:rPr lang="en-CA" sz="4400" dirty="0"/>
              <a:t> </a:t>
            </a:r>
            <a:r>
              <a:rPr lang="en-CA" sz="4400" dirty="0" err="1" smtClean="0"/>
              <a:t>ወአ</a:t>
            </a:r>
            <a:endParaRPr lang="en-CA" sz="4400" dirty="0" smtClean="0"/>
          </a:p>
          <a:p>
            <a:r>
              <a:rPr lang="en-CA" sz="4400" dirty="0" err="1" smtClean="0"/>
              <a:t>ምላክነ</a:t>
            </a:r>
            <a:r>
              <a:rPr lang="en-CA" sz="4400" dirty="0" smtClean="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smtClean="0"/>
              <a:t>ከሠትከ</a:t>
            </a:r>
            <a:r>
              <a:rPr lang="en-CA" sz="4400" dirty="0" smtClean="0"/>
              <a:t>  </a:t>
            </a:r>
            <a:r>
              <a:rPr lang="en-CA" sz="4400" dirty="0" err="1"/>
              <a:t>ሎሙ</a:t>
            </a:r>
            <a:r>
              <a:rPr lang="en-CA" sz="4400" dirty="0"/>
              <a:t> </a:t>
            </a:r>
            <a:r>
              <a:rPr lang="en-CA" sz="4400" dirty="0" smtClean="0"/>
              <a:t> </a:t>
            </a:r>
            <a:r>
              <a:rPr lang="en-CA" sz="4400" dirty="0" err="1" smtClean="0"/>
              <a:t>ምሥ</a:t>
            </a:r>
            <a:endParaRPr lang="en-CA" sz="4400" dirty="0" smtClean="0"/>
          </a:p>
          <a:p>
            <a:r>
              <a:rPr lang="en-CA" sz="4400" dirty="0" err="1" smtClean="0"/>
              <a:t>ጢረ</a:t>
            </a:r>
            <a:r>
              <a:rPr lang="en-CA" sz="4400" dirty="0" smtClean="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endParaRPr lang="en-CA" sz="4400" dirty="0" smtClean="0"/>
          </a:p>
          <a:p>
            <a:r>
              <a:rPr lang="en-CA" sz="4400" dirty="0" err="1" smtClean="0"/>
              <a:t>አልባቲ</a:t>
            </a:r>
            <a:r>
              <a:rPr lang="en-CA" sz="4400" dirty="0" smtClean="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smtClean="0"/>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145</a:t>
            </a:r>
            <a:r>
              <a:rPr lang="en-CA" sz="1400" dirty="0">
                <a:solidFill>
                  <a:srgbClr val="FFC000"/>
                </a:solidFill>
              </a:rPr>
              <a:t>. </a:t>
            </a:r>
            <a:r>
              <a:rPr lang="en-CA" sz="4400" dirty="0"/>
              <a:t>ኦ </a:t>
            </a:r>
            <a:r>
              <a:rPr lang="en-CA" sz="4400" dirty="0" err="1" smtClean="0"/>
              <a:t>ጐይታናን</a:t>
            </a:r>
            <a:endParaRPr lang="en-CA" sz="4400" dirty="0" smtClean="0"/>
          </a:p>
          <a:p>
            <a:r>
              <a:rPr lang="en-CA" sz="4400" dirty="0" smtClean="0"/>
              <a:t>   </a:t>
            </a:r>
            <a:r>
              <a:rPr lang="en-CA" sz="4400" dirty="0" err="1" smtClean="0"/>
              <a:t>ኣምላኽናን</a:t>
            </a:r>
            <a:r>
              <a:rPr lang="en-CA" sz="4400" dirty="0"/>
              <a:t>፥ </a:t>
            </a:r>
            <a:r>
              <a:rPr lang="en-CA" sz="4400" dirty="0" err="1"/>
              <a:t>ናይ</a:t>
            </a:r>
            <a:r>
              <a:rPr lang="en-CA" sz="4400" dirty="0"/>
              <a:t> </a:t>
            </a:r>
            <a:r>
              <a:rPr lang="en-CA" sz="4400" dirty="0" err="1" smtClean="0"/>
              <a:t>ወድኻ</a:t>
            </a:r>
            <a:r>
              <a:rPr lang="en-CA" sz="4400" dirty="0" smtClean="0"/>
              <a:t> </a:t>
            </a:r>
            <a:r>
              <a:rPr lang="en-CA" sz="4400" dirty="0" err="1"/>
              <a:t>ክብሪ</a:t>
            </a:r>
            <a:r>
              <a:rPr lang="en-CA" sz="4400" dirty="0"/>
              <a:t> </a:t>
            </a:r>
            <a:r>
              <a:rPr lang="en-CA" sz="4400" dirty="0" err="1" smtClean="0"/>
              <a:t>ወንጌልን</a:t>
            </a:r>
            <a:r>
              <a:rPr lang="en-CA" sz="4400" dirty="0" smtClean="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smtClean="0"/>
              <a:t>ዓቢ</a:t>
            </a:r>
            <a:endParaRPr lang="en-CA" sz="4400" dirty="0" smtClean="0"/>
          </a:p>
          <a:p>
            <a:r>
              <a:rPr lang="en-CA" sz="4400" dirty="0" smtClean="0"/>
              <a:t>ይ </a:t>
            </a:r>
            <a:r>
              <a:rPr lang="en-CA" sz="4400" dirty="0" err="1"/>
              <a:t>ሃብቲ</a:t>
            </a:r>
            <a:r>
              <a:rPr lang="en-CA" sz="4400" dirty="0"/>
              <a:t> </a:t>
            </a:r>
            <a:r>
              <a:rPr lang="en-CA" sz="4400" dirty="0" err="1"/>
              <a:t>ጸጋኻ</a:t>
            </a:r>
            <a:r>
              <a:rPr lang="en-CA" sz="4400" dirty="0"/>
              <a:t> </a:t>
            </a:r>
            <a:r>
              <a:rPr lang="en-CA" sz="4400" dirty="0" err="1" smtClean="0"/>
              <a:t>ዝሃብ</a:t>
            </a:r>
            <a:endParaRPr lang="en-CA" sz="4400" dirty="0" smtClean="0"/>
          </a:p>
          <a:p>
            <a:r>
              <a:rPr lang="en-CA" sz="4400" dirty="0" err="1" smtClean="0"/>
              <a:t>ካዮም</a:t>
            </a:r>
            <a:r>
              <a:rPr lang="en-CA" sz="4400" dirty="0"/>
              <a:t>፥ </a:t>
            </a:r>
            <a:r>
              <a:rPr lang="en-CA" sz="4400" dirty="0" err="1" smtClean="0"/>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smtClean="0">
                <a:solidFill>
                  <a:srgbClr val="FFC000"/>
                </a:solidFill>
                <a:uFill>
                  <a:solidFill>
                    <a:srgbClr val="D84800"/>
                  </a:solidFill>
                </a:uFill>
              </a:rPr>
              <a:t>145.</a:t>
            </a:r>
            <a:r>
              <a:rPr lang="en-US" sz="3800" dirty="0" smtClean="0">
                <a:uFill>
                  <a:solidFill>
                    <a:srgbClr val="D84800"/>
                  </a:solidFill>
                </a:uFill>
              </a:rPr>
              <a:t> </a:t>
            </a:r>
            <a:r>
              <a:rPr lang="en-US" sz="3800" dirty="0">
                <a:uFill>
                  <a:solidFill>
                    <a:srgbClr val="D84800"/>
                  </a:solidFill>
                </a:uFill>
              </a:rPr>
              <a:t>Our Lord and our God</a:t>
            </a:r>
            <a:r>
              <a:rPr lang="en-US" sz="3800" dirty="0" smtClean="0">
                <a:uFill>
                  <a:solidFill>
                    <a:srgbClr val="D84800"/>
                  </a:solidFill>
                </a:uFill>
              </a:rPr>
              <a:t>, Thou </a:t>
            </a:r>
            <a:r>
              <a:rPr lang="en-US" sz="3800" dirty="0">
                <a:uFill>
                  <a:solidFill>
                    <a:srgbClr val="D84800"/>
                  </a:solidFill>
                </a:uFill>
              </a:rPr>
              <a:t>it was Who revealed to Thy </a:t>
            </a:r>
            <a:r>
              <a:rPr lang="en-US" sz="3800" dirty="0" smtClean="0">
                <a:uFill>
                  <a:solidFill>
                    <a:srgbClr val="D84800"/>
                  </a:solidFill>
                </a:uFill>
              </a:rPr>
              <a:t>holy apostles </a:t>
            </a:r>
            <a:r>
              <a:rPr lang="en-US" sz="3800" dirty="0">
                <a:uFill>
                  <a:solidFill>
                    <a:srgbClr val="D84800"/>
                  </a:solidFill>
                </a:uFill>
              </a:rPr>
              <a:t>the mystery of Thy </a:t>
            </a:r>
            <a:r>
              <a:rPr lang="en-US" sz="3800" dirty="0" smtClean="0">
                <a:uFill>
                  <a:solidFill>
                    <a:srgbClr val="D84800"/>
                  </a:solidFill>
                </a:uFill>
              </a:rPr>
              <a:t>Messiah’s glorious </a:t>
            </a:r>
            <a:r>
              <a:rPr lang="en-US" sz="3800" dirty="0">
                <a:uFill>
                  <a:solidFill>
                    <a:srgbClr val="D84800"/>
                  </a:solidFill>
                </a:uFill>
              </a:rPr>
              <a:t>Gospel, and gave them the </a:t>
            </a:r>
            <a:r>
              <a:rPr lang="en-US" sz="3800" dirty="0" smtClean="0">
                <a:uFill>
                  <a:solidFill>
                    <a:srgbClr val="D84800"/>
                  </a:solidFill>
                </a:uFill>
              </a:rPr>
              <a:t>great and </a:t>
            </a:r>
            <a:r>
              <a:rPr lang="en-US" sz="3800" dirty="0">
                <a:uFill>
                  <a:solidFill>
                    <a:srgbClr val="D84800"/>
                  </a:solidFill>
                </a:uFill>
              </a:rPr>
              <a:t>immeasurable gift that is of Thy grace</a:t>
            </a:r>
            <a:r>
              <a:rPr lang="en-US" sz="3800" dirty="0" smtClean="0">
                <a:uFill>
                  <a:solidFill>
                    <a:srgbClr val="D84800"/>
                  </a:solidFill>
                </a:uFill>
              </a:rPr>
              <a:t>, and </a:t>
            </a:r>
            <a:r>
              <a:rPr lang="en-US" sz="3800" dirty="0">
                <a:uFill>
                  <a:solidFill>
                    <a:srgbClr val="D84800"/>
                  </a:solidFill>
                </a:uFill>
              </a:rPr>
              <a:t>sent them </a:t>
            </a:r>
            <a:r>
              <a:rPr lang="en-US" sz="3800" dirty="0" smtClean="0">
                <a:uFill>
                  <a:solidFill>
                    <a:srgbClr val="D84800"/>
                  </a:solidFill>
                </a:uFill>
              </a:rPr>
              <a:t>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847496"/>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smtClean="0"/>
              <a:t>ውስተ</a:t>
            </a:r>
            <a:r>
              <a:rPr lang="en-CA" sz="4400" dirty="0" smtClean="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endParaRPr lang="en-CA" sz="4400" dirty="0" smtClean="0"/>
          </a:p>
          <a:p>
            <a:r>
              <a:rPr lang="en-CA" sz="4400" dirty="0" err="1" smtClean="0"/>
              <a:t>ዘኢይትዐወቅ</a:t>
            </a:r>
            <a:r>
              <a:rPr lang="en-CA" sz="4400" dirty="0" smtClean="0"/>
              <a:t> </a:t>
            </a:r>
            <a:r>
              <a:rPr lang="en-CA" sz="4400" dirty="0" err="1" smtClean="0"/>
              <a:t>ምሕረ</a:t>
            </a:r>
            <a:endParaRPr lang="en-CA" sz="4400" dirty="0" smtClean="0"/>
          </a:p>
          <a:p>
            <a:r>
              <a:rPr lang="en-CA" sz="4400" dirty="0" err="1" smtClean="0"/>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smtClean="0"/>
              <a:t>ወናስተበቍ</a:t>
            </a:r>
            <a:endParaRPr lang="en-CA" sz="4400" dirty="0" smtClean="0"/>
          </a:p>
          <a:p>
            <a:r>
              <a:rPr lang="en-CA" sz="4400" dirty="0" err="1" smtClean="0"/>
              <a:t>ዐከ</a:t>
            </a:r>
            <a:r>
              <a:rPr lang="en-CA" sz="4400" dirty="0" smtClean="0"/>
              <a:t> </a:t>
            </a:r>
            <a:r>
              <a:rPr lang="en-CA" sz="4400" dirty="0" err="1"/>
              <a:t>ከመ</a:t>
            </a:r>
            <a:r>
              <a:rPr lang="en-CA" sz="4400" dirty="0"/>
              <a:t> </a:t>
            </a:r>
            <a:r>
              <a:rPr lang="en-CA" sz="4400" dirty="0" err="1"/>
              <a:t>ትረስየነ</a:t>
            </a:r>
            <a:r>
              <a:rPr lang="en-CA" sz="4400" dirty="0"/>
              <a:t> </a:t>
            </a:r>
            <a:endParaRPr lang="en-CA" sz="4400" dirty="0" smtClean="0"/>
          </a:p>
          <a:p>
            <a:r>
              <a:rPr lang="en-CA" sz="4400" dirty="0" err="1" smtClean="0"/>
              <a:t>ድልዋነ</a:t>
            </a:r>
            <a:r>
              <a:rPr lang="en-CA" sz="4400" dirty="0" smtClean="0"/>
              <a:t> </a:t>
            </a:r>
            <a:r>
              <a:rPr lang="en-CA" sz="4400" dirty="0" err="1"/>
              <a:t>ለርስቶሙ</a:t>
            </a:r>
            <a:r>
              <a:rPr lang="en-CA" sz="4400" dirty="0"/>
              <a:t> </a:t>
            </a:r>
            <a:r>
              <a:rPr lang="en-CA" sz="4400" dirty="0" err="1" smtClean="0"/>
              <a:t>ወለመክፈልቶሙ</a:t>
            </a:r>
            <a:r>
              <a:rPr lang="en-CA" sz="4400" dirty="0" smtClean="0"/>
              <a:t> </a:t>
            </a:r>
            <a:r>
              <a:rPr lang="en-CA" sz="4400" dirty="0" err="1"/>
              <a:t>ንሑር</a:t>
            </a:r>
            <a:r>
              <a:rPr lang="en-CA" sz="4400" dirty="0"/>
              <a:t> </a:t>
            </a:r>
            <a:r>
              <a:rPr lang="en-CA" sz="4400" dirty="0" err="1" smtClean="0"/>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smtClean="0"/>
              <a:t>ብዝኂ</a:t>
            </a:r>
            <a:r>
              <a:rPr lang="en-CA" sz="4400" dirty="0" smtClean="0"/>
              <a:t> </a:t>
            </a:r>
            <a:r>
              <a:rPr lang="en-CA" sz="4400" dirty="0" err="1"/>
              <a:t>ምሕረትካ</a:t>
            </a:r>
            <a:r>
              <a:rPr lang="en-CA" sz="4400" dirty="0"/>
              <a:t> </a:t>
            </a:r>
            <a:r>
              <a:rPr lang="en-CA" sz="4400" dirty="0" err="1" smtClean="0"/>
              <a:t>ክሳ</a:t>
            </a:r>
            <a:endParaRPr lang="en-CA" sz="4400" dirty="0" smtClean="0"/>
          </a:p>
          <a:p>
            <a:r>
              <a:rPr lang="en-CA" sz="4400" dirty="0" smtClean="0"/>
              <a:t>ዕ </a:t>
            </a:r>
            <a:r>
              <a:rPr lang="en-CA" sz="4400" dirty="0" err="1"/>
              <a:t>ወሰን</a:t>
            </a:r>
            <a:r>
              <a:rPr lang="en-CA" sz="4400" dirty="0"/>
              <a:t> </a:t>
            </a:r>
            <a:r>
              <a:rPr lang="en-CA" sz="4400" dirty="0" smtClean="0"/>
              <a:t> </a:t>
            </a:r>
            <a:r>
              <a:rPr lang="en-CA" sz="4400" dirty="0" err="1" smtClean="0"/>
              <a:t>ዓለም</a:t>
            </a:r>
            <a:r>
              <a:rPr lang="en-CA" sz="4400" dirty="0" smtClean="0"/>
              <a:t>  </a:t>
            </a:r>
            <a:r>
              <a:rPr lang="en-CA" sz="4400" dirty="0" err="1" smtClean="0"/>
              <a:t>ከስተ</a:t>
            </a:r>
            <a:endParaRPr lang="en-CA" sz="4400" dirty="0" smtClean="0"/>
          </a:p>
          <a:p>
            <a:r>
              <a:rPr lang="en-CA" sz="4400" dirty="0" err="1" smtClean="0"/>
              <a:t>ምህሩ</a:t>
            </a:r>
            <a:r>
              <a:rPr lang="en-CA" sz="4400" dirty="0" smtClean="0"/>
              <a:t> </a:t>
            </a:r>
            <a:r>
              <a:rPr lang="en-CA" sz="4400" dirty="0" err="1" smtClean="0"/>
              <a:t>ዝሰደድካዮም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smtClean="0"/>
              <a:t>ርስቶምን</a:t>
            </a:r>
            <a:r>
              <a:rPr lang="en-CA" sz="4400" dirty="0"/>
              <a:t> </a:t>
            </a:r>
            <a:r>
              <a:rPr lang="en-CA" sz="4400" dirty="0" err="1" smtClean="0"/>
              <a:t>ብጽሒቶምን</a:t>
            </a:r>
            <a:r>
              <a:rPr lang="en-CA" sz="4400" dirty="0" smtClean="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smtClean="0"/>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uFill>
                  <a:solidFill>
                    <a:srgbClr val="D84800"/>
                  </a:solidFill>
                </a:uFill>
              </a:rPr>
              <a:t>proclaim </a:t>
            </a:r>
            <a:r>
              <a:rPr lang="en-US" sz="3600" dirty="0">
                <a:uFill>
                  <a:solidFill>
                    <a:srgbClr val="D84800"/>
                  </a:solidFill>
                </a:uFill>
              </a:rPr>
              <a:t>to all the ends </a:t>
            </a:r>
            <a:r>
              <a:rPr lang="en-US" sz="3600" dirty="0" smtClean="0">
                <a:uFill>
                  <a:solidFill>
                    <a:srgbClr val="D84800"/>
                  </a:solidFill>
                </a:uFill>
              </a:rPr>
              <a:t>of the </a:t>
            </a:r>
            <a:r>
              <a:rPr lang="en-US" sz="3600" dirty="0">
                <a:uFill>
                  <a:solidFill>
                    <a:srgbClr val="D84800"/>
                  </a:solidFill>
                </a:uFill>
              </a:rPr>
              <a:t>world the immeasurable riches of </a:t>
            </a:r>
            <a:r>
              <a:rPr lang="en-US" sz="3600" dirty="0" smtClean="0">
                <a:uFill>
                  <a:solidFill>
                    <a:srgbClr val="D84800"/>
                  </a:solidFill>
                </a:uFill>
              </a:rPr>
              <a:t>Thy grace </a:t>
            </a:r>
            <a:r>
              <a:rPr lang="en-US" sz="3600" dirty="0">
                <a:uFill>
                  <a:solidFill>
                    <a:srgbClr val="D84800"/>
                  </a:solidFill>
                </a:uFill>
              </a:rPr>
              <a:t>which is from Thy mercy</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146</a:t>
            </a:r>
            <a:r>
              <a:rPr lang="en-US" sz="1400" dirty="0">
                <a:solidFill>
                  <a:srgbClr val="FFC000"/>
                </a:solidFill>
                <a:uFill>
                  <a:solidFill>
                    <a:srgbClr val="D84800"/>
                  </a:solidFill>
                </a:uFill>
              </a:rPr>
              <a:t>. </a:t>
            </a:r>
            <a:r>
              <a:rPr lang="en-US" sz="3600" dirty="0">
                <a:uFill>
                  <a:solidFill>
                    <a:srgbClr val="D84800"/>
                  </a:solidFill>
                </a:uFill>
              </a:rPr>
              <a:t>We pray and beseech Thee, also, </a:t>
            </a:r>
            <a:r>
              <a:rPr lang="en-US" sz="3600" dirty="0" smtClean="0">
                <a:uFill>
                  <a:solidFill>
                    <a:srgbClr val="D84800"/>
                  </a:solidFill>
                </a:uFill>
              </a:rPr>
              <a:t>O Lord</a:t>
            </a:r>
            <a:r>
              <a:rPr lang="en-US" sz="3600" dirty="0">
                <a:uFill>
                  <a:solidFill>
                    <a:srgbClr val="D84800"/>
                  </a:solidFill>
                </a:uFill>
              </a:rPr>
              <a:t>, that Thou would make us ready for </a:t>
            </a:r>
            <a:r>
              <a:rPr lang="en-US" sz="3600" dirty="0" smtClean="0">
                <a:uFill>
                  <a:solidFill>
                    <a:srgbClr val="D84800"/>
                  </a:solidFill>
                </a:uFill>
              </a:rPr>
              <a:t>an inheritance </a:t>
            </a:r>
            <a:r>
              <a:rPr lang="en-US" sz="3600" dirty="0">
                <a:uFill>
                  <a:solidFill>
                    <a:srgbClr val="D84800"/>
                  </a:solidFill>
                </a:uFill>
              </a:rPr>
              <a:t>and a portion with them that </a:t>
            </a:r>
            <a:r>
              <a:rPr lang="en-US" sz="3600" dirty="0" smtClean="0">
                <a:uFill>
                  <a:solidFill>
                    <a:srgbClr val="D84800"/>
                  </a:solidFill>
                </a:uFill>
              </a:rPr>
              <a:t>we may </a:t>
            </a:r>
            <a:r>
              <a:rPr lang="en-US" sz="3600" dirty="0">
                <a:uFill>
                  <a:solidFill>
                    <a:srgbClr val="D84800"/>
                  </a:solidFill>
                </a:uFill>
              </a:rPr>
              <a:t>walk </a:t>
            </a:r>
            <a:r>
              <a:rPr lang="en-US" sz="3600" dirty="0" smtClean="0">
                <a:uFill>
                  <a:solidFill>
                    <a:srgbClr val="D84800"/>
                  </a:solidFill>
                </a:uFill>
              </a:rPr>
              <a:t>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816117"/>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smtClean="0"/>
              <a:t>ወጸግወነ</a:t>
            </a:r>
            <a:r>
              <a:rPr lang="en-CA" sz="4000" dirty="0" smtClean="0"/>
              <a:t> </a:t>
            </a:r>
            <a:r>
              <a:rPr lang="en-CA" sz="4400" dirty="0" err="1" smtClean="0"/>
              <a:t>በኵሉ</a:t>
            </a:r>
            <a:r>
              <a:rPr lang="en-CA" sz="4400" dirty="0" smtClean="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endParaRPr lang="en-CA" sz="44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smtClean="0"/>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smtClean="0"/>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smtClean="0"/>
              <a:t>ንእኣቶም</a:t>
            </a:r>
            <a:r>
              <a:rPr lang="en-CA" sz="4400" dirty="0" smtClean="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smtClean="0"/>
              <a:t>ዝመሥረትካያ</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smtClean="0"/>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their </a:t>
            </a:r>
            <a:r>
              <a:rPr lang="en-US" sz="3300" dirty="0">
                <a:uFill>
                  <a:solidFill>
                    <a:srgbClr val="D84800"/>
                  </a:solidFill>
                </a:uFill>
              </a:rPr>
              <a:t>ways and follow in </a:t>
            </a:r>
            <a:r>
              <a:rPr lang="en-US" sz="3300" dirty="0" smtClean="0">
                <a:uFill>
                  <a:solidFill>
                    <a:srgbClr val="D84800"/>
                  </a:solidFill>
                </a:uFill>
              </a:rPr>
              <a:t>their foot steps </a:t>
            </a:r>
            <a:r>
              <a:rPr lang="en-US" sz="3300" dirty="0">
                <a:uFill>
                  <a:solidFill>
                    <a:srgbClr val="D84800"/>
                  </a:solidFill>
                </a:uFill>
              </a:rPr>
              <a:t>and grant us at all times to </a:t>
            </a:r>
            <a:r>
              <a:rPr lang="en-US" sz="3300" dirty="0" smtClean="0">
                <a:uFill>
                  <a:solidFill>
                    <a:srgbClr val="D84800"/>
                  </a:solidFill>
                </a:uFill>
              </a:rPr>
              <a:t>imitate them </a:t>
            </a:r>
            <a:r>
              <a:rPr lang="en-US" sz="3300" dirty="0">
                <a:uFill>
                  <a:solidFill>
                    <a:srgbClr val="D84800"/>
                  </a:solidFill>
                </a:uFill>
              </a:rPr>
              <a:t>and to continue in their love and </a:t>
            </a:r>
            <a:r>
              <a:rPr lang="en-US" sz="3300" dirty="0" smtClean="0">
                <a:uFill>
                  <a:solidFill>
                    <a:srgbClr val="D84800"/>
                  </a:solidFill>
                </a:uFill>
              </a:rPr>
              <a:t>to have </a:t>
            </a:r>
            <a:r>
              <a:rPr lang="en-US" sz="3300" dirty="0">
                <a:uFill>
                  <a:solidFill>
                    <a:srgbClr val="D84800"/>
                  </a:solidFill>
                </a:uFill>
              </a:rPr>
              <a:t>fellowship with them in their </a:t>
            </a:r>
            <a:r>
              <a:rPr lang="en-US" sz="3300" dirty="0" err="1">
                <a:uFill>
                  <a:solidFill>
                    <a:srgbClr val="D84800"/>
                  </a:solidFill>
                </a:uFill>
              </a:rPr>
              <a:t>labour</a:t>
            </a:r>
            <a:r>
              <a:rPr lang="en-US" sz="3300" dirty="0">
                <a:uFill>
                  <a:solidFill>
                    <a:srgbClr val="D84800"/>
                  </a:solidFill>
                </a:uFill>
              </a:rPr>
              <a:t> </a:t>
            </a:r>
            <a:r>
              <a:rPr lang="en-US" sz="3300" dirty="0" smtClean="0">
                <a:uFill>
                  <a:solidFill>
                    <a:srgbClr val="D84800"/>
                  </a:solidFill>
                </a:uFill>
              </a:rPr>
              <a:t>in true </a:t>
            </a:r>
            <a:r>
              <a:rPr lang="en-US" sz="3300" dirty="0">
                <a:uFill>
                  <a:solidFill>
                    <a:srgbClr val="D84800"/>
                  </a:solidFill>
                </a:uFill>
              </a:rPr>
              <a:t>godliness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C000"/>
                </a:solidFill>
                <a:uFill>
                  <a:solidFill>
                    <a:srgbClr val="D84800"/>
                  </a:solidFill>
                </a:uFill>
              </a:rPr>
              <a:t>147</a:t>
            </a:r>
            <a:r>
              <a:rPr lang="en-US" sz="3300" dirty="0">
                <a:solidFill>
                  <a:srgbClr val="FFC000"/>
                </a:solidFill>
                <a:uFill>
                  <a:solidFill>
                    <a:srgbClr val="D84800"/>
                  </a:solidFill>
                </a:uFill>
              </a:rPr>
              <a:t>. </a:t>
            </a:r>
            <a:r>
              <a:rPr lang="en-US" sz="3300" dirty="0">
                <a:uFill>
                  <a:solidFill>
                    <a:srgbClr val="D84800"/>
                  </a:solidFill>
                </a:uFill>
              </a:rPr>
              <a:t>And do Thou keep Thy </a:t>
            </a:r>
            <a:r>
              <a:rPr lang="en-US" sz="3300" dirty="0" smtClean="0">
                <a:uFill>
                  <a:solidFill>
                    <a:srgbClr val="D84800"/>
                  </a:solidFill>
                </a:uFill>
              </a:rPr>
              <a:t>holy Church </a:t>
            </a:r>
            <a:r>
              <a:rPr lang="en-US" sz="3300" dirty="0">
                <a:uFill>
                  <a:solidFill>
                    <a:srgbClr val="D84800"/>
                  </a:solidFill>
                </a:uFill>
              </a:rPr>
              <a:t>which Thou did found by </a:t>
            </a:r>
            <a:r>
              <a:rPr lang="en-US" sz="3300" dirty="0" smtClean="0">
                <a:uFill>
                  <a:solidFill>
                    <a:srgbClr val="D84800"/>
                  </a:solidFill>
                </a:uFill>
              </a:rPr>
              <a:t>their means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 </a:t>
            </a:r>
            <a:r>
              <a:rPr lang="en-US" sz="3300" dirty="0">
                <a:uFill>
                  <a:solidFill>
                    <a:srgbClr val="D84800"/>
                  </a:solidFill>
                </a:uFill>
              </a:rPr>
              <a:t>and bless the </a:t>
            </a:r>
            <a:r>
              <a:rPr lang="en-US" sz="3300" dirty="0" smtClean="0">
                <a:uFill>
                  <a:solidFill>
                    <a:srgbClr val="D84800"/>
                  </a:solidFill>
                </a:uFill>
              </a:rPr>
              <a:t>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275033"/>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smtClean="0"/>
              <a:t>አባግዐ</a:t>
            </a:r>
            <a:r>
              <a:rPr lang="en-CA" sz="4200" dirty="0" smtClean="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smtClean="0"/>
              <a:t>በኢየ</a:t>
            </a:r>
            <a:endParaRPr lang="en-CA" sz="4000" dirty="0" smtClean="0"/>
          </a:p>
          <a:p>
            <a:r>
              <a:rPr lang="en-CA" sz="4000" dirty="0" err="1" smtClean="0"/>
              <a:t>ሱስ</a:t>
            </a:r>
            <a:r>
              <a:rPr lang="en-CA" sz="4000" dirty="0" smtClean="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smtClean="0"/>
              <a:t>ወም</a:t>
            </a:r>
            <a:endParaRPr lang="en-CA" sz="4000" dirty="0" smtClean="0"/>
          </a:p>
          <a:p>
            <a:r>
              <a:rPr lang="en-CA" sz="4000" dirty="0" err="1" smtClean="0"/>
              <a:t>ስለ</a:t>
            </a:r>
            <a:r>
              <a:rPr lang="en-CA" sz="4000" dirty="0" smtClean="0"/>
              <a:t> </a:t>
            </a:r>
            <a:r>
              <a:rPr lang="en-CA" sz="4000" dirty="0" err="1"/>
              <a:t>ቅዱስ</a:t>
            </a:r>
            <a:r>
              <a:rPr lang="en-CA" sz="4000" dirty="0"/>
              <a:t> </a:t>
            </a:r>
            <a:r>
              <a:rPr lang="en-CA" sz="4000" dirty="0" err="1"/>
              <a:t>መንፈስ</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smtClean="0"/>
              <a:t> </a:t>
            </a:r>
            <a:endParaRPr lang="en-CA" sz="4000" dirty="0"/>
          </a:p>
        </p:txBody>
      </p:sp>
      <p:sp>
        <p:nvSpPr>
          <p:cNvPr id="3" name="Rectangle 2"/>
          <p:cNvSpPr/>
          <p:nvPr/>
        </p:nvSpPr>
        <p:spPr>
          <a:xfrm>
            <a:off x="3835657" y="-86943"/>
            <a:ext cx="4321579" cy="6863417"/>
          </a:xfrm>
          <a:prstGeom prst="rect">
            <a:avLst/>
          </a:prstGeom>
        </p:spPr>
        <p:txBody>
          <a:bodyPr wrap="square">
            <a:spAutoFit/>
          </a:bodyPr>
          <a:lstStyle/>
          <a:p>
            <a:r>
              <a:rPr lang="en-CA" sz="4000" dirty="0" err="1" smtClean="0"/>
              <a:t>መጓሰ</a:t>
            </a:r>
            <a:r>
              <a:rPr lang="en-CA" sz="4000" dirty="0" smtClean="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smtClean="0"/>
              <a:t>ዝተኸልካያ</a:t>
            </a:r>
            <a:r>
              <a:rPr lang="en-CA" sz="4000" dirty="0" smtClean="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smtClean="0"/>
              <a:t>ኣብዝ</a:t>
            </a:r>
            <a:endParaRPr lang="en-CA" sz="4000" dirty="0" smtClean="0"/>
          </a:p>
          <a:p>
            <a:r>
              <a:rPr lang="en-CA" sz="4000" dirty="0" err="1" smtClean="0"/>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4000" dirty="0" err="1" smtClean="0"/>
              <a:t>ብጐይታና</a:t>
            </a:r>
            <a:r>
              <a:rPr lang="en-CA" sz="4000" dirty="0" smtClean="0"/>
              <a:t> </a:t>
            </a:r>
            <a:r>
              <a:rPr lang="en-CA" sz="4000" dirty="0" err="1"/>
              <a:t>ኢየሱስ</a:t>
            </a:r>
            <a:r>
              <a:rPr lang="en-CA" sz="4000" dirty="0"/>
              <a:t> </a:t>
            </a:r>
            <a:r>
              <a:rPr lang="en-CA" sz="4000" dirty="0" err="1" smtClean="0"/>
              <a:t>ክርስ</a:t>
            </a:r>
            <a:endParaRPr lang="en-CA" sz="4000" dirty="0" smtClean="0"/>
          </a:p>
          <a:p>
            <a:r>
              <a:rPr lang="en-CA" sz="4000" dirty="0" err="1" smtClean="0"/>
              <a:t>ቶስ</a:t>
            </a:r>
            <a:r>
              <a:rPr lang="en-CA" sz="4000" dirty="0" smtClean="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smtClean="0"/>
              <a:t>መንፈስ</a:t>
            </a:r>
            <a:r>
              <a:rPr lang="en-CA" sz="4000" dirty="0" smtClean="0"/>
              <a:t> </a:t>
            </a:r>
            <a:r>
              <a:rPr lang="en-CA" sz="4000" dirty="0" err="1"/>
              <a:t>ቅዱስን</a:t>
            </a:r>
            <a:r>
              <a:rPr lang="en-CA" sz="4000" dirty="0"/>
              <a:t> </a:t>
            </a:r>
            <a:r>
              <a:rPr lang="en-CA" sz="4000" dirty="0" err="1"/>
              <a:t>ምስጋናን</a:t>
            </a:r>
            <a:r>
              <a:rPr lang="en-CA" sz="4000" dirty="0"/>
              <a:t> </a:t>
            </a:r>
            <a:r>
              <a:rPr lang="en-CA" sz="4000" dirty="0" err="1" smtClean="0"/>
              <a:t>ጽንዓትን</a:t>
            </a:r>
            <a:r>
              <a:rPr lang="en-CA" sz="4000" dirty="0" smtClean="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a:t>
            </a:r>
            <a:r>
              <a:rPr lang="en-US" sz="3300" dirty="0">
                <a:uFill>
                  <a:solidFill>
                    <a:srgbClr val="D84800"/>
                  </a:solidFill>
                </a:uFill>
              </a:rPr>
              <a:t>flock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people) </a:t>
            </a:r>
            <a:r>
              <a:rPr lang="en-US" sz="3300" dirty="0" smtClean="0">
                <a:uFill>
                  <a:solidFill>
                    <a:srgbClr val="D84800"/>
                  </a:solidFill>
                </a:uFill>
              </a:rPr>
              <a:t>and increase </a:t>
            </a:r>
            <a:r>
              <a:rPr lang="en-US" sz="3300" dirty="0">
                <a:uFill>
                  <a:solidFill>
                    <a:srgbClr val="D84800"/>
                  </a:solidFill>
                </a:uFill>
              </a:rPr>
              <a:t>this vine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a:t>
            </a:r>
            <a:r>
              <a:rPr lang="en-US" sz="2000" dirty="0" smtClean="0">
                <a:solidFill>
                  <a:srgbClr val="FFC000"/>
                </a:solidFill>
                <a:uFill>
                  <a:solidFill>
                    <a:srgbClr val="D84800"/>
                  </a:solidFill>
                </a:uFill>
              </a:rPr>
              <a:t>things which </a:t>
            </a:r>
            <a:r>
              <a:rPr lang="en-US" sz="2000" dirty="0">
                <a:solidFill>
                  <a:srgbClr val="FFC000"/>
                </a:solidFill>
                <a:uFill>
                  <a:solidFill>
                    <a:srgbClr val="D84800"/>
                  </a:solidFill>
                </a:uFill>
              </a:rPr>
              <a:t>are on the altar) </a:t>
            </a:r>
            <a:r>
              <a:rPr lang="en-US" sz="3250" dirty="0">
                <a:uFill>
                  <a:solidFill>
                    <a:srgbClr val="D84800"/>
                  </a:solidFill>
                </a:uFill>
              </a:rPr>
              <a:t>which Thou </a:t>
            </a:r>
            <a:r>
              <a:rPr lang="en-US" sz="3250" dirty="0" smtClean="0">
                <a:uFill>
                  <a:solidFill>
                    <a:srgbClr val="D84800"/>
                  </a:solidFill>
                </a:uFill>
              </a:rPr>
              <a:t>did plant </a:t>
            </a:r>
            <a:r>
              <a:rPr lang="en-US" sz="3250" dirty="0">
                <a:uFill>
                  <a:solidFill>
                    <a:srgbClr val="D84800"/>
                  </a:solidFill>
                </a:uFill>
              </a:rPr>
              <a:t>with Thy holy right hand, </a:t>
            </a:r>
            <a:r>
              <a:rPr lang="en-US" sz="3250" dirty="0" smtClean="0">
                <a:uFill>
                  <a:solidFill>
                    <a:srgbClr val="D84800"/>
                  </a:solidFill>
                </a:uFill>
              </a:rPr>
              <a:t>through Jesus </a:t>
            </a:r>
            <a:r>
              <a:rPr lang="en-US" sz="3250" dirty="0">
                <a:uFill>
                  <a:solidFill>
                    <a:srgbClr val="D84800"/>
                  </a:solidFill>
                </a:uFill>
              </a:rPr>
              <a:t>Christ our Lord, through Whom </a:t>
            </a:r>
            <a:r>
              <a:rPr lang="en-US" sz="3250" dirty="0" smtClean="0">
                <a:uFill>
                  <a:solidFill>
                    <a:srgbClr val="D84800"/>
                  </a:solidFill>
                </a:uFill>
              </a:rPr>
              <a:t>to Thee </a:t>
            </a:r>
            <a:r>
              <a:rPr lang="en-US" sz="3250" dirty="0">
                <a:uFill>
                  <a:solidFill>
                    <a:srgbClr val="D84800"/>
                  </a:solidFill>
                </a:uFill>
              </a:rPr>
              <a:t>with Him and with the Holy Spirit </a:t>
            </a:r>
            <a:r>
              <a:rPr lang="en-US" sz="3250" dirty="0" smtClean="0">
                <a:uFill>
                  <a:solidFill>
                    <a:srgbClr val="D84800"/>
                  </a:solidFill>
                </a:uFill>
              </a:rPr>
              <a:t>be glory </a:t>
            </a:r>
            <a:r>
              <a:rPr lang="en-US" sz="3250" dirty="0">
                <a:uFill>
                  <a:solidFill>
                    <a:srgbClr val="D84800"/>
                  </a:solidFill>
                </a:uFill>
              </a:rPr>
              <a:t>and dominion, both now and ever </a:t>
            </a:r>
            <a:r>
              <a:rPr lang="en-US" sz="3250" dirty="0" smtClean="0">
                <a:uFill>
                  <a:solidFill>
                    <a:srgbClr val="D84800"/>
                  </a:solidFill>
                </a:uFill>
              </a:rPr>
              <a:t>and unto </a:t>
            </a:r>
            <a:r>
              <a:rPr lang="en-US" sz="3250" dirty="0">
                <a:uFill>
                  <a:solidFill>
                    <a:srgbClr val="D84800"/>
                  </a:solidFill>
                </a:uFill>
              </a:rPr>
              <a:t>the ages of ages. Amen.</a:t>
            </a:r>
            <a:endParaRPr lang="en-US" sz="3250" dirty="0" smtClean="0">
              <a:uFill>
                <a:solidFill>
                  <a:srgbClr val="D84800"/>
                </a:solidFill>
              </a:uFill>
            </a:endParaRP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76643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smtClean="0"/>
              <a:t> </a:t>
            </a:r>
            <a:r>
              <a:rPr lang="en-CA" sz="4200" dirty="0" err="1" smtClean="0"/>
              <a:t>ገጸከ</a:t>
            </a:r>
            <a:r>
              <a:rPr lang="en-CA" sz="4200" dirty="0" smtClean="0"/>
              <a:t>  </a:t>
            </a:r>
            <a:r>
              <a:rPr lang="en-CA" sz="4200" dirty="0" err="1" smtClean="0"/>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smtClean="0"/>
              <a:t>ወኢትግድ</a:t>
            </a:r>
            <a:endParaRPr lang="en-CA" sz="4200" dirty="0" smtClean="0"/>
          </a:p>
          <a:p>
            <a:r>
              <a:rPr lang="en-CA" sz="4200" dirty="0" err="1" smtClean="0"/>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smtClean="0"/>
              <a:t>።</a:t>
            </a:r>
          </a:p>
          <a:p>
            <a:endParaRPr lang="en-CA" sz="4000" dirty="0"/>
          </a:p>
          <a:p>
            <a:r>
              <a:rPr lang="en-CA" sz="4000" dirty="0" smtClean="0"/>
              <a:t> </a:t>
            </a:r>
            <a:endParaRPr lang="en-CA" sz="4000" dirty="0"/>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smtClean="0"/>
              <a:t>ኣይት</a:t>
            </a:r>
            <a:endParaRPr lang="en-CA" sz="4000" dirty="0" smtClean="0"/>
          </a:p>
          <a:p>
            <a:r>
              <a:rPr lang="en-CA" sz="4000" dirty="0" err="1" smtClean="0"/>
              <a:t>ፈለ</a:t>
            </a:r>
            <a:r>
              <a:rPr lang="en-CA" sz="4000" dirty="0"/>
              <a:t>። </a:t>
            </a:r>
            <a:r>
              <a:rPr lang="en-CA" sz="4000" dirty="0" err="1"/>
              <a:t>ረዳኢ</a:t>
            </a:r>
            <a:r>
              <a:rPr lang="en-CA" sz="4000" dirty="0"/>
              <a:t> </a:t>
            </a:r>
            <a:r>
              <a:rPr lang="en-CA" sz="4000" dirty="0" err="1"/>
              <a:t>ኩነኒ</a:t>
            </a:r>
            <a:r>
              <a:rPr lang="en-CA" sz="4000" dirty="0"/>
              <a:t>፥ </a:t>
            </a:r>
            <a:r>
              <a:rPr lang="en-CA" sz="4000" dirty="0" err="1" smtClean="0"/>
              <a:t>ኣይት</a:t>
            </a:r>
            <a:endParaRPr lang="en-CA" sz="4000" dirty="0" smtClean="0"/>
          </a:p>
          <a:p>
            <a:r>
              <a:rPr lang="en-CA" sz="4000" dirty="0" err="1" smtClean="0"/>
              <a:t>ግደፈኒ</a:t>
            </a:r>
            <a:r>
              <a:rPr lang="en-CA" sz="4000" dirty="0" smtClean="0"/>
              <a:t> </a:t>
            </a:r>
            <a:r>
              <a:rPr lang="en-CA" sz="4000" dirty="0"/>
              <a:t>፥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smtClean="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Then </a:t>
            </a:r>
            <a:r>
              <a:rPr lang="en-US" sz="2000" dirty="0">
                <a:solidFill>
                  <a:srgbClr val="FFC000"/>
                </a:solidFill>
                <a:uFill>
                  <a:solidFill>
                    <a:srgbClr val="D84800"/>
                  </a:solidFill>
                </a:uFill>
              </a:rPr>
              <a:t>the priest shall take </a:t>
            </a:r>
            <a:r>
              <a:rPr lang="en-US" sz="2000" dirty="0" smtClean="0">
                <a:solidFill>
                  <a:srgbClr val="FFC000"/>
                </a:solidFill>
                <a:uFill>
                  <a:solidFill>
                    <a:srgbClr val="D84800"/>
                  </a:solidFill>
                </a:uFill>
              </a:rPr>
              <a:t>the host </a:t>
            </a:r>
            <a:r>
              <a:rPr lang="en-US" sz="2000" dirty="0">
                <a:solidFill>
                  <a:srgbClr val="FFC000"/>
                </a:solidFill>
                <a:uFill>
                  <a:solidFill>
                    <a:srgbClr val="D84800"/>
                  </a:solidFill>
                </a:uFill>
              </a:rPr>
              <a:t>with his wet hand. and, </a:t>
            </a:r>
            <a:r>
              <a:rPr lang="en-US" sz="2000" dirty="0" smtClean="0">
                <a:solidFill>
                  <a:srgbClr val="FFC000"/>
                </a:solidFill>
                <a:uFill>
                  <a:solidFill>
                    <a:srgbClr val="D84800"/>
                  </a:solidFill>
                </a:uFill>
              </a:rPr>
              <a:t>passing his </a:t>
            </a:r>
            <a:r>
              <a:rPr lang="en-US" sz="2000" dirty="0">
                <a:solidFill>
                  <a:srgbClr val="FFC000"/>
                </a:solidFill>
                <a:uFill>
                  <a:solidFill>
                    <a:srgbClr val="D84800"/>
                  </a:solidFill>
                </a:uFill>
              </a:rPr>
              <a:t>hand over and upon it, shall say</a:t>
            </a:r>
            <a:r>
              <a:rPr lang="en-US" sz="2000" dirty="0" smtClean="0">
                <a:solidFill>
                  <a:srgbClr val="FFC000"/>
                </a:solidFill>
                <a:uFill>
                  <a:solidFill>
                    <a:srgbClr val="D84800"/>
                  </a:solidFill>
                </a:u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9. </a:t>
            </a:r>
            <a:r>
              <a:rPr lang="en-US" sz="3400" dirty="0" smtClean="0">
                <a:solidFill>
                  <a:schemeClr val="tx1">
                    <a:lumMod val="95000"/>
                  </a:schemeClr>
                </a:solidFill>
                <a:uFill>
                  <a:solidFill>
                    <a:srgbClr val="D84800"/>
                  </a:solidFill>
                </a:uFill>
              </a:rPr>
              <a:t>I </a:t>
            </a:r>
            <a:r>
              <a:rPr lang="en-US" sz="3400" dirty="0">
                <a:solidFill>
                  <a:schemeClr val="tx1">
                    <a:lumMod val="95000"/>
                  </a:schemeClr>
                </a:solidFill>
                <a:uFill>
                  <a:solidFill>
                    <a:srgbClr val="D84800"/>
                  </a:solidFill>
                </a:uFill>
              </a:rPr>
              <a:t>sought Thy face ; Thy face, O Lord</a:t>
            </a:r>
            <a:r>
              <a:rPr lang="en-US" sz="3400" dirty="0" smtClean="0">
                <a:solidFill>
                  <a:schemeClr val="tx1">
                    <a:lumMod val="95000"/>
                  </a:schemeClr>
                </a:solidFill>
                <a:uFill>
                  <a:solidFill>
                    <a:srgbClr val="D84800"/>
                  </a:solidFill>
                </a:uFill>
              </a:rPr>
              <a:t>, will </a:t>
            </a:r>
            <a:r>
              <a:rPr lang="en-US" sz="3400" dirty="0">
                <a:solidFill>
                  <a:schemeClr val="tx1">
                    <a:lumMod val="95000"/>
                  </a:schemeClr>
                </a:solidFill>
                <a:uFill>
                  <a:solidFill>
                    <a:srgbClr val="D84800"/>
                  </a:solidFill>
                </a:uFill>
              </a:rPr>
              <a:t>I seek, hide not Thy face </a:t>
            </a:r>
            <a:r>
              <a:rPr lang="en-US" sz="3400" dirty="0" smtClean="0">
                <a:solidFill>
                  <a:schemeClr val="tx1">
                    <a:lumMod val="95000"/>
                  </a:schemeClr>
                </a:solidFill>
                <a:uFill>
                  <a:solidFill>
                    <a:srgbClr val="D84800"/>
                  </a:solidFill>
                </a:uFill>
              </a:rPr>
              <a:t>from me</a:t>
            </a:r>
            <a:r>
              <a:rPr lang="en-US" sz="3400" dirty="0">
                <a:solidFill>
                  <a:schemeClr val="tx1">
                    <a:lumMod val="95000"/>
                  </a:schemeClr>
                </a:solidFill>
                <a:uFill>
                  <a:solidFill>
                    <a:srgbClr val="D84800"/>
                  </a:solidFill>
                </a:uFill>
              </a:rPr>
              <a:t>; put not Thy servant away </a:t>
            </a:r>
            <a:r>
              <a:rPr lang="en-US" sz="3400" dirty="0" smtClean="0">
                <a:solidFill>
                  <a:schemeClr val="tx1">
                    <a:lumMod val="95000"/>
                  </a:schemeClr>
                </a:solidFill>
                <a:uFill>
                  <a:solidFill>
                    <a:srgbClr val="D84800"/>
                  </a:solidFill>
                </a:uFill>
              </a:rPr>
              <a:t>in anger </a:t>
            </a:r>
            <a:r>
              <a:rPr lang="en-US" sz="3400" dirty="0">
                <a:solidFill>
                  <a:schemeClr val="tx1">
                    <a:lumMod val="95000"/>
                  </a:schemeClr>
                </a:solidFill>
                <a:uFill>
                  <a:solidFill>
                    <a:srgbClr val="D84800"/>
                  </a:solidFill>
                </a:uFill>
              </a:rPr>
              <a:t>: Thou hast been my help :leave me not, neither forsake me</a:t>
            </a:r>
            <a:r>
              <a:rPr lang="en-US" sz="3400" dirty="0" smtClean="0">
                <a:solidFill>
                  <a:schemeClr val="tx1">
                    <a:lumMod val="95000"/>
                  </a:schemeClr>
                </a:solidFill>
                <a:uFill>
                  <a:solidFill>
                    <a:srgbClr val="D84800"/>
                  </a:solidFill>
                </a:uFill>
              </a:rPr>
              <a:t>, God </a:t>
            </a:r>
            <a:r>
              <a:rPr lang="en-US" sz="3400" dirty="0">
                <a:solidFill>
                  <a:schemeClr val="tx1">
                    <a:lumMod val="95000"/>
                  </a:schemeClr>
                </a:solidFill>
                <a:uFill>
                  <a:solidFill>
                    <a:srgbClr val="D84800"/>
                  </a:solidFill>
                </a:uFill>
              </a:rPr>
              <a:t>of my salvation</a:t>
            </a:r>
            <a:r>
              <a:rPr lang="en-US" sz="3400" dirty="0" smtClean="0">
                <a:solidFill>
                  <a:schemeClr val="tx1">
                    <a:lumMod val="95000"/>
                  </a:schemeClr>
                </a:solidFill>
                <a:uFill>
                  <a:solidFill>
                    <a:srgbClr val="D84800"/>
                  </a:solidFill>
                </a:uFill>
              </a:rPr>
              <a:t>.</a:t>
            </a:r>
          </a:p>
        </p:txBody>
      </p:sp>
    </p:spTree>
    <p:extLst>
      <p:ext uri="{BB962C8B-B14F-4D97-AF65-F5344CB8AC3E}">
        <p14:creationId xmlns:p14="http://schemas.microsoft.com/office/powerpoint/2010/main" val="2414510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ንበተ</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smtClean="0">
                <a:solidFill>
                  <a:srgbClr val="FFC000"/>
                </a:solidFill>
              </a:rPr>
              <a:t>፻፵፰</a:t>
            </a:r>
            <a:r>
              <a:rPr lang="en-CA" sz="1400" dirty="0">
                <a:solidFill>
                  <a:srgbClr val="FFC000"/>
                </a:solidFill>
              </a:rPr>
              <a:t>. </a:t>
            </a:r>
            <a:r>
              <a:rPr lang="en-CA" sz="4400" dirty="0" err="1"/>
              <a:t>ነቅዕ</a:t>
            </a:r>
            <a:r>
              <a:rPr lang="en-CA" sz="4400" dirty="0"/>
              <a:t> </a:t>
            </a:r>
            <a:r>
              <a:rPr lang="en-CA" sz="4400" dirty="0" err="1"/>
              <a:t>ንጹሕ</a:t>
            </a:r>
            <a:r>
              <a:rPr lang="en-CA" sz="4400" dirty="0"/>
              <a:t> </a:t>
            </a:r>
            <a:r>
              <a:rPr lang="en-CA" sz="4400" dirty="0" err="1" smtClean="0"/>
              <a:t>ዘእምአ</a:t>
            </a:r>
            <a:endParaRPr lang="en-CA" sz="4400" dirty="0" smtClean="0"/>
          </a:p>
          <a:p>
            <a:r>
              <a:rPr lang="en-CA" sz="4400" dirty="0" err="1" smtClean="0"/>
              <a:t>ንቅዕተ</a:t>
            </a:r>
            <a:r>
              <a:rPr lang="en-CA" sz="4400" dirty="0" smtClean="0"/>
              <a:t> </a:t>
            </a:r>
            <a:r>
              <a:rPr lang="en-CA" sz="4400" dirty="0" err="1"/>
              <a:t>ሕግ</a:t>
            </a:r>
            <a:r>
              <a:rPr lang="en-CA" sz="4400" dirty="0"/>
              <a:t> </a:t>
            </a:r>
            <a:r>
              <a:rPr lang="en-CA" sz="4400" dirty="0" err="1"/>
              <a:t>ንጹሓን</a:t>
            </a:r>
            <a:r>
              <a:rPr lang="en-CA" sz="4400" dirty="0"/>
              <a:t>፥ </a:t>
            </a:r>
            <a:r>
              <a:rPr lang="en-CA" sz="4400" dirty="0" err="1" smtClean="0"/>
              <a:t>ዝውእቱ</a:t>
            </a:r>
            <a:r>
              <a:rPr lang="en-CA" sz="4400" dirty="0" smtClean="0"/>
              <a:t> </a:t>
            </a:r>
            <a:r>
              <a:rPr lang="en-CA" sz="4400" dirty="0" err="1"/>
              <a:t>ዜና</a:t>
            </a:r>
            <a:r>
              <a:rPr lang="en-CA" sz="4400" dirty="0"/>
              <a:t> </a:t>
            </a:r>
            <a:r>
              <a:rPr lang="en-CA" sz="4400" dirty="0" err="1" smtClean="0"/>
              <a:t>ግብሮሙ</a:t>
            </a:r>
            <a:r>
              <a:rPr lang="en-CA" sz="4400" dirty="0" smtClean="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smtClean="0">
                <a:solidFill>
                  <a:srgbClr val="FFC000"/>
                </a:solidFill>
              </a:rPr>
              <a:t>ግብሪ</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smtClean="0">
                <a:solidFill>
                  <a:srgbClr val="FFC000"/>
                </a:solidFill>
              </a:rPr>
              <a:t>ምንባብ</a:t>
            </a:r>
            <a:endParaRPr lang="en-CA" sz="2000" dirty="0">
              <a:solidFill>
                <a:srgbClr val="FFC000"/>
              </a:solidFill>
            </a:endParaRPr>
          </a:p>
          <a:p>
            <a:endParaRPr lang="en-CA" sz="2000" dirty="0" smtClean="0">
              <a:solidFill>
                <a:srgbClr val="FF0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smtClean="0">
                <a:solidFill>
                  <a:srgbClr val="FFC000"/>
                </a:solidFill>
              </a:rPr>
              <a:t>148</a:t>
            </a:r>
            <a:r>
              <a:rPr lang="en-CA" sz="1400" dirty="0">
                <a:solidFill>
                  <a:srgbClr val="FFC000"/>
                </a:solidFill>
              </a:rPr>
              <a:t>.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smtClean="0"/>
              <a:t>ሃዋር</a:t>
            </a:r>
            <a:endParaRPr lang="en-CA" sz="4400" dirty="0" smtClean="0"/>
          </a:p>
          <a:p>
            <a:r>
              <a:rPr lang="en-CA" sz="4400" dirty="0" err="1" smtClean="0"/>
              <a:t>ያት</a:t>
            </a:r>
            <a:r>
              <a:rPr lang="en-CA" sz="4400" dirty="0" smtClean="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smtClean="0"/>
              <a:t>ረዲ</a:t>
            </a:r>
            <a:endParaRPr lang="en-CA" sz="4400" dirty="0" smtClean="0"/>
          </a:p>
          <a:p>
            <a:r>
              <a:rPr lang="en-CA" sz="4400" dirty="0" err="1" smtClean="0"/>
              <a:t>ኤቶምን</a:t>
            </a:r>
            <a:r>
              <a:rPr lang="en-CA" sz="4400" dirty="0" smtClean="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Before </a:t>
            </a:r>
            <a:r>
              <a:rPr lang="en-US" sz="2000" dirty="0">
                <a:solidFill>
                  <a:srgbClr val="FFC000"/>
                </a:solidFill>
                <a:uFill>
                  <a:solidFill>
                    <a:srgbClr val="D84800"/>
                  </a:solidFill>
                </a:uFill>
              </a:rPr>
              <a:t>reading the Acts of the Apostles</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a:solidFill>
                  <a:srgbClr val="FF0000"/>
                </a:solidFill>
                <a:uFill>
                  <a:solidFill>
                    <a:srgbClr val="D84800"/>
                  </a:solidFill>
                </a:uFill>
              </a:rPr>
              <a:t>: </a:t>
            </a:r>
            <a:endParaRPr lang="en-US" sz="38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smtClean="0">
                <a:solidFill>
                  <a:srgbClr val="FFC000"/>
                </a:solidFill>
                <a:uFill>
                  <a:solidFill>
                    <a:srgbClr val="D84800"/>
                  </a:solidFill>
                </a:uFill>
              </a:rPr>
              <a:t>148. </a:t>
            </a:r>
            <a:r>
              <a:rPr lang="en-US" sz="3800" dirty="0" smtClean="0">
                <a:uFill>
                  <a:solidFill>
                    <a:srgbClr val="D84800"/>
                  </a:solidFill>
                </a:uFill>
              </a:rPr>
              <a:t>A </a:t>
            </a:r>
            <a:r>
              <a:rPr lang="en-US" sz="3800" dirty="0">
                <a:uFill>
                  <a:solidFill>
                    <a:srgbClr val="D84800"/>
                  </a:solidFill>
                </a:uFill>
              </a:rPr>
              <a:t>pure fountain which is from the </a:t>
            </a:r>
            <a:r>
              <a:rPr lang="en-US" sz="3800" dirty="0" smtClean="0">
                <a:uFill>
                  <a:solidFill>
                    <a:srgbClr val="D84800"/>
                  </a:solidFill>
                </a:uFill>
              </a:rPr>
              <a:t>pure fountains </a:t>
            </a:r>
            <a:r>
              <a:rPr lang="en-US" sz="3800" dirty="0">
                <a:uFill>
                  <a:solidFill>
                    <a:srgbClr val="D84800"/>
                  </a:solidFill>
                </a:uFill>
              </a:rPr>
              <a:t>of the law, to wit the history </a:t>
            </a:r>
            <a:r>
              <a:rPr lang="en-US" sz="3800" dirty="0" smtClean="0">
                <a:uFill>
                  <a:solidFill>
                    <a:srgbClr val="D84800"/>
                  </a:solidFill>
                </a:uFill>
              </a:rPr>
              <a:t>of the </a:t>
            </a:r>
            <a:r>
              <a:rPr lang="en-US" sz="3800" dirty="0">
                <a:uFill>
                  <a:solidFill>
                    <a:srgbClr val="D84800"/>
                  </a:solidFill>
                </a:uFill>
              </a:rPr>
              <a:t>acts of the apostles. The blessing </a:t>
            </a:r>
            <a:r>
              <a:rPr lang="en-US" sz="3800" dirty="0" smtClean="0">
                <a:uFill>
                  <a:solidFill>
                    <a:srgbClr val="D84800"/>
                  </a:solidFill>
                </a:uFill>
              </a:rPr>
              <a:t>of their </a:t>
            </a:r>
            <a:r>
              <a:rPr lang="en-US" sz="3800" dirty="0">
                <a:uFill>
                  <a:solidFill>
                    <a:srgbClr val="D84800"/>
                  </a:solidFill>
                </a:uFill>
              </a:rPr>
              <a:t>prayer be with our people for ever</a:t>
            </a:r>
            <a:r>
              <a:rPr lang="en-US" sz="3800" dirty="0" smtClean="0">
                <a:uFill>
                  <a:solidFill>
                    <a:srgbClr val="D84800"/>
                  </a:solidFill>
                </a:uFill>
              </a:rPr>
              <a:t>.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144397"/>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smtClean="0">
                <a:solidFill>
                  <a:schemeClr val="tx1">
                    <a:lumMod val="95000"/>
                  </a:schemeClr>
                </a:solidFill>
              </a:rPr>
              <a:t>ኦ </a:t>
            </a:r>
            <a:r>
              <a:rPr lang="en-CA" sz="4300" dirty="0" err="1" smtClean="0">
                <a:solidFill>
                  <a:schemeClr val="tx1">
                    <a:lumMod val="95000"/>
                  </a:schemeClr>
                </a:solidFill>
              </a:rPr>
              <a:t>ኣምላኽ</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p>
          <a:p>
            <a:pPr algn="ctr"/>
            <a:r>
              <a:rPr lang="en-CA" sz="4300" dirty="0" err="1" smtClean="0">
                <a:solidFill>
                  <a:srgbClr val="92D050"/>
                </a:solidFill>
              </a:rPr>
              <a:t>ግብረ</a:t>
            </a:r>
            <a:r>
              <a:rPr lang="en-CA" sz="4300" dirty="0" smtClean="0">
                <a:solidFill>
                  <a:srgbClr val="92D050"/>
                </a:solidFill>
              </a:rPr>
              <a:t> </a:t>
            </a:r>
            <a:r>
              <a:rPr lang="en-CA" sz="4300" dirty="0" err="1" smtClean="0">
                <a:solidFill>
                  <a:srgbClr val="92D050"/>
                </a:solidFill>
              </a:rPr>
              <a:t>ሓዋርያት</a:t>
            </a:r>
            <a:endParaRPr lang="en-CA" sz="4300" dirty="0" smtClean="0">
              <a:solidFill>
                <a:srgbClr val="92D050"/>
              </a:solidFill>
            </a:endParaRPr>
          </a:p>
          <a:p>
            <a:pPr algn="ctr"/>
            <a:r>
              <a:rPr lang="en-CA" sz="4300" dirty="0" err="1"/>
              <a:t>ግሐ</a:t>
            </a:r>
            <a:r>
              <a:rPr lang="en-CA" sz="4300" dirty="0"/>
              <a:t> 3 : 10 - </a:t>
            </a:r>
            <a:r>
              <a:rPr lang="en-CA" sz="4300" dirty="0" smtClean="0"/>
              <a:t>21</a:t>
            </a:r>
            <a:r>
              <a:rPr lang="en-CA" sz="4300" dirty="0" smtClean="0"/>
              <a:t>  </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እግዚእነ</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ምንባባተ</a:t>
            </a:r>
            <a:r>
              <a:rPr lang="en-CA" sz="4300" dirty="0" smtClean="0">
                <a:solidFill>
                  <a:schemeClr val="tx1">
                    <a:lumMod val="95000"/>
                  </a:schemeClr>
                </a:solidFill>
              </a:rPr>
              <a:t> </a:t>
            </a:r>
          </a:p>
          <a:p>
            <a:pPr algn="ctr"/>
            <a:r>
              <a:rPr lang="en-CA" sz="4300" dirty="0" err="1" smtClean="0">
                <a:solidFill>
                  <a:schemeClr val="tx1">
                    <a:lumMod val="95000"/>
                  </a:schemeClr>
                </a:solidFill>
              </a:rPr>
              <a:t>ግብረ</a:t>
            </a:r>
            <a:r>
              <a:rPr lang="en-CA" sz="4300" dirty="0" smtClean="0">
                <a:solidFill>
                  <a:schemeClr val="tx1">
                    <a:lumMod val="95000"/>
                  </a:schemeClr>
                </a:solidFill>
              </a:rPr>
              <a:t> </a:t>
            </a:r>
            <a:r>
              <a:rPr lang="en-CA" sz="4300" dirty="0" err="1" smtClean="0">
                <a:solidFill>
                  <a:schemeClr val="tx1">
                    <a:lumMod val="95000"/>
                  </a:schemeClr>
                </a:solidFill>
              </a:rPr>
              <a:t>ሐዋርያት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err="1" smtClean="0">
                <a:solidFill>
                  <a:srgbClr val="92D050"/>
                </a:solidFill>
              </a:rPr>
              <a:t>ግሐ</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r>
              <a:rPr lang="en-US" sz="3200" dirty="0" smtClean="0">
                <a:solidFill>
                  <a:srgbClr val="FF0000"/>
                </a:solidFill>
              </a:rPr>
              <a:t>Priest: </a:t>
            </a:r>
            <a:r>
              <a:rPr lang="en-US" sz="3200" dirty="0" smtClean="0"/>
              <a:t>God Eternal life. . . . . </a:t>
            </a:r>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the book of Acts.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Acts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2567060009"/>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smtClean="0">
                <a:solidFill>
                  <a:srgbClr val="FFC000"/>
                </a:solidFill>
              </a:rPr>
              <a:t>ወአንቢቦ</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smtClean="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እንበበ</a:t>
            </a:r>
            <a:endParaRPr lang="en-CA" sz="2000" dirty="0" smtClean="0">
              <a:solidFill>
                <a:srgbClr val="FFC000"/>
              </a:solidFill>
            </a:endParaRPr>
          </a:p>
          <a:p>
            <a:pPr algn="ctr"/>
            <a:endParaRPr lang="en-CA" sz="2000" dirty="0" smtClean="0">
              <a:solidFill>
                <a:srgbClr val="FFC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smtClean="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 </a:t>
            </a:r>
            <a:r>
              <a:rPr lang="en-US" sz="1400" dirty="0">
                <a:solidFill>
                  <a:srgbClr val="FFC000"/>
                </a:solidFill>
                <a:uFill>
                  <a:solidFill>
                    <a:srgbClr val="D84800"/>
                  </a:solidFill>
                </a:uFill>
              </a:rPr>
              <a:t>149</a:t>
            </a:r>
            <a:r>
              <a:rPr lang="en-US" sz="1400" dirty="0" smtClean="0">
                <a:solidFill>
                  <a:srgbClr val="FFC000"/>
                </a:solidFill>
                <a:uFill>
                  <a:solidFill>
                    <a:srgbClr val="D84800"/>
                  </a:solidFill>
                </a:uFill>
              </a:rPr>
              <a:t>. </a:t>
            </a:r>
            <a:r>
              <a:rPr lang="en-US" sz="3600" dirty="0" smtClean="0">
                <a:uFill>
                  <a:solidFill>
                    <a:srgbClr val="D84800"/>
                  </a:solidFill>
                </a:uFill>
              </a:rPr>
              <a:t>Full </a:t>
            </a:r>
            <a:r>
              <a:rPr lang="en-US" sz="3600" dirty="0">
                <a:uFill>
                  <a:solidFill>
                    <a:srgbClr val="D84800"/>
                  </a:solidFill>
                </a:uFill>
              </a:rPr>
              <a:t>and great and exalted is the word </a:t>
            </a:r>
            <a:r>
              <a:rPr lang="en-US" sz="3600" dirty="0" smtClean="0">
                <a:uFill>
                  <a:solidFill>
                    <a:srgbClr val="D84800"/>
                  </a:solidFill>
                </a:uFill>
              </a:rPr>
              <a:t>of God</a:t>
            </a:r>
            <a:r>
              <a:rPr lang="en-US" sz="3600" dirty="0">
                <a:uFill>
                  <a:solidFill>
                    <a:srgbClr val="D84800"/>
                  </a:solidFill>
                </a:uFill>
              </a:rPr>
              <a:t>, and it has increased in the </a:t>
            </a:r>
            <a:r>
              <a:rPr lang="en-US" sz="3600" dirty="0" smtClean="0">
                <a:uFill>
                  <a:solidFill>
                    <a:srgbClr val="D84800"/>
                  </a:solidFill>
                </a:uFill>
              </a:rPr>
              <a:t>holy church</a:t>
            </a:r>
            <a:r>
              <a:rPr lang="en-US" sz="3600" dirty="0">
                <a:uFill>
                  <a:solidFill>
                    <a:srgbClr val="D84800"/>
                  </a:solidFill>
                </a:uFill>
              </a:rPr>
              <a:t>, and many are they that believe </a:t>
            </a:r>
            <a:r>
              <a:rPr lang="en-US" sz="3600" dirty="0" smtClean="0">
                <a:uFill>
                  <a:solidFill>
                    <a:srgbClr val="D84800"/>
                  </a:solidFill>
                </a:uFill>
              </a:rPr>
              <a:t>in our </a:t>
            </a:r>
            <a:r>
              <a:rPr lang="en-US" sz="3600" dirty="0">
                <a:uFill>
                  <a:solidFill>
                    <a:srgbClr val="D84800"/>
                  </a:solidFill>
                </a:uFill>
              </a:rPr>
              <a:t>Lord Jesus Christ, to Whom be glory</a:t>
            </a:r>
            <a:r>
              <a:rPr lang="en-US" sz="3600" dirty="0" smtClean="0">
                <a:uFill>
                  <a:solidFill>
                    <a:srgbClr val="D84800"/>
                  </a:solidFill>
                </a:uFill>
              </a:rPr>
              <a:t>, unto </a:t>
            </a:r>
            <a:r>
              <a:rPr lang="en-US" sz="3600" dirty="0">
                <a:uFill>
                  <a:solidFill>
                    <a:srgbClr val="D84800"/>
                  </a:solidFill>
                </a:uFill>
              </a:rPr>
              <a:t>endless ages. Amen</a:t>
            </a:r>
            <a:r>
              <a:rPr lang="en-US" sz="3600" dirty="0" smtClean="0">
                <a:uFill>
                  <a:solidFill>
                    <a:srgbClr val="D84800"/>
                  </a:solidFill>
                </a:uFill>
              </a:rPr>
              <a:t>. </a:t>
            </a:r>
            <a:endParaRPr lang="en-US" sz="3600" dirty="0">
              <a:uFill>
                <a:solidFill>
                  <a:srgbClr val="D84800"/>
                </a:solidFill>
              </a:uFill>
            </a:endParaRP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2848"/>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፻፶</a:t>
            </a:r>
            <a:r>
              <a:rPr lang="en-CA" sz="1400" dirty="0">
                <a:solidFill>
                  <a:srgbClr val="FFC0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endParaRPr lang="en-CA" sz="4500" b="1" dirty="0" smtClean="0"/>
          </a:p>
          <a:p>
            <a:endParaRPr lang="en-CA" sz="4800" b="1" dirty="0" smtClean="0">
              <a:solidFill>
                <a:srgbClr val="FFFF00"/>
              </a:solidFill>
            </a:endParaRPr>
          </a:p>
          <a:p>
            <a:r>
              <a:rPr lang="en-CA" sz="4800" b="1" dirty="0" err="1" smtClean="0">
                <a:solidFill>
                  <a:srgbClr val="FFFF00"/>
                </a:solidFill>
              </a:rPr>
              <a:t>ይ.ሕ</a:t>
            </a:r>
            <a:r>
              <a:rPr lang="en-CA" sz="4800" b="1" dirty="0">
                <a:solidFill>
                  <a:srgbClr val="FFFF00"/>
                </a:solidFill>
              </a:rPr>
              <a:t>. </a:t>
            </a:r>
            <a:endParaRPr lang="en-CA" sz="4500" b="1" dirty="0"/>
          </a:p>
          <a:p>
            <a:r>
              <a:rPr lang="en-CA" sz="4500" b="1" dirty="0" err="1" smtClean="0"/>
              <a:t>ቅዱስ</a:t>
            </a:r>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smtClean="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150</a:t>
            </a:r>
            <a:r>
              <a:rPr lang="en-CA" sz="1400" dirty="0">
                <a:solidFill>
                  <a:srgbClr val="FFC000"/>
                </a:solidFill>
              </a:rPr>
              <a:t>.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a:p>
            <a:endParaRPr lang="en-CA" sz="4400" dirty="0" smtClean="0"/>
          </a:p>
          <a:p>
            <a:r>
              <a:rPr lang="en-CA" sz="4400" b="1" dirty="0" err="1">
                <a:solidFill>
                  <a:srgbClr val="FFFF00"/>
                </a:solidFill>
              </a:rPr>
              <a:t>ይ.ሕ</a:t>
            </a:r>
            <a:r>
              <a:rPr lang="en-CA" sz="4400" b="1" dirty="0">
                <a:solidFill>
                  <a:srgbClr val="FFFF00"/>
                </a:solidFill>
              </a:rPr>
              <a:t>. </a:t>
            </a:r>
          </a:p>
          <a:p>
            <a:r>
              <a:rPr lang="en-CA" sz="4400" dirty="0" err="1" smtClean="0"/>
              <a:t>ናይ</a:t>
            </a:r>
            <a:r>
              <a:rPr lang="en-CA" sz="4400" dirty="0" smtClean="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smtClean="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smtClean="0">
                <a:solidFill>
                  <a:srgbClr val="FFC000"/>
                </a:solidFill>
                <a:uFill>
                  <a:solidFill>
                    <a:srgbClr val="D84800"/>
                  </a:solidFill>
                </a:uFill>
              </a:rPr>
              <a:t>150</a:t>
            </a:r>
            <a:r>
              <a:rPr lang="en-US" sz="1400" dirty="0">
                <a:solidFill>
                  <a:srgbClr val="FFC000"/>
                </a:solidFill>
                <a:uFill>
                  <a:solidFill>
                    <a:srgbClr val="D84800"/>
                  </a:solidFill>
                </a:uFill>
              </a:rPr>
              <a:t>. </a:t>
            </a:r>
            <a:r>
              <a:rPr lang="en-US" sz="4000" dirty="0">
                <a:uFill>
                  <a:solidFill>
                    <a:srgbClr val="D84800"/>
                  </a:solidFill>
                </a:uFill>
              </a:rPr>
              <a:t>Holy, holy, holy </a:t>
            </a:r>
            <a:r>
              <a:rPr lang="en-US" sz="4000" dirty="0" smtClean="0">
                <a:uFill>
                  <a:solidFill>
                    <a:srgbClr val="D84800"/>
                  </a:solidFill>
                </a:uFill>
              </a:rPr>
              <a:t>  </a:t>
            </a:r>
          </a:p>
          <a:p>
            <a:pPr marL="40639" marR="40639">
              <a:spcBef>
                <a:spcPts val="600"/>
              </a:spcBef>
              <a:buClr>
                <a:srgbClr val="D84800"/>
              </a:buClr>
              <a:buFont typeface="Arial"/>
              <a:defRPr sz="2800"/>
            </a:pPr>
            <a:r>
              <a:rPr lang="en-US" sz="4000" dirty="0">
                <a:uFill>
                  <a:solidFill>
                    <a:srgbClr val="D84800"/>
                  </a:solidFill>
                </a:uFill>
              </a:rPr>
              <a:t> </a:t>
            </a: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a:t>
            </a:r>
            <a:r>
              <a:rPr lang="en-US" sz="4000" dirty="0">
                <a:uFill>
                  <a:solidFill>
                    <a:srgbClr val="D84800"/>
                  </a:solidFill>
                </a:uFill>
              </a:rPr>
              <a:t>Father almighty</a:t>
            </a:r>
            <a:r>
              <a:rPr lang="en-US" sz="4000" dirty="0" smtClean="0">
                <a:uFill>
                  <a:solidFill>
                    <a:srgbClr val="D84800"/>
                  </a:solidFill>
                </a:uFill>
              </a:rPr>
              <a:t>.</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smtClean="0">
                <a:uFill>
                  <a:solidFill>
                    <a:srgbClr val="D84800"/>
                  </a:solidFill>
                </a:uFill>
              </a:rPr>
              <a:t> Holy</a:t>
            </a:r>
            <a:r>
              <a:rPr lang="en-US" sz="4000" dirty="0">
                <a:uFill>
                  <a:solidFill>
                    <a:srgbClr val="D84800"/>
                  </a:solidFill>
                </a:uFill>
              </a:rPr>
              <a:t>, holy, </a:t>
            </a:r>
            <a:r>
              <a:rPr lang="en-US" sz="4000" dirty="0" smtClean="0">
                <a:uFill>
                  <a:solidFill>
                    <a:srgbClr val="D84800"/>
                  </a:solidFill>
                </a:uFill>
              </a:rPr>
              <a:t>holy</a:t>
            </a:r>
          </a:p>
          <a:p>
            <a:pPr marL="40639" marR="40639">
              <a:spcBef>
                <a:spcPts val="600"/>
              </a:spcBef>
              <a:buClr>
                <a:srgbClr val="D84800"/>
              </a:buClr>
              <a:buFont typeface="Arial"/>
              <a:defRPr sz="2800"/>
            </a:pP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only-begotten  Son</a:t>
            </a:r>
            <a:r>
              <a:rPr lang="en-US" sz="4000" dirty="0">
                <a:uFill>
                  <a:solidFill>
                    <a:srgbClr val="D84800"/>
                  </a:solidFill>
                </a:uFill>
              </a:rPr>
              <a:t>, </a:t>
            </a:r>
            <a:endParaRPr lang="en-US" sz="4000" dirty="0" smtClean="0">
              <a:uFill>
                <a:solidFill>
                  <a:srgbClr val="D84800"/>
                </a:solidFill>
              </a:uFill>
            </a:endParaRPr>
          </a:p>
          <a:p>
            <a:pPr marL="40639" marR="40639">
              <a:spcBef>
                <a:spcPts val="600"/>
              </a:spcBef>
              <a:buClr>
                <a:srgbClr val="D84800"/>
              </a:buClr>
              <a:buFont typeface="Arial"/>
              <a:defRPr sz="2800"/>
            </a:pPr>
            <a:r>
              <a:rPr lang="en-US" sz="4000" dirty="0" smtClean="0">
                <a:uFill>
                  <a:solidFill>
                    <a:srgbClr val="D84800"/>
                  </a:solidFill>
                </a:uFill>
              </a:rPr>
              <a:t>Who </a:t>
            </a:r>
            <a:r>
              <a:rPr lang="en-US" sz="4000" dirty="0">
                <a:uFill>
                  <a:solidFill>
                    <a:srgbClr val="D84800"/>
                  </a:solidFill>
                </a:uFill>
              </a:rPr>
              <a:t>is the Word of the living Father</a:t>
            </a:r>
            <a:r>
              <a:rPr lang="en-US" sz="4000" dirty="0" smtClean="0">
                <a:uFill>
                  <a:solidFill>
                    <a:srgbClr val="D84800"/>
                  </a:solidFill>
                </a:uFill>
              </a:rPr>
              <a:t>.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165258"/>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smtClean="0">
                <a:solidFill>
                  <a:srgbClr val="FFFF00"/>
                </a:solidFill>
              </a:rPr>
              <a:t>ይ.ሕ</a:t>
            </a:r>
            <a:r>
              <a:rPr lang="en-CA" sz="4800" b="1" dirty="0">
                <a:solidFill>
                  <a:srgbClr val="FFFF00"/>
                </a:solidFill>
              </a:rPr>
              <a:t>. </a:t>
            </a:r>
          </a:p>
          <a:p>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smtClean="0"/>
              <a:t>።</a:t>
            </a:r>
          </a:p>
          <a:p>
            <a:pPr algn="ctr"/>
            <a:endParaRPr lang="en-CA" sz="2000" b="1" dirty="0"/>
          </a:p>
          <a:p>
            <a:pPr algn="ctr"/>
            <a:r>
              <a:rPr lang="en-CA" sz="2000" dirty="0" err="1" smtClean="0">
                <a:solidFill>
                  <a:srgbClr val="FFC000"/>
                </a:solidFill>
              </a:rPr>
              <a:t>ቀዊሞ</a:t>
            </a:r>
            <a:r>
              <a:rPr lang="en-CA" sz="2000" dirty="0" smtClean="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smtClean="0">
                <a:solidFill>
                  <a:srgbClr val="FFC000"/>
                </a:solidFill>
              </a:rPr>
              <a:t>፻፶፩</a:t>
            </a:r>
            <a:r>
              <a:rPr lang="en-CA" sz="1400" dirty="0">
                <a:solidFill>
                  <a:srgbClr val="FFC000"/>
                </a:solidFill>
              </a:rPr>
              <a:t>.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smtClean="0"/>
              <a:t>መሥዋዕተ</a:t>
            </a:r>
            <a:r>
              <a:rPr lang="en-CA" sz="4000" dirty="0" smtClean="0"/>
              <a:t> </a:t>
            </a:r>
            <a:r>
              <a:rPr lang="en-CA" sz="4000" dirty="0" err="1"/>
              <a:t>አቡነ</a:t>
            </a:r>
            <a:r>
              <a:rPr lang="en-CA" sz="4000" dirty="0"/>
              <a:t> </a:t>
            </a:r>
            <a:r>
              <a:rPr lang="en-CA" sz="4000" dirty="0" err="1" smtClean="0"/>
              <a:t>አብር</a:t>
            </a:r>
            <a:endParaRPr lang="en-CA" sz="4000" dirty="0" smtClean="0"/>
          </a:p>
          <a:p>
            <a:r>
              <a:rPr lang="en-CA" sz="4000" dirty="0" err="1" smtClean="0"/>
              <a:t>ሃም</a:t>
            </a:r>
            <a:r>
              <a:rPr lang="en-CA" sz="4000" dirty="0" smtClean="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p>
          <a:p>
            <a:r>
              <a:rPr lang="en-CA" sz="4300" dirty="0" err="1" smtClean="0"/>
              <a:t>ኵሉ</a:t>
            </a:r>
            <a:r>
              <a:rPr lang="en-CA" sz="4300" dirty="0" smtClean="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smtClean="0"/>
              <a:t>ቅዱስ</a:t>
            </a:r>
            <a:r>
              <a:rPr lang="en-CA" sz="4300" dirty="0" smtClean="0"/>
              <a:t> </a:t>
            </a:r>
            <a:r>
              <a:rPr lang="en-CA" sz="4300" dirty="0" err="1"/>
              <a:t>ንስኻ</a:t>
            </a:r>
            <a:r>
              <a:rPr lang="en-CA" sz="4300" dirty="0"/>
              <a:t> </a:t>
            </a:r>
            <a:r>
              <a:rPr lang="en-CA" sz="4300" dirty="0" err="1"/>
              <a:t>ኢኻ</a:t>
            </a:r>
            <a:r>
              <a:rPr lang="en-CA" sz="4300" dirty="0" smtClean="0"/>
              <a:t>።</a:t>
            </a:r>
          </a:p>
          <a:p>
            <a:endParaRPr lang="en-CA" sz="2000" dirty="0" smtClean="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smtClean="0">
                <a:solidFill>
                  <a:srgbClr val="FFC000"/>
                </a:solidFill>
              </a:rPr>
              <a:t>ኢሉ</a:t>
            </a:r>
            <a:endParaRPr lang="en-CA" sz="2000" dirty="0" smtClean="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smtClean="0"/>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smtClean="0">
                <a:solidFill>
                  <a:srgbClr val="FFFF00"/>
                </a:solidFill>
                <a:uFill>
                  <a:solidFill>
                    <a:srgbClr val="D84800"/>
                  </a:solidFill>
                </a:uFill>
              </a:rPr>
              <a:t>People</a:t>
            </a:r>
            <a:r>
              <a:rPr lang="en-US" sz="4000" b="1" dirty="0">
                <a:solidFill>
                  <a:srgbClr val="FFFF00"/>
                </a:solidFill>
                <a:uFill>
                  <a:solidFill>
                    <a:srgbClr val="D84800"/>
                  </a:solidFill>
                </a:uFill>
              </a:rPr>
              <a:t>: </a:t>
            </a:r>
          </a:p>
          <a:p>
            <a:pPr marL="40639" marR="40639" algn="ctr">
              <a:spcBef>
                <a:spcPts val="600"/>
              </a:spcBef>
              <a:buClr>
                <a:srgbClr val="D84800"/>
              </a:buClr>
              <a:buFont typeface="Arial"/>
              <a:defRPr sz="2800"/>
            </a:pPr>
            <a:r>
              <a:rPr lang="en-US" sz="3600" dirty="0" smtClean="0">
                <a:uFill>
                  <a:solidFill>
                    <a:srgbClr val="D84800"/>
                  </a:solidFill>
                </a:uFill>
              </a:rPr>
              <a:t>Holy</a:t>
            </a:r>
            <a:r>
              <a:rPr lang="en-US" sz="3600" dirty="0">
                <a:uFill>
                  <a:solidFill>
                    <a:srgbClr val="D84800"/>
                  </a:solidFill>
                </a:uFill>
              </a:rPr>
              <a:t>, holy, holy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     art </a:t>
            </a:r>
            <a:r>
              <a:rPr lang="en-US" sz="3600" dirty="0">
                <a:uFill>
                  <a:solidFill>
                    <a:srgbClr val="D84800"/>
                  </a:solidFill>
                </a:uFill>
              </a:rPr>
              <a:t>Thou,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Holy Spirit Who </a:t>
            </a:r>
            <a:r>
              <a:rPr lang="en-US" sz="3600" dirty="0">
                <a:uFill>
                  <a:solidFill>
                    <a:srgbClr val="D84800"/>
                  </a:solidFill>
                </a:uFill>
              </a:rPr>
              <a:t>knows all things</a:t>
            </a:r>
            <a:r>
              <a:rPr lang="en-US" sz="3600" dirty="0" smtClean="0">
                <a:uFill>
                  <a:solidFill>
                    <a:srgbClr val="D84800"/>
                  </a:solidFill>
                </a:uFill>
              </a:rPr>
              <a:t>.</a:t>
            </a:r>
            <a:endParaRPr lang="en-US" sz="1400" dirty="0" smtClean="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t>
            </a:r>
            <a:r>
              <a:rPr lang="en-US" sz="3600" dirty="0" smtClean="0">
                <a:uFill>
                  <a:solidFill>
                    <a:srgbClr val="D84800"/>
                  </a:solidFill>
                </a:uFill>
              </a:rPr>
              <a:t>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041309"/>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smtClean="0"/>
              <a:t>ወአውረድከ</a:t>
            </a:r>
            <a:r>
              <a:rPr lang="en-CA" sz="4200" dirty="0" smtClean="0"/>
              <a:t> </a:t>
            </a:r>
            <a:r>
              <a:rPr lang="en-CA" sz="4200" dirty="0" err="1" smtClean="0"/>
              <a:t>ሎቱ</a:t>
            </a:r>
            <a:r>
              <a:rPr lang="en-CA" sz="4200" dirty="0" smtClean="0"/>
              <a:t> </a:t>
            </a:r>
            <a:r>
              <a:rPr lang="en-CA" sz="4200" dirty="0" err="1" smtClean="0"/>
              <a:t>ቤዛሁ</a:t>
            </a:r>
            <a:r>
              <a:rPr lang="en-CA" sz="4200" dirty="0" smtClean="0"/>
              <a:t> </a:t>
            </a:r>
            <a:r>
              <a:rPr lang="en-CA" sz="4200" dirty="0" err="1" smtClean="0"/>
              <a:t>ወበግዑ</a:t>
            </a:r>
            <a:r>
              <a:rPr lang="en-CA" sz="4200" dirty="0" smtClean="0"/>
              <a:t> </a:t>
            </a:r>
            <a:r>
              <a:rPr lang="en-CA" sz="4200" dirty="0" err="1" smtClean="0"/>
              <a:t>ከማሁ</a:t>
            </a:r>
            <a:r>
              <a:rPr lang="en-CA" sz="4200" dirty="0" smtClean="0"/>
              <a:t> </a:t>
            </a:r>
            <a:r>
              <a:rPr lang="en-CA" sz="4200" dirty="0" err="1" smtClean="0"/>
              <a:t>ተወከፍ</a:t>
            </a:r>
            <a:r>
              <a:rPr lang="en-CA" sz="4200" dirty="0" smtClean="0"/>
              <a:t> </a:t>
            </a:r>
            <a:r>
              <a:rPr lang="en-CA" sz="4200" dirty="0" err="1" smtClean="0"/>
              <a:t>እግዚኦ</a:t>
            </a:r>
            <a:r>
              <a:rPr lang="en-CA" sz="4200" dirty="0" smtClean="0"/>
              <a:t> </a:t>
            </a:r>
            <a:r>
              <a:rPr lang="en-CA" sz="4200" dirty="0" err="1" smtClean="0"/>
              <a:t>መሥዋዕተነ</a:t>
            </a:r>
            <a:r>
              <a:rPr lang="en-CA" sz="4200" dirty="0" smtClean="0"/>
              <a:t> </a:t>
            </a:r>
            <a:r>
              <a:rPr lang="en-CA" sz="4200" dirty="0" err="1" smtClean="0"/>
              <a:t>ወመዓዛ</a:t>
            </a:r>
            <a:r>
              <a:rPr lang="en-CA" sz="4200" dirty="0" smtClean="0"/>
              <a:t> </a:t>
            </a:r>
            <a:r>
              <a:rPr lang="en-CA" sz="4200" dirty="0" err="1" smtClean="0"/>
              <a:t>ዝንቱ</a:t>
            </a:r>
            <a:r>
              <a:rPr lang="en-CA" sz="4200" dirty="0" smtClean="0"/>
              <a:t> </a:t>
            </a:r>
            <a:r>
              <a:rPr lang="en-CA" sz="4200" dirty="0" err="1" smtClean="0"/>
              <a:t>ዕጣንነ</a:t>
            </a:r>
            <a:r>
              <a:rPr lang="en-CA" sz="4200" dirty="0" smtClean="0"/>
              <a:t> </a:t>
            </a:r>
            <a:r>
              <a:rPr lang="en-CA" sz="4200" dirty="0" err="1" smtClean="0"/>
              <a:t>ወፈኑ</a:t>
            </a:r>
            <a:r>
              <a:rPr lang="en-CA" sz="4200" dirty="0" smtClean="0"/>
              <a:t> </a:t>
            </a:r>
            <a:r>
              <a:rPr lang="en-CA" sz="4200" dirty="0" err="1" smtClean="0"/>
              <a:t>ለነ</a:t>
            </a:r>
            <a:r>
              <a:rPr lang="en-CA" sz="4200" dirty="0" smtClean="0"/>
              <a:t> </a:t>
            </a:r>
            <a:r>
              <a:rPr lang="en-CA" sz="4200" dirty="0" err="1" smtClean="0"/>
              <a:t>ህየንቴሁ</a:t>
            </a:r>
            <a:r>
              <a:rPr lang="en-CA" sz="4200" dirty="0" smtClean="0"/>
              <a:t> </a:t>
            </a:r>
            <a:r>
              <a:rPr lang="en-CA" sz="4200" dirty="0" err="1" smtClean="0"/>
              <a:t>እምላዕሉ</a:t>
            </a:r>
            <a:r>
              <a:rPr lang="en-CA" sz="4200" dirty="0" smtClean="0"/>
              <a:t> </a:t>
            </a:r>
            <a:r>
              <a:rPr lang="en-CA" sz="4200" dirty="0" err="1" smtClean="0"/>
              <a:t>ብዕለ</a:t>
            </a:r>
            <a:r>
              <a:rPr lang="en-CA" sz="4200" dirty="0" smtClean="0"/>
              <a:t> </a:t>
            </a:r>
            <a:r>
              <a:rPr lang="en-CA" sz="4200" dirty="0" err="1" smtClean="0"/>
              <a:t>ሣህልከ</a:t>
            </a:r>
            <a:r>
              <a:rPr lang="en-CA" sz="4200" dirty="0" smtClean="0"/>
              <a:t> </a:t>
            </a:r>
            <a:r>
              <a:rPr lang="en-CA" sz="4200" dirty="0" err="1" smtClean="0"/>
              <a:t>ወምሕረትከ</a:t>
            </a:r>
            <a:r>
              <a:rPr lang="en-CA" sz="4200" dirty="0" smtClean="0"/>
              <a:t> </a:t>
            </a:r>
            <a:r>
              <a:rPr lang="en-CA" sz="4200" dirty="0" err="1" smtClean="0"/>
              <a:t>ከም</a:t>
            </a:r>
            <a:r>
              <a:rPr lang="en-CA" sz="4200" dirty="0" smtClean="0"/>
              <a:t> </a:t>
            </a:r>
            <a:r>
              <a:rPr lang="en-CA" sz="4200" dirty="0" err="1" smtClean="0"/>
              <a:t>ንኩን</a:t>
            </a:r>
            <a:r>
              <a:rPr lang="en-CA" sz="4200" dirty="0" smtClean="0"/>
              <a:t> </a:t>
            </a:r>
            <a:r>
              <a:rPr lang="en-CA" sz="4200" dirty="0" err="1" smtClean="0"/>
              <a:t>ንጹሐነ</a:t>
            </a:r>
            <a:r>
              <a:rPr lang="en-CA" sz="4200" dirty="0" smtClean="0"/>
              <a:t> </a:t>
            </a:r>
            <a:r>
              <a:rPr lang="en-CA" sz="4200" dirty="0" err="1" smtClean="0"/>
              <a:t>እምኩሉ</a:t>
            </a:r>
            <a:r>
              <a:rPr lang="en-CA" sz="4200" dirty="0" smtClean="0"/>
              <a:t> </a:t>
            </a:r>
            <a:r>
              <a:rPr lang="en-CA" sz="4200" dirty="0" err="1" smtClean="0"/>
              <a:t>ጼና</a:t>
            </a:r>
            <a:r>
              <a:rPr lang="en-CA" sz="4200" dirty="0" smtClean="0"/>
              <a:t> </a:t>
            </a:r>
            <a:r>
              <a:rPr lang="en-CA" sz="4200" dirty="0" err="1" smtClean="0"/>
              <a:t>ፂዓተ</a:t>
            </a:r>
            <a:r>
              <a:rPr lang="en-CA" sz="4200" dirty="0" smtClean="0"/>
              <a:t> </a:t>
            </a:r>
            <a:r>
              <a:rPr lang="en-CA" sz="4200" dirty="0" err="1" smtClean="0"/>
              <a:t>ኃጣውኢነ</a:t>
            </a:r>
            <a:r>
              <a:rPr lang="en-CA" sz="4200" dirty="0" smtClean="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smtClean="0"/>
              <a:t>ኣዳሊኻ</a:t>
            </a:r>
            <a:r>
              <a:rPr lang="en-CA" sz="4100" dirty="0" smtClean="0"/>
              <a:t> </a:t>
            </a:r>
            <a:r>
              <a:rPr lang="en-CA" sz="4100" dirty="0" err="1"/>
              <a:t>ዘውረድካሉ</a:t>
            </a:r>
            <a:r>
              <a:rPr lang="en-CA" sz="4100" dirty="0"/>
              <a:t>። </a:t>
            </a:r>
            <a:endParaRPr lang="en-CA" sz="4100" dirty="0" smtClean="0"/>
          </a:p>
          <a:p>
            <a:r>
              <a:rPr lang="en-CA" sz="4100" dirty="0" smtClean="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smtClean="0"/>
              <a:t>።</a:t>
            </a:r>
            <a:endParaRPr lang="en-CA" sz="4100" dirty="0"/>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uFill>
                  <a:solidFill>
                    <a:srgbClr val="D84800"/>
                  </a:solidFill>
                </a:uFill>
              </a:rPr>
              <a:t>send down to </a:t>
            </a:r>
            <a:r>
              <a:rPr lang="en-US" sz="3400" dirty="0">
                <a:uFill>
                  <a:solidFill>
                    <a:srgbClr val="D84800"/>
                  </a:solidFill>
                </a:uFill>
              </a:rPr>
              <a:t>him a ram for his ransom; even so, </a:t>
            </a:r>
            <a:r>
              <a:rPr lang="en-US" sz="3400" dirty="0" smtClean="0">
                <a:uFill>
                  <a:solidFill>
                    <a:srgbClr val="D84800"/>
                  </a:solidFill>
                </a:uFill>
              </a:rPr>
              <a:t>O Lord</a:t>
            </a:r>
            <a:r>
              <a:rPr lang="en-US" sz="3400" dirty="0">
                <a:uFill>
                  <a:solidFill>
                    <a:srgbClr val="D84800"/>
                  </a:solidFill>
                </a:uFill>
              </a:rPr>
              <a:t>, accept our sacrifice and the </a:t>
            </a:r>
            <a:r>
              <a:rPr lang="en-US" sz="3400" dirty="0" err="1">
                <a:uFill>
                  <a:solidFill>
                    <a:srgbClr val="D84800"/>
                  </a:solidFill>
                </a:uFill>
              </a:rPr>
              <a:t>savour</a:t>
            </a:r>
            <a:r>
              <a:rPr lang="en-US" sz="3400" dirty="0">
                <a:uFill>
                  <a:solidFill>
                    <a:srgbClr val="D84800"/>
                  </a:solidFill>
                </a:uFill>
              </a:rPr>
              <a:t> </a:t>
            </a:r>
            <a:r>
              <a:rPr lang="en-US" sz="3400" dirty="0" smtClean="0">
                <a:uFill>
                  <a:solidFill>
                    <a:srgbClr val="D84800"/>
                  </a:solidFill>
                </a:uFill>
              </a:rPr>
              <a:t>of this </a:t>
            </a:r>
            <a:r>
              <a:rPr lang="en-US" sz="3400" dirty="0">
                <a:uFill>
                  <a:solidFill>
                    <a:srgbClr val="D84800"/>
                  </a:solidFill>
                </a:uFill>
              </a:rPr>
              <a:t>our incense, and send unto us from </a:t>
            </a:r>
            <a:r>
              <a:rPr lang="en-US" sz="3400" dirty="0" smtClean="0">
                <a:uFill>
                  <a:solidFill>
                    <a:srgbClr val="D84800"/>
                  </a:solidFill>
                </a:uFill>
              </a:rPr>
              <a:t>on high </a:t>
            </a:r>
            <a:r>
              <a:rPr lang="en-US" sz="3400" dirty="0">
                <a:uFill>
                  <a:solidFill>
                    <a:srgbClr val="D84800"/>
                  </a:solidFill>
                </a:uFill>
              </a:rPr>
              <a:t>in recompense </a:t>
            </a:r>
            <a:r>
              <a:rPr lang="en-US" sz="3400" dirty="0" smtClean="0">
                <a:uFill>
                  <a:solidFill>
                    <a:srgbClr val="D84800"/>
                  </a:solidFill>
                </a:uFill>
              </a:rPr>
              <a:t>there of </a:t>
            </a:r>
            <a:r>
              <a:rPr lang="en-US" sz="3400" dirty="0">
                <a:uFill>
                  <a:solidFill>
                    <a:srgbClr val="D84800"/>
                  </a:solidFill>
                </a:uFill>
              </a:rPr>
              <a:t>the riches </a:t>
            </a:r>
            <a:r>
              <a:rPr lang="en-US" sz="3400" dirty="0" smtClean="0">
                <a:uFill>
                  <a:solidFill>
                    <a:srgbClr val="D84800"/>
                  </a:solidFill>
                </a:uFill>
              </a:rPr>
              <a:t>of Thy </a:t>
            </a:r>
            <a:r>
              <a:rPr lang="en-US" sz="3400" dirty="0">
                <a:uFill>
                  <a:solidFill>
                    <a:srgbClr val="D84800"/>
                  </a:solidFill>
                </a:uFill>
              </a:rPr>
              <a:t>mercy and Thy compassion, so that </a:t>
            </a:r>
            <a:r>
              <a:rPr lang="en-US" sz="3400" dirty="0" smtClean="0">
                <a:uFill>
                  <a:solidFill>
                    <a:srgbClr val="D84800"/>
                  </a:solidFill>
                </a:uFill>
              </a:rPr>
              <a:t>we may </a:t>
            </a:r>
            <a:r>
              <a:rPr lang="en-US" sz="3400" dirty="0">
                <a:uFill>
                  <a:solidFill>
                    <a:srgbClr val="D84800"/>
                  </a:solidFill>
                </a:uFill>
              </a:rPr>
              <a:t>purified from all taint of our sins</a:t>
            </a:r>
            <a:r>
              <a:rPr lang="en-US" sz="3400" dirty="0" smtClean="0">
                <a:uFill>
                  <a:solidFill>
                    <a:srgbClr val="D84800"/>
                  </a:solidFill>
                </a:uFill>
              </a:rPr>
              <a:t>,</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163536"/>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smtClean="0">
                <a:solidFill>
                  <a:srgbClr val="FFC000"/>
                </a:solidFill>
              </a:rPr>
              <a:t>፻፶፪</a:t>
            </a:r>
            <a:r>
              <a:rPr lang="en-CA" sz="1400" dirty="0">
                <a:solidFill>
                  <a:srgbClr val="FFC000"/>
                </a:solidFill>
              </a:rPr>
              <a:t>.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smtClean="0">
                <a:solidFill>
                  <a:srgbClr val="FFC000"/>
                </a:solidFill>
              </a:rPr>
              <a:t>152</a:t>
            </a:r>
            <a:r>
              <a:rPr lang="en-CA" sz="1400" dirty="0">
                <a:solidFill>
                  <a:srgbClr val="FFC000"/>
                </a:solidFill>
              </a:rPr>
              <a:t>.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152</a:t>
            </a:r>
            <a:r>
              <a:rPr lang="en-US" sz="1400" dirty="0">
                <a:solidFill>
                  <a:srgbClr val="FFC000"/>
                </a:solidFill>
                <a:uFill>
                  <a:solidFill>
                    <a:srgbClr val="D84800"/>
                  </a:solidFill>
                </a:uFill>
              </a:rPr>
              <a:t>. </a:t>
            </a:r>
            <a:r>
              <a:rPr lang="en-US" sz="3800" dirty="0">
                <a:uFill>
                  <a:solidFill>
                    <a:srgbClr val="D84800"/>
                  </a:solidFill>
                </a:uFill>
              </a:rPr>
              <a:t>and make us, O lover of man, </a:t>
            </a:r>
            <a:r>
              <a:rPr lang="en-US" sz="3800" dirty="0" smtClean="0">
                <a:uFill>
                  <a:solidFill>
                    <a:srgbClr val="D84800"/>
                  </a:solidFill>
                </a:uFill>
              </a:rPr>
              <a:t>ready to </a:t>
            </a:r>
            <a:r>
              <a:rPr lang="en-US" sz="3800" dirty="0">
                <a:uFill>
                  <a:solidFill>
                    <a:srgbClr val="D84800"/>
                  </a:solidFill>
                </a:uFill>
              </a:rPr>
              <a:t>minister before Thy glorious purity </a:t>
            </a:r>
            <a:r>
              <a:rPr lang="en-US" sz="3800" dirty="0" smtClean="0">
                <a:uFill>
                  <a:solidFill>
                    <a:srgbClr val="D84800"/>
                  </a:solidFill>
                </a:uFill>
              </a:rPr>
              <a:t>in righteousness </a:t>
            </a:r>
            <a:r>
              <a:rPr lang="en-US" sz="3800" dirty="0">
                <a:uFill>
                  <a:solidFill>
                    <a:srgbClr val="D84800"/>
                  </a:solidFill>
                </a:uFill>
              </a:rPr>
              <a:t>and in purity all the days </a:t>
            </a:r>
            <a:r>
              <a:rPr lang="en-US" sz="3800" dirty="0" smtClean="0">
                <a:uFill>
                  <a:solidFill>
                    <a:srgbClr val="D84800"/>
                  </a:solidFill>
                </a:uFill>
              </a:rPr>
              <a:t>of our </a:t>
            </a:r>
            <a:r>
              <a:rPr lang="en-US" sz="3800" dirty="0">
                <a:uFill>
                  <a:solidFill>
                    <a:srgbClr val="D84800"/>
                  </a:solidFill>
                </a:uFill>
              </a:rPr>
              <a:t>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211419"/>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፻፶፫</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153.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40157"/>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smtClean="0"/>
              <a:t>ወናስተበቍ</a:t>
            </a:r>
            <a:endParaRPr lang="en-CA" sz="4500" dirty="0" smtClean="0"/>
          </a:p>
          <a:p>
            <a:r>
              <a:rPr lang="en-CA" sz="4500" dirty="0" err="1" smtClean="0"/>
              <a:t>ዐከ</a:t>
            </a:r>
            <a:r>
              <a:rPr lang="en-CA" sz="4500" dirty="0" smtClean="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smtClean="0"/>
              <a:t>።</a:t>
            </a:r>
          </a:p>
          <a:p>
            <a:endParaRPr lang="en-CA" sz="4000" dirty="0"/>
          </a:p>
          <a:p>
            <a:endParaRPr lang="en-CA" sz="4000" dirty="0" smtClean="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smtClean="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111.</a:t>
            </a:r>
            <a:r>
              <a:rPr lang="en-US" sz="4000" dirty="0" smtClean="0"/>
              <a:t>We </a:t>
            </a:r>
            <a:r>
              <a:rPr lang="en-US" sz="4000" dirty="0"/>
              <a:t>pray and beseech Thee</a:t>
            </a:r>
            <a:r>
              <a:rPr lang="en-US" sz="4000" dirty="0" smtClean="0"/>
              <a:t>, O </a:t>
            </a:r>
            <a:r>
              <a:rPr lang="en-US" sz="4000" dirty="0"/>
              <a:t>Lord, that Thou may remember the </a:t>
            </a:r>
            <a:r>
              <a:rPr lang="en-US" sz="4000" dirty="0" smtClean="0"/>
              <a:t>one holy </a:t>
            </a:r>
            <a:r>
              <a:rPr lang="en-US" sz="4000" dirty="0"/>
              <a:t>apostolic church, which exists </a:t>
            </a:r>
            <a:r>
              <a:rPr lang="en-US" sz="4000" dirty="0" smtClean="0"/>
              <a:t>from end </a:t>
            </a:r>
            <a:r>
              <a:rPr lang="en-US" sz="4000" dirty="0"/>
              <a:t>to end of the </a:t>
            </a:r>
            <a:r>
              <a:rPr lang="en-US" sz="4000" dirty="0" smtClean="0"/>
              <a:t>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smtClean="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878094"/>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smtClean="0">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smtClean="0"/>
              <a:t>በእንተ</a:t>
            </a:r>
            <a:r>
              <a:rPr lang="en-CA" sz="4200" dirty="0" smtClean="0"/>
              <a:t> </a:t>
            </a:r>
            <a:r>
              <a:rPr lang="en-CA" sz="4200" dirty="0" err="1"/>
              <a:t>ሰላመ</a:t>
            </a:r>
            <a:r>
              <a:rPr lang="en-CA" sz="4200" dirty="0"/>
              <a:t> </a:t>
            </a:r>
            <a:r>
              <a:rPr lang="en-CA" sz="4200" dirty="0" err="1"/>
              <a:t>ቤተ</a:t>
            </a:r>
            <a:r>
              <a:rPr lang="en-CA" sz="4200" dirty="0"/>
              <a:t> </a:t>
            </a:r>
            <a:r>
              <a:rPr lang="en-CA" sz="4200" dirty="0" err="1" smtClean="0"/>
              <a:t>ክርስቲያን</a:t>
            </a:r>
            <a:r>
              <a:rPr lang="en-CA" sz="4200" dirty="0" smtClean="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smtClean="0"/>
              <a:t>ርትዕት</a:t>
            </a:r>
            <a:r>
              <a:rPr lang="en-CA" sz="4200" dirty="0" smtClean="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smtClean="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smtClean="0">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endParaRPr lang="en-CA" sz="4500" dirty="0" smtClean="0"/>
          </a:p>
          <a:p>
            <a:r>
              <a:rPr lang="en-CA" sz="4500" dirty="0" smtClean="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smtClean="0"/>
              <a:t>።</a:t>
            </a:r>
          </a:p>
          <a:p>
            <a:endParaRPr lang="en-CA" sz="4000" dirty="0"/>
          </a:p>
          <a:p>
            <a:endParaRPr lang="en-CA" sz="4000" dirty="0" smtClean="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rgbClr val="92D050"/>
                </a:solidFill>
              </a:rPr>
              <a:t>Deacon: </a:t>
            </a:r>
            <a:r>
              <a:rPr lang="en-US" sz="1400" dirty="0" smtClean="0">
                <a:solidFill>
                  <a:srgbClr val="FFC000"/>
                </a:solidFill>
              </a:rPr>
              <a:t>112.</a:t>
            </a:r>
            <a:r>
              <a:rPr lang="en-US" sz="3800" dirty="0" smtClean="0"/>
              <a:t>Pray </a:t>
            </a:r>
            <a:r>
              <a:rPr lang="en-US" sz="3800" dirty="0"/>
              <a:t>for the peace of </a:t>
            </a:r>
            <a:r>
              <a:rPr lang="en-US" sz="3800" dirty="0" smtClean="0"/>
              <a:t>the church</a:t>
            </a:r>
            <a:r>
              <a:rPr lang="en-US" sz="3800" dirty="0"/>
              <a:t>, one, holy, apostolic, orthodox in </a:t>
            </a:r>
            <a:r>
              <a:rPr lang="en-US" sz="3800" dirty="0" smtClean="0"/>
              <a:t>the Lord. </a:t>
            </a:r>
            <a:endParaRPr lang="en-US" sz="3800" dirty="0"/>
          </a:p>
          <a:p>
            <a:pPr marL="40639" marR="40639">
              <a:spcBef>
                <a:spcPts val="600"/>
              </a:spcBef>
              <a:buClr>
                <a:srgbClr val="000000"/>
              </a:buClr>
              <a:buFont typeface="Arial"/>
              <a:defRPr sz="2000"/>
            </a:pPr>
            <a:endParaRPr lang="en-US" sz="3800" dirty="0" smtClean="0"/>
          </a:p>
          <a:p>
            <a:pPr marL="40639" marR="40639">
              <a:spcBef>
                <a:spcPts val="600"/>
              </a:spcBef>
              <a:buClr>
                <a:srgbClr val="000000"/>
              </a:buClr>
              <a:buFont typeface="Arial"/>
              <a:defRPr sz="2000"/>
            </a:pPr>
            <a:r>
              <a:rPr lang="en-US" sz="3800" dirty="0" smtClean="0">
                <a:solidFill>
                  <a:srgbClr val="FFFF00"/>
                </a:solidFill>
              </a:rPr>
              <a:t>People: </a:t>
            </a:r>
            <a:r>
              <a:rPr lang="en-US" sz="3800" dirty="0">
                <a:solidFill>
                  <a:srgbClr val="FFFF00"/>
                </a:solidFill>
              </a:rPr>
              <a:t> </a:t>
            </a:r>
            <a:r>
              <a:rPr lang="en-US" sz="3800" dirty="0" smtClean="0"/>
              <a:t>Amen</a:t>
            </a:r>
            <a:r>
              <a:rPr lang="en-US" sz="3800" dirty="0"/>
              <a:t>. </a:t>
            </a:r>
            <a:r>
              <a:rPr lang="en-US" sz="3800" dirty="0" smtClean="0"/>
              <a:t>Lord </a:t>
            </a:r>
            <a:r>
              <a:rPr lang="en-US" sz="3800" dirty="0"/>
              <a:t>have </a:t>
            </a:r>
            <a:r>
              <a:rPr lang="en-US" sz="3800" dirty="0" smtClean="0"/>
              <a:t>mercy upon </a:t>
            </a:r>
            <a:r>
              <a:rPr lang="en-US" sz="3800" dirty="0"/>
              <a:t>us</a:t>
            </a:r>
            <a:r>
              <a:rPr lang="en-US" sz="3800" dirty="0" smtClean="0"/>
              <a:t>.</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42553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smtClean="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smtClean="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smtClean="0"/>
              <a:t>ኣምላ</a:t>
            </a:r>
            <a:endParaRPr lang="en-CA" sz="4000" dirty="0" smtClean="0"/>
          </a:p>
          <a:p>
            <a:r>
              <a:rPr lang="en-CA" sz="4000" dirty="0" err="1" smtClean="0"/>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smtClean="0"/>
              <a:t>ንሥ</a:t>
            </a:r>
            <a:endParaRPr lang="en-CA" sz="4000" dirty="0" smtClean="0"/>
          </a:p>
          <a:p>
            <a:r>
              <a:rPr lang="en-CA" sz="4000" dirty="0" err="1" smtClean="0"/>
              <a:t>ርየት</a:t>
            </a:r>
            <a:r>
              <a:rPr lang="en-CA" sz="4000" dirty="0" smtClean="0"/>
              <a:t> </a:t>
            </a:r>
            <a:r>
              <a:rPr lang="en-CA" sz="4000" dirty="0" err="1"/>
              <a:t>ኃጢኣት</a:t>
            </a:r>
            <a:r>
              <a:rPr lang="en-CA" sz="4000" dirty="0"/>
              <a:t> </a:t>
            </a:r>
            <a:r>
              <a:rPr lang="en-CA" sz="4000" dirty="0" err="1"/>
              <a:t>ሕዝብኻ</a:t>
            </a:r>
            <a:r>
              <a:rPr lang="en-CA" sz="4000" dirty="0"/>
              <a:t> </a:t>
            </a:r>
            <a:r>
              <a:rPr lang="en-CA" sz="4000" dirty="0" err="1" smtClean="0"/>
              <a:t>ምእንቲ</a:t>
            </a:r>
            <a:r>
              <a:rPr lang="en-CA" sz="4000" dirty="0" smtClean="0"/>
              <a:t> </a:t>
            </a:r>
            <a:r>
              <a:rPr lang="en-CA" sz="4000" dirty="0" err="1" smtClean="0"/>
              <a:t>ኪኸውን</a:t>
            </a:r>
            <a:r>
              <a:rPr lang="en-CA" sz="4000" dirty="0" smtClean="0"/>
              <a:t>፥ </a:t>
            </a:r>
            <a:r>
              <a:rPr lang="en-CA" sz="4000" dirty="0" err="1" smtClean="0"/>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10. </a:t>
            </a:r>
            <a:r>
              <a:rPr lang="en-US" sz="3200" dirty="0" smtClean="0">
                <a:solidFill>
                  <a:schemeClr val="tx1">
                    <a:lumMod val="95000"/>
                  </a:schemeClr>
                </a:solidFill>
                <a:uFill>
                  <a:solidFill>
                    <a:srgbClr val="D84800"/>
                  </a:solidFill>
                </a:uFill>
              </a:rPr>
              <a:t>Blessed </a:t>
            </a:r>
            <a:r>
              <a:rPr lang="en-US" sz="3200" dirty="0">
                <a:solidFill>
                  <a:schemeClr val="tx1">
                    <a:lumMod val="95000"/>
                  </a:schemeClr>
                </a:solidFill>
                <a:uFill>
                  <a:solidFill>
                    <a:srgbClr val="D84800"/>
                  </a:solidFill>
                </a:uFill>
              </a:rPr>
              <a:t>Lord “</a:t>
            </a:r>
            <a:r>
              <a:rPr lang="en-US" sz="3200" dirty="0" err="1" smtClean="0">
                <a:solidFill>
                  <a:schemeClr val="tx1">
                    <a:lumMod val="95000"/>
                  </a:schemeClr>
                </a:solidFill>
                <a:uFill>
                  <a:solidFill>
                    <a:srgbClr val="D84800"/>
                  </a:solidFill>
                </a:uFill>
              </a:rPr>
              <a:t>Euvlogios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a:t>
            </a:r>
            <a:r>
              <a:rPr lang="en-US" sz="3200" dirty="0" smtClean="0">
                <a:solidFill>
                  <a:schemeClr val="tx1">
                    <a:lumMod val="95000"/>
                  </a:schemeClr>
                </a:solidFill>
                <a:uFill>
                  <a:solidFill>
                    <a:srgbClr val="D84800"/>
                  </a:solidFill>
                </a:uFill>
              </a:rPr>
              <a:t>Son of the living God, </a:t>
            </a:r>
            <a:r>
              <a:rPr lang="en-US" sz="3200" dirty="0" err="1" smtClean="0">
                <a:solidFill>
                  <a:schemeClr val="tx1">
                    <a:lumMod val="95000"/>
                  </a:schemeClr>
                </a:solidFill>
                <a:uFill>
                  <a:solidFill>
                    <a:srgbClr val="D84800"/>
                  </a:solidFill>
                </a:uFill>
              </a:rPr>
              <a:t>Agios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manteion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panimantown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alatinown</a:t>
            </a:r>
            <a:r>
              <a:rPr lang="en-US" sz="3200" dirty="0" smtClean="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(Again</a:t>
            </a:r>
            <a:r>
              <a:rPr lang="en-US" sz="2000" dirty="0" smtClean="0">
                <a:solidFill>
                  <a:srgbClr val="FFC000"/>
                </a:solidFill>
              </a:rPr>
              <a:t> crossing </a:t>
            </a:r>
            <a:r>
              <a:rPr lang="en-US" sz="2000" dirty="0">
                <a:solidFill>
                  <a:srgbClr val="FFC000"/>
                </a:solidFill>
              </a:rPr>
              <a:t>his two hands, he 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smtClean="0">
                <a:solidFill>
                  <a:srgbClr val="FF0000"/>
                </a:solidFill>
              </a:rPr>
              <a:t>Priest: </a:t>
            </a:r>
            <a:r>
              <a:rPr lang="en-US" sz="1400" dirty="0" smtClean="0">
                <a:solidFill>
                  <a:srgbClr val="FFC000"/>
                </a:solidFill>
              </a:rPr>
              <a:t>11. </a:t>
            </a:r>
            <a:r>
              <a:rPr lang="en-US" sz="3200" dirty="0" smtClean="0">
                <a:solidFill>
                  <a:schemeClr val="tx1">
                    <a:lumMod val="95000"/>
                  </a:schemeClr>
                </a:solidFill>
              </a:rPr>
              <a:t>Christ</a:t>
            </a:r>
            <a:r>
              <a:rPr lang="en-US" sz="3200" dirty="0">
                <a:solidFill>
                  <a:schemeClr val="tx1">
                    <a:lumMod val="95000"/>
                  </a:schemeClr>
                </a:solidFill>
              </a:rPr>
              <a:t>, our very God, sign with Thy </a:t>
            </a:r>
            <a:r>
              <a:rPr lang="en-US" sz="3200" dirty="0" smtClean="0">
                <a:solidFill>
                  <a:schemeClr val="tx1">
                    <a:lumMod val="95000"/>
                  </a:schemeClr>
                </a:solidFill>
              </a:rPr>
              <a:t>right hand</a:t>
            </a:r>
            <a:r>
              <a:rPr lang="en-US" sz="3200" dirty="0">
                <a:solidFill>
                  <a:schemeClr val="tx1">
                    <a:lumMod val="95000"/>
                  </a:schemeClr>
                </a:solidFill>
              </a:rPr>
              <a:t>, bless as with Thine own hand</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sanctify </a:t>
            </a:r>
            <a:r>
              <a:rPr lang="en-US" sz="3200" dirty="0">
                <a:solidFill>
                  <a:schemeClr val="tx1">
                    <a:lumMod val="95000"/>
                  </a:schemeClr>
                </a:solidFill>
              </a:rPr>
              <a:t>with Thy power and </a:t>
            </a:r>
            <a:r>
              <a:rPr lang="en-US" sz="3200" dirty="0" smtClean="0">
                <a:solidFill>
                  <a:schemeClr val="tx1">
                    <a:lumMod val="95000"/>
                  </a:schemeClr>
                </a:solidFill>
              </a:rPr>
              <a:t>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214166879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smtClean="0"/>
              <a:t>።</a:t>
            </a:r>
            <a:endParaRPr lang="en-CA" sz="43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smtClean="0"/>
              <a:t>።</a:t>
            </a:r>
            <a:endParaRPr lang="en-CA" sz="4200" dirty="0"/>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113. </a:t>
            </a:r>
            <a:r>
              <a:rPr lang="en-US" sz="3300" dirty="0" smtClean="0"/>
              <a:t>Remember</a:t>
            </a:r>
            <a:r>
              <a:rPr lang="en-US" sz="3300" dirty="0"/>
              <a:t>, O Lord, </a:t>
            </a:r>
            <a:r>
              <a:rPr lang="en-US" sz="3300" dirty="0" smtClean="0"/>
              <a:t>our </a:t>
            </a:r>
            <a:r>
              <a:rPr lang="en-US" sz="3300" dirty="0" err="1" smtClean="0"/>
              <a:t>honourable</a:t>
            </a:r>
            <a:r>
              <a:rPr lang="en-US" sz="3300" dirty="0"/>
              <a:t>, blessed and holy, </a:t>
            </a:r>
            <a:r>
              <a:rPr lang="en-US" sz="3300" dirty="0" smtClean="0"/>
              <a:t>Patriarch Abba </a:t>
            </a:r>
            <a:r>
              <a:rPr lang="en-US" sz="2000" dirty="0" smtClean="0">
                <a:solidFill>
                  <a:srgbClr val="FFC000"/>
                </a:solidFill>
              </a:rPr>
              <a:t>(_________) </a:t>
            </a:r>
            <a:r>
              <a:rPr lang="en-US" sz="3300" dirty="0"/>
              <a:t>and the blessed </a:t>
            </a:r>
            <a:r>
              <a:rPr lang="en-US" sz="3300" dirty="0" smtClean="0"/>
              <a:t>and our </a:t>
            </a:r>
            <a:r>
              <a:rPr lang="en-US" sz="3300" dirty="0" err="1" smtClean="0"/>
              <a:t>honourable</a:t>
            </a:r>
            <a:r>
              <a:rPr lang="en-US" sz="3300" dirty="0" smtClean="0"/>
              <a:t> Archbishop Abba </a:t>
            </a:r>
            <a:r>
              <a:rPr lang="en-US" sz="2000" dirty="0" smtClean="0">
                <a:solidFill>
                  <a:srgbClr val="FFC000"/>
                </a:solidFill>
              </a:rPr>
              <a:t>(_______),</a:t>
            </a:r>
            <a:r>
              <a:rPr lang="en-US" sz="3300" dirty="0" smtClean="0"/>
              <a:t> remember</a:t>
            </a:r>
            <a:r>
              <a:rPr lang="en-US" sz="3300" dirty="0"/>
              <a:t>, O Lord, </a:t>
            </a:r>
            <a:r>
              <a:rPr lang="en-US" sz="3300" dirty="0" smtClean="0"/>
              <a:t>the orthodox </a:t>
            </a:r>
            <a:r>
              <a:rPr lang="en-US" sz="3300" dirty="0"/>
              <a:t>bishops, priests and </a:t>
            </a:r>
            <a:r>
              <a:rPr lang="en-US" sz="3300" dirty="0" smtClean="0"/>
              <a:t>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17484"/>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3600" dirty="0" smtClean="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smtClean="0"/>
              <a:t> </a:t>
            </a:r>
            <a:r>
              <a:rPr lang="en-CA" sz="3600" dirty="0" err="1" smtClean="0"/>
              <a:t>ኖላዌ</a:t>
            </a:r>
            <a:r>
              <a:rPr lang="en-CA" sz="3600" dirty="0" smtClean="0"/>
              <a:t>  </a:t>
            </a:r>
            <a:r>
              <a:rPr lang="en-CA" sz="3600" dirty="0" err="1" smtClean="0"/>
              <a:t>ኄረ</a:t>
            </a:r>
            <a:r>
              <a:rPr lang="en-CA" sz="3600" dirty="0" smtClean="0"/>
              <a:t>  </a:t>
            </a:r>
            <a:r>
              <a:rPr lang="en-CA" sz="3600" dirty="0" err="1" smtClean="0"/>
              <a:t>ኢን</a:t>
            </a:r>
            <a:endParaRPr lang="en-CA" sz="3600" dirty="0" smtClean="0"/>
          </a:p>
          <a:p>
            <a:r>
              <a:rPr lang="en-CA" sz="3600" dirty="0" err="1" smtClean="0"/>
              <a:t>ኩን</a:t>
            </a:r>
            <a:r>
              <a:rPr lang="en-CA" sz="3600" dirty="0" smtClean="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smtClean="0"/>
              <a:t>ወኢይምሥጠነ</a:t>
            </a:r>
            <a:r>
              <a:rPr lang="en-CA" sz="3600" dirty="0" smtClean="0"/>
              <a:t> </a:t>
            </a:r>
            <a:r>
              <a:rPr lang="en-CA" sz="3600" dirty="0" err="1"/>
              <a:t>ተ</a:t>
            </a:r>
            <a:r>
              <a:rPr lang="en-CA" sz="3600" dirty="0" err="1" smtClean="0"/>
              <a:t>ኵላ</a:t>
            </a:r>
            <a:r>
              <a:rPr lang="en-CA" sz="3600" dirty="0" smtClean="0"/>
              <a:t> </a:t>
            </a:r>
            <a:r>
              <a:rPr lang="en-CA" sz="3600" dirty="0" err="1"/>
              <a:t>መሣጢ</a:t>
            </a:r>
            <a:r>
              <a:rPr lang="en-CA" sz="3600" dirty="0"/>
              <a:t>። </a:t>
            </a:r>
            <a:r>
              <a:rPr lang="en-CA" sz="3600" dirty="0" err="1" smtClean="0"/>
              <a:t>ወኢይጽዐ</a:t>
            </a:r>
            <a:endParaRPr lang="en-CA" sz="3600" dirty="0" smtClean="0"/>
          </a:p>
          <a:p>
            <a:r>
              <a:rPr lang="en-CA" sz="3600" dirty="0" err="1" smtClean="0"/>
              <a:t>ሉነ</a:t>
            </a:r>
            <a:r>
              <a:rPr lang="en-CA" sz="3600" dirty="0" smtClean="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smtClean="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3600" dirty="0" err="1" smtClean="0">
                <a:solidFill>
                  <a:srgbClr val="FF0000"/>
                </a:solidFill>
              </a:rPr>
              <a:t>ይ.ካ</a:t>
            </a:r>
            <a:r>
              <a:rPr lang="en-CA" sz="3600" dirty="0" smtClean="0">
                <a:solidFill>
                  <a:srgbClr val="FF0000"/>
                </a:solidFill>
              </a:rPr>
              <a:t>. </a:t>
            </a:r>
            <a:r>
              <a:rPr lang="en-CA" sz="3600" dirty="0" smtClean="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smtClean="0"/>
              <a:t>ኣባጊ</a:t>
            </a:r>
            <a:endParaRPr lang="en-CA" sz="3600" dirty="0" smtClean="0"/>
          </a:p>
          <a:p>
            <a:r>
              <a:rPr lang="en-CA" sz="3600" dirty="0" smtClean="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smtClean="0"/>
              <a:t>ዘተፈል</a:t>
            </a:r>
            <a:endParaRPr lang="en-CA" sz="3600" dirty="0" smtClean="0"/>
          </a:p>
          <a:p>
            <a:r>
              <a:rPr lang="en-CA" sz="3600" dirty="0" smtClean="0"/>
              <a:t>ዩ </a:t>
            </a:r>
            <a:r>
              <a:rPr lang="en-CA" sz="3600" dirty="0" err="1"/>
              <a:t>መናፍቓን</a:t>
            </a:r>
            <a:r>
              <a:rPr lang="en-CA" sz="3600" dirty="0"/>
              <a:t> </a:t>
            </a:r>
            <a:r>
              <a:rPr lang="en-CA" sz="3600" dirty="0" err="1"/>
              <a:t>ድማ</a:t>
            </a:r>
            <a:r>
              <a:rPr lang="en-CA" sz="3600" dirty="0"/>
              <a:t> </a:t>
            </a:r>
            <a:r>
              <a:rPr lang="en-CA" sz="3600" dirty="0" err="1" smtClean="0"/>
              <a:t>ከይሳለ</a:t>
            </a:r>
            <a:endParaRPr lang="en-CA" sz="3600" dirty="0" smtClean="0"/>
          </a:p>
          <a:p>
            <a:r>
              <a:rPr lang="en-CA" sz="3600" dirty="0" err="1" smtClean="0"/>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smtClean="0"/>
              <a:t>ርኅሩ</a:t>
            </a:r>
            <a:endParaRPr lang="en-CA" sz="3600" dirty="0" smtClean="0"/>
          </a:p>
          <a:p>
            <a:r>
              <a:rPr lang="en-CA" sz="3600" dirty="0" err="1" smtClean="0"/>
              <a:t>ኅን</a:t>
            </a:r>
            <a:r>
              <a:rPr lang="en-CA" sz="3600" dirty="0" smtClean="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smtClean="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smtClean="0">
                <a:solidFill>
                  <a:srgbClr val="FFC000"/>
                </a:solidFill>
              </a:rPr>
              <a:t>(if </a:t>
            </a:r>
            <a:r>
              <a:rPr lang="en-US" sz="2000" dirty="0">
                <a:solidFill>
                  <a:srgbClr val="FFC000"/>
                </a:solidFill>
              </a:rPr>
              <a:t>the patriarch or archbishop has </a:t>
            </a:r>
            <a:r>
              <a:rPr lang="en-US" sz="2000" dirty="0" smtClean="0">
                <a:solidFill>
                  <a:srgbClr val="FFC000"/>
                </a:solidFill>
              </a:rPr>
              <a:t>recently Departed) </a:t>
            </a:r>
          </a:p>
          <a:p>
            <a:pPr marL="40639" marR="40639">
              <a:spcBef>
                <a:spcPts val="600"/>
              </a:spcBef>
              <a:buClr>
                <a:srgbClr val="000000"/>
              </a:buClr>
              <a:buFont typeface="Arial"/>
              <a:defRPr sz="2000"/>
            </a:pPr>
            <a:r>
              <a:rPr lang="en-US" sz="2800" dirty="0" smtClean="0">
                <a:solidFill>
                  <a:srgbClr val="FF0000"/>
                </a:solidFill>
              </a:rPr>
              <a:t>Priest: </a:t>
            </a:r>
            <a:r>
              <a:rPr lang="en-US" sz="2800" dirty="0" smtClean="0"/>
              <a:t>O Lord rest the soul of our father </a:t>
            </a:r>
            <a:r>
              <a:rPr lang="en-US" sz="2000" dirty="0" smtClean="0">
                <a:solidFill>
                  <a:srgbClr val="FFC000"/>
                </a:solidFill>
              </a:rPr>
              <a:t>(______),</a:t>
            </a:r>
            <a:r>
              <a:rPr lang="en-US" sz="2800" dirty="0" smtClean="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43658"/>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smtClean="0"/>
              <a:t>።</a:t>
            </a:r>
            <a:endParaRPr lang="en-CA" sz="4000" dirty="0"/>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rgbClr val="92D050"/>
                </a:solidFill>
              </a:rPr>
              <a:t>Deacon: </a:t>
            </a:r>
            <a:r>
              <a:rPr lang="en-US" sz="1400" dirty="0" smtClean="0">
                <a:solidFill>
                  <a:srgbClr val="FFC000"/>
                </a:solidFill>
              </a:rPr>
              <a:t>114. </a:t>
            </a:r>
            <a:r>
              <a:rPr lang="en-US" sz="3600" dirty="0" smtClean="0"/>
              <a:t>Pray </a:t>
            </a:r>
            <a:r>
              <a:rPr lang="en-US" sz="3600" dirty="0"/>
              <a:t>for our </a:t>
            </a:r>
            <a:r>
              <a:rPr lang="en-US" sz="3600" dirty="0" smtClean="0"/>
              <a:t>Patriarch Abba </a:t>
            </a:r>
            <a:r>
              <a:rPr lang="en-US" sz="2000" dirty="0">
                <a:solidFill>
                  <a:srgbClr val="FFC000"/>
                </a:solidFill>
              </a:rPr>
              <a:t>(__________)</a:t>
            </a:r>
            <a:r>
              <a:rPr lang="en-US" sz="3600" dirty="0"/>
              <a:t> and for our </a:t>
            </a:r>
            <a:r>
              <a:rPr lang="en-US" sz="3600" dirty="0" smtClean="0"/>
              <a:t>blessed Archbishop </a:t>
            </a:r>
            <a:r>
              <a:rPr lang="en-US" sz="3600" dirty="0"/>
              <a:t>Abba </a:t>
            </a:r>
            <a:r>
              <a:rPr lang="en-US" sz="2000" dirty="0">
                <a:solidFill>
                  <a:srgbClr val="FFC000"/>
                </a:solidFill>
              </a:rPr>
              <a:t>(________)</a:t>
            </a:r>
            <a:r>
              <a:rPr lang="en-US" sz="3600" dirty="0"/>
              <a:t> and all </a:t>
            </a:r>
            <a:r>
              <a:rPr lang="en-US" sz="3600" dirty="0" smtClean="0"/>
              <a:t>the bishops</a:t>
            </a:r>
            <a:r>
              <a:rPr lang="en-US" sz="3600" dirty="0"/>
              <a:t>, priests, and deacons and all </a:t>
            </a:r>
            <a:r>
              <a:rPr lang="en-US" sz="3600" dirty="0" smtClean="0"/>
              <a:t>the Orthodox </a:t>
            </a:r>
            <a:r>
              <a:rPr lang="en-US" sz="3600" dirty="0"/>
              <a:t>Christians</a:t>
            </a:r>
            <a:r>
              <a:rPr lang="en-US" sz="3600" dirty="0" smtClean="0"/>
              <a:t>. </a:t>
            </a:r>
          </a:p>
          <a:p>
            <a:pPr marL="40639" marR="40639">
              <a:spcBef>
                <a:spcPts val="600"/>
              </a:spcBef>
              <a:buClr>
                <a:srgbClr val="000000"/>
              </a:buClr>
              <a:buFont typeface="Arial"/>
              <a:defRPr sz="2000"/>
            </a:pPr>
            <a:r>
              <a:rPr lang="en-US" sz="3600" dirty="0" smtClean="0">
                <a:solidFill>
                  <a:srgbClr val="FFFF00"/>
                </a:solidFill>
              </a:rPr>
              <a:t>People</a:t>
            </a:r>
            <a:r>
              <a:rPr lang="en-US" sz="3600" dirty="0">
                <a:solidFill>
                  <a:srgbClr val="FFFF00"/>
                </a:solidFill>
              </a:rPr>
              <a:t>:  </a:t>
            </a:r>
            <a:r>
              <a:rPr lang="en-US" sz="3600" dirty="0"/>
              <a:t>Amen. Lord have mercy upon us</a:t>
            </a:r>
            <a:r>
              <a:rPr lang="en-US" sz="3600" dirty="0" smtClean="0"/>
              <a:t>.</a:t>
            </a:r>
            <a:endParaRPr lang="en-US" sz="36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301807"/>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smtClean="0"/>
              <a:t>ሃይማኖት</a:t>
            </a:r>
            <a:r>
              <a:rPr lang="en-CA" sz="4300" dirty="0" smtClean="0"/>
              <a:t>። </a:t>
            </a:r>
            <a:r>
              <a:rPr lang="en-CA" sz="4300" dirty="0" err="1" smtClean="0"/>
              <a:t>ተዘከር</a:t>
            </a:r>
            <a:r>
              <a:rPr lang="en-CA" sz="4300" dirty="0" smtClean="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smtClean="0"/>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smtClean="0"/>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115. </a:t>
            </a:r>
            <a:r>
              <a:rPr lang="en-US" sz="3600" dirty="0"/>
              <a:t>Remember, Lord, </a:t>
            </a:r>
            <a:r>
              <a:rPr lang="en-US" sz="3600" dirty="0" smtClean="0"/>
              <a:t>our fathers</a:t>
            </a:r>
            <a:r>
              <a:rPr lang="en-US" sz="3600" dirty="0"/>
              <a:t>, brothers and sisters who have </a:t>
            </a:r>
            <a:r>
              <a:rPr lang="en-US" sz="3600" dirty="0" smtClean="0"/>
              <a:t>fallen asleep </a:t>
            </a:r>
            <a:r>
              <a:rPr lang="en-US" sz="3600" dirty="0"/>
              <a:t>and entered into rest in the </a:t>
            </a:r>
            <a:r>
              <a:rPr lang="en-US" sz="3600" dirty="0" smtClean="0"/>
              <a:t>right faith. Remember</a:t>
            </a:r>
            <a:r>
              <a:rPr lang="en-US" sz="3600" dirty="0"/>
              <a:t>, Lord, our </a:t>
            </a:r>
            <a:r>
              <a:rPr lang="en-US" sz="3600" dirty="0" err="1" smtClean="0"/>
              <a:t>congreg-ation</a:t>
            </a:r>
            <a:r>
              <a:rPr lang="en-US" sz="3600" dirty="0" smtClean="0"/>
              <a:t>, bless </a:t>
            </a:r>
            <a:r>
              <a:rPr lang="en-US" sz="3600" dirty="0"/>
              <a:t>them and make them to be </a:t>
            </a:r>
            <a:r>
              <a:rPr lang="en-US" sz="3600" dirty="0" smtClean="0"/>
              <a:t>neither separated </a:t>
            </a:r>
            <a:r>
              <a:rPr lang="en-US" sz="3600" dirty="0"/>
              <a:t>nor estranged, in order </a:t>
            </a:r>
            <a:r>
              <a:rPr lang="en-US" sz="3600" dirty="0" smtClean="0"/>
              <a:t>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196762"/>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smtClean="0"/>
              <a:t>ፈቃድከ</a:t>
            </a:r>
            <a:r>
              <a:rPr lang="en-CA" sz="4300" dirty="0" smtClean="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smtClean="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smtClean="0"/>
              <a:t>ኣኅዋትናን</a:t>
            </a:r>
            <a:r>
              <a:rPr lang="en-CA" sz="4200" dirty="0" smtClean="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smtClean="0"/>
              <a:t>ግበሮም</a:t>
            </a:r>
            <a:r>
              <a:rPr lang="en-CA" sz="4200" dirty="0" smtClean="0"/>
              <a:t> ። </a:t>
            </a:r>
            <a:r>
              <a:rPr lang="en-CA" sz="4200" dirty="0"/>
              <a:t>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smtClean="0"/>
              <a:t>ብድ</a:t>
            </a:r>
            <a:endParaRPr lang="en-CA" sz="4200" dirty="0" smtClean="0"/>
          </a:p>
          <a:p>
            <a:r>
              <a:rPr lang="en-CA" sz="4200" dirty="0" err="1" smtClean="0"/>
              <a:t>ሕሬና</a:t>
            </a:r>
            <a:r>
              <a:rPr lang="en-CA" sz="4200" dirty="0" smtClean="0"/>
              <a:t> </a:t>
            </a:r>
            <a:r>
              <a:rPr lang="en-CA" sz="4200" dirty="0" err="1"/>
              <a:t>ንዝመጽእ</a:t>
            </a:r>
            <a:r>
              <a:rPr lang="en-CA" sz="4200" dirty="0"/>
              <a:t> </a:t>
            </a:r>
            <a:r>
              <a:rPr lang="en-CA" sz="4200" dirty="0" err="1" smtClean="0"/>
              <a:t>ትው</a:t>
            </a:r>
            <a:endParaRPr lang="en-CA" sz="4200" dirty="0" smtClean="0"/>
          </a:p>
          <a:p>
            <a:r>
              <a:rPr lang="en-CA" sz="4200" dirty="0" err="1" smtClean="0"/>
              <a:t>ልዲን</a:t>
            </a:r>
            <a:r>
              <a:rPr lang="en-CA" sz="4200" dirty="0" smtClean="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smtClean="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fulfill Thy </a:t>
            </a:r>
            <a:r>
              <a:rPr lang="en-US" sz="3600" dirty="0"/>
              <a:t>holy blessed will; make them a </a:t>
            </a:r>
            <a:r>
              <a:rPr lang="en-US" sz="3600" dirty="0" smtClean="0"/>
              <a:t>house of </a:t>
            </a:r>
            <a:r>
              <a:rPr lang="en-US" sz="3600" dirty="0"/>
              <a:t>prayer, a house of purity and a house </a:t>
            </a:r>
            <a:r>
              <a:rPr lang="en-US" sz="3600" dirty="0" smtClean="0"/>
              <a:t>of blessing. Grant </a:t>
            </a:r>
            <a:r>
              <a:rPr lang="en-US" sz="3600" dirty="0"/>
              <a:t>it, Lord, unto us Thy servants </a:t>
            </a:r>
            <a:r>
              <a:rPr lang="en-US" sz="3600" dirty="0" smtClean="0"/>
              <a:t>and to </a:t>
            </a:r>
            <a:r>
              <a:rPr lang="en-US" sz="3600" dirty="0"/>
              <a:t>them that will come after us, unto </a:t>
            </a:r>
            <a:r>
              <a:rPr lang="en-US" sz="3600" dirty="0" smtClean="0"/>
              <a:t>eternal days </a:t>
            </a:r>
            <a:r>
              <a:rPr lang="en-US" sz="3600" dirty="0"/>
              <a:t>grant it</a:t>
            </a:r>
            <a:r>
              <a:rPr lang="en-US" sz="3600" dirty="0" smtClean="0"/>
              <a: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857739"/>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፻፲፮. </a:t>
            </a:r>
            <a:r>
              <a:rPr lang="en-CA" sz="4000" dirty="0" err="1" smtClean="0"/>
              <a:t>ጸልዩ</a:t>
            </a:r>
            <a:r>
              <a:rPr lang="en-CA" sz="4000" dirty="0" smtClean="0"/>
              <a:t> </a:t>
            </a:r>
            <a:r>
              <a:rPr lang="en-CA" sz="4000" dirty="0" err="1" smtClean="0"/>
              <a:t>በእንተ</a:t>
            </a:r>
            <a:r>
              <a:rPr lang="en-CA" sz="4000" dirty="0" smtClean="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smtClean="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smtClean="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smtClean="0"/>
              <a:t>።</a:t>
            </a:r>
          </a:p>
          <a:p>
            <a:endParaRPr lang="en-CA" sz="4000" dirty="0"/>
          </a:p>
          <a:p>
            <a:r>
              <a:rPr lang="en-CA" sz="4000" dirty="0" smtClean="0"/>
              <a:t> </a:t>
            </a:r>
            <a:endParaRPr lang="en-CA" sz="4000" dirty="0"/>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endParaRPr lang="en-CA" sz="4000" dirty="0" smtClean="0"/>
          </a:p>
          <a:p>
            <a:endParaRPr lang="en-CA" sz="4000" dirty="0"/>
          </a:p>
          <a:p>
            <a:endParaRPr lang="en-CA" sz="4000" dirty="0" smtClean="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92D050"/>
                </a:solidFill>
              </a:rPr>
              <a:t>Deacon: </a:t>
            </a:r>
            <a:r>
              <a:rPr lang="en-US" sz="1400" dirty="0" smtClean="0">
                <a:solidFill>
                  <a:srgbClr val="FFC000"/>
                </a:solidFill>
              </a:rPr>
              <a:t>116. </a:t>
            </a:r>
            <a:r>
              <a:rPr lang="en-US" sz="3300" dirty="0"/>
              <a:t>Pray for our </a:t>
            </a:r>
            <a:r>
              <a:rPr lang="en-US" sz="3300" dirty="0" smtClean="0"/>
              <a:t>congregation and </a:t>
            </a:r>
            <a:r>
              <a:rPr lang="en-US" sz="3300" dirty="0"/>
              <a:t>for the keeping of us all</a:t>
            </a:r>
            <a:r>
              <a:rPr lang="en-US" sz="3300" dirty="0" smtClean="0"/>
              <a:t>.</a:t>
            </a:r>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defRPr sz="2000"/>
            </a:pPr>
            <a:r>
              <a:rPr lang="en-US" sz="3200" dirty="0">
                <a:solidFill>
                  <a:srgbClr val="FFFF00"/>
                </a:solidFill>
              </a:rPr>
              <a:t>People:  </a:t>
            </a:r>
            <a:r>
              <a:rPr lang="en-US" sz="3200" dirty="0"/>
              <a:t>Amen. Lord have mercy upon us</a:t>
            </a:r>
            <a:r>
              <a:rPr lang="en-US" sz="3200" dirty="0" smtClean="0"/>
              <a:t>.</a:t>
            </a:r>
            <a:endParaRPr lang="en-US" sz="32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435294"/>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smtClean="0"/>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smtClean="0"/>
              <a:t>ይበተኑ</a:t>
            </a:r>
            <a:endParaRPr lang="en-CA" sz="4400" dirty="0" smtClean="0"/>
          </a:p>
          <a:p>
            <a:r>
              <a:rPr lang="en-CA" sz="4400" dirty="0" smtClean="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smtClean="0"/>
              <a:t>ንዝጸልኡ</a:t>
            </a:r>
            <a:r>
              <a:rPr lang="en-CA" sz="4400" dirty="0" smtClean="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endParaRPr lang="en-CA" sz="4400" dirty="0" smtClean="0"/>
          </a:p>
          <a:p>
            <a:r>
              <a:rPr lang="en-CA" sz="4400" dirty="0" err="1" smtClean="0"/>
              <a:t>ግና</a:t>
            </a:r>
            <a:r>
              <a:rPr lang="en-CA" sz="4400" dirty="0" smtClean="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smtClean="0"/>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117. </a:t>
            </a:r>
            <a:r>
              <a:rPr lang="en-US" sz="3800" dirty="0"/>
              <a:t>Arise, Lord my God, </a:t>
            </a:r>
            <a:r>
              <a:rPr lang="en-US" sz="3800" dirty="0" smtClean="0"/>
              <a:t>and let </a:t>
            </a:r>
            <a:r>
              <a:rPr lang="en-US" sz="3800" dirty="0"/>
              <a:t>Thine enemies be scattered, and let </a:t>
            </a:r>
            <a:r>
              <a:rPr lang="en-US" sz="3800" dirty="0" smtClean="0"/>
              <a:t>all them </a:t>
            </a:r>
            <a:r>
              <a:rPr lang="en-US" sz="3800" dirty="0"/>
              <a:t>that hate Thy holy and blessed </a:t>
            </a:r>
            <a:r>
              <a:rPr lang="en-US" sz="3800" dirty="0" smtClean="0"/>
              <a:t>Name flee </a:t>
            </a:r>
            <a:r>
              <a:rPr lang="en-US" sz="3800" dirty="0"/>
              <a:t>before Thy face, but let Thy people </a:t>
            </a:r>
            <a:r>
              <a:rPr lang="en-US" sz="3800" dirty="0" smtClean="0"/>
              <a:t>be blessed </a:t>
            </a:r>
            <a:r>
              <a:rPr lang="en-US" sz="3800" dirty="0"/>
              <a:t>with blessings: a </a:t>
            </a:r>
            <a:r>
              <a:rPr lang="en-US" sz="3800" dirty="0" smtClean="0"/>
              <a:t>thousand thousands</a:t>
            </a:r>
            <a:r>
              <a:rPr lang="en-US" sz="3800" dirty="0"/>
              <a:t>,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07653"/>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smtClean="0"/>
              <a:t>ትእልፊተ</a:t>
            </a:r>
            <a:r>
              <a:rPr lang="en-CA" sz="4400" dirty="0" smtClean="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and </a:t>
            </a:r>
            <a:r>
              <a:rPr lang="en-US" sz="3600" dirty="0"/>
              <a:t>ten thousand times </a:t>
            </a:r>
            <a:r>
              <a:rPr lang="en-US" sz="3600" dirty="0" smtClean="0"/>
              <a:t>ten thousand</a:t>
            </a:r>
            <a:r>
              <a:rPr lang="en-US" sz="3600" dirty="0"/>
              <a:t>, doing Thy will at all times</a:t>
            </a:r>
            <a:r>
              <a:rPr lang="en-US" sz="3600" dirty="0" smtClean="0"/>
              <a:t>, through </a:t>
            </a:r>
            <a:r>
              <a:rPr lang="en-US" sz="3600" dirty="0"/>
              <a:t>Thine only-begotten Son, </a:t>
            </a:r>
            <a:r>
              <a:rPr lang="en-US" sz="3600" dirty="0" smtClean="0"/>
              <a:t>through Whom </a:t>
            </a:r>
            <a:r>
              <a:rPr lang="en-US" sz="3600" dirty="0"/>
              <a:t>to Thee, with Him and with </a:t>
            </a:r>
            <a:r>
              <a:rPr lang="en-US" sz="3600" dirty="0" smtClean="0"/>
              <a:t>the Holy </a:t>
            </a:r>
            <a:r>
              <a:rPr lang="en-US" sz="3600" dirty="0"/>
              <a:t>Spirit, be glory and dominion, </a:t>
            </a:r>
            <a:r>
              <a:rPr lang="en-US" sz="3600" dirty="0" smtClean="0"/>
              <a:t>both now </a:t>
            </a:r>
            <a:r>
              <a:rPr lang="en-US" sz="3600" dirty="0"/>
              <a:t>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47793"/>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፻፶፭.</a:t>
            </a:r>
            <a:r>
              <a:rPr lang="en-CA" sz="4400" dirty="0" smtClean="0"/>
              <a:t>ተፈሥሒ ኦ </a:t>
            </a:r>
            <a:r>
              <a:rPr lang="en-CA" sz="4400" dirty="0" err="1" smtClean="0"/>
              <a:t>ዘንስእለኪ</a:t>
            </a:r>
            <a:r>
              <a:rPr lang="en-CA" sz="4400" dirty="0" smtClean="0"/>
              <a:t> </a:t>
            </a:r>
            <a:r>
              <a:rPr lang="en-CA" sz="4400" dirty="0" err="1" smtClean="0"/>
              <a:t>ዳኅና</a:t>
            </a:r>
            <a:r>
              <a:rPr lang="en-CA" sz="4400" dirty="0" smtClean="0"/>
              <a:t>፥ ኦ </a:t>
            </a:r>
            <a:r>
              <a:rPr lang="en-CA" sz="4400" dirty="0" err="1" smtClean="0"/>
              <a:t>ቅድስት</a:t>
            </a:r>
            <a:r>
              <a:rPr lang="en-CA" sz="4400" dirty="0" smtClean="0"/>
              <a:t> </a:t>
            </a:r>
            <a:r>
              <a:rPr lang="en-CA" sz="4400" dirty="0" err="1" smtClean="0"/>
              <a:t>ምልዕተ</a:t>
            </a:r>
            <a:r>
              <a:rPr lang="en-CA" sz="4400" dirty="0" smtClean="0"/>
              <a:t> </a:t>
            </a:r>
            <a:r>
              <a:rPr lang="en-CA" sz="4400" dirty="0" err="1" smtClean="0"/>
              <a:t>ክብር</a:t>
            </a:r>
            <a:r>
              <a:rPr lang="en-CA" sz="4400" dirty="0" smtClean="0"/>
              <a:t> </a:t>
            </a:r>
            <a:r>
              <a:rPr lang="en-CA" sz="4400" dirty="0" err="1" smtClean="0"/>
              <a:t>ድንግል</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ወላዲተ</a:t>
            </a:r>
            <a:r>
              <a:rPr lang="en-CA" sz="4400" dirty="0" smtClean="0"/>
              <a:t> </a:t>
            </a:r>
            <a:r>
              <a:rPr lang="en-CA" sz="4400" dirty="0" err="1" smtClean="0"/>
              <a:t>አምላክ</a:t>
            </a:r>
            <a:r>
              <a:rPr lang="en-CA" sz="4400" dirty="0" smtClean="0"/>
              <a:t> </a:t>
            </a:r>
            <a:r>
              <a:rPr lang="en-CA" sz="4400" dirty="0" err="1" smtClean="0"/>
              <a:t>እሞ</a:t>
            </a:r>
            <a:r>
              <a:rPr lang="en-CA" sz="4400" dirty="0" smtClean="0"/>
              <a:t> </a:t>
            </a:r>
            <a:r>
              <a:rPr lang="en-CA" sz="4400" dirty="0" err="1" smtClean="0"/>
              <a:t>ለክርስቶስ</a:t>
            </a:r>
            <a:r>
              <a:rPr lang="en-CA" sz="4400" dirty="0" smtClean="0"/>
              <a:t> </a:t>
            </a:r>
            <a:r>
              <a:rPr lang="en-CA" sz="4400" dirty="0" err="1" smtClean="0"/>
              <a:t>አዕርጊ</a:t>
            </a:r>
            <a:r>
              <a:rPr lang="en-CA" sz="4400" dirty="0" smtClean="0"/>
              <a:t> </a:t>
            </a:r>
            <a:r>
              <a:rPr lang="en-CA" sz="4400" dirty="0" err="1" smtClean="0"/>
              <a:t>ጸሎተነ</a:t>
            </a:r>
            <a:r>
              <a:rPr lang="en-CA" sz="4400" dirty="0" smtClean="0"/>
              <a:t> </a:t>
            </a:r>
            <a:r>
              <a:rPr lang="en-CA" sz="4400" dirty="0" err="1" smtClean="0"/>
              <a:t>ዲበ</a:t>
            </a:r>
            <a:r>
              <a:rPr lang="en-CA" sz="4400" dirty="0" smtClean="0"/>
              <a:t> </a:t>
            </a:r>
            <a:r>
              <a:rPr lang="en-CA" sz="4400" dirty="0" err="1" smtClean="0"/>
              <a:t>መልዕልት</a:t>
            </a:r>
            <a:r>
              <a:rPr lang="en-CA" sz="4400" dirty="0" smtClean="0"/>
              <a:t> </a:t>
            </a:r>
            <a:r>
              <a:rPr lang="en-CA" sz="4400" dirty="0" err="1" smtClean="0"/>
              <a:t>ኀበ</a:t>
            </a:r>
            <a:r>
              <a:rPr lang="en-CA" sz="4400" dirty="0" smtClean="0"/>
              <a:t> </a:t>
            </a:r>
            <a:r>
              <a:rPr lang="en-CA" sz="4400" dirty="0" err="1" smtClean="0"/>
              <a:t>ፍቁር</a:t>
            </a:r>
            <a:r>
              <a:rPr lang="en-CA" sz="4400" dirty="0" smtClean="0"/>
              <a:t> </a:t>
            </a:r>
            <a:r>
              <a:rPr lang="en-CA" sz="4400" dirty="0" err="1" smtClean="0"/>
              <a:t>ወልድኪ</a:t>
            </a:r>
            <a:r>
              <a:rPr lang="en-CA" sz="4400" dirty="0" smtClean="0"/>
              <a:t> </a:t>
            </a:r>
            <a:r>
              <a:rPr lang="en-CA" sz="4400" dirty="0" err="1" smtClean="0"/>
              <a:t>ከም</a:t>
            </a:r>
            <a:r>
              <a:rPr lang="en-CA" sz="4400" dirty="0" smtClean="0"/>
              <a:t> </a:t>
            </a:r>
            <a:r>
              <a:rPr lang="en-CA" sz="4400" dirty="0" err="1" smtClean="0"/>
              <a:t>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 </a:t>
            </a:r>
            <a:endParaRPr lang="en-CA" sz="4400" dirty="0"/>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155. </a:t>
            </a:r>
            <a:r>
              <a:rPr lang="en-CA" sz="4400" dirty="0" err="1" smtClean="0"/>
              <a:t>ድኅነት</a:t>
            </a:r>
            <a:r>
              <a:rPr lang="en-CA" sz="4400" dirty="0" smtClean="0"/>
              <a:t> </a:t>
            </a:r>
            <a:r>
              <a:rPr lang="en-CA" sz="4400" dirty="0" err="1" smtClean="0"/>
              <a:t>እንል</a:t>
            </a:r>
            <a:endParaRPr lang="en-CA" sz="4400" dirty="0" smtClean="0"/>
          </a:p>
          <a:p>
            <a:r>
              <a:rPr lang="en-CA" sz="4400" dirty="0" err="1" smtClean="0"/>
              <a:t>ምነኪ</a:t>
            </a:r>
            <a:r>
              <a:rPr lang="en-CA" sz="4400" dirty="0" smtClean="0"/>
              <a:t> </a:t>
            </a:r>
            <a:r>
              <a:rPr lang="en-CA" sz="4400" dirty="0" err="1" smtClean="0"/>
              <a:t>ክብሪ</a:t>
            </a:r>
            <a:r>
              <a:rPr lang="en-CA" sz="4400" dirty="0" smtClean="0"/>
              <a:t>  </a:t>
            </a:r>
            <a:r>
              <a:rPr lang="en-CA" sz="4400" dirty="0" err="1" smtClean="0"/>
              <a:t>ዝተመላ</a:t>
            </a:r>
            <a:endParaRPr lang="en-CA" sz="4400" dirty="0" smtClean="0"/>
          </a:p>
          <a:p>
            <a:r>
              <a:rPr lang="en-CA" sz="4400" dirty="0" err="1" smtClean="0"/>
              <a:t>እኪ</a:t>
            </a:r>
            <a:r>
              <a:rPr lang="en-CA" sz="4400" dirty="0" smtClean="0"/>
              <a:t>፥ </a:t>
            </a:r>
            <a:r>
              <a:rPr lang="en-CA" sz="4400" dirty="0" err="1" smtClean="0"/>
              <a:t>ቅድስቲ</a:t>
            </a:r>
            <a:r>
              <a:rPr lang="en-CA" sz="4400" dirty="0" smtClean="0"/>
              <a:t> ፥ </a:t>
            </a:r>
            <a:r>
              <a:rPr lang="en-CA" sz="4400" dirty="0" err="1" smtClean="0"/>
              <a:t>ኵሉ</a:t>
            </a:r>
            <a:r>
              <a:rPr lang="en-CA" sz="4400" dirty="0" smtClean="0"/>
              <a:t> </a:t>
            </a:r>
            <a:r>
              <a:rPr lang="en-CA" sz="4400" dirty="0" err="1" smtClean="0"/>
              <a:t>ግዜ</a:t>
            </a:r>
            <a:r>
              <a:rPr lang="en-CA" sz="4400" dirty="0" smtClean="0"/>
              <a:t> </a:t>
            </a:r>
            <a:r>
              <a:rPr lang="en-CA" sz="4400" dirty="0" err="1" smtClean="0"/>
              <a:t>ድንግል</a:t>
            </a:r>
            <a:r>
              <a:rPr lang="en-CA" sz="4400" dirty="0" smtClean="0"/>
              <a:t> </a:t>
            </a:r>
            <a:r>
              <a:rPr lang="en-CA" sz="4400" dirty="0" err="1" smtClean="0"/>
              <a:t>ዝኾንኪ</a:t>
            </a:r>
            <a:r>
              <a:rPr lang="en-CA" sz="4400" dirty="0" smtClean="0"/>
              <a:t> </a:t>
            </a:r>
            <a:r>
              <a:rPr lang="en-CA" sz="4400" dirty="0" err="1" smtClean="0"/>
              <a:t>ወላዲተ</a:t>
            </a:r>
            <a:r>
              <a:rPr lang="en-CA" sz="4400" dirty="0" smtClean="0"/>
              <a:t> </a:t>
            </a:r>
            <a:r>
              <a:rPr lang="en-CA" sz="4400" dirty="0" err="1" smtClean="0"/>
              <a:t>ኣምላኽ</a:t>
            </a:r>
            <a:r>
              <a:rPr lang="en-CA" sz="4400" dirty="0" smtClean="0"/>
              <a:t>፥ </a:t>
            </a:r>
          </a:p>
          <a:p>
            <a:r>
              <a:rPr lang="en-CA" sz="4400" dirty="0" err="1" smtClean="0"/>
              <a:t>ኣደ</a:t>
            </a:r>
            <a:r>
              <a:rPr lang="en-CA" sz="4400" dirty="0" smtClean="0"/>
              <a:t> </a:t>
            </a:r>
            <a:r>
              <a:rPr lang="en-CA" sz="4400" dirty="0" err="1" smtClean="0"/>
              <a:t>ክርስቶስ</a:t>
            </a:r>
            <a:r>
              <a:rPr lang="en-CA" sz="4400" dirty="0" smtClean="0"/>
              <a:t>፣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solidFill>
                  <a:srgbClr val="FFFF00"/>
                </a:solidFill>
              </a:rPr>
              <a:t> </a:t>
            </a:r>
            <a:r>
              <a:rPr lang="en-CA" sz="4400" dirty="0" smtClean="0"/>
              <a:t>። </a:t>
            </a:r>
            <a:r>
              <a:rPr lang="en-CA" sz="4400" dirty="0" err="1" smtClean="0"/>
              <a:t>ኃጢኣትና</a:t>
            </a:r>
            <a:r>
              <a:rPr lang="en-CA" sz="4400" dirty="0" smtClean="0"/>
              <a:t> </a:t>
            </a:r>
            <a:r>
              <a:rPr lang="en-CA" sz="4400" dirty="0" err="1" smtClean="0"/>
              <a:t>ክሓድገልና</a:t>
            </a:r>
            <a:r>
              <a:rPr lang="en-CA" sz="4400" dirty="0" smtClean="0"/>
              <a:t>፥ </a:t>
            </a:r>
            <a:r>
              <a:rPr lang="en-CA" sz="4400" dirty="0" err="1" smtClean="0"/>
              <a:t>ጸሎትና</a:t>
            </a:r>
            <a:r>
              <a:rPr lang="en-CA" sz="4400" dirty="0" smtClean="0"/>
              <a:t> </a:t>
            </a:r>
            <a:r>
              <a:rPr lang="en-CA" sz="4400" dirty="0" err="1" smtClean="0"/>
              <a:t>ናብ</a:t>
            </a:r>
            <a:r>
              <a:rPr lang="en-CA" sz="4400" dirty="0" smtClean="0"/>
              <a:t> </a:t>
            </a:r>
            <a:r>
              <a:rPr lang="en-CA" sz="4400" dirty="0" err="1" smtClean="0"/>
              <a:t>ላዕሊ</a:t>
            </a:r>
            <a:r>
              <a:rPr lang="en-CA" sz="4400" dirty="0" smtClean="0"/>
              <a:t> </a:t>
            </a:r>
            <a:r>
              <a:rPr lang="en-CA" sz="4400" dirty="0" err="1" smtClean="0"/>
              <a:t>ናብ</a:t>
            </a:r>
            <a:r>
              <a:rPr lang="en-CA" sz="4400" dirty="0" smtClean="0"/>
              <a:t> </a:t>
            </a:r>
            <a:r>
              <a:rPr lang="en-CA" sz="4400" dirty="0" err="1" smtClean="0"/>
              <a:t>ፍቁር</a:t>
            </a:r>
            <a:r>
              <a:rPr lang="en-CA" sz="4400" dirty="0" smtClean="0"/>
              <a:t> </a:t>
            </a:r>
            <a:r>
              <a:rPr lang="en-CA" sz="4400" dirty="0" err="1" smtClean="0"/>
              <a:t>ወድኺ</a:t>
            </a:r>
            <a:r>
              <a:rPr lang="en-CA" sz="4400" dirty="0" smtClean="0"/>
              <a:t> </a:t>
            </a:r>
            <a:r>
              <a:rPr lang="en-CA" sz="4400" dirty="0" err="1" smtClean="0"/>
              <a:t>ኣዕርግልና</a:t>
            </a:r>
            <a:r>
              <a:rPr lang="en-CA" sz="4400" dirty="0" smtClean="0"/>
              <a:t>። </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a:t>
            </a:r>
            <a:r>
              <a:rPr lang="en-US" sz="3800" b="1" dirty="0" smtClean="0">
                <a:solidFill>
                  <a:srgbClr val="FF0000"/>
                </a:solidFill>
                <a:uFill>
                  <a:solidFill>
                    <a:srgbClr val="D84800"/>
                  </a:solidFill>
                </a:uFill>
              </a:rPr>
              <a:t>: </a:t>
            </a:r>
            <a:r>
              <a:rPr lang="en-US" sz="1400" b="1" dirty="0" smtClean="0">
                <a:solidFill>
                  <a:srgbClr val="FFC000"/>
                </a:solidFill>
                <a:uFill>
                  <a:solidFill>
                    <a:srgbClr val="D84800"/>
                  </a:solidFill>
                </a:uFill>
              </a:rPr>
              <a:t>155.</a:t>
            </a:r>
            <a:r>
              <a:rPr lang="en-US" sz="1400" dirty="0" smtClean="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78047"/>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smtClean="0">
                <a:solidFill>
                  <a:srgbClr val="FFC000"/>
                </a:solidFill>
              </a:rPr>
              <a:t>፻፶፮.</a:t>
            </a:r>
            <a:r>
              <a:rPr lang="en-CA" sz="4400" dirty="0" smtClean="0"/>
              <a:t>ተፈሥሒ ኦ </a:t>
            </a:r>
            <a:r>
              <a:rPr lang="en-CA" sz="4400" dirty="0" err="1" smtClean="0"/>
              <a:t>ዘወለድኪ</a:t>
            </a:r>
            <a:r>
              <a:rPr lang="en-CA" sz="4400" dirty="0" smtClean="0"/>
              <a:t> </a:t>
            </a:r>
            <a:r>
              <a:rPr lang="en-CA" sz="4400" dirty="0" err="1" smtClean="0"/>
              <a:t>ለነ</a:t>
            </a:r>
            <a:r>
              <a:rPr lang="en-CA" sz="4400" dirty="0" smtClean="0"/>
              <a:t>፥ </a:t>
            </a:r>
            <a:r>
              <a:rPr lang="en-CA" sz="4400" dirty="0" err="1" smtClean="0"/>
              <a:t>ብርሃነ</a:t>
            </a:r>
            <a:r>
              <a:rPr lang="en-CA" sz="4400" dirty="0" smtClean="0"/>
              <a:t> </a:t>
            </a:r>
            <a:r>
              <a:rPr lang="en-CA" sz="4400" dirty="0" err="1" smtClean="0"/>
              <a:t>ጽድቅ</a:t>
            </a:r>
            <a:r>
              <a:rPr lang="en-CA" sz="4400" dirty="0" smtClean="0"/>
              <a:t>፥ </a:t>
            </a:r>
            <a:r>
              <a:rPr lang="en-CA" sz="4400" dirty="0" err="1" smtClean="0"/>
              <a:t>ዘበአማን</a:t>
            </a:r>
            <a:r>
              <a:rPr lang="en-CA" sz="4400" dirty="0" smtClean="0"/>
              <a:t> </a:t>
            </a:r>
            <a:r>
              <a:rPr lang="en-CA" sz="4400" dirty="0" err="1" smtClean="0"/>
              <a:t>ክርስቶስሃ</a:t>
            </a:r>
            <a:r>
              <a:rPr lang="en-CA" sz="4400" dirty="0" smtClean="0"/>
              <a:t>፥ </a:t>
            </a:r>
            <a:r>
              <a:rPr lang="en-CA" sz="4400" dirty="0" err="1" smtClean="0"/>
              <a:t>አምላክነ</a:t>
            </a:r>
            <a:r>
              <a:rPr lang="en-CA" sz="4400" dirty="0" smtClean="0"/>
              <a:t>። ኦ </a:t>
            </a:r>
            <a:r>
              <a:rPr lang="en-CA" sz="4400" dirty="0" err="1" smtClean="0"/>
              <a:t>ድንግል</a:t>
            </a:r>
            <a:r>
              <a:rPr lang="en-CA" sz="4400" dirty="0" smtClean="0"/>
              <a:t> </a:t>
            </a:r>
            <a:r>
              <a:rPr lang="en-CA" sz="4400" dirty="0" err="1" smtClean="0"/>
              <a:t>ንጽሕት</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ኀበ</a:t>
            </a:r>
            <a:r>
              <a:rPr lang="en-CA" sz="4400" dirty="0" smtClean="0"/>
              <a:t> </a:t>
            </a:r>
            <a:r>
              <a:rPr lang="en-CA" sz="4400" dirty="0" err="1" smtClean="0"/>
              <a:t>እግዚእነ</a:t>
            </a:r>
            <a:r>
              <a:rPr lang="en-CA" sz="4400" dirty="0" smtClean="0"/>
              <a:t> </a:t>
            </a:r>
            <a:r>
              <a:rPr lang="en-CA" sz="4400" dirty="0" err="1" smtClean="0"/>
              <a:t>ከመ</a:t>
            </a:r>
            <a:r>
              <a:rPr lang="en-CA" sz="4400" dirty="0" smtClean="0"/>
              <a:t> </a:t>
            </a:r>
            <a:r>
              <a:rPr lang="en-CA" sz="4400" dirty="0" err="1" smtClean="0"/>
              <a:t>ይግበር</a:t>
            </a:r>
            <a:r>
              <a:rPr lang="en-CA" sz="4400" dirty="0" smtClean="0"/>
              <a:t> </a:t>
            </a:r>
            <a:r>
              <a:rPr lang="en-CA" sz="4400" dirty="0" err="1" smtClean="0"/>
              <a:t>ምሕረተ</a:t>
            </a:r>
            <a:r>
              <a:rPr lang="en-CA" sz="4400" dirty="0" smtClean="0"/>
              <a:t> </a:t>
            </a:r>
            <a:r>
              <a:rPr lang="en-CA" sz="4400" dirty="0" err="1" smtClean="0"/>
              <a:t>ለነፍሳቲነ</a:t>
            </a:r>
            <a:r>
              <a:rPr lang="en-CA" sz="4400" dirty="0" smtClean="0"/>
              <a:t> </a:t>
            </a:r>
            <a:r>
              <a:rPr lang="en-CA" sz="4400" dirty="0" err="1" smtClean="0"/>
              <a:t>ወይሥረይ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a:t>
            </a:r>
            <a:endParaRPr lang="en-CA" sz="4400" dirty="0"/>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smtClean="0">
                <a:solidFill>
                  <a:srgbClr val="FFC000"/>
                </a:solidFill>
              </a:rPr>
              <a:t>156. </a:t>
            </a:r>
            <a:r>
              <a:rPr lang="en-CA" sz="4400" dirty="0" err="1" smtClean="0"/>
              <a:t>ብሓቂ</a:t>
            </a:r>
            <a:r>
              <a:rPr lang="en-CA" sz="4400" dirty="0" smtClean="0"/>
              <a:t> </a:t>
            </a:r>
            <a:r>
              <a:rPr lang="en-CA" sz="4400" dirty="0" err="1" smtClean="0"/>
              <a:t>ናይ</a:t>
            </a:r>
            <a:r>
              <a:rPr lang="en-CA" sz="4400" dirty="0" smtClean="0"/>
              <a:t> </a:t>
            </a:r>
          </a:p>
          <a:p>
            <a:r>
              <a:rPr lang="en-CA" sz="4400" dirty="0" err="1" smtClean="0"/>
              <a:t>ጽድቂ</a:t>
            </a:r>
            <a:r>
              <a:rPr lang="en-CA" sz="4400" dirty="0" smtClean="0"/>
              <a:t> </a:t>
            </a:r>
            <a:r>
              <a:rPr lang="en-CA" sz="4400" dirty="0" err="1" smtClean="0"/>
              <a:t>ብርሃን</a:t>
            </a:r>
            <a:r>
              <a:rPr lang="en-CA" sz="4400" dirty="0" smtClean="0"/>
              <a:t> </a:t>
            </a:r>
            <a:r>
              <a:rPr lang="en-CA" sz="4400" dirty="0" err="1" smtClean="0"/>
              <a:t>ዝኾነ</a:t>
            </a:r>
            <a:r>
              <a:rPr lang="en-CA" sz="4400" dirty="0" smtClean="0"/>
              <a:t> </a:t>
            </a:r>
            <a:r>
              <a:rPr lang="en-CA" sz="4400" dirty="0" err="1" smtClean="0"/>
              <a:t>ክርስቶስ</a:t>
            </a:r>
            <a:r>
              <a:rPr lang="en-CA" sz="4400" dirty="0" smtClean="0"/>
              <a:t> </a:t>
            </a:r>
            <a:r>
              <a:rPr lang="en-CA" sz="4400" dirty="0" err="1" smtClean="0"/>
              <a:t>ኣምላኽነ</a:t>
            </a:r>
            <a:r>
              <a:rPr lang="en-CA" sz="4400" dirty="0" smtClean="0"/>
              <a:t> </a:t>
            </a:r>
            <a:r>
              <a:rPr lang="en-CA" sz="4400" dirty="0" err="1" smtClean="0"/>
              <a:t>ዝወለድክልና</a:t>
            </a:r>
            <a:r>
              <a:rPr lang="en-CA" sz="4400" dirty="0" smtClean="0"/>
              <a:t> ፣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t>። </a:t>
            </a:r>
            <a:r>
              <a:rPr lang="en-CA" sz="4400" dirty="0" err="1" smtClean="0"/>
              <a:t>ኦንጽሕቲ</a:t>
            </a:r>
            <a:r>
              <a:rPr lang="en-CA" sz="4400" dirty="0" smtClean="0"/>
              <a:t> </a:t>
            </a:r>
            <a:r>
              <a:rPr lang="en-CA" sz="4400" dirty="0" err="1" smtClean="0"/>
              <a:t>ድንግል</a:t>
            </a:r>
            <a:r>
              <a:rPr lang="en-CA" sz="4400" dirty="0" smtClean="0"/>
              <a:t>፥ </a:t>
            </a:r>
            <a:r>
              <a:rPr lang="en-CA" sz="4400" dirty="0" err="1" smtClean="0"/>
              <a:t>ንነፍሳትና</a:t>
            </a:r>
            <a:r>
              <a:rPr lang="en-CA" sz="4400" dirty="0"/>
              <a:t> </a:t>
            </a:r>
            <a:r>
              <a:rPr lang="en-CA" sz="4400" dirty="0" smtClean="0"/>
              <a:t>፣</a:t>
            </a:r>
            <a:r>
              <a:rPr lang="en-CA" sz="4400" dirty="0" err="1" smtClean="0"/>
              <a:t>ምሕረት</a:t>
            </a:r>
            <a:r>
              <a:rPr lang="en-CA" sz="4400" dirty="0" smtClean="0"/>
              <a:t> </a:t>
            </a:r>
            <a:r>
              <a:rPr lang="en-CA" sz="4400" dirty="0" err="1" smtClean="0"/>
              <a:t>ክገብረልና</a:t>
            </a:r>
            <a:r>
              <a:rPr lang="en-CA" sz="4400" dirty="0" smtClean="0"/>
              <a:t> ፥ </a:t>
            </a:r>
            <a:r>
              <a:rPr lang="en-CA" sz="4400" dirty="0" err="1" smtClean="0"/>
              <a:t>ኃጢኣትና</a:t>
            </a:r>
            <a:r>
              <a:rPr lang="en-CA" sz="4400" dirty="0" smtClean="0"/>
              <a:t> </a:t>
            </a:r>
            <a:r>
              <a:rPr lang="en-CA" sz="4400" dirty="0" err="1" smtClean="0"/>
              <a:t>ክሓድገ</a:t>
            </a:r>
            <a:endParaRPr lang="en-CA" sz="4400" dirty="0" smtClean="0"/>
          </a:p>
          <a:p>
            <a:r>
              <a:rPr lang="en-CA" sz="4400" dirty="0" err="1" smtClean="0"/>
              <a:t>ልና</a:t>
            </a:r>
            <a:r>
              <a:rPr lang="en-CA" sz="4400" dirty="0" smtClean="0"/>
              <a:t> ፥ </a:t>
            </a:r>
            <a:r>
              <a:rPr lang="en-CA" sz="4400" dirty="0" err="1" smtClean="0"/>
              <a:t>ናብ</a:t>
            </a:r>
            <a:r>
              <a:rPr lang="en-CA" sz="4400" dirty="0" smtClean="0"/>
              <a:t> </a:t>
            </a:r>
            <a:r>
              <a:rPr lang="en-CA" sz="4400" dirty="0" err="1" smtClean="0"/>
              <a:t>ጐይታና</a:t>
            </a:r>
            <a:r>
              <a:rPr lang="en-CA" sz="4400" dirty="0" smtClean="0"/>
              <a:t> </a:t>
            </a:r>
            <a:r>
              <a:rPr lang="en-CA" sz="4400" dirty="0" err="1" smtClean="0"/>
              <a:t>ለምንልና</a:t>
            </a:r>
            <a:r>
              <a:rPr lang="en-CA" sz="4400" dirty="0" smtClean="0"/>
              <a:t>።</a:t>
            </a:r>
            <a:endParaRPr lang="en-CA" sz="4400" dirty="0"/>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smtClean="0">
                <a:solidFill>
                  <a:srgbClr val="FFC000"/>
                </a:solidFill>
                <a:uFill>
                  <a:solidFill>
                    <a:srgbClr val="D84800"/>
                  </a:solidFill>
                </a:uFill>
              </a:rPr>
              <a:t>156.</a:t>
            </a:r>
            <a:r>
              <a:rPr lang="en-US" sz="1400" dirty="0" smtClean="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a:t>
            </a:r>
            <a:r>
              <a:rPr lang="en-US" sz="4000" dirty="0" smtClean="0">
                <a:uFill>
                  <a:solidFill>
                    <a:srgbClr val="000000"/>
                  </a:solidFill>
                </a:uFill>
              </a:rPr>
              <a:t>our souls </a:t>
            </a:r>
            <a:r>
              <a:rPr lang="en-US" sz="4000" dirty="0">
                <a:uFill>
                  <a:solidFill>
                    <a:srgbClr val="000000"/>
                  </a:solidFill>
                </a:uFill>
              </a:rPr>
              <a:t>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71014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smtClean="0"/>
              <a:t>ወአጽንዕ</a:t>
            </a:r>
            <a:r>
              <a:rPr lang="en-CA" sz="4000" dirty="0" smtClean="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smtClean="0"/>
              <a:t>ለሥርየተ</a:t>
            </a:r>
            <a:r>
              <a:rPr lang="en-CA" sz="4000" dirty="0" smtClean="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smtClean="0">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smtClean="0"/>
              <a:t> </a:t>
            </a:r>
            <a:r>
              <a:rPr lang="en-CA" sz="4000" dirty="0" err="1" smtClean="0"/>
              <a:t>ካህናት</a:t>
            </a:r>
            <a:r>
              <a:rPr lang="en-CA" sz="4000" dirty="0" smtClean="0"/>
              <a:t>  </a:t>
            </a:r>
            <a:r>
              <a:rPr lang="en-CA" sz="4000" dirty="0" err="1"/>
              <a:t>በከመ</a:t>
            </a:r>
            <a:r>
              <a:rPr lang="en-CA" sz="4000" dirty="0"/>
              <a:t> </a:t>
            </a:r>
            <a:r>
              <a:rPr lang="en-CA" sz="4000" dirty="0" smtClean="0"/>
              <a:t> </a:t>
            </a:r>
            <a:r>
              <a:rPr lang="en-CA" sz="4000" dirty="0" err="1" smtClean="0"/>
              <a:t>ገነ</a:t>
            </a:r>
            <a:endParaRPr lang="en-CA" sz="4000" dirty="0" smtClean="0"/>
          </a:p>
          <a:p>
            <a:r>
              <a:rPr lang="en-CA" sz="4000" dirty="0" err="1" smtClean="0"/>
              <a:t>ዙከ</a:t>
            </a:r>
            <a:r>
              <a:rPr lang="en-CA" sz="4000" dirty="0" smtClean="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smtClean="0"/>
              <a:t>ወአፈ</a:t>
            </a:r>
            <a:endParaRPr lang="en-CA" sz="4000" dirty="0" smtClean="0"/>
          </a:p>
          <a:p>
            <a:r>
              <a:rPr lang="en-CA" sz="4000" dirty="0" err="1" smtClean="0"/>
              <a:t>ዋት</a:t>
            </a:r>
            <a:r>
              <a:rPr lang="en-CA" sz="4000" dirty="0" smtClean="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smtClean="0"/>
              <a:t> </a:t>
            </a:r>
            <a:endParaRPr lang="en-CA" sz="4000" dirty="0"/>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smtClean="0"/>
              <a:t>ብየማንካ</a:t>
            </a:r>
            <a:r>
              <a:rPr lang="en-CA" sz="3600" dirty="0" smtClean="0"/>
              <a:t> </a:t>
            </a:r>
            <a:r>
              <a:rPr lang="en-CA" sz="3600" dirty="0" err="1"/>
              <a:t>ዕተብ</a:t>
            </a:r>
            <a:r>
              <a:rPr lang="en-CA" sz="3600" dirty="0"/>
              <a:t>፥ </a:t>
            </a:r>
            <a:r>
              <a:rPr lang="en-CA" sz="3600" dirty="0" err="1" smtClean="0"/>
              <a:t>ብኢድካ</a:t>
            </a:r>
            <a:endParaRPr lang="en-CA" sz="3600" dirty="0" smtClean="0"/>
          </a:p>
          <a:p>
            <a:r>
              <a:rPr lang="en-CA" sz="3600" dirty="0" err="1" smtClean="0"/>
              <a:t>ውን</a:t>
            </a:r>
            <a:r>
              <a:rPr lang="en-CA" sz="3600" dirty="0" smtClean="0"/>
              <a:t> </a:t>
            </a:r>
            <a:r>
              <a:rPr lang="en-CA" sz="3600" dirty="0" err="1"/>
              <a:t>ባርኽ</a:t>
            </a:r>
            <a:r>
              <a:rPr lang="en-CA" sz="3600" dirty="0"/>
              <a:t>፥ </a:t>
            </a:r>
            <a:r>
              <a:rPr lang="en-CA" sz="3600" dirty="0" err="1"/>
              <a:t>ብኃይልኻ</a:t>
            </a:r>
            <a:r>
              <a:rPr lang="en-CA" sz="3600" dirty="0"/>
              <a:t> </a:t>
            </a:r>
            <a:r>
              <a:rPr lang="en-CA" sz="3600" dirty="0" err="1" smtClean="0"/>
              <a:t>ቐድስ</a:t>
            </a:r>
            <a:r>
              <a:rPr lang="en-CA" sz="3600" dirty="0" smtClean="0"/>
              <a:t>፥ </a:t>
            </a:r>
            <a:r>
              <a:rPr lang="en-CA" sz="3600" dirty="0" err="1"/>
              <a:t>ብመንፈስካ</a:t>
            </a:r>
            <a:r>
              <a:rPr lang="en-CA" sz="3600" dirty="0"/>
              <a:t> </a:t>
            </a:r>
            <a:r>
              <a:rPr lang="en-CA" sz="3600" dirty="0" err="1" smtClean="0"/>
              <a:t>ኣጽንዕ</a:t>
            </a:r>
            <a:r>
              <a:rPr lang="en-CA" sz="3600" dirty="0" smtClean="0"/>
              <a:t>። </a:t>
            </a:r>
            <a:r>
              <a:rPr lang="en-CA" sz="3600" dirty="0" err="1"/>
              <a:t>እዚ</a:t>
            </a:r>
            <a:r>
              <a:rPr lang="en-CA" sz="3600" dirty="0"/>
              <a:t> </a:t>
            </a:r>
            <a:r>
              <a:rPr lang="en-CA" sz="3600" dirty="0" err="1"/>
              <a:t>ኅብስቲ’ዚ</a:t>
            </a:r>
            <a:r>
              <a:rPr lang="en-CA" sz="3600" dirty="0"/>
              <a:t> </a:t>
            </a:r>
            <a:r>
              <a:rPr lang="en-CA" sz="3600" dirty="0" err="1" smtClean="0"/>
              <a:t>ንሥ</a:t>
            </a:r>
            <a:r>
              <a:rPr lang="en-CA" sz="3600" dirty="0" smtClean="0"/>
              <a:t> </a:t>
            </a:r>
            <a:r>
              <a:rPr lang="en-CA" sz="3600" dirty="0" err="1" smtClean="0"/>
              <a:t>ርየት</a:t>
            </a:r>
            <a:r>
              <a:rPr lang="en-CA" sz="3600" dirty="0" smtClean="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smtClean="0"/>
              <a:t>ዮሴ</a:t>
            </a:r>
            <a:endParaRPr lang="en-CA" sz="3600" dirty="0" smtClean="0"/>
          </a:p>
          <a:p>
            <a:r>
              <a:rPr lang="en-CA" sz="3600" dirty="0" err="1" smtClean="0"/>
              <a:t>ፍን</a:t>
            </a:r>
            <a:r>
              <a:rPr lang="en-CA" sz="3600" dirty="0" smtClean="0"/>
              <a:t> </a:t>
            </a:r>
            <a:r>
              <a:rPr lang="en-CA" sz="3600" dirty="0" err="1"/>
              <a:t>ኒቆዲሞስን</a:t>
            </a:r>
            <a:r>
              <a:rPr lang="en-CA" sz="3600" dirty="0"/>
              <a:t> </a:t>
            </a:r>
            <a:r>
              <a:rPr lang="en-CA" sz="3600" dirty="0" err="1"/>
              <a:t>ብልብሲ</a:t>
            </a:r>
            <a:r>
              <a:rPr lang="en-CA" sz="3600" dirty="0"/>
              <a:t> </a:t>
            </a:r>
            <a:r>
              <a:rPr lang="en-CA" sz="3600" dirty="0" err="1" smtClean="0"/>
              <a:t>በፍታን</a:t>
            </a:r>
            <a:r>
              <a:rPr lang="en-CA" sz="3600" dirty="0" smtClean="0"/>
              <a:t> </a:t>
            </a:r>
            <a:r>
              <a:rPr lang="en-CA" sz="3600" dirty="0" err="1"/>
              <a:t>ብሽቱን</a:t>
            </a:r>
            <a:r>
              <a:rPr lang="en-CA" sz="3600" dirty="0"/>
              <a:t> </a:t>
            </a:r>
            <a:r>
              <a:rPr lang="en-CA" sz="3600" dirty="0" err="1"/>
              <a:t>ከም</a:t>
            </a:r>
            <a:r>
              <a:rPr lang="en-CA" sz="3600" dirty="0"/>
              <a:t> </a:t>
            </a:r>
            <a:r>
              <a:rPr lang="en-CA" sz="3600" dirty="0" err="1" smtClean="0"/>
              <a:t>ዝገነዙ</a:t>
            </a:r>
            <a:endParaRPr lang="en-CA" sz="3600" dirty="0" smtClean="0"/>
          </a:p>
          <a:p>
            <a:r>
              <a:rPr lang="en-CA" sz="3600" dirty="0" smtClean="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smtClean="0"/>
              <a:t>።</a:t>
            </a:r>
            <a:endParaRPr lang="en-CA" sz="3600" dirty="0"/>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thy </a:t>
            </a:r>
            <a:r>
              <a:rPr lang="en-US" sz="3200" dirty="0">
                <a:solidFill>
                  <a:schemeClr val="tx1">
                    <a:lumMod val="95000"/>
                  </a:schemeClr>
                </a:solidFill>
              </a:rPr>
              <a:t>Spirit, so that this bread will be </a:t>
            </a:r>
            <a:r>
              <a:rPr lang="en-US" sz="3200" dirty="0" smtClean="0">
                <a:solidFill>
                  <a:schemeClr val="tx1">
                    <a:lumMod val="95000"/>
                  </a:schemeClr>
                </a:solidFill>
              </a:rPr>
              <a:t>for the </a:t>
            </a:r>
            <a:r>
              <a:rPr lang="en-US" sz="3200" dirty="0">
                <a:solidFill>
                  <a:schemeClr val="tx1">
                    <a:lumMod val="95000"/>
                  </a:schemeClr>
                </a:solidFill>
              </a:rPr>
              <a:t>remission of sins of Thy people. Amen</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assistant priest shall </a:t>
            </a:r>
            <a:r>
              <a:rPr lang="en-US" sz="2000" dirty="0" smtClean="0">
                <a:solidFill>
                  <a:srgbClr val="FFC000"/>
                </a:solidFill>
              </a:rPr>
              <a:t>receive it </a:t>
            </a:r>
            <a:r>
              <a:rPr lang="en-US" sz="2000" dirty="0">
                <a:solidFill>
                  <a:srgbClr val="FFC000"/>
                </a:solidFill>
              </a:rPr>
              <a:t>into a covering and </a:t>
            </a:r>
            <a:r>
              <a:rPr lang="en-US" sz="2000" dirty="0" smtClean="0">
                <a:solidFill>
                  <a:srgbClr val="FFC000"/>
                </a:solidFill>
              </a:rPr>
              <a:t>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12. </a:t>
            </a:r>
            <a:r>
              <a:rPr lang="en-US" sz="3200" dirty="0" smtClean="0">
                <a:solidFill>
                  <a:schemeClr val="tx1">
                    <a:lumMod val="95000"/>
                  </a:schemeClr>
                </a:solidFill>
              </a:rPr>
              <a:t>Jesus </a:t>
            </a:r>
            <a:r>
              <a:rPr lang="en-US" sz="3200" dirty="0">
                <a:solidFill>
                  <a:schemeClr val="tx1">
                    <a:lumMod val="95000"/>
                  </a:schemeClr>
                </a:solidFill>
              </a:rPr>
              <a:t>Christ, the High Priest, just as </a:t>
            </a:r>
            <a:r>
              <a:rPr lang="en-US" sz="3200" dirty="0" smtClean="0">
                <a:solidFill>
                  <a:schemeClr val="tx1">
                    <a:lumMod val="95000"/>
                  </a:schemeClr>
                </a:solidFill>
              </a:rPr>
              <a:t>Joseph and </a:t>
            </a:r>
            <a:r>
              <a:rPr lang="en-US" sz="3200" dirty="0">
                <a:solidFill>
                  <a:schemeClr val="tx1">
                    <a:lumMod val="95000"/>
                  </a:schemeClr>
                </a:solidFill>
              </a:rPr>
              <a:t>Nicodemus wrapped Thee in </a:t>
            </a:r>
            <a:r>
              <a:rPr lang="en-US" sz="3200" dirty="0" smtClean="0">
                <a:solidFill>
                  <a:schemeClr val="tx1">
                    <a:lumMod val="95000"/>
                  </a:schemeClr>
                </a:solidFill>
              </a:rPr>
              <a:t>linen cloths </a:t>
            </a:r>
            <a:r>
              <a:rPr lang="en-US" sz="3200" dirty="0">
                <a:solidFill>
                  <a:schemeClr val="tx1">
                    <a:lumMod val="95000"/>
                  </a:schemeClr>
                </a:solidFill>
              </a:rPr>
              <a:t>and spices, and Thou was </a:t>
            </a:r>
            <a:r>
              <a:rPr lang="en-US" sz="3200" dirty="0" smtClean="0">
                <a:solidFill>
                  <a:schemeClr val="tx1">
                    <a:lumMod val="95000"/>
                  </a:schemeClr>
                </a:solidFill>
              </a:rPr>
              <a:t>well pleased </a:t>
            </a:r>
            <a:r>
              <a:rPr lang="en-US" sz="3200" dirty="0">
                <a:solidFill>
                  <a:schemeClr val="tx1">
                    <a:lumMod val="95000"/>
                  </a:schemeClr>
                </a:solidFill>
              </a:rPr>
              <a:t>in them, in like manner be </a:t>
            </a:r>
            <a:r>
              <a:rPr lang="en-US" sz="3200" dirty="0" smtClean="0">
                <a:solidFill>
                  <a:schemeClr val="tx1">
                    <a:lumMod val="95000"/>
                  </a:schemeClr>
                </a:solidFill>
              </a:rPr>
              <a:t>well pleased </a:t>
            </a:r>
            <a:r>
              <a:rPr lang="en-US" sz="3200" dirty="0">
                <a:solidFill>
                  <a:schemeClr val="tx1">
                    <a:lumMod val="95000"/>
                  </a:schemeClr>
                </a:solidFill>
              </a:rPr>
              <a:t>in us.</a:t>
            </a:r>
            <a:endParaRPr lang="en-CA" sz="3200" dirty="0">
              <a:solidFill>
                <a:schemeClr val="tx1">
                  <a:lumMod val="95000"/>
                </a:schemeClr>
              </a:solidFill>
            </a:endParaRPr>
          </a:p>
        </p:txBody>
      </p:sp>
    </p:spTree>
    <p:extLst>
      <p:ext uri="{BB962C8B-B14F-4D97-AF65-F5344CB8AC3E}">
        <p14:creationId xmlns:p14="http://schemas.microsoft.com/office/powerpoint/2010/main" val="418961363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smtClean="0">
                <a:solidFill>
                  <a:srgbClr val="FFC000"/>
                </a:solidFill>
              </a:rPr>
              <a:t>፻፶፯.</a:t>
            </a:r>
            <a:r>
              <a:rPr lang="en-CA" sz="4400" dirty="0" smtClean="0"/>
              <a:t>ተፈሥሒ ኦ </a:t>
            </a:r>
            <a:r>
              <a:rPr lang="en-CA" sz="4400" dirty="0" err="1" smtClean="0"/>
              <a:t>ድንግል</a:t>
            </a:r>
            <a:r>
              <a:rPr lang="en-CA" sz="4400" dirty="0" smtClean="0"/>
              <a:t> </a:t>
            </a:r>
            <a:r>
              <a:rPr lang="en-CA" sz="4400" dirty="0" err="1" smtClean="0"/>
              <a:t>ማርያም</a:t>
            </a:r>
            <a:r>
              <a:rPr lang="en-CA" sz="4400" dirty="0" smtClean="0"/>
              <a:t> </a:t>
            </a:r>
            <a:r>
              <a:rPr lang="en-CA" sz="4400" dirty="0" err="1" smtClean="0"/>
              <a:t>ወላዲተ</a:t>
            </a:r>
            <a:r>
              <a:rPr lang="en-CA" sz="4400" dirty="0" smtClean="0"/>
              <a:t> </a:t>
            </a:r>
            <a:r>
              <a:rPr lang="en-CA" sz="4400" dirty="0" err="1" smtClean="0"/>
              <a:t>ኣምላክ</a:t>
            </a:r>
            <a:r>
              <a:rPr lang="en-CA" sz="4400" dirty="0" smtClean="0"/>
              <a:t> </a:t>
            </a:r>
            <a:r>
              <a:rPr lang="en-CA" sz="4400" dirty="0" err="1" smtClean="0"/>
              <a:t>ቅድስት</a:t>
            </a:r>
            <a:r>
              <a:rPr lang="en-CA" sz="4400" dirty="0" smtClean="0"/>
              <a:t> </a:t>
            </a:r>
            <a:r>
              <a:rPr lang="en-CA" sz="4400" dirty="0" err="1" smtClean="0"/>
              <a:t>ወንጽሕት</a:t>
            </a:r>
            <a:r>
              <a:rPr lang="en-CA" sz="4400" dirty="0" smtClean="0"/>
              <a:t> </a:t>
            </a:r>
            <a:r>
              <a:rPr lang="en-CA" sz="4400" dirty="0" err="1" smtClean="0"/>
              <a:t>ሰኣሊት</a:t>
            </a:r>
            <a:r>
              <a:rPr lang="en-CA" sz="4400" dirty="0" smtClean="0"/>
              <a:t> </a:t>
            </a:r>
            <a:r>
              <a:rPr lang="en-CA" sz="4400" dirty="0" err="1" smtClean="0"/>
              <a:t>በአማን</a:t>
            </a:r>
            <a:r>
              <a:rPr lang="en-CA" sz="4400" dirty="0" smtClean="0"/>
              <a:t> </a:t>
            </a:r>
            <a:r>
              <a:rPr lang="en-CA" sz="4400" dirty="0" err="1" smtClean="0"/>
              <a:t>በእንተ</a:t>
            </a:r>
            <a:r>
              <a:rPr lang="en-CA" sz="4400" dirty="0" smtClean="0"/>
              <a:t> </a:t>
            </a:r>
            <a:r>
              <a:rPr lang="en-CA" sz="4400" dirty="0" err="1" smtClean="0"/>
              <a:t>ዘመደ</a:t>
            </a:r>
            <a:r>
              <a:rPr lang="en-CA" sz="4400" dirty="0" smtClean="0"/>
              <a:t> </a:t>
            </a:r>
            <a:r>
              <a:rPr lang="en-CA" sz="4400" dirty="0" err="1" smtClean="0"/>
              <a:t>እጓለ</a:t>
            </a:r>
            <a:r>
              <a:rPr lang="en-CA" sz="4400" dirty="0" smtClean="0"/>
              <a:t> </a:t>
            </a:r>
            <a:r>
              <a:rPr lang="en-CA" sz="4400" dirty="0" err="1" smtClean="0"/>
              <a:t>እመሕያው</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ቅድመ</a:t>
            </a:r>
            <a:r>
              <a:rPr lang="en-CA" sz="4400" dirty="0" smtClean="0"/>
              <a:t> </a:t>
            </a:r>
            <a:r>
              <a:rPr lang="en-CA" sz="4400" dirty="0" err="1" smtClean="0"/>
              <a:t>ክርስቶስ</a:t>
            </a:r>
            <a:r>
              <a:rPr lang="en-CA" sz="4400" dirty="0" smtClean="0"/>
              <a:t> </a:t>
            </a:r>
            <a:r>
              <a:rPr lang="en-CA" sz="4400" dirty="0" err="1" smtClean="0"/>
              <a:t>ወልድኪ</a:t>
            </a:r>
            <a:r>
              <a:rPr lang="en-CA" sz="4400" dirty="0" smtClean="0"/>
              <a:t> </a:t>
            </a:r>
            <a:r>
              <a:rPr lang="en-CA" sz="4400" dirty="0" err="1" smtClean="0"/>
              <a:t>ከመ</a:t>
            </a:r>
            <a:r>
              <a:rPr lang="en-CA" sz="4400" dirty="0" smtClean="0"/>
              <a:t> </a:t>
            </a:r>
            <a:r>
              <a:rPr lang="en-CA" sz="4400" dirty="0" err="1" smtClean="0"/>
              <a:t>ይጸግወነ</a:t>
            </a:r>
            <a:r>
              <a:rPr lang="en-CA" sz="4400" dirty="0" smtClean="0"/>
              <a:t> </a:t>
            </a:r>
            <a:r>
              <a:rPr lang="en-CA" sz="4400" dirty="0" err="1" smtClean="0"/>
              <a:t>ሥርየተ</a:t>
            </a:r>
            <a:r>
              <a:rPr lang="en-CA" sz="4400" dirty="0" smtClean="0"/>
              <a:t> </a:t>
            </a:r>
            <a:r>
              <a:rPr lang="en-CA" sz="4400" dirty="0" err="1" smtClean="0"/>
              <a:t>ኃጣውኢነ</a:t>
            </a:r>
            <a:r>
              <a:rPr lang="en-CA" sz="4400" dirty="0" smtClean="0"/>
              <a:t>።</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smtClean="0">
                <a:solidFill>
                  <a:srgbClr val="FFC000"/>
                </a:solidFill>
              </a:rPr>
              <a:t>157. </a:t>
            </a:r>
            <a:r>
              <a:rPr lang="en-CA" sz="4500" dirty="0" smtClean="0"/>
              <a:t>ኦ </a:t>
            </a:r>
            <a:r>
              <a:rPr lang="en-CA" sz="4500" dirty="0" err="1" smtClean="0"/>
              <a:t>ድንግል</a:t>
            </a:r>
            <a:r>
              <a:rPr lang="en-CA" sz="4500" dirty="0" smtClean="0"/>
              <a:t> </a:t>
            </a:r>
            <a:r>
              <a:rPr lang="en-CA" sz="4500" dirty="0" err="1" smtClean="0"/>
              <a:t>ማርያም</a:t>
            </a:r>
            <a:endParaRPr lang="en-CA" sz="4500" dirty="0" smtClean="0"/>
          </a:p>
          <a:p>
            <a:r>
              <a:rPr lang="en-CA" sz="4500" dirty="0" smtClean="0"/>
              <a:t>፥ </a:t>
            </a:r>
            <a:r>
              <a:rPr lang="en-CA" sz="4500" dirty="0" err="1" smtClean="0"/>
              <a:t>ቅድስትን</a:t>
            </a:r>
            <a:r>
              <a:rPr lang="en-CA" sz="4500" dirty="0" smtClean="0"/>
              <a:t> </a:t>
            </a:r>
            <a:r>
              <a:rPr lang="en-CA" sz="4500" dirty="0" err="1" smtClean="0"/>
              <a:t>ንጽሕትን</a:t>
            </a:r>
            <a:r>
              <a:rPr lang="en-CA" sz="4500" dirty="0" smtClean="0"/>
              <a:t> </a:t>
            </a:r>
            <a:r>
              <a:rPr lang="en-CA" sz="4500" dirty="0" err="1" smtClean="0"/>
              <a:t>ወላዲተ</a:t>
            </a:r>
            <a:r>
              <a:rPr lang="en-CA" sz="4500" dirty="0" smtClean="0"/>
              <a:t> </a:t>
            </a:r>
            <a:r>
              <a:rPr lang="en-CA" sz="4500" dirty="0" err="1" smtClean="0"/>
              <a:t>ኣምላኽ</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a:t>
            </a:r>
          </a:p>
          <a:p>
            <a:r>
              <a:rPr lang="en-CA" sz="4500" dirty="0" smtClean="0"/>
              <a:t> </a:t>
            </a:r>
            <a:r>
              <a:rPr lang="en-CA" sz="4500" dirty="0" err="1" smtClean="0"/>
              <a:t>ብሓቂ</a:t>
            </a:r>
            <a:r>
              <a:rPr lang="en-CA" sz="4500" dirty="0" smtClean="0"/>
              <a:t>፣ </a:t>
            </a:r>
            <a:r>
              <a:rPr lang="en-CA" sz="4500" dirty="0" err="1" smtClean="0"/>
              <a:t>ምእንቲ</a:t>
            </a:r>
            <a:r>
              <a:rPr lang="en-CA" sz="4500" dirty="0" smtClean="0"/>
              <a:t> </a:t>
            </a:r>
            <a:r>
              <a:rPr lang="en-CA" sz="4500" dirty="0" err="1" smtClean="0"/>
              <a:t>ደቂ</a:t>
            </a:r>
            <a:r>
              <a:rPr lang="en-CA" sz="4500" dirty="0" smtClean="0"/>
              <a:t> </a:t>
            </a:r>
            <a:r>
              <a:rPr lang="en-CA" sz="4500" dirty="0" err="1" smtClean="0"/>
              <a:t>ሰብ</a:t>
            </a:r>
            <a:r>
              <a:rPr lang="en-CA" sz="4500" dirty="0" smtClean="0"/>
              <a:t> </a:t>
            </a:r>
            <a:r>
              <a:rPr lang="en-CA" sz="4500" dirty="0" err="1" smtClean="0"/>
              <a:t>እትልምኒ</a:t>
            </a:r>
            <a:r>
              <a:rPr lang="en-CA" sz="4500" dirty="0" smtClean="0"/>
              <a:t>፥ </a:t>
            </a:r>
            <a:r>
              <a:rPr lang="en-CA" sz="4500" dirty="0" err="1" smtClean="0"/>
              <a:t>ኃጢኣትና</a:t>
            </a:r>
            <a:r>
              <a:rPr lang="en-CA" sz="4500" dirty="0" smtClean="0"/>
              <a:t> </a:t>
            </a:r>
            <a:r>
              <a:rPr lang="en-CA" sz="4500" dirty="0" err="1" smtClean="0"/>
              <a:t>ክሓድገልና</a:t>
            </a:r>
            <a:r>
              <a:rPr lang="en-CA" sz="4500" dirty="0" smtClean="0"/>
              <a:t> </a:t>
            </a:r>
            <a:r>
              <a:rPr lang="en-CA" sz="4500" dirty="0" err="1" smtClean="0"/>
              <a:t>ናብ</a:t>
            </a:r>
            <a:r>
              <a:rPr lang="en-CA" sz="4500" dirty="0" smtClean="0"/>
              <a:t> </a:t>
            </a:r>
            <a:r>
              <a:rPr lang="en-CA" sz="4500" dirty="0" err="1" smtClean="0"/>
              <a:t>ክርስቶስ</a:t>
            </a:r>
            <a:r>
              <a:rPr lang="en-CA" sz="4500" dirty="0" smtClean="0"/>
              <a:t> </a:t>
            </a:r>
            <a:r>
              <a:rPr lang="en-CA" sz="4500" dirty="0" err="1" smtClean="0"/>
              <a:t>ወድኺ</a:t>
            </a:r>
            <a:r>
              <a:rPr lang="en-CA" sz="4500" dirty="0" smtClean="0"/>
              <a:t> </a:t>
            </a:r>
            <a:r>
              <a:rPr lang="en-CA" sz="4500" dirty="0" err="1" smtClean="0"/>
              <a:t>ለምንልና</a:t>
            </a:r>
            <a:r>
              <a:rPr lang="en-CA" sz="4500" dirty="0" smtClean="0"/>
              <a:t>።</a:t>
            </a:r>
            <a:endParaRPr lang="en-CA" sz="4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111725982"/>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smtClean="0">
                <a:solidFill>
                  <a:srgbClr val="FFC000"/>
                </a:solidFill>
              </a:rPr>
              <a:t>፻፶፰.</a:t>
            </a:r>
            <a:r>
              <a:rPr lang="en-CA" sz="4800" dirty="0" smtClean="0"/>
              <a:t>ተፈሥሒ ኦ </a:t>
            </a:r>
            <a:r>
              <a:rPr lang="en-CA" sz="4800" dirty="0" err="1" smtClean="0"/>
              <a:t>ድንግል</a:t>
            </a:r>
            <a:r>
              <a:rPr lang="en-CA" sz="4800" dirty="0" smtClean="0"/>
              <a:t> </a:t>
            </a:r>
            <a:r>
              <a:rPr lang="en-CA" sz="4800" dirty="0" err="1" smtClean="0"/>
              <a:t>ንጽሕት</a:t>
            </a:r>
            <a:r>
              <a:rPr lang="en-CA" sz="4800" dirty="0" smtClean="0"/>
              <a:t> </a:t>
            </a:r>
            <a:r>
              <a:rPr lang="en-CA" sz="4800" dirty="0" err="1" smtClean="0"/>
              <a:t>ዘበአማን</a:t>
            </a:r>
            <a:r>
              <a:rPr lang="en-CA" sz="4800" dirty="0" smtClean="0"/>
              <a:t> </a:t>
            </a:r>
            <a:r>
              <a:rPr lang="en-CA" sz="4800" dirty="0" err="1" smtClean="0"/>
              <a:t>ንግሥት</a:t>
            </a:r>
            <a:r>
              <a:rPr lang="en-CA" sz="4800" dirty="0" smtClean="0"/>
              <a:t>፣ </a:t>
            </a:r>
            <a:r>
              <a:rPr lang="en-CA" sz="4800" dirty="0" err="1" smtClean="0"/>
              <a:t>ተፈሥሒ</a:t>
            </a:r>
            <a:r>
              <a:rPr lang="en-CA" sz="4800" dirty="0" smtClean="0"/>
              <a:t> ኦ </a:t>
            </a:r>
            <a:r>
              <a:rPr lang="en-CA" sz="4800" dirty="0" err="1" smtClean="0"/>
              <a:t>ምክሐ</a:t>
            </a:r>
            <a:r>
              <a:rPr lang="en-CA" sz="4800" dirty="0" smtClean="0"/>
              <a:t> </a:t>
            </a:r>
            <a:r>
              <a:rPr lang="en-CA" sz="4800" dirty="0" err="1" smtClean="0"/>
              <a:t>ዘመድነ</a:t>
            </a:r>
            <a:r>
              <a:rPr lang="en-CA" sz="4800" dirty="0" smtClean="0"/>
              <a:t> </a:t>
            </a:r>
            <a:r>
              <a:rPr lang="en-CA" sz="4800" dirty="0" err="1" smtClean="0"/>
              <a:t>ተፈሥሒ</a:t>
            </a:r>
            <a:r>
              <a:rPr lang="en-CA" sz="4800" dirty="0" smtClean="0"/>
              <a:t> ኦ </a:t>
            </a:r>
            <a:r>
              <a:rPr lang="en-CA" sz="4800" dirty="0" err="1" smtClean="0"/>
              <a:t>ዘወለድኪ</a:t>
            </a:r>
            <a:r>
              <a:rPr lang="en-CA" sz="4800" dirty="0" smtClean="0"/>
              <a:t> </a:t>
            </a:r>
            <a:r>
              <a:rPr lang="en-CA" sz="4800" dirty="0" err="1" smtClean="0"/>
              <a:t>ለነ</a:t>
            </a:r>
            <a:r>
              <a:rPr lang="en-CA" sz="4800" dirty="0" smtClean="0"/>
              <a:t> </a:t>
            </a:r>
            <a:r>
              <a:rPr lang="en-CA" sz="4800" dirty="0" err="1" smtClean="0"/>
              <a:t>አማኑኤልሃ</a:t>
            </a:r>
            <a:r>
              <a:rPr lang="en-CA" sz="4800" dirty="0" smtClean="0"/>
              <a:t> </a:t>
            </a:r>
            <a:r>
              <a:rPr lang="en-CA" sz="4800" dirty="0" err="1" smtClean="0"/>
              <a:t>አምላክነ</a:t>
            </a:r>
            <a:r>
              <a:rPr lang="en-CA" sz="4800" dirty="0" smtClean="0"/>
              <a:t>።  </a:t>
            </a:r>
            <a:endParaRPr lang="en-CA" sz="4800" dirty="0"/>
          </a:p>
        </p:txBody>
      </p:sp>
      <p:sp>
        <p:nvSpPr>
          <p:cNvPr id="3" name="Rectangle 2"/>
          <p:cNvSpPr/>
          <p:nvPr/>
        </p:nvSpPr>
        <p:spPr>
          <a:xfrm>
            <a:off x="4053457" y="69183"/>
            <a:ext cx="4028017" cy="7001917"/>
          </a:xfrm>
          <a:prstGeom prst="rect">
            <a:avLst/>
          </a:prstGeom>
        </p:spPr>
        <p:txBody>
          <a:bodyPr wrap="square">
            <a:spAutoFit/>
          </a:bodyPr>
          <a:lstStyle/>
          <a:p>
            <a:r>
              <a:rPr lang="en-CA" sz="1400" dirty="0" smtClean="0">
                <a:solidFill>
                  <a:srgbClr val="FFC000"/>
                </a:solidFill>
              </a:rPr>
              <a:t>158. </a:t>
            </a:r>
            <a:r>
              <a:rPr lang="en-CA" sz="4500" dirty="0" err="1" smtClean="0"/>
              <a:t>ብሓቂ</a:t>
            </a:r>
            <a:r>
              <a:rPr lang="en-CA" sz="4500" dirty="0" smtClean="0"/>
              <a:t> </a:t>
            </a:r>
            <a:r>
              <a:rPr lang="en-CA" sz="4500" dirty="0" err="1" smtClean="0"/>
              <a:t>ንግሥቲ</a:t>
            </a:r>
            <a:r>
              <a:rPr lang="en-CA" sz="4500" dirty="0" smtClean="0"/>
              <a:t> </a:t>
            </a:r>
            <a:r>
              <a:rPr lang="en-CA" sz="4500" dirty="0" err="1" smtClean="0"/>
              <a:t>ዝኾንኪ</a:t>
            </a:r>
            <a:r>
              <a:rPr lang="en-CA" sz="4500" dirty="0" smtClean="0"/>
              <a:t>፥ ኦ </a:t>
            </a:r>
            <a:r>
              <a:rPr lang="en-CA" sz="4500" dirty="0" err="1" smtClean="0"/>
              <a:t>ንጽሕቲ</a:t>
            </a:r>
            <a:r>
              <a:rPr lang="en-CA" sz="4500" dirty="0" smtClean="0"/>
              <a:t> </a:t>
            </a:r>
            <a:r>
              <a:rPr lang="en-CA" sz="4500" dirty="0" err="1" smtClean="0"/>
              <a:t>ድንግል</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ኦ </a:t>
            </a:r>
            <a:r>
              <a:rPr lang="en-CA" sz="4500" dirty="0" err="1" smtClean="0"/>
              <a:t>ናይ</a:t>
            </a:r>
            <a:r>
              <a:rPr lang="en-CA" sz="4500" dirty="0" smtClean="0"/>
              <a:t> </a:t>
            </a:r>
            <a:r>
              <a:rPr lang="en-CA" sz="4500" dirty="0" err="1" smtClean="0"/>
              <a:t>ባህርይና</a:t>
            </a:r>
            <a:r>
              <a:rPr lang="en-CA" sz="4500" dirty="0" smtClean="0"/>
              <a:t> </a:t>
            </a:r>
            <a:r>
              <a:rPr lang="en-CA" sz="4500" dirty="0" err="1" smtClean="0"/>
              <a:t>ትምክሕቲ</a:t>
            </a:r>
            <a:r>
              <a:rPr lang="en-CA" sz="4500" dirty="0" smtClean="0"/>
              <a:t> </a:t>
            </a:r>
            <a:r>
              <a:rPr lang="en-CA" sz="4500" dirty="0" err="1" smtClean="0"/>
              <a:t>ዝኾንኪ</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a:t>
            </a:r>
          </a:p>
          <a:p>
            <a:r>
              <a:rPr lang="en-CA" sz="4500" dirty="0" smtClean="0"/>
              <a:t>ኦ </a:t>
            </a:r>
            <a:r>
              <a:rPr lang="en-CA" sz="4500" dirty="0" err="1" smtClean="0"/>
              <a:t>ንኣማኑኤል</a:t>
            </a:r>
            <a:r>
              <a:rPr lang="en-CA" sz="4500" dirty="0" smtClean="0"/>
              <a:t> </a:t>
            </a:r>
            <a:r>
              <a:rPr lang="en-CA" sz="4500" dirty="0" err="1" smtClean="0"/>
              <a:t>ኣምላኽና</a:t>
            </a:r>
            <a:r>
              <a:rPr lang="en-CA" sz="4500" dirty="0" smtClean="0"/>
              <a:t> </a:t>
            </a:r>
            <a:r>
              <a:rPr lang="en-CA" sz="4500" dirty="0" err="1" smtClean="0"/>
              <a:t>ዝወለድክ</a:t>
            </a:r>
            <a:r>
              <a:rPr lang="en-CA" sz="4500" dirty="0" smtClean="0"/>
              <a:t> </a:t>
            </a:r>
            <a:r>
              <a:rPr lang="en-CA" sz="4500" dirty="0" err="1" smtClean="0"/>
              <a:t>ልና</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r>
              <a:rPr lang="en-US" sz="4300" dirty="0" smtClean="0">
                <a:uFill>
                  <a:solidFill>
                    <a:srgbClr val="000000"/>
                  </a:solidFill>
                </a:uFill>
              </a:rPr>
              <a:t>,</a:t>
            </a:r>
          </a:p>
          <a:p>
            <a:pPr marL="40639" marR="40639">
              <a:spcBef>
                <a:spcPts val="600"/>
              </a:spcBef>
              <a:defRPr sz="1800">
                <a:uFillTx/>
              </a:defRPr>
            </a:pPr>
            <a:r>
              <a:rPr lang="en-US" sz="4300" dirty="0" smtClean="0">
                <a:uFill>
                  <a:solidFill>
                    <a:srgbClr val="000000"/>
                  </a:solidFill>
                </a:uFill>
              </a:rPr>
              <a:t> </a:t>
            </a:r>
            <a:r>
              <a:rPr lang="en-US" sz="4300" dirty="0">
                <a:uFill>
                  <a:solidFill>
                    <a:srgbClr val="000000"/>
                  </a:solidFill>
                </a:uFill>
              </a:rPr>
              <a:t>O Virgin pure, very Queen; rejoice, O pride of our kind; rejoice, O thou that barest for us Emmanuel our God.</a:t>
            </a:r>
          </a:p>
        </p:txBody>
      </p:sp>
    </p:spTree>
    <p:extLst>
      <p:ext uri="{BB962C8B-B14F-4D97-AF65-F5344CB8AC3E}">
        <p14:creationId xmlns:p14="http://schemas.microsoft.com/office/powerpoint/2010/main" val="580692199"/>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፻፶፱.</a:t>
            </a:r>
            <a:r>
              <a:rPr lang="en-CA" sz="4800" dirty="0" smtClean="0"/>
              <a:t>ንስእለኪ </a:t>
            </a:r>
            <a:r>
              <a:rPr lang="en-CA" sz="4800" dirty="0" err="1" smtClean="0"/>
              <a:t>ከመ</a:t>
            </a:r>
            <a:r>
              <a:rPr lang="en-CA" sz="4800" dirty="0" smtClean="0"/>
              <a:t> </a:t>
            </a:r>
            <a:r>
              <a:rPr lang="en-CA" sz="4800" dirty="0" err="1" smtClean="0"/>
              <a:t>ትስክርነ</a:t>
            </a:r>
            <a:r>
              <a:rPr lang="en-CA" sz="4800" dirty="0" smtClean="0"/>
              <a:t> </a:t>
            </a:r>
            <a:r>
              <a:rPr lang="en-CA" sz="4800" dirty="0" err="1" smtClean="0"/>
              <a:t>ዐራቂተ</a:t>
            </a:r>
            <a:r>
              <a:rPr lang="en-CA" sz="4800" dirty="0" smtClean="0"/>
              <a:t>፥ </a:t>
            </a:r>
            <a:r>
              <a:rPr lang="en-CA" sz="4800" dirty="0" err="1" smtClean="0"/>
              <a:t>ዘበአማን</a:t>
            </a:r>
            <a:r>
              <a:rPr lang="en-CA" sz="4800" dirty="0" smtClean="0"/>
              <a:t> </a:t>
            </a:r>
            <a:r>
              <a:rPr lang="en-CA" sz="4800" dirty="0" err="1" smtClean="0"/>
              <a:t>ቅድመ</a:t>
            </a:r>
            <a:r>
              <a:rPr lang="en-CA" sz="4800" dirty="0" smtClean="0"/>
              <a:t> </a:t>
            </a:r>
            <a:r>
              <a:rPr lang="en-CA" sz="4800" dirty="0" err="1" smtClean="0"/>
              <a:t>እግዚእነ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ከመ</a:t>
            </a:r>
            <a:r>
              <a:rPr lang="en-CA" sz="4800" dirty="0" smtClean="0"/>
              <a:t> </a:t>
            </a:r>
            <a:r>
              <a:rPr lang="en-CA" sz="4800" dirty="0" err="1" smtClean="0"/>
              <a:t>ይግበር</a:t>
            </a:r>
            <a:r>
              <a:rPr lang="en-CA" sz="4800" dirty="0" smtClean="0"/>
              <a:t> </a:t>
            </a:r>
            <a:r>
              <a:rPr lang="en-CA" sz="4800" dirty="0" err="1" smtClean="0"/>
              <a:t>ምሕረተ</a:t>
            </a:r>
            <a:r>
              <a:rPr lang="en-CA" sz="4800" dirty="0" smtClean="0"/>
              <a:t> </a:t>
            </a:r>
            <a:r>
              <a:rPr lang="en-CA" sz="4800" dirty="0" err="1" smtClean="0"/>
              <a:t>ለነፍሳቲነ</a:t>
            </a:r>
            <a:r>
              <a:rPr lang="en-CA" sz="4800" dirty="0" smtClean="0"/>
              <a:t> </a:t>
            </a:r>
            <a:r>
              <a:rPr lang="en-CA" sz="4800" dirty="0" err="1" smtClean="0"/>
              <a:t>ወይሥረይ</a:t>
            </a:r>
            <a:r>
              <a:rPr lang="en-CA" sz="4800" dirty="0" smtClean="0"/>
              <a:t> </a:t>
            </a:r>
            <a:r>
              <a:rPr lang="en-CA" sz="4800" dirty="0" err="1" smtClean="0"/>
              <a:t>ለነ</a:t>
            </a:r>
            <a:r>
              <a:rPr lang="en-CA" sz="4800" dirty="0" smtClean="0"/>
              <a:t> </a:t>
            </a:r>
            <a:r>
              <a:rPr lang="en-CA" sz="4800" dirty="0" err="1" smtClean="0"/>
              <a:t>ኃጣውኢነ</a:t>
            </a:r>
            <a:r>
              <a:rPr lang="en-CA" sz="4800" dirty="0" smtClean="0"/>
              <a:t>።</a:t>
            </a:r>
            <a:endParaRPr lang="en-CA" sz="4800" dirty="0"/>
          </a:p>
        </p:txBody>
      </p:sp>
      <p:sp>
        <p:nvSpPr>
          <p:cNvPr id="3" name="Rectangle 2"/>
          <p:cNvSpPr/>
          <p:nvPr/>
        </p:nvSpPr>
        <p:spPr>
          <a:xfrm>
            <a:off x="4053457" y="69183"/>
            <a:ext cx="3883419" cy="7417415"/>
          </a:xfrm>
          <a:prstGeom prst="rect">
            <a:avLst/>
          </a:prstGeom>
        </p:spPr>
        <p:txBody>
          <a:bodyPr wrap="square">
            <a:spAutoFit/>
          </a:bodyPr>
          <a:lstStyle/>
          <a:p>
            <a:r>
              <a:rPr lang="en-CA" sz="1400" dirty="0" smtClean="0">
                <a:solidFill>
                  <a:srgbClr val="FFC000"/>
                </a:solidFill>
              </a:rPr>
              <a:t>159. </a:t>
            </a:r>
            <a:r>
              <a:rPr lang="en-CA" sz="4800" dirty="0" err="1" smtClean="0"/>
              <a:t>ኣብ</a:t>
            </a:r>
            <a:r>
              <a:rPr lang="en-CA" sz="4800" dirty="0" smtClean="0"/>
              <a:t> </a:t>
            </a:r>
            <a:r>
              <a:rPr lang="en-CA" sz="4800" dirty="0" err="1" smtClean="0"/>
              <a:t>ቅድሚ</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ናይ</a:t>
            </a:r>
            <a:r>
              <a:rPr lang="en-CA" sz="4800" dirty="0" smtClean="0"/>
              <a:t> </a:t>
            </a:r>
            <a:r>
              <a:rPr lang="en-CA" sz="4800" dirty="0" err="1" smtClean="0"/>
              <a:t>ብሓቂ</a:t>
            </a:r>
            <a:r>
              <a:rPr lang="en-CA" sz="4800" dirty="0" smtClean="0"/>
              <a:t> </a:t>
            </a:r>
            <a:r>
              <a:rPr lang="en-CA" sz="4800" dirty="0" err="1" smtClean="0"/>
              <a:t>መተዓረቒት</a:t>
            </a:r>
            <a:r>
              <a:rPr lang="en-CA" sz="4800" dirty="0" smtClean="0"/>
              <a:t> </a:t>
            </a:r>
            <a:r>
              <a:rPr lang="en-CA" sz="4800" dirty="0" err="1" smtClean="0"/>
              <a:t>ዝኾንኪ</a:t>
            </a:r>
            <a:r>
              <a:rPr lang="en-CA" sz="4800" dirty="0" smtClean="0"/>
              <a:t>፣ </a:t>
            </a:r>
            <a:r>
              <a:rPr lang="en-CA" sz="4800" dirty="0" err="1" smtClean="0"/>
              <a:t>ምሕረት</a:t>
            </a:r>
            <a:r>
              <a:rPr lang="en-CA" sz="4800" dirty="0" smtClean="0"/>
              <a:t> </a:t>
            </a:r>
            <a:r>
              <a:rPr lang="en-CA" sz="4800" dirty="0" err="1" smtClean="0"/>
              <a:t>ገይሩ</a:t>
            </a:r>
            <a:r>
              <a:rPr lang="en-CA" sz="4800" dirty="0" smtClean="0"/>
              <a:t> ፣ </a:t>
            </a:r>
            <a:r>
              <a:rPr lang="en-CA" sz="4800" dirty="0" err="1" smtClean="0"/>
              <a:t>ኃጢኣትና</a:t>
            </a:r>
            <a:r>
              <a:rPr lang="en-CA" sz="4800" dirty="0" smtClean="0"/>
              <a:t> </a:t>
            </a:r>
            <a:r>
              <a:rPr lang="en-CA" sz="4800" dirty="0" err="1" smtClean="0"/>
              <a:t>ምእንቲ</a:t>
            </a:r>
            <a:r>
              <a:rPr lang="en-CA" sz="4800" dirty="0" smtClean="0"/>
              <a:t> </a:t>
            </a:r>
            <a:r>
              <a:rPr lang="en-CA" sz="4800" dirty="0" err="1" smtClean="0"/>
              <a:t>ክሓድገልና</a:t>
            </a:r>
            <a:r>
              <a:rPr lang="en-CA" sz="4800" dirty="0" smtClean="0"/>
              <a:t> </a:t>
            </a:r>
            <a:r>
              <a:rPr lang="en-CA" sz="4800" dirty="0" err="1" smtClean="0"/>
              <a:t>ክትዝክርና</a:t>
            </a:r>
            <a:r>
              <a:rPr lang="en-CA" sz="4800" dirty="0" smtClean="0"/>
              <a:t> </a:t>
            </a:r>
            <a:r>
              <a:rPr lang="en-CA" sz="4800" dirty="0" err="1" smtClean="0"/>
              <a:t>ንልምነኪ</a:t>
            </a:r>
            <a:r>
              <a:rPr lang="en-CA" sz="4800" dirty="0" smtClean="0"/>
              <a:t> </a:t>
            </a:r>
            <a:r>
              <a:rPr lang="en-CA" sz="4800" dirty="0" err="1" smtClean="0"/>
              <a:t>ኣሎና</a:t>
            </a:r>
            <a:r>
              <a:rPr lang="en-CA" sz="4800" dirty="0" smtClean="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3100732980"/>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smtClean="0">
                <a:solidFill>
                  <a:srgbClr val="FFC000"/>
                </a:solidFill>
              </a:rPr>
              <a:t>ወእምዝ</a:t>
            </a:r>
            <a:r>
              <a:rPr lang="en-CA" sz="1400" dirty="0" smtClean="0">
                <a:solidFill>
                  <a:srgbClr val="FFC000"/>
                </a:solidFill>
              </a:rPr>
              <a:t> </a:t>
            </a:r>
            <a:r>
              <a:rPr lang="en-CA" sz="1400" dirty="0" err="1" smtClean="0">
                <a:solidFill>
                  <a:srgbClr val="FFC000"/>
                </a:solidFill>
              </a:rPr>
              <a:t>ይፃኡ</a:t>
            </a:r>
            <a:r>
              <a:rPr lang="en-CA" sz="1400" dirty="0" smtClean="0">
                <a:solidFill>
                  <a:srgbClr val="FFC000"/>
                </a:solidFill>
              </a:rPr>
              <a:t> </a:t>
            </a:r>
            <a:r>
              <a:rPr lang="en-CA" sz="1400" dirty="0" err="1" smtClean="0">
                <a:solidFill>
                  <a:srgbClr val="FFC000"/>
                </a:solidFill>
              </a:rPr>
              <a:t>ኅቡረ</a:t>
            </a:r>
            <a:r>
              <a:rPr lang="en-CA" sz="1400" dirty="0" smtClean="0">
                <a:solidFill>
                  <a:srgbClr val="FFC000"/>
                </a:solidFill>
              </a:rPr>
              <a:t> </a:t>
            </a:r>
            <a:r>
              <a:rPr lang="en-CA" sz="1400" dirty="0" err="1" smtClean="0">
                <a:solidFill>
                  <a:srgbClr val="FFC000"/>
                </a:solidFill>
              </a:rPr>
              <a:t>ወይበሉ</a:t>
            </a:r>
            <a:r>
              <a:rPr lang="en-CA" sz="1400" dirty="0" smtClean="0">
                <a:solidFill>
                  <a:srgbClr val="FFC000"/>
                </a:solidFill>
              </a:rPr>
              <a:t> </a:t>
            </a:r>
            <a:r>
              <a:rPr lang="en-CA" sz="1400" dirty="0" err="1" smtClean="0">
                <a:solidFill>
                  <a:srgbClr val="FFC000"/>
                </a:solidFill>
              </a:rPr>
              <a:t>በተባርዮ</a:t>
            </a:r>
            <a:r>
              <a:rPr lang="en-CA" sz="1400" dirty="0" smtClean="0">
                <a:solidFill>
                  <a:srgbClr val="FFC000"/>
                </a:solidFill>
              </a:rPr>
              <a:t> </a:t>
            </a:r>
          </a:p>
          <a:p>
            <a:r>
              <a:rPr lang="en-CA" sz="1400" dirty="0" smtClean="0">
                <a:solidFill>
                  <a:srgbClr val="FFC000"/>
                </a:solidFill>
              </a:rPr>
              <a:t>፻፷. </a:t>
            </a:r>
            <a:r>
              <a:rPr lang="en-CA" sz="5400" b="1" dirty="0" err="1" smtClean="0">
                <a:solidFill>
                  <a:schemeClr val="tx1">
                    <a:lumMod val="95000"/>
                  </a:schemeClr>
                </a:solidFill>
              </a:rPr>
              <a:t>ዝውእቱ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ባርኮት</a:t>
            </a:r>
            <a:r>
              <a:rPr lang="en-CA" sz="5400" b="1" dirty="0" smtClean="0">
                <a:solidFill>
                  <a:schemeClr val="tx1">
                    <a:lumMod val="95000"/>
                  </a:schemeClr>
                </a:solidFill>
              </a:rPr>
              <a:t>፥ </a:t>
            </a:r>
            <a:r>
              <a:rPr lang="en-CA" sz="5400" b="1" dirty="0" err="1" smtClean="0">
                <a:solidFill>
                  <a:schemeClr val="tx1">
                    <a:lumMod val="95000"/>
                  </a:schemeClr>
                </a:solidFill>
              </a:rPr>
              <a:t>ወዝ</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p>
          <a:p>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ኅሩይ</a:t>
            </a:r>
            <a:r>
              <a:rPr lang="en-CA" sz="5400" b="1" dirty="0" smtClean="0">
                <a:solidFill>
                  <a:schemeClr val="tx1">
                    <a:lumMod val="95000"/>
                  </a:schemeClr>
                </a:solidFill>
              </a:rPr>
              <a:t> </a:t>
            </a:r>
          </a:p>
          <a:p>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ሰብሖቱ</a:t>
            </a:r>
            <a:r>
              <a:rPr lang="en-CA" sz="5400" b="1" dirty="0" smtClean="0">
                <a:solidFill>
                  <a:schemeClr val="tx1">
                    <a:lumMod val="95000"/>
                  </a:schemeClr>
                </a:solidFill>
              </a:rPr>
              <a:t> </a:t>
            </a:r>
            <a:r>
              <a:rPr lang="en-CA" sz="5400" b="1" dirty="0" err="1" smtClean="0">
                <a:solidFill>
                  <a:schemeClr val="tx1">
                    <a:lumMod val="95000"/>
                  </a:schemeClr>
                </a:solidFill>
              </a:rPr>
              <a:t>ለመድኃኒነ</a:t>
            </a:r>
            <a:r>
              <a:rPr lang="en-CA" sz="5400" b="1" dirty="0" smtClean="0">
                <a:solidFill>
                  <a:schemeClr val="tx1">
                    <a:lumMod val="95000"/>
                  </a:schemeClr>
                </a:solidFill>
              </a:rPr>
              <a:t> </a:t>
            </a:r>
            <a:r>
              <a:rPr lang="en-CA" sz="5400" b="1" dirty="0" err="1" smtClean="0">
                <a:solidFill>
                  <a:schemeClr val="tx1">
                    <a:lumMod val="95000"/>
                  </a:schemeClr>
                </a:solidFill>
              </a:rPr>
              <a:t>መፍቀሬ</a:t>
            </a:r>
            <a:r>
              <a:rPr lang="en-CA" sz="5400" b="1" dirty="0" smtClean="0">
                <a:solidFill>
                  <a:schemeClr val="tx1">
                    <a:lumMod val="95000"/>
                  </a:schemeClr>
                </a:solidFill>
              </a:rPr>
              <a:t> </a:t>
            </a:r>
            <a:r>
              <a:rPr lang="en-CA" sz="5400" b="1" dirty="0" err="1" smtClean="0">
                <a:solidFill>
                  <a:schemeClr val="tx1">
                    <a:lumMod val="95000"/>
                  </a:schemeClr>
                </a:solidFill>
              </a:rPr>
              <a:t>ሰብእ</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endParaRPr lang="en-CA" sz="5400" b="1" dirty="0">
              <a:solidFill>
                <a:schemeClr val="tx1">
                  <a:lumMod val="95000"/>
                </a:schemeClr>
              </a:solidFill>
            </a:endParaRP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smtClean="0">
                <a:solidFill>
                  <a:srgbClr val="FFC000"/>
                </a:solidFill>
              </a:rPr>
              <a:t>ካብ</a:t>
            </a:r>
            <a:r>
              <a:rPr lang="en-CA" sz="1400" dirty="0" smtClean="0">
                <a:solidFill>
                  <a:srgbClr val="FFC000"/>
                </a:solidFill>
              </a:rPr>
              <a:t> </a:t>
            </a:r>
            <a:r>
              <a:rPr lang="en-CA" sz="1400" dirty="0" err="1" smtClean="0">
                <a:solidFill>
                  <a:srgbClr val="FFC000"/>
                </a:solidFill>
              </a:rPr>
              <a:t>መጋረጃ</a:t>
            </a:r>
            <a:r>
              <a:rPr lang="en-CA" sz="1400" dirty="0" smtClean="0">
                <a:solidFill>
                  <a:srgbClr val="FFC000"/>
                </a:solidFill>
              </a:rPr>
              <a:t> </a:t>
            </a:r>
            <a:r>
              <a:rPr lang="en-CA" sz="1400" dirty="0" err="1" smtClean="0">
                <a:solidFill>
                  <a:srgbClr val="FFC000"/>
                </a:solidFill>
              </a:rPr>
              <a:t>ወጺኦም</a:t>
            </a:r>
            <a:r>
              <a:rPr lang="en-CA" sz="1400" dirty="0" smtClean="0">
                <a:solidFill>
                  <a:srgbClr val="FFC000"/>
                </a:solidFill>
              </a:rPr>
              <a:t> </a:t>
            </a:r>
            <a:r>
              <a:rPr lang="en-CA" sz="1400" dirty="0" err="1" smtClean="0">
                <a:solidFill>
                  <a:srgbClr val="FFC000"/>
                </a:solidFill>
              </a:rPr>
              <a:t>እናተቐባበሉ</a:t>
            </a:r>
            <a:r>
              <a:rPr lang="en-CA" sz="1400" dirty="0" smtClean="0">
                <a:solidFill>
                  <a:srgbClr val="FFC000"/>
                </a:solidFill>
              </a:rPr>
              <a:t>፣ </a:t>
            </a:r>
            <a:r>
              <a:rPr lang="en-CA" sz="1400" dirty="0" err="1" smtClean="0">
                <a:solidFill>
                  <a:srgbClr val="FFC000"/>
                </a:solidFill>
              </a:rPr>
              <a:t>እዚ</a:t>
            </a:r>
            <a:r>
              <a:rPr lang="en-CA" sz="1400" dirty="0" smtClean="0">
                <a:solidFill>
                  <a:srgbClr val="FFC000"/>
                </a:solidFill>
              </a:rPr>
              <a:t> </a:t>
            </a:r>
            <a:r>
              <a:rPr lang="en-CA" sz="1400" dirty="0" err="1" smtClean="0">
                <a:solidFill>
                  <a:srgbClr val="FFC000"/>
                </a:solidFill>
              </a:rPr>
              <a:t>ይበሉ</a:t>
            </a:r>
            <a:r>
              <a:rPr lang="en-CA" sz="1400" dirty="0" smtClean="0">
                <a:solidFill>
                  <a:srgbClr val="FFC000"/>
                </a:solidFill>
              </a:rPr>
              <a:t>።</a:t>
            </a:r>
            <a:endParaRPr lang="en-CA" sz="1400" dirty="0">
              <a:solidFill>
                <a:srgbClr val="FFC000"/>
              </a:solidFill>
            </a:endParaRPr>
          </a:p>
          <a:p>
            <a:r>
              <a:rPr lang="en-CA" sz="1400" dirty="0" smtClean="0">
                <a:solidFill>
                  <a:srgbClr val="FFC000"/>
                </a:solidFill>
              </a:rPr>
              <a:t>160.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ምስጋን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ዝተመርጸ</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መርቀሪ</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ንዝኾነ</a:t>
            </a:r>
            <a:r>
              <a:rPr lang="en-CA" sz="5000" dirty="0" smtClean="0">
                <a:solidFill>
                  <a:schemeClr val="tx1">
                    <a:lumMod val="95000"/>
                  </a:schemeClr>
                </a:solidFill>
              </a:rPr>
              <a:t> </a:t>
            </a:r>
            <a:r>
              <a:rPr lang="en-CA" sz="5000" dirty="0" err="1" smtClean="0">
                <a:solidFill>
                  <a:schemeClr val="tx1">
                    <a:lumMod val="95000"/>
                  </a:schemeClr>
                </a:solidFill>
              </a:rPr>
              <a:t>መድኃኒና</a:t>
            </a:r>
            <a:r>
              <a:rPr lang="en-CA" sz="5000" dirty="0" smtClean="0">
                <a:solidFill>
                  <a:schemeClr val="tx1">
                    <a:lumMod val="95000"/>
                  </a:schemeClr>
                </a:solidFill>
              </a:rPr>
              <a:t> </a:t>
            </a:r>
            <a:r>
              <a:rPr lang="en-CA" sz="5000" dirty="0" err="1" smtClean="0">
                <a:solidFill>
                  <a:schemeClr val="tx1">
                    <a:lumMod val="95000"/>
                  </a:schemeClr>
                </a:solidFill>
              </a:rPr>
              <a:t>ኢየሱስ</a:t>
            </a:r>
            <a:r>
              <a:rPr lang="en-CA" sz="5000" dirty="0" smtClean="0">
                <a:solidFill>
                  <a:schemeClr val="tx1">
                    <a:lumMod val="95000"/>
                  </a:schemeClr>
                </a:solidFill>
              </a:rPr>
              <a:t> </a:t>
            </a:r>
            <a:r>
              <a:rPr lang="en-CA" sz="5000" dirty="0" err="1" smtClean="0">
                <a:solidFill>
                  <a:schemeClr val="tx1">
                    <a:lumMod val="95000"/>
                  </a:schemeClr>
                </a:solidFill>
              </a:rPr>
              <a:t>ክርስቶስ</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ምስጋናኡ</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smtClean="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160. </a:t>
            </a:r>
            <a:r>
              <a:rPr lang="en-US" sz="4000" dirty="0" smtClean="0">
                <a:solidFill>
                  <a:schemeClr val="tx1">
                    <a:lumMod val="95000"/>
                  </a:schemeClr>
                </a:solidFill>
              </a:rPr>
              <a:t>This </a:t>
            </a:r>
            <a:r>
              <a:rPr lang="en-US" sz="4000" dirty="0">
                <a:solidFill>
                  <a:schemeClr val="tx1">
                    <a:lumMod val="95000"/>
                  </a:schemeClr>
                </a:solidFill>
              </a:rPr>
              <a:t>is the time of blessing; this is the time of chosen incense, the time of the praise of our Savior, lover of man, Christ</a:t>
            </a:r>
            <a:r>
              <a:rPr lang="en-US" sz="4000" dirty="0" smtClean="0">
                <a:solidFill>
                  <a:schemeClr val="tx1">
                    <a:lumMod val="95000"/>
                  </a:schemeClr>
                </a:solidFill>
              </a:rPr>
              <a:t>.</a:t>
            </a:r>
            <a:r>
              <a:rPr lang="en-US" sz="2400" dirty="0">
                <a:solidFill>
                  <a:schemeClr val="tx1">
                    <a:lumMod val="95000"/>
                  </a:schemeClr>
                </a:solidFill>
              </a:rPr>
              <a:t>	</a:t>
            </a:r>
          </a:p>
        </p:txBody>
      </p:sp>
    </p:spTree>
    <p:extLst>
      <p:ext uri="{BB962C8B-B14F-4D97-AF65-F5344CB8AC3E}">
        <p14:creationId xmlns:p14="http://schemas.microsoft.com/office/powerpoint/2010/main" val="237441257"/>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፻፷፩.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ይእቲ</a:t>
            </a:r>
            <a:r>
              <a:rPr lang="en-CA" sz="5400" b="1" dirty="0" smtClean="0">
                <a:solidFill>
                  <a:schemeClr val="tx1">
                    <a:lumMod val="95000"/>
                  </a:schemeClr>
                </a:solidFill>
              </a:rPr>
              <a:t> </a:t>
            </a:r>
            <a:r>
              <a:rPr lang="en-CA" sz="5400" b="1" dirty="0" err="1" smtClean="0">
                <a:solidFill>
                  <a:schemeClr val="tx1">
                    <a:lumMod val="95000"/>
                  </a:schemeClr>
                </a:solidFill>
              </a:rPr>
              <a:t>ማርያም</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ዘውስተ</a:t>
            </a:r>
            <a:r>
              <a:rPr lang="en-CA" sz="5400" b="1" dirty="0" smtClean="0">
                <a:solidFill>
                  <a:schemeClr val="tx1">
                    <a:lumMod val="95000"/>
                  </a:schemeClr>
                </a:solidFill>
              </a:rPr>
              <a:t> </a:t>
            </a:r>
            <a:r>
              <a:rPr lang="en-CA" sz="5400" b="1" dirty="0" err="1" smtClean="0">
                <a:solidFill>
                  <a:schemeClr val="tx1">
                    <a:lumMod val="95000"/>
                  </a:schemeClr>
                </a:solidFill>
              </a:rPr>
              <a:t>ከርሣ</a:t>
            </a:r>
            <a:r>
              <a:rPr lang="en-CA" sz="5400" b="1" dirty="0" smtClean="0">
                <a:solidFill>
                  <a:schemeClr val="tx1">
                    <a:lumMod val="95000"/>
                  </a:schemeClr>
                </a:solidFill>
              </a:rPr>
              <a:t> </a:t>
            </a:r>
            <a:r>
              <a:rPr lang="en-CA" sz="5400" b="1" dirty="0" err="1" smtClean="0">
                <a:solidFill>
                  <a:schemeClr val="tx1">
                    <a:lumMod val="95000"/>
                  </a:schemeClr>
                </a:solidFill>
              </a:rPr>
              <a:t>ዘይትሜዐዝ</a:t>
            </a:r>
            <a:r>
              <a:rPr lang="en-CA" sz="5400" b="1" dirty="0" smtClean="0">
                <a:solidFill>
                  <a:schemeClr val="tx1">
                    <a:lumMod val="95000"/>
                  </a:schemeClr>
                </a:solidFill>
              </a:rPr>
              <a:t> </a:t>
            </a:r>
            <a:r>
              <a:rPr lang="en-CA" sz="5400" b="1" dirty="0" err="1" smtClean="0">
                <a:solidFill>
                  <a:schemeClr val="tx1">
                    <a:lumMod val="95000"/>
                  </a:schemeClr>
                </a:solidFill>
              </a:rPr>
              <a:t>እምኵሉ</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ዘወለደቶ</a:t>
            </a:r>
            <a:r>
              <a:rPr lang="en-CA" sz="5400" b="1" dirty="0" smtClean="0">
                <a:solidFill>
                  <a:schemeClr val="tx1">
                    <a:lumMod val="95000"/>
                  </a:schemeClr>
                </a:solidFill>
              </a:rPr>
              <a:t> </a:t>
            </a:r>
            <a:r>
              <a:rPr lang="en-CA" sz="5400" b="1" dirty="0" err="1" smtClean="0">
                <a:solidFill>
                  <a:schemeClr val="tx1">
                    <a:lumMod val="95000"/>
                  </a:schemeClr>
                </a:solidFill>
              </a:rPr>
              <a:t>መፍአ</a:t>
            </a:r>
            <a:r>
              <a:rPr lang="en-CA" sz="5400" b="1" dirty="0" smtClean="0">
                <a:solidFill>
                  <a:schemeClr val="tx1">
                    <a:lumMod val="95000"/>
                  </a:schemeClr>
                </a:solidFill>
              </a:rPr>
              <a:t> </a:t>
            </a:r>
            <a:r>
              <a:rPr lang="en-CA" sz="5400" b="1" dirty="0" err="1" smtClean="0">
                <a:solidFill>
                  <a:schemeClr val="tx1">
                    <a:lumMod val="95000"/>
                  </a:schemeClr>
                </a:solidFill>
              </a:rPr>
              <a:t>ወአድኃነነ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5909310"/>
          </a:xfrm>
          <a:prstGeom prst="rect">
            <a:avLst/>
          </a:prstGeom>
        </p:spPr>
        <p:txBody>
          <a:bodyPr wrap="square">
            <a:spAutoFit/>
          </a:bodyPr>
          <a:lstStyle/>
          <a:p>
            <a:r>
              <a:rPr lang="en-CA" sz="1400" dirty="0" smtClean="0">
                <a:solidFill>
                  <a:srgbClr val="FFC000"/>
                </a:solidFill>
              </a:rPr>
              <a:t>161. </a:t>
            </a:r>
            <a:r>
              <a:rPr lang="en-CA" sz="5400" dirty="0" err="1" smtClean="0">
                <a:solidFill>
                  <a:schemeClr val="tx1">
                    <a:lumMod val="95000"/>
                  </a:schemeClr>
                </a:solidFill>
              </a:rPr>
              <a:t>ማርያም</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ንሱ</a:t>
            </a:r>
            <a:r>
              <a:rPr lang="en-CA" sz="5400" dirty="0" smtClean="0">
                <a:solidFill>
                  <a:schemeClr val="tx1">
                    <a:lumMod val="95000"/>
                  </a:schemeClr>
                </a:solidFill>
              </a:rPr>
              <a:t> </a:t>
            </a:r>
            <a:r>
              <a:rPr lang="en-CA" sz="5400" dirty="0" err="1" smtClean="0">
                <a:solidFill>
                  <a:schemeClr val="tx1">
                    <a:lumMod val="95000"/>
                  </a:schemeClr>
                </a:solidFill>
              </a:rPr>
              <a:t>ኸአ</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ኣብ</a:t>
            </a:r>
            <a:r>
              <a:rPr lang="en-CA" sz="5400" dirty="0" smtClean="0">
                <a:solidFill>
                  <a:schemeClr val="tx1">
                    <a:lumMod val="95000"/>
                  </a:schemeClr>
                </a:solidFill>
              </a:rPr>
              <a:t> </a:t>
            </a:r>
            <a:r>
              <a:rPr lang="en-CA" sz="5400" dirty="0" err="1" smtClean="0">
                <a:solidFill>
                  <a:schemeClr val="tx1">
                    <a:lumMod val="95000"/>
                  </a:schemeClr>
                </a:solidFill>
              </a:rPr>
              <a:t>ከርሣ</a:t>
            </a:r>
            <a:r>
              <a:rPr lang="en-CA" sz="5400" dirty="0" smtClean="0">
                <a:solidFill>
                  <a:schemeClr val="tx1">
                    <a:lumMod val="95000"/>
                  </a:schemeClr>
                </a:solidFill>
              </a:rPr>
              <a:t> </a:t>
            </a:r>
            <a:r>
              <a:rPr lang="en-CA" sz="5400" dirty="0" err="1" smtClean="0">
                <a:solidFill>
                  <a:schemeClr val="tx1">
                    <a:lumMod val="95000"/>
                  </a:schemeClr>
                </a:solidFill>
              </a:rPr>
              <a:t>ዝኃደረ</a:t>
            </a:r>
            <a:r>
              <a:rPr lang="en-CA" sz="5400" dirty="0">
                <a:solidFill>
                  <a:schemeClr val="tx1">
                    <a:lumMod val="95000"/>
                  </a:schemeClr>
                </a:solidFill>
              </a:rPr>
              <a:t>፣</a:t>
            </a:r>
            <a:r>
              <a:rPr lang="en-CA" sz="5400" dirty="0" smtClean="0">
                <a:solidFill>
                  <a:schemeClr val="tx1">
                    <a:lumMod val="95000"/>
                  </a:schemeClr>
                </a:solidFill>
              </a:rPr>
              <a:t> </a:t>
            </a:r>
            <a:r>
              <a:rPr lang="en-CA" sz="5400" dirty="0" err="1" smtClean="0">
                <a:solidFill>
                  <a:schemeClr val="tx1">
                    <a:lumMod val="95000"/>
                  </a:schemeClr>
                </a:solidFill>
              </a:rPr>
              <a:t>ካብ</a:t>
            </a:r>
            <a:r>
              <a:rPr lang="en-CA" sz="5400" dirty="0" smtClean="0">
                <a:solidFill>
                  <a:schemeClr val="tx1">
                    <a:lumMod val="95000"/>
                  </a:schemeClr>
                </a:solidFill>
              </a:rPr>
              <a:t> </a:t>
            </a:r>
            <a:r>
              <a:rPr lang="en-CA" sz="5400" dirty="0" err="1" smtClean="0">
                <a:solidFill>
                  <a:schemeClr val="tx1">
                    <a:lumMod val="95000"/>
                  </a:schemeClr>
                </a:solidFill>
              </a:rPr>
              <a:t>ኵሉ</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ምዑዝ</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እቲ</a:t>
            </a:r>
            <a:r>
              <a:rPr lang="en-CA" sz="5400" dirty="0" smtClean="0">
                <a:solidFill>
                  <a:schemeClr val="tx1">
                    <a:lumMod val="95000"/>
                  </a:schemeClr>
                </a:solidFill>
              </a:rPr>
              <a:t> </a:t>
            </a:r>
            <a:r>
              <a:rPr lang="en-CA" sz="5400" dirty="0" err="1" smtClean="0">
                <a:solidFill>
                  <a:schemeClr val="tx1">
                    <a:lumMod val="95000"/>
                  </a:schemeClr>
                </a:solidFill>
              </a:rPr>
              <a:t>ዝወለደቶ</a:t>
            </a:r>
            <a:r>
              <a:rPr lang="en-CA" sz="5400" dirty="0" smtClean="0">
                <a:solidFill>
                  <a:schemeClr val="tx1">
                    <a:lumMod val="95000"/>
                  </a:schemeClr>
                </a:solidFill>
              </a:rPr>
              <a:t> </a:t>
            </a:r>
            <a:r>
              <a:rPr lang="en-CA" sz="5400" dirty="0" err="1" smtClean="0">
                <a:solidFill>
                  <a:schemeClr val="tx1">
                    <a:lumMod val="95000"/>
                  </a:schemeClr>
                </a:solidFill>
              </a:rPr>
              <a:t>መጺኡ</a:t>
            </a:r>
            <a:r>
              <a:rPr lang="en-CA" sz="5400" dirty="0" smtClean="0">
                <a:solidFill>
                  <a:schemeClr val="tx1">
                    <a:lumMod val="95000"/>
                  </a:schemeClr>
                </a:solidFill>
              </a:rPr>
              <a:t> </a:t>
            </a:r>
            <a:r>
              <a:rPr lang="en-CA" sz="5400" dirty="0" err="1" smtClean="0">
                <a:solidFill>
                  <a:schemeClr val="tx1">
                    <a:lumMod val="95000"/>
                  </a:schemeClr>
                </a:solidFill>
              </a:rPr>
              <a:t>ኣድኃነና</a:t>
            </a:r>
            <a:r>
              <a:rPr lang="en-CA" sz="5400" dirty="0" smtClean="0">
                <a:solidFill>
                  <a:schemeClr val="tx1">
                    <a:lumMod val="95000"/>
                  </a:schemeClr>
                </a:solidFill>
              </a:rPr>
              <a:t>።</a:t>
            </a:r>
            <a:endParaRPr lang="en-CA" sz="54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161. </a:t>
            </a:r>
            <a:r>
              <a:rPr lang="en-US" sz="3800" dirty="0" smtClean="0">
                <a:solidFill>
                  <a:schemeClr val="tx1">
                    <a:lumMod val="95000"/>
                  </a:schemeClr>
                </a:solidFill>
              </a:rPr>
              <a:t>Mary </a:t>
            </a:r>
            <a:r>
              <a:rPr lang="en-US" sz="3800" dirty="0">
                <a:solidFill>
                  <a:schemeClr val="tx1">
                    <a:lumMod val="95000"/>
                  </a:schemeClr>
                </a:solidFill>
              </a:rPr>
              <a:t>is the incense, and the incense is He, because He who was in her womb is more fragrant than all </a:t>
            </a:r>
            <a:r>
              <a:rPr lang="en-US" sz="3800" dirty="0" smtClean="0">
                <a:solidFill>
                  <a:schemeClr val="tx1">
                    <a:lumMod val="95000"/>
                  </a:schemeClr>
                </a:solidFill>
              </a:rPr>
              <a:t>chosen </a:t>
            </a:r>
            <a:r>
              <a:rPr lang="en-US" sz="3800" dirty="0">
                <a:solidFill>
                  <a:schemeClr val="tx1">
                    <a:lumMod val="95000"/>
                  </a:schemeClr>
                </a:solidFill>
              </a:rPr>
              <a:t>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2172314419"/>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፻፷፪. </a:t>
            </a:r>
            <a:r>
              <a:rPr lang="en-CA" sz="5400" b="1" dirty="0" err="1" smtClean="0">
                <a:solidFill>
                  <a:schemeClr val="tx1">
                    <a:lumMod val="95000"/>
                  </a:schemeClr>
                </a:solidFill>
              </a:rPr>
              <a:t>ዕፍረት</a:t>
            </a:r>
            <a:r>
              <a:rPr lang="en-CA" sz="5400" b="1" dirty="0" smtClean="0">
                <a:solidFill>
                  <a:schemeClr val="tx1">
                    <a:lumMod val="95000"/>
                  </a:schemeClr>
                </a:solidFill>
              </a:rPr>
              <a:t> </a:t>
            </a:r>
            <a:r>
              <a:rPr lang="en-CA" sz="5400" b="1" dirty="0" err="1" smtClean="0">
                <a:solidFill>
                  <a:schemeClr val="tx1">
                    <a:lumMod val="95000"/>
                  </a:schemeClr>
                </a:solidFill>
              </a:rPr>
              <a:t>ምዑዝ</a:t>
            </a:r>
            <a:r>
              <a:rPr lang="en-CA" sz="5400" b="1" dirty="0" smtClean="0">
                <a:solidFill>
                  <a:schemeClr val="tx1">
                    <a:lumMod val="95000"/>
                  </a:schemeClr>
                </a:solidFill>
              </a:rPr>
              <a:t> </a:t>
            </a:r>
            <a:r>
              <a:rPr lang="en-CA" sz="5400" b="1" dirty="0" err="1" smtClean="0">
                <a:solidFill>
                  <a:schemeClr val="tx1">
                    <a:lumMod val="95000"/>
                  </a:schemeClr>
                </a:solidFill>
              </a:rPr>
              <a:t>ኢይሱስ</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r>
              <a:rPr lang="en-CA" sz="5400" b="1" dirty="0" err="1" smtClean="0">
                <a:solidFill>
                  <a:schemeClr val="tx1">
                    <a:lumMod val="95000"/>
                  </a:schemeClr>
                </a:solidFill>
              </a:rPr>
              <a:t>ንዑ</a:t>
            </a:r>
            <a:r>
              <a:rPr lang="en-CA" sz="5400" b="1" dirty="0" smtClean="0">
                <a:solidFill>
                  <a:schemeClr val="tx1">
                    <a:lumMod val="95000"/>
                  </a:schemeClr>
                </a:solidFill>
              </a:rPr>
              <a:t> </a:t>
            </a:r>
            <a:r>
              <a:rPr lang="en-CA" sz="5400" b="1" dirty="0" err="1" smtClean="0">
                <a:solidFill>
                  <a:schemeClr val="tx1">
                    <a:lumMod val="95000"/>
                  </a:schemeClr>
                </a:solidFill>
              </a:rPr>
              <a:t>ንስግድ</a:t>
            </a:r>
            <a:r>
              <a:rPr lang="en-CA" sz="5400" b="1" dirty="0" smtClean="0">
                <a:solidFill>
                  <a:schemeClr val="tx1">
                    <a:lumMod val="95000"/>
                  </a:schemeClr>
                </a:solidFill>
              </a:rPr>
              <a:t> </a:t>
            </a:r>
            <a:r>
              <a:rPr lang="en-CA" sz="5400" b="1" dirty="0" err="1" smtClean="0">
                <a:solidFill>
                  <a:schemeClr val="tx1">
                    <a:lumMod val="95000"/>
                  </a:schemeClr>
                </a:solidFill>
              </a:rPr>
              <a:t>ሎቱ</a:t>
            </a:r>
            <a:r>
              <a:rPr lang="en-CA" sz="5400" b="1" dirty="0" smtClean="0">
                <a:solidFill>
                  <a:schemeClr val="tx1">
                    <a:lumMod val="95000"/>
                  </a:schemeClr>
                </a:solidFill>
              </a:rPr>
              <a:t> </a:t>
            </a:r>
            <a:r>
              <a:rPr lang="en-CA" sz="5400" b="1" dirty="0" err="1" smtClean="0">
                <a:solidFill>
                  <a:schemeClr val="tx1">
                    <a:lumMod val="95000"/>
                  </a:schemeClr>
                </a:solidFill>
              </a:rPr>
              <a:t>ውንዕቀብ</a:t>
            </a:r>
            <a:r>
              <a:rPr lang="en-CA" sz="5400" b="1" dirty="0" smtClean="0">
                <a:solidFill>
                  <a:schemeClr val="tx1">
                    <a:lumMod val="95000"/>
                  </a:schemeClr>
                </a:solidFill>
              </a:rPr>
              <a:t> </a:t>
            </a:r>
            <a:r>
              <a:rPr lang="en-CA" sz="5400" b="1" dirty="0" err="1" smtClean="0">
                <a:solidFill>
                  <a:schemeClr val="tx1">
                    <a:lumMod val="95000"/>
                  </a:schemeClr>
                </a:solidFill>
              </a:rPr>
              <a:t>ትእዛዛቲሁ</a:t>
            </a:r>
            <a:r>
              <a:rPr lang="en-CA" sz="5400" b="1" dirty="0" smtClean="0">
                <a:solidFill>
                  <a:schemeClr val="tx1">
                    <a:lumMod val="95000"/>
                  </a:schemeClr>
                </a:solidFill>
              </a:rPr>
              <a:t>፥ </a:t>
            </a:r>
            <a:r>
              <a:rPr lang="en-CA" sz="5400" b="1" dirty="0" err="1" smtClean="0">
                <a:solidFill>
                  <a:schemeClr val="tx1">
                    <a:lumMod val="95000"/>
                  </a:schemeClr>
                </a:solidFill>
              </a:rPr>
              <a:t>ከመ</a:t>
            </a:r>
            <a:r>
              <a:rPr lang="en-CA" sz="5400" b="1" dirty="0" smtClean="0">
                <a:solidFill>
                  <a:schemeClr val="tx1">
                    <a:lumMod val="95000"/>
                  </a:schemeClr>
                </a:solidFill>
              </a:rPr>
              <a:t> </a:t>
            </a:r>
            <a:r>
              <a:rPr lang="en-CA" sz="5400" b="1" dirty="0" err="1" smtClean="0">
                <a:solidFill>
                  <a:schemeClr val="tx1">
                    <a:lumMod val="95000"/>
                  </a:schemeClr>
                </a:solidFill>
              </a:rPr>
              <a:t>ይሥረይ</a:t>
            </a:r>
            <a:r>
              <a:rPr lang="en-CA" sz="5400" b="1" dirty="0" smtClean="0">
                <a:solidFill>
                  <a:schemeClr val="tx1">
                    <a:lumMod val="95000"/>
                  </a:schemeClr>
                </a:solidFill>
              </a:rPr>
              <a:t> </a:t>
            </a:r>
            <a:r>
              <a:rPr lang="en-CA" sz="5400" b="1" dirty="0" err="1" smtClean="0">
                <a:solidFill>
                  <a:schemeClr val="tx1">
                    <a:lumMod val="95000"/>
                  </a:schemeClr>
                </a:solidFill>
              </a:rPr>
              <a:t>ለነ</a:t>
            </a:r>
            <a:r>
              <a:rPr lang="en-CA" sz="5400" b="1" dirty="0" smtClean="0">
                <a:solidFill>
                  <a:schemeClr val="tx1">
                    <a:lumMod val="95000"/>
                  </a:schemeClr>
                </a:solidFill>
              </a:rPr>
              <a:t> </a:t>
            </a:r>
            <a:r>
              <a:rPr lang="en-CA" sz="5400" b="1" dirty="0" err="1" smtClean="0">
                <a:solidFill>
                  <a:schemeClr val="tx1">
                    <a:lumMod val="95000"/>
                  </a:schemeClr>
                </a:solidFill>
              </a:rPr>
              <a:t>ኃጣውኢነ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6555641"/>
          </a:xfrm>
          <a:prstGeom prst="rect">
            <a:avLst/>
          </a:prstGeom>
        </p:spPr>
        <p:txBody>
          <a:bodyPr wrap="square">
            <a:spAutoFit/>
          </a:bodyPr>
          <a:lstStyle/>
          <a:p>
            <a:r>
              <a:rPr lang="en-CA" sz="1400" dirty="0" smtClean="0">
                <a:solidFill>
                  <a:srgbClr val="FFC000"/>
                </a:solidFill>
              </a:rPr>
              <a:t>162. </a:t>
            </a:r>
            <a:r>
              <a:rPr lang="en-CA" sz="6000" dirty="0" err="1" smtClean="0">
                <a:solidFill>
                  <a:schemeClr val="tx1">
                    <a:lumMod val="95000"/>
                  </a:schemeClr>
                </a:solidFill>
              </a:rPr>
              <a:t>ምዑዝ</a:t>
            </a:r>
            <a:r>
              <a:rPr lang="en-CA" sz="6000" dirty="0" smtClean="0">
                <a:solidFill>
                  <a:schemeClr val="tx1">
                    <a:lumMod val="95000"/>
                  </a:schemeClr>
                </a:solidFill>
              </a:rPr>
              <a:t> </a:t>
            </a:r>
            <a:r>
              <a:rPr lang="en-CA" sz="6000" dirty="0" err="1" smtClean="0">
                <a:solidFill>
                  <a:schemeClr val="tx1">
                    <a:lumMod val="95000"/>
                  </a:schemeClr>
                </a:solidFill>
              </a:rPr>
              <a:t>ጨና</a:t>
            </a:r>
            <a:r>
              <a:rPr lang="en-CA" sz="6000" dirty="0" smtClean="0">
                <a:solidFill>
                  <a:schemeClr val="tx1">
                    <a:lumMod val="95000"/>
                  </a:schemeClr>
                </a:solidFill>
              </a:rPr>
              <a:t> </a:t>
            </a:r>
            <a:r>
              <a:rPr lang="en-CA" sz="6000" dirty="0" err="1" smtClean="0">
                <a:solidFill>
                  <a:schemeClr val="tx1">
                    <a:lumMod val="95000"/>
                  </a:schemeClr>
                </a:solidFill>
              </a:rPr>
              <a:t>ኢየሱስ</a:t>
            </a:r>
            <a:r>
              <a:rPr lang="en-CA" sz="6000" dirty="0" smtClean="0">
                <a:solidFill>
                  <a:schemeClr val="tx1">
                    <a:lumMod val="95000"/>
                  </a:schemeClr>
                </a:solidFill>
              </a:rPr>
              <a:t> </a:t>
            </a:r>
            <a:r>
              <a:rPr lang="en-CA" sz="6000" dirty="0" err="1" smtClean="0">
                <a:solidFill>
                  <a:schemeClr val="tx1">
                    <a:lumMod val="95000"/>
                  </a:schemeClr>
                </a:solidFill>
              </a:rPr>
              <a:t>ክርስቶስ</a:t>
            </a:r>
            <a:r>
              <a:rPr lang="en-CA" sz="6000" dirty="0" smtClean="0">
                <a:solidFill>
                  <a:schemeClr val="tx1">
                    <a:lumMod val="95000"/>
                  </a:schemeClr>
                </a:solidFill>
              </a:rPr>
              <a:t> </a:t>
            </a:r>
            <a:r>
              <a:rPr lang="en-CA" sz="6000" dirty="0" err="1" smtClean="0">
                <a:solidFill>
                  <a:schemeClr val="tx1">
                    <a:lumMod val="95000"/>
                  </a:schemeClr>
                </a:solidFill>
              </a:rPr>
              <a:t>እዩ</a:t>
            </a:r>
            <a:r>
              <a:rPr lang="en-CA" sz="6000" dirty="0" smtClean="0">
                <a:solidFill>
                  <a:schemeClr val="tx1">
                    <a:lumMod val="95000"/>
                  </a:schemeClr>
                </a:solidFill>
              </a:rPr>
              <a:t>። </a:t>
            </a:r>
            <a:r>
              <a:rPr lang="en-CA" sz="6000" dirty="0" err="1" smtClean="0">
                <a:solidFill>
                  <a:schemeClr val="tx1">
                    <a:lumMod val="95000"/>
                  </a:schemeClr>
                </a:solidFill>
              </a:rPr>
              <a:t>ኃጢኣትና</a:t>
            </a:r>
            <a:r>
              <a:rPr lang="en-CA" sz="6000" dirty="0" smtClean="0">
                <a:solidFill>
                  <a:schemeClr val="tx1">
                    <a:lumMod val="95000"/>
                  </a:schemeClr>
                </a:solidFill>
              </a:rPr>
              <a:t> </a:t>
            </a:r>
            <a:r>
              <a:rPr lang="en-CA" sz="6000" dirty="0" err="1" smtClean="0">
                <a:solidFill>
                  <a:schemeClr val="tx1">
                    <a:lumMod val="95000"/>
                  </a:schemeClr>
                </a:solidFill>
              </a:rPr>
              <a:t>ከሥተስርየልና</a:t>
            </a:r>
            <a:r>
              <a:rPr lang="en-CA" sz="6000" dirty="0" smtClean="0">
                <a:solidFill>
                  <a:schemeClr val="tx1">
                    <a:lumMod val="95000"/>
                  </a:schemeClr>
                </a:solidFill>
              </a:rPr>
              <a:t> </a:t>
            </a:r>
            <a:r>
              <a:rPr lang="en-CA" sz="6000" dirty="0" err="1" smtClean="0">
                <a:solidFill>
                  <a:schemeClr val="tx1">
                    <a:lumMod val="95000"/>
                  </a:schemeClr>
                </a:solidFill>
              </a:rPr>
              <a:t>ንዑ</a:t>
            </a:r>
            <a:r>
              <a:rPr lang="en-CA" sz="6000" dirty="0" smtClean="0">
                <a:solidFill>
                  <a:schemeClr val="tx1">
                    <a:lumMod val="95000"/>
                  </a:schemeClr>
                </a:solidFill>
              </a:rPr>
              <a:t> </a:t>
            </a:r>
            <a:r>
              <a:rPr lang="en-CA" sz="6000" dirty="0" err="1" smtClean="0">
                <a:solidFill>
                  <a:schemeClr val="tx1">
                    <a:lumMod val="95000"/>
                  </a:schemeClr>
                </a:solidFill>
              </a:rPr>
              <a:t>ንስገደሉ</a:t>
            </a:r>
            <a:r>
              <a:rPr lang="en-CA" sz="6000" dirty="0" smtClean="0">
                <a:solidFill>
                  <a:schemeClr val="tx1">
                    <a:lumMod val="95000"/>
                  </a:schemeClr>
                </a:solidFill>
              </a:rPr>
              <a:t>፥ </a:t>
            </a:r>
            <a:r>
              <a:rPr lang="en-CA" sz="6000" dirty="0" err="1" smtClean="0">
                <a:solidFill>
                  <a:schemeClr val="tx1">
                    <a:lumMod val="95000"/>
                  </a:schemeClr>
                </a:solidFill>
              </a:rPr>
              <a:t>ንትእዛዛቱውን</a:t>
            </a:r>
            <a:r>
              <a:rPr lang="en-CA" sz="6000" dirty="0" smtClean="0">
                <a:solidFill>
                  <a:schemeClr val="tx1">
                    <a:lumMod val="95000"/>
                  </a:schemeClr>
                </a:solidFill>
              </a:rPr>
              <a:t> </a:t>
            </a:r>
            <a:r>
              <a:rPr lang="en-CA" sz="6000" dirty="0" err="1" smtClean="0">
                <a:solidFill>
                  <a:schemeClr val="tx1">
                    <a:lumMod val="95000"/>
                  </a:schemeClr>
                </a:solidFill>
              </a:rPr>
              <a:t>ንሓሉ</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162.  </a:t>
            </a:r>
            <a:r>
              <a:rPr lang="en-US" sz="4200" dirty="0" smtClean="0">
                <a:solidFill>
                  <a:schemeClr val="tx1">
                    <a:lumMod val="95000"/>
                  </a:schemeClr>
                </a:solidFill>
                <a:uFill>
                  <a:solidFill>
                    <a:srgbClr val="0329D6"/>
                  </a:solidFill>
                </a:uFill>
              </a:rPr>
              <a:t>The </a:t>
            </a:r>
            <a:r>
              <a:rPr lang="en-US" sz="4200" dirty="0">
                <a:solidFill>
                  <a:schemeClr val="tx1">
                    <a:lumMod val="95000"/>
                  </a:schemeClr>
                </a:solidFill>
                <a:uFill>
                  <a:solidFill>
                    <a:srgbClr val="0329D6"/>
                  </a:solidFill>
                </a:uFill>
              </a:rPr>
              <a:t>fragrant ointment is Jesus Christ.  O come let us worship Him and keep His commandments that He may forgive us our sins</a:t>
            </a:r>
            <a:r>
              <a:rPr lang="en-US" sz="4200" dirty="0" smtClean="0">
                <a:solidFill>
                  <a:schemeClr val="tx1">
                    <a:lumMod val="95000"/>
                  </a:schemeClr>
                </a:solidFill>
                <a:uFill>
                  <a:solidFill>
                    <a:srgbClr val="0329D6"/>
                  </a:solidFill>
                </a:uFill>
              </a:rPr>
              <a:t>.</a:t>
            </a:r>
            <a:endParaRPr lang="en-US" sz="4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55698978"/>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smtClean="0">
                <a:solidFill>
                  <a:srgbClr val="FFC000"/>
                </a:solidFill>
              </a:rPr>
              <a:t>፻፷፫.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ምሕረት</a:t>
            </a:r>
            <a:r>
              <a:rPr lang="en-CA" sz="5400" b="1" dirty="0" smtClean="0">
                <a:solidFill>
                  <a:schemeClr val="tx1">
                    <a:lumMod val="95000"/>
                  </a:schemeClr>
                </a:solidFill>
              </a:rPr>
              <a:t> </a:t>
            </a:r>
            <a:r>
              <a:rPr lang="en-CA" sz="5400" b="1" dirty="0" err="1" smtClean="0">
                <a:solidFill>
                  <a:schemeClr val="tx1">
                    <a:lumMod val="95000"/>
                  </a:schemeClr>
                </a:solidFill>
              </a:rPr>
              <a:t>ለሚካኤል</a:t>
            </a:r>
            <a:r>
              <a:rPr lang="en-CA" sz="5400" b="1" dirty="0" smtClean="0">
                <a:solidFill>
                  <a:schemeClr val="tx1">
                    <a:lumMod val="95000"/>
                  </a:schemeClr>
                </a:solidFill>
              </a:rPr>
              <a:t> </a:t>
            </a:r>
            <a:r>
              <a:rPr lang="en-CA" sz="5400" b="1" dirty="0" err="1" smtClean="0">
                <a:solidFill>
                  <a:schemeClr val="tx1">
                    <a:lumMod val="95000"/>
                  </a:schemeClr>
                </a:solidFill>
              </a:rPr>
              <a:t>ወብሥራት</a:t>
            </a:r>
            <a:r>
              <a:rPr lang="en-CA" sz="5400" b="1" dirty="0" smtClean="0">
                <a:solidFill>
                  <a:schemeClr val="tx1">
                    <a:lumMod val="95000"/>
                  </a:schemeClr>
                </a:solidFill>
              </a:rPr>
              <a:t> </a:t>
            </a:r>
            <a:r>
              <a:rPr lang="en-CA" sz="5400" b="1" dirty="0" err="1" smtClean="0">
                <a:solidFill>
                  <a:schemeClr val="tx1">
                    <a:lumMod val="95000"/>
                  </a:schemeClr>
                </a:solidFill>
              </a:rPr>
              <a:t>ለገብርኤል</a:t>
            </a:r>
            <a:r>
              <a:rPr lang="en-CA" sz="5400" b="1" dirty="0">
                <a:solidFill>
                  <a:schemeClr val="tx1">
                    <a:lumMod val="95000"/>
                  </a:schemeClr>
                </a:solidFill>
              </a:rPr>
              <a:t> </a:t>
            </a:r>
            <a:r>
              <a:rPr lang="en-CA" sz="5400" b="1" dirty="0" err="1" smtClean="0">
                <a:solidFill>
                  <a:schemeClr val="tx1">
                    <a:lumMod val="95000"/>
                  </a:schemeClr>
                </a:solidFill>
              </a:rPr>
              <a:t>ወሃብተ</a:t>
            </a:r>
            <a:r>
              <a:rPr lang="en-CA" sz="5400" b="1" dirty="0" smtClean="0">
                <a:solidFill>
                  <a:schemeClr val="tx1">
                    <a:lumMod val="95000"/>
                  </a:schemeClr>
                </a:solidFill>
              </a:rPr>
              <a:t> </a:t>
            </a:r>
            <a:r>
              <a:rPr lang="en-CA" sz="5400" b="1" dirty="0" err="1" smtClean="0">
                <a:solidFill>
                  <a:schemeClr val="tx1">
                    <a:lumMod val="95000"/>
                  </a:schemeClr>
                </a:solidFill>
              </a:rPr>
              <a:t>ሰማያት</a:t>
            </a:r>
            <a:r>
              <a:rPr lang="en-CA" sz="5400" b="1" dirty="0" smtClean="0">
                <a:solidFill>
                  <a:schemeClr val="tx1">
                    <a:lumMod val="95000"/>
                  </a:schemeClr>
                </a:solidFill>
              </a:rPr>
              <a:t> </a:t>
            </a:r>
            <a:r>
              <a:rPr lang="en-CA" sz="5400" b="1" dirty="0" err="1" smtClean="0">
                <a:solidFill>
                  <a:schemeClr val="tx1">
                    <a:lumMod val="95000"/>
                  </a:schemeClr>
                </a:solidFill>
              </a:rPr>
              <a:t>ለማርያም</a:t>
            </a:r>
            <a:r>
              <a:rPr lang="en-CA" sz="5400" b="1" dirty="0" smtClean="0">
                <a:solidFill>
                  <a:schemeClr val="tx1">
                    <a:lumMod val="95000"/>
                  </a:schemeClr>
                </a:solidFill>
              </a:rPr>
              <a:t> </a:t>
            </a:r>
            <a:r>
              <a:rPr lang="en-CA" sz="5400" b="1" dirty="0" err="1" smtClean="0">
                <a:solidFill>
                  <a:schemeClr val="tx1">
                    <a:lumMod val="95000"/>
                  </a:schemeClr>
                </a:solidFill>
              </a:rPr>
              <a:t>ድንግል</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163. </a:t>
            </a:r>
            <a:r>
              <a:rPr lang="en-CA" sz="5500" dirty="0" err="1" smtClean="0">
                <a:solidFill>
                  <a:schemeClr val="tx1">
                    <a:lumMod val="95000"/>
                  </a:schemeClr>
                </a:solidFill>
              </a:rPr>
              <a:t>ንሚካኤል</a:t>
            </a:r>
            <a:r>
              <a:rPr lang="en-CA" sz="5500" dirty="0" smtClean="0">
                <a:solidFill>
                  <a:schemeClr val="tx1">
                    <a:lumMod val="95000"/>
                  </a:schemeClr>
                </a:solidFill>
              </a:rPr>
              <a:t> </a:t>
            </a:r>
            <a:r>
              <a:rPr lang="en-CA" sz="5500" dirty="0" err="1" smtClean="0">
                <a:solidFill>
                  <a:schemeClr val="tx1">
                    <a:lumMod val="95000"/>
                  </a:schemeClr>
                </a:solidFill>
              </a:rPr>
              <a:t>ምሕረት</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 </a:t>
            </a:r>
            <a:r>
              <a:rPr lang="en-CA" sz="5500" dirty="0" err="1" smtClean="0">
                <a:solidFill>
                  <a:schemeClr val="tx1">
                    <a:lumMod val="95000"/>
                  </a:schemeClr>
                </a:solidFill>
              </a:rPr>
              <a:t>ንገብርኤል</a:t>
            </a:r>
            <a:r>
              <a:rPr lang="en-CA" sz="5500" dirty="0" smtClean="0">
                <a:solidFill>
                  <a:schemeClr val="tx1">
                    <a:lumMod val="95000"/>
                  </a:schemeClr>
                </a:solidFill>
              </a:rPr>
              <a:t> </a:t>
            </a:r>
            <a:r>
              <a:rPr lang="en-CA" sz="5500" dirty="0" err="1" smtClean="0">
                <a:solidFill>
                  <a:schemeClr val="tx1">
                    <a:lumMod val="95000"/>
                  </a:schemeClr>
                </a:solidFill>
              </a:rPr>
              <a:t>ድማ</a:t>
            </a:r>
            <a:r>
              <a:rPr lang="en-CA" sz="5500" dirty="0" smtClean="0">
                <a:solidFill>
                  <a:schemeClr val="tx1">
                    <a:lumMod val="95000"/>
                  </a:schemeClr>
                </a:solidFill>
              </a:rPr>
              <a:t> </a:t>
            </a:r>
            <a:r>
              <a:rPr lang="en-CA" sz="5500" dirty="0" err="1" smtClean="0">
                <a:solidFill>
                  <a:schemeClr val="tx1">
                    <a:lumMod val="95000"/>
                  </a:schemeClr>
                </a:solidFill>
              </a:rPr>
              <a:t>ብሥራት</a:t>
            </a:r>
            <a:r>
              <a:rPr lang="en-CA" sz="5500" dirty="0" smtClean="0">
                <a:solidFill>
                  <a:schemeClr val="tx1">
                    <a:lumMod val="95000"/>
                  </a:schemeClr>
                </a:solidFill>
              </a:rPr>
              <a:t>፡ </a:t>
            </a:r>
            <a:r>
              <a:rPr lang="en-CA" sz="5500" dirty="0" err="1" smtClean="0">
                <a:solidFill>
                  <a:schemeClr val="tx1">
                    <a:lumMod val="95000"/>
                  </a:schemeClr>
                </a:solidFill>
              </a:rPr>
              <a:t>ሰማያዊ</a:t>
            </a:r>
            <a:r>
              <a:rPr lang="en-CA" sz="5500" dirty="0" smtClean="0">
                <a:solidFill>
                  <a:schemeClr val="tx1">
                    <a:lumMod val="95000"/>
                  </a:schemeClr>
                </a:solidFill>
              </a:rPr>
              <a:t> </a:t>
            </a:r>
            <a:r>
              <a:rPr lang="en-CA" sz="5500" dirty="0" err="1" smtClean="0">
                <a:solidFill>
                  <a:schemeClr val="tx1">
                    <a:lumMod val="95000"/>
                  </a:schemeClr>
                </a:solidFill>
              </a:rPr>
              <a:t>ሃብቲ’ውን</a:t>
            </a:r>
            <a:r>
              <a:rPr lang="en-CA" sz="5500" dirty="0" smtClean="0">
                <a:solidFill>
                  <a:schemeClr val="tx1">
                    <a:lumMod val="95000"/>
                  </a:schemeClr>
                </a:solidFill>
              </a:rPr>
              <a:t> </a:t>
            </a:r>
            <a:r>
              <a:rPr lang="en-CA" sz="5500" dirty="0" err="1" smtClean="0">
                <a:solidFill>
                  <a:schemeClr val="tx1">
                    <a:lumMod val="95000"/>
                  </a:schemeClr>
                </a:solidFill>
              </a:rPr>
              <a:t>ንማርያም</a:t>
            </a:r>
            <a:r>
              <a:rPr lang="en-CA" sz="5500" dirty="0" smtClean="0">
                <a:solidFill>
                  <a:schemeClr val="tx1">
                    <a:lumMod val="95000"/>
                  </a:schemeClr>
                </a:solidFill>
              </a:rPr>
              <a:t> </a:t>
            </a:r>
            <a:r>
              <a:rPr lang="en-CA" sz="5500" dirty="0" err="1" smtClean="0">
                <a:solidFill>
                  <a:schemeClr val="tx1">
                    <a:lumMod val="95000"/>
                  </a:schemeClr>
                </a:solidFill>
              </a:rPr>
              <a:t>ድንግል</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163.</a:t>
            </a:r>
            <a:r>
              <a:rPr lang="is-IS" sz="1400" dirty="0" smtClean="0">
                <a:solidFill>
                  <a:srgbClr val="FFC000"/>
                </a:solidFill>
              </a:rPr>
              <a:t>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Michael was given mercy, and glad tidings to Gabriel, and a heavenly gift to the Virgin Mary.</a:t>
            </a:r>
          </a:p>
        </p:txBody>
      </p:sp>
    </p:spTree>
    <p:extLst>
      <p:ext uri="{BB962C8B-B14F-4D97-AF65-F5344CB8AC3E}">
        <p14:creationId xmlns:p14="http://schemas.microsoft.com/office/powerpoint/2010/main" val="4007560368"/>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smtClean="0">
                <a:solidFill>
                  <a:srgbClr val="FFC000"/>
                </a:solidFill>
              </a:rPr>
              <a:t>፻፷፬.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ልቡና</a:t>
            </a:r>
            <a:r>
              <a:rPr lang="en-CA" sz="5400" b="1" dirty="0" smtClean="0">
                <a:solidFill>
                  <a:schemeClr val="tx1">
                    <a:lumMod val="95000"/>
                  </a:schemeClr>
                </a:solidFill>
              </a:rPr>
              <a:t> </a:t>
            </a:r>
            <a:r>
              <a:rPr lang="en-CA" sz="5400" b="1" dirty="0" err="1" smtClean="0">
                <a:solidFill>
                  <a:schemeClr val="tx1">
                    <a:lumMod val="95000"/>
                  </a:schemeClr>
                </a:solidFill>
              </a:rPr>
              <a:t>ለዳዊት</a:t>
            </a:r>
            <a:r>
              <a:rPr lang="en-CA" sz="5400" b="1" dirty="0" smtClean="0">
                <a:solidFill>
                  <a:schemeClr val="tx1">
                    <a:lumMod val="95000"/>
                  </a:schemeClr>
                </a:solidFill>
              </a:rPr>
              <a:t>፡ </a:t>
            </a:r>
            <a:r>
              <a:rPr lang="en-CA" sz="5400" b="1" dirty="0" err="1" smtClean="0">
                <a:solidFill>
                  <a:schemeClr val="tx1">
                    <a:lumMod val="95000"/>
                  </a:schemeClr>
                </a:solidFill>
              </a:rPr>
              <a:t>ወጥበብ</a:t>
            </a:r>
            <a:r>
              <a:rPr lang="en-CA" sz="5400" b="1" dirty="0" smtClean="0">
                <a:solidFill>
                  <a:schemeClr val="tx1">
                    <a:lumMod val="95000"/>
                  </a:schemeClr>
                </a:solidFill>
              </a:rPr>
              <a:t> </a:t>
            </a:r>
            <a:r>
              <a:rPr lang="en-CA" sz="5400" b="1" dirty="0" err="1" smtClean="0">
                <a:solidFill>
                  <a:schemeClr val="tx1">
                    <a:lumMod val="95000"/>
                  </a:schemeClr>
                </a:solidFill>
              </a:rPr>
              <a:t>ለሰሎሞን</a:t>
            </a:r>
            <a:r>
              <a:rPr lang="en-CA" sz="5400" b="1" dirty="0" smtClean="0">
                <a:solidFill>
                  <a:schemeClr val="tx1">
                    <a:lumMod val="95000"/>
                  </a:schemeClr>
                </a:solidFill>
              </a:rPr>
              <a:t> </a:t>
            </a:r>
            <a:r>
              <a:rPr lang="en-CA" sz="5400" b="1" dirty="0" err="1" smtClean="0">
                <a:solidFill>
                  <a:schemeClr val="tx1">
                    <a:lumMod val="95000"/>
                  </a:schemeClr>
                </a:solidFill>
              </a:rPr>
              <a:t>ወቀርነ</a:t>
            </a:r>
            <a:r>
              <a:rPr lang="en-CA" sz="5400" b="1" dirty="0" smtClean="0">
                <a:solidFill>
                  <a:schemeClr val="tx1">
                    <a:lumMod val="95000"/>
                  </a:schemeClr>
                </a:solidFill>
              </a:rPr>
              <a:t> </a:t>
            </a:r>
            <a:r>
              <a:rPr lang="en-CA" sz="5400" b="1" dirty="0" err="1" smtClean="0">
                <a:solidFill>
                  <a:schemeClr val="tx1">
                    <a:lumMod val="95000"/>
                  </a:schemeClr>
                </a:solidFill>
              </a:rPr>
              <a:t>ቅብዕ</a:t>
            </a:r>
            <a:r>
              <a:rPr lang="en-CA" sz="5400" b="1" dirty="0" smtClean="0">
                <a:solidFill>
                  <a:schemeClr val="tx1">
                    <a:lumMod val="95000"/>
                  </a:schemeClr>
                </a:solidFill>
              </a:rPr>
              <a:t> </a:t>
            </a:r>
            <a:r>
              <a:rPr lang="en-CA" sz="5400" b="1" dirty="0" err="1" smtClean="0">
                <a:solidFill>
                  <a:schemeClr val="tx1">
                    <a:lumMod val="95000"/>
                  </a:schemeClr>
                </a:solidFill>
              </a:rPr>
              <a:t>ለሳሙኤል</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ዘይቀብዕ</a:t>
            </a:r>
            <a:r>
              <a:rPr lang="en-CA" sz="5400" b="1" dirty="0" smtClean="0">
                <a:solidFill>
                  <a:schemeClr val="tx1">
                    <a:lumMod val="95000"/>
                  </a:schemeClr>
                </a:solidFill>
              </a:rPr>
              <a:t> </a:t>
            </a:r>
            <a:r>
              <a:rPr lang="en-CA" sz="5400" b="1" dirty="0" err="1" smtClean="0">
                <a:solidFill>
                  <a:schemeClr val="tx1">
                    <a:lumMod val="95000"/>
                  </a:schemeClr>
                </a:solidFill>
              </a:rPr>
              <a:t>ነገሥተ</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164. </a:t>
            </a:r>
            <a:r>
              <a:rPr lang="en-CA" sz="5500" dirty="0" err="1" smtClean="0">
                <a:solidFill>
                  <a:schemeClr val="tx1">
                    <a:lumMod val="95000"/>
                  </a:schemeClr>
                </a:solidFill>
              </a:rPr>
              <a:t>ንዳዊት</a:t>
            </a:r>
            <a:r>
              <a:rPr lang="en-CA" sz="5500" dirty="0" smtClean="0">
                <a:solidFill>
                  <a:schemeClr val="tx1">
                    <a:lumMod val="95000"/>
                  </a:schemeClr>
                </a:solidFill>
              </a:rPr>
              <a:t> </a:t>
            </a:r>
            <a:r>
              <a:rPr lang="en-CA" sz="5500" dirty="0" err="1" smtClean="0">
                <a:solidFill>
                  <a:schemeClr val="tx1">
                    <a:lumMod val="95000"/>
                  </a:schemeClr>
                </a:solidFill>
              </a:rPr>
              <a:t>ልቦና</a:t>
            </a:r>
            <a:r>
              <a:rPr lang="en-CA" sz="5500" dirty="0" smtClean="0">
                <a:solidFill>
                  <a:schemeClr val="tx1">
                    <a:lumMod val="95000"/>
                  </a:schemeClr>
                </a:solidFill>
              </a:rPr>
              <a:t>፡ </a:t>
            </a:r>
            <a:r>
              <a:rPr lang="en-CA" sz="5500" dirty="0" err="1" smtClean="0">
                <a:solidFill>
                  <a:schemeClr val="tx1">
                    <a:lumMod val="95000"/>
                  </a:schemeClr>
                </a:solidFill>
              </a:rPr>
              <a:t>ንሰሎሞን</a:t>
            </a:r>
            <a:r>
              <a:rPr lang="en-CA" sz="5500" dirty="0" smtClean="0">
                <a:solidFill>
                  <a:schemeClr val="tx1">
                    <a:lumMod val="95000"/>
                  </a:schemeClr>
                </a:solidFill>
              </a:rPr>
              <a:t> </a:t>
            </a:r>
            <a:r>
              <a:rPr lang="en-CA" sz="5500" dirty="0" err="1" smtClean="0">
                <a:solidFill>
                  <a:schemeClr val="tx1">
                    <a:lumMod val="95000"/>
                  </a:schemeClr>
                </a:solidFill>
              </a:rPr>
              <a:t>ከኣ</a:t>
            </a:r>
            <a:r>
              <a:rPr lang="en-CA" sz="5500" dirty="0" smtClean="0">
                <a:solidFill>
                  <a:schemeClr val="tx1">
                    <a:lumMod val="95000"/>
                  </a:schemeClr>
                </a:solidFill>
              </a:rPr>
              <a:t> </a:t>
            </a:r>
            <a:r>
              <a:rPr lang="en-CA" sz="5500" dirty="0" err="1" smtClean="0">
                <a:solidFill>
                  <a:schemeClr val="tx1">
                    <a:lumMod val="95000"/>
                  </a:schemeClr>
                </a:solidFill>
              </a:rPr>
              <a:t>ጥበብ</a:t>
            </a:r>
            <a:r>
              <a:rPr lang="en-CA" sz="5500" dirty="0" smtClean="0">
                <a:solidFill>
                  <a:schemeClr val="tx1">
                    <a:lumMod val="95000"/>
                  </a:schemeClr>
                </a:solidFill>
              </a:rPr>
              <a:t>፡ </a:t>
            </a:r>
            <a:r>
              <a:rPr lang="en-CA" sz="5500" dirty="0" err="1" smtClean="0">
                <a:solidFill>
                  <a:schemeClr val="tx1">
                    <a:lumMod val="95000"/>
                  </a:schemeClr>
                </a:solidFill>
              </a:rPr>
              <a:t>ንሳሙኤል</a:t>
            </a:r>
            <a:r>
              <a:rPr lang="en-CA" sz="5500" dirty="0" smtClean="0">
                <a:solidFill>
                  <a:schemeClr val="tx1">
                    <a:lumMod val="95000"/>
                  </a:schemeClr>
                </a:solidFill>
              </a:rPr>
              <a:t> </a:t>
            </a:r>
            <a:r>
              <a:rPr lang="en-CA" sz="5500" dirty="0" err="1" smtClean="0">
                <a:solidFill>
                  <a:schemeClr val="tx1">
                    <a:lumMod val="95000"/>
                  </a:schemeClr>
                </a:solidFill>
              </a:rPr>
              <a:t>እውን</a:t>
            </a:r>
            <a:r>
              <a:rPr lang="en-CA" sz="5500" dirty="0" smtClean="0">
                <a:solidFill>
                  <a:schemeClr val="tx1">
                    <a:lumMod val="95000"/>
                  </a:schemeClr>
                </a:solidFill>
              </a:rPr>
              <a:t> </a:t>
            </a:r>
            <a:r>
              <a:rPr lang="en-CA" sz="5500" dirty="0" err="1" smtClean="0">
                <a:solidFill>
                  <a:schemeClr val="tx1">
                    <a:lumMod val="95000"/>
                  </a:schemeClr>
                </a:solidFill>
              </a:rPr>
              <a:t>ንነገሥታት</a:t>
            </a:r>
            <a:r>
              <a:rPr lang="en-CA" sz="5500" dirty="0" smtClean="0">
                <a:solidFill>
                  <a:schemeClr val="tx1">
                    <a:lumMod val="95000"/>
                  </a:schemeClr>
                </a:solidFill>
              </a:rPr>
              <a:t> </a:t>
            </a:r>
            <a:r>
              <a:rPr lang="en-CA" sz="5500" dirty="0" err="1" smtClean="0">
                <a:solidFill>
                  <a:schemeClr val="tx1">
                    <a:lumMod val="95000"/>
                  </a:schemeClr>
                </a:solidFill>
              </a:rPr>
              <a:t>ዝቐብእ</a:t>
            </a:r>
            <a:r>
              <a:rPr lang="en-CA" sz="5500" dirty="0" smtClean="0">
                <a:solidFill>
                  <a:schemeClr val="tx1">
                    <a:lumMod val="95000"/>
                  </a:schemeClr>
                </a:solidFill>
              </a:rPr>
              <a:t> </a:t>
            </a:r>
            <a:r>
              <a:rPr lang="en-CA" sz="5500" dirty="0" err="1" smtClean="0">
                <a:solidFill>
                  <a:schemeClr val="tx1">
                    <a:lumMod val="95000"/>
                  </a:schemeClr>
                </a:solidFill>
              </a:rPr>
              <a:t>ንሱ</a:t>
            </a:r>
            <a:r>
              <a:rPr lang="en-CA" sz="5500" dirty="0" smtClean="0">
                <a:solidFill>
                  <a:schemeClr val="tx1">
                    <a:lumMod val="95000"/>
                  </a:schemeClr>
                </a:solidFill>
              </a:rPr>
              <a:t> </a:t>
            </a:r>
            <a:r>
              <a:rPr lang="en-CA" sz="5500" dirty="0" err="1" smtClean="0">
                <a:solidFill>
                  <a:schemeClr val="tx1">
                    <a:lumMod val="95000"/>
                  </a:schemeClr>
                </a:solidFill>
              </a:rPr>
              <a:t>እዩ</a:t>
            </a:r>
            <a:r>
              <a:rPr lang="en-CA" sz="5500" dirty="0" smtClean="0">
                <a:solidFill>
                  <a:schemeClr val="tx1">
                    <a:lumMod val="95000"/>
                  </a:schemeClr>
                </a:solidFill>
              </a:rPr>
              <a:t> </a:t>
            </a:r>
            <a:r>
              <a:rPr lang="en-CA" sz="5500" dirty="0" err="1" smtClean="0">
                <a:solidFill>
                  <a:schemeClr val="tx1">
                    <a:lumMod val="95000"/>
                  </a:schemeClr>
                </a:solidFill>
              </a:rPr>
              <a:t>እሞ</a:t>
            </a:r>
            <a:r>
              <a:rPr lang="en-CA" sz="5500" dirty="0" smtClean="0">
                <a:solidFill>
                  <a:schemeClr val="tx1">
                    <a:lumMod val="95000"/>
                  </a:schemeClr>
                </a:solidFill>
              </a:rPr>
              <a:t>፣ </a:t>
            </a:r>
            <a:r>
              <a:rPr lang="en-CA" sz="5500" dirty="0" err="1" smtClean="0">
                <a:solidFill>
                  <a:schemeClr val="tx1">
                    <a:lumMod val="95000"/>
                  </a:schemeClr>
                </a:solidFill>
              </a:rPr>
              <a:t>ቀርኒ</a:t>
            </a:r>
            <a:r>
              <a:rPr lang="en-CA" sz="5500" dirty="0" smtClean="0">
                <a:solidFill>
                  <a:schemeClr val="tx1">
                    <a:lumMod val="95000"/>
                  </a:schemeClr>
                </a:solidFill>
              </a:rPr>
              <a:t> </a:t>
            </a:r>
            <a:r>
              <a:rPr lang="en-CA" sz="5500" dirty="0" err="1" smtClean="0">
                <a:solidFill>
                  <a:schemeClr val="tx1">
                    <a:lumMod val="95000"/>
                  </a:schemeClr>
                </a:solidFill>
              </a:rPr>
              <a:t>ቕብኢ</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164.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David was given </a:t>
            </a:r>
            <a:r>
              <a:rPr lang="en-US" sz="3800" dirty="0" smtClean="0">
                <a:solidFill>
                  <a:schemeClr val="tx1">
                    <a:lumMod val="95000"/>
                  </a:schemeClr>
                </a:solidFill>
                <a:uFill>
                  <a:solidFill>
                    <a:srgbClr val="0329D6"/>
                  </a:solidFill>
                </a:uFill>
              </a:rPr>
              <a:t>understand-</a:t>
            </a:r>
            <a:r>
              <a:rPr lang="en-US" sz="3800" dirty="0" err="1" smtClean="0">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r>
              <a:rPr lang="en-US" sz="3800" dirty="0" smtClean="0">
                <a:solidFill>
                  <a:schemeClr val="tx1">
                    <a:lumMod val="95000"/>
                  </a:schemeClr>
                </a:solidFill>
                <a:uFill>
                  <a:solidFill>
                    <a:srgbClr val="0329D6"/>
                  </a:solidFill>
                </a:uFill>
              </a:rPr>
              <a:t>.</a:t>
            </a:r>
          </a:p>
        </p:txBody>
      </p:sp>
    </p:spTree>
    <p:extLst>
      <p:ext uri="{BB962C8B-B14F-4D97-AF65-F5344CB8AC3E}">
        <p14:creationId xmlns:p14="http://schemas.microsoft.com/office/powerpoint/2010/main" val="6375723"/>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smtClean="0">
                <a:solidFill>
                  <a:srgbClr val="FFC000"/>
                </a:solidFill>
              </a:rPr>
              <a:t>፻፷፭. </a:t>
            </a:r>
            <a:r>
              <a:rPr lang="en-CA" sz="5000" b="1" dirty="0" err="1" smtClean="0">
                <a:solidFill>
                  <a:schemeClr val="tx1">
                    <a:lumMod val="95000"/>
                  </a:schemeClr>
                </a:solidFill>
              </a:rPr>
              <a:t>ተውህቦ</a:t>
            </a:r>
            <a:r>
              <a:rPr lang="en-CA" sz="5000" b="1" dirty="0" smtClean="0">
                <a:solidFill>
                  <a:schemeClr val="tx1">
                    <a:lumMod val="95000"/>
                  </a:schemeClr>
                </a:solidFill>
              </a:rPr>
              <a:t> </a:t>
            </a:r>
            <a:r>
              <a:rPr lang="en-CA" sz="5000" b="1" dirty="0" err="1" smtClean="0">
                <a:solidFill>
                  <a:schemeClr val="tx1">
                    <a:lumMod val="95000"/>
                  </a:schemeClr>
                </a:solidFill>
              </a:rPr>
              <a:t>መራኁት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ጴጥሮስ</a:t>
            </a:r>
            <a:r>
              <a:rPr lang="en-CA" sz="5000" b="1" dirty="0" smtClean="0">
                <a:solidFill>
                  <a:schemeClr val="tx1">
                    <a:lumMod val="95000"/>
                  </a:schemeClr>
                </a:solidFill>
              </a:rPr>
              <a:t> </a:t>
            </a:r>
            <a:r>
              <a:rPr lang="en-CA" sz="5000" b="1" dirty="0" err="1" smtClean="0">
                <a:solidFill>
                  <a:schemeClr val="tx1">
                    <a:lumMod val="95000"/>
                  </a:schemeClr>
                </a:solidFill>
              </a:rPr>
              <a:t>ወድንግልና</a:t>
            </a:r>
            <a:r>
              <a:rPr lang="en-CA" sz="5000" b="1" dirty="0" smtClean="0">
                <a:solidFill>
                  <a:schemeClr val="tx1">
                    <a:lumMod val="95000"/>
                  </a:schemeClr>
                </a:solidFill>
              </a:rPr>
              <a:t> </a:t>
            </a:r>
            <a:r>
              <a:rPr lang="en-CA" sz="5000" b="1" dirty="0" err="1" smtClean="0">
                <a:solidFill>
                  <a:schemeClr val="tx1">
                    <a:lumMod val="95000"/>
                  </a:schemeClr>
                </a:solidFill>
              </a:rPr>
              <a:t>ለዮሐንስ</a:t>
            </a:r>
            <a:r>
              <a:rPr lang="en-CA" sz="5000" b="1" dirty="0" smtClean="0">
                <a:solidFill>
                  <a:schemeClr val="tx1">
                    <a:lumMod val="95000"/>
                  </a:schemeClr>
                </a:solidFill>
              </a:rPr>
              <a:t> </a:t>
            </a:r>
            <a:r>
              <a:rPr lang="en-CA" sz="5000" b="1" dirty="0" err="1" smtClean="0">
                <a:solidFill>
                  <a:schemeClr val="tx1">
                    <a:lumMod val="95000"/>
                  </a:schemeClr>
                </a:solidFill>
              </a:rPr>
              <a:t>ወመልእክት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ጳውሎስ</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ውእቱ</a:t>
            </a:r>
            <a:r>
              <a:rPr lang="en-CA" sz="5000" b="1" dirty="0" smtClean="0">
                <a:solidFill>
                  <a:schemeClr val="tx1">
                    <a:lumMod val="95000"/>
                  </a:schemeClr>
                </a:solidFill>
              </a:rPr>
              <a:t> </a:t>
            </a:r>
            <a:r>
              <a:rPr lang="en-CA" sz="5000" b="1" dirty="0" err="1" smtClean="0">
                <a:solidFill>
                  <a:schemeClr val="tx1">
                    <a:lumMod val="95000"/>
                  </a:schemeClr>
                </a:solidFill>
              </a:rPr>
              <a:t>ብርሃና</a:t>
            </a:r>
            <a:r>
              <a:rPr lang="en-CA" sz="5000" b="1" dirty="0" smtClean="0">
                <a:solidFill>
                  <a:schemeClr val="tx1">
                    <a:lumMod val="95000"/>
                  </a:schemeClr>
                </a:solidFill>
              </a:rPr>
              <a:t> </a:t>
            </a:r>
            <a:r>
              <a:rPr lang="en-CA" sz="5000" b="1" dirty="0" err="1" smtClean="0">
                <a:solidFill>
                  <a:schemeClr val="tx1">
                    <a:lumMod val="95000"/>
                  </a:schemeClr>
                </a:solidFill>
              </a:rPr>
              <a:t>ለቤተ</a:t>
            </a:r>
            <a:r>
              <a:rPr lang="en-CA" sz="5000" b="1" dirty="0" smtClean="0">
                <a:solidFill>
                  <a:schemeClr val="tx1">
                    <a:lumMod val="95000"/>
                  </a:schemeClr>
                </a:solidFill>
              </a:rPr>
              <a:t> </a:t>
            </a:r>
            <a:r>
              <a:rPr lang="en-CA" sz="5000" b="1" dirty="0" err="1" smtClean="0">
                <a:solidFill>
                  <a:schemeClr val="tx1">
                    <a:lumMod val="95000"/>
                  </a:schemeClr>
                </a:solidFill>
              </a:rPr>
              <a:t>ክርስቲያን</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3891801" y="54836"/>
            <a:ext cx="4171279" cy="5478423"/>
          </a:xfrm>
          <a:prstGeom prst="rect">
            <a:avLst/>
          </a:prstGeom>
        </p:spPr>
        <p:txBody>
          <a:bodyPr wrap="square">
            <a:spAutoFit/>
          </a:bodyPr>
          <a:lstStyle/>
          <a:p>
            <a:r>
              <a:rPr lang="en-CA" sz="1400" dirty="0" smtClean="0">
                <a:solidFill>
                  <a:srgbClr val="FFC000"/>
                </a:solidFill>
              </a:rPr>
              <a:t>165.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ጴጥሮስ</a:t>
            </a:r>
            <a:r>
              <a:rPr lang="en-CA" sz="5000" dirty="0" smtClean="0">
                <a:solidFill>
                  <a:schemeClr val="tx1">
                    <a:lumMod val="95000"/>
                  </a:schemeClr>
                </a:solidFill>
              </a:rPr>
              <a:t> </a:t>
            </a:r>
            <a:r>
              <a:rPr lang="en-CA" sz="5000" dirty="0" err="1" smtClean="0">
                <a:solidFill>
                  <a:schemeClr val="tx1">
                    <a:lumMod val="95000"/>
                  </a:schemeClr>
                </a:solidFill>
              </a:rPr>
              <a:t>መፍትሕ</a:t>
            </a:r>
            <a:r>
              <a:rPr lang="en-CA" sz="5000" dirty="0" smtClean="0">
                <a:solidFill>
                  <a:schemeClr val="tx1">
                    <a:lumMod val="95000"/>
                  </a:schemeClr>
                </a:solidFill>
              </a:rPr>
              <a:t>፡ </a:t>
            </a:r>
            <a:r>
              <a:rPr lang="en-CA" sz="5000" dirty="0" err="1" smtClean="0">
                <a:solidFill>
                  <a:schemeClr val="tx1">
                    <a:lumMod val="95000"/>
                  </a:schemeClr>
                </a:solidFill>
              </a:rPr>
              <a:t>ንዮሓንስ</a:t>
            </a:r>
            <a:r>
              <a:rPr lang="en-CA" sz="5000" dirty="0" smtClean="0">
                <a:solidFill>
                  <a:schemeClr val="tx1">
                    <a:lumMod val="95000"/>
                  </a:schemeClr>
                </a:solidFill>
              </a:rPr>
              <a:t> </a:t>
            </a:r>
            <a:r>
              <a:rPr lang="en-CA" sz="5000" dirty="0" err="1" smtClean="0">
                <a:solidFill>
                  <a:schemeClr val="tx1">
                    <a:lumMod val="95000"/>
                  </a:schemeClr>
                </a:solidFill>
              </a:rPr>
              <a:t>ድንግልና</a:t>
            </a:r>
            <a:r>
              <a:rPr lang="en-CA" sz="5000" dirty="0" smtClean="0">
                <a:solidFill>
                  <a:schemeClr val="tx1">
                    <a:lumMod val="95000"/>
                  </a:schemeClr>
                </a:solidFill>
              </a:rPr>
              <a:t>፡ </a:t>
            </a:r>
            <a:r>
              <a:rPr lang="en-CA" sz="5000" dirty="0" err="1" smtClean="0">
                <a:solidFill>
                  <a:schemeClr val="tx1">
                    <a:lumMod val="95000"/>
                  </a:schemeClr>
                </a:solidFill>
              </a:rPr>
              <a:t>ንቤተ</a:t>
            </a:r>
            <a:r>
              <a:rPr lang="en-CA" sz="5000" dirty="0" smtClean="0">
                <a:solidFill>
                  <a:schemeClr val="tx1">
                    <a:lumMod val="95000"/>
                  </a:schemeClr>
                </a:solidFill>
              </a:rPr>
              <a:t> </a:t>
            </a:r>
            <a:r>
              <a:rPr lang="en-CA" sz="5000" dirty="0" err="1" smtClean="0">
                <a:solidFill>
                  <a:schemeClr val="tx1">
                    <a:lumMod val="95000"/>
                  </a:schemeClr>
                </a:solidFill>
              </a:rPr>
              <a:t>ክርስትያን</a:t>
            </a:r>
            <a:r>
              <a:rPr lang="en-CA" sz="5000" dirty="0" smtClean="0">
                <a:solidFill>
                  <a:schemeClr val="tx1">
                    <a:lumMod val="95000"/>
                  </a:schemeClr>
                </a:solidFill>
              </a:rPr>
              <a:t> </a:t>
            </a:r>
            <a:r>
              <a:rPr lang="en-CA" sz="5000" dirty="0" err="1" smtClean="0">
                <a:solidFill>
                  <a:schemeClr val="tx1">
                    <a:lumMod val="95000"/>
                  </a:schemeClr>
                </a:solidFill>
              </a:rPr>
              <a:t>ብርሃና</a:t>
            </a:r>
            <a:r>
              <a:rPr lang="en-CA" sz="5000" dirty="0" smtClean="0">
                <a:solidFill>
                  <a:schemeClr val="tx1">
                    <a:lumMod val="95000"/>
                  </a:schemeClr>
                </a:solidFill>
              </a:rPr>
              <a:t> </a:t>
            </a:r>
            <a:r>
              <a:rPr lang="en-CA" sz="5000" dirty="0" err="1" smtClean="0">
                <a:solidFill>
                  <a:schemeClr val="tx1">
                    <a:lumMod val="95000"/>
                  </a:schemeClr>
                </a:solidFill>
              </a:rPr>
              <a:t>ስለ</a:t>
            </a:r>
            <a:r>
              <a:rPr lang="en-CA" sz="5000" dirty="0" smtClean="0">
                <a:solidFill>
                  <a:schemeClr val="tx1">
                    <a:lumMod val="95000"/>
                  </a:schemeClr>
                </a:solidFill>
              </a:rPr>
              <a:t> </a:t>
            </a:r>
            <a:r>
              <a:rPr lang="en-CA" sz="5000" dirty="0" err="1" smtClean="0">
                <a:solidFill>
                  <a:schemeClr val="tx1">
                    <a:lumMod val="95000"/>
                  </a:schemeClr>
                </a:solidFill>
              </a:rPr>
              <a:t>ዝኾነ</a:t>
            </a:r>
            <a:r>
              <a:rPr lang="en-CA" sz="5000" dirty="0" smtClean="0">
                <a:solidFill>
                  <a:schemeClr val="tx1">
                    <a:lumMod val="95000"/>
                  </a:schemeClr>
                </a:solidFill>
              </a:rPr>
              <a:t> </a:t>
            </a:r>
            <a:r>
              <a:rPr lang="en-CA" sz="5000" dirty="0" err="1" smtClean="0">
                <a:solidFill>
                  <a:schemeClr val="tx1">
                    <a:lumMod val="95000"/>
                  </a:schemeClr>
                </a:solidFill>
              </a:rPr>
              <a:t>ድማ</a:t>
            </a:r>
            <a:r>
              <a:rPr lang="en-CA" sz="5000" dirty="0" smtClean="0">
                <a:solidFill>
                  <a:schemeClr val="tx1">
                    <a:lumMod val="95000"/>
                  </a:schemeClr>
                </a:solidFill>
              </a:rPr>
              <a:t>፡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ጳውሎስ</a:t>
            </a:r>
            <a:r>
              <a:rPr lang="en-CA" sz="5000" dirty="0" smtClean="0">
                <a:solidFill>
                  <a:schemeClr val="tx1">
                    <a:lumMod val="95000"/>
                  </a:schemeClr>
                </a:solidFill>
              </a:rPr>
              <a:t> </a:t>
            </a:r>
            <a:r>
              <a:rPr lang="en-CA" sz="5000" dirty="0" err="1" smtClean="0">
                <a:solidFill>
                  <a:schemeClr val="tx1">
                    <a:lumMod val="95000"/>
                  </a:schemeClr>
                </a:solidFill>
              </a:rPr>
              <a:t>መልእኽቲ</a:t>
            </a:r>
            <a:r>
              <a:rPr lang="en-CA" sz="5000" dirty="0" smtClean="0">
                <a:solidFill>
                  <a:schemeClr val="tx1">
                    <a:lumMod val="95000"/>
                  </a:schemeClr>
                </a:solidFill>
              </a:rPr>
              <a:t> </a:t>
            </a:r>
            <a:r>
              <a:rPr lang="en-CA" sz="5000" dirty="0" err="1" smtClean="0">
                <a:solidFill>
                  <a:schemeClr val="tx1">
                    <a:lumMod val="95000"/>
                  </a:schemeClr>
                </a:solidFill>
              </a:rPr>
              <a:t>ተዋህቦ</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165.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1329115739"/>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smtClean="0">
                <a:solidFill>
                  <a:srgbClr val="FFC000"/>
                </a:solidFill>
              </a:rPr>
              <a:t>፻፷፮. </a:t>
            </a:r>
            <a:r>
              <a:rPr lang="en-CA" sz="5000" b="1" dirty="0" err="1" smtClean="0">
                <a:solidFill>
                  <a:schemeClr val="tx1">
                    <a:lumMod val="95000"/>
                  </a:schemeClr>
                </a:solidFill>
              </a:rPr>
              <a:t>ዕፍረት</a:t>
            </a:r>
            <a:r>
              <a:rPr lang="en-CA" sz="5000" b="1" dirty="0" smtClean="0">
                <a:solidFill>
                  <a:schemeClr val="tx1">
                    <a:lumMod val="95000"/>
                  </a:schemeClr>
                </a:solidFill>
              </a:rPr>
              <a:t> </a:t>
            </a:r>
            <a:r>
              <a:rPr lang="en-CA" sz="5000" b="1" dirty="0" err="1" smtClean="0">
                <a:solidFill>
                  <a:schemeClr val="tx1">
                    <a:lumMod val="95000"/>
                  </a:schemeClr>
                </a:solidFill>
              </a:rPr>
              <a:t>ምዕዝት</a:t>
            </a:r>
            <a:r>
              <a:rPr lang="en-CA" sz="5000" b="1" dirty="0" smtClean="0">
                <a:solidFill>
                  <a:schemeClr val="tx1">
                    <a:lumMod val="95000"/>
                  </a:schemeClr>
                </a:solidFill>
              </a:rPr>
              <a:t> </a:t>
            </a:r>
            <a:r>
              <a:rPr lang="en-CA" sz="5000" b="1" dirty="0" err="1" smtClean="0">
                <a:solidFill>
                  <a:schemeClr val="tx1">
                    <a:lumMod val="95000"/>
                  </a:schemeClr>
                </a:solidFill>
              </a:rPr>
              <a:t>ይእቲ</a:t>
            </a:r>
            <a:r>
              <a:rPr lang="en-CA" sz="5000" b="1" dirty="0" smtClean="0">
                <a:solidFill>
                  <a:schemeClr val="tx1">
                    <a:lumMod val="95000"/>
                  </a:schemeClr>
                </a:solidFill>
              </a:rPr>
              <a:t> </a:t>
            </a:r>
            <a:r>
              <a:rPr lang="en-CA" sz="5000" b="1" dirty="0" err="1" smtClean="0">
                <a:solidFill>
                  <a:schemeClr val="tx1">
                    <a:lumMod val="95000"/>
                  </a:schemeClr>
                </a:solidFill>
              </a:rPr>
              <a:t>ማርያም</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ዘውስተ</a:t>
            </a:r>
            <a:r>
              <a:rPr lang="en-CA" sz="5000" b="1" dirty="0" smtClean="0">
                <a:solidFill>
                  <a:schemeClr val="tx1">
                    <a:lumMod val="95000"/>
                  </a:schemeClr>
                </a:solidFill>
              </a:rPr>
              <a:t> </a:t>
            </a:r>
            <a:r>
              <a:rPr lang="en-CA" sz="5000" b="1" dirty="0" err="1" smtClean="0">
                <a:solidFill>
                  <a:schemeClr val="tx1">
                    <a:lumMod val="95000"/>
                  </a:schemeClr>
                </a:solidFill>
              </a:rPr>
              <a:t>ከርሣ</a:t>
            </a:r>
            <a:r>
              <a:rPr lang="en-CA" sz="5000" b="1" dirty="0" smtClean="0">
                <a:solidFill>
                  <a:schemeClr val="tx1">
                    <a:lumMod val="95000"/>
                  </a:schemeClr>
                </a:solidFill>
              </a:rPr>
              <a:t> </a:t>
            </a:r>
            <a:r>
              <a:rPr lang="en-CA" sz="5000" b="1" dirty="0" err="1" smtClean="0">
                <a:solidFill>
                  <a:schemeClr val="tx1">
                    <a:lumMod val="95000"/>
                  </a:schemeClr>
                </a:solidFill>
              </a:rPr>
              <a:t>ዘይትሌዓል</a:t>
            </a:r>
            <a:r>
              <a:rPr lang="en-CA" sz="5000" b="1" dirty="0" smtClean="0">
                <a:solidFill>
                  <a:schemeClr val="tx1">
                    <a:lumMod val="95000"/>
                  </a:schemeClr>
                </a:solidFill>
              </a:rPr>
              <a:t>፥ </a:t>
            </a:r>
            <a:r>
              <a:rPr lang="en-CA" sz="5000" b="1" dirty="0" err="1" smtClean="0">
                <a:solidFill>
                  <a:schemeClr val="tx1">
                    <a:lumMod val="95000"/>
                  </a:schemeClr>
                </a:solidFill>
              </a:rPr>
              <a:t>እምኵሉ</a:t>
            </a:r>
            <a:r>
              <a:rPr lang="en-CA" sz="5000" b="1" dirty="0" smtClean="0">
                <a:solidFill>
                  <a:schemeClr val="tx1">
                    <a:lumMod val="95000"/>
                  </a:schemeClr>
                </a:solidFill>
              </a:rPr>
              <a:t> </a:t>
            </a:r>
            <a:r>
              <a:rPr lang="en-CA" sz="5000" b="1" dirty="0" err="1" smtClean="0">
                <a:solidFill>
                  <a:schemeClr val="tx1">
                    <a:lumMod val="95000"/>
                  </a:schemeClr>
                </a:solidFill>
              </a:rPr>
              <a:t>ዕጣን</a:t>
            </a:r>
            <a:r>
              <a:rPr lang="en-CA" sz="5000" b="1" dirty="0" smtClean="0">
                <a:solidFill>
                  <a:schemeClr val="tx1">
                    <a:lumMod val="95000"/>
                  </a:schemeClr>
                </a:solidFill>
              </a:rPr>
              <a:t> </a:t>
            </a:r>
            <a:r>
              <a:rPr lang="en-CA" sz="5000" b="1" dirty="0" err="1" smtClean="0">
                <a:solidFill>
                  <a:schemeClr val="tx1">
                    <a:lumMod val="95000"/>
                  </a:schemeClr>
                </a:solidFill>
              </a:rPr>
              <a:t>መጽአ</a:t>
            </a:r>
            <a:r>
              <a:rPr lang="en-CA" sz="5000" b="1" dirty="0" smtClean="0">
                <a:solidFill>
                  <a:schemeClr val="tx1">
                    <a:lumMod val="95000"/>
                  </a:schemeClr>
                </a:solidFill>
              </a:rPr>
              <a:t> </a:t>
            </a:r>
            <a:r>
              <a:rPr lang="en-CA" sz="5000" b="1" dirty="0" err="1" smtClean="0">
                <a:solidFill>
                  <a:schemeClr val="tx1">
                    <a:lumMod val="95000"/>
                  </a:schemeClr>
                </a:solidFill>
              </a:rPr>
              <a:t>ወተሠገወ</a:t>
            </a:r>
            <a:r>
              <a:rPr lang="en-CA" sz="5000" b="1" dirty="0" smtClean="0">
                <a:solidFill>
                  <a:schemeClr val="tx1">
                    <a:lumMod val="95000"/>
                  </a:schemeClr>
                </a:solidFill>
              </a:rPr>
              <a:t> </a:t>
            </a:r>
            <a:r>
              <a:rPr lang="en-CA" sz="5000" b="1" dirty="0" err="1" smtClean="0">
                <a:solidFill>
                  <a:schemeClr val="tx1">
                    <a:lumMod val="95000"/>
                  </a:schemeClr>
                </a:solidFill>
              </a:rPr>
              <a:t>እምኔሃ</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4036724" y="570651"/>
            <a:ext cx="4171279" cy="5478423"/>
          </a:xfrm>
          <a:prstGeom prst="rect">
            <a:avLst/>
          </a:prstGeom>
        </p:spPr>
        <p:txBody>
          <a:bodyPr wrap="square">
            <a:spAutoFit/>
          </a:bodyPr>
          <a:lstStyle/>
          <a:p>
            <a:r>
              <a:rPr lang="en-CA" sz="1400" dirty="0" smtClean="0">
                <a:solidFill>
                  <a:srgbClr val="FFC000"/>
                </a:solidFill>
              </a:rPr>
              <a:t>166. </a:t>
            </a:r>
            <a:r>
              <a:rPr lang="en-CA" sz="5000" dirty="0" err="1" smtClean="0">
                <a:solidFill>
                  <a:schemeClr val="tx1">
                    <a:lumMod val="95000"/>
                  </a:schemeClr>
                </a:solidFill>
              </a:rPr>
              <a:t>መዓዛ</a:t>
            </a:r>
            <a:r>
              <a:rPr lang="en-CA" sz="5000" dirty="0" smtClean="0">
                <a:solidFill>
                  <a:schemeClr val="tx1">
                    <a:lumMod val="95000"/>
                  </a:schemeClr>
                </a:solidFill>
              </a:rPr>
              <a:t> </a:t>
            </a:r>
            <a:r>
              <a:rPr lang="en-CA" sz="5000" dirty="0" err="1" smtClean="0">
                <a:solidFill>
                  <a:schemeClr val="tx1">
                    <a:lumMod val="95000"/>
                  </a:schemeClr>
                </a:solidFill>
              </a:rPr>
              <a:t>ዘለዋ</a:t>
            </a:r>
            <a:r>
              <a:rPr lang="en-CA" sz="5000" dirty="0" smtClean="0">
                <a:solidFill>
                  <a:schemeClr val="tx1">
                    <a:lumMod val="95000"/>
                  </a:schemeClr>
                </a:solidFill>
              </a:rPr>
              <a:t> </a:t>
            </a:r>
            <a:r>
              <a:rPr lang="en-CA" sz="5000" dirty="0" err="1" smtClean="0">
                <a:solidFill>
                  <a:schemeClr val="tx1">
                    <a:lumMod val="95000"/>
                  </a:schemeClr>
                </a:solidFill>
              </a:rPr>
              <a:t>ዕፍረት</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እያ</a:t>
            </a:r>
            <a:r>
              <a:rPr lang="en-CA" sz="5000" dirty="0" smtClean="0">
                <a:solidFill>
                  <a:schemeClr val="tx1">
                    <a:lumMod val="95000"/>
                  </a:schemeClr>
                </a:solidFill>
              </a:rPr>
              <a:t>፡ </a:t>
            </a:r>
            <a:r>
              <a:rPr lang="en-CA" sz="5000" dirty="0" err="1" smtClean="0">
                <a:solidFill>
                  <a:schemeClr val="tx1">
                    <a:lumMod val="95000"/>
                  </a:schemeClr>
                </a:solidFill>
              </a:rPr>
              <a:t>እቲ</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ከርሣ</a:t>
            </a:r>
            <a:r>
              <a:rPr lang="en-CA" sz="5000" dirty="0" smtClean="0">
                <a:solidFill>
                  <a:schemeClr val="tx1">
                    <a:lumMod val="95000"/>
                  </a:schemeClr>
                </a:solidFill>
              </a:rPr>
              <a:t> </a:t>
            </a:r>
            <a:r>
              <a:rPr lang="en-CA" sz="5000" dirty="0" err="1" smtClean="0">
                <a:solidFill>
                  <a:schemeClr val="tx1">
                    <a:lumMod val="95000"/>
                  </a:schemeClr>
                </a:solidFill>
              </a:rPr>
              <a:t>ዘሎ</a:t>
            </a:r>
            <a:r>
              <a:rPr lang="en-CA" sz="5000" dirty="0" smtClean="0">
                <a:solidFill>
                  <a:schemeClr val="tx1">
                    <a:lumMod val="95000"/>
                  </a:schemeClr>
                </a:solidFill>
              </a:rPr>
              <a:t>፡ </a:t>
            </a:r>
            <a:r>
              <a:rPr lang="en-CA" sz="5000" dirty="0" err="1" smtClean="0">
                <a:solidFill>
                  <a:schemeClr val="tx1">
                    <a:lumMod val="95000"/>
                  </a:schemeClr>
                </a:solidFill>
              </a:rPr>
              <a:t>ካብ</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ዝበልጽ</a:t>
            </a:r>
            <a:r>
              <a:rPr lang="en-CA" sz="5000" dirty="0" smtClean="0">
                <a:solidFill>
                  <a:schemeClr val="tx1">
                    <a:lumMod val="95000"/>
                  </a:schemeClr>
                </a:solidFill>
              </a:rPr>
              <a:t> </a:t>
            </a:r>
            <a:r>
              <a:rPr lang="en-CA" sz="5000" dirty="0" err="1" smtClean="0">
                <a:solidFill>
                  <a:schemeClr val="tx1">
                    <a:lumMod val="95000"/>
                  </a:schemeClr>
                </a:solidFill>
              </a:rPr>
              <a:t>ስለዝኾነ</a:t>
            </a:r>
            <a:r>
              <a:rPr lang="en-CA" sz="5000" dirty="0" smtClean="0">
                <a:solidFill>
                  <a:schemeClr val="tx1">
                    <a:lumMod val="95000"/>
                  </a:schemeClr>
                </a:solidFill>
              </a:rPr>
              <a:t> </a:t>
            </a:r>
            <a:r>
              <a:rPr lang="en-CA" sz="5000" dirty="0" err="1" smtClean="0">
                <a:solidFill>
                  <a:schemeClr val="tx1">
                    <a:lumMod val="95000"/>
                  </a:schemeClr>
                </a:solidFill>
              </a:rPr>
              <a:t>መጺኡ</a:t>
            </a:r>
            <a:r>
              <a:rPr lang="en-CA" sz="5000" dirty="0" smtClean="0">
                <a:solidFill>
                  <a:schemeClr val="tx1">
                    <a:lumMod val="95000"/>
                  </a:schemeClr>
                </a:solidFill>
              </a:rPr>
              <a:t> </a:t>
            </a:r>
            <a:r>
              <a:rPr lang="en-CA" sz="5000" dirty="0" err="1" smtClean="0">
                <a:solidFill>
                  <a:schemeClr val="tx1">
                    <a:lumMod val="95000"/>
                  </a:schemeClr>
                </a:solidFill>
              </a:rPr>
              <a:t>ካብኣ</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ኮነ</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166.  </a:t>
            </a:r>
            <a:r>
              <a:rPr lang="en-US" sz="3800" dirty="0" smtClean="0">
                <a:solidFill>
                  <a:schemeClr val="tx1">
                    <a:lumMod val="95000"/>
                  </a:schemeClr>
                </a:solidFill>
                <a:uFill>
                  <a:solidFill>
                    <a:srgbClr val="0329D6"/>
                  </a:solidFill>
                </a:uFill>
              </a:rPr>
              <a:t>The </a:t>
            </a:r>
            <a:r>
              <a:rPr lang="en-US" sz="3800" dirty="0">
                <a:solidFill>
                  <a:schemeClr val="tx1">
                    <a:lumMod val="95000"/>
                  </a:schemeClr>
                </a:solidFill>
                <a:uFill>
                  <a:solidFill>
                    <a:srgbClr val="0329D6"/>
                  </a:solidFill>
                </a:uFill>
              </a:rPr>
              <a:t>fragrant ointment is Mary, for He that was in her womb, who is more fragrant than all incense, came and was incarnate of her</a:t>
            </a:r>
            <a:r>
              <a:rPr lang="en-US" sz="3800" dirty="0" smtClean="0">
                <a:solidFill>
                  <a:schemeClr val="tx1">
                    <a:lumMod val="95000"/>
                  </a:schemeClr>
                </a:solidFill>
                <a:uFill>
                  <a:solidFill>
                    <a:srgbClr val="0329D6"/>
                  </a:solidFill>
                </a:uFill>
              </a:rPr>
              <a:t>.</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25902298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smtClean="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smtClean="0"/>
              <a:t> </a:t>
            </a:r>
            <a:r>
              <a:rPr lang="en-CA" sz="4000" dirty="0" err="1" smtClean="0"/>
              <a:t>በረኸትን</a:t>
            </a:r>
            <a:r>
              <a:rPr lang="en-CA" sz="4000" dirty="0" smtClean="0"/>
              <a:t>  </a:t>
            </a:r>
            <a:r>
              <a:rPr lang="en-CA" sz="4000" dirty="0" err="1" smtClean="0"/>
              <a:t>ብርሃ</a:t>
            </a:r>
            <a:endParaRPr lang="en-CA" sz="4000" dirty="0" smtClean="0"/>
          </a:p>
          <a:p>
            <a:r>
              <a:rPr lang="en-CA" sz="4000" dirty="0" err="1" smtClean="0"/>
              <a:t>ንን</a:t>
            </a:r>
            <a:r>
              <a:rPr lang="en-CA" sz="4000" dirty="0" smtClean="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smtClean="0"/>
              <a:t>ክርስ</a:t>
            </a:r>
            <a:endParaRPr lang="en-CA" sz="4000" dirty="0" smtClean="0"/>
          </a:p>
          <a:p>
            <a:r>
              <a:rPr lang="en-CA" sz="4000" dirty="0" err="1" smtClean="0"/>
              <a:t>ቲያን</a:t>
            </a:r>
            <a:r>
              <a:rPr lang="en-CA" sz="4000" dirty="0" smtClean="0"/>
              <a:t> </a:t>
            </a:r>
            <a:r>
              <a:rPr lang="en-CA" sz="4000" dirty="0" err="1"/>
              <a:t>እዚኣ</a:t>
            </a:r>
            <a:r>
              <a:rPr lang="en-CA" sz="4000" dirty="0"/>
              <a:t> </a:t>
            </a:r>
            <a:r>
              <a:rPr lang="en-CA" sz="4000" dirty="0" err="1" smtClean="0"/>
              <a:t>ይኹን</a:t>
            </a:r>
            <a:r>
              <a:rPr lang="en-CA" sz="4000" dirty="0" smtClean="0"/>
              <a:t>፥ </a:t>
            </a:r>
            <a:r>
              <a:rPr lang="en-CA" sz="4000" dirty="0" err="1" smtClean="0"/>
              <a:t>ኣሜን</a:t>
            </a:r>
            <a:r>
              <a:rPr lang="en-CA" sz="4000" dirty="0"/>
              <a:t>። </a:t>
            </a:r>
            <a:endParaRPr lang="en-CA" sz="4000" dirty="0" smtClean="0"/>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he shall hand it across the </a:t>
            </a:r>
            <a:r>
              <a:rPr lang="en-US" sz="2000" dirty="0" smtClean="0">
                <a:solidFill>
                  <a:srgbClr val="FFC000"/>
                </a:solidFill>
              </a:rPr>
              <a:t>altar into </a:t>
            </a:r>
            <a:r>
              <a:rPr lang="en-US" sz="2000" dirty="0">
                <a:solidFill>
                  <a:srgbClr val="FFC000"/>
                </a:solidFill>
              </a:rPr>
              <a:t>the hands of the priest celebrant who</a:t>
            </a:r>
            <a:r>
              <a:rPr lang="en-US" sz="2000" dirty="0" smtClean="0">
                <a:solidFill>
                  <a:srgbClr val="FFC000"/>
                </a:solidFill>
              </a:rPr>
              <a:t>, while </a:t>
            </a:r>
            <a:r>
              <a:rPr lang="en-US" sz="2000" dirty="0">
                <a:solidFill>
                  <a:srgbClr val="FFC000"/>
                </a:solidFill>
              </a:rPr>
              <a:t>receiving it, shall say</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13. </a:t>
            </a:r>
            <a:r>
              <a:rPr lang="en-US" sz="3400" dirty="0" smtClean="0">
                <a:solidFill>
                  <a:schemeClr val="tx1">
                    <a:lumMod val="95000"/>
                  </a:schemeClr>
                </a:solidFill>
              </a:rPr>
              <a:t>May </a:t>
            </a:r>
            <a:r>
              <a:rPr lang="en-US" sz="3400" dirty="0">
                <a:solidFill>
                  <a:schemeClr val="tx1">
                    <a:lumMod val="95000"/>
                  </a:schemeClr>
                </a:solidFill>
              </a:rPr>
              <a:t>the hallowing, </a:t>
            </a:r>
            <a:r>
              <a:rPr lang="en-US" sz="3400" dirty="0" smtClean="0">
                <a:solidFill>
                  <a:schemeClr val="tx1">
                    <a:lumMod val="95000"/>
                  </a:schemeClr>
                </a:solidFill>
              </a:rPr>
              <a:t>thanks-giving </a:t>
            </a:r>
            <a:r>
              <a:rPr lang="en-US" sz="3400" dirty="0">
                <a:solidFill>
                  <a:schemeClr val="tx1">
                    <a:lumMod val="95000"/>
                  </a:schemeClr>
                </a:solidFill>
              </a:rPr>
              <a:t>and </a:t>
            </a:r>
            <a:r>
              <a:rPr lang="en-US" sz="3400" dirty="0" smtClean="0">
                <a:solidFill>
                  <a:schemeClr val="tx1">
                    <a:lumMod val="95000"/>
                  </a:schemeClr>
                </a:solidFill>
              </a:rPr>
              <a:t>the </a:t>
            </a:r>
            <a:r>
              <a:rPr lang="en-US" sz="3400" dirty="0" err="1" smtClean="0">
                <a:solidFill>
                  <a:schemeClr val="tx1">
                    <a:lumMod val="95000"/>
                  </a:schemeClr>
                </a:solidFill>
              </a:rPr>
              <a:t>exaltat</a:t>
            </a:r>
            <a:r>
              <a:rPr lang="en-US" sz="3400" dirty="0" smtClean="0">
                <a:solidFill>
                  <a:schemeClr val="tx1">
                    <a:lumMod val="95000"/>
                  </a:schemeClr>
                </a:solidFill>
              </a:rPr>
              <a:t>-ion </a:t>
            </a:r>
            <a:r>
              <a:rPr lang="en-US" sz="3400" dirty="0">
                <a:solidFill>
                  <a:schemeClr val="tx1">
                    <a:lumMod val="95000"/>
                  </a:schemeClr>
                </a:solidFill>
              </a:rPr>
              <a:t>be accepted by God the Father</a:t>
            </a:r>
            <a:r>
              <a:rPr lang="en-US" sz="3400" dirty="0" smtClean="0">
                <a:solidFill>
                  <a:schemeClr val="tx1">
                    <a:lumMod val="95000"/>
                  </a:schemeClr>
                </a:solidFill>
              </a:rPr>
              <a:t>, for </a:t>
            </a:r>
            <a:r>
              <a:rPr lang="en-US" sz="3400" dirty="0">
                <a:solidFill>
                  <a:schemeClr val="tx1">
                    <a:lumMod val="95000"/>
                  </a:schemeClr>
                </a:solidFill>
              </a:rPr>
              <a:t>the remission of sin. Amen. Power</a:t>
            </a:r>
            <a:r>
              <a:rPr lang="en-US" sz="3400" dirty="0" smtClean="0">
                <a:solidFill>
                  <a:schemeClr val="tx1">
                    <a:lumMod val="95000"/>
                  </a:schemeClr>
                </a:solidFill>
              </a:rPr>
              <a:t>, blessing </a:t>
            </a:r>
            <a:r>
              <a:rPr lang="en-US" sz="3400" dirty="0">
                <a:solidFill>
                  <a:schemeClr val="tx1">
                    <a:lumMod val="95000"/>
                  </a:schemeClr>
                </a:solidFill>
              </a:rPr>
              <a:t>and great light, and holiness be </a:t>
            </a:r>
            <a:r>
              <a:rPr lang="en-US" sz="3400" dirty="0" smtClean="0">
                <a:solidFill>
                  <a:schemeClr val="tx1">
                    <a:lumMod val="95000"/>
                  </a:schemeClr>
                </a:solidFill>
              </a:rPr>
              <a:t>to this </a:t>
            </a:r>
            <a:r>
              <a:rPr lang="en-US" sz="3400" dirty="0">
                <a:solidFill>
                  <a:schemeClr val="tx1">
                    <a:lumMod val="95000"/>
                  </a:schemeClr>
                </a:solidFill>
              </a:rPr>
              <a:t>church</a:t>
            </a:r>
            <a:r>
              <a:rPr lang="en-US" sz="3400" dirty="0" smtClean="0">
                <a:solidFill>
                  <a:schemeClr val="tx1">
                    <a:lumMod val="95000"/>
                  </a:schemeClr>
                </a:solidFill>
              </a:rPr>
              <a:t>.</a:t>
            </a:r>
          </a:p>
        </p:txBody>
      </p:sp>
    </p:spTree>
    <p:extLst>
      <p:ext uri="{BB962C8B-B14F-4D97-AF65-F5344CB8AC3E}">
        <p14:creationId xmlns:p14="http://schemas.microsoft.com/office/powerpoint/2010/main" val="235857583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፻፷፯. </a:t>
            </a:r>
            <a:r>
              <a:rPr lang="en-CA" sz="6000" b="1" dirty="0" err="1" smtClean="0">
                <a:solidFill>
                  <a:schemeClr val="tx1">
                    <a:lumMod val="95000"/>
                  </a:schemeClr>
                </a:solidFill>
              </a:rPr>
              <a:t>ለማርያም</a:t>
            </a:r>
            <a:r>
              <a:rPr lang="en-CA" sz="6000" b="1" dirty="0" smtClean="0">
                <a:solidFill>
                  <a:schemeClr val="tx1">
                    <a:lumMod val="95000"/>
                  </a:schemeClr>
                </a:solidFill>
              </a:rPr>
              <a:t> </a:t>
            </a:r>
            <a:r>
              <a:rPr lang="en-CA" sz="6000" b="1" dirty="0" err="1" smtClean="0">
                <a:solidFill>
                  <a:schemeClr val="tx1">
                    <a:lumMod val="95000"/>
                  </a:schemeClr>
                </a:solidFill>
              </a:rPr>
              <a:t>ድንግል</a:t>
            </a:r>
            <a:r>
              <a:rPr lang="en-CA" sz="6000" b="1" dirty="0" smtClean="0">
                <a:solidFill>
                  <a:schemeClr val="tx1">
                    <a:lumMod val="95000"/>
                  </a:schemeClr>
                </a:solidFill>
              </a:rPr>
              <a:t> </a:t>
            </a:r>
            <a:r>
              <a:rPr lang="en-CA" sz="6000" b="1" dirty="0" err="1" smtClean="0">
                <a:solidFill>
                  <a:schemeClr val="tx1">
                    <a:lumMod val="95000"/>
                  </a:schemeClr>
                </a:solidFill>
              </a:rPr>
              <a:t>ንጽሕት</a:t>
            </a:r>
            <a:r>
              <a:rPr lang="en-CA" sz="6000" b="1" dirty="0" smtClean="0">
                <a:solidFill>
                  <a:schemeClr val="tx1">
                    <a:lumMod val="95000"/>
                  </a:schemeClr>
                </a:solidFill>
              </a:rPr>
              <a:t> </a:t>
            </a:r>
            <a:r>
              <a:rPr lang="en-CA" sz="6000" b="1" dirty="0" err="1" smtClean="0">
                <a:solidFill>
                  <a:schemeClr val="tx1">
                    <a:lumMod val="95000"/>
                  </a:schemeClr>
                </a:solidFill>
              </a:rPr>
              <a:t>ሠምራ</a:t>
            </a:r>
            <a:r>
              <a:rPr lang="en-CA" sz="6000" b="1" dirty="0" smtClean="0">
                <a:solidFill>
                  <a:schemeClr val="tx1">
                    <a:lumMod val="95000"/>
                  </a:schemeClr>
                </a:solidFill>
              </a:rPr>
              <a:t> </a:t>
            </a:r>
            <a:r>
              <a:rPr lang="en-CA" sz="6000" b="1" dirty="0" err="1" smtClean="0">
                <a:solidFill>
                  <a:schemeClr val="tx1">
                    <a:lumMod val="95000"/>
                  </a:schemeClr>
                </a:solidFill>
              </a:rPr>
              <a:t>አብ</a:t>
            </a:r>
            <a:r>
              <a:rPr lang="en-CA" sz="6000" b="1" dirty="0" smtClean="0">
                <a:solidFill>
                  <a:schemeClr val="tx1">
                    <a:lumMod val="95000"/>
                  </a:schemeClr>
                </a:solidFill>
              </a:rPr>
              <a:t> </a:t>
            </a:r>
            <a:r>
              <a:rPr lang="en-CA" sz="6000" b="1" dirty="0" err="1" smtClean="0">
                <a:solidFill>
                  <a:schemeClr val="tx1">
                    <a:lumMod val="95000"/>
                  </a:schemeClr>
                </a:solidFill>
              </a:rPr>
              <a:t>ወአሠርገዋ</a:t>
            </a:r>
            <a:r>
              <a:rPr lang="en-CA" sz="6000" b="1" dirty="0" smtClean="0">
                <a:solidFill>
                  <a:schemeClr val="tx1">
                    <a:lumMod val="95000"/>
                  </a:schemeClr>
                </a:solidFill>
              </a:rPr>
              <a:t>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ለማኅደረ</a:t>
            </a:r>
            <a:r>
              <a:rPr lang="en-CA" sz="6000" b="1" dirty="0" smtClean="0">
                <a:solidFill>
                  <a:schemeClr val="tx1">
                    <a:lumMod val="95000"/>
                  </a:schemeClr>
                </a:solidFill>
              </a:rPr>
              <a:t> </a:t>
            </a:r>
            <a:r>
              <a:rPr lang="en-CA" sz="6000" b="1" dirty="0" err="1" smtClean="0">
                <a:solidFill>
                  <a:schemeClr val="tx1">
                    <a:lumMod val="95000"/>
                  </a:schemeClr>
                </a:solidFill>
              </a:rPr>
              <a:t>ፍቁር</a:t>
            </a:r>
            <a:r>
              <a:rPr lang="en-CA" sz="6000" b="1" dirty="0" smtClean="0">
                <a:solidFill>
                  <a:schemeClr val="tx1">
                    <a:lumMod val="95000"/>
                  </a:schemeClr>
                </a:solidFill>
              </a:rPr>
              <a:t> </a:t>
            </a:r>
            <a:r>
              <a:rPr lang="en-CA" sz="6000" b="1" dirty="0" err="1" smtClean="0">
                <a:solidFill>
                  <a:schemeClr val="tx1">
                    <a:lumMod val="95000"/>
                  </a:schemeClr>
                </a:solidFill>
              </a:rPr>
              <a:t>ወልዱ</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570651"/>
            <a:ext cx="4082344" cy="5478423"/>
          </a:xfrm>
          <a:prstGeom prst="rect">
            <a:avLst/>
          </a:prstGeom>
        </p:spPr>
        <p:txBody>
          <a:bodyPr wrap="square">
            <a:spAutoFit/>
          </a:bodyPr>
          <a:lstStyle/>
          <a:p>
            <a:r>
              <a:rPr lang="en-CA" sz="1400" dirty="0" smtClean="0">
                <a:solidFill>
                  <a:srgbClr val="FFC000"/>
                </a:solidFill>
              </a:rPr>
              <a:t>167. </a:t>
            </a:r>
            <a:r>
              <a:rPr lang="en-CA" sz="5000" dirty="0" err="1" smtClean="0">
                <a:solidFill>
                  <a:schemeClr val="tx1">
                    <a:lumMod val="95000"/>
                  </a:schemeClr>
                </a:solidFill>
              </a:rPr>
              <a:t>ንንጽሕቲ</a:t>
            </a:r>
            <a:r>
              <a:rPr lang="en-CA" sz="5000" dirty="0" smtClean="0">
                <a:solidFill>
                  <a:schemeClr val="tx1">
                    <a:lumMod val="95000"/>
                  </a:schemeClr>
                </a:solidFill>
              </a:rPr>
              <a:t> </a:t>
            </a:r>
            <a:r>
              <a:rPr lang="en-CA" sz="5000" dirty="0" err="1" smtClean="0">
                <a:solidFill>
                  <a:schemeClr val="tx1">
                    <a:lumMod val="95000"/>
                  </a:schemeClr>
                </a:solidFill>
              </a:rPr>
              <a:t>ድንግል</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መረጻ</a:t>
            </a:r>
            <a:r>
              <a:rPr lang="en-CA" sz="5000" dirty="0" smtClean="0">
                <a:solidFill>
                  <a:schemeClr val="tx1">
                    <a:lumMod val="95000"/>
                  </a:schemeClr>
                </a:solidFill>
              </a:rPr>
              <a:t>፡ </a:t>
            </a:r>
            <a:r>
              <a:rPr lang="en-CA" sz="5000" dirty="0" err="1" smtClean="0">
                <a:solidFill>
                  <a:schemeClr val="tx1">
                    <a:lumMod val="95000"/>
                  </a:schemeClr>
                </a:solidFill>
              </a:rPr>
              <a:t>ንፍትው</a:t>
            </a:r>
            <a:r>
              <a:rPr lang="en-CA" sz="5000" dirty="0" smtClean="0">
                <a:solidFill>
                  <a:schemeClr val="tx1">
                    <a:lumMod val="95000"/>
                  </a:schemeClr>
                </a:solidFill>
              </a:rPr>
              <a:t> </a:t>
            </a:r>
            <a:r>
              <a:rPr lang="en-CA" sz="5000" dirty="0" err="1" smtClean="0">
                <a:solidFill>
                  <a:schemeClr val="tx1">
                    <a:lumMod val="95000"/>
                  </a:schemeClr>
                </a:solidFill>
              </a:rPr>
              <a:t>ወዱ</a:t>
            </a:r>
            <a:r>
              <a:rPr lang="en-CA" sz="5000" dirty="0" smtClean="0">
                <a:solidFill>
                  <a:schemeClr val="tx1">
                    <a:lumMod val="95000"/>
                  </a:schemeClr>
                </a:solidFill>
              </a:rPr>
              <a:t> </a:t>
            </a:r>
            <a:r>
              <a:rPr lang="en-CA" sz="5000" dirty="0" err="1" smtClean="0">
                <a:solidFill>
                  <a:schemeClr val="tx1">
                    <a:lumMod val="95000"/>
                  </a:schemeClr>
                </a:solidFill>
              </a:rPr>
              <a:t>መኅደሪ</a:t>
            </a:r>
            <a:r>
              <a:rPr lang="en-CA" sz="5000" dirty="0" smtClean="0">
                <a:solidFill>
                  <a:schemeClr val="tx1">
                    <a:lumMod val="95000"/>
                  </a:schemeClr>
                </a:solidFill>
              </a:rPr>
              <a:t> </a:t>
            </a:r>
            <a:r>
              <a:rPr lang="en-CA" sz="5000" dirty="0" err="1" smtClean="0">
                <a:solidFill>
                  <a:schemeClr val="tx1">
                    <a:lumMod val="95000"/>
                  </a:schemeClr>
                </a:solidFill>
              </a:rPr>
              <a:t>ክትከውን</a:t>
            </a:r>
            <a:r>
              <a:rPr lang="en-CA" sz="5000" dirty="0" smtClean="0">
                <a:solidFill>
                  <a:schemeClr val="tx1">
                    <a:lumMod val="95000"/>
                  </a:schemeClr>
                </a:solidFill>
              </a:rPr>
              <a:t> </a:t>
            </a:r>
            <a:r>
              <a:rPr lang="en-CA" sz="5000" dirty="0" err="1" smtClean="0">
                <a:solidFill>
                  <a:schemeClr val="tx1">
                    <a:lumMod val="95000"/>
                  </a:schemeClr>
                </a:solidFill>
              </a:rPr>
              <a:t>ከኣ</a:t>
            </a:r>
            <a:r>
              <a:rPr lang="en-CA" sz="5000" dirty="0" smtClean="0">
                <a:solidFill>
                  <a:schemeClr val="tx1">
                    <a:lumMod val="95000"/>
                  </a:schemeClr>
                </a:solidFill>
              </a:rPr>
              <a:t> </a:t>
            </a:r>
            <a:r>
              <a:rPr lang="en-CA" sz="5000" dirty="0" err="1" smtClean="0">
                <a:solidFill>
                  <a:schemeClr val="tx1">
                    <a:lumMod val="95000"/>
                  </a:schemeClr>
                </a:solidFill>
              </a:rPr>
              <a:t>ዝተሰለመት</a:t>
            </a:r>
            <a:r>
              <a:rPr lang="en-CA" sz="5000" dirty="0" smtClean="0">
                <a:solidFill>
                  <a:schemeClr val="tx1">
                    <a:lumMod val="95000"/>
                  </a:schemeClr>
                </a:solidFill>
              </a:rPr>
              <a:t> </a:t>
            </a:r>
            <a:r>
              <a:rPr lang="en-CA" sz="5000" dirty="0" err="1" smtClean="0">
                <a:solidFill>
                  <a:schemeClr val="tx1">
                    <a:lumMod val="95000"/>
                  </a:schemeClr>
                </a:solidFill>
              </a:rPr>
              <a:t>ድንኳን</a:t>
            </a:r>
            <a:r>
              <a:rPr lang="en-CA" sz="5000" dirty="0" smtClean="0">
                <a:solidFill>
                  <a:schemeClr val="tx1">
                    <a:lumMod val="95000"/>
                  </a:schemeClr>
                </a:solidFill>
              </a:rPr>
              <a:t> </a:t>
            </a:r>
            <a:r>
              <a:rPr lang="en-CA" sz="5000" dirty="0" err="1" smtClean="0">
                <a:solidFill>
                  <a:schemeClr val="tx1">
                    <a:lumMod val="95000"/>
                  </a:schemeClr>
                </a:solidFill>
              </a:rPr>
              <a:t>ገበራ</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smtClean="0">
                <a:solidFill>
                  <a:srgbClr val="FFC000"/>
                </a:solidFill>
              </a:rPr>
              <a:t>167. </a:t>
            </a:r>
            <a:r>
              <a:rPr lang="en-US" sz="1400" dirty="0" smtClean="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4199032022"/>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፻፷፰.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ህግ</a:t>
            </a:r>
            <a:r>
              <a:rPr lang="en-CA" sz="6000" b="1" dirty="0" smtClean="0">
                <a:solidFill>
                  <a:schemeClr val="tx1">
                    <a:lumMod val="95000"/>
                  </a:schemeClr>
                </a:solidFill>
              </a:rPr>
              <a:t> </a:t>
            </a:r>
            <a:r>
              <a:rPr lang="en-CA" sz="6000" b="1" dirty="0" err="1" smtClean="0">
                <a:solidFill>
                  <a:schemeClr val="tx1">
                    <a:lumMod val="95000"/>
                  </a:schemeClr>
                </a:solidFill>
              </a:rPr>
              <a:t>ለሙሴ</a:t>
            </a:r>
            <a:r>
              <a:rPr lang="en-CA" sz="6000" b="1" dirty="0" smtClean="0">
                <a:solidFill>
                  <a:schemeClr val="tx1">
                    <a:lumMod val="95000"/>
                  </a:schemeClr>
                </a:solidFill>
              </a:rPr>
              <a:t> </a:t>
            </a:r>
            <a:r>
              <a:rPr lang="en-CA" sz="6000" b="1" dirty="0" err="1" smtClean="0">
                <a:solidFill>
                  <a:schemeClr val="tx1">
                    <a:lumMod val="95000"/>
                  </a:schemeClr>
                </a:solidFill>
              </a:rPr>
              <a:t>ወክህነት</a:t>
            </a:r>
            <a:r>
              <a:rPr lang="en-CA" sz="6000" b="1" dirty="0" smtClean="0">
                <a:solidFill>
                  <a:schemeClr val="tx1">
                    <a:lumMod val="95000"/>
                  </a:schemeClr>
                </a:solidFill>
              </a:rPr>
              <a:t> </a:t>
            </a:r>
            <a:r>
              <a:rPr lang="en-CA" sz="6000" b="1" dirty="0" err="1" smtClean="0">
                <a:solidFill>
                  <a:schemeClr val="tx1">
                    <a:lumMod val="95000"/>
                  </a:schemeClr>
                </a:solidFill>
              </a:rPr>
              <a:t>ለአሮን</a:t>
            </a:r>
            <a:r>
              <a:rPr lang="en-CA" sz="6000" b="1" dirty="0" smtClean="0">
                <a:solidFill>
                  <a:schemeClr val="tx1">
                    <a:lumMod val="95000"/>
                  </a:schemeClr>
                </a:solidFill>
              </a:rPr>
              <a:t>፡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ዕጣን</a:t>
            </a:r>
            <a:r>
              <a:rPr lang="en-CA" sz="6000" b="1" dirty="0" smtClean="0">
                <a:solidFill>
                  <a:schemeClr val="tx1">
                    <a:lumMod val="95000"/>
                  </a:schemeClr>
                </a:solidFill>
              </a:rPr>
              <a:t> </a:t>
            </a:r>
            <a:r>
              <a:rPr lang="en-CA" sz="6000" b="1" dirty="0" err="1" smtClean="0">
                <a:solidFill>
                  <a:schemeClr val="tx1">
                    <a:lumMod val="95000"/>
                  </a:schemeClr>
                </a:solidFill>
              </a:rPr>
              <a:t>ኅሩይ</a:t>
            </a:r>
            <a:r>
              <a:rPr lang="en-CA" sz="6000" b="1" dirty="0" smtClean="0">
                <a:solidFill>
                  <a:schemeClr val="tx1">
                    <a:lumMod val="95000"/>
                  </a:schemeClr>
                </a:solidFill>
              </a:rPr>
              <a:t> </a:t>
            </a:r>
            <a:r>
              <a:rPr lang="en-CA" sz="6000" b="1" dirty="0" err="1" smtClean="0">
                <a:solidFill>
                  <a:schemeClr val="tx1">
                    <a:lumMod val="95000"/>
                  </a:schemeClr>
                </a:solidFill>
              </a:rPr>
              <a:t>ለዘካርያስ</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81631"/>
            <a:ext cx="4082344" cy="6555641"/>
          </a:xfrm>
          <a:prstGeom prst="rect">
            <a:avLst/>
          </a:prstGeom>
        </p:spPr>
        <p:txBody>
          <a:bodyPr wrap="square">
            <a:spAutoFit/>
          </a:bodyPr>
          <a:lstStyle/>
          <a:p>
            <a:r>
              <a:rPr lang="en-CA" sz="1400" dirty="0" smtClean="0">
                <a:solidFill>
                  <a:srgbClr val="FFC000"/>
                </a:solidFill>
              </a:rPr>
              <a:t>168. </a:t>
            </a:r>
            <a:r>
              <a:rPr lang="en-CA" sz="6000" dirty="0" err="1" smtClean="0">
                <a:solidFill>
                  <a:schemeClr val="tx1">
                    <a:lumMod val="95000"/>
                  </a:schemeClr>
                </a:solidFill>
              </a:rPr>
              <a:t>ንሙሴ</a:t>
            </a:r>
            <a:r>
              <a:rPr lang="en-CA" sz="6000" dirty="0" smtClean="0">
                <a:solidFill>
                  <a:schemeClr val="tx1">
                    <a:lumMod val="95000"/>
                  </a:schemeClr>
                </a:solidFill>
              </a:rPr>
              <a:t> </a:t>
            </a:r>
            <a:r>
              <a:rPr lang="en-CA" sz="6000" dirty="0" err="1" smtClean="0">
                <a:solidFill>
                  <a:schemeClr val="tx1">
                    <a:lumMod val="95000"/>
                  </a:schemeClr>
                </a:solidFill>
              </a:rPr>
              <a:t>ሕጊ</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 </a:t>
            </a:r>
            <a:r>
              <a:rPr lang="en-CA" sz="6000" dirty="0" err="1" smtClean="0">
                <a:solidFill>
                  <a:schemeClr val="tx1">
                    <a:lumMod val="95000"/>
                  </a:schemeClr>
                </a:solidFill>
              </a:rPr>
              <a:t>ንኣሮን</a:t>
            </a:r>
            <a:r>
              <a:rPr lang="en-CA" sz="6000" dirty="0" smtClean="0">
                <a:solidFill>
                  <a:schemeClr val="tx1">
                    <a:lumMod val="95000"/>
                  </a:schemeClr>
                </a:solidFill>
              </a:rPr>
              <a:t> </a:t>
            </a:r>
            <a:r>
              <a:rPr lang="en-CA" sz="6000" dirty="0" err="1" smtClean="0">
                <a:solidFill>
                  <a:schemeClr val="tx1">
                    <a:lumMod val="95000"/>
                  </a:schemeClr>
                </a:solidFill>
              </a:rPr>
              <a:t>ድማ</a:t>
            </a:r>
            <a:r>
              <a:rPr lang="en-CA" sz="6000" dirty="0" smtClean="0">
                <a:solidFill>
                  <a:schemeClr val="tx1">
                    <a:lumMod val="95000"/>
                  </a:schemeClr>
                </a:solidFill>
              </a:rPr>
              <a:t> </a:t>
            </a:r>
            <a:r>
              <a:rPr lang="en-CA" sz="6000" dirty="0" err="1" smtClean="0">
                <a:solidFill>
                  <a:schemeClr val="tx1">
                    <a:lumMod val="95000"/>
                  </a:schemeClr>
                </a:solidFill>
              </a:rPr>
              <a:t>ክህነት</a:t>
            </a:r>
            <a:r>
              <a:rPr lang="en-CA" sz="6000" dirty="0" smtClean="0">
                <a:solidFill>
                  <a:schemeClr val="tx1">
                    <a:lumMod val="95000"/>
                  </a:schemeClr>
                </a:solidFill>
              </a:rPr>
              <a:t>፥ </a:t>
            </a:r>
            <a:r>
              <a:rPr lang="en-CA" sz="6000" dirty="0" err="1" smtClean="0">
                <a:solidFill>
                  <a:schemeClr val="tx1">
                    <a:lumMod val="95000"/>
                  </a:schemeClr>
                </a:solidFill>
              </a:rPr>
              <a:t>ንዘካርያስ</a:t>
            </a:r>
            <a:r>
              <a:rPr lang="en-CA" sz="6000" dirty="0" smtClean="0">
                <a:solidFill>
                  <a:schemeClr val="tx1">
                    <a:lumMod val="95000"/>
                  </a:schemeClr>
                </a:solidFill>
              </a:rPr>
              <a:t> </a:t>
            </a:r>
            <a:r>
              <a:rPr lang="en-CA" sz="6000" dirty="0" err="1" smtClean="0">
                <a:solidFill>
                  <a:schemeClr val="tx1">
                    <a:lumMod val="95000"/>
                  </a:schemeClr>
                </a:solidFill>
              </a:rPr>
              <a:t>ካህንውን</a:t>
            </a:r>
            <a:r>
              <a:rPr lang="en-CA" sz="6000" dirty="0" smtClean="0">
                <a:solidFill>
                  <a:schemeClr val="tx1">
                    <a:lumMod val="95000"/>
                  </a:schemeClr>
                </a:solidFill>
              </a:rPr>
              <a:t> </a:t>
            </a:r>
            <a:r>
              <a:rPr lang="en-CA" sz="6000" dirty="0" err="1" smtClean="0">
                <a:solidFill>
                  <a:schemeClr val="tx1">
                    <a:lumMod val="95000"/>
                  </a:schemeClr>
                </a:solidFill>
              </a:rPr>
              <a:t>ዝተመርጸ</a:t>
            </a:r>
            <a:r>
              <a:rPr lang="en-CA" sz="6000" dirty="0" smtClean="0">
                <a:solidFill>
                  <a:schemeClr val="tx1">
                    <a:lumMod val="95000"/>
                  </a:schemeClr>
                </a:solidFill>
              </a:rPr>
              <a:t> </a:t>
            </a:r>
            <a:r>
              <a:rPr lang="en-CA" sz="6000" dirty="0" err="1" smtClean="0">
                <a:solidFill>
                  <a:schemeClr val="tx1">
                    <a:lumMod val="95000"/>
                  </a:schemeClr>
                </a:solidFill>
              </a:rPr>
              <a:t>ዕጣን</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168.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Moses was given the law, and priesthood to Aaron. </a:t>
            </a:r>
            <a:endParaRPr lang="en-US" sz="4000" dirty="0" smtClean="0">
              <a:solidFill>
                <a:schemeClr val="tx1">
                  <a:lumMod val="95000"/>
                </a:schemeClr>
              </a:solidFill>
              <a:uFill>
                <a:solidFill>
                  <a:srgbClr val="0329D6"/>
                </a:solidFill>
              </a:uFill>
            </a:endParaRPr>
          </a:p>
          <a:p>
            <a:pPr marL="40639" marR="40639">
              <a:lnSpc>
                <a:spcPct val="150000"/>
              </a:lnSpc>
              <a:spcBef>
                <a:spcPts val="600"/>
              </a:spcBef>
              <a:defRPr sz="1800">
                <a:uFillTx/>
              </a:defRPr>
            </a:pPr>
            <a:r>
              <a:rPr lang="en-US" sz="4000" dirty="0" smtClean="0">
                <a:solidFill>
                  <a:schemeClr val="tx1">
                    <a:lumMod val="95000"/>
                  </a:schemeClr>
                </a:solidFill>
                <a:uFill>
                  <a:solidFill>
                    <a:srgbClr val="0329D6"/>
                  </a:solidFill>
                </a:uFill>
              </a:rPr>
              <a:t> </a:t>
            </a:r>
            <a:r>
              <a:rPr lang="en-US" sz="4000" dirty="0">
                <a:solidFill>
                  <a:schemeClr val="tx1">
                    <a:lumMod val="95000"/>
                  </a:schemeClr>
                </a:solidFill>
                <a:uFill>
                  <a:solidFill>
                    <a:srgbClr val="0329D6"/>
                  </a:solidFill>
                </a:uFill>
              </a:rPr>
              <a:t>To Zechariah the priest was given chosen incense</a:t>
            </a:r>
            <a:r>
              <a:rPr lang="en-US" sz="4000" dirty="0" smtClean="0">
                <a:solidFill>
                  <a:schemeClr val="tx1">
                    <a:lumMod val="95000"/>
                  </a:schemeClr>
                </a:solidFill>
                <a:uFill>
                  <a:solidFill>
                    <a:srgbClr val="0329D6"/>
                  </a:solidFill>
                </a:uFill>
              </a:rPr>
              <a:t>.</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115425151"/>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smtClean="0">
                <a:solidFill>
                  <a:srgbClr val="FFC000"/>
                </a:solidFill>
              </a:rPr>
              <a:t>፻፷፱.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ስምዕ</a:t>
            </a:r>
            <a:r>
              <a:rPr lang="en-CA" sz="6000" b="1" dirty="0" smtClean="0">
                <a:solidFill>
                  <a:schemeClr val="tx1">
                    <a:lumMod val="95000"/>
                  </a:schemeClr>
                </a:solidFill>
              </a:rPr>
              <a:t> </a:t>
            </a:r>
            <a:r>
              <a:rPr lang="en-CA" sz="6000" b="1" dirty="0" err="1" smtClean="0">
                <a:solidFill>
                  <a:schemeClr val="tx1">
                    <a:lumMod val="95000"/>
                  </a:schemeClr>
                </a:solidFill>
              </a:rPr>
              <a:t>ገብርዋ</a:t>
            </a:r>
            <a:r>
              <a:rPr lang="en-CA" sz="6000" b="1" dirty="0" smtClean="0">
                <a:solidFill>
                  <a:schemeClr val="tx1">
                    <a:lumMod val="95000"/>
                  </a:schemeClr>
                </a:solidFill>
              </a:rPr>
              <a:t>፥ </a:t>
            </a:r>
            <a:r>
              <a:rPr lang="en-CA" sz="6000" b="1" dirty="0" err="1" smtClean="0">
                <a:solidFill>
                  <a:schemeClr val="tx1">
                    <a:lumMod val="95000"/>
                  </a:schemeClr>
                </a:solidFill>
              </a:rPr>
              <a:t>በከመ</a:t>
            </a:r>
            <a:r>
              <a:rPr lang="en-CA" sz="6000" b="1" dirty="0" smtClean="0">
                <a:solidFill>
                  <a:schemeClr val="tx1">
                    <a:lumMod val="95000"/>
                  </a:schemeClr>
                </a:solidFill>
              </a:rPr>
              <a:t> </a:t>
            </a:r>
            <a:r>
              <a:rPr lang="en-CA" sz="6000" b="1" dirty="0" err="1" smtClean="0">
                <a:solidFill>
                  <a:schemeClr val="tx1">
                    <a:lumMod val="95000"/>
                  </a:schemeClr>
                </a:solidFill>
              </a:rPr>
              <a:t>ነገረ</a:t>
            </a:r>
            <a:r>
              <a:rPr lang="en-CA" sz="6000" b="1" dirty="0" smtClean="0">
                <a:solidFill>
                  <a:schemeClr val="tx1">
                    <a:lumMod val="95000"/>
                  </a:schemeClr>
                </a:solidFill>
              </a:rPr>
              <a:t> </a:t>
            </a:r>
            <a:r>
              <a:rPr lang="en-CA" sz="6000" b="1" dirty="0" err="1" smtClean="0">
                <a:solidFill>
                  <a:schemeClr val="tx1">
                    <a:lumMod val="95000"/>
                  </a:schemeClr>
                </a:solidFill>
              </a:rPr>
              <a:t>እግዚእ</a:t>
            </a:r>
            <a:r>
              <a:rPr lang="en-CA" sz="6000" b="1" dirty="0" smtClean="0">
                <a:solidFill>
                  <a:schemeClr val="tx1">
                    <a:lumMod val="95000"/>
                  </a:schemeClr>
                </a:solidFill>
              </a:rPr>
              <a:t> </a:t>
            </a:r>
            <a:r>
              <a:rPr lang="en-CA" sz="6000" b="1" dirty="0" err="1" smtClean="0">
                <a:solidFill>
                  <a:schemeClr val="tx1">
                    <a:lumMod val="95000"/>
                  </a:schemeClr>
                </a:solidFill>
              </a:rPr>
              <a:t>ወአሮን</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 </a:t>
            </a:r>
            <a:r>
              <a:rPr lang="en-CA" sz="6000" b="1" dirty="0" err="1" smtClean="0">
                <a:solidFill>
                  <a:schemeClr val="tx1">
                    <a:lumMod val="95000"/>
                  </a:schemeClr>
                </a:solidFill>
              </a:rPr>
              <a:t>በማእከላ</a:t>
            </a:r>
            <a:r>
              <a:rPr lang="en-CA" sz="6000" b="1" dirty="0" smtClean="0">
                <a:solidFill>
                  <a:schemeClr val="tx1">
                    <a:lumMod val="95000"/>
                  </a:schemeClr>
                </a:solidFill>
              </a:rPr>
              <a:t> </a:t>
            </a:r>
            <a:r>
              <a:rPr lang="en-CA" sz="6000" b="1" dirty="0" err="1" smtClean="0">
                <a:solidFill>
                  <a:schemeClr val="tx1">
                    <a:lumMod val="95000"/>
                  </a:schemeClr>
                </a:solidFill>
              </a:rPr>
              <a:t>የዐርግ</a:t>
            </a:r>
            <a:r>
              <a:rPr lang="en-CA" sz="6000" b="1" dirty="0" smtClean="0">
                <a:solidFill>
                  <a:schemeClr val="tx1">
                    <a:lumMod val="95000"/>
                  </a:schemeClr>
                </a:solidFill>
              </a:rPr>
              <a:t> </a:t>
            </a:r>
            <a:r>
              <a:rPr lang="en-CA" sz="6000" b="1" dirty="0" err="1" smtClean="0">
                <a:solidFill>
                  <a:schemeClr val="tx1">
                    <a:lumMod val="95000"/>
                  </a:schemeClr>
                </a:solidFill>
              </a:rPr>
              <a:t>ዕጣነ</a:t>
            </a:r>
            <a:r>
              <a:rPr lang="en-CA" sz="6000" b="1" dirty="0" smtClean="0">
                <a:solidFill>
                  <a:schemeClr val="tx1">
                    <a:lumMod val="95000"/>
                  </a:schemeClr>
                </a:solidFill>
              </a:rPr>
              <a:t> </a:t>
            </a:r>
            <a:r>
              <a:rPr lang="en-CA" sz="6000" b="1" dirty="0" err="1" smtClean="0">
                <a:solidFill>
                  <a:schemeClr val="tx1">
                    <a:lumMod val="95000"/>
                  </a:schemeClr>
                </a:solidFill>
              </a:rPr>
              <a:t>ኅሩየ</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3952999" y="81631"/>
            <a:ext cx="4082344" cy="6940361"/>
          </a:xfrm>
          <a:prstGeom prst="rect">
            <a:avLst/>
          </a:prstGeom>
        </p:spPr>
        <p:txBody>
          <a:bodyPr wrap="square">
            <a:spAutoFit/>
          </a:bodyPr>
          <a:lstStyle/>
          <a:p>
            <a:r>
              <a:rPr lang="en-CA" sz="1400" dirty="0" smtClean="0">
                <a:solidFill>
                  <a:srgbClr val="FFC000"/>
                </a:solidFill>
              </a:rPr>
              <a:t>169. </a:t>
            </a:r>
            <a:r>
              <a:rPr lang="en-CA" sz="5500" dirty="0" err="1" smtClean="0">
                <a:solidFill>
                  <a:schemeClr val="tx1">
                    <a:lumMod val="95000"/>
                  </a:schemeClr>
                </a:solidFill>
              </a:rPr>
              <a:t>ጐይታ</a:t>
            </a:r>
            <a:r>
              <a:rPr lang="en-CA" sz="5500" dirty="0" smtClean="0">
                <a:solidFill>
                  <a:schemeClr val="tx1">
                    <a:lumMod val="95000"/>
                  </a:schemeClr>
                </a:solidFill>
              </a:rPr>
              <a:t> </a:t>
            </a:r>
            <a:r>
              <a:rPr lang="en-CA" sz="5500" dirty="0" err="1" smtClean="0">
                <a:solidFill>
                  <a:schemeClr val="tx1">
                    <a:lumMod val="95000"/>
                  </a:schemeClr>
                </a:solidFill>
              </a:rPr>
              <a:t>ከም</a:t>
            </a:r>
            <a:r>
              <a:rPr lang="en-CA" sz="5500" dirty="0" smtClean="0">
                <a:solidFill>
                  <a:schemeClr val="tx1">
                    <a:lumMod val="95000"/>
                  </a:schemeClr>
                </a:solidFill>
              </a:rPr>
              <a:t> </a:t>
            </a:r>
            <a:r>
              <a:rPr lang="en-CA" sz="5500" dirty="0" err="1" smtClean="0">
                <a:solidFill>
                  <a:schemeClr val="tx1">
                    <a:lumMod val="95000"/>
                  </a:schemeClr>
                </a:solidFill>
              </a:rPr>
              <a:t>ዝተናገረ</a:t>
            </a:r>
            <a:r>
              <a:rPr lang="en-CA" sz="5500" dirty="0" smtClean="0">
                <a:solidFill>
                  <a:schemeClr val="tx1">
                    <a:lumMod val="95000"/>
                  </a:schemeClr>
                </a:solidFill>
              </a:rPr>
              <a:t>፥ </a:t>
            </a:r>
            <a:r>
              <a:rPr lang="en-CA" sz="5500" dirty="0" err="1" smtClean="0">
                <a:solidFill>
                  <a:schemeClr val="tx1">
                    <a:lumMod val="95000"/>
                  </a:schemeClr>
                </a:solidFill>
              </a:rPr>
              <a:t>ናይ</a:t>
            </a:r>
            <a:r>
              <a:rPr lang="en-CA" sz="5500" dirty="0" smtClean="0">
                <a:solidFill>
                  <a:schemeClr val="tx1">
                    <a:lumMod val="95000"/>
                  </a:schemeClr>
                </a:solidFill>
              </a:rPr>
              <a:t> </a:t>
            </a:r>
            <a:r>
              <a:rPr lang="en-CA" sz="5500" dirty="0" err="1" smtClean="0">
                <a:solidFill>
                  <a:schemeClr val="tx1">
                    <a:lumMod val="95000"/>
                  </a:schemeClr>
                </a:solidFill>
              </a:rPr>
              <a:t>ምስክር</a:t>
            </a:r>
            <a:r>
              <a:rPr lang="en-CA" sz="5500" dirty="0" smtClean="0">
                <a:solidFill>
                  <a:schemeClr val="tx1">
                    <a:lumMod val="95000"/>
                  </a:schemeClr>
                </a:solidFill>
              </a:rPr>
              <a:t> </a:t>
            </a:r>
            <a:r>
              <a:rPr lang="en-CA" sz="5500" dirty="0" err="1" smtClean="0">
                <a:solidFill>
                  <a:schemeClr val="tx1">
                    <a:lumMod val="95000"/>
                  </a:schemeClr>
                </a:solidFill>
              </a:rPr>
              <a:t>ድንኳን</a:t>
            </a:r>
            <a:r>
              <a:rPr lang="en-CA" sz="5500" dirty="0" smtClean="0">
                <a:solidFill>
                  <a:schemeClr val="tx1">
                    <a:lumMod val="95000"/>
                  </a:schemeClr>
                </a:solidFill>
              </a:rPr>
              <a:t> </a:t>
            </a:r>
            <a:r>
              <a:rPr lang="en-CA" sz="5500" dirty="0" err="1" smtClean="0">
                <a:solidFill>
                  <a:schemeClr val="tx1">
                    <a:lumMod val="95000"/>
                  </a:schemeClr>
                </a:solidFill>
              </a:rPr>
              <a:t>ገበርዋ</a:t>
            </a:r>
            <a:r>
              <a:rPr lang="en-CA" sz="5500" dirty="0" smtClean="0">
                <a:solidFill>
                  <a:schemeClr val="tx1">
                    <a:lumMod val="95000"/>
                  </a:schemeClr>
                </a:solidFill>
              </a:rPr>
              <a:t>፣ </a:t>
            </a:r>
            <a:r>
              <a:rPr lang="en-CA" sz="5500" dirty="0" err="1" smtClean="0">
                <a:solidFill>
                  <a:schemeClr val="tx1">
                    <a:lumMod val="95000"/>
                  </a:schemeClr>
                </a:solidFill>
              </a:rPr>
              <a:t>ኣሮን</a:t>
            </a:r>
            <a:r>
              <a:rPr lang="en-CA" sz="5500" dirty="0" smtClean="0">
                <a:solidFill>
                  <a:schemeClr val="tx1">
                    <a:lumMod val="95000"/>
                  </a:schemeClr>
                </a:solidFill>
              </a:rPr>
              <a:t> </a:t>
            </a:r>
            <a:r>
              <a:rPr lang="en-CA" sz="5500" dirty="0" err="1" smtClean="0">
                <a:solidFill>
                  <a:schemeClr val="tx1">
                    <a:lumMod val="95000"/>
                  </a:schemeClr>
                </a:solidFill>
              </a:rPr>
              <a:t>ካህንውን</a:t>
            </a:r>
            <a:r>
              <a:rPr lang="en-CA" sz="5500" dirty="0" smtClean="0">
                <a:solidFill>
                  <a:schemeClr val="tx1">
                    <a:lumMod val="95000"/>
                  </a:schemeClr>
                </a:solidFill>
              </a:rPr>
              <a:t> </a:t>
            </a:r>
            <a:r>
              <a:rPr lang="en-CA" sz="5500" dirty="0" err="1" smtClean="0">
                <a:solidFill>
                  <a:schemeClr val="tx1">
                    <a:lumMod val="95000"/>
                  </a:schemeClr>
                </a:solidFill>
              </a:rPr>
              <a:t>ኣብ</a:t>
            </a:r>
            <a:r>
              <a:rPr lang="en-CA" sz="5500" dirty="0" smtClean="0">
                <a:solidFill>
                  <a:schemeClr val="tx1">
                    <a:lumMod val="95000"/>
                  </a:schemeClr>
                </a:solidFill>
              </a:rPr>
              <a:t> </a:t>
            </a:r>
            <a:r>
              <a:rPr lang="en-CA" sz="5500" dirty="0" err="1" smtClean="0">
                <a:solidFill>
                  <a:schemeClr val="tx1">
                    <a:lumMod val="95000"/>
                  </a:schemeClr>
                </a:solidFill>
              </a:rPr>
              <a:t>ማእከላ</a:t>
            </a:r>
            <a:r>
              <a:rPr lang="en-CA" sz="5500" dirty="0" smtClean="0">
                <a:solidFill>
                  <a:schemeClr val="tx1">
                    <a:lumMod val="95000"/>
                  </a:schemeClr>
                </a:solidFill>
              </a:rPr>
              <a:t> </a:t>
            </a:r>
            <a:r>
              <a:rPr lang="en-CA" sz="5500" dirty="0" err="1" smtClean="0">
                <a:solidFill>
                  <a:schemeClr val="tx1">
                    <a:lumMod val="95000"/>
                  </a:schemeClr>
                </a:solidFill>
              </a:rPr>
              <a:t>ዝተመርጸ</a:t>
            </a:r>
            <a:r>
              <a:rPr lang="en-CA" sz="5500" dirty="0" smtClean="0">
                <a:solidFill>
                  <a:schemeClr val="tx1">
                    <a:lumMod val="95000"/>
                  </a:schemeClr>
                </a:solidFill>
              </a:rPr>
              <a:t> </a:t>
            </a:r>
            <a:r>
              <a:rPr lang="en-CA" sz="5500" dirty="0" err="1" smtClean="0">
                <a:solidFill>
                  <a:schemeClr val="tx1">
                    <a:lumMod val="95000"/>
                  </a:schemeClr>
                </a:solidFill>
              </a:rPr>
              <a:t>ዕጣን</a:t>
            </a:r>
            <a:r>
              <a:rPr lang="en-CA" sz="5500" dirty="0" smtClean="0">
                <a:solidFill>
                  <a:schemeClr val="tx1">
                    <a:lumMod val="95000"/>
                  </a:schemeClr>
                </a:solidFill>
              </a:rPr>
              <a:t> </a:t>
            </a:r>
            <a:r>
              <a:rPr lang="en-CA" sz="5500" dirty="0" err="1" smtClean="0">
                <a:solidFill>
                  <a:schemeClr val="tx1">
                    <a:lumMod val="95000"/>
                  </a:schemeClr>
                </a:solidFill>
              </a:rPr>
              <a:t>የዕርግ</a:t>
            </a:r>
            <a:r>
              <a:rPr lang="en-CA" sz="5500" dirty="0" smtClean="0">
                <a:solidFill>
                  <a:schemeClr val="tx1">
                    <a:lumMod val="95000"/>
                  </a:schemeClr>
                </a:solidFill>
              </a:rPr>
              <a:t> </a:t>
            </a:r>
            <a:r>
              <a:rPr lang="en-CA" sz="5500" dirty="0" err="1" smtClean="0">
                <a:solidFill>
                  <a:schemeClr val="tx1">
                    <a:lumMod val="95000"/>
                  </a:schemeClr>
                </a:solidFill>
              </a:rPr>
              <a:t>ነበረ</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 169.  </a:t>
            </a:r>
            <a:r>
              <a:rPr lang="en-US" sz="4000" dirty="0" smtClean="0">
                <a:solidFill>
                  <a:schemeClr val="tx1">
                    <a:lumMod val="95000"/>
                  </a:schemeClr>
                </a:solidFill>
                <a:uFill>
                  <a:solidFill>
                    <a:srgbClr val="0329D6"/>
                  </a:solidFill>
                </a:uFill>
              </a:rPr>
              <a:t>They </a:t>
            </a:r>
            <a:r>
              <a:rPr lang="en-US" sz="4000" dirty="0">
                <a:solidFill>
                  <a:schemeClr val="tx1">
                    <a:lumMod val="95000"/>
                  </a:schemeClr>
                </a:solidFill>
                <a:uFill>
                  <a:solidFill>
                    <a:srgbClr val="0329D6"/>
                  </a:solidFill>
                </a:uFill>
              </a:rPr>
              <a:t>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731297894"/>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smtClean="0"/>
              <a:t>የመስግንዎ</a:t>
            </a:r>
            <a:r>
              <a:rPr lang="en-CA" sz="6000" dirty="0" smtClean="0"/>
              <a:t> ፥ </a:t>
            </a:r>
            <a:r>
              <a:rPr lang="en-CA" sz="6000" dirty="0" err="1"/>
              <a:t>ከምዚ</a:t>
            </a:r>
            <a:r>
              <a:rPr lang="en-CA" sz="6000" dirty="0"/>
              <a:t> </a:t>
            </a:r>
            <a:r>
              <a:rPr lang="en-CA" sz="6000" dirty="0" err="1"/>
              <a:t>እናበሉ</a:t>
            </a:r>
            <a:r>
              <a:rPr lang="en-CA" sz="6000" dirty="0" smtClean="0"/>
              <a:t>።</a:t>
            </a:r>
          </a:p>
          <a:p>
            <a:pPr marL="40639" marR="40639">
              <a:spcBef>
                <a:spcPts val="600"/>
              </a:spcBef>
              <a:buClr>
                <a:srgbClr val="FF2600"/>
              </a:buClr>
              <a:defRPr sz="2800"/>
            </a:pPr>
            <a:endParaRPr lang="en-CA" sz="1400" dirty="0" smtClean="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smtClean="0">
                <a:solidFill>
                  <a:srgbClr val="FFC000"/>
                </a:solidFill>
                <a:uFill>
                  <a:solidFill>
                    <a:srgbClr val="0329D6"/>
                  </a:solidFill>
                </a:uFill>
                <a:latin typeface="GeezTypeNet"/>
                <a:ea typeface="GeezTypeNet"/>
                <a:cs typeface="GeezTypeNet"/>
                <a:sym typeface="GeezTypeNet"/>
              </a:rPr>
              <a:t>170.</a:t>
            </a:r>
            <a:r>
              <a:rPr lang="mr-IN" sz="1400" dirty="0" smtClean="0">
                <a:solidFill>
                  <a:srgbClr val="FFC000"/>
                </a:solidFill>
                <a:uFill>
                  <a:solidFill>
                    <a:srgbClr val="0329D6"/>
                  </a:solidFill>
                </a:uFill>
                <a:latin typeface="GeezTypeNet"/>
                <a:ea typeface="GeezTypeNet"/>
                <a:cs typeface="GeezTypeNet"/>
                <a:sym typeface="GeezTypeNet"/>
              </a:rPr>
              <a:t> </a:t>
            </a:r>
            <a:r>
              <a:rPr lang="en-US" sz="5000" dirty="0" smtClean="0">
                <a:solidFill>
                  <a:schemeClr val="tx1">
                    <a:lumMod val="95000"/>
                  </a:schemeClr>
                </a:solidFill>
                <a:uFill>
                  <a:solidFill>
                    <a:srgbClr val="0329D6"/>
                  </a:solidFill>
                </a:uFill>
              </a:rPr>
              <a:t>The </a:t>
            </a:r>
            <a:r>
              <a:rPr lang="en-US" sz="5000" dirty="0">
                <a:solidFill>
                  <a:schemeClr val="tx1">
                    <a:lumMod val="95000"/>
                  </a:schemeClr>
                </a:solidFill>
                <a:uFill>
                  <a:solidFill>
                    <a:srgbClr val="0329D6"/>
                  </a:solidFill>
                </a:uFill>
              </a:rPr>
              <a:t>seraphim worship Him, and cherubim praise Him and cry saying</a:t>
            </a:r>
            <a:r>
              <a:rPr lang="en-US" sz="5000" dirty="0" smtClean="0">
                <a:solidFill>
                  <a:schemeClr val="tx1">
                    <a:lumMod val="95000"/>
                  </a:schemeClr>
                </a:solidFill>
                <a:uFill>
                  <a:solidFill>
                    <a:srgbClr val="0329D6"/>
                  </a:solidFill>
                </a:uFill>
              </a:rPr>
              <a:t>:</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smtClean="0">
                <a:solidFill>
                  <a:srgbClr val="FFC000"/>
                </a:solidFill>
              </a:rPr>
              <a:t>፻፸. </a:t>
            </a:r>
            <a:r>
              <a:rPr lang="en-CA" sz="6000" b="1" dirty="0" err="1" smtClean="0"/>
              <a:t>ሱራፌል</a:t>
            </a:r>
            <a:r>
              <a:rPr lang="en-CA" sz="6000" b="1" dirty="0" smtClean="0"/>
              <a:t> </a:t>
            </a:r>
            <a:r>
              <a:rPr lang="en-CA" sz="6000" b="1" dirty="0" err="1" smtClean="0"/>
              <a:t>ይሰግዱ</a:t>
            </a:r>
            <a:r>
              <a:rPr lang="en-CA" sz="6000" b="1" dirty="0" smtClean="0"/>
              <a:t> </a:t>
            </a:r>
            <a:r>
              <a:rPr lang="en-CA" sz="6000" b="1" dirty="0" err="1" smtClean="0"/>
              <a:t>ሎቱ</a:t>
            </a:r>
            <a:r>
              <a:rPr lang="en-CA" sz="6000" b="1" dirty="0" smtClean="0"/>
              <a:t> </a:t>
            </a:r>
            <a:r>
              <a:rPr lang="en-CA" sz="6000" b="1" dirty="0" err="1" smtClean="0"/>
              <a:t>ወኪሩቤል</a:t>
            </a:r>
            <a:r>
              <a:rPr lang="en-CA" sz="6000" b="1" dirty="0" smtClean="0"/>
              <a:t> </a:t>
            </a:r>
            <a:r>
              <a:rPr lang="en-CA" sz="6000" b="1" dirty="0" err="1" smtClean="0"/>
              <a:t>ይሴብሕዎ</a:t>
            </a:r>
            <a:r>
              <a:rPr lang="en-CA" sz="6000" b="1" dirty="0" smtClean="0"/>
              <a:t> </a:t>
            </a:r>
            <a:r>
              <a:rPr lang="en-CA" sz="6000" b="1" dirty="0" err="1" smtClean="0"/>
              <a:t>ይጸርሑ</a:t>
            </a:r>
            <a:r>
              <a:rPr lang="en-CA" sz="6000" b="1" dirty="0" smtClean="0"/>
              <a:t> </a:t>
            </a:r>
            <a:r>
              <a:rPr lang="en-CA" sz="6000" b="1" dirty="0" err="1" smtClean="0"/>
              <a:t>እንዘ</a:t>
            </a:r>
            <a:r>
              <a:rPr lang="en-CA" sz="6000" b="1" dirty="0" smtClean="0"/>
              <a:t> </a:t>
            </a:r>
            <a:r>
              <a:rPr lang="en-CA" sz="6000" b="1" dirty="0" err="1" smtClean="0"/>
              <a:t>ይብሉ</a:t>
            </a:r>
            <a:endParaRPr lang="en-CA" sz="6000" b="1" dirty="0" smtClean="0"/>
          </a:p>
          <a:p>
            <a:endParaRPr lang="en-CA" sz="1400" dirty="0" smtClean="0"/>
          </a:p>
          <a:p>
            <a:endParaRPr lang="en-CA" sz="1400" dirty="0"/>
          </a:p>
        </p:txBody>
      </p:sp>
    </p:spTree>
    <p:extLst>
      <p:ext uri="{BB962C8B-B14F-4D97-AF65-F5344CB8AC3E}">
        <p14:creationId xmlns:p14="http://schemas.microsoft.com/office/powerpoint/2010/main" val="738397495"/>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spcBef>
                <a:spcPts val="600"/>
              </a:spcBef>
              <a:buClr>
                <a:srgbClr val="FF2600"/>
              </a:buClr>
              <a:defRPr sz="2800"/>
            </a:pPr>
            <a:r>
              <a:rPr lang="en-CA" sz="1400" dirty="0" smtClean="0">
                <a:solidFill>
                  <a:srgbClr val="FFC000"/>
                </a:solidFill>
              </a:rPr>
              <a:t>171.</a:t>
            </a:r>
            <a:r>
              <a:rPr lang="en-CA" sz="6000" dirty="0" smtClean="0"/>
              <a:t>እግዚኣብሔር </a:t>
            </a:r>
            <a:r>
              <a:rPr lang="en-CA" sz="6000" dirty="0" err="1" smtClean="0"/>
              <a:t>ብኣእላፍ</a:t>
            </a:r>
            <a:r>
              <a:rPr lang="en-CA" sz="6000" dirty="0" smtClean="0"/>
              <a:t> </a:t>
            </a:r>
            <a:r>
              <a:rPr lang="en-CA" sz="2000" dirty="0" smtClean="0"/>
              <a:t>(</a:t>
            </a:r>
            <a:r>
              <a:rPr lang="en-CA" sz="2000" dirty="0" err="1" smtClean="0"/>
              <a:t>መላእኽቲ</a:t>
            </a:r>
            <a:r>
              <a:rPr lang="en-CA" sz="2000" dirty="0" smtClean="0"/>
              <a:t> )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እዩ</a:t>
            </a:r>
            <a:r>
              <a:rPr lang="en-CA" sz="6000" dirty="0" smtClean="0"/>
              <a:t>፥ </a:t>
            </a:r>
            <a:r>
              <a:rPr lang="en-CA" sz="6000" dirty="0" err="1" smtClean="0"/>
              <a:t>ብረበዋትውን</a:t>
            </a:r>
            <a:r>
              <a:rPr lang="en-CA" sz="6000" dirty="0" smtClean="0"/>
              <a:t> </a:t>
            </a:r>
            <a:r>
              <a:rPr lang="en-CA" sz="6000" dirty="0" err="1" smtClean="0"/>
              <a:t>ክቡር</a:t>
            </a:r>
            <a:r>
              <a:rPr lang="en-CA" sz="6000" dirty="0" smtClean="0"/>
              <a:t> </a:t>
            </a:r>
            <a:r>
              <a:rPr lang="en-CA" sz="6000" dirty="0" err="1" smtClean="0"/>
              <a:t>እዩ</a:t>
            </a:r>
            <a:r>
              <a:rPr lang="en-CA" sz="6000" dirty="0" smtClean="0"/>
              <a:t>።</a:t>
            </a:r>
            <a:endParaRPr lang="en-CA" sz="6000" dirty="0"/>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smtClean="0">
                <a:solidFill>
                  <a:srgbClr val="FFC000"/>
                </a:solidFill>
                <a:uFill>
                  <a:solidFill>
                    <a:srgbClr val="0329D6"/>
                  </a:solidFill>
                </a:uFill>
              </a:rPr>
              <a:t>171. </a:t>
            </a:r>
            <a:r>
              <a:rPr lang="en-US" sz="5000" dirty="0" smtClean="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smtClean="0">
                <a:solidFill>
                  <a:schemeClr val="tx1">
                    <a:lumMod val="95000"/>
                  </a:schemeClr>
                </a:solidFill>
                <a:uFill>
                  <a:solidFill>
                    <a:srgbClr val="0329D6"/>
                  </a:solidFill>
                </a:uFill>
              </a:rPr>
              <a:t> </a:t>
            </a:r>
            <a:r>
              <a:rPr lang="en-US" sz="5000" dirty="0">
                <a:solidFill>
                  <a:schemeClr val="tx1">
                    <a:lumMod val="95000"/>
                  </a:schemeClr>
                </a:solidFill>
                <a:uFill>
                  <a:solidFill>
                    <a:srgbClr val="0329D6"/>
                  </a:solidFill>
                </a:uFill>
              </a:rPr>
              <a:t>is the Lord among the thousands and honored among the tens of thousands</a:t>
            </a:r>
            <a:r>
              <a:rPr lang="en-US" sz="5000" dirty="0" smtClean="0">
                <a:solidFill>
                  <a:schemeClr val="tx1">
                    <a:lumMod val="95000"/>
                  </a:schemeClr>
                </a:solidFill>
                <a:uFill>
                  <a:solidFill>
                    <a:srgbClr val="0329D6"/>
                  </a:solidFill>
                </a:uFill>
              </a:rPr>
              <a:t>.</a:t>
            </a:r>
            <a:endParaRPr lang="en-US" sz="5000" dirty="0">
              <a:solidFill>
                <a:schemeClr val="tx1">
                  <a:lumMod val="95000"/>
                </a:schemeClr>
              </a:solidFill>
              <a:uFill>
                <a:solidFill>
                  <a:srgbClr val="0329D6"/>
                </a:solidFill>
              </a:uFill>
            </a:endParaRP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smtClean="0"/>
          </a:p>
          <a:p>
            <a:endParaRPr lang="en-CA" sz="1400" dirty="0"/>
          </a:p>
          <a:p>
            <a:r>
              <a:rPr lang="en-CA" sz="1400" dirty="0" smtClean="0">
                <a:solidFill>
                  <a:srgbClr val="FFC000"/>
                </a:solidFill>
              </a:rPr>
              <a:t>፻፸፩.</a:t>
            </a:r>
            <a:r>
              <a:rPr lang="en-CA" sz="6000" b="1" dirty="0" smtClean="0"/>
              <a:t>ቅዱስ </a:t>
            </a:r>
            <a:r>
              <a:rPr lang="en-CA" sz="6000" b="1" dirty="0" err="1" smtClean="0"/>
              <a:t>ቅዱስ</a:t>
            </a:r>
            <a:r>
              <a:rPr lang="en-CA" sz="6000" b="1" dirty="0" smtClean="0"/>
              <a:t>  </a:t>
            </a:r>
          </a:p>
          <a:p>
            <a:r>
              <a:rPr lang="en-CA" sz="6000" b="1" dirty="0"/>
              <a:t> </a:t>
            </a:r>
            <a:r>
              <a:rPr lang="en-CA" sz="6000" b="1" dirty="0" smtClean="0"/>
              <a:t>     </a:t>
            </a:r>
            <a:r>
              <a:rPr lang="en-CA" sz="6000" b="1" dirty="0" err="1" smtClean="0"/>
              <a:t>ቅዱስ</a:t>
            </a:r>
            <a:r>
              <a:rPr lang="en-CA" sz="6000" b="1" dirty="0" smtClean="0"/>
              <a:t> </a:t>
            </a:r>
            <a:r>
              <a:rPr lang="en-CA" sz="6000" b="1" dirty="0" err="1" smtClean="0"/>
              <a:t>እግዚአብሔር</a:t>
            </a:r>
            <a:r>
              <a:rPr lang="en-CA" sz="6000" b="1" dirty="0" smtClean="0"/>
              <a:t> </a:t>
            </a:r>
            <a:r>
              <a:rPr lang="en-CA" sz="6000" b="1" dirty="0" err="1" smtClean="0"/>
              <a:t>በሃበ</a:t>
            </a:r>
            <a:r>
              <a:rPr lang="en-CA" sz="6000" b="1" dirty="0" smtClean="0"/>
              <a:t> </a:t>
            </a:r>
            <a:r>
              <a:rPr lang="en-CA" sz="6000" b="1" dirty="0" err="1" smtClean="0"/>
              <a:t>ኣእላፍ</a:t>
            </a:r>
            <a:r>
              <a:rPr lang="en-CA" sz="6000" b="1" dirty="0" smtClean="0"/>
              <a:t> </a:t>
            </a:r>
            <a:r>
              <a:rPr lang="en-CA" sz="6000" b="1" dirty="0" err="1" smtClean="0"/>
              <a:t>ወክቡር</a:t>
            </a:r>
            <a:r>
              <a:rPr lang="en-CA" sz="6000" b="1" dirty="0" smtClean="0"/>
              <a:t> </a:t>
            </a:r>
            <a:r>
              <a:rPr lang="en-CA" sz="6000" b="1" dirty="0" err="1" smtClean="0"/>
              <a:t>በውስተ</a:t>
            </a:r>
            <a:r>
              <a:rPr lang="en-CA" sz="6000" b="1" dirty="0" smtClean="0"/>
              <a:t> </a:t>
            </a:r>
            <a:r>
              <a:rPr lang="en-CA" sz="6000" b="1" dirty="0" err="1" smtClean="0"/>
              <a:t>ረበዋት</a:t>
            </a:r>
            <a:r>
              <a:rPr lang="en-CA" sz="6000" b="1" dirty="0" smtClean="0"/>
              <a:t>።</a:t>
            </a:r>
          </a:p>
        </p:txBody>
      </p:sp>
    </p:spTree>
    <p:extLst>
      <p:ext uri="{BB962C8B-B14F-4D97-AF65-F5344CB8AC3E}">
        <p14:creationId xmlns:p14="http://schemas.microsoft.com/office/powerpoint/2010/main" val="3546536863"/>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lgn="ctr">
              <a:spcBef>
                <a:spcPts val="600"/>
              </a:spcBef>
              <a:buClr>
                <a:srgbClr val="FF2600"/>
              </a:buClr>
              <a:defRPr sz="2800"/>
            </a:pPr>
            <a:r>
              <a:rPr lang="en-CA" sz="1400" dirty="0" smtClean="0">
                <a:solidFill>
                  <a:srgbClr val="FFC000"/>
                </a:solidFill>
              </a:rPr>
              <a:t>172. </a:t>
            </a:r>
            <a:r>
              <a:rPr lang="en-CA" sz="6000" dirty="0" smtClean="0"/>
              <a:t>ኦ </a:t>
            </a:r>
            <a:r>
              <a:rPr lang="en-CA" sz="6000" dirty="0" err="1" smtClean="0"/>
              <a:t>መድኃኒና</a:t>
            </a:r>
            <a:endParaRPr lang="en-CA" sz="6000" dirty="0" smtClean="0"/>
          </a:p>
          <a:p>
            <a:pPr marL="40639" marR="40639" algn="ctr">
              <a:spcBef>
                <a:spcPts val="600"/>
              </a:spcBef>
              <a:buClr>
                <a:srgbClr val="FF2600"/>
              </a:buClr>
              <a:defRPr sz="2800"/>
            </a:pPr>
            <a:r>
              <a:rPr lang="en-CA" sz="6000" dirty="0" smtClean="0"/>
              <a:t> </a:t>
            </a:r>
            <a:r>
              <a:rPr lang="en-CA" sz="6000" dirty="0" err="1" smtClean="0"/>
              <a:t>ዕጣን</a:t>
            </a:r>
            <a:r>
              <a:rPr lang="en-CA" sz="6000" dirty="0" smtClean="0"/>
              <a:t> </a:t>
            </a:r>
            <a:r>
              <a:rPr lang="en-CA" sz="6000" dirty="0" err="1" smtClean="0"/>
              <a:t>ንስኻ</a:t>
            </a:r>
            <a:r>
              <a:rPr lang="en-CA" sz="6000" dirty="0" smtClean="0"/>
              <a:t> </a:t>
            </a:r>
            <a:r>
              <a:rPr lang="en-CA" sz="6000" dirty="0" err="1" smtClean="0"/>
              <a:t>ኢኻ</a:t>
            </a:r>
            <a:r>
              <a:rPr lang="en-CA" sz="6000" dirty="0" smtClean="0"/>
              <a:t>፥ </a:t>
            </a:r>
            <a:r>
              <a:rPr lang="en-CA" sz="6000" dirty="0" err="1" smtClean="0"/>
              <a:t>መጺእካ</a:t>
            </a:r>
            <a:r>
              <a:rPr lang="en-CA" sz="6000" dirty="0" smtClean="0"/>
              <a:t> </a:t>
            </a:r>
            <a:r>
              <a:rPr lang="en-CA" sz="6000" dirty="0" err="1" smtClean="0"/>
              <a:t>ስለ</a:t>
            </a:r>
            <a:r>
              <a:rPr lang="en-CA" sz="6000" dirty="0" smtClean="0"/>
              <a:t> </a:t>
            </a:r>
            <a:r>
              <a:rPr lang="en-CA" sz="6000" dirty="0" err="1" smtClean="0"/>
              <a:t>ዘድኃንካና</a:t>
            </a:r>
            <a:r>
              <a:rPr lang="en-CA" sz="6000" dirty="0" smtClean="0"/>
              <a:t> </a:t>
            </a:r>
            <a:r>
              <a:rPr lang="en-CA" sz="6000" dirty="0" err="1" smtClean="0"/>
              <a:t>ይቕረ</a:t>
            </a:r>
            <a:r>
              <a:rPr lang="en-CA" sz="6000" dirty="0" smtClean="0"/>
              <a:t> </a:t>
            </a:r>
            <a:r>
              <a:rPr lang="en-CA" sz="6000" dirty="0" err="1" smtClean="0"/>
              <a:t>በለልና</a:t>
            </a:r>
            <a:r>
              <a:rPr lang="en-CA" sz="6000" dirty="0" smtClean="0"/>
              <a:t>።</a:t>
            </a:r>
            <a:endParaRPr lang="en-CA" sz="6000" dirty="0"/>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smtClean="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smtClean="0"/>
          </a:p>
          <a:p>
            <a:endParaRPr lang="en-CA" sz="1400" dirty="0"/>
          </a:p>
          <a:p>
            <a:pPr algn="ctr"/>
            <a:r>
              <a:rPr lang="en-CA" sz="1400" dirty="0" smtClean="0">
                <a:solidFill>
                  <a:srgbClr val="FFC000"/>
                </a:solidFill>
              </a:rPr>
              <a:t>፻፸፪. </a:t>
            </a:r>
            <a:r>
              <a:rPr lang="en-CA" sz="6000" b="1" dirty="0" err="1" smtClean="0"/>
              <a:t>ኣንተ</a:t>
            </a:r>
            <a:r>
              <a:rPr lang="en-CA" sz="6000" b="1" dirty="0" smtClean="0"/>
              <a:t> </a:t>
            </a:r>
            <a:r>
              <a:rPr lang="en-CA" sz="6000" b="1" dirty="0" err="1" smtClean="0"/>
              <a:t>ውእቱ</a:t>
            </a:r>
            <a:r>
              <a:rPr lang="en-CA" sz="6000" b="1" dirty="0" smtClean="0"/>
              <a:t> </a:t>
            </a:r>
            <a:r>
              <a:rPr lang="en-CA" sz="6000" b="1" dirty="0" err="1" smtClean="0"/>
              <a:t>ዕጣን</a:t>
            </a:r>
            <a:r>
              <a:rPr lang="en-CA" sz="6000" b="1" dirty="0" smtClean="0"/>
              <a:t> ኦ </a:t>
            </a:r>
            <a:r>
              <a:rPr lang="en-CA" sz="6000" b="1" dirty="0" err="1" smtClean="0"/>
              <a:t>መድኃኒነ</a:t>
            </a:r>
            <a:r>
              <a:rPr lang="en-CA" sz="6000" b="1" dirty="0" smtClean="0"/>
              <a:t> </a:t>
            </a:r>
            <a:r>
              <a:rPr lang="en-CA" sz="6000" b="1" dirty="0" err="1" smtClean="0"/>
              <a:t>እስመ</a:t>
            </a:r>
            <a:r>
              <a:rPr lang="en-CA" sz="6000" b="1" dirty="0" smtClean="0"/>
              <a:t> </a:t>
            </a:r>
            <a:r>
              <a:rPr lang="en-CA" sz="6000" b="1" dirty="0" err="1" smtClean="0"/>
              <a:t>መጻእከ</a:t>
            </a:r>
            <a:r>
              <a:rPr lang="en-CA" sz="6000" b="1" dirty="0" smtClean="0"/>
              <a:t> </a:t>
            </a:r>
            <a:r>
              <a:rPr lang="en-CA" sz="6000" b="1" dirty="0" err="1" smtClean="0"/>
              <a:t>ወኣድኃንከነ</a:t>
            </a:r>
            <a:r>
              <a:rPr lang="en-CA" sz="6000" b="1" dirty="0" smtClean="0"/>
              <a:t> </a:t>
            </a:r>
            <a:r>
              <a:rPr lang="en-CA" sz="6000" b="1" dirty="0" err="1" smtClean="0"/>
              <a:t>ተሣሃለነ</a:t>
            </a:r>
            <a:r>
              <a:rPr lang="en-CA" sz="6000" b="1" dirty="0" smtClean="0"/>
              <a:t>።</a:t>
            </a:r>
          </a:p>
        </p:txBody>
      </p:sp>
    </p:spTree>
    <p:extLst>
      <p:ext uri="{BB962C8B-B14F-4D97-AF65-F5344CB8AC3E}">
        <p14:creationId xmlns:p14="http://schemas.microsoft.com/office/powerpoint/2010/main" val="1526741096"/>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ሥርዓተ</a:t>
            </a:r>
            <a:r>
              <a:rPr lang="en-CA" sz="2000" dirty="0" smtClean="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500" dirty="0" err="1" smtClean="0">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smtClean="0"/>
              <a:t>መቃብር</a:t>
            </a:r>
            <a:r>
              <a:rPr lang="en-CA" sz="5500" b="1" dirty="0" smtClean="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r>
              <a:rPr lang="en-CA" sz="5200" dirty="0" err="1" smtClean="0">
                <a:solidFill>
                  <a:srgbClr val="FFFF00"/>
                </a:solidFill>
              </a:rPr>
              <a:t>ይ.ሕ</a:t>
            </a:r>
            <a:r>
              <a:rPr lang="en-CA" sz="5200" dirty="0">
                <a:solidFill>
                  <a:srgbClr val="FFFF00"/>
                </a:solidFill>
              </a:rPr>
              <a:t>. </a:t>
            </a:r>
            <a:r>
              <a:rPr lang="en-CA" sz="5200" dirty="0" err="1" smtClean="0"/>
              <a:t>ክርስቶስ</a:t>
            </a:r>
            <a:r>
              <a:rPr lang="en-CA" sz="5200" dirty="0" smtClean="0"/>
              <a:t> </a:t>
            </a:r>
            <a:r>
              <a:rPr lang="en-CA" sz="5200" dirty="0" err="1" smtClean="0"/>
              <a:t>ካብ</a:t>
            </a:r>
            <a:r>
              <a:rPr lang="en-CA" sz="5200" dirty="0" smtClean="0"/>
              <a:t>  </a:t>
            </a:r>
            <a:r>
              <a:rPr lang="en-CA" sz="5200" dirty="0" err="1"/>
              <a:t>ሙታን</a:t>
            </a:r>
            <a:r>
              <a:rPr lang="en-CA" sz="5200" dirty="0"/>
              <a:t> </a:t>
            </a:r>
            <a:r>
              <a:rPr lang="en-CA" sz="5200" dirty="0" smtClean="0"/>
              <a:t>  </a:t>
            </a:r>
            <a:r>
              <a:rPr lang="en-CA" sz="5200" dirty="0" err="1" smtClean="0"/>
              <a:t>ተን</a:t>
            </a:r>
            <a:endParaRPr lang="en-CA" sz="5200" dirty="0" smtClean="0"/>
          </a:p>
          <a:p>
            <a:r>
              <a:rPr lang="en-CA" sz="5200" dirty="0" err="1" smtClean="0"/>
              <a:t>ሥአ</a:t>
            </a:r>
            <a:r>
              <a:rPr lang="en-CA" sz="5200" dirty="0" smtClean="0"/>
              <a:t> </a:t>
            </a:r>
            <a:r>
              <a:rPr lang="en-CA" sz="5200" dirty="0" err="1" smtClean="0"/>
              <a:t>ሞይቱውን</a:t>
            </a:r>
            <a:r>
              <a:rPr lang="en-CA" sz="5200" dirty="0" smtClean="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smtClean="0"/>
              <a:t>መቓብር</a:t>
            </a:r>
            <a:r>
              <a:rPr lang="en-CA" sz="5200" dirty="0" smtClean="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endParaRPr lang="en-US" sz="3300" dirty="0" smtClean="0"/>
          </a:p>
          <a:p>
            <a:pPr marL="40639" marR="40639">
              <a:lnSpc>
                <a:spcPct val="150000"/>
              </a:lnSpc>
              <a:spcBef>
                <a:spcPts val="600"/>
              </a:spcBef>
              <a:buClr>
                <a:srgbClr val="0329D6"/>
              </a:buClr>
              <a:buFont typeface="Arial"/>
              <a:defRPr sz="2800"/>
            </a:pPr>
            <a:r>
              <a:rPr lang="en-US" sz="3300" dirty="0" smtClean="0"/>
              <a:t>(</a:t>
            </a:r>
            <a:r>
              <a:rPr lang="en-US" sz="3300" dirty="0"/>
              <a:t>3 times)</a:t>
            </a:r>
          </a:p>
        </p:txBody>
      </p:sp>
    </p:spTree>
    <p:extLst>
      <p:ext uri="{BB962C8B-B14F-4D97-AF65-F5344CB8AC3E}">
        <p14:creationId xmlns:p14="http://schemas.microsoft.com/office/powerpoint/2010/main" val="143131722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smtClean="0">
                <a:solidFill>
                  <a:srgbClr val="FF0000"/>
                </a:solidFill>
                <a:latin typeface="Arial" charset="0"/>
              </a:rPr>
              <a:t>ይ.ካ</a:t>
            </a:r>
            <a:r>
              <a:rPr lang="en-US" altLang="en-US" sz="4800" dirty="0" smtClean="0">
                <a:solidFill>
                  <a:srgbClr val="FF0000"/>
                </a:solidFill>
                <a:latin typeface="Arial" charset="0"/>
              </a:rPr>
              <a:t>. </a:t>
            </a:r>
            <a:r>
              <a:rPr lang="en-US" altLang="en-US" sz="1400" dirty="0" smtClean="0">
                <a:solidFill>
                  <a:srgbClr val="FFC000"/>
                </a:solidFill>
                <a:latin typeface="Arial" charset="0"/>
              </a:rPr>
              <a:t>173. </a:t>
            </a:r>
            <a:r>
              <a:rPr lang="en-US" altLang="en-US" sz="4800" dirty="0" err="1" smtClean="0">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0000"/>
                </a:solidFill>
                <a:latin typeface="Arial" charset="0"/>
              </a:rPr>
              <a:t>ይ.ካ</a:t>
            </a:r>
            <a:r>
              <a:rPr lang="en-US" altLang="en-US" sz="4400" dirty="0" smtClean="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smtClean="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0000"/>
                </a:solidFill>
              </a:rPr>
              <a:t>Priest: </a:t>
            </a:r>
            <a:r>
              <a:rPr lang="en-US" sz="1400" b="1" dirty="0" smtClean="0">
                <a:solidFill>
                  <a:srgbClr val="FFC000"/>
                </a:solidFill>
              </a:rPr>
              <a:t>173. </a:t>
            </a:r>
            <a:r>
              <a:rPr lang="en-US" sz="3200" b="1" dirty="0" smtClean="0">
                <a:solidFill>
                  <a:srgbClr val="00B0F0"/>
                </a:solidFill>
              </a:rPr>
              <a:t>Holy</a:t>
            </a:r>
          </a:p>
          <a:p>
            <a:pPr marL="40639" marR="40639">
              <a:lnSpc>
                <a:spcPct val="150000"/>
              </a:lnSpc>
              <a:spcBef>
                <a:spcPts val="600"/>
              </a:spcBef>
              <a:buClr>
                <a:srgbClr val="FF2600"/>
              </a:buClr>
              <a:defRPr sz="2800"/>
            </a:pPr>
            <a:r>
              <a:rPr lang="en-US" sz="3200" b="1" dirty="0" smtClean="0">
                <a:solidFill>
                  <a:srgbClr val="FFFF00"/>
                </a:solidFill>
              </a:rPr>
              <a:t>People</a:t>
            </a:r>
            <a:r>
              <a:rPr lang="en-US" sz="3200" b="1" dirty="0">
                <a:solidFill>
                  <a:srgbClr val="FFFF00"/>
                </a:solidFill>
              </a:rPr>
              <a:t>: </a:t>
            </a:r>
            <a:r>
              <a:rPr lang="en-US" sz="1400" dirty="0" smtClean="0">
                <a:solidFill>
                  <a:srgbClr val="FFC000"/>
                </a:solidFill>
              </a:rPr>
              <a:t> </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132114437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84232276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r>
              <a:rPr lang="en-US" altLang="en-US" sz="4400" b="1" dirty="0">
                <a:latin typeface="Arial" charset="0"/>
              </a:rPr>
              <a:t> </a:t>
            </a: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2016100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smtClean="0"/>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smtClean="0"/>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 </a:t>
            </a:r>
            <a:r>
              <a:rPr lang="en-US" sz="2000" dirty="0">
                <a:solidFill>
                  <a:srgbClr val="FFC000"/>
                </a:solidFill>
              </a:rPr>
              <a:t>priest shall compass the </a:t>
            </a:r>
            <a:r>
              <a:rPr lang="en-US" sz="2000" dirty="0" smtClean="0">
                <a:solidFill>
                  <a:srgbClr val="FFC000"/>
                </a:solidFill>
              </a:rPr>
              <a:t>ark preceded </a:t>
            </a:r>
            <a:r>
              <a:rPr lang="en-US" sz="2000" dirty="0">
                <a:solidFill>
                  <a:srgbClr val="FFC000"/>
                </a:solidFill>
              </a:rPr>
              <a:t>by a light and followed by </a:t>
            </a:r>
            <a:r>
              <a:rPr lang="en-US" sz="2000" dirty="0" err="1">
                <a:solidFill>
                  <a:srgbClr val="FFC000"/>
                </a:solidFill>
              </a:rPr>
              <a:t>adeacon</a:t>
            </a:r>
            <a:r>
              <a:rPr lang="en-US" sz="2000" dirty="0">
                <a:solidFill>
                  <a:srgbClr val="FFC000"/>
                </a:solidFill>
              </a:rPr>
              <a:t>, saying </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14.  </a:t>
            </a:r>
            <a:r>
              <a:rPr lang="en-US" sz="3200" dirty="0" smtClean="0">
                <a:solidFill>
                  <a:schemeClr val="tx1">
                    <a:lumMod val="95000"/>
                  </a:schemeClr>
                </a:solidFill>
              </a:rPr>
              <a:t>Lord </a:t>
            </a:r>
            <a:r>
              <a:rPr lang="en-US" sz="3200" dirty="0">
                <a:solidFill>
                  <a:schemeClr val="tx1">
                    <a:lumMod val="95000"/>
                  </a:schemeClr>
                </a:solidFill>
              </a:rPr>
              <a:t>our God who accepted the offering </a:t>
            </a:r>
            <a:r>
              <a:rPr lang="en-US" sz="3200" dirty="0" smtClean="0">
                <a:solidFill>
                  <a:schemeClr val="tx1">
                    <a:lumMod val="95000"/>
                  </a:schemeClr>
                </a:solidFill>
              </a:rPr>
              <a:t>of Abel </a:t>
            </a:r>
            <a:r>
              <a:rPr lang="en-US" sz="3200" dirty="0">
                <a:solidFill>
                  <a:schemeClr val="tx1">
                    <a:lumMod val="95000"/>
                  </a:schemeClr>
                </a:solidFill>
              </a:rPr>
              <a:t>in the wilderness, of Noah within </a:t>
            </a:r>
            <a:r>
              <a:rPr lang="en-US" sz="3200" dirty="0" smtClean="0">
                <a:solidFill>
                  <a:schemeClr val="tx1">
                    <a:lumMod val="95000"/>
                  </a:schemeClr>
                </a:solidFill>
              </a:rPr>
              <a:t>the Ark</a:t>
            </a:r>
            <a:r>
              <a:rPr lang="en-US" sz="3200" dirty="0">
                <a:solidFill>
                  <a:schemeClr val="tx1">
                    <a:lumMod val="95000"/>
                  </a:schemeClr>
                </a:solidFill>
              </a:rPr>
              <a:t>, of Abraham on the top of </a:t>
            </a:r>
            <a:r>
              <a:rPr lang="en-US" sz="3200" dirty="0" smtClean="0">
                <a:solidFill>
                  <a:schemeClr val="tx1">
                    <a:lumMod val="95000"/>
                  </a:schemeClr>
                </a:solidFill>
              </a:rPr>
              <a:t>the mountain</a:t>
            </a:r>
            <a:r>
              <a:rPr lang="en-US" sz="3200" dirty="0">
                <a:solidFill>
                  <a:schemeClr val="tx1">
                    <a:lumMod val="95000"/>
                  </a:schemeClr>
                </a:solidFill>
              </a:rPr>
              <a:t>, of Elijah on the top of Carmel</a:t>
            </a:r>
            <a:r>
              <a:rPr lang="en-US" sz="3200" dirty="0" smtClean="0">
                <a:solidFill>
                  <a:schemeClr val="tx1">
                    <a:lumMod val="95000"/>
                  </a:schemeClr>
                </a:solidFill>
              </a:rPr>
              <a:t>, of </a:t>
            </a:r>
            <a:r>
              <a:rPr lang="en-US" sz="3200" dirty="0">
                <a:solidFill>
                  <a:schemeClr val="tx1">
                    <a:lumMod val="95000"/>
                  </a:schemeClr>
                </a:solidFill>
              </a:rPr>
              <a:t>David on the threshing floor of </a:t>
            </a:r>
            <a:r>
              <a:rPr lang="en-US" sz="3200" dirty="0" err="1" smtClean="0">
                <a:solidFill>
                  <a:schemeClr val="tx1">
                    <a:lumMod val="95000"/>
                  </a:schemeClr>
                </a:solidFill>
              </a:rPr>
              <a:t>Ornan</a:t>
            </a:r>
            <a:r>
              <a:rPr lang="en-US" sz="3200" dirty="0" smtClean="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a:t>
            </a:r>
            <a:r>
              <a:rPr lang="en-US" sz="3200" dirty="0" smtClean="0">
                <a:solidFill>
                  <a:schemeClr val="tx1">
                    <a:lumMod val="95000"/>
                  </a:schemeClr>
                </a:solidFill>
              </a:rPr>
              <a:t>in</a:t>
            </a:r>
            <a:endParaRPr lang="en-CA" sz="3200" dirty="0">
              <a:solidFill>
                <a:schemeClr val="tx1">
                  <a:lumMod val="95000"/>
                </a:schemeClr>
              </a:solidFill>
            </a:endParaRPr>
          </a:p>
        </p:txBody>
      </p:sp>
    </p:spTree>
    <p:extLst>
      <p:ext uri="{BB962C8B-B14F-4D97-AF65-F5344CB8AC3E}">
        <p14:creationId xmlns:p14="http://schemas.microsoft.com/office/powerpoint/2010/main" val="357361974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b="1" dirty="0" err="1" smtClean="0">
                <a:latin typeface="Arial" charset="0"/>
              </a:rPr>
              <a:t>ለአብ</a:t>
            </a:r>
            <a:r>
              <a:rPr lang="en-US" altLang="en-US" sz="4200" b="1"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ለወልድ</a:t>
            </a:r>
            <a:r>
              <a:rPr lang="en-US" altLang="en-US" sz="4200" b="1" dirty="0" smtClean="0">
                <a:latin typeface="Arial" charset="0"/>
              </a:rPr>
              <a:t>  </a:t>
            </a: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ለመንፈስ</a:t>
            </a:r>
            <a:r>
              <a:rPr lang="en-US" altLang="en-US" sz="4200" b="1" dirty="0" smtClean="0">
                <a:latin typeface="Arial" charset="0"/>
              </a:rPr>
              <a:t> </a:t>
            </a:r>
            <a:r>
              <a:rPr lang="en-US" altLang="en-US" sz="4200" b="1" dirty="0" err="1" smtClean="0">
                <a:latin typeface="Arial" charset="0"/>
              </a:rPr>
              <a:t>ቅዱስ</a:t>
            </a:r>
            <a:r>
              <a:rPr lang="en-US" altLang="en-US" sz="4200" b="1"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32804930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smtClean="0">
                <a:solidFill>
                  <a:srgbClr val="FFC000"/>
                </a:solidFill>
                <a:latin typeface="Arial" charset="0"/>
                <a:ea typeface="PingFang SC Regular" charset="0"/>
                <a:cs typeface="Abyssinica SIL" charset="0"/>
              </a:rPr>
              <a:t>በነግህ</a:t>
            </a:r>
            <a:r>
              <a:rPr lang="en-US" sz="2000" dirty="0" smtClean="0">
                <a:solidFill>
                  <a:srgbClr val="FFC000"/>
                </a:solidFill>
                <a:latin typeface="Arial" charset="0"/>
                <a:ea typeface="PingFang SC Regular" charset="0"/>
                <a:cs typeface="Abyssinica SIL" charset="0"/>
              </a:rPr>
              <a:t> </a:t>
            </a:r>
            <a:r>
              <a:rPr lang="en-US" sz="2000" dirty="0" err="1" smtClean="0">
                <a:solidFill>
                  <a:srgbClr val="FFC000"/>
                </a:solidFill>
                <a:latin typeface="Arial" charset="0"/>
                <a:ea typeface="PingFang SC Regular" charset="0"/>
                <a:cs typeface="Abyssinica SIL" charset="0"/>
              </a:rPr>
              <a:t>ኪዳን</a:t>
            </a:r>
            <a:endParaRPr lang="en-US" sz="2000" dirty="0" smtClean="0">
              <a:solidFill>
                <a:srgbClr val="FFC000"/>
              </a:solidFill>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የሃሉ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ኵልኩሙ</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መንፈስከ</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ንሰብሖ</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ለአምላክነ</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ርቱዕ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smtClean="0">
                <a:solidFill>
                  <a:srgbClr val="FFC000"/>
                </a:solidFill>
                <a:uFill>
                  <a:solidFill>
                    <a:srgbClr val="0329D6"/>
                  </a:solidFill>
                </a:uFill>
              </a:rPr>
              <a:t>The </a:t>
            </a:r>
            <a:r>
              <a:rPr lang="en-US" sz="2000" dirty="0" err="1" smtClean="0">
                <a:solidFill>
                  <a:srgbClr val="FFC000"/>
                </a:solidFill>
                <a:uFill>
                  <a:solidFill>
                    <a:srgbClr val="0329D6"/>
                  </a:solidFill>
                </a:uFill>
              </a:rPr>
              <a:t>Matin</a:t>
            </a:r>
            <a:r>
              <a:rPr lang="en-US" sz="2000" dirty="0" smtClean="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b="1" dirty="0" smtClean="0">
                <a:solidFill>
                  <a:srgbClr val="FF2600"/>
                </a:solidFill>
                <a:uFill>
                  <a:solidFill>
                    <a:srgbClr val="FF2600"/>
                  </a:solidFill>
                </a:uFill>
              </a:rPr>
              <a:t>:</a:t>
            </a:r>
            <a:r>
              <a:rPr lang="en-US" sz="3600" dirty="0" smtClean="0"/>
              <a:t>  </a:t>
            </a:r>
            <a:r>
              <a:rPr lang="en-US" sz="3600" dirty="0"/>
              <a:t>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smtClean="0">
                <a:solidFill>
                  <a:srgbClr val="FFFF00"/>
                </a:solidFill>
                <a:uFill>
                  <a:solidFill>
                    <a:srgbClr val="FF2600"/>
                  </a:solidFill>
                </a:uFill>
              </a:rPr>
              <a:t>:</a:t>
            </a:r>
            <a:r>
              <a:rPr lang="en-US" sz="3600" b="1" dirty="0" smtClean="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smtClean="0">
                <a:solidFill>
                  <a:srgbClr val="FF0000"/>
                </a:solidFill>
              </a:rPr>
              <a:t>:</a:t>
            </a:r>
            <a:r>
              <a:rPr lang="en-US" sz="3600" dirty="0" smtClean="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smtClean="0">
                <a:solidFill>
                  <a:srgbClr val="FFFF00"/>
                </a:solidFill>
                <a:uFill>
                  <a:solidFill>
                    <a:srgbClr val="FF2600"/>
                  </a:solidFill>
                </a:uFill>
              </a:rPr>
              <a:t>People:</a:t>
            </a:r>
            <a:r>
              <a:rPr lang="en-US" sz="3600" dirty="0" smtClean="0">
                <a:solidFill>
                  <a:srgbClr val="FFFF00"/>
                </a:solidFill>
                <a:uFill>
                  <a:solidFill>
                    <a:srgbClr val="0329D6"/>
                  </a:solidFill>
                </a:uFill>
              </a:rPr>
              <a:t> </a:t>
            </a:r>
            <a:r>
              <a:rPr lang="en-US" sz="3600" dirty="0" smtClean="0">
                <a:uFill>
                  <a:solidFill>
                    <a:srgbClr val="0329D6"/>
                  </a:solidFill>
                </a:uFill>
              </a:rPr>
              <a:t> </a:t>
            </a:r>
            <a:r>
              <a:rPr lang="en-US" sz="3600" dirty="0">
                <a:uFill>
                  <a:solidFill>
                    <a:srgbClr val="0329D6"/>
                  </a:solidFill>
                </a:uFill>
              </a:rPr>
              <a:t>It is right, it is just</a:t>
            </a:r>
            <a:r>
              <a:rPr lang="en-US" sz="3600" dirty="0" smtClean="0">
                <a:uFill>
                  <a:solidFill>
                    <a:srgbClr val="0329D6"/>
                  </a:solidFill>
                </a:uFill>
              </a:rPr>
              <a:t>.</a:t>
            </a: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902313"/>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አጽንዑ</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ሒልና</a:t>
            </a:r>
            <a:endParaRPr lang="en-US" sz="4400" dirty="0" smtClean="0">
              <a:latin typeface="Arial" charset="0"/>
              <a:ea typeface="PingFang SC Regular" charset="0"/>
              <a:cs typeface="Abyssinica SIL" charset="0"/>
            </a:endParaRPr>
          </a:p>
          <a:p>
            <a:pPr>
              <a:defRPr/>
            </a:pPr>
            <a:r>
              <a:rPr lang="en-US" sz="4400" dirty="0" err="1" smtClean="0">
                <a:latin typeface="Arial" charset="0"/>
                <a:ea typeface="PingFang SC Regular" charset="0"/>
                <a:cs typeface="Abyssinica SIL" charset="0"/>
              </a:rPr>
              <a:t>ልብክሙ</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ብነ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ኢታብአነ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እግዚኦ</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ውስተ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መንሱት</a:t>
            </a:r>
            <a:r>
              <a:rPr lang="en-US" sz="4400" dirty="0" smtClean="0">
                <a:latin typeface="Arial" charset="0"/>
                <a:ea typeface="PingFang SC Regular" charset="0"/>
                <a:cs typeface="Abyssinica SIL" charset="0"/>
              </a:rPr>
              <a:t>። </a:t>
            </a:r>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Strengthen the thought of your heart.</a:t>
            </a:r>
          </a:p>
          <a:p>
            <a:pPr marL="40639" marR="40639">
              <a:spcBef>
                <a:spcPts val="600"/>
              </a:spcBef>
              <a:buClr>
                <a:srgbClr val="0329D6"/>
              </a:buClr>
              <a:buFont typeface="Arial"/>
              <a:defRPr sz="2800"/>
            </a:pPr>
            <a:r>
              <a:rPr lang="en-US" sz="3600" b="1" dirty="0" smtClean="0">
                <a:solidFill>
                  <a:srgbClr val="FFFF00"/>
                </a:solidFill>
                <a:uFill>
                  <a:solidFill>
                    <a:srgbClr val="FF2600"/>
                  </a:solidFill>
                </a:uFill>
              </a:rPr>
              <a:t>People:</a:t>
            </a:r>
            <a:r>
              <a:rPr lang="en-US" sz="3600" b="1" dirty="0" smtClean="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8838"/>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r>
              <a:rPr lang="mr-IN" sz="4400" dirty="0" smtClean="0"/>
              <a:t>።</a:t>
            </a:r>
            <a:endParaRPr lang="mr-IN" sz="4400" dirty="0"/>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smtClean="0">
                <a:solidFill>
                  <a:srgbClr val="FFC000"/>
                </a:solidFill>
              </a:rPr>
              <a:t>ጸሎት</a:t>
            </a:r>
            <a:r>
              <a:rPr lang="en-US" sz="2000" b="1" dirty="0" smtClean="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a:t>
            </a:r>
            <a:r>
              <a:rPr lang="mr-IN" sz="4400" dirty="0" smtClean="0"/>
              <a:t>ዝመርሕ</a:t>
            </a:r>
            <a:endParaRPr lang="mr-IN" sz="4400" dirty="0"/>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4400" dirty="0" smtClean="0"/>
              <a:t>O </a:t>
            </a:r>
            <a:r>
              <a:rPr lang="en-US" sz="4400" dirty="0"/>
              <a:t>God the Father, giver of light</a:t>
            </a:r>
            <a:r>
              <a:rPr lang="en-US" sz="4400" dirty="0" smtClean="0"/>
              <a:t>, the </a:t>
            </a:r>
            <a:r>
              <a:rPr lang="en-US" sz="4400" dirty="0"/>
              <a:t>power of all, visitor of all souls, </a:t>
            </a:r>
            <a:r>
              <a:rPr lang="en-US" sz="4400" dirty="0" smtClean="0"/>
              <a:t>light which </a:t>
            </a:r>
            <a:r>
              <a:rPr lang="en-US" sz="4400" dirty="0"/>
              <a:t>was before, creator of the world, </a:t>
            </a:r>
            <a:r>
              <a:rPr lang="en-US" sz="4400" dirty="0" smtClean="0"/>
              <a:t>the leader </a:t>
            </a:r>
            <a:r>
              <a:rPr lang="en-US" sz="4400" dirty="0"/>
              <a:t>of life and </a:t>
            </a:r>
            <a:r>
              <a:rPr lang="en-US" sz="4400" dirty="0" smtClean="0"/>
              <a:t>giver</a:t>
            </a:r>
            <a:endParaRPr lang="en-US" sz="4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486282"/>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smtClean="0"/>
              <a:t>ዘአውጻእከነ </a:t>
            </a:r>
            <a:r>
              <a:rPr lang="mr-IN" sz="4800" dirty="0"/>
              <a:t>እም ዕቅፍተ ጽልመት ወብርሃነ </a:t>
            </a:r>
            <a:r>
              <a:rPr lang="mr-IN" sz="4800" dirty="0" smtClean="0"/>
              <a:t>ዘኢይትረ</a:t>
            </a:r>
            <a:endParaRPr lang="en-CA" sz="4800" dirty="0" smtClean="0"/>
          </a:p>
          <a:p>
            <a:pPr marL="40639" marR="40639">
              <a:spcBef>
                <a:spcPts val="600"/>
              </a:spcBef>
              <a:buClr>
                <a:srgbClr val="000000"/>
              </a:buClr>
              <a:buFont typeface="Arial"/>
              <a:defRPr sz="2400"/>
            </a:pPr>
            <a:r>
              <a:rPr lang="mr-IN" sz="4800" dirty="0" smtClean="0"/>
              <a:t>ከብ ጸጎከነ።</a:t>
            </a:r>
            <a:r>
              <a:rPr lang="en-CA" sz="4800" dirty="0" smtClean="0"/>
              <a:t> </a:t>
            </a:r>
            <a:r>
              <a:rPr lang="mr-IN" sz="4800" dirty="0" smtClean="0"/>
              <a:t>ዘእማዕ</a:t>
            </a:r>
            <a:endParaRPr lang="en-CA" sz="4800" dirty="0" smtClean="0"/>
          </a:p>
          <a:p>
            <a:pPr marL="40639" marR="40639">
              <a:spcBef>
                <a:spcPts val="600"/>
              </a:spcBef>
              <a:buClr>
                <a:srgbClr val="000000"/>
              </a:buClr>
              <a:buFont typeface="Arial"/>
              <a:defRPr sz="2400"/>
            </a:pPr>
            <a:r>
              <a:rPr lang="mr-IN" sz="4800" dirty="0" smtClean="0"/>
              <a:t>ሰር </a:t>
            </a:r>
            <a:r>
              <a:rPr lang="mr-IN" sz="4800" dirty="0"/>
              <a:t>ለእለ ይአምኑ ብከ ፈቲሓከ </a:t>
            </a:r>
            <a:r>
              <a:rPr lang="mr-IN" sz="4800" dirty="0" smtClean="0"/>
              <a:t>በሃይማኖት </a:t>
            </a:r>
            <a:r>
              <a:rPr lang="mr-IN" sz="4800" dirty="0"/>
              <a:t>ከለልከነ</a:t>
            </a:r>
            <a:r>
              <a:rPr lang="mr-IN" sz="4800" dirty="0" smtClean="0"/>
              <a:t>።</a:t>
            </a:r>
            <a:endParaRPr lang="mr-IN" sz="4800" dirty="0"/>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smtClean="0"/>
              <a:t>ዘይሓልፍ </a:t>
            </a:r>
            <a:r>
              <a:rPr lang="mr-IN" sz="4400" dirty="0"/>
              <a:t>ሓጎስ ዚህብ።</a:t>
            </a:r>
            <a:r>
              <a:rPr lang="en-US" sz="4400" dirty="0"/>
              <a:t> </a:t>
            </a:r>
            <a:r>
              <a:rPr lang="mr-IN" sz="4400" dirty="0"/>
              <a:t>ካብ </a:t>
            </a:r>
            <a:r>
              <a:rPr lang="mr-IN" sz="4400" dirty="0" smtClean="0"/>
              <a:t>መዓንቀ</a:t>
            </a:r>
            <a:endParaRPr lang="en-CA" sz="4400" dirty="0" smtClean="0"/>
          </a:p>
          <a:p>
            <a:pPr marL="40639" marR="40639">
              <a:spcBef>
                <a:spcPts val="600"/>
              </a:spcBef>
              <a:buClr>
                <a:srgbClr val="0329D6"/>
              </a:buClr>
              <a:defRPr sz="2800"/>
            </a:pPr>
            <a:r>
              <a:rPr lang="mr-IN" sz="4400" dirty="0" smtClean="0"/>
              <a:t>ፊ </a:t>
            </a:r>
            <a:r>
              <a:rPr lang="mr-IN" sz="4400" dirty="0"/>
              <a:t>ጸልማት </a:t>
            </a:r>
            <a:r>
              <a:rPr lang="mr-IN" sz="4400" dirty="0" smtClean="0"/>
              <a:t>ዘውጻእካ</a:t>
            </a:r>
            <a:endParaRPr lang="en-CA" sz="4400" dirty="0" smtClean="0"/>
          </a:p>
          <a:p>
            <a:pPr marL="40639" marR="40639">
              <a:spcBef>
                <a:spcPts val="600"/>
              </a:spcBef>
              <a:buClr>
                <a:srgbClr val="0329D6"/>
              </a:buClr>
              <a:defRPr sz="2800"/>
            </a:pPr>
            <a:r>
              <a:rPr lang="mr-IN" sz="4400" dirty="0" smtClean="0"/>
              <a:t>ና፡ </a:t>
            </a:r>
            <a:r>
              <a:rPr lang="mr-IN" sz="4400" dirty="0"/>
              <a:t>ዘይርከብ ብርሃን ከአ ጸጎኻና። </a:t>
            </a:r>
            <a:endParaRPr lang="en-CA" sz="4400" dirty="0" smtClean="0"/>
          </a:p>
          <a:p>
            <a:pPr marL="40639" marR="40639">
              <a:spcBef>
                <a:spcPts val="600"/>
              </a:spcBef>
              <a:buClr>
                <a:srgbClr val="0329D6"/>
              </a:buClr>
              <a:defRPr sz="2800"/>
            </a:pPr>
            <a:r>
              <a:rPr lang="mr-IN" sz="4400" dirty="0" smtClean="0"/>
              <a:t>ነቶም </a:t>
            </a:r>
            <a:r>
              <a:rPr lang="mr-IN" sz="4400" dirty="0"/>
              <a:t>ብኣኻ እንአምን ካብ ማእሰርቲ ፈቲሕካ ብእምነት ከለልካና</a:t>
            </a:r>
            <a:r>
              <a:rPr lang="mr-IN" sz="4400" dirty="0" smtClean="0"/>
              <a:t>።</a:t>
            </a:r>
            <a:endParaRPr lang="mr-IN" sz="4400" dirty="0"/>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of immortal happiness</a:t>
            </a:r>
            <a:r>
              <a:rPr lang="en-US" sz="4000" dirty="0"/>
              <a:t>, Thou has taken us out of </a:t>
            </a:r>
            <a:r>
              <a:rPr lang="en-US" sz="4000" dirty="0" smtClean="0"/>
              <a:t>the snares </a:t>
            </a:r>
            <a:r>
              <a:rPr lang="en-US" sz="4000" dirty="0"/>
              <a:t>of darkness, and granted us </a:t>
            </a:r>
            <a:r>
              <a:rPr lang="en-US" sz="4000" dirty="0" smtClean="0"/>
              <a:t>the</a:t>
            </a:r>
          </a:p>
          <a:p>
            <a:pPr marL="40639" marR="40639">
              <a:spcBef>
                <a:spcPts val="600"/>
              </a:spcBef>
              <a:buClr>
                <a:srgbClr val="000000"/>
              </a:buClr>
              <a:buFont typeface="Arial"/>
              <a:defRPr sz="2800"/>
            </a:pPr>
            <a:r>
              <a:rPr lang="en-US" sz="4000" dirty="0" smtClean="0"/>
              <a:t>inestimable </a:t>
            </a:r>
            <a:r>
              <a:rPr lang="en-US" sz="4000" dirty="0"/>
              <a:t>light. Thou has loosed us, </a:t>
            </a:r>
            <a:r>
              <a:rPr lang="en-US" sz="4000" dirty="0" smtClean="0"/>
              <a:t>we who </a:t>
            </a:r>
            <a:r>
              <a:rPr lang="en-US" sz="4000" dirty="0"/>
              <a:t>believe in Thee, and covered us </a:t>
            </a:r>
            <a:r>
              <a:rPr lang="en-US" sz="4000" dirty="0" smtClean="0"/>
              <a:t>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552416"/>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ዘእይርኅቅ እምአግብ</a:t>
            </a:r>
            <a:endParaRPr lang="en-CA" sz="4400" dirty="0" smtClean="0"/>
          </a:p>
          <a:p>
            <a:pPr marL="40639" marR="40639">
              <a:spcBef>
                <a:spcPts val="600"/>
              </a:spcBef>
              <a:buClr>
                <a:srgbClr val="000000"/>
              </a:buClr>
              <a:buFont typeface="Arial"/>
              <a:defRPr sz="2400"/>
            </a:pPr>
            <a:r>
              <a:rPr lang="mr-IN" sz="4400" dirty="0" smtClean="0"/>
              <a:t>ርቲሁ ወትረ</a:t>
            </a:r>
            <a:r>
              <a:rPr lang="en-CA" sz="4400" dirty="0" smtClean="0"/>
              <a:t> </a:t>
            </a:r>
            <a:r>
              <a:rPr lang="mr-IN" sz="4400" dirty="0" smtClean="0"/>
              <a:t>ዘምስሌ</a:t>
            </a:r>
            <a:endParaRPr lang="en-CA" sz="4400" dirty="0" smtClean="0"/>
          </a:p>
          <a:p>
            <a:pPr marL="40639" marR="40639">
              <a:spcBef>
                <a:spcPts val="600"/>
              </a:spcBef>
              <a:buClr>
                <a:srgbClr val="000000"/>
              </a:buClr>
              <a:buFont typeface="Arial"/>
              <a:defRPr sz="2400"/>
            </a:pPr>
            <a:r>
              <a:rPr lang="mr-IN" sz="4400" dirty="0" smtClean="0"/>
              <a:t>ሆሙ </a:t>
            </a:r>
            <a:r>
              <a:rPr lang="mr-IN" sz="4400" dirty="0"/>
              <a:t>ይሄሉ። ዘኢይጸመም ለዘ በፍርሃት ወበረዓድ ትስዕሎ ነፍስ</a:t>
            </a:r>
            <a:r>
              <a:rPr lang="mr-IN" sz="4400" dirty="0" smtClean="0"/>
              <a:t>።</a:t>
            </a:r>
            <a:endParaRPr lang="en-CA" sz="4400" dirty="0" smtClean="0"/>
          </a:p>
          <a:p>
            <a:pPr marL="40639" marR="40639">
              <a:spcBef>
                <a:spcPts val="600"/>
              </a:spcBef>
              <a:buClr>
                <a:srgbClr val="000000"/>
              </a:buClr>
              <a:buFont typeface="Arial"/>
              <a:defRPr sz="2000"/>
            </a:pPr>
            <a:r>
              <a:rPr lang="mr-IN" sz="4400" dirty="0"/>
              <a:t>እምቅድመ ሕሊና ኩሎ የአምር፡ ወእምቅድመ ሕሊና ይፈትን</a:t>
            </a:r>
            <a:r>
              <a:rPr lang="mr-IN" sz="4400" dirty="0" smtClean="0"/>
              <a:t>።</a:t>
            </a:r>
            <a:endParaRPr lang="mr-IN" sz="4400" dirty="0"/>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ኩሉሳዕ </a:t>
            </a:r>
            <a:r>
              <a:rPr lang="mr-IN" sz="4400" dirty="0"/>
              <a:t>ካብ ባሮቱ ዘይርሕቕ ምስኣቶም ዝነብር።</a:t>
            </a:r>
            <a:r>
              <a:rPr lang="en-US" sz="4400" dirty="0"/>
              <a:t> </a:t>
            </a:r>
            <a:endParaRPr lang="en-US" sz="4400" dirty="0" smtClean="0"/>
          </a:p>
          <a:p>
            <a:pPr marL="40639" marR="40639">
              <a:spcBef>
                <a:spcPts val="600"/>
              </a:spcBef>
              <a:buClr>
                <a:srgbClr val="000000"/>
              </a:buClr>
              <a:buFont typeface="Arial"/>
              <a:defRPr sz="2400"/>
            </a:pPr>
            <a:r>
              <a:rPr lang="mr-IN" sz="4400" dirty="0" smtClean="0"/>
              <a:t>ነታ </a:t>
            </a:r>
            <a:r>
              <a:rPr lang="mr-IN" sz="4400" dirty="0"/>
              <a:t>ብምፍራህን </a:t>
            </a:r>
            <a:r>
              <a:rPr lang="mr-IN" sz="4400" dirty="0" smtClean="0"/>
              <a:t>ብምርዓድን እትልምኖ </a:t>
            </a:r>
            <a:r>
              <a:rPr lang="mr-IN" sz="4400" dirty="0"/>
              <a:t>ነፍሲ ዘይጽነን። </a:t>
            </a:r>
            <a:endParaRPr lang="en-CA" sz="4400" dirty="0" smtClean="0"/>
          </a:p>
          <a:p>
            <a:pPr marL="40639" marR="40639">
              <a:spcBef>
                <a:spcPts val="600"/>
              </a:spcBef>
              <a:buClr>
                <a:srgbClr val="000000"/>
              </a:buClr>
              <a:defRPr sz="2000"/>
            </a:pPr>
            <a:r>
              <a:rPr lang="mr-IN" sz="4400" dirty="0"/>
              <a:t>ቅድሚ ሓሳብ ኩሉ ዚፈልጥ ቅድሚ ሕሊና ኸአ </a:t>
            </a:r>
            <a:r>
              <a:rPr lang="mr-IN" sz="4400" dirty="0" smtClean="0"/>
              <a:t>ዚምርምር።</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art not far from Thy servants, </a:t>
            </a:r>
            <a:r>
              <a:rPr lang="en-US" sz="3600" dirty="0" smtClean="0"/>
              <a:t>but rather</a:t>
            </a:r>
            <a:r>
              <a:rPr lang="en-US" sz="3600" dirty="0"/>
              <a:t>, Thou art always with them. </a:t>
            </a:r>
            <a:r>
              <a:rPr lang="en-US" sz="3600" dirty="0" smtClean="0"/>
              <a:t>Thou does </a:t>
            </a:r>
            <a:r>
              <a:rPr lang="en-US" sz="3600" dirty="0"/>
              <a:t>not neglect the soul which begs </a:t>
            </a:r>
            <a:r>
              <a:rPr lang="en-US" sz="3600" dirty="0" smtClean="0"/>
              <a:t>Thee with </a:t>
            </a:r>
            <a:r>
              <a:rPr lang="en-US" sz="3600" dirty="0"/>
              <a:t>fear and trembling. Thou knows </a:t>
            </a:r>
            <a:r>
              <a:rPr lang="en-US" sz="3600" dirty="0" smtClean="0"/>
              <a:t>all before </a:t>
            </a:r>
            <a:r>
              <a:rPr lang="en-US" sz="3600" dirty="0"/>
              <a:t>the thought, and examines all </a:t>
            </a:r>
            <a:r>
              <a:rPr lang="en-US" sz="3600" dirty="0" smtClean="0"/>
              <a:t>before the </a:t>
            </a:r>
            <a:r>
              <a:rPr lang="en-US" sz="3600" dirty="0"/>
              <a:t>thought. </a:t>
            </a:r>
            <a:endParaRPr lang="en-US" sz="3600" dirty="0" smtClean="0"/>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008144"/>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ወዘእንበለ </a:t>
            </a:r>
            <a:r>
              <a:rPr lang="mr-IN" sz="4400" dirty="0"/>
              <a:t>ንስአሎ ይሁብ ፍትወተነ ዘእምፈቃዱ፡፡</a:t>
            </a:r>
            <a:r>
              <a:rPr lang="en-US" sz="4400" dirty="0"/>
              <a:t> </a:t>
            </a:r>
            <a:r>
              <a:rPr lang="mr-IN" sz="4400" dirty="0"/>
              <a:t>ወይሰምዓነ እለ </a:t>
            </a:r>
            <a:r>
              <a:rPr lang="mr-IN" sz="4400" dirty="0" smtClean="0"/>
              <a:t>እንበ</a:t>
            </a:r>
            <a:endParaRPr lang="en-CA" sz="4400" dirty="0" smtClean="0"/>
          </a:p>
          <a:p>
            <a:pPr marL="40639" marR="40639">
              <a:spcBef>
                <a:spcPts val="600"/>
              </a:spcBef>
              <a:buClr>
                <a:srgbClr val="000000"/>
              </a:buClr>
              <a:buFont typeface="Arial"/>
              <a:defRPr sz="2000"/>
            </a:pPr>
            <a:r>
              <a:rPr lang="mr-IN" sz="4400" dirty="0" smtClean="0"/>
              <a:t>ለ </a:t>
            </a:r>
            <a:r>
              <a:rPr lang="mr-IN" sz="4400" dirty="0"/>
              <a:t>ኑፋቄ ንጼውዖ። ዘኢይትነገር ብርሃን ንጉሰ ሰራዊተ ሰማያት ሰማዒ ስብሐተ ማኅሌት</a:t>
            </a:r>
            <a:r>
              <a:rPr lang="en-US" sz="4400" dirty="0"/>
              <a:t> </a:t>
            </a:r>
            <a:r>
              <a:rPr lang="mr-IN" sz="4400" dirty="0"/>
              <a:t>ዘሊቃነ </a:t>
            </a:r>
            <a:r>
              <a:rPr lang="mr-IN" sz="4400" dirty="0" smtClean="0"/>
              <a:t>መላእክት</a:t>
            </a: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smtClean="0"/>
              <a:t>ከይለመንናዮ ዘድልየ</a:t>
            </a:r>
            <a:endParaRPr lang="en-CA" sz="4200" dirty="0" smtClean="0"/>
          </a:p>
          <a:p>
            <a:pPr marL="40639" marR="40639">
              <a:spcBef>
                <a:spcPts val="600"/>
              </a:spcBef>
              <a:buClr>
                <a:srgbClr val="000000"/>
              </a:buClr>
              <a:buFont typeface="Arial"/>
              <a:defRPr sz="2400"/>
            </a:pPr>
            <a:r>
              <a:rPr lang="mr-IN" sz="4200" dirty="0" smtClean="0"/>
              <a:t>ና </a:t>
            </a:r>
            <a:r>
              <a:rPr lang="mr-IN" sz="4200" dirty="0"/>
              <a:t>ፈሊጡ ብፍቓዱ ይህበና።</a:t>
            </a:r>
          </a:p>
          <a:p>
            <a:pPr marL="40639" marR="40639">
              <a:spcBef>
                <a:spcPts val="600"/>
              </a:spcBef>
              <a:buClr>
                <a:srgbClr val="000000"/>
              </a:buClr>
              <a:buFont typeface="Arial"/>
              <a:defRPr sz="2000"/>
            </a:pPr>
            <a:r>
              <a:rPr lang="mr-IN" sz="4200" dirty="0"/>
              <a:t>ብዘይምጥርጣር  </a:t>
            </a:r>
            <a:r>
              <a:rPr lang="mr-IN" sz="4200" dirty="0" smtClean="0"/>
              <a:t>ክንጽ</a:t>
            </a:r>
            <a:endParaRPr lang="en-CA" sz="4200" dirty="0" smtClean="0"/>
          </a:p>
          <a:p>
            <a:pPr marL="40639" marR="40639">
              <a:spcBef>
                <a:spcPts val="600"/>
              </a:spcBef>
              <a:buClr>
                <a:srgbClr val="000000"/>
              </a:buClr>
              <a:buFont typeface="Arial"/>
              <a:defRPr sz="2000"/>
            </a:pPr>
            <a:r>
              <a:rPr lang="mr-IN" sz="4200" dirty="0" smtClean="0"/>
              <a:t>ውዖ </a:t>
            </a:r>
            <a:r>
              <a:rPr lang="mr-IN" sz="4200" dirty="0"/>
              <a:t>ከሎና ዚሰምዓና። ዘይምርመር ብርሃን ንጉስ ሠራዊት ሰማያት እዩ።</a:t>
            </a:r>
            <a:r>
              <a:rPr lang="en-US" sz="4200" dirty="0"/>
              <a:t> </a:t>
            </a:r>
            <a:r>
              <a:rPr lang="mr-IN" sz="4200" dirty="0"/>
              <a:t>ናይቶም ሓዲሩዎም ዚነብር ሊቃነ </a:t>
            </a:r>
            <a:r>
              <a:rPr lang="mr-IN" sz="4200" dirty="0" smtClean="0"/>
              <a:t>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Through </a:t>
            </a:r>
            <a:r>
              <a:rPr lang="en-US" sz="3600" dirty="0"/>
              <a:t>Thy will </a:t>
            </a:r>
            <a:r>
              <a:rPr lang="en-US" sz="3600" dirty="0" smtClean="0"/>
              <a:t>Thou supplies </a:t>
            </a:r>
            <a:r>
              <a:rPr lang="en-US" sz="3600" dirty="0"/>
              <a:t>our needs before we ask; </a:t>
            </a:r>
            <a:r>
              <a:rPr lang="en-US" sz="3600" dirty="0" smtClean="0"/>
              <a:t>Thou hears </a:t>
            </a:r>
            <a:r>
              <a:rPr lang="en-US" sz="3600" dirty="0"/>
              <a:t>us who call upon Thee </a:t>
            </a:r>
            <a:r>
              <a:rPr lang="en-US" sz="3600" dirty="0" smtClean="0"/>
              <a:t>without doubting</a:t>
            </a:r>
            <a:r>
              <a:rPr lang="en-US" sz="3600" dirty="0"/>
              <a:t>. Thou art the inestimable light</a:t>
            </a:r>
            <a:r>
              <a:rPr lang="en-US" sz="3600" dirty="0" smtClean="0"/>
              <a:t>, and </a:t>
            </a:r>
            <a:r>
              <a:rPr lang="en-US" sz="3600" dirty="0"/>
              <a:t>the King of the heavenly hosts, </a:t>
            </a:r>
            <a:r>
              <a:rPr lang="en-US" sz="3600" dirty="0" smtClean="0"/>
              <a:t>hearer of </a:t>
            </a:r>
            <a:r>
              <a:rPr lang="en-US" sz="3600" dirty="0"/>
              <a:t>the glorious song of </a:t>
            </a:r>
            <a:r>
              <a:rPr lang="en-US" sz="3600" dirty="0" smtClean="0"/>
              <a:t>the</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558112"/>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የዐርፍ</a:t>
            </a:r>
            <a:r>
              <a:rPr lang="en-US" sz="4400" dirty="0" smtClean="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a:t>
            </a:r>
            <a:r>
              <a:rPr lang="mr-IN" sz="4400" dirty="0" smtClean="0"/>
              <a:t>ንጸወን</a:t>
            </a:r>
            <a:r>
              <a:rPr lang="en-CA" sz="4400" dirty="0"/>
              <a:t>፡</a:t>
            </a:r>
            <a:r>
              <a:rPr lang="mr-IN" sz="4400" dirty="0" smtClean="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ምስጋና </a:t>
            </a:r>
            <a:r>
              <a:rPr lang="mr-IN" sz="4000" dirty="0"/>
              <a:t>ማኅሌት ሰማዒ እዩ</a:t>
            </a:r>
            <a:r>
              <a:rPr lang="mr-IN" sz="4000" dirty="0" smtClean="0"/>
              <a:t>።</a:t>
            </a:r>
            <a:endParaRPr lang="en-CA" sz="4000" dirty="0" smtClean="0"/>
          </a:p>
          <a:p>
            <a:pPr marL="40639" marR="40639">
              <a:spcBef>
                <a:spcPts val="600"/>
              </a:spcBef>
              <a:buClr>
                <a:srgbClr val="000000"/>
              </a:buClr>
              <a:buFont typeface="Arial"/>
              <a:defRPr sz="2400"/>
            </a:pPr>
            <a:r>
              <a:rPr lang="mr-IN" sz="4000" dirty="0" smtClean="0"/>
              <a:t>ኦ </a:t>
            </a:r>
            <a:r>
              <a:rPr lang="mr-IN" sz="4000" dirty="0"/>
              <a:t>ጎይታ ንልምነካ አሎና ስምዓና።ንኣኻ </a:t>
            </a:r>
            <a:r>
              <a:rPr lang="mr-IN" sz="4000" dirty="0" smtClean="0"/>
              <a:t>ነመስግ</a:t>
            </a:r>
            <a:endParaRPr lang="en-CA" sz="4000" dirty="0" smtClean="0"/>
          </a:p>
          <a:p>
            <a:pPr marL="40639" marR="40639">
              <a:spcBef>
                <a:spcPts val="600"/>
              </a:spcBef>
              <a:buClr>
                <a:srgbClr val="000000"/>
              </a:buClr>
              <a:buFont typeface="Arial"/>
              <a:defRPr sz="2400"/>
            </a:pPr>
            <a:r>
              <a:rPr lang="mr-IN" sz="4000" dirty="0" smtClean="0"/>
              <a:t>ንን</a:t>
            </a:r>
            <a:r>
              <a:rPr lang="mr-IN" sz="4000" dirty="0"/>
              <a:t>፡ ንኣኻ ንውድስን፡ ንኣኻ ንባርኽን ኣሎና። </a:t>
            </a:r>
            <a:endParaRPr lang="en-CA" sz="4000" dirty="0" smtClean="0"/>
          </a:p>
          <a:p>
            <a:pPr marL="40639" marR="40639">
              <a:spcBef>
                <a:spcPts val="600"/>
              </a:spcBef>
              <a:buClr>
                <a:srgbClr val="000000"/>
              </a:buClr>
              <a:buFont typeface="Arial"/>
              <a:defRPr sz="2400"/>
            </a:pPr>
            <a:r>
              <a:rPr lang="mr-IN" sz="4000" dirty="0" smtClean="0"/>
              <a:t>ብኣኻ </a:t>
            </a:r>
            <a:r>
              <a:rPr lang="mr-IN" sz="4000" dirty="0"/>
              <a:t>ድማ  ክንጸንዕ ብእምነት ዘየቋርጽ ቃል ሃበና፡፡</a:t>
            </a:r>
            <a:r>
              <a:rPr lang="en-US" sz="4000" dirty="0"/>
              <a:t> </a:t>
            </a:r>
            <a:r>
              <a:rPr lang="mr-IN" sz="4000" dirty="0">
                <a:solidFill>
                  <a:srgbClr val="FFC000"/>
                </a:solidFill>
              </a:rPr>
              <a:t>ኦ ጎይታ ንሕና ባሮትካ ነመስግነካ ኣሎና</a:t>
            </a:r>
            <a:r>
              <a:rPr lang="mr-IN" sz="4000" dirty="0" smtClean="0">
                <a:solidFill>
                  <a:srgbClr val="FFC000"/>
                </a:solidFill>
              </a:rPr>
              <a:t>፡፡</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archangels upon whom </a:t>
            </a:r>
            <a:r>
              <a:rPr lang="en-US" sz="3600" dirty="0"/>
              <a:t>Thou rests</a:t>
            </a:r>
            <a:r>
              <a:rPr lang="en-US" sz="3600" dirty="0" smtClean="0"/>
              <a:t>. O </a:t>
            </a:r>
            <a:r>
              <a:rPr lang="en-US" sz="3600" dirty="0"/>
              <a:t>Lord, we pray Thee to hear us. </a:t>
            </a:r>
            <a:r>
              <a:rPr lang="en-US" sz="3600" dirty="0" smtClean="0"/>
              <a:t>Grant us </a:t>
            </a:r>
            <a:r>
              <a:rPr lang="en-US" sz="3600" dirty="0"/>
              <a:t>the unceasing word in trust. We </a:t>
            </a:r>
            <a:r>
              <a:rPr lang="en-US" sz="3600" dirty="0" smtClean="0"/>
              <a:t>glorify Thee</a:t>
            </a:r>
            <a:r>
              <a:rPr lang="en-US" sz="3600" dirty="0"/>
              <a:t>, we thank Thee, and we bless Thee; </a:t>
            </a:r>
            <a:r>
              <a:rPr lang="en-US" sz="3600" dirty="0" smtClean="0">
                <a:solidFill>
                  <a:srgbClr val="FFC000"/>
                </a:solidFill>
              </a:rPr>
              <a:t>O Lord</a:t>
            </a:r>
            <a:r>
              <a:rPr lang="en-US" sz="3600" dirty="0">
                <a:solidFill>
                  <a:srgbClr val="FFC000"/>
                </a:solidFill>
              </a:rPr>
              <a:t>, we, Thy servants, glorify </a:t>
            </a:r>
            <a:r>
              <a:rPr lang="en-US" sz="3600" dirty="0" smtClean="0">
                <a:solidFill>
                  <a:srgbClr val="FFC000"/>
                </a:solidFill>
              </a:rPr>
              <a:t>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0590"/>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smtClean="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b="1" dirty="0" smtClean="0">
                <a:solidFill>
                  <a:srgbClr val="FFFF00"/>
                </a:solidFill>
                <a:uFill>
                  <a:solidFill>
                    <a:srgbClr val="0329D6"/>
                  </a:solidFill>
                </a:uFill>
              </a:rPr>
              <a:t>:</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a:t>
            </a:r>
            <a:r>
              <a:rPr lang="en-US" sz="4800" dirty="0" smtClean="0">
                <a:uFill>
                  <a:solidFill>
                    <a:srgbClr val="0329D6"/>
                  </a:solidFill>
                </a:uFill>
              </a:rPr>
              <a:t>glorify </a:t>
            </a:r>
            <a:r>
              <a:rPr lang="en-US" sz="4800" dirty="0">
                <a:uFill>
                  <a:solidFill>
                    <a:srgbClr val="0329D6"/>
                  </a:solidFill>
                </a:uFill>
              </a:rPr>
              <a:t>Thee</a:t>
            </a:r>
            <a:r>
              <a:rPr lang="en-US" sz="4800" dirty="0" smtClean="0">
                <a:uFill>
                  <a:solidFill>
                    <a:srgbClr val="0329D6"/>
                  </a:solidFill>
                </a:uFill>
              </a:rPr>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510181"/>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a:t>
            </a:r>
            <a:r>
              <a:rPr lang="mr-IN"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ፈወስከ።</a:t>
            </a:r>
            <a:r>
              <a:rPr lang="en-CA"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smtClean="0">
                <a:solidFill>
                  <a:schemeClr val="tx1">
                    <a:lumMod val="95000"/>
                  </a:schemeClr>
                </a:solidFill>
                <a:latin typeface="Arial" panose="020B0604020202020204" pitchFamily="34" charset="0"/>
                <a:ea typeface="Abyssinica SIL" panose="02000603020000020004" pitchFamily="2" charset="0"/>
              </a:rPr>
              <a:t>ለጽሙማን </a:t>
            </a:r>
            <a:r>
              <a:rPr lang="mr-IN" sz="4000" dirty="0">
                <a:solidFill>
                  <a:schemeClr val="tx1">
                    <a:lumMod val="95000"/>
                  </a:schemeClr>
                </a:solidFill>
                <a:latin typeface="Arial" panose="020B0604020202020204" pitchFamily="34" charset="0"/>
                <a:ea typeface="Abyssinica SIL" panose="02000603020000020004" pitchFamily="2" charset="0"/>
              </a:rPr>
              <a:t>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endParaRPr lang="en-US" sz="4000" dirty="0" smtClean="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endParaRP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smtClean="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smtClean="0">
                <a:solidFill>
                  <a:schemeClr val="tx1">
                    <a:lumMod val="95000"/>
                  </a:schemeClr>
                </a:solidFill>
                <a:uFill>
                  <a:solidFill>
                    <a:srgbClr val="D84800"/>
                  </a:solidFill>
                </a:uFill>
              </a:rPr>
              <a:t>ኢየሱስ </a:t>
            </a:r>
            <a:r>
              <a:rPr lang="mr-IN" sz="4100" dirty="0">
                <a:solidFill>
                  <a:schemeClr val="tx1">
                    <a:lumMod val="95000"/>
                  </a:schemeClr>
                </a:solidFill>
                <a:uFill>
                  <a:solidFill>
                    <a:srgbClr val="D84800"/>
                  </a:solidFill>
                </a:uFill>
              </a:rPr>
              <a:t>ክርስቶስ</a:t>
            </a:r>
            <a:r>
              <a:rPr lang="mr-IN" sz="4100" dirty="0">
                <a:solidFill>
                  <a:schemeClr val="tx1">
                    <a:lumMod val="95000"/>
                  </a:schemeClr>
                </a:solidFill>
              </a:rPr>
              <a:t> </a:t>
            </a:r>
            <a:r>
              <a:rPr lang="mr-IN" sz="4100" dirty="0"/>
              <a:t>ለመናና ስምዓና። </a:t>
            </a:r>
            <a:endParaRPr lang="en-CA" sz="4100" dirty="0" smtClean="0"/>
          </a:p>
          <a:p>
            <a:pPr marL="40639" marR="40639">
              <a:spcBef>
                <a:spcPts val="600"/>
              </a:spcBef>
              <a:buClr>
                <a:srgbClr val="D84800"/>
              </a:buClr>
              <a:buFont typeface="Arial"/>
              <a:defRPr sz="2800"/>
            </a:pPr>
            <a:r>
              <a:rPr lang="mr-IN" sz="4100" dirty="0" smtClean="0"/>
              <a:t>ንዓባሳት </a:t>
            </a:r>
            <a:r>
              <a:rPr lang="mr-IN" sz="4100" dirty="0"/>
              <a:t>ቃል ንስቡራት ምርኩስ፡ ንዕዉራት ብርሃን፡ ንሓንካሳት እግሪ፡ ንለምጻማማት መንጽሂ፡ ብሕማም ንዝተታሕዙ መሕወዪ፡ ንጸማማት ፈውሲ ኮንካዮም</a:t>
            </a:r>
            <a:r>
              <a:rPr lang="mr-IN" sz="4100" dirty="0" smtClean="0"/>
              <a:t>።</a:t>
            </a:r>
            <a:endParaRPr lang="en-CA" sz="4100" dirty="0" smtClean="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O Lord, Jesus Christ, holy, </a:t>
            </a:r>
            <a:r>
              <a:rPr lang="en-US" sz="3600" dirty="0" smtClean="0"/>
              <a:t>Thou has </a:t>
            </a:r>
            <a:r>
              <a:rPr lang="en-US" sz="3600" dirty="0"/>
              <a:t>heard us. Thou became a word to </a:t>
            </a:r>
            <a:r>
              <a:rPr lang="en-US" sz="3600" dirty="0" smtClean="0"/>
              <a:t>the dumb</a:t>
            </a:r>
            <a:r>
              <a:rPr lang="en-US" sz="3600" dirty="0"/>
              <a:t>, a staff to the broken ones, light to </a:t>
            </a:r>
            <a:r>
              <a:rPr lang="en-US" sz="3600" dirty="0" smtClean="0"/>
              <a:t>the blind</a:t>
            </a:r>
            <a:r>
              <a:rPr lang="en-US" sz="3600" dirty="0"/>
              <a:t>, a way to the lame, and the purifier </a:t>
            </a:r>
            <a:r>
              <a:rPr lang="en-US" sz="3600" dirty="0" smtClean="0"/>
              <a:t>of the </a:t>
            </a:r>
            <a:r>
              <a:rPr lang="en-US" sz="3600" dirty="0"/>
              <a:t>lepers. O Lord, Thou did heal the </a:t>
            </a:r>
            <a:r>
              <a:rPr lang="en-US" sz="3600" dirty="0" smtClean="0"/>
              <a:t>sick and </a:t>
            </a:r>
            <a:r>
              <a:rPr lang="en-US" sz="3600" dirty="0"/>
              <a:t>cure the deaf</a:t>
            </a:r>
            <a:r>
              <a:rPr lang="en-US" sz="36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10819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smtClean="0"/>
              <a:t>መበለት</a:t>
            </a:r>
            <a:r>
              <a:rPr lang="en-CA" sz="4000" dirty="0" smtClean="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smtClean="0"/>
              <a:t> </a:t>
            </a:r>
            <a:endParaRPr lang="en-CA" sz="4000" dirty="0"/>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smtClean="0"/>
              <a:t>መቕደስ</a:t>
            </a:r>
            <a:r>
              <a:rPr lang="en-CA" sz="4000" dirty="0" smtClean="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The sanctuary </a:t>
            </a:r>
            <a:r>
              <a:rPr lang="en-US" sz="3200" dirty="0">
                <a:solidFill>
                  <a:schemeClr val="tx1">
                    <a:lumMod val="95000"/>
                  </a:schemeClr>
                </a:solidFill>
              </a:rPr>
              <a:t>: accept </a:t>
            </a:r>
            <a:r>
              <a:rPr lang="en-US" sz="3200" dirty="0" smtClean="0">
                <a:solidFill>
                  <a:schemeClr val="tx1">
                    <a:lumMod val="95000"/>
                  </a:schemeClr>
                </a:solidFill>
              </a:rPr>
              <a:t>like wise </a:t>
            </a:r>
            <a:r>
              <a:rPr lang="en-US" sz="3200" dirty="0">
                <a:solidFill>
                  <a:schemeClr val="tx1">
                    <a:lumMod val="95000"/>
                  </a:schemeClr>
                </a:solidFill>
              </a:rPr>
              <a:t>the oblation </a:t>
            </a:r>
            <a:r>
              <a:rPr lang="en-US" sz="3200" dirty="0" smtClean="0">
                <a:solidFill>
                  <a:schemeClr val="tx1">
                    <a:lumMod val="95000"/>
                  </a:schemeClr>
                </a:solidFill>
              </a:rPr>
              <a:t>and offering </a:t>
            </a:r>
            <a:r>
              <a:rPr lang="en-US" sz="3200" dirty="0">
                <a:solidFill>
                  <a:schemeClr val="tx1">
                    <a:lumMod val="95000"/>
                  </a:schemeClr>
                </a:solidFill>
              </a:rPr>
              <a:t>of Thy sinful servant, which </a:t>
            </a:r>
            <a:r>
              <a:rPr lang="en-US" sz="3200" dirty="0" smtClean="0">
                <a:solidFill>
                  <a:schemeClr val="tx1">
                    <a:lumMod val="95000"/>
                  </a:schemeClr>
                </a:solidFill>
              </a:rPr>
              <a:t>he has </a:t>
            </a:r>
            <a:r>
              <a:rPr lang="en-US" sz="3200" dirty="0">
                <a:solidFill>
                  <a:schemeClr val="tx1">
                    <a:lumMod val="95000"/>
                  </a:schemeClr>
                </a:solidFill>
              </a:rPr>
              <a:t>brought unto Thy holy Name, and let </a:t>
            </a:r>
            <a:r>
              <a:rPr lang="en-US" sz="3200" dirty="0" smtClean="0">
                <a:solidFill>
                  <a:schemeClr val="tx1">
                    <a:lumMod val="95000"/>
                  </a:schemeClr>
                </a:solidFill>
              </a:rPr>
              <a:t>it be </a:t>
            </a:r>
            <a:r>
              <a:rPr lang="en-US" sz="3200" dirty="0">
                <a:solidFill>
                  <a:schemeClr val="tx1">
                    <a:lumMod val="95000"/>
                  </a:schemeClr>
                </a:solidFill>
              </a:rPr>
              <a:t>for the expiation of his sins, reward </a:t>
            </a:r>
            <a:r>
              <a:rPr lang="en-US" sz="3200" dirty="0" smtClean="0">
                <a:solidFill>
                  <a:schemeClr val="tx1">
                    <a:lumMod val="95000"/>
                  </a:schemeClr>
                </a:solidFill>
              </a:rPr>
              <a:t>him with </a:t>
            </a:r>
            <a:r>
              <a:rPr lang="en-US" sz="3200" dirty="0">
                <a:solidFill>
                  <a:schemeClr val="tx1">
                    <a:lumMod val="95000"/>
                  </a:schemeClr>
                </a:solidFill>
              </a:rPr>
              <a:t>a good recompense in this world </a:t>
            </a:r>
            <a:r>
              <a:rPr lang="en-US" sz="3200" dirty="0" smtClean="0">
                <a:solidFill>
                  <a:schemeClr val="tx1">
                    <a:lumMod val="95000"/>
                  </a:schemeClr>
                </a:solidFill>
              </a:rPr>
              <a:t>and in </a:t>
            </a:r>
            <a:r>
              <a:rPr lang="en-US" sz="3200" dirty="0">
                <a:solidFill>
                  <a:schemeClr val="tx1">
                    <a:lumMod val="95000"/>
                  </a:schemeClr>
                </a:solidFill>
              </a:rPr>
              <a:t>the age to come, both now and ever </a:t>
            </a:r>
            <a:r>
              <a:rPr lang="en-US" sz="3200" dirty="0" smtClean="0">
                <a:solidFill>
                  <a:schemeClr val="tx1">
                    <a:lumMod val="95000"/>
                  </a:schemeClr>
                </a:solidFill>
              </a:rPr>
              <a:t>and unto </a:t>
            </a:r>
            <a:r>
              <a:rPr lang="en-US" sz="3200" dirty="0">
                <a:solidFill>
                  <a:schemeClr val="tx1">
                    <a:lumMod val="95000"/>
                  </a:schemeClr>
                </a:solidFill>
              </a:rPr>
              <a:t>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247203622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smtClean="0">
                <a:solidFill>
                  <a:schemeClr val="tx1">
                    <a:lumMod val="95000"/>
                  </a:schemeClr>
                </a:solidFill>
                <a:latin typeface="Arial" panose="020B0604020202020204" pitchFamily="34" charset="0"/>
                <a:ea typeface="Abyssinica SIL" panose="02000603020000020004" pitchFamily="2" charset="0"/>
              </a:rPr>
              <a:t>ለሞት </a:t>
            </a:r>
            <a:r>
              <a:rPr lang="mr-IN" sz="4000" dirty="0">
                <a:solidFill>
                  <a:schemeClr val="tx1">
                    <a:lumMod val="95000"/>
                  </a:schemeClr>
                </a:solidFill>
                <a:latin typeface="Arial" panose="020B0604020202020204" pitchFamily="34" charset="0"/>
                <a:ea typeface="Abyssinica SIL" panose="02000603020000020004" pitchFamily="2" charset="0"/>
              </a:rPr>
              <a:t>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smtClean="0">
                <a:solidFill>
                  <a:schemeClr val="tx1">
                    <a:lumMod val="95000"/>
                  </a:schemeClr>
                </a:solidFill>
                <a:latin typeface="Arial" panose="020B0604020202020204" pitchFamily="34" charset="0"/>
                <a:ea typeface="Abyssinica SIL" panose="02000603020000020004" pitchFamily="2" charset="0"/>
              </a:rPr>
              <a:t>ያበርህ </a:t>
            </a:r>
            <a:r>
              <a:rPr lang="mr-IN" sz="4000" dirty="0">
                <a:solidFill>
                  <a:schemeClr val="tx1">
                    <a:lumMod val="95000"/>
                  </a:schemeClr>
                </a:solidFill>
                <a:latin typeface="Arial" panose="020B0604020202020204" pitchFamily="34" charset="0"/>
                <a:ea typeface="Abyssinica SIL" panose="02000603020000020004" pitchFamily="2" charset="0"/>
              </a:rPr>
              <a:t>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ንሞት </a:t>
            </a:r>
            <a:r>
              <a:rPr lang="mr-IN" sz="4000" dirty="0"/>
              <a:t>ዘለፎ፡ ንጸልማት ከአ ሣቐዮ። </a:t>
            </a:r>
            <a:endParaRPr lang="en-CA" sz="4000" dirty="0" smtClean="0"/>
          </a:p>
          <a:p>
            <a:pPr marL="40639" marR="40639">
              <a:spcBef>
                <a:spcPts val="600"/>
              </a:spcBef>
              <a:buClr>
                <a:srgbClr val="000000"/>
              </a:buClr>
              <a:buFont typeface="Arial"/>
              <a:defRPr sz="2400"/>
            </a:pPr>
            <a:r>
              <a:rPr lang="mr-IN" sz="4000" dirty="0" smtClean="0"/>
              <a:t>ብርሃን </a:t>
            </a:r>
            <a:r>
              <a:rPr lang="mr-IN" sz="4000" dirty="0"/>
              <a:t>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smtClean="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rebuked </a:t>
            </a:r>
            <a:r>
              <a:rPr lang="en-US" sz="3400" dirty="0" smtClean="0"/>
              <a:t>death and </a:t>
            </a:r>
            <a:r>
              <a:rPr lang="en-US" sz="3400" dirty="0"/>
              <a:t>destroyed the darkness. Thou </a:t>
            </a:r>
            <a:r>
              <a:rPr lang="en-US" sz="3400" dirty="0" smtClean="0"/>
              <a:t>created the </a:t>
            </a:r>
            <a:r>
              <a:rPr lang="en-US" sz="3400" dirty="0"/>
              <a:t>light of the sun which does not set, </a:t>
            </a:r>
            <a:r>
              <a:rPr lang="en-US" sz="3400" dirty="0" smtClean="0"/>
              <a:t>the unquenchable </a:t>
            </a:r>
            <a:r>
              <a:rPr lang="en-US" sz="3400" dirty="0"/>
              <a:t>light</a:t>
            </a:r>
            <a:r>
              <a:rPr lang="en-US" sz="3400" dirty="0" smtClean="0"/>
              <a:t>,</a:t>
            </a:r>
          </a:p>
          <a:p>
            <a:pPr marL="40639" marR="40639">
              <a:spcBef>
                <a:spcPts val="600"/>
              </a:spcBef>
              <a:buClr>
                <a:srgbClr val="000000"/>
              </a:buClr>
              <a:buFont typeface="Arial"/>
              <a:defRPr sz="2800"/>
            </a:pPr>
            <a:r>
              <a:rPr lang="en-US" sz="3400" dirty="0" smtClean="0"/>
              <a:t> The </a:t>
            </a:r>
            <a:r>
              <a:rPr lang="en-US" sz="3400" dirty="0"/>
              <a:t>Sun which </a:t>
            </a:r>
            <a:r>
              <a:rPr lang="en-US" sz="3400" dirty="0" smtClean="0"/>
              <a:t>always shines </a:t>
            </a:r>
            <a:r>
              <a:rPr lang="en-US" sz="3400" dirty="0"/>
              <a:t>over the holy ones, Thou </a:t>
            </a:r>
            <a:r>
              <a:rPr lang="en-US" sz="3400" dirty="0" smtClean="0"/>
              <a:t>established all </a:t>
            </a:r>
            <a:r>
              <a:rPr lang="en-US" sz="3400" dirty="0"/>
              <a:t>through Thy fixed will for the </a:t>
            </a:r>
            <a:r>
              <a:rPr lang="en-US" sz="3400" dirty="0" smtClean="0"/>
              <a:t>decoration of </a:t>
            </a:r>
            <a:r>
              <a:rPr lang="en-US" sz="3400" dirty="0"/>
              <a:t>the world</a:t>
            </a:r>
            <a:r>
              <a:rPr lang="en-US" sz="34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749294"/>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chemeClr val="tx1">
                    <a:lumMod val="95000"/>
                  </a:schemeClr>
                </a:solidFill>
                <a:latin typeface="Arial" panose="020B0604020202020204" pitchFamily="34" charset="0"/>
                <a:ea typeface="Abyssinica SIL" panose="02000603020000020004" pitchFamily="2" charset="0"/>
              </a:rPr>
              <a:t>ገሃደ </a:t>
            </a:r>
            <a:r>
              <a:rPr lang="mr-IN" sz="4400" dirty="0">
                <a:solidFill>
                  <a:schemeClr val="tx1">
                    <a:lumMod val="95000"/>
                  </a:schemeClr>
                </a:solidFill>
                <a:latin typeface="Arial" panose="020B0604020202020204" pitchFamily="34" charset="0"/>
                <a:ea typeface="Abyssinica SIL" panose="02000603020000020004" pitchFamily="2" charset="0"/>
              </a:rPr>
              <a:t>ለኵሉ ሠረቀ ለሰብእ መድኃኒተ</a:t>
            </a:r>
            <a:r>
              <a:rPr lang="mr-IN" sz="4400" dirty="0" smtClean="0">
                <a:solidFill>
                  <a:schemeClr val="tx1">
                    <a:lumMod val="95000"/>
                  </a:schemeClr>
                </a:solidFill>
                <a:latin typeface="Arial" panose="020B0604020202020204" pitchFamily="34" charset="0"/>
                <a:ea typeface="Abyssinica SIL" panose="02000603020000020004" pitchFamily="2" charset="0"/>
              </a:rPr>
              <a:t>።</a:t>
            </a:r>
            <a:endParaRPr lang="en-CA" sz="44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a:t>
            </a:r>
            <a:r>
              <a:rPr lang="mr-IN" sz="4400" dirty="0" smtClean="0"/>
              <a:t>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ሰብ </a:t>
            </a:r>
            <a:r>
              <a:rPr lang="mr-IN" sz="3800" dirty="0"/>
              <a:t>ንምድኃን </a:t>
            </a:r>
            <a:r>
              <a:rPr lang="mr-IN" sz="3800" dirty="0" smtClean="0"/>
              <a:t>ተወሊድ</a:t>
            </a:r>
            <a:r>
              <a:rPr lang="en-CA" sz="3800" dirty="0" smtClean="0"/>
              <a:t> </a:t>
            </a:r>
            <a:r>
              <a:rPr lang="mr-IN" sz="3800" dirty="0" smtClean="0"/>
              <a:t>ካ </a:t>
            </a:r>
            <a:r>
              <a:rPr lang="mr-IN" sz="3800" dirty="0"/>
              <a:t>ንኹሉ ተገለጽካ</a:t>
            </a:r>
            <a:r>
              <a:rPr lang="mr-IN" sz="3800" dirty="0" smtClean="0"/>
              <a:t>፡፡</a:t>
            </a:r>
            <a:endParaRPr lang="en-CA" sz="3800" dirty="0" smtClean="0"/>
          </a:p>
          <a:p>
            <a:pPr marL="40639" marR="40639">
              <a:spcBef>
                <a:spcPts val="600"/>
              </a:spcBef>
              <a:buClr>
                <a:srgbClr val="000000"/>
              </a:buClr>
              <a:buFont typeface="Arial"/>
              <a:defRPr sz="2400"/>
            </a:pPr>
            <a:r>
              <a:rPr lang="mr-IN" sz="3800" dirty="0" smtClean="0"/>
              <a:t>ንነፍሲ </a:t>
            </a:r>
            <a:r>
              <a:rPr lang="mr-IN" sz="3800" dirty="0"/>
              <a:t>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a:t>
            </a:r>
            <a:r>
              <a:rPr lang="mr-IN" sz="3800" dirty="0" smtClean="0"/>
              <a:t>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appeared clearly to all to save man</a:t>
            </a:r>
            <a:r>
              <a:rPr lang="en-US" sz="3600" dirty="0" smtClean="0"/>
              <a:t>, Thou </a:t>
            </a:r>
            <a:r>
              <a:rPr lang="en-US" sz="3600" dirty="0"/>
              <a:t>art the restorer of the soul, and </a:t>
            </a:r>
            <a:r>
              <a:rPr lang="en-US" sz="3600" dirty="0" smtClean="0"/>
              <a:t>Thou was </a:t>
            </a:r>
            <a:r>
              <a:rPr lang="en-US" sz="3600" dirty="0"/>
              <a:t>beforehand in determining all </a:t>
            </a:r>
            <a:r>
              <a:rPr lang="en-US" sz="3600" dirty="0" smtClean="0"/>
              <a:t>things rightly</a:t>
            </a:r>
            <a:r>
              <a:rPr lang="en-US" sz="3600" dirty="0"/>
              <a:t>. </a:t>
            </a:r>
            <a:endParaRPr lang="en-US" sz="3600" dirty="0" smtClean="0"/>
          </a:p>
          <a:p>
            <a:pPr marL="40639" marR="40639">
              <a:spcBef>
                <a:spcPts val="600"/>
              </a:spcBef>
              <a:buClr>
                <a:srgbClr val="000000"/>
              </a:buClr>
              <a:buFont typeface="Arial"/>
              <a:defRPr sz="2800"/>
            </a:pPr>
            <a:r>
              <a:rPr lang="en-US" sz="3600" dirty="0" smtClean="0"/>
              <a:t>O </a:t>
            </a:r>
            <a:r>
              <a:rPr lang="en-US" sz="3600" dirty="0"/>
              <a:t>Thou, Creator of angels, </a:t>
            </a:r>
            <a:r>
              <a:rPr lang="en-US" sz="3600" dirty="0" smtClean="0"/>
              <a:t>Father of </a:t>
            </a:r>
            <a:r>
              <a:rPr lang="en-US" sz="3600" dirty="0"/>
              <a:t>all, the adornment of the world and </a:t>
            </a:r>
            <a:r>
              <a:rPr lang="en-US" sz="3600" dirty="0" smtClean="0"/>
              <a:t>the maker</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661502"/>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እምቅድም </a:t>
            </a:r>
            <a:r>
              <a:rPr lang="mr-IN" sz="4400" dirty="0"/>
              <a:t>ውስተ ዓለም ተፈነወ ዝ ህሉና ዘኢይትነሰት ወዘኢይተረጎም ፡ መንፈስ </a:t>
            </a:r>
            <a:r>
              <a:rPr lang="mr-IN" sz="4400" dirty="0" smtClean="0"/>
              <a:t>ዘኢያስተርኢ</a:t>
            </a:r>
            <a:r>
              <a:rPr lang="mr-IN" sz="1400" dirty="0" smtClean="0"/>
              <a:t>።</a:t>
            </a:r>
            <a:r>
              <a:rPr lang="en-CA" sz="1400" dirty="0" smtClean="0"/>
              <a:t> </a:t>
            </a:r>
            <a:r>
              <a:rPr lang="mr-IN" sz="4400" dirty="0" smtClean="0"/>
              <a:t>ዜናዊ </a:t>
            </a:r>
            <a:r>
              <a:rPr lang="mr-IN" sz="4400" dirty="0"/>
              <a:t>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አእምሮን </a:t>
            </a:r>
            <a:r>
              <a:rPr lang="mr-IN" sz="3800" dirty="0"/>
              <a:t>፡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r>
              <a:rPr lang="mr-IN" sz="4000" dirty="0" smtClean="0">
                <a:solidFill>
                  <a:srgbClr val="FFC000"/>
                </a:solidFill>
              </a:rPr>
              <a:t>።</a:t>
            </a:r>
            <a:endParaRPr lang="mr-IN" sz="4000" dirty="0">
              <a:solidFill>
                <a:srgbClr val="FFC000"/>
              </a:solidFill>
            </a:endParaRP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of </a:t>
            </a:r>
            <a:r>
              <a:rPr lang="en-US" sz="3300" dirty="0"/>
              <a:t>earth, Wisdom and </a:t>
            </a:r>
            <a:r>
              <a:rPr lang="en-US" sz="3300" dirty="0" smtClean="0"/>
              <a:t>Knowledge were </a:t>
            </a:r>
            <a:r>
              <a:rPr lang="en-US" sz="3300" dirty="0"/>
              <a:t>sent to the world by the </a:t>
            </a:r>
            <a:r>
              <a:rPr lang="en-US" sz="3300" dirty="0" smtClean="0"/>
              <a:t>everlasting Father</a:t>
            </a:r>
            <a:r>
              <a:rPr lang="en-US" sz="3300" dirty="0"/>
              <a:t>. This existence is </a:t>
            </a:r>
            <a:r>
              <a:rPr lang="en-US" sz="3300" dirty="0" err="1" smtClean="0"/>
              <a:t>unchange</a:t>
            </a:r>
            <a:r>
              <a:rPr lang="en-US" sz="3300" dirty="0" smtClean="0"/>
              <a:t>-</a:t>
            </a:r>
          </a:p>
          <a:p>
            <a:pPr marL="40639" marR="40639">
              <a:spcBef>
                <a:spcPts val="600"/>
              </a:spcBef>
              <a:buClr>
                <a:srgbClr val="000000"/>
              </a:buClr>
              <a:buFont typeface="Arial"/>
              <a:defRPr sz="2800"/>
            </a:pPr>
            <a:r>
              <a:rPr lang="en-US" sz="3300" dirty="0" smtClean="0"/>
              <a:t>able and immeasurable </a:t>
            </a:r>
            <a:r>
              <a:rPr lang="en-US" sz="3300" dirty="0"/>
              <a:t>and invisible spirit. Thou </a:t>
            </a:r>
            <a:r>
              <a:rPr lang="en-US" sz="3300" dirty="0" smtClean="0"/>
              <a:t>art the </a:t>
            </a:r>
            <a:r>
              <a:rPr lang="en-US" sz="3300" dirty="0"/>
              <a:t>glorious announcer and Thy name </a:t>
            </a:r>
            <a:r>
              <a:rPr lang="en-US" sz="3300" dirty="0" smtClean="0"/>
              <a:t>is wonderful</a:t>
            </a:r>
            <a:r>
              <a:rPr lang="en-US" sz="3300" dirty="0"/>
              <a:t>. </a:t>
            </a:r>
            <a:endParaRPr lang="en-US" sz="3300" dirty="0" smtClean="0"/>
          </a:p>
          <a:p>
            <a:pPr marL="40639" marR="40639">
              <a:spcBef>
                <a:spcPts val="600"/>
              </a:spcBef>
              <a:buClr>
                <a:srgbClr val="000000"/>
              </a:buClr>
              <a:buFont typeface="Arial"/>
              <a:defRPr sz="2800"/>
            </a:pPr>
            <a:r>
              <a:rPr lang="en-US" sz="3300" dirty="0" smtClean="0">
                <a:solidFill>
                  <a:srgbClr val="FFC000"/>
                </a:solidFill>
              </a:rPr>
              <a:t>For </a:t>
            </a:r>
            <a:r>
              <a:rPr lang="en-US" sz="3300" dirty="0">
                <a:solidFill>
                  <a:srgbClr val="FFC000"/>
                </a:solidFill>
              </a:rPr>
              <a:t>this reason we, </a:t>
            </a:r>
            <a:r>
              <a:rPr lang="en-US" sz="3300" dirty="0" smtClean="0">
                <a:solidFill>
                  <a:srgbClr val="FFC000"/>
                </a:solidFill>
              </a:rPr>
              <a:t>Thy servants</a:t>
            </a:r>
            <a:r>
              <a:rPr lang="en-US" sz="3300" dirty="0">
                <a:solidFill>
                  <a:srgbClr val="FFC000"/>
                </a:solidFill>
              </a:rPr>
              <a:t>, praise Thee, </a:t>
            </a:r>
            <a:endParaRPr lang="en-US" sz="3300" dirty="0" smtClean="0">
              <a:solidFill>
                <a:srgbClr val="FFC000"/>
              </a:solidFill>
            </a:endParaRPr>
          </a:p>
          <a:p>
            <a:pPr marL="40639" marR="40639">
              <a:spcBef>
                <a:spcPts val="600"/>
              </a:spcBef>
              <a:buClr>
                <a:srgbClr val="000000"/>
              </a:buClr>
              <a:buFont typeface="Arial"/>
              <a:defRPr sz="2800"/>
            </a:pPr>
            <a:r>
              <a:rPr lang="en-US" sz="3300" dirty="0" smtClean="0">
                <a:solidFill>
                  <a:srgbClr val="FFC000"/>
                </a:solidFill>
              </a:rPr>
              <a:t>O </a:t>
            </a:r>
            <a:r>
              <a:rPr lang="en-US" sz="3300" dirty="0">
                <a:solidFill>
                  <a:srgbClr val="FFC000"/>
                </a:solidFill>
              </a:rPr>
              <a:t>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093520"/>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smtClean="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smtClean="0">
                <a:solidFill>
                  <a:srgbClr val="FFFF00"/>
                </a:solidFill>
                <a:uFill>
                  <a:solidFill>
                    <a:srgbClr val="0329D6"/>
                  </a:solidFill>
                </a:uFill>
              </a:rPr>
              <a:t>People:</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praise</a:t>
            </a:r>
            <a:r>
              <a:rPr lang="en-US" sz="4800" dirty="0" smtClean="0">
                <a:uFill>
                  <a:solidFill>
                    <a:srgbClr val="0329D6"/>
                  </a:solidFill>
                </a:uFill>
              </a:rPr>
              <a:t> </a:t>
            </a:r>
            <a:r>
              <a:rPr lang="en-US" sz="4800" dirty="0">
                <a:uFill>
                  <a:solidFill>
                    <a:srgbClr val="0329D6"/>
                  </a:solidFill>
                </a:uFill>
              </a:rPr>
              <a:t>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540900"/>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a:t>
            </a:r>
            <a:r>
              <a:rPr lang="mr-IN" sz="4400" dirty="0" smtClean="0">
                <a:solidFill>
                  <a:schemeClr val="tx1">
                    <a:lumMod val="95000"/>
                  </a:schemeClr>
                </a:solidFill>
              </a:rPr>
              <a:t>ዘኢይትነሠት</a:t>
            </a:r>
            <a:r>
              <a:rPr lang="mr-IN" sz="4400" dirty="0">
                <a:solidFill>
                  <a:schemeClr val="tx1">
                    <a:lumMod val="95000"/>
                  </a:schemeClr>
                </a:solidFill>
              </a:rPr>
              <a:t>፡ ወቦቱ ገበርከ ለነ ንማዕ ማዕሰሪሁ ለሞት። ዘፈጠርከ ሕሊናተ ርቱዓተ ለእለ የአምኑ </a:t>
            </a:r>
            <a:r>
              <a:rPr lang="mr-IN" sz="4400" dirty="0" smtClean="0">
                <a:solidFill>
                  <a:schemeClr val="tx1">
                    <a:lumMod val="95000"/>
                  </a:schemeClr>
                </a:solidFill>
              </a:rPr>
              <a:t>ብከ</a:t>
            </a:r>
            <a:r>
              <a:rPr lang="en-CA" sz="4400" dirty="0" smtClean="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a:t>
            </a:r>
            <a:r>
              <a:rPr lang="mr-IN" sz="4400" dirty="0" smtClean="0">
                <a:solidFill>
                  <a:schemeClr val="tx1">
                    <a:lumMod val="95000"/>
                  </a:schemeClr>
                </a:solidFill>
              </a:rPr>
              <a:t>ንሣልሳ</a:t>
            </a:r>
            <a:endParaRPr lang="en-CA" sz="44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smtClean="0">
                <a:solidFill>
                  <a:schemeClr val="tx1">
                    <a:lumMod val="95000"/>
                  </a:schemeClr>
                </a:solidFill>
              </a:rPr>
              <a:t>ይ </a:t>
            </a:r>
            <a:r>
              <a:rPr lang="en-CA" sz="4400" dirty="0" smtClean="0">
                <a:solidFill>
                  <a:schemeClr val="tx1">
                    <a:lumMod val="95000"/>
                  </a:schemeClr>
                </a:solidFill>
              </a:rPr>
              <a:t>ግ</a:t>
            </a:r>
            <a:r>
              <a:rPr lang="mr-IN" sz="4400" dirty="0" smtClean="0">
                <a:solidFill>
                  <a:schemeClr val="tx1">
                    <a:lumMod val="95000"/>
                  </a:schemeClr>
                </a:solidFill>
              </a:rPr>
              <a:t>ዜ </a:t>
            </a:r>
            <a:r>
              <a:rPr lang="mr-IN" sz="4400" dirty="0">
                <a:solidFill>
                  <a:schemeClr val="tx1">
                    <a:lumMod val="95000"/>
                  </a:schemeClr>
                </a:solidFill>
              </a:rPr>
              <a:t>ናባኻ ነቕርብ  ኣሎና።  ዘይልወጥ ናትካ እምነት ሃብካና፡፡ ብእኡ ኸኣ ማእሰር ሞት ክንስዕር ገበርካና፡፡ ካብሰብ መራሕቲ ኪኾኑ ነቶም ብኣኻ ዚኣምኑ </a:t>
            </a:r>
            <a:r>
              <a:rPr lang="mr-IN" sz="4400" dirty="0" smtClean="0">
                <a:solidFill>
                  <a:schemeClr val="tx1">
                    <a:lumMod val="95000"/>
                  </a:schemeClr>
                </a:solidFill>
              </a:rPr>
              <a:t>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800" dirty="0"/>
              <a:t>We offer this three-fold </a:t>
            </a:r>
            <a:r>
              <a:rPr lang="en-US" sz="3800" dirty="0" smtClean="0"/>
              <a:t>holy glory </a:t>
            </a:r>
            <a:r>
              <a:rPr lang="en-US" sz="3800" dirty="0"/>
              <a:t>unto Thee, Who has given us </a:t>
            </a:r>
            <a:r>
              <a:rPr lang="en-US" sz="3800" dirty="0" smtClean="0"/>
              <a:t>Thine unchangeable </a:t>
            </a:r>
            <a:r>
              <a:rPr lang="en-US" sz="3800" dirty="0"/>
              <a:t>faith, enabling us to break </a:t>
            </a:r>
            <a:r>
              <a:rPr lang="en-US" sz="3800" dirty="0" smtClean="0"/>
              <a:t>the bonds </a:t>
            </a:r>
            <a:r>
              <a:rPr lang="en-US" sz="3800" dirty="0"/>
              <a:t>of death. Thou created the </a:t>
            </a:r>
            <a:r>
              <a:rPr lang="en-US" sz="3800" dirty="0" smtClean="0"/>
              <a:t>upright minds </a:t>
            </a:r>
            <a:r>
              <a:rPr lang="en-US" sz="3800" dirty="0"/>
              <a:t>of those who believe in Thee, </a:t>
            </a:r>
            <a:r>
              <a:rPr lang="en-US" sz="3800" dirty="0" smtClean="0"/>
              <a:t>that they may</a:t>
            </a:r>
            <a:endParaRPr lang="en-US" sz="38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838626"/>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ይኩኑ </a:t>
            </a:r>
            <a:r>
              <a:rPr lang="mr-IN" sz="4500" dirty="0">
                <a:solidFill>
                  <a:schemeClr val="tx1">
                    <a:lumMod val="95000"/>
                  </a:schemeClr>
                </a:solidFill>
              </a:rPr>
              <a:t>አማልክተ፡ ዘወሀብከነ ብመንፈስ ንኪድ ኩሎ ኃይሎ </a:t>
            </a:r>
            <a:r>
              <a:rPr lang="mr-IN" sz="4500" dirty="0" smtClean="0">
                <a:solidFill>
                  <a:schemeClr val="tx1">
                    <a:lumMod val="95000"/>
                  </a:schemeClr>
                </a:solidFill>
              </a:rPr>
              <a:t>ለጸላኢ</a:t>
            </a:r>
            <a:r>
              <a:rPr lang="en-CA" sz="4500" dirty="0" smtClean="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ከመ </a:t>
            </a:r>
            <a:r>
              <a:rPr lang="mr-IN" sz="4500" dirty="0">
                <a:solidFill>
                  <a:schemeClr val="tx1">
                    <a:lumMod val="95000"/>
                  </a:schemeClr>
                </a:solidFill>
              </a:rPr>
              <a:t>ንፍታሕ ዘኢይትፈታሕ፡ ፍቅረ ለነ ኅበ አቡከ ገበርከ ወዐረቀ ማእከሌነ</a:t>
            </a:r>
            <a:r>
              <a:rPr lang="mr-IN" sz="4500" dirty="0" smtClean="0">
                <a:solidFill>
                  <a:schemeClr val="tx1">
                    <a:lumMod val="95000"/>
                  </a:schemeClr>
                </a:solidFill>
              </a:rPr>
              <a:t>።</a:t>
            </a:r>
            <a:endParaRPr lang="mr-IN" sz="4500" dirty="0">
              <a:solidFill>
                <a:schemeClr val="tx1">
                  <a:lumMod val="95000"/>
                </a:schemeClr>
              </a:solidFill>
            </a:endParaRP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ሕልና </a:t>
            </a:r>
            <a:r>
              <a:rPr lang="mr-IN" sz="4500" dirty="0">
                <a:solidFill>
                  <a:schemeClr val="tx1">
                    <a:lumMod val="95000"/>
                  </a:schemeClr>
                </a:solidFill>
              </a:rPr>
              <a:t>ዝሃብካ ንስኻ ኢኻ።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ንኹሉ </a:t>
            </a:r>
            <a:r>
              <a:rPr lang="mr-IN" sz="4500" dirty="0">
                <a:solidFill>
                  <a:schemeClr val="tx1">
                    <a:lumMod val="95000"/>
                  </a:schemeClr>
                </a:solidFill>
              </a:rPr>
              <a:t>ኃይሊ ጸላኢ ብመንፈስ ክንረግጽ ሃብካና።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ዘይፍታሕ </a:t>
            </a:r>
            <a:r>
              <a:rPr lang="mr-IN" sz="4500" dirty="0">
                <a:solidFill>
                  <a:schemeClr val="tx1">
                    <a:lumMod val="95000"/>
                  </a:schemeClr>
                </a:solidFill>
              </a:rPr>
              <a:t>ክንፈትሕ ድማ ምስ ኣቦኻ ፍቕሪ </a:t>
            </a:r>
            <a:r>
              <a:rPr lang="mr-IN" sz="4500" dirty="0" smtClean="0">
                <a:solidFill>
                  <a:schemeClr val="tx1">
                    <a:lumMod val="95000"/>
                  </a:schemeClr>
                </a:solidFill>
              </a:rPr>
              <a:t>ገበርካልና</a:t>
            </a:r>
            <a:r>
              <a:rPr lang="mr-IN" sz="4500" dirty="0">
                <a:solidFill>
                  <a:schemeClr val="tx1">
                    <a:lumMod val="95000"/>
                  </a:schemeClr>
                </a:solidFill>
              </a:rPr>
              <a:t>።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ኣብ </a:t>
            </a:r>
            <a:r>
              <a:rPr lang="mr-IN" sz="4500" dirty="0">
                <a:solidFill>
                  <a:schemeClr val="tx1">
                    <a:lumMod val="95000"/>
                  </a:schemeClr>
                </a:solidFill>
              </a:rPr>
              <a:t>ማእከልና ኬንካ ድማ ዓረቕካና</a:t>
            </a:r>
            <a:r>
              <a:rPr lang="mr-IN" sz="4500" dirty="0" smtClean="0">
                <a:solidFill>
                  <a:schemeClr val="tx1">
                    <a:lumMod val="95000"/>
                  </a:schemeClr>
                </a:solidFill>
              </a:rPr>
              <a:t>።</a:t>
            </a:r>
            <a:endParaRPr lang="mr-IN" sz="4500" dirty="0">
              <a:solidFill>
                <a:schemeClr val="tx1">
                  <a:lumMod val="95000"/>
                </a:schemeClr>
              </a:solidFill>
            </a:endParaRP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be </a:t>
            </a:r>
            <a:r>
              <a:rPr lang="en-US" sz="3300" dirty="0"/>
              <a:t>called gods among men. </a:t>
            </a:r>
            <a:r>
              <a:rPr lang="en-US" sz="3300" dirty="0" smtClean="0"/>
              <a:t>Thou has </a:t>
            </a:r>
            <a:r>
              <a:rPr lang="en-US" sz="3300" dirty="0"/>
              <a:t>granted us to tread down all the </a:t>
            </a:r>
            <a:r>
              <a:rPr lang="en-US" sz="3300" dirty="0" smtClean="0"/>
              <a:t>powers of </a:t>
            </a:r>
            <a:r>
              <a:rPr lang="en-US" sz="3300" dirty="0"/>
              <a:t>the enemy through the Spirit, so that </a:t>
            </a:r>
            <a:r>
              <a:rPr lang="en-US" sz="3300" dirty="0" smtClean="0"/>
              <a:t>we may </a:t>
            </a:r>
            <a:r>
              <a:rPr lang="en-US" sz="3300" dirty="0"/>
              <a:t>loosen that which could not </a:t>
            </a:r>
            <a:r>
              <a:rPr lang="en-US" sz="3300" dirty="0" smtClean="0"/>
              <a:t>be loosened.</a:t>
            </a:r>
          </a:p>
          <a:p>
            <a:pPr marL="40639" marR="40639">
              <a:spcBef>
                <a:spcPts val="600"/>
              </a:spcBef>
              <a:buClr>
                <a:srgbClr val="000000"/>
              </a:buClr>
              <a:buFont typeface="Arial"/>
              <a:defRPr sz="2800"/>
            </a:pPr>
            <a:r>
              <a:rPr lang="en-US" sz="3300" dirty="0" smtClean="0"/>
              <a:t>Thou </a:t>
            </a:r>
            <a:r>
              <a:rPr lang="en-US" sz="3300" dirty="0"/>
              <a:t>has made effectual for </a:t>
            </a:r>
            <a:r>
              <a:rPr lang="en-US" sz="3300" dirty="0" smtClean="0"/>
              <a:t>us love </a:t>
            </a:r>
            <a:r>
              <a:rPr lang="en-US" sz="3300" dirty="0"/>
              <a:t>towards </a:t>
            </a:r>
            <a:r>
              <a:rPr lang="en-US" sz="3300" dirty="0" smtClean="0"/>
              <a:t>Thy Father </a:t>
            </a:r>
            <a:r>
              <a:rPr lang="en-US" sz="3300" dirty="0"/>
              <a:t>and </a:t>
            </a:r>
            <a:r>
              <a:rPr lang="en-US" sz="3300" dirty="0" smtClean="0"/>
              <a:t>made reconciliation </a:t>
            </a:r>
            <a:r>
              <a:rPr lang="en-US" sz="3300" dirty="0"/>
              <a:t>between us and Him</a:t>
            </a:r>
            <a:r>
              <a:rPr lang="en-US" sz="33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28239"/>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ስማዕ </a:t>
            </a:r>
            <a:r>
              <a:rPr lang="mr-IN" sz="4400" dirty="0"/>
              <a:t>እግዚኦ እለ ኪያከ ይስእሉ። እግዚኦ እለ ንስእለከ ኢንሰተት አላ በስክየት ዲበ ጸላኢነ ነሀሉ</a:t>
            </a:r>
            <a:r>
              <a:rPr lang="mr-IN" sz="4400" dirty="0" smtClean="0"/>
              <a:t>።</a:t>
            </a:r>
            <a:endParaRPr lang="en-CA" sz="4400" dirty="0" smtClean="0"/>
          </a:p>
          <a:p>
            <a:pPr marL="40639" marR="40639">
              <a:spcBef>
                <a:spcPts val="600"/>
              </a:spcBef>
              <a:buClr>
                <a:srgbClr val="000000"/>
              </a:buClr>
              <a:buFont typeface="Arial"/>
              <a:defRPr sz="2400"/>
            </a:pPr>
            <a:r>
              <a:rPr lang="mr-IN" sz="4400" dirty="0"/>
              <a:t>ሀበነ ዘወትረ ጸሎተነ እምኂጠተ ጸላኢ ንትዓቀብ</a:t>
            </a:r>
            <a:r>
              <a:rPr lang="mr-IN" sz="4400" dirty="0" smtClean="0"/>
              <a:t>።</a:t>
            </a:r>
            <a:endParaRPr lang="mr-IN" sz="4400" dirty="0"/>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smtClean="0"/>
              <a:t>ኦ </a:t>
            </a:r>
            <a:r>
              <a:rPr lang="mr-IN" sz="4300" dirty="0"/>
              <a:t>ጎይታ ነቶም </a:t>
            </a:r>
            <a:r>
              <a:rPr lang="mr-IN" sz="4300" dirty="0" smtClean="0"/>
              <a:t>ዚልሙ</a:t>
            </a:r>
            <a:endParaRPr lang="en-CA" sz="4300" dirty="0" smtClean="0"/>
          </a:p>
          <a:p>
            <a:pPr marL="40639" marR="40639">
              <a:spcBef>
                <a:spcPts val="600"/>
              </a:spcBef>
              <a:buClr>
                <a:srgbClr val="000000"/>
              </a:buClr>
              <a:buFont typeface="Arial"/>
              <a:defRPr sz="2400"/>
            </a:pPr>
            <a:r>
              <a:rPr lang="mr-IN" sz="4300" dirty="0" smtClean="0"/>
              <a:t>ንኻ ስምዓዮም፡ </a:t>
            </a:r>
            <a:endParaRPr lang="en-CA" sz="4300" dirty="0" smtClean="0"/>
          </a:p>
          <a:p>
            <a:pPr marL="40639" marR="40639">
              <a:spcBef>
                <a:spcPts val="600"/>
              </a:spcBef>
              <a:buClr>
                <a:srgbClr val="000000"/>
              </a:buClr>
              <a:buFont typeface="Arial"/>
              <a:defRPr sz="2400"/>
            </a:pPr>
            <a:r>
              <a:rPr lang="mr-IN" sz="4300" dirty="0" smtClean="0"/>
              <a:t>ኦ </a:t>
            </a:r>
            <a:r>
              <a:rPr lang="mr-IN" sz="4300" dirty="0"/>
              <a:t>ጎይታ እዞም </a:t>
            </a:r>
            <a:r>
              <a:rPr lang="mr-IN" sz="4300" dirty="0" smtClean="0"/>
              <a:t>እንል</a:t>
            </a:r>
            <a:endParaRPr lang="en-CA" sz="4300" dirty="0" smtClean="0"/>
          </a:p>
          <a:p>
            <a:pPr marL="40639" marR="40639">
              <a:spcBef>
                <a:spcPts val="600"/>
              </a:spcBef>
              <a:buClr>
                <a:srgbClr val="000000"/>
              </a:buClr>
              <a:buFont typeface="Arial"/>
              <a:defRPr sz="2400"/>
            </a:pPr>
            <a:r>
              <a:rPr lang="mr-IN" sz="4300" dirty="0" smtClean="0"/>
              <a:t>ምነካ’ውን ኣይንከሰስ።</a:t>
            </a:r>
            <a:endParaRPr lang="en-CA" sz="4300" dirty="0" smtClean="0"/>
          </a:p>
          <a:p>
            <a:pPr marL="40639" marR="40639">
              <a:spcBef>
                <a:spcPts val="600"/>
              </a:spcBef>
              <a:buClr>
                <a:srgbClr val="000000"/>
              </a:buClr>
              <a:buFont typeface="Arial"/>
              <a:defRPr sz="2400"/>
            </a:pPr>
            <a:r>
              <a:rPr lang="mr-IN" sz="4300" dirty="0" smtClean="0"/>
              <a:t>ኣብ </a:t>
            </a:r>
            <a:r>
              <a:rPr lang="mr-IN" sz="4300" dirty="0"/>
              <a:t>ጊዜ ክስስ ኣብ ልዕሊ ጸላኢና ድኣ ዓወት ሃበና</a:t>
            </a:r>
            <a:r>
              <a:rPr lang="mr-IN" sz="4300" dirty="0" smtClean="0"/>
              <a:t>።</a:t>
            </a:r>
            <a:endParaRPr lang="en-CA" sz="4300" dirty="0" smtClean="0"/>
          </a:p>
          <a:p>
            <a:pPr marL="40639" marR="40639">
              <a:spcBef>
                <a:spcPts val="600"/>
              </a:spcBef>
              <a:buClr>
                <a:srgbClr val="000000"/>
              </a:buClr>
              <a:buFont typeface="Arial"/>
              <a:defRPr sz="2400"/>
            </a:pPr>
            <a:r>
              <a:rPr lang="mr-IN" sz="4300" dirty="0"/>
              <a:t>ካብ ምትላል ጸላኢ ክንሕሎ ዘየቋርጽ ጸሎት ሃበና</a:t>
            </a:r>
            <a:r>
              <a:rPr lang="mr-IN" sz="4300" dirty="0" smtClean="0"/>
              <a:t>።</a:t>
            </a:r>
            <a:endParaRPr lang="mr-IN" sz="4300" dirty="0"/>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O Lord, hear those who beg Thee. </a:t>
            </a:r>
          </a:p>
          <a:p>
            <a:pPr marL="40639" marR="40639">
              <a:spcBef>
                <a:spcPts val="600"/>
              </a:spcBef>
              <a:buClr>
                <a:srgbClr val="000000"/>
              </a:buClr>
              <a:buFont typeface="Arial"/>
              <a:defRPr sz="2800"/>
            </a:pPr>
            <a:r>
              <a:rPr lang="en-US" sz="3600" dirty="0" smtClean="0"/>
              <a:t>O Lord, let not us, who petition Thee fall into sin, but vindicate us against our </a:t>
            </a:r>
            <a:r>
              <a:rPr lang="en-US" sz="3600" dirty="0" err="1" smtClean="0"/>
              <a:t>enem</a:t>
            </a:r>
            <a:r>
              <a:rPr lang="en-US" sz="3600" dirty="0" smtClean="0"/>
              <a:t>-</a:t>
            </a:r>
          </a:p>
          <a:p>
            <a:pPr marL="40639" marR="40639">
              <a:spcBef>
                <a:spcPts val="600"/>
              </a:spcBef>
              <a:buClr>
                <a:srgbClr val="000000"/>
              </a:buClr>
              <a:buFont typeface="Arial"/>
              <a:defRPr sz="2800"/>
            </a:pPr>
            <a:r>
              <a:rPr lang="en-US" sz="3600" dirty="0" err="1" smtClean="0"/>
              <a:t>ies</a:t>
            </a:r>
            <a:r>
              <a:rPr lang="en-US" sz="3600" dirty="0" smtClean="0"/>
              <a:t>, our accusers.</a:t>
            </a:r>
          </a:p>
          <a:p>
            <a:pPr marL="40639" marR="40639">
              <a:spcBef>
                <a:spcPts val="600"/>
              </a:spcBef>
              <a:buClr>
                <a:srgbClr val="000000"/>
              </a:buClr>
              <a:buFont typeface="Arial"/>
              <a:defRPr sz="2800"/>
            </a:pPr>
            <a:r>
              <a:rPr lang="en-US" sz="3600" dirty="0" smtClean="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709939"/>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ስማዕ </a:t>
            </a:r>
            <a:r>
              <a:rPr lang="mr-IN" sz="4400" dirty="0">
                <a:solidFill>
                  <a:srgbClr val="FFC000"/>
                </a:solidFill>
                <a:uFill>
                  <a:solidFill>
                    <a:srgbClr val="D84800"/>
                  </a:solidFill>
                </a:uFill>
              </a:rPr>
              <a:t>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a:t>
            </a:r>
            <a:r>
              <a:rPr lang="mr-IN" sz="4400" dirty="0" smtClean="0"/>
              <a:t>ንዓያሱ</a:t>
            </a:r>
            <a:r>
              <a:rPr lang="en-CA" sz="4400" dirty="0" smtClean="0"/>
              <a:t> </a:t>
            </a:r>
            <a:r>
              <a:rPr lang="mr-IN" sz="4400" dirty="0" smtClean="0"/>
              <a:t>ኣለብም።</a:t>
            </a:r>
            <a:r>
              <a:rPr lang="en-CA" sz="4400" dirty="0" smtClean="0"/>
              <a:t> </a:t>
            </a:r>
            <a:r>
              <a:rPr lang="mr-IN" sz="4400" dirty="0" smtClean="0"/>
              <a:t>ንጥፉኣት </a:t>
            </a:r>
            <a:r>
              <a:rPr lang="mr-IN" sz="4400" dirty="0"/>
              <a:t>ምለስ</a:t>
            </a:r>
            <a:r>
              <a:rPr lang="mr-IN" sz="4400" dirty="0" smtClean="0"/>
              <a:t>።</a:t>
            </a:r>
            <a:endParaRPr lang="en-CA" sz="4400" dirty="0" smtClean="0"/>
          </a:p>
          <a:p>
            <a:pPr marL="40639" marR="40639">
              <a:spcBef>
                <a:spcPts val="600"/>
              </a:spcBef>
              <a:buClr>
                <a:srgbClr val="D84800"/>
              </a:buClr>
              <a:buFont typeface="Arial"/>
              <a:defRPr sz="2800"/>
            </a:pPr>
            <a:r>
              <a:rPr lang="mr-IN" sz="4400" dirty="0" smtClean="0"/>
              <a:t> </a:t>
            </a:r>
            <a:r>
              <a:rPr lang="mr-IN" sz="4400" dirty="0"/>
              <a:t>ኣብ ቤት ማእሰርቲ ንዘለው ኣድኅን</a:t>
            </a:r>
            <a:r>
              <a:rPr lang="mr-IN" sz="4400" dirty="0" smtClean="0"/>
              <a:t>።</a:t>
            </a:r>
            <a:endParaRPr lang="mr-IN" sz="4400" dirty="0"/>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eternal King, </a:t>
            </a:r>
            <a:r>
              <a:rPr lang="en-US" sz="4000" dirty="0"/>
              <a:t>hear: comfort the widows</a:t>
            </a:r>
            <a:r>
              <a:rPr lang="en-US" sz="4000" dirty="0" smtClean="0"/>
              <a:t>, accept </a:t>
            </a:r>
            <a:r>
              <a:rPr lang="en-US" sz="4000" dirty="0"/>
              <a:t>the orphans, purify the </a:t>
            </a:r>
            <a:r>
              <a:rPr lang="en-US" sz="4000" dirty="0" smtClean="0"/>
              <a:t>unclean through </a:t>
            </a:r>
            <a:r>
              <a:rPr lang="en-US" sz="4000" dirty="0"/>
              <a:t>Thy mercy, grant wisdom to </a:t>
            </a:r>
            <a:r>
              <a:rPr lang="en-US" sz="4000" dirty="0" smtClean="0"/>
              <a:t>the foolish</a:t>
            </a:r>
            <a:r>
              <a:rPr lang="en-US" sz="4000" dirty="0"/>
              <a:t>, restore the lost, save the prisoners</a:t>
            </a:r>
            <a:r>
              <a:rPr lang="en-US" sz="4000" dirty="0" smtClean="0"/>
              <a:t>, and </a:t>
            </a:r>
            <a:r>
              <a:rPr lang="en-US" sz="4000" dirty="0"/>
              <a:t>be a refuge to all of us</a:t>
            </a:r>
            <a:r>
              <a:rPr lang="en-US" sz="4000" dirty="0" smtClean="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468571"/>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rgbClr val="FFC000"/>
                </a:solidFill>
              </a:rPr>
              <a:t>እስመ</a:t>
            </a:r>
            <a:r>
              <a:rPr lang="en-US" sz="4400" dirty="0" smtClean="0">
                <a:solidFill>
                  <a:srgbClr val="FFC000"/>
                </a:solidFill>
              </a:rPr>
              <a:t> </a:t>
            </a:r>
            <a:r>
              <a:rPr lang="mr-IN" sz="4400" dirty="0">
                <a:solidFill>
                  <a:srgbClr val="FFC000"/>
                </a:solidFill>
              </a:rPr>
              <a:t>ለከ እግዚኦ </a:t>
            </a:r>
            <a:r>
              <a:rPr lang="mr-IN" sz="4400" dirty="0"/>
              <a:t>አምላክነ መንግስት </a:t>
            </a:r>
            <a:r>
              <a:rPr lang="mr-IN" sz="4400" dirty="0" smtClean="0"/>
              <a:t>ብሩ</a:t>
            </a:r>
            <a:r>
              <a:rPr lang="en-CA" sz="4400" dirty="0" smtClean="0"/>
              <a:t>ክ</a:t>
            </a:r>
            <a:r>
              <a:rPr lang="mr-IN" sz="4400" dirty="0" smtClean="0"/>
              <a:t>።</a:t>
            </a:r>
            <a:endParaRPr lang="en-CA" sz="4400" dirty="0" smtClean="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endParaRPr lang="en-CA" sz="6000" b="1" dirty="0"/>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ጎይታናን ኣምላኽናን፡</a:t>
            </a:r>
            <a:r>
              <a:rPr lang="mr-IN" sz="4400" dirty="0">
                <a:solidFill>
                  <a:srgbClr val="FFC000"/>
                </a:solidFill>
              </a:rPr>
              <a:t> </a:t>
            </a:r>
            <a:r>
              <a:rPr lang="mr-IN" sz="4400" dirty="0"/>
              <a:t>ብሩኽ መንግስቲ ናትካ እዩ’ሞ፡ ንኵልና ጸግዒ ኩነና። </a:t>
            </a:r>
            <a:endParaRPr lang="en-CA" sz="4400" dirty="0" smtClean="0"/>
          </a:p>
          <a:p>
            <a:pPr marL="40639" marR="40639">
              <a:spcBef>
                <a:spcPts val="600"/>
              </a:spcBef>
              <a:buClr>
                <a:srgbClr val="D84800"/>
              </a:buClr>
              <a:buFont typeface="Arial"/>
              <a:defRPr sz="2800"/>
            </a:pPr>
            <a:endParaRPr lang="en-CA" sz="4400" dirty="0" smtClean="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smtClean="0">
                <a:solidFill>
                  <a:srgbClr val="FFFF00"/>
                </a:solidFill>
              </a:rPr>
              <a:t>ይ.ሕ</a:t>
            </a:r>
            <a:r>
              <a:rPr lang="en-CA" sz="6000" dirty="0" smtClean="0">
                <a:solidFill>
                  <a:srgbClr val="FFFF00"/>
                </a:solidFill>
              </a:rPr>
              <a:t>. </a:t>
            </a:r>
            <a:r>
              <a:rPr lang="en-CA" sz="6000" dirty="0" err="1" smtClean="0"/>
              <a:t>ኣሜን</a:t>
            </a:r>
            <a:r>
              <a:rPr lang="en-CA" sz="6000" dirty="0" smtClean="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for </a:t>
            </a:r>
            <a:r>
              <a:rPr lang="en-US" sz="4000" dirty="0"/>
              <a:t>Thine is </a:t>
            </a:r>
            <a:r>
              <a:rPr lang="en-US" sz="4000" dirty="0" smtClean="0"/>
              <a:t>the blessed </a:t>
            </a:r>
            <a:r>
              <a:rPr lang="en-US" sz="4000" dirty="0"/>
              <a:t>kingdom, </a:t>
            </a:r>
            <a:endParaRPr lang="en-US" sz="4000" dirty="0" smtClean="0"/>
          </a:p>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Lord our God</a:t>
            </a:r>
            <a:r>
              <a:rPr lang="en-US" sz="4000" dirty="0" smtClean="0"/>
              <a:t>.</a:t>
            </a:r>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smtClean="0">
                <a:solidFill>
                  <a:srgbClr val="FFFF00"/>
                </a:solidFill>
              </a:rPr>
              <a:t>People: </a:t>
            </a:r>
            <a:r>
              <a:rPr lang="en-US" sz="5400" dirty="0" smtClean="0"/>
              <a:t>Amen.</a:t>
            </a:r>
            <a:endParaRPr lang="en-US" sz="5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463102"/>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ከመ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ለዘኣበሰ</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latin typeface="Arial" charset="0"/>
                <a:ea typeface="PingFang SC Regular" charset="0"/>
                <a:cs typeface="Abyssinica SIL" charset="0"/>
              </a:rPr>
              <a:t>ስምካ</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ይቀደስ</a:t>
            </a:r>
            <a:r>
              <a:rPr lang="en-US" sz="4000" dirty="0" smtClean="0">
                <a:latin typeface="Arial" charset="0"/>
                <a:ea typeface="PingFang SC Regular" charset="0"/>
                <a:cs typeface="Abyssinica SIL" charset="0"/>
              </a:rPr>
              <a:t> </a:t>
            </a:r>
            <a:r>
              <a:rPr lang="en-US" sz="4000" dirty="0" smtClean="0">
                <a:latin typeface="System Font" charset="0"/>
                <a:ea typeface="PingFang SC Regular" charset="0"/>
                <a:cs typeface="Abyssinica SIL" charset="0"/>
                <a:sym typeface="System Font" charset="0"/>
              </a:rPr>
              <a:t>፤</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ሰማይ</a:t>
            </a:r>
            <a:r>
              <a:rPr lang="en-US" sz="4000" dirty="0" smtClean="0">
                <a:latin typeface="Arial" charset="0"/>
                <a:ea typeface="PingFang SC Regular" charset="0"/>
                <a:cs typeface="Abyssinica SIL" charset="0"/>
              </a:rPr>
              <a:t> ፤ </a:t>
            </a:r>
            <a:r>
              <a:rPr lang="en-US" sz="4000" dirty="0" err="1" smtClean="0">
                <a:latin typeface="Arial" charset="0"/>
                <a:ea typeface="PingFang SC Regular" charset="0"/>
                <a:cs typeface="Abyssinica SIL" charset="0"/>
              </a:rPr>
              <a:t>ከምኡ</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ድማ</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ሃበና</a:t>
            </a:r>
            <a:r>
              <a:rPr lang="en-US" sz="4000" dirty="0" smtClean="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ዝሓደግና</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ሎም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a:t>
            </a:r>
            <a:r>
              <a:rPr lang="en-US" sz="3300" dirty="0" smtClean="0">
                <a:solidFill>
                  <a:schemeClr val="tx1">
                    <a:lumMod val="95000"/>
                  </a:schemeClr>
                </a:solidFill>
                <a:uFill>
                  <a:solidFill>
                    <a:srgbClr val="0329D6"/>
                  </a:solidFill>
                </a:uFill>
              </a:rPr>
              <a:t>us</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47412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smtClean="0"/>
              <a:t>ዘየኀጥ</a:t>
            </a:r>
            <a:endParaRPr lang="en-CA" sz="4000" dirty="0" smtClean="0"/>
          </a:p>
          <a:p>
            <a:r>
              <a:rPr lang="en-CA" sz="4000" dirty="0" err="1" smtClean="0"/>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smtClean="0"/>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smtClean="0"/>
              <a:t>ምእ</a:t>
            </a:r>
            <a:endParaRPr lang="en-CA" sz="4000" dirty="0" smtClean="0"/>
          </a:p>
          <a:p>
            <a:r>
              <a:rPr lang="en-CA" sz="4000" dirty="0" err="1" smtClean="0"/>
              <a:t>ንቱ</a:t>
            </a:r>
            <a:r>
              <a:rPr lang="en-CA" sz="4000" dirty="0" smtClean="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smtClean="0"/>
              <a:t>በትር</a:t>
            </a:r>
            <a:endParaRPr lang="en-CA" sz="4000" dirty="0" smtClean="0"/>
          </a:p>
          <a:p>
            <a:r>
              <a:rPr lang="en-CA" sz="4000" dirty="0" err="1" smtClean="0"/>
              <a:t>ኻን</a:t>
            </a:r>
            <a:r>
              <a:rPr lang="en-CA" sz="4000" dirty="0" smtClean="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smtClean="0"/>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Then </a:t>
            </a:r>
            <a:r>
              <a:rPr lang="en-US" sz="2000" dirty="0">
                <a:solidFill>
                  <a:srgbClr val="FFC000"/>
                </a:solidFill>
              </a:rPr>
              <a:t>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a:t>
            </a:r>
            <a:r>
              <a:rPr lang="en-US" sz="2000" dirty="0" smtClean="0">
                <a:solidFill>
                  <a:srgbClr val="FFC000"/>
                </a:solidFill>
              </a:rPr>
              <a:t>: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92D050"/>
                </a:solidFill>
              </a:rPr>
              <a:t>Deacon: </a:t>
            </a:r>
            <a:r>
              <a:rPr lang="en-US" sz="1400" dirty="0" smtClean="0">
                <a:solidFill>
                  <a:srgbClr val="FFC000"/>
                </a:solidFill>
              </a:rPr>
              <a:t>15. </a:t>
            </a:r>
            <a:r>
              <a:rPr lang="en-US" sz="3200" dirty="0" smtClean="0">
                <a:solidFill>
                  <a:schemeClr val="tx1">
                    <a:lumMod val="95000"/>
                  </a:schemeClr>
                </a:solidFill>
              </a:rPr>
              <a:t>The </a:t>
            </a:r>
            <a:r>
              <a:rPr lang="en-US" sz="3200" dirty="0">
                <a:solidFill>
                  <a:schemeClr val="tx1">
                    <a:lumMod val="95000"/>
                  </a:schemeClr>
                </a:solidFill>
              </a:rPr>
              <a:t>Lord shepherds me, and nothing is </a:t>
            </a:r>
            <a:r>
              <a:rPr lang="en-US" sz="3200" dirty="0" smtClean="0">
                <a:solidFill>
                  <a:schemeClr val="tx1">
                    <a:lumMod val="95000"/>
                  </a:schemeClr>
                </a:solidFill>
              </a:rPr>
              <a:t>denied me</a:t>
            </a:r>
            <a:r>
              <a:rPr lang="en-US" sz="3200" dirty="0">
                <a:solidFill>
                  <a:schemeClr val="tx1">
                    <a:lumMod val="95000"/>
                  </a:schemeClr>
                </a:solidFill>
              </a:rPr>
              <a:t>. He settles me in verdant pasturage, </a:t>
            </a:r>
            <a:r>
              <a:rPr lang="en-US" sz="3200" dirty="0" smtClean="0">
                <a:solidFill>
                  <a:schemeClr val="tx1">
                    <a:lumMod val="95000"/>
                  </a:schemeClr>
                </a:solidFill>
              </a:rPr>
              <a:t>and raises </a:t>
            </a:r>
            <a:r>
              <a:rPr lang="en-US" sz="3200" dirty="0">
                <a:solidFill>
                  <a:schemeClr val="tx1">
                    <a:lumMod val="95000"/>
                  </a:schemeClr>
                </a:solidFill>
              </a:rPr>
              <a:t>me on refreshing water. He </a:t>
            </a:r>
            <a:r>
              <a:rPr lang="en-US" sz="3200" dirty="0" smtClean="0">
                <a:solidFill>
                  <a:schemeClr val="tx1">
                    <a:lumMod val="95000"/>
                  </a:schemeClr>
                </a:solidFill>
              </a:rPr>
              <a:t>converts my </a:t>
            </a:r>
            <a:r>
              <a:rPr lang="en-US" sz="3200" dirty="0">
                <a:solidFill>
                  <a:schemeClr val="tx1">
                    <a:lumMod val="95000"/>
                  </a:schemeClr>
                </a:solidFill>
              </a:rPr>
              <a:t>soul, and guides me toward a course </a:t>
            </a:r>
            <a:r>
              <a:rPr lang="en-US" sz="3200" dirty="0" smtClean="0">
                <a:solidFill>
                  <a:schemeClr val="tx1">
                    <a:lumMod val="95000"/>
                  </a:schemeClr>
                </a:solidFill>
              </a:rPr>
              <a:t>of righteousness </a:t>
            </a:r>
            <a:r>
              <a:rPr lang="en-US" sz="3200" dirty="0">
                <a:solidFill>
                  <a:schemeClr val="tx1">
                    <a:lumMod val="95000"/>
                  </a:schemeClr>
                </a:solidFill>
              </a:rPr>
              <a:t>for His Name’s sake. </a:t>
            </a:r>
            <a:r>
              <a:rPr lang="en-US" sz="3200" dirty="0" smtClean="0">
                <a:solidFill>
                  <a:schemeClr val="tx1">
                    <a:lumMod val="95000"/>
                  </a:schemeClr>
                </a:solidFill>
              </a:rPr>
              <a:t>For</a:t>
            </a:r>
            <a:endParaRPr lang="en-CA" sz="3200" dirty="0">
              <a:solidFill>
                <a:schemeClr val="tx1">
                  <a:lumMod val="95000"/>
                </a:schemeClr>
              </a:solidFill>
            </a:endParaRPr>
          </a:p>
        </p:txBody>
      </p:sp>
    </p:spTree>
    <p:extLst>
      <p:ext uri="{BB962C8B-B14F-4D97-AF65-F5344CB8AC3E}">
        <p14:creationId xmlns:p14="http://schemas.microsoft.com/office/powerpoint/2010/main" val="346534958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እምኩሉ</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ሓይል</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smtClean="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smtClean="0">
                <a:latin typeface="Arial" charset="0"/>
                <a:ea typeface="PingFang SC Regular" charset="0"/>
                <a:cs typeface="Abyssinica SIL" charset="0"/>
              </a:rPr>
              <a:t>እመ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ጸባዖት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ሰላም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smtClean="0">
                <a:latin typeface="Arial" charset="0"/>
                <a:ea typeface="PingFang SC Regular" charset="0"/>
                <a:cs typeface="Abyssinica SIL" charset="0"/>
              </a:rPr>
              <a:t>እምበር</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ኣይተ</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መንግስትን</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ንዘልኣ</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ለም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smtClean="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not </a:t>
            </a:r>
            <a:r>
              <a:rPr lang="en-US" sz="3300" dirty="0">
                <a:solidFill>
                  <a:schemeClr val="tx1">
                    <a:lumMod val="95000"/>
                  </a:schemeClr>
                </a:solidFill>
                <a:uFill>
                  <a:solidFill>
                    <a:srgbClr val="0329D6"/>
                  </a:solidFill>
                </a:uFill>
              </a:rPr>
              <a:t>into temptation but deliver us and rescue us from all evil; for Thine is the kingdom, the power and glory for ever and ever</a:t>
            </a:r>
            <a:r>
              <a:rPr lang="en-US" sz="3300" dirty="0" smtClean="0">
                <a:solidFill>
                  <a:schemeClr val="tx1">
                    <a:lumMod val="95000"/>
                  </a:schemeClr>
                </a:solidFill>
                <a:uFill>
                  <a:solidFill>
                    <a:srgbClr val="0329D6"/>
                  </a:solidFill>
                </a:uFill>
              </a:rPr>
              <a:t>.</a:t>
            </a:r>
          </a:p>
          <a:p>
            <a:pPr marL="40639" marR="40639">
              <a:lnSpc>
                <a:spcPct val="120000"/>
              </a:lnSpc>
              <a:spcBef>
                <a:spcPts val="600"/>
              </a:spcBef>
              <a:buClr>
                <a:srgbClr val="D84800"/>
              </a:buClr>
              <a:buFont typeface="Arial"/>
              <a:defRPr sz="2800"/>
            </a:pPr>
            <a:r>
              <a:rPr lang="en-US" sz="3300" dirty="0" smtClean="0">
                <a:solidFill>
                  <a:srgbClr val="FFFF00"/>
                </a:solidFill>
                <a:uFill>
                  <a:solidFill>
                    <a:srgbClr val="0329D6"/>
                  </a:solidFill>
                </a:uFill>
              </a:rPr>
              <a:t>O </a:t>
            </a:r>
            <a:r>
              <a:rPr lang="en-US" sz="3300" dirty="0">
                <a:solidFill>
                  <a:srgbClr val="FFFF00"/>
                </a:solidFill>
                <a:uFill>
                  <a:solidFill>
                    <a:srgbClr val="0329D6"/>
                  </a:solidFill>
                </a:uFill>
              </a:rPr>
              <a:t>our Lady, Virgin Saint Mary! In saint Gabriel’s greetings, peace be unto you. </a:t>
            </a:r>
            <a:r>
              <a:rPr lang="en-US" sz="3300" dirty="0">
                <a:solidFill>
                  <a:schemeClr val="tx1">
                    <a:lumMod val="95000"/>
                  </a:schemeClr>
                </a:solidFill>
                <a:uFill>
                  <a:solidFill>
                    <a:srgbClr val="0329D6"/>
                  </a:solidFill>
                </a:uFill>
              </a:rPr>
              <a:t>Holy and pure, O mother of </a:t>
            </a:r>
            <a:r>
              <a:rPr lang="en-US" sz="3300" dirty="0" smtClean="0">
                <a:solidFill>
                  <a:schemeClr val="tx1">
                    <a:lumMod val="95000"/>
                  </a:schemeClr>
                </a:solidFill>
                <a:uFill>
                  <a:solidFill>
                    <a:srgbClr val="0329D6"/>
                  </a:solidFill>
                </a:uFill>
              </a:rPr>
              <a:t>the</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932192"/>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ቡርክት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endParaRPr lang="en-US" sz="4000" dirty="0" smtClean="0">
              <a:latin typeface="Arial" charset="0"/>
              <a:ea typeface="PingFang SC Regular" charset="0"/>
              <a:cs typeface="Abyssinica SIL" charset="0"/>
            </a:endParaRPr>
          </a:p>
          <a:p>
            <a:pPr>
              <a:defRPr/>
            </a:pPr>
            <a:r>
              <a:rPr lang="en-US" sz="4000" dirty="0" err="1" smtClean="0">
                <a:latin typeface="Arial" charset="0"/>
                <a:ea typeface="PingFang SC Regular" charset="0"/>
                <a:cs typeface="Abyssinica SIL" charset="0"/>
              </a:rPr>
              <a:t>እምኣንስት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ወብሩክት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ተፈሥ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ኦ </a:t>
            </a:r>
            <a:r>
              <a:rPr lang="en-US" sz="4000" dirty="0" err="1" smtClean="0">
                <a:latin typeface="Arial" charset="0"/>
                <a:ea typeface="PingFang SC Regular" charset="0"/>
                <a:cs typeface="Abyssinica SIL" charset="0"/>
              </a:rPr>
              <a:t>ምልእ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ሰዓሊ</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ኣደ</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ከርስ</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ኺውን</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እግዚኣብ</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ሄር</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smtClean="0">
                <a:effectLst>
                  <a:outerShdw blurRad="38100" dist="38100" dir="2700000" algn="tl">
                    <a:srgbClr val="000000"/>
                  </a:outerShdw>
                </a:effectLst>
                <a:latin typeface="Arial" charset="0"/>
                <a:ea typeface="PingFang SC Regular" charset="0"/>
                <a:cs typeface="Abyssinica SIL" charset="0"/>
              </a:rPr>
              <a:t>ኦ </a:t>
            </a:r>
            <a:r>
              <a:rPr lang="en-US" sz="4000" dirty="0" err="1" smtClean="0">
                <a:effectLst>
                  <a:outerShdw blurRad="38100" dist="38100" dir="2700000" algn="tl">
                    <a:srgbClr val="000000"/>
                  </a:outerShdw>
                </a:effectLst>
                <a:latin typeface="Arial" charset="0"/>
                <a:ea typeface="PingFang SC Regular" charset="0"/>
                <a:cs typeface="Abyssinica SIL" charset="0"/>
              </a:rPr>
              <a:t>ፍሥሕቲ</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almighty </a:t>
            </a:r>
            <a:r>
              <a:rPr lang="en-US" sz="3300" dirty="0">
                <a:solidFill>
                  <a:schemeClr val="tx1">
                    <a:lumMod val="95000"/>
                  </a:schemeClr>
                </a:solidFill>
                <a:uFill>
                  <a:solidFill>
                    <a:srgbClr val="0329D6"/>
                  </a:solidFill>
                </a:uFill>
              </a:rPr>
              <a:t>God! Peace be unto you. Blessed are thou </a:t>
            </a:r>
            <a:r>
              <a:rPr lang="en-US" sz="3300" dirty="0" smtClean="0">
                <a:solidFill>
                  <a:schemeClr val="tx1">
                    <a:lumMod val="95000"/>
                  </a:schemeClr>
                </a:solidFill>
                <a:uFill>
                  <a:solidFill>
                    <a:srgbClr val="0329D6"/>
                  </a:solidFill>
                </a:uFill>
              </a:rPr>
              <a:t>amongst women and blessed is the fruit of thy womb. Hail Mary, full of grace, the Lord is with Thee. Pray for us before our Lord Jesus Christ that he may forgive us our sins.</a:t>
            </a:r>
            <a:endParaRPr lang="en-US" sz="3300" dirty="0">
              <a:solidFill>
                <a:schemeClr val="tx1">
                  <a:lumMod val="95000"/>
                </a:schemeClr>
              </a:solidFill>
              <a:uFill>
                <a:solidFill>
                  <a:srgbClr val="0329D6"/>
                </a:solidFill>
              </a:uFill>
            </a:endParaRP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6736"/>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፻፸፭. </a:t>
            </a:r>
            <a:r>
              <a:rPr lang="en-US" sz="4400" dirty="0" smtClean="0">
                <a:latin typeface="Arial" charset="0"/>
                <a:ea typeface="PingFang SC Regular" charset="0"/>
                <a:cs typeface="Abyssinica SIL" charset="0"/>
              </a:rPr>
              <a:t>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ተሣሀለነ</a:t>
            </a:r>
            <a:r>
              <a:rPr lang="en-US" sz="4400" dirty="0" smtClean="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፻፸፮.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ማርያም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ምልዕተ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175.</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r>
              <a:rPr lang="en-US" sz="40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176. </a:t>
            </a:r>
            <a:r>
              <a:rPr lang="en-US" sz="4000" dirty="0"/>
              <a:t>Rejoice, rejoice, rejoice, O Virgin Mary, full of grace</a:t>
            </a:r>
            <a:r>
              <a:rPr lang="en-US" sz="4000" dirty="0" smtClean="0"/>
              <a:t>.</a:t>
            </a:r>
            <a:endParaRPr lang="en-US" sz="4000" dirty="0"/>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111009"/>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ምስሌኪ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ተንብሊ</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ወሰአሊ</a:t>
            </a:r>
            <a:endParaRPr lang="en-US" sz="4400" dirty="0" smtClean="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ፍቁር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ወልድኪ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ኢየሱስ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ክርስቶስ</a:t>
            </a:r>
            <a:endParaRPr lang="en-US" sz="4400" dirty="0" smtClean="0">
              <a:latin typeface="Arial" charset="0"/>
              <a:ea typeface="PingFang SC Regular" charset="0"/>
              <a:cs typeface="Abyssinica SIL" charset="0"/>
            </a:endParaRPr>
          </a:p>
          <a:p>
            <a:pPr>
              <a:defRPr/>
            </a:pPr>
            <a:endParaRPr lang="en-US" sz="1400" dirty="0" smtClean="0">
              <a:solidFill>
                <a:srgbClr val="FFFF00"/>
              </a:solidFill>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ከመ</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ይሥረይ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ኃጣውኢነ</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ጸልይልናን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ለምንልናን</a:t>
            </a:r>
            <a:r>
              <a:rPr lang="en-US" sz="4400" dirty="0" smtClean="0">
                <a:latin typeface="Arial" charset="0"/>
                <a:ea typeface="PingFang SC Regular" charset="0"/>
                <a:cs typeface="Abyssinica SIL" charset="0"/>
              </a:rPr>
              <a:t> </a:t>
            </a:r>
          </a:p>
          <a:p>
            <a:pPr>
              <a:defRPr/>
            </a:pPr>
            <a:r>
              <a:rPr lang="en-US" sz="4400" dirty="0" err="1" smtClean="0">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ሓጢኣትና</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ምእንቲ</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ክሓድገልና</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r>
              <a:rPr lang="en-US" sz="36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smtClean="0"/>
              <a:t>Intercede and pray</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smtClean="0">
                <a:solidFill>
                  <a:srgbClr val="FF0000"/>
                </a:solidFill>
              </a:rPr>
              <a:t>Priest:</a:t>
            </a:r>
            <a:r>
              <a:rPr lang="en-US" sz="3600" dirty="0" smtClean="0">
                <a:solidFill>
                  <a:srgbClr val="FF0000"/>
                </a:solidFill>
              </a:rPr>
              <a:t> </a:t>
            </a:r>
            <a:r>
              <a:rPr lang="en-US" sz="4000" dirty="0" smtClean="0"/>
              <a:t>Jesus Christ</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That he may forgive us our sins.</a:t>
            </a:r>
            <a:endParaRPr lang="en-US" sz="3600" dirty="0">
              <a:solidFill>
                <a:schemeClr val="tx1">
                  <a:lumMod val="95000"/>
                </a:schemeClr>
              </a:solidFill>
              <a:uFill>
                <a:solidFill>
                  <a:srgbClr val="0329D6"/>
                </a:solidFill>
              </a:uFill>
            </a:endParaRP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719767"/>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smtClean="0">
              <a:latin typeface="Arial" charset="0"/>
              <a:ea typeface="PingFang SC Regular" charset="0"/>
              <a:cs typeface="Abyssinica SIL" charset="0"/>
            </a:endParaRPr>
          </a:p>
          <a:p>
            <a:pPr>
              <a:lnSpc>
                <a:spcPct val="150000"/>
              </a:lnSpc>
              <a:defRPr/>
            </a:pPr>
            <a:r>
              <a:rPr lang="en-US" sz="4400" b="1" dirty="0" err="1" smtClean="0">
                <a:solidFill>
                  <a:srgbClr val="FF0000"/>
                </a:solidFill>
                <a:latin typeface="Arial" charset="0"/>
                <a:ea typeface="PingFang SC Regular" charset="0"/>
                <a:cs typeface="Abyssinica SIL" charset="0"/>
              </a:rPr>
              <a:t>ይ.ካ</a:t>
            </a:r>
            <a:r>
              <a:rPr lang="en-US" sz="4400" b="1" dirty="0" smtClean="0">
                <a:solidFill>
                  <a:srgbClr val="FF0000"/>
                </a:solidFill>
                <a:latin typeface="Arial" charset="0"/>
                <a:ea typeface="PingFang SC Regular" charset="0"/>
                <a:cs typeface="Abyssinica SIL" charset="0"/>
              </a:rPr>
              <a:t>. </a:t>
            </a:r>
            <a:r>
              <a:rPr lang="en-US" sz="1400" b="1" dirty="0" smtClean="0">
                <a:solidFill>
                  <a:srgbClr val="FFC000"/>
                </a:solidFill>
                <a:latin typeface="Arial" charset="0"/>
                <a:ea typeface="PingFang SC Regular" charset="0"/>
                <a:cs typeface="Abyssinica SIL" charset="0"/>
              </a:rPr>
              <a:t>፻፸፯. </a:t>
            </a:r>
            <a:r>
              <a:rPr lang="en-US" sz="4400" b="1" dirty="0" err="1" smtClean="0">
                <a:latin typeface="Arial" charset="0"/>
                <a:ea typeface="PingFang SC Regular" charset="0"/>
                <a:cs typeface="Abyssinica SIL" charset="0"/>
              </a:rPr>
              <a:t>ስብሐት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ወክብር</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ለሥሉስ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ቅዱስ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ኵሎ</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ጊዜ</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ይእዜኒ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ወዘልፈኒ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ወለዓለም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አሜን</a:t>
            </a:r>
            <a:r>
              <a:rPr lang="en-US" sz="4400" b="1" dirty="0" smtClean="0">
                <a:latin typeface="Arial" charset="0"/>
                <a:ea typeface="PingFang SC Regular" charset="0"/>
                <a:cs typeface="Abyssinica SIL" charset="0"/>
              </a:rPr>
              <a:t>። </a:t>
            </a:r>
          </a:p>
          <a:p>
            <a:pPr>
              <a:defRPr/>
            </a:pPr>
            <a:endParaRPr lang="en-US" sz="1400" dirty="0" smtClean="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smtClean="0">
                <a:solidFill>
                  <a:srgbClr val="FF0000"/>
                </a:solidFill>
                <a:latin typeface="Arial" charset="0"/>
                <a:ea typeface="PingFang SC Regular" charset="0"/>
                <a:cs typeface="Abyssinica SIL" charset="0"/>
              </a:rPr>
              <a:t>ይ.ካ.</a:t>
            </a:r>
            <a:r>
              <a:rPr lang="en-US" sz="1400" dirty="0" smtClean="0">
                <a:solidFill>
                  <a:srgbClr val="FFC000"/>
                </a:solidFill>
                <a:latin typeface="Arial" charset="0"/>
                <a:ea typeface="PingFang SC Regular" charset="0"/>
                <a:cs typeface="Abyssinica SIL" charset="0"/>
              </a:rPr>
              <a:t>177. </a:t>
            </a:r>
            <a:r>
              <a:rPr lang="en-US" sz="4400" dirty="0" err="1" smtClean="0">
                <a:latin typeface="Arial" charset="0"/>
                <a:ea typeface="PingFang SC Regular" charset="0"/>
                <a:cs typeface="Abyssinica SIL" charset="0"/>
              </a:rPr>
              <a:t>ንሥሉስ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ንኣብ</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ንወልድ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ንመንፈስ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ክብሪን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ምስጋናን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ይዅን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ሎምን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ሳዕን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ንዘለዓለም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ኣሜን</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177. </a:t>
            </a:r>
            <a:r>
              <a:rPr lang="en-US" sz="4000" dirty="0" smtClean="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112638"/>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፻፸፰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178.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862348"/>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ወንጌል</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፻፯፱. </a:t>
            </a:r>
            <a:r>
              <a:rPr lang="en-CA" sz="4600" dirty="0" err="1" smtClean="0"/>
              <a:t>እግዚአብሔር</a:t>
            </a:r>
            <a:r>
              <a:rPr lang="en-CA" sz="4600" dirty="0" smtClean="0"/>
              <a:t> </a:t>
            </a:r>
            <a:r>
              <a:rPr lang="en-CA" sz="4600" dirty="0" err="1" smtClean="0"/>
              <a:t>እግዚኦ</a:t>
            </a:r>
            <a:r>
              <a:rPr lang="en-CA" sz="4600" dirty="0" smtClean="0"/>
              <a:t>  </a:t>
            </a:r>
            <a:r>
              <a:rPr lang="en-CA" sz="4600" dirty="0" err="1" smtClean="0"/>
              <a:t>ኢየሱስ</a:t>
            </a:r>
            <a:endParaRPr lang="en-CA" sz="4600" dirty="0" smtClean="0"/>
          </a:p>
          <a:p>
            <a:r>
              <a:rPr lang="en-CA" sz="4600" dirty="0" err="1" smtClean="0"/>
              <a:t>ክርስቶስ</a:t>
            </a:r>
            <a:r>
              <a:rPr lang="en-CA" sz="4600" dirty="0" smtClean="0"/>
              <a:t> </a:t>
            </a:r>
            <a:r>
              <a:rPr lang="en-CA" sz="4600" dirty="0" err="1" smtClean="0"/>
              <a:t>አምላክነ</a:t>
            </a:r>
            <a:r>
              <a:rPr lang="en-CA" sz="4600" dirty="0" smtClean="0"/>
              <a:t> ፣</a:t>
            </a:r>
          </a:p>
          <a:p>
            <a:r>
              <a:rPr lang="en-CA" sz="4600" dirty="0" err="1" smtClean="0"/>
              <a:t>ዘትቤሎሙ</a:t>
            </a:r>
            <a:r>
              <a:rPr lang="en-CA" sz="4600" dirty="0" smtClean="0"/>
              <a:t> </a:t>
            </a:r>
            <a:r>
              <a:rPr lang="en-CA" sz="4600" dirty="0" err="1" smtClean="0"/>
              <a:t>ለአርዳ</a:t>
            </a:r>
            <a:endParaRPr lang="en-CA" sz="4600" dirty="0" smtClean="0"/>
          </a:p>
          <a:p>
            <a:r>
              <a:rPr lang="en-CA" sz="4600" dirty="0" err="1" smtClean="0"/>
              <a:t>ኢከ</a:t>
            </a:r>
            <a:r>
              <a:rPr lang="en-CA" sz="4600" dirty="0" smtClean="0"/>
              <a:t> </a:t>
            </a:r>
            <a:r>
              <a:rPr lang="en-CA" sz="4600" dirty="0" err="1" smtClean="0"/>
              <a:t>ቅዱሳን</a:t>
            </a:r>
            <a:r>
              <a:rPr lang="en-CA" sz="4600" dirty="0" smtClean="0"/>
              <a:t> </a:t>
            </a:r>
            <a:r>
              <a:rPr lang="en-CA" sz="4600" dirty="0" err="1" smtClean="0"/>
              <a:t>ወለሐዋ</a:t>
            </a:r>
            <a:endParaRPr lang="en-CA" sz="4600" dirty="0" smtClean="0"/>
          </a:p>
          <a:p>
            <a:r>
              <a:rPr lang="en-CA" sz="4600" dirty="0" err="1" smtClean="0"/>
              <a:t>ርያቲከ</a:t>
            </a:r>
            <a:r>
              <a:rPr lang="en-CA" sz="4600" dirty="0" smtClean="0"/>
              <a:t> </a:t>
            </a:r>
            <a:r>
              <a:rPr lang="en-CA" sz="4600" dirty="0" err="1" smtClean="0"/>
              <a:t>ንጹሐን</a:t>
            </a:r>
            <a:r>
              <a:rPr lang="en-CA" sz="4600" dirty="0" smtClean="0"/>
              <a:t>። </a:t>
            </a:r>
            <a:r>
              <a:rPr lang="en-CA" sz="4600" dirty="0" err="1" smtClean="0"/>
              <a:t>እስመ</a:t>
            </a:r>
            <a:r>
              <a:rPr lang="en-CA" sz="4600" dirty="0" smtClean="0"/>
              <a:t> </a:t>
            </a:r>
            <a:r>
              <a:rPr lang="en-CA" sz="4600" dirty="0" err="1" smtClean="0"/>
              <a:t>ብዙኃን</a:t>
            </a:r>
            <a:r>
              <a:rPr lang="en-CA" sz="4600" dirty="0" smtClean="0"/>
              <a:t> </a:t>
            </a:r>
            <a:r>
              <a:rPr lang="en-CA" sz="4600" dirty="0" err="1" smtClean="0"/>
              <a:t>ነቢያት</a:t>
            </a:r>
            <a:r>
              <a:rPr lang="en-CA" sz="4600" dirty="0" smtClean="0"/>
              <a:t> </a:t>
            </a:r>
            <a:r>
              <a:rPr lang="en-CA" sz="4600" dirty="0" err="1" smtClean="0"/>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179. </a:t>
            </a:r>
            <a:r>
              <a:rPr lang="en-CA" sz="4400" dirty="0" smtClean="0"/>
              <a:t> “ኦ </a:t>
            </a:r>
            <a:r>
              <a:rPr lang="en-CA" sz="4400" dirty="0" err="1" smtClean="0"/>
              <a:t>ጐይታና</a:t>
            </a:r>
            <a:r>
              <a:rPr lang="en-CA" sz="4400" dirty="0" smtClean="0"/>
              <a:t> </a:t>
            </a:r>
            <a:r>
              <a:rPr lang="en-CA" sz="4400" dirty="0" err="1" smtClean="0"/>
              <a:t>እግዚኣብሄር</a:t>
            </a:r>
            <a:r>
              <a:rPr lang="en-CA" sz="4400" dirty="0" smtClean="0"/>
              <a:t>    </a:t>
            </a:r>
            <a:r>
              <a:rPr lang="en-CA" sz="4400" dirty="0" err="1" smtClean="0"/>
              <a:t>ኣምላ</a:t>
            </a:r>
            <a:endParaRPr lang="en-CA" sz="4400" dirty="0" smtClean="0"/>
          </a:p>
          <a:p>
            <a:r>
              <a:rPr lang="en-CA" sz="4400" dirty="0" err="1" smtClean="0"/>
              <a:t>ኽና</a:t>
            </a:r>
            <a:r>
              <a:rPr lang="en-CA" sz="4400" dirty="0" smtClean="0"/>
              <a:t>፥ </a:t>
            </a:r>
            <a:r>
              <a:rPr lang="en-CA" sz="4400" dirty="0" err="1" smtClean="0"/>
              <a:t>ንቕዱሳን</a:t>
            </a:r>
            <a:r>
              <a:rPr lang="en-CA" sz="4400" dirty="0" smtClean="0"/>
              <a:t> </a:t>
            </a:r>
            <a:r>
              <a:rPr lang="en-CA" sz="4400" dirty="0" err="1" smtClean="0"/>
              <a:t>ደቀ</a:t>
            </a:r>
            <a:r>
              <a:rPr lang="en-CA" sz="4400" dirty="0" smtClean="0"/>
              <a:t> </a:t>
            </a:r>
            <a:r>
              <a:rPr lang="en-CA" sz="4400" dirty="0" err="1" smtClean="0"/>
              <a:t>መዛሙርትኻን</a:t>
            </a:r>
            <a:r>
              <a:rPr lang="en-CA" sz="4400" dirty="0" smtClean="0"/>
              <a:t> </a:t>
            </a:r>
            <a:r>
              <a:rPr lang="en-CA" sz="4400" dirty="0" err="1" smtClean="0"/>
              <a:t>ንንጹ</a:t>
            </a:r>
            <a:endParaRPr lang="en-CA" sz="4400" dirty="0" smtClean="0"/>
          </a:p>
          <a:p>
            <a:r>
              <a:rPr lang="en-CA" sz="4400" dirty="0" err="1" smtClean="0"/>
              <a:t>ሓን</a:t>
            </a:r>
            <a:r>
              <a:rPr lang="en-CA" sz="4400" dirty="0" smtClean="0"/>
              <a:t> </a:t>
            </a:r>
            <a:r>
              <a:rPr lang="en-CA" sz="4400" dirty="0" err="1" smtClean="0"/>
              <a:t>ሃዋርያትካን</a:t>
            </a:r>
            <a:r>
              <a:rPr lang="en-CA" sz="4400" dirty="0" smtClean="0"/>
              <a:t>፣ </a:t>
            </a:r>
            <a:r>
              <a:rPr lang="en-CA" sz="4400" dirty="0" err="1" smtClean="0"/>
              <a:t>ነዚ</a:t>
            </a:r>
            <a:r>
              <a:rPr lang="en-CA" sz="4400" dirty="0" smtClean="0"/>
              <a:t> </a:t>
            </a:r>
            <a:r>
              <a:rPr lang="en-CA" sz="4400" dirty="0" err="1" smtClean="0"/>
              <a:t>ንስኻትኩም</a:t>
            </a:r>
            <a:r>
              <a:rPr lang="en-CA" sz="4400" dirty="0" smtClean="0"/>
              <a:t>  </a:t>
            </a:r>
            <a:r>
              <a:rPr lang="en-CA" sz="4400" dirty="0" err="1" smtClean="0"/>
              <a:t>እትርእ</a:t>
            </a:r>
            <a:endParaRPr lang="en-CA" sz="4400" dirty="0" smtClean="0"/>
          </a:p>
          <a:p>
            <a:r>
              <a:rPr lang="en-CA" sz="4400" dirty="0" err="1" smtClean="0"/>
              <a:t>ይዎ</a:t>
            </a:r>
            <a:r>
              <a:rPr lang="en-CA" sz="4400" dirty="0" smtClean="0"/>
              <a:t> </a:t>
            </a:r>
            <a:r>
              <a:rPr lang="en-CA" sz="4400" dirty="0" err="1" smtClean="0"/>
              <a:t>ዘሎኹም</a:t>
            </a:r>
            <a:r>
              <a:rPr lang="en-CA" sz="4400" dirty="0" smtClean="0"/>
              <a:t> ፣   </a:t>
            </a:r>
            <a:r>
              <a:rPr lang="en-CA" sz="4400" dirty="0" err="1" smtClean="0"/>
              <a:t>ክር</a:t>
            </a:r>
            <a:endParaRPr lang="en-CA" sz="4400" dirty="0" smtClean="0"/>
          </a:p>
          <a:p>
            <a:r>
              <a:rPr lang="en-CA" sz="4400" dirty="0" err="1" smtClean="0"/>
              <a:t>እዩ</a:t>
            </a:r>
            <a:r>
              <a:rPr lang="en-CA" sz="4400" dirty="0" smtClean="0"/>
              <a:t> </a:t>
            </a:r>
            <a:r>
              <a:rPr lang="en-CA" sz="4400" dirty="0" err="1" smtClean="0"/>
              <a:t>ብዙሓት</a:t>
            </a:r>
            <a:r>
              <a:rPr lang="en-CA" sz="4400" dirty="0" smtClean="0"/>
              <a:t> </a:t>
            </a:r>
            <a:r>
              <a:rPr lang="en-CA" sz="4400" dirty="0" err="1" smtClean="0"/>
              <a:t>ነቢያትን</a:t>
            </a:r>
            <a:r>
              <a:rPr lang="en-CA" sz="4400" dirty="0" smtClean="0"/>
              <a:t> </a:t>
            </a:r>
            <a:r>
              <a:rPr lang="en-CA" sz="4400" dirty="0" err="1" smtClean="0"/>
              <a:t>ጻድቃንን</a:t>
            </a:r>
            <a:r>
              <a:rPr lang="en-CA" sz="4400" dirty="0" smtClean="0"/>
              <a:t> </a:t>
            </a:r>
            <a:r>
              <a:rPr lang="en-CA" sz="4400" dirty="0" err="1" smtClean="0"/>
              <a:t>ደለዩ</a:t>
            </a:r>
            <a:r>
              <a:rPr lang="en-CA" sz="4400" dirty="0" smtClean="0"/>
              <a:t>፥ </a:t>
            </a:r>
            <a:r>
              <a:rPr lang="en-CA" sz="4400" dirty="0" err="1" smtClean="0"/>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smtClean="0">
                <a:solidFill>
                  <a:srgbClr val="FFC000"/>
                </a:solidFill>
              </a:rPr>
              <a:t>The Gospel Prayer</a:t>
            </a:r>
          </a:p>
          <a:p>
            <a:pPr marL="40639" marR="40639">
              <a:spcBef>
                <a:spcPts val="600"/>
              </a:spcBef>
              <a:defRPr sz="1800">
                <a:uFillTx/>
              </a:defRPr>
            </a:pPr>
            <a:r>
              <a:rPr lang="en-US" sz="3300" dirty="0" smtClean="0">
                <a:solidFill>
                  <a:srgbClr val="FF0000"/>
                </a:solidFill>
              </a:rPr>
              <a:t>Priest: </a:t>
            </a:r>
            <a:r>
              <a:rPr lang="en-US" sz="1400" dirty="0" smtClean="0">
                <a:solidFill>
                  <a:srgbClr val="FFC000"/>
                </a:solidFill>
              </a:rPr>
              <a:t>179. </a:t>
            </a:r>
            <a:r>
              <a:rPr lang="en-US" sz="4000" dirty="0" smtClean="0"/>
              <a:t>O </a:t>
            </a:r>
            <a:r>
              <a:rPr lang="en-US" sz="4000" dirty="0"/>
              <a:t>Lord Jesus Christ, our God, who didst say to Thy holy disciples and Thy pure apostles:  Many prophets and righteous men have desired to see the things which ye </a:t>
            </a:r>
            <a:r>
              <a:rPr lang="en-US" sz="4000" dirty="0" smtClean="0"/>
              <a:t>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174607"/>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smtClean="0"/>
              <a:t>ወፈተዉ</a:t>
            </a:r>
            <a:r>
              <a:rPr lang="en-CA" sz="4600" dirty="0" smtClean="0"/>
              <a:t> </a:t>
            </a:r>
            <a:r>
              <a:rPr lang="en-CA" sz="4600" dirty="0" err="1" smtClean="0"/>
              <a:t>ይስምዑ</a:t>
            </a:r>
            <a:r>
              <a:rPr lang="en-CA" sz="4600" dirty="0" smtClean="0"/>
              <a:t> </a:t>
            </a:r>
          </a:p>
          <a:p>
            <a:r>
              <a:rPr lang="en-CA" sz="4600" dirty="0" err="1" smtClean="0"/>
              <a:t>አንትሙ</a:t>
            </a:r>
            <a:r>
              <a:rPr lang="en-CA" sz="4600" dirty="0" smtClean="0"/>
              <a:t> </a:t>
            </a:r>
            <a:r>
              <a:rPr lang="en-CA" sz="4600" dirty="0" err="1" smtClean="0"/>
              <a:t>ዘትሰምዑ</a:t>
            </a:r>
            <a:r>
              <a:rPr lang="en-CA" sz="4600" dirty="0" smtClean="0"/>
              <a:t>፥ </a:t>
            </a:r>
          </a:p>
          <a:p>
            <a:r>
              <a:rPr lang="en-CA" sz="4600" dirty="0" err="1" smtClean="0"/>
              <a:t>ወኢሰምዑ</a:t>
            </a:r>
            <a:r>
              <a:rPr lang="en-CA" sz="4600" dirty="0" smtClean="0"/>
              <a:t>፥ </a:t>
            </a:r>
            <a:r>
              <a:rPr lang="en-CA" sz="4600" dirty="0" err="1" smtClean="0"/>
              <a:t>ወለክሙሰ</a:t>
            </a:r>
            <a:r>
              <a:rPr lang="en-CA" sz="4600" dirty="0" smtClean="0"/>
              <a:t> </a:t>
            </a:r>
            <a:r>
              <a:rPr lang="en-CA" sz="4600" dirty="0" err="1" smtClean="0"/>
              <a:t>ብፁዓት</a:t>
            </a:r>
            <a:r>
              <a:rPr lang="en-CA" sz="4600" dirty="0" smtClean="0"/>
              <a:t> </a:t>
            </a:r>
            <a:r>
              <a:rPr lang="en-CA" sz="4600" dirty="0" err="1" smtClean="0"/>
              <a:t>አዕይንቲክሙ</a:t>
            </a:r>
            <a:r>
              <a:rPr lang="en-CA" sz="4600" dirty="0" smtClean="0"/>
              <a:t> </a:t>
            </a:r>
            <a:r>
              <a:rPr lang="en-CA" sz="4600" dirty="0" err="1" smtClean="0"/>
              <a:t>እለ</a:t>
            </a:r>
            <a:r>
              <a:rPr lang="en-CA" sz="4600" dirty="0" smtClean="0"/>
              <a:t> </a:t>
            </a:r>
            <a:r>
              <a:rPr lang="en-CA" sz="4600" dirty="0" err="1" smtClean="0"/>
              <a:t>ርእያ</a:t>
            </a:r>
            <a:r>
              <a:rPr lang="en-CA" sz="4600" dirty="0" smtClean="0"/>
              <a:t> </a:t>
            </a:r>
            <a:r>
              <a:rPr lang="en-CA" sz="4600" dirty="0" err="1" smtClean="0"/>
              <a:t>ወአእዛኒክሙ</a:t>
            </a:r>
            <a:r>
              <a:rPr lang="en-CA" sz="4600" dirty="0" smtClean="0"/>
              <a:t> </a:t>
            </a:r>
            <a:r>
              <a:rPr lang="en-CA" sz="4600" dirty="0" err="1" smtClean="0"/>
              <a:t>እለ</a:t>
            </a:r>
            <a:r>
              <a:rPr lang="en-CA" sz="4600" dirty="0" smtClean="0"/>
              <a:t> </a:t>
            </a:r>
            <a:r>
              <a:rPr lang="en-CA" sz="4600" dirty="0" err="1" smtClean="0"/>
              <a:t>ሰምዓ</a:t>
            </a:r>
            <a:r>
              <a:rPr lang="en-CA" sz="4600" dirty="0" smtClean="0"/>
              <a:t>፣ </a:t>
            </a:r>
          </a:p>
          <a:p>
            <a:endParaRPr lang="en-CA" sz="4500" dirty="0" smtClean="0"/>
          </a:p>
          <a:p>
            <a:r>
              <a:rPr lang="en-CA" sz="4500" dirty="0" smtClean="0"/>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endParaRPr lang="en-CA" sz="4500" dirty="0"/>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smtClean="0"/>
              <a:t>ኣይረኣዩን</a:t>
            </a:r>
            <a:r>
              <a:rPr lang="en-CA" sz="4400" dirty="0" smtClean="0"/>
              <a:t>። </a:t>
            </a:r>
            <a:r>
              <a:rPr lang="en-CA" sz="4400" dirty="0" err="1" smtClean="0"/>
              <a:t>ነዚ</a:t>
            </a:r>
            <a:r>
              <a:rPr lang="en-CA" sz="4400" dirty="0" smtClean="0"/>
              <a:t> </a:t>
            </a:r>
            <a:r>
              <a:rPr lang="en-CA" sz="4400" dirty="0" err="1" smtClean="0"/>
              <a:t>ንስኻ</a:t>
            </a:r>
            <a:endParaRPr lang="en-CA" sz="4400" dirty="0" smtClean="0"/>
          </a:p>
          <a:p>
            <a:r>
              <a:rPr lang="en-CA" sz="4400" dirty="0" err="1" smtClean="0"/>
              <a:t>ትኩም</a:t>
            </a:r>
            <a:r>
              <a:rPr lang="en-CA" sz="4400" dirty="0" smtClean="0"/>
              <a:t> </a:t>
            </a:r>
            <a:r>
              <a:rPr lang="en-CA" sz="4400" dirty="0" err="1" smtClean="0"/>
              <a:t>እትሰምዕዎ</a:t>
            </a:r>
            <a:r>
              <a:rPr lang="en-CA" sz="4400" dirty="0" smtClean="0"/>
              <a:t> </a:t>
            </a:r>
            <a:r>
              <a:rPr lang="en-CA" sz="4400" dirty="0" err="1" smtClean="0"/>
              <a:t>ዘሎኹም</a:t>
            </a:r>
            <a:r>
              <a:rPr lang="en-CA" sz="4400" dirty="0" smtClean="0"/>
              <a:t> </a:t>
            </a:r>
            <a:r>
              <a:rPr lang="en-CA" sz="4400" dirty="0" err="1" smtClean="0"/>
              <a:t>ክሰምዑውን</a:t>
            </a:r>
            <a:r>
              <a:rPr lang="en-CA" sz="4400" dirty="0" smtClean="0"/>
              <a:t>  </a:t>
            </a:r>
            <a:r>
              <a:rPr lang="en-CA" sz="4400" dirty="0" err="1" smtClean="0"/>
              <a:t>ደለዩ</a:t>
            </a:r>
            <a:r>
              <a:rPr lang="en-CA" sz="4400" dirty="0" smtClean="0"/>
              <a:t>፣ </a:t>
            </a:r>
            <a:r>
              <a:rPr lang="en-CA" sz="4400" dirty="0" err="1" smtClean="0"/>
              <a:t>ግናኸ</a:t>
            </a:r>
            <a:r>
              <a:rPr lang="en-CA" sz="4400" dirty="0" smtClean="0"/>
              <a:t> </a:t>
            </a:r>
            <a:r>
              <a:rPr lang="en-CA" sz="4400" dirty="0" err="1" smtClean="0"/>
              <a:t>ኣይሰም</a:t>
            </a:r>
            <a:endParaRPr lang="en-CA" sz="4400" dirty="0" smtClean="0"/>
          </a:p>
          <a:p>
            <a:r>
              <a:rPr lang="en-CA" sz="4400" dirty="0" err="1" smtClean="0"/>
              <a:t>ዑን</a:t>
            </a:r>
            <a:r>
              <a:rPr lang="en-CA" sz="4400" dirty="0" smtClean="0"/>
              <a:t>፥ </a:t>
            </a:r>
            <a:r>
              <a:rPr lang="en-CA" sz="4400" dirty="0" err="1" smtClean="0"/>
              <a:t>ናታትኩም</a:t>
            </a:r>
            <a:r>
              <a:rPr lang="en-CA" sz="4400" dirty="0" smtClean="0"/>
              <a:t> </a:t>
            </a:r>
            <a:r>
              <a:rPr lang="en-CA" sz="4400" dirty="0" err="1" smtClean="0"/>
              <a:t>ግና</a:t>
            </a:r>
            <a:r>
              <a:rPr lang="en-CA" sz="4400" dirty="0" smtClean="0"/>
              <a:t> </a:t>
            </a:r>
            <a:r>
              <a:rPr lang="en-CA" sz="4400" dirty="0" err="1" smtClean="0"/>
              <a:t>ዝርእያ</a:t>
            </a:r>
            <a:r>
              <a:rPr lang="en-CA" sz="4400" dirty="0" smtClean="0"/>
              <a:t> </a:t>
            </a:r>
            <a:r>
              <a:rPr lang="en-CA" sz="4400" dirty="0" err="1" smtClean="0"/>
              <a:t>ኣዕይንትኹም</a:t>
            </a:r>
            <a:r>
              <a:rPr lang="en-CA" sz="4400" dirty="0" smtClean="0"/>
              <a:t> </a:t>
            </a:r>
            <a:r>
              <a:rPr lang="en-CA" sz="4400" dirty="0" err="1" smtClean="0"/>
              <a:t>ዘሰምዓ</a:t>
            </a:r>
            <a:r>
              <a:rPr lang="en-CA" sz="4400" dirty="0" smtClean="0"/>
              <a:t> </a:t>
            </a:r>
            <a:r>
              <a:rPr lang="en-CA" sz="4400" dirty="0" err="1" smtClean="0"/>
              <a:t>ኣእዛንኩም</a:t>
            </a:r>
            <a:r>
              <a:rPr lang="en-CA" sz="4400" dirty="0" smtClean="0"/>
              <a:t> </a:t>
            </a:r>
            <a:r>
              <a:rPr lang="en-CA" sz="4400" dirty="0" err="1" smtClean="0"/>
              <a:t>ብፁዓት</a:t>
            </a:r>
            <a:r>
              <a:rPr lang="en-CA" sz="4400" dirty="0" smtClean="0"/>
              <a:t> </a:t>
            </a:r>
            <a:r>
              <a:rPr lang="en-CA" sz="4400" dirty="0" err="1" smtClean="0"/>
              <a:t>እየን</a:t>
            </a:r>
            <a:r>
              <a:rPr lang="en-CA" sz="4400" dirty="0" smtClean="0"/>
              <a:t>” </a:t>
            </a:r>
            <a:r>
              <a:rPr lang="en-CA" sz="4400" dirty="0" err="1" smtClean="0"/>
              <a:t>ዝበልካ</a:t>
            </a:r>
            <a:endParaRPr lang="en-CA" sz="4400" dirty="0" smtClean="0"/>
          </a:p>
          <a:p>
            <a:r>
              <a:rPr lang="en-CA" sz="4400" dirty="0" err="1" smtClean="0"/>
              <a:t>ዮም</a:t>
            </a:r>
            <a:r>
              <a:rPr lang="en-CA" sz="4400" dirty="0" smtClean="0"/>
              <a:t>።</a:t>
            </a:r>
          </a:p>
          <a:p>
            <a:endParaRPr lang="en-CA" sz="4400" dirty="0" smtClean="0"/>
          </a:p>
          <a:p>
            <a:r>
              <a:rPr lang="en-CA" sz="4400" dirty="0" smtClean="0"/>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endParaRPr lang="en-CA" sz="4400" dirty="0"/>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smtClean="0"/>
              <a:t>and </a:t>
            </a:r>
            <a:r>
              <a:rPr lang="en-US" sz="4000" dirty="0"/>
              <a:t>have not seen them, </a:t>
            </a:r>
            <a:r>
              <a:rPr lang="en-US" sz="3800" dirty="0" smtClean="0"/>
              <a:t>, </a:t>
            </a:r>
            <a:r>
              <a:rPr lang="en-US" sz="4000" dirty="0">
                <a:uFill>
                  <a:solidFill>
                    <a:srgbClr val="000000"/>
                  </a:solidFill>
                </a:uFill>
              </a:rPr>
              <a:t>and have desired to hear the things which ye hear and have not heard them, but you, blessed are your eyes that have seen and your ears that have heard</a:t>
            </a:r>
            <a:r>
              <a:rPr lang="en-US" sz="4000" dirty="0" smtClean="0">
                <a:uFill>
                  <a:solidFill>
                    <a:srgbClr val="000000"/>
                  </a:solidFill>
                </a:uFill>
              </a:rPr>
              <a:t>,</a:t>
            </a:r>
          </a:p>
          <a:p>
            <a:pPr marL="40639" marR="40639">
              <a:spcBef>
                <a:spcPts val="600"/>
              </a:spcBef>
              <a:defRPr sz="1800">
                <a:uFillTx/>
              </a:defRPr>
            </a:pPr>
            <a:endParaRPr lang="en-US" sz="4000" dirty="0" smtClean="0">
              <a:uFill>
                <a:solidFill>
                  <a:srgbClr val="000000"/>
                </a:solidFill>
              </a:uFill>
            </a:endParaRPr>
          </a:p>
          <a:p>
            <a:pPr marL="40639" marR="40639">
              <a:spcBef>
                <a:spcPts val="600"/>
              </a:spcBef>
              <a:defRPr sz="1800">
                <a:uFillTx/>
              </a:defRPr>
            </a:pPr>
            <a:r>
              <a:rPr lang="en-US" sz="4000" dirty="0" smtClean="0">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508004"/>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smtClean="0">
                <a:solidFill>
                  <a:srgbClr val="FFC000"/>
                </a:solidFill>
              </a:rPr>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smtClean="0">
                <a:solidFill>
                  <a:srgbClr val="FFC000"/>
                </a:solidFill>
              </a:rPr>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p>
          <a:p>
            <a:endParaRPr lang="en-CA" sz="1400" dirty="0" smtClean="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r>
              <a:rPr lang="en-US" sz="4000" dirty="0" smtClean="0">
                <a:uFill>
                  <a:solidFill>
                    <a:srgbClr val="000000"/>
                  </a:solidFill>
                </a:uFill>
              </a:rPr>
              <a:t>.</a:t>
            </a:r>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234662"/>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smtClean="0">
                <a:solidFill>
                  <a:srgbClr val="FFFF00"/>
                </a:solidFill>
              </a:rPr>
              <a:t>ይ.ሕ</a:t>
            </a:r>
            <a:r>
              <a:rPr lang="en-CA" sz="5400" b="1" dirty="0" smtClean="0">
                <a:solidFill>
                  <a:srgbClr val="FFFF00"/>
                </a:solidFill>
              </a:rPr>
              <a:t>. </a:t>
            </a:r>
            <a:r>
              <a:rPr lang="en-CA" sz="1400" dirty="0" smtClean="0">
                <a:solidFill>
                  <a:srgbClr val="FFC000"/>
                </a:solidFill>
              </a:rPr>
              <a:t> </a:t>
            </a:r>
            <a:r>
              <a:rPr lang="en-CA" sz="5400" b="1" dirty="0" err="1" smtClean="0"/>
              <a:t>ይረስየነ</a:t>
            </a:r>
            <a:r>
              <a:rPr lang="en-CA" sz="5400" b="1" dirty="0" smtClean="0"/>
              <a:t> </a:t>
            </a:r>
            <a:r>
              <a:rPr lang="en-CA" sz="5400" b="1" dirty="0" err="1" smtClean="0"/>
              <a:t>ድልዋነ</a:t>
            </a:r>
            <a:r>
              <a:rPr lang="en-CA" sz="5400" b="1" dirty="0" smtClean="0"/>
              <a:t> </a:t>
            </a:r>
            <a:r>
              <a:rPr lang="en-CA" sz="5400" b="1" dirty="0" err="1" smtClean="0"/>
              <a:t>ለሰሚዐ</a:t>
            </a:r>
            <a:r>
              <a:rPr lang="en-CA" sz="5400" b="1" dirty="0" smtClean="0"/>
              <a:t> </a:t>
            </a:r>
            <a:r>
              <a:rPr lang="en-CA" sz="5400" b="1" dirty="0" err="1" smtClean="0"/>
              <a:t>ወንጌል</a:t>
            </a:r>
            <a:r>
              <a:rPr lang="en-CA" sz="5400" b="1" dirty="0" smtClean="0"/>
              <a:t> </a:t>
            </a:r>
            <a:r>
              <a:rPr lang="en-CA" sz="5400" b="1" dirty="0" err="1" smtClean="0"/>
              <a:t>ቅዱስ</a:t>
            </a:r>
            <a:r>
              <a:rPr lang="en-CA" sz="5400" b="1" dirty="0" smtClean="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smtClean="0">
                <a:solidFill>
                  <a:srgbClr val="FFFF00"/>
                </a:solidFill>
              </a:rPr>
              <a:t>ይ.ሕ</a:t>
            </a:r>
            <a:r>
              <a:rPr lang="en-CA" sz="5400" b="1" dirty="0">
                <a:solidFill>
                  <a:srgbClr val="FFFF00"/>
                </a:solidFill>
              </a:rPr>
              <a:t>. </a:t>
            </a:r>
            <a:r>
              <a:rPr lang="en-CA" sz="1400" dirty="0" smtClean="0">
                <a:solidFill>
                  <a:srgbClr val="FFC000"/>
                </a:solidFill>
              </a:rPr>
              <a:t> </a:t>
            </a:r>
            <a:r>
              <a:rPr lang="en-CA" sz="5400" b="1" dirty="0" err="1" smtClean="0"/>
              <a:t>ቃል</a:t>
            </a:r>
            <a:r>
              <a:rPr lang="en-CA" sz="5400" b="1" dirty="0" smtClean="0"/>
              <a:t> </a:t>
            </a:r>
            <a:r>
              <a:rPr lang="en-CA" sz="5400" b="1" dirty="0" err="1" smtClean="0"/>
              <a:t>ቅዱስ</a:t>
            </a:r>
            <a:r>
              <a:rPr lang="en-CA" sz="5400" b="1" dirty="0" smtClean="0"/>
              <a:t> </a:t>
            </a:r>
            <a:r>
              <a:rPr lang="en-CA" sz="5400" b="1" dirty="0" err="1" smtClean="0"/>
              <a:t>ወንጌል</a:t>
            </a:r>
            <a:r>
              <a:rPr lang="en-CA" sz="5400" b="1" dirty="0" smtClean="0"/>
              <a:t> </a:t>
            </a:r>
            <a:r>
              <a:rPr lang="en-CA" sz="5400" b="1" dirty="0" err="1" smtClean="0"/>
              <a:t>ንምስማዕ</a:t>
            </a:r>
            <a:r>
              <a:rPr lang="en-CA" sz="5400" b="1" dirty="0" smtClean="0"/>
              <a:t> </a:t>
            </a:r>
            <a:r>
              <a:rPr lang="en-CA" sz="5400" b="1" dirty="0" err="1" smtClean="0"/>
              <a:t>ድልዋት</a:t>
            </a:r>
            <a:r>
              <a:rPr lang="en-CA" sz="5400" b="1" dirty="0" smtClean="0"/>
              <a:t> </a:t>
            </a:r>
            <a:r>
              <a:rPr lang="en-CA" sz="5400" b="1" dirty="0" err="1" smtClean="0"/>
              <a:t>ግበረና</a:t>
            </a:r>
            <a:r>
              <a:rPr lang="en-CA" sz="5400" b="1" dirty="0" smtClean="0"/>
              <a:t>።</a:t>
            </a:r>
            <a:endParaRPr lang="en-CA" sz="5400" b="1" dirty="0"/>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smtClean="0">
                <a:solidFill>
                  <a:srgbClr val="92D050"/>
                </a:solidFill>
              </a:rPr>
              <a:t>Deacon: </a:t>
            </a:r>
            <a:r>
              <a:rPr lang="en-US" sz="1400" b="1" dirty="0" smtClean="0">
                <a:solidFill>
                  <a:srgbClr val="FFC000"/>
                </a:solidFill>
              </a:rPr>
              <a:t>181.</a:t>
            </a:r>
            <a:r>
              <a:rPr lang="en-US" sz="1400" dirty="0" smtClean="0">
                <a:solidFill>
                  <a:srgbClr val="FFC000"/>
                </a:solidFill>
              </a:rPr>
              <a:t>  </a:t>
            </a:r>
            <a:r>
              <a:rPr lang="en-US" sz="4400" dirty="0" smtClean="0"/>
              <a:t>Pray </a:t>
            </a:r>
            <a:r>
              <a:rPr lang="en-US" sz="4300" dirty="0"/>
              <a:t>for the holy gospel</a:t>
            </a:r>
            <a:r>
              <a:rPr lang="en-US" sz="4300" dirty="0" smtClean="0"/>
              <a:t>.</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b="1" dirty="0" smtClean="0">
                <a:solidFill>
                  <a:srgbClr val="FFFF00"/>
                </a:solidFill>
                <a:uFill>
                  <a:solidFill>
                    <a:srgbClr val="0329D6"/>
                  </a:solidFill>
                </a:uFill>
              </a:rPr>
              <a:t>:</a:t>
            </a:r>
            <a:r>
              <a:rPr lang="en-US" sz="4300" dirty="0" smtClean="0">
                <a:solidFill>
                  <a:srgbClr val="FFFF00"/>
                </a:solidFill>
                <a:uFill>
                  <a:solidFill>
                    <a:srgbClr val="0329D6"/>
                  </a:solidFill>
                </a:uFill>
              </a:rPr>
              <a:t> </a:t>
            </a:r>
            <a:r>
              <a:rPr lang="en-US" sz="4300" dirty="0" smtClean="0">
                <a:solidFill>
                  <a:schemeClr val="tx1">
                    <a:lumMod val="95000"/>
                  </a:schemeClr>
                </a:solidFill>
                <a:uFill>
                  <a:solidFill>
                    <a:srgbClr val="0329D6"/>
                  </a:solidFill>
                </a:uFill>
              </a:rPr>
              <a:t>May </a:t>
            </a:r>
            <a:r>
              <a:rPr lang="en-US" sz="4300" dirty="0">
                <a:solidFill>
                  <a:schemeClr val="tx1">
                    <a:lumMod val="95000"/>
                  </a:schemeClr>
                </a:solidFill>
                <a:uFill>
                  <a:solidFill>
                    <a:srgbClr val="0329D6"/>
                  </a:solidFill>
                </a:uFill>
              </a:rPr>
              <a:t>He make us meet to hear the holy gospel</a:t>
            </a:r>
            <a:r>
              <a:rPr lang="en-US" sz="4300" dirty="0" smtClean="0">
                <a:solidFill>
                  <a:schemeClr val="tx1">
                    <a:lumMod val="95000"/>
                  </a:schemeClr>
                </a:solidFill>
                <a:uFill>
                  <a:solidFill>
                    <a:srgbClr val="0329D6"/>
                  </a:solidFill>
                </a:uFill>
              </a:rPr>
              <a:t>.</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34773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smtClean="0"/>
              <a:t>አንተ</a:t>
            </a:r>
            <a:r>
              <a:rPr lang="en-CA" sz="4400" dirty="0" smtClean="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smtClean="0"/>
              <a:t>በቅድሜየ</a:t>
            </a:r>
            <a:r>
              <a:rPr lang="en-CA" sz="4400" dirty="0" smtClean="0"/>
              <a:t> ፥ </a:t>
            </a:r>
            <a:r>
              <a:rPr lang="en-CA" sz="4400" dirty="0" err="1" smtClean="0"/>
              <a:t>በአንጻሪሆሙ</a:t>
            </a:r>
            <a:r>
              <a:rPr lang="en-CA" sz="4400" dirty="0" smtClean="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smtClean="0"/>
              <a:t>ጽዋ</a:t>
            </a:r>
            <a:endParaRPr lang="en-CA" sz="4400" dirty="0" smtClean="0"/>
          </a:p>
          <a:p>
            <a:r>
              <a:rPr lang="en-CA" sz="4400" dirty="0" err="1" smtClean="0"/>
              <a:t>ዕከኒ</a:t>
            </a:r>
            <a:r>
              <a:rPr lang="en-CA" sz="4400" dirty="0" smtClean="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smtClean="0"/>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smtClean="0"/>
              <a:t>እኳ</a:t>
            </a:r>
            <a:r>
              <a:rPr lang="en-CA" sz="4400" dirty="0" smtClean="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smtClean="0"/>
              <a:t>ንስኻ</a:t>
            </a:r>
            <a:r>
              <a:rPr lang="en-CA" sz="4400" dirty="0" smtClean="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a:t>
            </a:r>
            <a:r>
              <a:rPr lang="en-CA" sz="4400" dirty="0" err="1" smtClean="0"/>
              <a:t>ላእተይ</a:t>
            </a:r>
            <a:r>
              <a:rPr lang="en-CA" sz="4400" dirty="0" smtClean="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smtClean="0"/>
              <a:t>ዕድ</a:t>
            </a:r>
            <a:endParaRPr lang="en-CA" sz="4400" dirty="0" smtClean="0"/>
          </a:p>
          <a:p>
            <a:r>
              <a:rPr lang="en-CA" sz="4400" dirty="0" err="1" smtClean="0"/>
              <a:t>መይ</a:t>
            </a:r>
            <a:r>
              <a:rPr lang="en-CA" sz="4400" dirty="0" smtClean="0"/>
              <a:t> </a:t>
            </a:r>
            <a:r>
              <a:rPr lang="en-CA" sz="4400" dirty="0" err="1"/>
              <a:t>ክስዕባኒ</a:t>
            </a:r>
            <a:r>
              <a:rPr lang="en-CA" sz="4400" dirty="0"/>
              <a:t> </a:t>
            </a:r>
            <a:r>
              <a:rPr lang="en-CA" sz="4400" dirty="0" err="1"/>
              <a:t>እየን</a:t>
            </a:r>
            <a:r>
              <a:rPr lang="en-CA" sz="4400" dirty="0" smtClean="0"/>
              <a:t>፥</a:t>
            </a:r>
            <a:endParaRPr lang="en-CA" sz="4400" dirty="0"/>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a:t>
            </a:r>
            <a:r>
              <a:rPr lang="en-US" sz="3600" dirty="0" smtClean="0">
                <a:solidFill>
                  <a:schemeClr val="tx1">
                    <a:lumMod val="95000"/>
                  </a:schemeClr>
                </a:solidFill>
              </a:rPr>
              <a:t>ven as </a:t>
            </a:r>
            <a:r>
              <a:rPr lang="en-US" sz="3600" dirty="0">
                <a:solidFill>
                  <a:schemeClr val="tx1">
                    <a:lumMod val="95000"/>
                  </a:schemeClr>
                </a:solidFill>
              </a:rPr>
              <a:t>I pass through the shadow of death, I </a:t>
            </a:r>
            <a:r>
              <a:rPr lang="en-US" sz="3600" dirty="0" smtClean="0">
                <a:solidFill>
                  <a:schemeClr val="tx1">
                    <a:lumMod val="95000"/>
                  </a:schemeClr>
                </a:solidFill>
              </a:rPr>
              <a:t>will fear </a:t>
            </a:r>
            <a:r>
              <a:rPr lang="en-US" sz="3600" dirty="0">
                <a:solidFill>
                  <a:schemeClr val="tx1">
                    <a:lumMod val="95000"/>
                  </a:schemeClr>
                </a:solidFill>
              </a:rPr>
              <a:t>no evils, for Thou art with me. Thy </a:t>
            </a:r>
            <a:r>
              <a:rPr lang="en-US" sz="3600" dirty="0" smtClean="0">
                <a:solidFill>
                  <a:schemeClr val="tx1">
                    <a:lumMod val="95000"/>
                  </a:schemeClr>
                </a:solidFill>
              </a:rPr>
              <a:t>rod and </a:t>
            </a:r>
            <a:r>
              <a:rPr lang="en-US" sz="3600" dirty="0">
                <a:solidFill>
                  <a:schemeClr val="tx1">
                    <a:lumMod val="95000"/>
                  </a:schemeClr>
                </a:solidFill>
              </a:rPr>
              <a:t>Thy staff comfort me. Thou has </a:t>
            </a:r>
            <a:r>
              <a:rPr lang="en-US" sz="3600" dirty="0" smtClean="0">
                <a:solidFill>
                  <a:schemeClr val="tx1">
                    <a:lumMod val="95000"/>
                  </a:schemeClr>
                </a:solidFill>
              </a:rPr>
              <a:t>prepared a </a:t>
            </a:r>
            <a:r>
              <a:rPr lang="en-US" sz="3600" dirty="0">
                <a:solidFill>
                  <a:schemeClr val="tx1">
                    <a:lumMod val="95000"/>
                  </a:schemeClr>
                </a:solidFill>
              </a:rPr>
              <a:t>table before me in the face of those </a:t>
            </a:r>
            <a:r>
              <a:rPr lang="en-US" sz="3600" dirty="0" smtClean="0">
                <a:solidFill>
                  <a:schemeClr val="tx1">
                    <a:lumMod val="95000"/>
                  </a:schemeClr>
                </a:solidFill>
              </a:rPr>
              <a:t>who trouble </a:t>
            </a:r>
            <a:r>
              <a:rPr lang="en-US" sz="3600" dirty="0">
                <a:solidFill>
                  <a:schemeClr val="tx1">
                    <a:lumMod val="95000"/>
                  </a:schemeClr>
                </a:solidFill>
              </a:rPr>
              <a:t>me. Thou has anointed </a:t>
            </a:r>
            <a:r>
              <a:rPr lang="en-US" sz="3600" dirty="0" smtClean="0">
                <a:solidFill>
                  <a:schemeClr val="tx1">
                    <a:lumMod val="95000"/>
                  </a:schemeClr>
                </a:solidFill>
              </a:rPr>
              <a:t>my</a:t>
            </a:r>
            <a:endParaRPr lang="en-CA" sz="3600" dirty="0">
              <a:solidFill>
                <a:schemeClr val="tx1">
                  <a:lumMod val="95000"/>
                </a:schemeClr>
              </a:solidFill>
            </a:endParaRPr>
          </a:p>
        </p:txBody>
      </p:sp>
    </p:spTree>
    <p:extLst>
      <p:ext uri="{BB962C8B-B14F-4D97-AF65-F5344CB8AC3E}">
        <p14:creationId xmlns:p14="http://schemas.microsoft.com/office/powerpoint/2010/main" val="257355202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smtClean="0">
                <a:solidFill>
                  <a:srgbClr val="FF0000"/>
                </a:solidFill>
              </a:rPr>
              <a:t>ይ.ካ</a:t>
            </a:r>
            <a:r>
              <a:rPr lang="en-CA" sz="1400" dirty="0" smtClean="0">
                <a:solidFill>
                  <a:srgbClr val="FFC000"/>
                </a:solidFill>
              </a:rPr>
              <a:t>. ፻፹፪. </a:t>
            </a:r>
            <a:r>
              <a:rPr lang="en-CA" sz="4500" dirty="0" err="1" smtClean="0"/>
              <a:t>ተዘከር</a:t>
            </a:r>
            <a:r>
              <a:rPr lang="en-CA" sz="4500" dirty="0" smtClean="0"/>
              <a:t> </a:t>
            </a:r>
            <a:r>
              <a:rPr lang="en-CA" sz="4500" dirty="0" err="1" smtClean="0"/>
              <a:t>ካዕበ</a:t>
            </a:r>
            <a:r>
              <a:rPr lang="en-CA" sz="4500" dirty="0" smtClean="0"/>
              <a:t> </a:t>
            </a:r>
            <a:r>
              <a:rPr lang="en-CA" sz="4500" dirty="0" err="1" smtClean="0"/>
              <a:t>እግዚኦ</a:t>
            </a:r>
            <a:r>
              <a:rPr lang="en-CA" sz="4500" dirty="0" smtClean="0"/>
              <a:t> </a:t>
            </a:r>
            <a:r>
              <a:rPr lang="en-CA" sz="4500" dirty="0" err="1" smtClean="0"/>
              <a:t>እለ</a:t>
            </a:r>
            <a:r>
              <a:rPr lang="en-CA" sz="4500" dirty="0" smtClean="0"/>
              <a:t> </a:t>
            </a:r>
            <a:r>
              <a:rPr lang="en-CA" sz="4500" dirty="0" err="1" smtClean="0"/>
              <a:t>ኣውሥኡነ</a:t>
            </a:r>
            <a:r>
              <a:rPr lang="en-CA" sz="4500" dirty="0" smtClean="0"/>
              <a:t> </a:t>
            </a:r>
            <a:r>
              <a:rPr lang="en-CA" sz="4500" dirty="0" err="1" smtClean="0"/>
              <a:t>ከመ</a:t>
            </a:r>
            <a:r>
              <a:rPr lang="en-CA" sz="4500" dirty="0" smtClean="0"/>
              <a:t> </a:t>
            </a:r>
            <a:r>
              <a:rPr lang="en-CA" sz="4500" dirty="0" err="1" smtClean="0"/>
              <a:t>ንዘከሮሙ</a:t>
            </a:r>
            <a:r>
              <a:rPr lang="en-CA" sz="4500" dirty="0" smtClean="0"/>
              <a:t> </a:t>
            </a:r>
            <a:r>
              <a:rPr lang="en-CA" sz="4500" dirty="0" err="1" smtClean="0"/>
              <a:t>ጊዜ</a:t>
            </a:r>
            <a:r>
              <a:rPr lang="en-CA" sz="4500" dirty="0" smtClean="0"/>
              <a:t> </a:t>
            </a:r>
            <a:r>
              <a:rPr lang="en-CA" sz="4500" dirty="0" err="1" smtClean="0"/>
              <a:t>ጸሎትነ</a:t>
            </a:r>
            <a:r>
              <a:rPr lang="en-CA" sz="4500" dirty="0" smtClean="0"/>
              <a:t>  </a:t>
            </a:r>
            <a:r>
              <a:rPr lang="en-CA" sz="4500" dirty="0" err="1" smtClean="0"/>
              <a:t>ወአስተብቍ</a:t>
            </a:r>
            <a:endParaRPr lang="en-CA" sz="4500" dirty="0" smtClean="0"/>
          </a:p>
          <a:p>
            <a:r>
              <a:rPr lang="en-CA" sz="4500" dirty="0" err="1" smtClean="0"/>
              <a:t>ዖትነ</a:t>
            </a:r>
            <a:r>
              <a:rPr lang="en-CA" sz="4500" dirty="0" smtClean="0"/>
              <a:t>፥ </a:t>
            </a:r>
            <a:r>
              <a:rPr lang="en-CA" sz="4500" dirty="0" err="1" smtClean="0"/>
              <a:t>እንተ</a:t>
            </a:r>
            <a:r>
              <a:rPr lang="en-CA" sz="4500" dirty="0" smtClean="0"/>
              <a:t> </a:t>
            </a:r>
            <a:r>
              <a:rPr lang="en-CA" sz="4500" dirty="0" err="1" smtClean="0"/>
              <a:t>ነኀሥሥ</a:t>
            </a:r>
            <a:r>
              <a:rPr lang="en-CA" sz="4500" dirty="0" smtClean="0"/>
              <a:t> </a:t>
            </a:r>
            <a:r>
              <a:rPr lang="en-CA" sz="4500" dirty="0" err="1" smtClean="0"/>
              <a:t>እምኀቤከ</a:t>
            </a:r>
            <a:r>
              <a:rPr lang="en-CA" sz="4500" dirty="0" smtClean="0"/>
              <a:t>።</a:t>
            </a:r>
          </a:p>
          <a:p>
            <a:r>
              <a:rPr lang="en-CA" sz="1400" dirty="0" smtClean="0">
                <a:solidFill>
                  <a:srgbClr val="FFC000"/>
                </a:solidFill>
              </a:rPr>
              <a:t>፻፹፫. </a:t>
            </a:r>
            <a:r>
              <a:rPr lang="en-CA" sz="4500" dirty="0" smtClean="0"/>
              <a:t>ኦ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ለእለ</a:t>
            </a:r>
            <a:r>
              <a:rPr lang="en-CA" sz="4500" dirty="0" smtClean="0"/>
              <a:t> </a:t>
            </a:r>
          </a:p>
          <a:p>
            <a:r>
              <a:rPr lang="en-CA" sz="4500" dirty="0" err="1" smtClean="0"/>
              <a:t>ቀደሙነ</a:t>
            </a:r>
            <a:r>
              <a:rPr lang="en-CA" sz="4500" dirty="0" smtClean="0"/>
              <a:t> </a:t>
            </a:r>
            <a:r>
              <a:rPr lang="en-CA" sz="4500" dirty="0" err="1" smtClean="0"/>
              <a:t>ነዊመ</a:t>
            </a:r>
            <a:r>
              <a:rPr lang="en-CA" sz="4500" dirty="0" smtClean="0"/>
              <a:t> </a:t>
            </a:r>
            <a:r>
              <a:rPr lang="en-CA" sz="4500" dirty="0" err="1" smtClean="0"/>
              <a:t>አዕርፎሙ</a:t>
            </a:r>
            <a:r>
              <a:rPr lang="en-CA" sz="4500" dirty="0" smtClean="0"/>
              <a:t> </a:t>
            </a:r>
            <a:r>
              <a:rPr lang="en-CA" sz="4500" dirty="0" err="1" smtClean="0"/>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smtClean="0">
                <a:solidFill>
                  <a:srgbClr val="FFC000"/>
                </a:solidFill>
              </a:rPr>
              <a:t>182. </a:t>
            </a:r>
            <a:r>
              <a:rPr lang="en-CA" sz="4200" dirty="0" smtClean="0"/>
              <a:t>ኦ </a:t>
            </a:r>
            <a:r>
              <a:rPr lang="en-CA" sz="4200" dirty="0" err="1" smtClean="0"/>
              <a:t>ጐይታ</a:t>
            </a:r>
            <a:r>
              <a:rPr lang="en-CA" sz="4200" dirty="0" smtClean="0"/>
              <a:t>፥ </a:t>
            </a:r>
            <a:r>
              <a:rPr lang="en-CA" sz="4200" dirty="0" err="1" smtClean="0"/>
              <a:t>ካባ</a:t>
            </a:r>
            <a:endParaRPr lang="en-CA" sz="4200" dirty="0" smtClean="0"/>
          </a:p>
          <a:p>
            <a:r>
              <a:rPr lang="en-CA" sz="4200" dirty="0" smtClean="0"/>
              <a:t>ኻ </a:t>
            </a:r>
            <a:r>
              <a:rPr lang="en-CA" sz="4200" dirty="0" err="1" smtClean="0"/>
              <a:t>እንደልዮ</a:t>
            </a:r>
            <a:r>
              <a:rPr lang="en-CA" sz="4200" dirty="0" smtClean="0"/>
              <a:t> </a:t>
            </a:r>
            <a:r>
              <a:rPr lang="en-CA" sz="4200" dirty="0" err="1" smtClean="0"/>
              <a:t>ክንረክብ</a:t>
            </a:r>
            <a:r>
              <a:rPr lang="en-CA" sz="4200" dirty="0" smtClean="0"/>
              <a:t>፥ </a:t>
            </a:r>
            <a:r>
              <a:rPr lang="en-CA" sz="4200" dirty="0" err="1" smtClean="0"/>
              <a:t>ኣብ</a:t>
            </a:r>
            <a:r>
              <a:rPr lang="en-CA" sz="4200" dirty="0" smtClean="0"/>
              <a:t>  </a:t>
            </a:r>
            <a:r>
              <a:rPr lang="en-CA" sz="4200" dirty="0" err="1" smtClean="0"/>
              <a:t>እንጽልየሉን</a:t>
            </a:r>
            <a:r>
              <a:rPr lang="en-CA" sz="4200" dirty="0" smtClean="0"/>
              <a:t>  </a:t>
            </a:r>
            <a:r>
              <a:rPr lang="en-CA" sz="4200" dirty="0" err="1" smtClean="0"/>
              <a:t>እን</a:t>
            </a:r>
            <a:endParaRPr lang="en-CA" sz="4200" dirty="0" smtClean="0"/>
          </a:p>
          <a:p>
            <a:r>
              <a:rPr lang="en-CA" sz="4200" dirty="0" err="1" smtClean="0"/>
              <a:t>ልምነሉን</a:t>
            </a:r>
            <a:r>
              <a:rPr lang="en-CA" sz="4200" dirty="0" smtClean="0"/>
              <a:t> </a:t>
            </a:r>
            <a:r>
              <a:rPr lang="en-CA" sz="4200" dirty="0" err="1" smtClean="0"/>
              <a:t>ጊዜ</a:t>
            </a:r>
            <a:r>
              <a:rPr lang="en-CA" sz="4200" dirty="0" smtClean="0"/>
              <a:t>  </a:t>
            </a:r>
            <a:r>
              <a:rPr lang="en-CA" sz="4200" dirty="0" err="1" smtClean="0"/>
              <a:t>ክንዝክ</a:t>
            </a:r>
            <a:endParaRPr lang="en-CA" sz="4200" dirty="0" smtClean="0"/>
          </a:p>
          <a:p>
            <a:r>
              <a:rPr lang="en-CA" sz="4200" dirty="0" err="1" smtClean="0"/>
              <a:t>ሮም</a:t>
            </a:r>
            <a:r>
              <a:rPr lang="en-CA" sz="4200" dirty="0" smtClean="0"/>
              <a:t>፥ </a:t>
            </a:r>
            <a:r>
              <a:rPr lang="en-CA" sz="4200" dirty="0" err="1" smtClean="0"/>
              <a:t>ዘክሩና</a:t>
            </a:r>
            <a:r>
              <a:rPr lang="en-CA" sz="4200" dirty="0" smtClean="0"/>
              <a:t> </a:t>
            </a:r>
            <a:r>
              <a:rPr lang="en-CA" sz="4200" dirty="0" err="1" smtClean="0"/>
              <a:t>ንዝበሉና</a:t>
            </a:r>
            <a:r>
              <a:rPr lang="en-CA" sz="4200" dirty="0" smtClean="0"/>
              <a:t> </a:t>
            </a:r>
            <a:r>
              <a:rPr lang="en-CA" sz="4200" dirty="0" err="1" smtClean="0"/>
              <a:t>ዘክር</a:t>
            </a:r>
            <a:r>
              <a:rPr lang="en-CA" sz="4200" dirty="0" smtClean="0"/>
              <a:t>።</a:t>
            </a:r>
          </a:p>
          <a:p>
            <a:r>
              <a:rPr lang="en-CA" sz="1400" dirty="0" smtClean="0">
                <a:solidFill>
                  <a:srgbClr val="FFC000"/>
                </a:solidFill>
              </a:rPr>
              <a:t>183. </a:t>
            </a:r>
            <a:r>
              <a:rPr lang="en-CA" sz="4200" dirty="0" smtClean="0"/>
              <a:t>ኦ </a:t>
            </a:r>
            <a:r>
              <a:rPr lang="en-CA" sz="4200" dirty="0" err="1" smtClean="0"/>
              <a:t>እግዚኣብሄር</a:t>
            </a:r>
            <a:r>
              <a:rPr lang="en-CA" sz="4200" dirty="0" smtClean="0"/>
              <a:t>  </a:t>
            </a:r>
            <a:r>
              <a:rPr lang="en-CA" sz="4200" dirty="0" err="1" smtClean="0"/>
              <a:t>ኣም</a:t>
            </a:r>
            <a:endParaRPr lang="en-CA" sz="4200" dirty="0" smtClean="0"/>
          </a:p>
          <a:p>
            <a:r>
              <a:rPr lang="en-CA" sz="4200" dirty="0" err="1" smtClean="0"/>
              <a:t>ላኽና</a:t>
            </a:r>
            <a:r>
              <a:rPr lang="en-CA" sz="4200" dirty="0" smtClean="0"/>
              <a:t>፥ </a:t>
            </a:r>
            <a:r>
              <a:rPr lang="en-CA" sz="4200" dirty="0" err="1" smtClean="0"/>
              <a:t>ብሞት</a:t>
            </a:r>
            <a:r>
              <a:rPr lang="en-CA" sz="4200" dirty="0" smtClean="0"/>
              <a:t> </a:t>
            </a:r>
            <a:r>
              <a:rPr lang="en-CA" sz="4200" dirty="0" err="1" smtClean="0"/>
              <a:t>ንዝቐደ</a:t>
            </a:r>
            <a:endParaRPr lang="en-CA" sz="4200" dirty="0" smtClean="0"/>
          </a:p>
          <a:p>
            <a:r>
              <a:rPr lang="en-CA" sz="4200" dirty="0" err="1" smtClean="0"/>
              <a:t>ሙና</a:t>
            </a:r>
            <a:r>
              <a:rPr lang="en-CA" sz="4200" dirty="0" smtClean="0"/>
              <a:t> </a:t>
            </a:r>
            <a:r>
              <a:rPr lang="en-CA" sz="4200" dirty="0" err="1" smtClean="0"/>
              <a:t>ኣዕርፎም</a:t>
            </a:r>
            <a:r>
              <a:rPr lang="en-CA" sz="4200" dirty="0" smtClean="0"/>
              <a:t>፡ </a:t>
            </a:r>
            <a:r>
              <a:rPr lang="en-CA" sz="4200" dirty="0" err="1" smtClean="0"/>
              <a:t>ንዝሓ</a:t>
            </a:r>
            <a:endParaRPr lang="en-CA" sz="4200" dirty="0" smtClean="0"/>
          </a:p>
          <a:p>
            <a:r>
              <a:rPr lang="en-CA" sz="4200" dirty="0" err="1" smtClean="0"/>
              <a:t>መሙውን</a:t>
            </a:r>
            <a:r>
              <a:rPr lang="en-CA" sz="4200" dirty="0" smtClean="0"/>
              <a:t> </a:t>
            </a:r>
            <a:r>
              <a:rPr lang="en-CA" sz="4200" dirty="0" err="1" smtClean="0"/>
              <a:t>ብቕልጡፍ</a:t>
            </a:r>
            <a:endParaRPr lang="en-CA" sz="4200" dirty="0" smtClean="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0000"/>
                </a:solidFill>
                <a:uFill>
                  <a:solidFill>
                    <a:srgbClr val="000000"/>
                  </a:solidFill>
                </a:uFill>
              </a:rPr>
              <a:t>Priest: </a:t>
            </a:r>
            <a:r>
              <a:rPr lang="en-US" sz="1400" dirty="0" smtClean="0">
                <a:solidFill>
                  <a:srgbClr val="FFC000"/>
                </a:solidFill>
                <a:uFill>
                  <a:solidFill>
                    <a:srgbClr val="000000"/>
                  </a:solidFill>
                </a:uFill>
              </a:rPr>
              <a:t>182. </a:t>
            </a:r>
            <a:r>
              <a:rPr lang="en-US" sz="3600" dirty="0" smtClean="0"/>
              <a:t>Remember </a:t>
            </a:r>
            <a:r>
              <a:rPr lang="en-US" sz="3600" dirty="0"/>
              <a:t>again, Lord them that have bidden us to </a:t>
            </a:r>
            <a:r>
              <a:rPr lang="en-US" sz="3600" dirty="0" smtClean="0"/>
              <a:t>remember </a:t>
            </a:r>
            <a:r>
              <a:rPr lang="en-US" sz="3600" dirty="0"/>
              <a:t>them at the time of our </a:t>
            </a:r>
            <a:r>
              <a:rPr lang="en-US" sz="3600" dirty="0" smtClean="0"/>
              <a:t>pray-</a:t>
            </a:r>
            <a:r>
              <a:rPr lang="en-US" sz="3600" dirty="0" err="1" smtClean="0"/>
              <a:t>ers</a:t>
            </a:r>
            <a:r>
              <a:rPr lang="en-US" sz="3600" dirty="0" smtClean="0"/>
              <a:t> </a:t>
            </a:r>
            <a:r>
              <a:rPr lang="en-US" sz="3600" dirty="0"/>
              <a:t>and </a:t>
            </a:r>
            <a:r>
              <a:rPr lang="en-US" sz="3600" dirty="0" smtClean="0"/>
              <a:t>supplications where with </a:t>
            </a:r>
            <a:r>
              <a:rPr lang="en-US" sz="3600" dirty="0"/>
              <a:t>we make request of Thee.</a:t>
            </a:r>
            <a:r>
              <a:rPr lang="en-US" sz="3600" dirty="0">
                <a:uFill>
                  <a:solidFill>
                    <a:srgbClr val="000000"/>
                  </a:solidFill>
                </a:uFill>
              </a:rPr>
              <a:t> </a:t>
            </a:r>
            <a:endParaRPr lang="en-US" sz="3600" dirty="0" smtClean="0">
              <a:uFill>
                <a:solidFill>
                  <a:srgbClr val="000000"/>
                </a:solidFill>
              </a:uFill>
            </a:endParaRPr>
          </a:p>
          <a:p>
            <a:pPr marL="40639" marR="40639">
              <a:spcBef>
                <a:spcPts val="600"/>
              </a:spcBef>
              <a:buClr>
                <a:srgbClr val="000000"/>
              </a:buClr>
              <a:buFont typeface="Arial"/>
              <a:defRPr sz="2800"/>
            </a:pPr>
            <a:r>
              <a:rPr lang="en-US" sz="1400" dirty="0">
                <a:solidFill>
                  <a:srgbClr val="FFC000"/>
                </a:solidFill>
              </a:rPr>
              <a:t>183. </a:t>
            </a:r>
            <a:r>
              <a:rPr lang="en-US" sz="3600" dirty="0" smtClean="0">
                <a:uFill>
                  <a:solidFill>
                    <a:srgbClr val="000000"/>
                  </a:solidFill>
                </a:uFill>
              </a:rPr>
              <a:t>O </a:t>
            </a:r>
            <a:r>
              <a:rPr lang="en-US" sz="3600" dirty="0">
                <a:uFill>
                  <a:solidFill>
                    <a:srgbClr val="000000"/>
                  </a:solidFill>
                </a:uFill>
              </a:rPr>
              <a:t>Lord our God, give rest to them that have fallen asleep before us, </a:t>
            </a:r>
            <a:endParaRPr lang="en-US" sz="36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050066"/>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smtClean="0"/>
              <a:t>ፍጡነ</a:t>
            </a:r>
            <a:r>
              <a:rPr lang="en-CA" sz="4500" dirty="0" smtClean="0"/>
              <a:t> </a:t>
            </a:r>
            <a:r>
              <a:rPr lang="en-CA" sz="4500" dirty="0" err="1" smtClean="0"/>
              <a:t>ፈውሶሙ</a:t>
            </a:r>
            <a:r>
              <a:rPr lang="en-CA" sz="4500" dirty="0" smtClean="0"/>
              <a:t> </a:t>
            </a:r>
            <a:r>
              <a:rPr lang="en-CA" sz="4500" dirty="0" err="1" smtClean="0"/>
              <a:t>እስመ</a:t>
            </a:r>
            <a:r>
              <a:rPr lang="en-CA" sz="4500" dirty="0" smtClean="0"/>
              <a:t> </a:t>
            </a:r>
            <a:r>
              <a:rPr lang="en-CA" sz="4500" dirty="0" err="1" smtClean="0"/>
              <a:t>አንተ</a:t>
            </a:r>
            <a:r>
              <a:rPr lang="en-CA" sz="4500" dirty="0" smtClean="0"/>
              <a:t> </a:t>
            </a:r>
            <a:r>
              <a:rPr lang="en-CA" sz="4500" dirty="0" err="1" smtClean="0"/>
              <a:t>ውእቱ</a:t>
            </a:r>
            <a:r>
              <a:rPr lang="en-CA" sz="4500" dirty="0" smtClean="0"/>
              <a:t> </a:t>
            </a:r>
            <a:r>
              <a:rPr lang="en-CA" sz="4500" dirty="0" err="1" smtClean="0"/>
              <a:t>ሕይወተ</a:t>
            </a:r>
            <a:r>
              <a:rPr lang="en-CA" sz="4500" dirty="0" smtClean="0"/>
              <a:t> </a:t>
            </a:r>
            <a:r>
              <a:rPr lang="en-CA" sz="4500" dirty="0" err="1" smtClean="0"/>
              <a:t>ኵልነ</a:t>
            </a:r>
            <a:r>
              <a:rPr lang="en-CA" sz="4500" dirty="0" smtClean="0"/>
              <a:t> </a:t>
            </a:r>
            <a:r>
              <a:rPr lang="en-CA" sz="4500" dirty="0" err="1" smtClean="0"/>
              <a:t>ወተስፋ</a:t>
            </a:r>
            <a:r>
              <a:rPr lang="en-CA" sz="4500" dirty="0" smtClean="0"/>
              <a:t> </a:t>
            </a:r>
            <a:r>
              <a:rPr lang="en-CA" sz="4500" dirty="0" err="1" smtClean="0"/>
              <a:t>ኵልነ</a:t>
            </a:r>
            <a:r>
              <a:rPr lang="en-CA" sz="4500" dirty="0" smtClean="0"/>
              <a:t> </a:t>
            </a:r>
            <a:r>
              <a:rPr lang="en-CA" sz="4500" dirty="0" err="1" smtClean="0"/>
              <a:t>ወባላሔ</a:t>
            </a:r>
            <a:r>
              <a:rPr lang="en-CA" sz="4500" dirty="0" smtClean="0"/>
              <a:t> </a:t>
            </a:r>
            <a:r>
              <a:rPr lang="en-CA" sz="4500" dirty="0" err="1" smtClean="0"/>
              <a:t>ኵልነ</a:t>
            </a:r>
            <a:r>
              <a:rPr lang="en-CA" sz="4500" dirty="0" smtClean="0"/>
              <a:t> </a:t>
            </a:r>
            <a:r>
              <a:rPr lang="en-CA" sz="4500" dirty="0" err="1" smtClean="0"/>
              <a:t>ወመንሥኤ</a:t>
            </a:r>
            <a:r>
              <a:rPr lang="en-CA" sz="4500" dirty="0" smtClean="0"/>
              <a:t> </a:t>
            </a:r>
            <a:r>
              <a:rPr lang="en-CA" sz="4500" dirty="0" err="1" smtClean="0"/>
              <a:t>ኵልነ</a:t>
            </a:r>
            <a:r>
              <a:rPr lang="en-CA" sz="4500" dirty="0" smtClean="0"/>
              <a:t>። </a:t>
            </a:r>
            <a:r>
              <a:rPr lang="en-CA" sz="4500" dirty="0" err="1" smtClean="0"/>
              <a:t>ወለከ</a:t>
            </a:r>
            <a:r>
              <a:rPr lang="en-CA" sz="4500" dirty="0" smtClean="0"/>
              <a:t> </a:t>
            </a:r>
            <a:r>
              <a:rPr lang="en-CA" sz="4500" dirty="0" err="1" smtClean="0"/>
              <a:t>ንፌኑ</a:t>
            </a:r>
            <a:r>
              <a:rPr lang="en-CA" sz="4500" dirty="0" smtClean="0"/>
              <a:t> </a:t>
            </a:r>
            <a:r>
              <a:rPr lang="en-CA" sz="4500" dirty="0" err="1" smtClean="0"/>
              <a:t>አኰቴተ</a:t>
            </a:r>
            <a:r>
              <a:rPr lang="en-CA" sz="4500" dirty="0" smtClean="0"/>
              <a:t> </a:t>
            </a:r>
            <a:r>
              <a:rPr lang="en-CA" sz="4500" dirty="0" err="1" smtClean="0"/>
              <a:t>እስከ</a:t>
            </a:r>
            <a:r>
              <a:rPr lang="en-CA" sz="4500" dirty="0" smtClean="0"/>
              <a:t> </a:t>
            </a:r>
            <a:r>
              <a:rPr lang="en-CA" sz="4500" dirty="0" err="1" smtClean="0"/>
              <a:t>አርያም</a:t>
            </a:r>
            <a:r>
              <a:rPr lang="en-CA" sz="4500" dirty="0" smtClean="0"/>
              <a:t> </a:t>
            </a:r>
            <a:r>
              <a:rPr lang="en-CA" sz="4500" dirty="0" err="1" smtClean="0"/>
              <a:t>ለዓለመ</a:t>
            </a:r>
            <a:r>
              <a:rPr lang="en-CA" sz="4500" dirty="0" smtClean="0"/>
              <a:t> </a:t>
            </a:r>
            <a:r>
              <a:rPr lang="en-CA" sz="4500" dirty="0" err="1" smtClean="0"/>
              <a:t>ዓለም</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smtClean="0"/>
              <a:t>ኣሕውዮም</a:t>
            </a:r>
            <a:r>
              <a:rPr lang="en-CA" sz="4200" dirty="0" smtClean="0"/>
              <a:t>።</a:t>
            </a:r>
          </a:p>
          <a:p>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ሕይወት</a:t>
            </a:r>
            <a:r>
              <a:rPr lang="en-CA" sz="4200" dirty="0" smtClean="0"/>
              <a:t>፥ </a:t>
            </a:r>
            <a:r>
              <a:rPr lang="en-CA" sz="4200" dirty="0" err="1" smtClean="0"/>
              <a:t>ናይ</a:t>
            </a:r>
            <a:r>
              <a:rPr lang="en-CA" sz="4200" dirty="0" smtClean="0"/>
              <a:t> </a:t>
            </a:r>
            <a:r>
              <a:rPr lang="en-CA" sz="4200" dirty="0" err="1" smtClean="0"/>
              <a:t>ኵልናውን</a:t>
            </a:r>
            <a:r>
              <a:rPr lang="en-CA" sz="4200" dirty="0" smtClean="0"/>
              <a:t> </a:t>
            </a:r>
            <a:r>
              <a:rPr lang="en-CA" sz="4200" dirty="0" err="1" smtClean="0"/>
              <a:t>ተስፋ</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መድኃኒት</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መተንሥኢ</a:t>
            </a:r>
            <a:r>
              <a:rPr lang="en-CA" sz="4200" dirty="0" smtClean="0"/>
              <a:t> </a:t>
            </a:r>
            <a:r>
              <a:rPr lang="en-CA" sz="4200" dirty="0" err="1" smtClean="0"/>
              <a:t>ንስኻ</a:t>
            </a:r>
            <a:r>
              <a:rPr lang="en-CA" sz="4200" dirty="0" smtClean="0"/>
              <a:t> </a:t>
            </a:r>
            <a:r>
              <a:rPr lang="en-CA" sz="4200" dirty="0" err="1" smtClean="0"/>
              <a:t>ስለ</a:t>
            </a:r>
            <a:r>
              <a:rPr lang="en-CA" sz="4200" dirty="0"/>
              <a:t> </a:t>
            </a:r>
            <a:r>
              <a:rPr lang="en-CA" sz="4200" dirty="0" err="1" smtClean="0"/>
              <a:t>ዝኾንካ</a:t>
            </a:r>
            <a:r>
              <a:rPr lang="en-CA" sz="4200" dirty="0" smtClean="0"/>
              <a:t> ፥ </a:t>
            </a:r>
            <a:r>
              <a:rPr lang="en-CA" sz="4200" dirty="0" err="1" smtClean="0"/>
              <a:t>ንዓኻ</a:t>
            </a:r>
            <a:r>
              <a:rPr lang="en-CA" sz="4200" dirty="0" smtClean="0"/>
              <a:t> </a:t>
            </a:r>
            <a:r>
              <a:rPr lang="en-CA" sz="4200" dirty="0" err="1" smtClean="0"/>
              <a:t>ምስጋና</a:t>
            </a:r>
            <a:r>
              <a:rPr lang="en-CA" sz="4200" dirty="0" smtClean="0"/>
              <a:t> </a:t>
            </a:r>
            <a:r>
              <a:rPr lang="en-CA" sz="4200" dirty="0" err="1" smtClean="0"/>
              <a:t>ክሳዕ</a:t>
            </a:r>
            <a:r>
              <a:rPr lang="en-CA" sz="4200" dirty="0" smtClean="0"/>
              <a:t> </a:t>
            </a:r>
            <a:r>
              <a:rPr lang="en-CA" sz="4200" dirty="0" err="1" smtClean="0"/>
              <a:t>ኣርያም</a:t>
            </a:r>
            <a:r>
              <a:rPr lang="en-CA" sz="4200" dirty="0" smtClean="0"/>
              <a:t> </a:t>
            </a:r>
            <a:r>
              <a:rPr lang="en-CA" sz="4200" dirty="0" err="1" smtClean="0"/>
              <a:t>ነቕርብ</a:t>
            </a:r>
            <a:r>
              <a:rPr lang="en-CA" sz="4200" dirty="0" smtClean="0"/>
              <a:t> </a:t>
            </a:r>
            <a:r>
              <a:rPr lang="en-CA" sz="4200" dirty="0" err="1" smtClean="0"/>
              <a:t>ኣሎና</a:t>
            </a:r>
            <a:r>
              <a:rPr lang="en-CA" sz="4200" dirty="0" smtClean="0"/>
              <a:t>። </a:t>
            </a:r>
            <a:r>
              <a:rPr lang="en-CA" sz="4200" dirty="0" err="1" smtClean="0"/>
              <a:t>ንዘልዓለም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p>
          <a:p>
            <a:endParaRPr lang="en-CA" sz="4200" dirty="0" smtClean="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854411"/>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smtClean="0">
                <a:solidFill>
                  <a:srgbClr val="92D050"/>
                </a:solidFill>
              </a:rPr>
              <a:t>ይ.ዲ</a:t>
            </a:r>
            <a:r>
              <a:rPr lang="en-CA" sz="4500" dirty="0" smtClean="0">
                <a:solidFill>
                  <a:srgbClr val="92D050"/>
                </a:solidFill>
              </a:rPr>
              <a:t>. </a:t>
            </a:r>
            <a:r>
              <a:rPr lang="en-CA" sz="1400" dirty="0"/>
              <a:t>፻፹፬. </a:t>
            </a: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ምስባክ</a:t>
            </a:r>
            <a:r>
              <a:rPr lang="en-CA" sz="2000" dirty="0" smtClean="0">
                <a:solidFill>
                  <a:srgbClr val="FFC000"/>
                </a:solidFill>
              </a:rPr>
              <a:t> </a:t>
            </a:r>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ዘለለ</a:t>
            </a:r>
            <a:r>
              <a:rPr lang="en-CA" sz="2000" dirty="0" smtClean="0">
                <a:solidFill>
                  <a:srgbClr val="FFC000"/>
                </a:solidFill>
              </a:rPr>
              <a:t> </a:t>
            </a:r>
            <a:r>
              <a:rPr lang="en-CA" sz="2000" dirty="0" err="1" smtClean="0">
                <a:solidFill>
                  <a:srgbClr val="FFC000"/>
                </a:solidFill>
              </a:rPr>
              <a:t>ዕለቱ</a:t>
            </a:r>
            <a:r>
              <a:rPr lang="en-CA" sz="2000" dirty="0" smtClean="0">
                <a:solidFill>
                  <a:srgbClr val="FFC000"/>
                </a:solidFill>
              </a:rPr>
              <a:t> </a:t>
            </a:r>
            <a:r>
              <a:rPr lang="en-CA" sz="2000" dirty="0" err="1" smtClean="0">
                <a:solidFill>
                  <a:srgbClr val="FFC000"/>
                </a:solidFill>
              </a:rPr>
              <a:t>እመዝሙረ</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smtClean="0">
                <a:solidFill>
                  <a:srgbClr val="92D050"/>
                </a:solidFill>
              </a:rPr>
              <a:t>ይ.ዲ</a:t>
            </a:r>
            <a:r>
              <a:rPr lang="en-CA" sz="4200" dirty="0" smtClean="0">
                <a:solidFill>
                  <a:srgbClr val="92D050"/>
                </a:solidFill>
              </a:rPr>
              <a:t>. </a:t>
            </a:r>
            <a:r>
              <a:rPr lang="en-CA" sz="1400" dirty="0"/>
              <a:t>184.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መዝሙር</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 </a:t>
            </a:r>
            <a:r>
              <a:rPr lang="en-CA" sz="2000" dirty="0" err="1" smtClean="0">
                <a:solidFill>
                  <a:srgbClr val="FFC000"/>
                </a:solidFill>
              </a:rPr>
              <a:t>ንዕለቱ</a:t>
            </a:r>
            <a:r>
              <a:rPr lang="en-CA" sz="2000" dirty="0" smtClean="0">
                <a:solidFill>
                  <a:srgbClr val="FFC000"/>
                </a:solidFill>
              </a:rPr>
              <a:t> </a:t>
            </a:r>
            <a:r>
              <a:rPr lang="en-CA" sz="2000" dirty="0" err="1" smtClean="0">
                <a:solidFill>
                  <a:srgbClr val="FFC000"/>
                </a:solidFill>
              </a:rPr>
              <a:t>ዝግባእ</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ይስበኽ</a:t>
            </a:r>
            <a:r>
              <a:rPr lang="en-CA" sz="2000" dirty="0" smtClean="0">
                <a:solidFill>
                  <a:srgbClr val="FFC000"/>
                </a:solidFill>
              </a:rPr>
              <a:t>።</a:t>
            </a:r>
          </a:p>
          <a:p>
            <a:endParaRPr lang="en-CA" sz="4200" dirty="0" smtClean="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smtClean="0">
                <a:solidFill>
                  <a:srgbClr val="92D050"/>
                </a:solidFill>
              </a:rPr>
              <a:t>Deacon: </a:t>
            </a:r>
            <a:r>
              <a:rPr lang="en-US" sz="1400" b="1" i="1" dirty="0" smtClean="0"/>
              <a:t>180. </a:t>
            </a:r>
            <a:r>
              <a:rPr lang="en-US" sz="2000" b="1" i="1" dirty="0" smtClean="0">
                <a:solidFill>
                  <a:srgbClr val="FFC000"/>
                </a:solidFill>
              </a:rPr>
              <a:t>Before </a:t>
            </a:r>
            <a:r>
              <a:rPr lang="en-US" sz="2000" b="1" i="1" dirty="0">
                <a:solidFill>
                  <a:srgbClr val="FFC000"/>
                </a:solidFill>
              </a:rPr>
              <a:t>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smtClean="0">
                <a:solidFill>
                  <a:schemeClr val="tx1">
                    <a:lumMod val="95000"/>
                  </a:schemeClr>
                </a:solidFill>
              </a:rPr>
              <a:t>ወተሐሠዩ</a:t>
            </a:r>
            <a:r>
              <a:rPr lang="fr-FR" sz="3600" b="1" dirty="0" smtClean="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a:t>
            </a:r>
            <a:r>
              <a:rPr lang="nb-NO" sz="3800" b="1" dirty="0" smtClean="0">
                <a:solidFill>
                  <a:schemeClr val="tx1">
                    <a:lumMod val="95000"/>
                  </a:schemeClr>
                </a:solidFill>
              </a:rPr>
              <a:t>ኩራኡ </a:t>
            </a:r>
            <a:r>
              <a:rPr lang="nb-NO" sz="3800" b="1" dirty="0">
                <a:solidFill>
                  <a:schemeClr val="tx1">
                    <a:lumMod val="95000"/>
                  </a:schemeClr>
                </a:solidFill>
              </a:rPr>
              <a:t>ቀልጢፉ ይነድድ እዩ እሞ ከይኩሪ።”</a:t>
            </a:r>
          </a:p>
          <a:p>
            <a:pPr marL="40639" marR="40639">
              <a:spcBef>
                <a:spcPts val="600"/>
              </a:spcBef>
              <a:buClr>
                <a:srgbClr val="000000"/>
              </a:buClr>
              <a:buFont typeface="Arial"/>
              <a:defRPr sz="2000"/>
            </a:pPr>
            <a:r>
              <a:rPr lang="nb-NO" sz="3800" dirty="0" smtClean="0">
                <a:solidFill>
                  <a:schemeClr val="accent2"/>
                </a:solidFill>
              </a:rPr>
              <a:t>መዝሙ </a:t>
            </a:r>
            <a:r>
              <a:rPr lang="nb-NO" sz="3800" dirty="0">
                <a:solidFill>
                  <a:schemeClr val="accent2"/>
                </a:solidFill>
              </a:rPr>
              <a:t>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a:t>
            </a:r>
            <a:r>
              <a:rPr lang="en-US" sz="3300" b="1" i="1" dirty="0" smtClean="0"/>
              <a:t>with trembling</a:t>
            </a:r>
            <a:r>
              <a:rPr lang="en-US" sz="3300" b="1" i="1" dirty="0"/>
              <a:t>. Kiss the Son, lest </a:t>
            </a:r>
            <a:r>
              <a:rPr lang="en-US" sz="3300" b="1" i="1" dirty="0" smtClean="0"/>
              <a:t>he </a:t>
            </a:r>
            <a:r>
              <a:rPr lang="en-US" sz="3300" b="1" i="1" dirty="0"/>
              <a:t>be angry and  you be destroyed in your way,  for his wrath can flare up in a </a:t>
            </a:r>
            <a:r>
              <a:rPr lang="en-US" sz="3300" b="1" i="1" dirty="0" smtClean="0"/>
              <a:t>moment</a:t>
            </a:r>
            <a:r>
              <a:rPr lang="en-US" sz="3300" dirty="0" smtClean="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409666776"/>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ይባርክ</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፬ተ </a:t>
            </a:r>
            <a:r>
              <a:rPr lang="en-CA" sz="2000" dirty="0" err="1" smtClean="0">
                <a:solidFill>
                  <a:srgbClr val="FFC000"/>
                </a:solidFill>
              </a:rPr>
              <a:t>መዓዝነ</a:t>
            </a:r>
            <a:r>
              <a:rPr lang="en-CA" sz="2000" dirty="0" smtClean="0">
                <a:solidFill>
                  <a:srgbClr val="FFC000"/>
                </a:solidFill>
              </a:rPr>
              <a:t> </a:t>
            </a:r>
            <a:r>
              <a:rPr lang="en-CA" sz="2000" dirty="0" err="1" smtClean="0">
                <a:solidFill>
                  <a:srgbClr val="FFC000"/>
                </a:solidFill>
              </a:rPr>
              <a:t>ዓለም</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endParaRPr lang="en-CA" sz="2000" dirty="0" smtClean="0">
              <a:solidFill>
                <a:srgbClr val="FFC000"/>
              </a:solidFill>
            </a:endParaRPr>
          </a:p>
          <a:p>
            <a:r>
              <a:rPr lang="en-CA" sz="4500" dirty="0" err="1" smtClean="0"/>
              <a:t>ይ.ካ</a:t>
            </a:r>
            <a:r>
              <a:rPr lang="en-CA" sz="4500" dirty="0" smtClean="0"/>
              <a:t>. </a:t>
            </a:r>
            <a:r>
              <a:rPr lang="en-CA" sz="1400" dirty="0" smtClean="0">
                <a:solidFill>
                  <a:srgbClr val="FFC000"/>
                </a:solidFill>
              </a:rPr>
              <a:t>፻፹፭. </a:t>
            </a:r>
            <a:r>
              <a:rPr lang="en-CA" sz="4500" dirty="0" err="1" smtClean="0"/>
              <a:t>እግዚአብሔር</a:t>
            </a:r>
            <a:r>
              <a:rPr lang="en-CA" sz="4500" dirty="0" smtClean="0"/>
              <a:t> </a:t>
            </a:r>
            <a:r>
              <a:rPr lang="en-CA" sz="4500" dirty="0" err="1" smtClean="0"/>
              <a:t>ልዑል</a:t>
            </a:r>
            <a:r>
              <a:rPr lang="en-CA" sz="4500" dirty="0" smtClean="0"/>
              <a:t> </a:t>
            </a:r>
            <a:r>
              <a:rPr lang="en-CA" sz="4500" dirty="0" err="1" smtClean="0"/>
              <a:t>ይባርክ</a:t>
            </a:r>
            <a:r>
              <a:rPr lang="en-CA" sz="4500" dirty="0" smtClean="0"/>
              <a:t> </a:t>
            </a:r>
            <a:r>
              <a:rPr lang="en-CA" sz="4500" dirty="0" err="1" smtClean="0"/>
              <a:t>ላዕለ</a:t>
            </a:r>
            <a:r>
              <a:rPr lang="en-CA" sz="4500" dirty="0" smtClean="0"/>
              <a:t> </a:t>
            </a:r>
            <a:r>
              <a:rPr lang="en-CA" sz="4500" dirty="0" err="1" smtClean="0"/>
              <a:t>ኵልነ</a:t>
            </a:r>
            <a:r>
              <a:rPr lang="en-CA" sz="4500" dirty="0" smtClean="0"/>
              <a:t> </a:t>
            </a:r>
            <a:r>
              <a:rPr lang="en-CA" sz="4500" dirty="0" err="1" smtClean="0"/>
              <a:t>ወይቄድሰነ</a:t>
            </a:r>
            <a:r>
              <a:rPr lang="en-CA" sz="4500" dirty="0" smtClean="0"/>
              <a:t>፥ </a:t>
            </a:r>
            <a:r>
              <a:rPr lang="en-CA" sz="4500" dirty="0" err="1" smtClean="0"/>
              <a:t>በኵሉ</a:t>
            </a:r>
            <a:r>
              <a:rPr lang="en-CA" sz="4500" dirty="0" smtClean="0"/>
              <a:t> </a:t>
            </a:r>
            <a:r>
              <a:rPr lang="en-CA" sz="4500" dirty="0" err="1" smtClean="0"/>
              <a:t>በረከት</a:t>
            </a:r>
            <a:r>
              <a:rPr lang="en-CA" sz="4500" dirty="0" smtClean="0"/>
              <a:t> </a:t>
            </a:r>
            <a:r>
              <a:rPr lang="en-CA" sz="4500" dirty="0" err="1" smtClean="0"/>
              <a:t>መንፈሳ</a:t>
            </a:r>
            <a:endParaRPr lang="en-CA" sz="4500" dirty="0" smtClean="0"/>
          </a:p>
          <a:p>
            <a:r>
              <a:rPr lang="en-CA" sz="4500" dirty="0" err="1" smtClean="0"/>
              <a:t>ዊት</a:t>
            </a:r>
            <a:r>
              <a:rPr lang="en-CA" sz="4500" dirty="0" smtClean="0"/>
              <a:t>። </a:t>
            </a:r>
            <a:r>
              <a:rPr lang="en-CA" sz="4500" dirty="0" err="1" smtClean="0"/>
              <a:t>ወይሬሲ</a:t>
            </a:r>
            <a:r>
              <a:rPr lang="en-CA" sz="4500" dirty="0" smtClean="0"/>
              <a:t> </a:t>
            </a:r>
            <a:r>
              <a:rPr lang="en-CA" sz="4500" dirty="0" err="1" smtClean="0"/>
              <a:t>በኣተነ</a:t>
            </a:r>
            <a:r>
              <a:rPr lang="en-CA" sz="4500" dirty="0" smtClean="0"/>
              <a:t> </a:t>
            </a:r>
            <a:r>
              <a:rPr lang="en-CA" sz="4500" dirty="0" err="1" smtClean="0"/>
              <a:t>ውስተ</a:t>
            </a:r>
            <a:r>
              <a:rPr lang="en-CA" sz="4500" dirty="0" smtClean="0"/>
              <a:t> </a:t>
            </a:r>
            <a:r>
              <a:rPr lang="en-CA" sz="4500" dirty="0" err="1" smtClean="0"/>
              <a:t>ቤተ</a:t>
            </a:r>
            <a:r>
              <a:rPr lang="en-CA" sz="4500" dirty="0" smtClean="0"/>
              <a:t> </a:t>
            </a:r>
            <a:r>
              <a:rPr lang="en-CA" sz="4500" dirty="0" err="1" smtClean="0"/>
              <a:t>ክርስቲያን</a:t>
            </a:r>
            <a:r>
              <a:rPr lang="en-CA" sz="4500" dirty="0" smtClean="0"/>
              <a:t> </a:t>
            </a:r>
            <a:r>
              <a:rPr lang="en-CA" sz="4500" dirty="0" err="1" smtClean="0"/>
              <a:t>ቅድስት</a:t>
            </a:r>
            <a:r>
              <a:rPr lang="en-CA" sz="4500" dirty="0" smtClean="0"/>
              <a:t> </a:t>
            </a:r>
            <a:r>
              <a:rPr lang="en-CA" sz="4500" dirty="0" err="1" smtClean="0"/>
              <a:t>ህቡረ</a:t>
            </a:r>
            <a:r>
              <a:rPr lang="en-CA" sz="4500" dirty="0" smtClean="0"/>
              <a:t> </a:t>
            </a:r>
            <a:r>
              <a:rPr lang="en-CA" sz="4500" dirty="0" err="1" smtClean="0"/>
              <a:t>ምስለ</a:t>
            </a:r>
            <a:r>
              <a:rPr lang="en-CA" sz="4500" dirty="0" smtClean="0"/>
              <a:t> </a:t>
            </a:r>
            <a:r>
              <a:rPr lang="en-CA" sz="4500" dirty="0" err="1" smtClean="0"/>
              <a:t>መላእክቲሁ</a:t>
            </a:r>
            <a:r>
              <a:rPr lang="en-CA" sz="4500" dirty="0" smtClean="0"/>
              <a:t> </a:t>
            </a:r>
            <a:r>
              <a:rPr lang="en-CA" sz="4500" dirty="0" err="1" smtClean="0"/>
              <a:t>ቅዱሳን</a:t>
            </a:r>
            <a:r>
              <a:rPr lang="en-CA" sz="4500" dirty="0" smtClean="0"/>
              <a:t> </a:t>
            </a:r>
            <a:r>
              <a:rPr lang="en-CA" sz="4500" dirty="0" err="1" smtClean="0"/>
              <a:t>እለ</a:t>
            </a:r>
            <a:r>
              <a:rPr lang="en-CA" sz="4500" dirty="0" smtClean="0"/>
              <a:t> </a:t>
            </a:r>
            <a:r>
              <a:rPr lang="en-CA" sz="4500" dirty="0" err="1" smtClean="0"/>
              <a:t>ይትቀነዩ</a:t>
            </a:r>
            <a:r>
              <a:rPr lang="en-CA" sz="4500" dirty="0" smtClean="0"/>
              <a:t> </a:t>
            </a:r>
            <a:r>
              <a:rPr lang="en-CA" sz="4500" dirty="0" err="1" smtClean="0"/>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 </a:t>
            </a:r>
            <a:r>
              <a:rPr lang="en-CA" sz="2000" dirty="0" err="1" smtClean="0">
                <a:solidFill>
                  <a:srgbClr val="FFC000"/>
                </a:solidFill>
              </a:rPr>
              <a:t>በርባዕተ</a:t>
            </a:r>
            <a:r>
              <a:rPr lang="en-CA" sz="2000" dirty="0" smtClean="0">
                <a:solidFill>
                  <a:srgbClr val="FFC000"/>
                </a:solidFill>
              </a:rPr>
              <a:t> </a:t>
            </a:r>
            <a:r>
              <a:rPr lang="en-CA" sz="2000" dirty="0" err="1" smtClean="0">
                <a:solidFill>
                  <a:srgbClr val="FFC000"/>
                </a:solidFill>
              </a:rPr>
              <a:t>መኣዝን</a:t>
            </a:r>
            <a:r>
              <a:rPr lang="en-CA" sz="2000" dirty="0" smtClean="0">
                <a:solidFill>
                  <a:srgbClr val="FFC000"/>
                </a:solidFill>
              </a:rPr>
              <a:t> </a:t>
            </a:r>
            <a:r>
              <a:rPr lang="en-CA" sz="2000" dirty="0" err="1" smtClean="0">
                <a:solidFill>
                  <a:srgbClr val="FFC000"/>
                </a:solidFill>
              </a:rPr>
              <a:t>ይባርኽ</a:t>
            </a:r>
            <a:endParaRPr lang="en-CA" sz="2000" dirty="0" smtClean="0">
              <a:solidFill>
                <a:srgbClr val="FFC000"/>
              </a:solidFill>
            </a:endParaRPr>
          </a:p>
          <a:p>
            <a:r>
              <a:rPr lang="en-CA" sz="4200" dirty="0" err="1" smtClean="0"/>
              <a:t>ይ.ካ</a:t>
            </a:r>
            <a:r>
              <a:rPr lang="en-CA" sz="4200" dirty="0" smtClean="0"/>
              <a:t>. </a:t>
            </a:r>
            <a:r>
              <a:rPr lang="en-CA" sz="1400" dirty="0" smtClean="0">
                <a:solidFill>
                  <a:srgbClr val="FFC000"/>
                </a:solidFill>
              </a:rPr>
              <a:t>185. </a:t>
            </a:r>
            <a:r>
              <a:rPr lang="en-CA" sz="4200" dirty="0" err="1" smtClean="0"/>
              <a:t>ልዑል</a:t>
            </a:r>
            <a:r>
              <a:rPr lang="en-CA" sz="4200" dirty="0" smtClean="0"/>
              <a:t> </a:t>
            </a:r>
            <a:r>
              <a:rPr lang="en-CA" sz="4200" dirty="0" err="1" smtClean="0"/>
              <a:t>እግዚኣ</a:t>
            </a:r>
            <a:endParaRPr lang="en-CA" sz="4200" dirty="0" smtClean="0"/>
          </a:p>
          <a:p>
            <a:r>
              <a:rPr lang="en-CA" sz="4200" dirty="0" err="1" smtClean="0"/>
              <a:t>ብሄር</a:t>
            </a:r>
            <a:r>
              <a:rPr lang="en-CA" sz="4200" dirty="0" smtClean="0"/>
              <a:t> </a:t>
            </a:r>
            <a:r>
              <a:rPr lang="en-CA" sz="4200" dirty="0" err="1" smtClean="0"/>
              <a:t>ብዅሉ</a:t>
            </a:r>
            <a:r>
              <a:rPr lang="en-CA" sz="4200" dirty="0" smtClean="0"/>
              <a:t> </a:t>
            </a:r>
            <a:r>
              <a:rPr lang="en-CA" sz="4200" dirty="0" err="1" smtClean="0"/>
              <a:t>መንፈሳዊ</a:t>
            </a:r>
            <a:r>
              <a:rPr lang="en-CA" sz="4200" dirty="0" smtClean="0"/>
              <a:t> </a:t>
            </a:r>
            <a:r>
              <a:rPr lang="en-CA" sz="4200" dirty="0" err="1" smtClean="0"/>
              <a:t>በረኸት</a:t>
            </a:r>
            <a:r>
              <a:rPr lang="en-CA" sz="4200" dirty="0" smtClean="0"/>
              <a:t> </a:t>
            </a:r>
            <a:r>
              <a:rPr lang="en-CA" sz="4200" dirty="0" err="1" smtClean="0"/>
              <a:t>ንዅልና</a:t>
            </a:r>
            <a:r>
              <a:rPr lang="en-CA" sz="4200" dirty="0" smtClean="0"/>
              <a:t> </a:t>
            </a:r>
            <a:r>
              <a:rPr lang="en-CA" sz="4200" dirty="0" err="1" smtClean="0"/>
              <a:t>ይባር</a:t>
            </a:r>
            <a:endParaRPr lang="en-CA" sz="4200" dirty="0" smtClean="0"/>
          </a:p>
          <a:p>
            <a:r>
              <a:rPr lang="en-CA" sz="4200" dirty="0" err="1" smtClean="0"/>
              <a:t>ኸናን</a:t>
            </a:r>
            <a:r>
              <a:rPr lang="en-CA" sz="4200" dirty="0" smtClean="0"/>
              <a:t> </a:t>
            </a:r>
            <a:r>
              <a:rPr lang="en-CA" sz="4200" dirty="0" err="1" smtClean="0"/>
              <a:t>ይቐድሰናን</a:t>
            </a:r>
            <a:r>
              <a:rPr lang="en-CA" sz="4200" dirty="0" smtClean="0"/>
              <a:t>። </a:t>
            </a:r>
            <a:r>
              <a:rPr lang="en-CA" sz="4200" dirty="0" err="1" smtClean="0"/>
              <a:t>ናብ</a:t>
            </a:r>
            <a:r>
              <a:rPr lang="en-CA" sz="4200" dirty="0" smtClean="0"/>
              <a:t> </a:t>
            </a:r>
            <a:r>
              <a:rPr lang="en-CA" sz="4200" dirty="0" err="1" smtClean="0"/>
              <a:t>ቅድስቲ</a:t>
            </a:r>
            <a:r>
              <a:rPr lang="en-CA" sz="4200" dirty="0" smtClean="0"/>
              <a:t> </a:t>
            </a:r>
            <a:r>
              <a:rPr lang="en-CA" sz="4200" dirty="0" err="1" smtClean="0"/>
              <a:t>ቤተ</a:t>
            </a:r>
            <a:r>
              <a:rPr lang="en-CA" sz="4200" dirty="0" smtClean="0"/>
              <a:t> </a:t>
            </a:r>
            <a:r>
              <a:rPr lang="en-CA" sz="4200" dirty="0" err="1" smtClean="0"/>
              <a:t>ክርስቲያን</a:t>
            </a:r>
            <a:r>
              <a:rPr lang="en-CA" sz="4200" dirty="0" smtClean="0"/>
              <a:t> </a:t>
            </a:r>
            <a:r>
              <a:rPr lang="en-CA" sz="4200" dirty="0" err="1" smtClean="0"/>
              <a:t>ምእታውና</a:t>
            </a:r>
            <a:r>
              <a:rPr lang="en-CA" sz="4200" dirty="0" smtClean="0"/>
              <a:t>፥ </a:t>
            </a:r>
            <a:r>
              <a:rPr lang="en-CA" sz="4200" dirty="0" err="1" smtClean="0"/>
              <a:t>ኵሉ</a:t>
            </a:r>
            <a:r>
              <a:rPr lang="en-CA" sz="4200" dirty="0" smtClean="0"/>
              <a:t> </a:t>
            </a:r>
            <a:r>
              <a:rPr lang="en-CA" sz="4200" dirty="0" err="1" smtClean="0"/>
              <a:t>ሳዕ</a:t>
            </a:r>
            <a:r>
              <a:rPr lang="en-CA" sz="4200" dirty="0" smtClean="0"/>
              <a:t> </a:t>
            </a:r>
            <a:r>
              <a:rPr lang="en-CA" sz="4200" dirty="0" err="1" smtClean="0"/>
              <a:t>ብምፍራህን</a:t>
            </a:r>
            <a:r>
              <a:rPr lang="en-CA" sz="4200" dirty="0" smtClean="0"/>
              <a:t> </a:t>
            </a:r>
            <a:r>
              <a:rPr lang="en-CA" sz="4200" dirty="0" err="1" smtClean="0"/>
              <a:t>ብምንቅጥ</a:t>
            </a:r>
            <a:endParaRPr lang="en-CA" sz="4200" dirty="0" smtClean="0"/>
          </a:p>
          <a:p>
            <a:r>
              <a:rPr lang="en-CA" sz="4200" dirty="0" err="1" smtClean="0"/>
              <a:t>ቃጥን</a:t>
            </a:r>
            <a:r>
              <a:rPr lang="en-CA" sz="4200" dirty="0" smtClean="0"/>
              <a:t> </a:t>
            </a:r>
            <a:r>
              <a:rPr lang="en-CA" sz="4200" dirty="0" err="1" smtClean="0"/>
              <a:t>ምስ</a:t>
            </a:r>
            <a:r>
              <a:rPr lang="en-CA" sz="4200" dirty="0" smtClean="0"/>
              <a:t> </a:t>
            </a:r>
            <a:r>
              <a:rPr lang="en-CA" sz="4200" dirty="0" err="1" smtClean="0"/>
              <a:t>ዘገልግልዎን</a:t>
            </a:r>
            <a:r>
              <a:rPr lang="en-CA" sz="4200" dirty="0" smtClean="0"/>
              <a:t> ፥ </a:t>
            </a:r>
            <a:r>
              <a:rPr lang="en-CA" sz="4200" dirty="0" err="1" smtClean="0"/>
              <a:t>በብግዜኡን</a:t>
            </a:r>
            <a:r>
              <a:rPr lang="en-CA" sz="4200" dirty="0" smtClean="0"/>
              <a:t>   </a:t>
            </a:r>
            <a:r>
              <a:rPr lang="en-CA" sz="4200" dirty="0" err="1" smtClean="0"/>
              <a:t>በብሰዓ</a:t>
            </a:r>
            <a:endParaRPr lang="en-CA" sz="4200" dirty="0" smtClean="0"/>
          </a:p>
          <a:p>
            <a:endParaRPr lang="en-CA" sz="4200" dirty="0" smtClean="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smtClean="0">
                <a:solidFill>
                  <a:srgbClr val="FFC000"/>
                </a:solidFill>
              </a:rPr>
              <a:t>while </a:t>
            </a:r>
            <a:r>
              <a:rPr lang="en-US" sz="2000" dirty="0">
                <a:solidFill>
                  <a:srgbClr val="FFC000"/>
                </a:solidFill>
              </a:rPr>
              <a:t>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a:t>
            </a:r>
            <a:r>
              <a:rPr lang="en-US" sz="3600" b="1" dirty="0" smtClean="0">
                <a:solidFill>
                  <a:srgbClr val="FF0000"/>
                </a:solidFill>
              </a:rPr>
              <a:t>: </a:t>
            </a:r>
            <a:r>
              <a:rPr lang="en-US" sz="1400" b="1" dirty="0" smtClean="0">
                <a:solidFill>
                  <a:srgbClr val="FFC000"/>
                </a:solidFill>
              </a:rPr>
              <a:t>185.</a:t>
            </a:r>
            <a:r>
              <a:rPr lang="en-US" sz="1400" dirty="0" smtClean="0">
                <a:solidFill>
                  <a:srgbClr val="FFC000"/>
                </a:solidFill>
              </a:rPr>
              <a:t> </a:t>
            </a:r>
            <a:r>
              <a:rPr lang="en-US" sz="3600" dirty="0"/>
              <a:t>O God, most high, bless us all and sanctify us with every spiritual blessing, and bring us into the holy church to be joined with His holy angels who serve Him </a:t>
            </a:r>
            <a:r>
              <a:rPr lang="en-US" sz="3600" dirty="0" smtClean="0"/>
              <a:t>always</a:t>
            </a: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820376"/>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በፍርሀት</a:t>
            </a:r>
            <a:r>
              <a:rPr lang="en-CA" sz="4400" dirty="0" smtClean="0"/>
              <a:t> </a:t>
            </a:r>
            <a:r>
              <a:rPr lang="en-CA" sz="4400" dirty="0" err="1" smtClean="0"/>
              <a:t>ወበረዓድ</a:t>
            </a:r>
            <a:r>
              <a:rPr lang="en-CA" sz="4400" dirty="0" smtClean="0"/>
              <a:t> </a:t>
            </a:r>
            <a:r>
              <a:rPr lang="en-CA" sz="4400" dirty="0" err="1" smtClean="0"/>
              <a:t>ወትረ</a:t>
            </a:r>
            <a:r>
              <a:rPr lang="en-CA" sz="4400" dirty="0" smtClean="0"/>
              <a:t> </a:t>
            </a:r>
            <a:r>
              <a:rPr lang="en-CA" sz="4400" dirty="0" err="1" smtClean="0"/>
              <a:t>ወይዴብሕዎ</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ወበኵሉ</a:t>
            </a:r>
            <a:r>
              <a:rPr lang="en-CA" sz="4400" dirty="0" smtClean="0"/>
              <a:t> </a:t>
            </a:r>
            <a:r>
              <a:rPr lang="en-CA" sz="4400" dirty="0" err="1" smtClean="0"/>
              <a:t>ሰዓት</a:t>
            </a:r>
            <a:r>
              <a:rPr lang="en-CA" sz="4400" dirty="0" smtClean="0"/>
              <a:t>። </a:t>
            </a:r>
            <a:r>
              <a:rPr lang="en-CA" sz="4400" dirty="0" err="1" smtClean="0"/>
              <a:t>ይእዜኒ</a:t>
            </a:r>
            <a:r>
              <a:rPr lang="en-CA" sz="4400" dirty="0" smtClean="0"/>
              <a:t> </a:t>
            </a:r>
            <a:r>
              <a:rPr lang="en-CA" sz="4400" dirty="0" err="1" smtClean="0"/>
              <a:t>ወዘልፈኒ</a:t>
            </a:r>
            <a:r>
              <a:rPr lang="en-CA" sz="4400" dirty="0" smtClean="0"/>
              <a:t> </a:t>
            </a:r>
            <a:r>
              <a:rPr lang="en-CA" sz="4400" dirty="0" err="1" smtClean="0"/>
              <a:t>ወለዓለመ</a:t>
            </a:r>
            <a:r>
              <a:rPr lang="en-CA" sz="4400" dirty="0" smtClean="0"/>
              <a:t> </a:t>
            </a:r>
            <a:r>
              <a:rPr lang="en-CA" sz="4400" dirty="0" err="1" smtClean="0"/>
              <a:t>ዓለም</a:t>
            </a:r>
            <a:r>
              <a:rPr lang="en-CA" sz="4400" dirty="0" smtClean="0"/>
              <a:t>። </a:t>
            </a:r>
          </a:p>
          <a:p>
            <a:r>
              <a:rPr lang="en-CA" sz="4400" dirty="0" err="1">
                <a:solidFill>
                  <a:srgbClr val="FF0000"/>
                </a:solidFill>
              </a:rPr>
              <a:t>ይ.ካ</a:t>
            </a:r>
            <a:r>
              <a:rPr lang="en-CA" sz="4400" dirty="0" smtClean="0">
                <a:solidFill>
                  <a:srgbClr val="FF0000"/>
                </a:solidFill>
              </a:rPr>
              <a:t>.</a:t>
            </a:r>
            <a:r>
              <a:rPr lang="en-CA" sz="1400" dirty="0" smtClean="0">
                <a:solidFill>
                  <a:srgbClr val="FFC000"/>
                </a:solidFill>
              </a:rPr>
              <a:t>፻፹፮</a:t>
            </a:r>
            <a:r>
              <a:rPr lang="en-CA" sz="1400" dirty="0">
                <a:solidFill>
                  <a:srgbClr val="FFC000"/>
                </a:solidFill>
              </a:rPr>
              <a:t>.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smtClean="0"/>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ቱን</a:t>
            </a:r>
            <a:r>
              <a:rPr lang="en-CA" sz="4400" dirty="0" smtClean="0"/>
              <a:t> </a:t>
            </a:r>
            <a:r>
              <a:rPr lang="en-CA" sz="4400" dirty="0" err="1" smtClean="0"/>
              <a:t>ምስ</a:t>
            </a:r>
            <a:r>
              <a:rPr lang="en-CA" sz="4400" dirty="0" smtClean="0"/>
              <a:t> </a:t>
            </a:r>
            <a:r>
              <a:rPr lang="en-CA" sz="4400" dirty="0" err="1" smtClean="0"/>
              <a:t>ዘመስግንዎን</a:t>
            </a:r>
            <a:r>
              <a:rPr lang="en-CA" sz="4400" dirty="0" smtClean="0"/>
              <a:t> </a:t>
            </a:r>
            <a:r>
              <a:rPr lang="en-CA" sz="4400" dirty="0" err="1" smtClean="0"/>
              <a:t>መላእኽቲ</a:t>
            </a:r>
            <a:r>
              <a:rPr lang="en-CA" sz="4400" dirty="0" smtClean="0"/>
              <a:t> </a:t>
            </a:r>
            <a:r>
              <a:rPr lang="en-CA" sz="4400" dirty="0" err="1" smtClean="0"/>
              <a:t>ኅብረት</a:t>
            </a:r>
            <a:r>
              <a:rPr lang="en-CA" sz="4400" dirty="0" smtClean="0"/>
              <a:t> </a:t>
            </a:r>
            <a:r>
              <a:rPr lang="en-CA" sz="4400" dirty="0" err="1" smtClean="0"/>
              <a:t>ዘለዎ</a:t>
            </a:r>
            <a:r>
              <a:rPr lang="en-CA" sz="4400" dirty="0" smtClean="0"/>
              <a:t> </a:t>
            </a:r>
            <a:r>
              <a:rPr lang="en-CA" sz="4400" dirty="0" err="1" smtClean="0"/>
              <a:t>ይግበረና፥ሎምን</a:t>
            </a:r>
            <a:r>
              <a:rPr lang="en-CA" sz="4400" dirty="0" smtClean="0"/>
              <a:t> </a:t>
            </a:r>
            <a:r>
              <a:rPr lang="en-CA" sz="4400" dirty="0" err="1" smtClean="0"/>
              <a:t>ኵሉ</a:t>
            </a:r>
            <a:r>
              <a:rPr lang="en-CA" sz="4400" dirty="0" smtClean="0"/>
              <a:t> </a:t>
            </a:r>
            <a:r>
              <a:rPr lang="en-CA" sz="4400" dirty="0" err="1" smtClean="0"/>
              <a:t>ሳዕን</a:t>
            </a:r>
            <a:r>
              <a:rPr lang="en-CA" sz="4400" dirty="0" smtClean="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a:p>
            <a:r>
              <a:rPr lang="en-CA" sz="4400" dirty="0" smtClean="0">
                <a:solidFill>
                  <a:srgbClr val="FF0000"/>
                </a:solidFill>
              </a:rPr>
              <a:t>ይ.ካ.</a:t>
            </a:r>
            <a:r>
              <a:rPr lang="en-CA" sz="1400" dirty="0" smtClean="0">
                <a:solidFill>
                  <a:srgbClr val="FFC000"/>
                </a:solidFill>
              </a:rPr>
              <a:t>186</a:t>
            </a:r>
            <a:r>
              <a:rPr lang="en-CA" sz="1400" dirty="0">
                <a:solidFill>
                  <a:srgbClr val="FFC000"/>
                </a:solidFill>
              </a:rPr>
              <a:t>. </a:t>
            </a:r>
            <a:r>
              <a:rPr lang="en-CA" sz="4400" dirty="0"/>
              <a:t>ኦ </a:t>
            </a:r>
            <a:r>
              <a:rPr lang="en-CA" sz="4400" dirty="0" err="1" smtClean="0"/>
              <a:t>እግዚኣብሄር</a:t>
            </a:r>
            <a:r>
              <a:rPr lang="en-CA" sz="4400" dirty="0" smtClean="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smtClean="0"/>
              <a:t>ንቕዱ</a:t>
            </a:r>
            <a:r>
              <a:rPr lang="en-CA" sz="4400" dirty="0"/>
              <a:t> </a:t>
            </a:r>
            <a:r>
              <a:rPr lang="en-CA" sz="4400" dirty="0" err="1" smtClean="0"/>
              <a:t>ሳን</a:t>
            </a:r>
            <a:r>
              <a:rPr lang="en-CA" sz="4400" dirty="0" smtClean="0"/>
              <a:t> </a:t>
            </a:r>
            <a:r>
              <a:rPr lang="en-CA" sz="4400" dirty="0" err="1" smtClean="0"/>
              <a:t>ደቀ</a:t>
            </a:r>
            <a:r>
              <a:rPr lang="en-CA" sz="4400" dirty="0" smtClean="0"/>
              <a:t> </a:t>
            </a:r>
            <a:r>
              <a:rPr lang="en-CA" sz="4400" dirty="0" err="1" smtClean="0"/>
              <a:t>መዛሙርትኻ</a:t>
            </a:r>
            <a:endParaRPr lang="en-CA" sz="4400" dirty="0" smtClean="0"/>
          </a:p>
          <a:p>
            <a:r>
              <a:rPr lang="en-CA" sz="4400" dirty="0" smtClean="0"/>
              <a:t>ን </a:t>
            </a:r>
            <a:r>
              <a:rPr lang="en-CA" sz="4400" dirty="0" err="1" smtClean="0"/>
              <a:t>ኣገልገልትኻን</a:t>
            </a:r>
            <a:endParaRPr lang="en-CA" sz="4400" dirty="0" smtClean="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 </a:t>
            </a:r>
            <a:r>
              <a:rPr lang="en-US" sz="3600" dirty="0" smtClean="0">
                <a:latin typeface="+mj-lt"/>
                <a:cs typeface="Arial" panose="020B0604020202020204" pitchFamily="34" charset="0"/>
              </a:rPr>
              <a:t>In </a:t>
            </a:r>
            <a:r>
              <a:rPr lang="en-US" sz="3600" dirty="0">
                <a:latin typeface="+mj-lt"/>
                <a:cs typeface="Arial" panose="020B0604020202020204" pitchFamily="34" charset="0"/>
              </a:rPr>
              <a:t>fear and </a:t>
            </a:r>
            <a:r>
              <a:rPr lang="en-US" sz="3600" dirty="0" smtClean="0">
                <a:latin typeface="+mj-lt"/>
                <a:cs typeface="Arial" panose="020B0604020202020204" pitchFamily="34" charset="0"/>
              </a:rPr>
              <a:t>trembling , </a:t>
            </a:r>
            <a:r>
              <a:rPr lang="en-US" sz="3600" dirty="0">
                <a:latin typeface="+mj-lt"/>
                <a:cs typeface="Arial" panose="020B0604020202020204" pitchFamily="34" charset="0"/>
              </a:rPr>
              <a:t>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endParaRPr lang="en-US" sz="3600" dirty="0" smtClean="0">
              <a:latin typeface="+mj-lt"/>
              <a:cs typeface="Arial" panose="020B0604020202020204" pitchFamily="34" charset="0"/>
            </a:endParaRPr>
          </a:p>
          <a:p>
            <a:pPr marL="40639" marR="40639">
              <a:spcBef>
                <a:spcPts val="600"/>
              </a:spcBef>
              <a:buClr>
                <a:srgbClr val="000000"/>
              </a:buClr>
              <a:buFont typeface="Arial"/>
              <a:defRPr sz="2000" b="1" i="1"/>
            </a:pPr>
            <a:r>
              <a:rPr lang="en-US" sz="3600" dirty="0" smtClean="0">
                <a:latin typeface="+mj-lt"/>
                <a:cs typeface="Arial" panose="020B0604020202020204" pitchFamily="34" charset="0"/>
              </a:rPr>
              <a:t>without </a:t>
            </a:r>
            <a:r>
              <a:rPr lang="en-US" sz="3600" dirty="0">
                <a:latin typeface="+mj-lt"/>
                <a:cs typeface="Arial" panose="020B0604020202020204" pitchFamily="34" charset="0"/>
              </a:rPr>
              <a:t>end. Amen </a:t>
            </a:r>
            <a:endParaRPr lang="en-US" sz="3600" dirty="0" smtClean="0">
              <a:latin typeface="+mj-lt"/>
              <a:cs typeface="Arial" panose="020B0604020202020204" pitchFamily="34" charset="0"/>
            </a:endParaRPr>
          </a:p>
          <a:p>
            <a:pPr marL="40639" marR="40639">
              <a:spcBef>
                <a:spcPts val="600"/>
              </a:spcBef>
              <a:buClr>
                <a:srgbClr val="000000"/>
              </a:buClr>
              <a:defRPr sz="2000" b="1" i="1"/>
            </a:pPr>
            <a:r>
              <a:rPr lang="en-US" sz="3600" dirty="0" smtClean="0">
                <a:solidFill>
                  <a:srgbClr val="FF0000"/>
                </a:solidFill>
                <a:latin typeface="+mj-lt"/>
                <a:cs typeface="Arial" panose="020B0604020202020204" pitchFamily="34" charset="0"/>
              </a:rPr>
              <a:t>Priest: </a:t>
            </a:r>
            <a:r>
              <a:rPr lang="en-US" sz="1400" dirty="0" smtClean="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a:t>
            </a:r>
            <a:r>
              <a:rPr lang="en-US" sz="3600" dirty="0" smtClean="0">
                <a:uFill>
                  <a:solidFill>
                    <a:srgbClr val="000000"/>
                  </a:solidFill>
                </a:uFill>
                <a:latin typeface="+mj-lt"/>
                <a:cs typeface="Arial" panose="020B0604020202020204" pitchFamily="34" charset="0"/>
              </a:rPr>
              <a:t>Thy</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442604"/>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ለአርዳኢከ</a:t>
            </a:r>
            <a:r>
              <a:rPr lang="en-CA" sz="4400" dirty="0" smtClean="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smtClean="0"/>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ንንጹሓን</a:t>
            </a:r>
            <a:r>
              <a:rPr lang="en-CA" sz="4400" dirty="0" smtClean="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smtClean="0"/>
              <a:t>መንግሥት</a:t>
            </a:r>
            <a:endParaRPr lang="en-CA" sz="4400" dirty="0" smtClean="0"/>
          </a:p>
          <a:p>
            <a:r>
              <a:rPr lang="en-CA" sz="4400" dirty="0" smtClean="0"/>
              <a:t>ኻ </a:t>
            </a:r>
            <a:r>
              <a:rPr lang="en-CA" sz="4400" dirty="0" err="1"/>
              <a:t>ወንጌል</a:t>
            </a:r>
            <a:r>
              <a:rPr lang="en-CA" sz="4400" dirty="0"/>
              <a:t> </a:t>
            </a:r>
            <a:r>
              <a:rPr lang="en-CA" sz="4400" dirty="0" err="1"/>
              <a:t>ኪምህሩን</a:t>
            </a:r>
            <a:r>
              <a:rPr lang="en-CA" sz="4400" dirty="0"/>
              <a:t> </a:t>
            </a:r>
            <a:r>
              <a:rPr lang="en-CA" sz="4400" dirty="0" err="1" smtClean="0"/>
              <a:t>ክሰብኩን</a:t>
            </a:r>
            <a:r>
              <a:rPr lang="en-CA" sz="4400" dirty="0" smtClean="0"/>
              <a:t> ፥  </a:t>
            </a:r>
            <a:r>
              <a:rPr lang="en-CA" sz="4400" dirty="0" err="1" smtClean="0"/>
              <a:t>ኣብ</a:t>
            </a:r>
            <a:r>
              <a:rPr lang="en-CA" sz="4400" dirty="0" smtClean="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smtClean="0"/>
              <a:t> </a:t>
            </a:r>
            <a:r>
              <a:rPr lang="en-CA" sz="4400" dirty="0" err="1" smtClean="0"/>
              <a:t>ሕማ</a:t>
            </a:r>
            <a:r>
              <a:rPr lang="en-CA" sz="4400" dirty="0" smtClean="0"/>
              <a:t> </a:t>
            </a:r>
            <a:r>
              <a:rPr lang="en-CA" sz="4400" dirty="0" err="1" smtClean="0"/>
              <a:t>ምን</a:t>
            </a:r>
            <a:r>
              <a:rPr lang="en-CA" sz="4400" dirty="0" smtClean="0"/>
              <a:t> </a:t>
            </a:r>
            <a:r>
              <a:rPr lang="en-CA" sz="4400" dirty="0" err="1" smtClean="0"/>
              <a:t>ኬሕውዩን</a:t>
            </a:r>
            <a:r>
              <a:rPr lang="en-CA" sz="4400" dirty="0" smtClean="0"/>
              <a:t> ፥  </a:t>
            </a:r>
            <a:r>
              <a:rPr lang="en-CA" sz="4400" dirty="0" err="1" smtClean="0"/>
              <a:t>ካብ</a:t>
            </a:r>
            <a:r>
              <a:rPr lang="en-CA" sz="4400" dirty="0" smtClean="0"/>
              <a:t> </a:t>
            </a:r>
            <a:r>
              <a:rPr lang="en-CA" sz="4400" dirty="0" err="1"/>
              <a:t>ዓለም</a:t>
            </a:r>
            <a:r>
              <a:rPr lang="en-CA" sz="4400" dirty="0"/>
              <a:t> </a:t>
            </a:r>
            <a:r>
              <a:rPr lang="en-CA" sz="4400" dirty="0" err="1"/>
              <a:t>ኣቐዲሙ</a:t>
            </a:r>
            <a:r>
              <a:rPr lang="en-CA" sz="4400" dirty="0"/>
              <a:t> </a:t>
            </a:r>
            <a:r>
              <a:rPr lang="en-CA" sz="4400" dirty="0" err="1" smtClean="0"/>
              <a:t>ዝነበረ</a:t>
            </a:r>
            <a:endParaRPr lang="en-CA" sz="4400" dirty="0" smtClean="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uFill>
                  <a:solidFill>
                    <a:srgbClr val="000000"/>
                  </a:solidFill>
                </a:uFill>
                <a:latin typeface="+mj-lt"/>
                <a:cs typeface="Arial" panose="020B0604020202020204" pitchFamily="34" charset="0"/>
              </a:rPr>
              <a:t>pure </a:t>
            </a:r>
            <a:r>
              <a:rPr lang="en-US" sz="3600" dirty="0">
                <a:uFill>
                  <a:solidFill>
                    <a:srgbClr val="000000"/>
                  </a:solidFill>
                </a:uFill>
                <a:latin typeface="+mj-lt"/>
                <a:cs typeface="Arial" panose="020B0604020202020204" pitchFamily="34" charset="0"/>
              </a:rPr>
              <a:t>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a:t>
            </a:r>
            <a:r>
              <a:rPr lang="en-US" sz="3600" dirty="0" smtClean="0">
                <a:uFill>
                  <a:solidFill>
                    <a:srgbClr val="000000"/>
                  </a:solidFill>
                </a:uFill>
              </a:rPr>
              <a:t>Now</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978509"/>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ኅቡእ</a:t>
            </a:r>
            <a:r>
              <a:rPr lang="en-CA" sz="4400" dirty="0" smtClean="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smtClean="0"/>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smtClean="0"/>
              <a:t>ኅቡእ</a:t>
            </a:r>
            <a:r>
              <a:rPr lang="en-CA" sz="4400" dirty="0" smtClean="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smtClean="0"/>
              <a:t>ዝለኣኽ</a:t>
            </a:r>
            <a:endParaRPr lang="en-CA" sz="4400" dirty="0" smtClean="0"/>
          </a:p>
          <a:p>
            <a:r>
              <a:rPr lang="en-CA" sz="4400" dirty="0" err="1" smtClean="0"/>
              <a:t>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smtClean="0"/>
              <a:t>ኸኣ</a:t>
            </a:r>
            <a:r>
              <a:rPr lang="en-CA" sz="4200" dirty="0" smtClean="0"/>
              <a:t>፣ ኦ  </a:t>
            </a:r>
            <a:r>
              <a:rPr lang="en-CA" sz="4200" dirty="0" err="1" smtClean="0"/>
              <a:t>ጐይታ</a:t>
            </a:r>
            <a:endParaRPr lang="en-CA" sz="4200" dirty="0" smtClean="0"/>
          </a:p>
          <a:p>
            <a:r>
              <a:rPr lang="en-CA" sz="4200" dirty="0" err="1" smtClean="0"/>
              <a:t>ናን</a:t>
            </a:r>
            <a:r>
              <a:rPr lang="en-CA" sz="4200" dirty="0" smtClean="0"/>
              <a:t> </a:t>
            </a:r>
            <a:r>
              <a:rPr lang="en-CA" sz="4200" dirty="0" err="1"/>
              <a:t>ኣምላኽናን</a:t>
            </a:r>
            <a:r>
              <a:rPr lang="en-CA" sz="4200" dirty="0"/>
              <a:t>፥ </a:t>
            </a:r>
            <a:r>
              <a:rPr lang="en-CA" sz="4200" dirty="0" smtClean="0"/>
              <a:t> </a:t>
            </a:r>
            <a:r>
              <a:rPr lang="en-CA" sz="4200" dirty="0" err="1" smtClean="0"/>
              <a:t>ብርሃ</a:t>
            </a:r>
            <a:endParaRPr lang="en-CA" sz="4200" dirty="0" smtClean="0"/>
          </a:p>
          <a:p>
            <a:r>
              <a:rPr lang="en-CA" sz="4200" dirty="0" err="1" smtClean="0"/>
              <a:t>ንካን</a:t>
            </a:r>
            <a:r>
              <a:rPr lang="en-CA" sz="4200" dirty="0" smtClean="0"/>
              <a:t>  </a:t>
            </a:r>
            <a:r>
              <a:rPr lang="en-CA" sz="4200" dirty="0" err="1" smtClean="0"/>
              <a:t>ጽድቅኻን</a:t>
            </a:r>
            <a:r>
              <a:rPr lang="en-CA" sz="4200" dirty="0" smtClean="0"/>
              <a:t>   </a:t>
            </a:r>
            <a:r>
              <a:rPr lang="en-CA" sz="4200" dirty="0" err="1" smtClean="0"/>
              <a:t>ለኣኸ</a:t>
            </a:r>
            <a:endParaRPr lang="en-CA" sz="4200" dirty="0" smtClean="0"/>
          </a:p>
          <a:p>
            <a:r>
              <a:rPr lang="en-CA" sz="4200" dirty="0" err="1" smtClean="0"/>
              <a:t>ልና</a:t>
            </a:r>
            <a:r>
              <a:rPr lang="en-CA" sz="4200" dirty="0"/>
              <a:t>። </a:t>
            </a:r>
            <a:r>
              <a:rPr lang="en-CA" sz="4200" dirty="0" err="1"/>
              <a:t>ናይ</a:t>
            </a:r>
            <a:r>
              <a:rPr lang="en-CA" sz="4200" dirty="0"/>
              <a:t> </a:t>
            </a:r>
            <a:r>
              <a:rPr lang="en-CA" sz="4200" dirty="0" err="1"/>
              <a:t>ልብናን</a:t>
            </a:r>
            <a:r>
              <a:rPr lang="en-CA" sz="4200" dirty="0"/>
              <a:t> </a:t>
            </a:r>
            <a:r>
              <a:rPr lang="en-CA" sz="4200" dirty="0" smtClean="0"/>
              <a:t> </a:t>
            </a:r>
            <a:r>
              <a:rPr lang="en-CA" sz="4200" dirty="0" err="1" smtClean="0"/>
              <a:t>ናይ</a:t>
            </a:r>
            <a:r>
              <a:rPr lang="en-CA" sz="4200" dirty="0" smtClean="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smtClean="0"/>
              <a:t>ክንሰምዕ</a:t>
            </a:r>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smtClean="0">
                <a:solidFill>
                  <a:srgbClr val="FFC000"/>
                </a:solidFill>
                <a:uFill>
                  <a:solidFill>
                    <a:srgbClr val="000000"/>
                  </a:solidFill>
                </a:uFill>
              </a:rPr>
              <a:t>187. </a:t>
            </a:r>
            <a:r>
              <a:rPr lang="en-US" sz="3600" dirty="0" smtClean="0">
                <a:uFill>
                  <a:solidFill>
                    <a:srgbClr val="000000"/>
                  </a:solidFill>
                </a:uFill>
              </a:rPr>
              <a:t>Now </a:t>
            </a:r>
            <a:r>
              <a:rPr lang="en-US" sz="3600" dirty="0">
                <a:uFill>
                  <a:solidFill>
                    <a:srgbClr val="000000"/>
                  </a:solidFill>
                </a:uFill>
              </a:rPr>
              <a:t>also, our Lord and our God, send upon us Thy light and Thy righteousness, and enlighten the eyes of our hearts and of our </a:t>
            </a:r>
            <a:r>
              <a:rPr lang="en-US" sz="3600" dirty="0" err="1" smtClean="0">
                <a:uFill>
                  <a:solidFill>
                    <a:srgbClr val="000000"/>
                  </a:solidFill>
                </a:uFill>
              </a:rPr>
              <a:t>understan</a:t>
            </a:r>
            <a:r>
              <a:rPr lang="en-US" sz="3600" dirty="0" smtClean="0">
                <a:uFill>
                  <a:solidFill>
                    <a:srgbClr val="000000"/>
                  </a:solidFill>
                </a:uFill>
              </a:rPr>
              <a:t>-ding</a:t>
            </a:r>
            <a:r>
              <a:rPr lang="en-US" sz="3600" dirty="0">
                <a:uFill>
                  <a:solidFill>
                    <a:srgbClr val="000000"/>
                  </a:solidFill>
                </a:uFill>
              </a:rPr>
              <a:t>, </a:t>
            </a:r>
            <a:r>
              <a:rPr lang="en-US" sz="3600" dirty="0" smtClean="0">
                <a:uFill>
                  <a:solidFill>
                    <a:srgbClr val="000000"/>
                  </a:solidFill>
                </a:uFill>
              </a:rPr>
              <a:t>make </a:t>
            </a:r>
            <a:r>
              <a:rPr lang="en-US" sz="3600" dirty="0">
                <a:uFill>
                  <a:solidFill>
                    <a:srgbClr val="000000"/>
                  </a:solidFill>
                </a:uFill>
              </a:rPr>
              <a:t>us meet to persevere in hearing the word of Thy holy gospel, and not only to hear </a:t>
            </a:r>
            <a:r>
              <a:rPr lang="en-US" sz="3600" dirty="0" smtClean="0">
                <a:uFill>
                  <a:solidFill>
                    <a:srgbClr val="000000"/>
                  </a:solidFill>
                </a:uFill>
              </a:rPr>
              <a:t>but</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837384"/>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smtClean="0"/>
              <a:t>ዘንሰምዕ</a:t>
            </a:r>
            <a:r>
              <a:rPr lang="en-CA" sz="4400" dirty="0" smtClean="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smtClean="0"/>
              <a:t>ዝበቓዕና</a:t>
            </a:r>
            <a:r>
              <a:rPr lang="en-CA" sz="4000" dirty="0" smtClean="0"/>
              <a:t> </a:t>
            </a:r>
            <a:r>
              <a:rPr lang="en-CA" sz="4000" dirty="0" err="1"/>
              <a:t>ግበረና</a:t>
            </a:r>
            <a:r>
              <a:rPr lang="en-CA" sz="4000" dirty="0"/>
              <a:t>። </a:t>
            </a:r>
            <a:r>
              <a:rPr lang="en-CA" sz="4000" dirty="0" err="1"/>
              <a:t>ከ</a:t>
            </a:r>
            <a:r>
              <a:rPr lang="en-CA" sz="4000" dirty="0" err="1" smtClean="0"/>
              <a:t>ም</a:t>
            </a:r>
            <a:r>
              <a:rPr lang="en-CA" sz="4000" dirty="0" smtClean="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smtClean="0"/>
              <a:t>ሓደ</a:t>
            </a:r>
            <a:r>
              <a:rPr lang="en-CA" sz="4000" dirty="0" smtClean="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smtClean="0"/>
              <a:t> </a:t>
            </a:r>
            <a:r>
              <a:rPr lang="en-CA" sz="4000" dirty="0" err="1" smtClean="0"/>
              <a:t>ሕይወት</a:t>
            </a:r>
            <a:endParaRPr lang="en-CA" sz="4000" dirty="0" smtClean="0"/>
          </a:p>
          <a:p>
            <a:r>
              <a:rPr lang="en-CA" sz="4000" dirty="0" smtClean="0"/>
              <a:t>ና  </a:t>
            </a:r>
            <a:r>
              <a:rPr lang="en-CA" sz="4000" dirty="0" err="1" smtClean="0"/>
              <a:t>ክፈሪ</a:t>
            </a:r>
            <a:r>
              <a:rPr lang="en-CA" sz="4000" dirty="0" smtClean="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smtClean="0"/>
          </a:p>
          <a:p>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smtClean="0">
                <a:uFill>
                  <a:solidFill>
                    <a:srgbClr val="000000"/>
                  </a:solidFill>
                </a:uFill>
              </a:rPr>
              <a:t>to </a:t>
            </a:r>
            <a:r>
              <a:rPr lang="en-US" sz="3600" dirty="0">
                <a:uFill>
                  <a:solidFill>
                    <a:srgbClr val="000000"/>
                  </a:solidFill>
                </a:uFill>
              </a:rPr>
              <a:t>do according to what we hear, so that it may bear good fruit, in us, remaining not one only but increasing thirty, sixty, and an hundred fold, forgive us our sins, us Thy people, so that we may be worthy of the kingdom of heaven</a:t>
            </a:r>
            <a:r>
              <a:rPr lang="en-US" sz="3600" dirty="0" smtClean="0">
                <a:uFill>
                  <a:solidFill>
                    <a:srgbClr val="000000"/>
                  </a:solidFill>
                </a:uFill>
              </a:rPr>
              <a:t>.</a:t>
            </a:r>
            <a:endParaRPr lang="en-US" sz="3600" dirty="0">
              <a:uFill>
                <a:solidFill>
                  <a:srgbClr val="000000"/>
                </a:solidFill>
              </a:uFill>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176634"/>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ይውግር</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ወይዑድ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ምኅቶት</a:t>
            </a:r>
            <a:r>
              <a:rPr lang="en-CA" sz="2000" dirty="0" smtClean="0">
                <a:solidFill>
                  <a:srgbClr val="FFC000"/>
                </a:solidFill>
              </a:rPr>
              <a:t> </a:t>
            </a:r>
            <a:r>
              <a:rPr lang="en-CA" sz="2000" dirty="0" err="1" smtClean="0">
                <a:solidFill>
                  <a:srgbClr val="FFC000"/>
                </a:solidFill>
              </a:rPr>
              <a:t>ቅድሜሁ</a:t>
            </a:r>
            <a:r>
              <a:rPr lang="en-CA" sz="2000" dirty="0" smtClean="0">
                <a:solidFill>
                  <a:srgbClr val="FFC000"/>
                </a:solidFill>
              </a:rPr>
              <a:t> </a:t>
            </a:r>
            <a:r>
              <a:rPr lang="en-CA" sz="2000" dirty="0" err="1" smtClean="0">
                <a:solidFill>
                  <a:srgbClr val="FFC000"/>
                </a:solidFill>
              </a:rPr>
              <a:t>ወወንጌል</a:t>
            </a:r>
            <a:r>
              <a:rPr lang="en-CA" sz="2000" dirty="0" smtClean="0">
                <a:solidFill>
                  <a:srgbClr val="FFC000"/>
                </a:solidFill>
              </a:rPr>
              <a:t> </a:t>
            </a:r>
            <a:r>
              <a:rPr lang="en-CA" sz="2000" dirty="0" err="1" smtClean="0">
                <a:solidFill>
                  <a:srgbClr val="FFC000"/>
                </a:solidFill>
              </a:rPr>
              <a:t>ድኅሬሁ</a:t>
            </a:r>
            <a:r>
              <a:rPr lang="en-CA" sz="2000" dirty="0" smtClean="0">
                <a:solidFill>
                  <a:srgbClr val="FFC000"/>
                </a:solidFill>
              </a:rPr>
              <a:t>። </a:t>
            </a:r>
            <a:r>
              <a:rPr lang="en-CA" sz="2000" dirty="0" err="1" smtClean="0">
                <a:solidFill>
                  <a:srgbClr val="FFC000"/>
                </a:solidFill>
              </a:rPr>
              <a:t>ወይበል</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እንበለ</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በማዕጠንት</a:t>
            </a:r>
            <a:r>
              <a:rPr lang="en-CA" sz="2000" dirty="0" smtClean="0">
                <a:solidFill>
                  <a:srgbClr val="FFC000"/>
                </a:solidFill>
              </a:rPr>
              <a:t>። </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፻፹፰. </a:t>
            </a:r>
            <a:r>
              <a:rPr lang="en-CA" sz="4400" dirty="0" err="1" smtClean="0"/>
              <a:t>ቡሩክ</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አኃዜ</a:t>
            </a:r>
            <a:r>
              <a:rPr lang="en-CA" sz="4400" dirty="0" smtClean="0"/>
              <a:t> </a:t>
            </a:r>
            <a:r>
              <a:rPr lang="en-CA" sz="4400" dirty="0" err="1" smtClean="0"/>
              <a:t>ኵሉ</a:t>
            </a:r>
            <a:r>
              <a:rPr lang="en-CA" sz="4400" dirty="0" smtClean="0"/>
              <a:t>።</a:t>
            </a:r>
          </a:p>
          <a:p>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ንፍቅ</a:t>
            </a:r>
            <a:r>
              <a:rPr lang="en-CA" sz="4400" dirty="0" smtClean="0"/>
              <a:t> </a:t>
            </a:r>
            <a:r>
              <a:rPr lang="en-CA" sz="4400" dirty="0" err="1" smtClean="0"/>
              <a:t>አእኵትዎ</a:t>
            </a:r>
            <a:r>
              <a:rPr lang="en-CA" sz="4400" dirty="0" smtClean="0"/>
              <a:t> </a:t>
            </a:r>
            <a:r>
              <a:rPr lang="en-CA" sz="4400" dirty="0" err="1" smtClean="0"/>
              <a:t>ለአብ</a:t>
            </a:r>
            <a:r>
              <a:rPr lang="en-CA" sz="4400" dirty="0" smtClean="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ኣእትዩ</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ነቲ</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መብራህቲ</a:t>
            </a:r>
            <a:r>
              <a:rPr lang="en-CA" sz="2000" dirty="0" smtClean="0">
                <a:solidFill>
                  <a:srgbClr val="FFC000"/>
                </a:solidFill>
              </a:rPr>
              <a:t> </a:t>
            </a:r>
            <a:r>
              <a:rPr lang="en-CA" sz="2000" dirty="0" err="1" smtClean="0">
                <a:solidFill>
                  <a:srgbClr val="FFC000"/>
                </a:solidFill>
              </a:rPr>
              <a:t>ዝሓዘ</a:t>
            </a:r>
            <a:r>
              <a:rPr lang="en-CA" sz="2000" dirty="0" smtClean="0">
                <a:solidFill>
                  <a:srgbClr val="FFC000"/>
                </a:solidFill>
              </a:rPr>
              <a:t> </a:t>
            </a:r>
            <a:r>
              <a:rPr lang="en-CA" sz="2000" dirty="0" err="1" smtClean="0">
                <a:solidFill>
                  <a:srgbClr val="FFC000"/>
                </a:solidFill>
              </a:rPr>
              <a:t>ዲያቆን</a:t>
            </a:r>
            <a:endParaRPr lang="en-CA" sz="2000" dirty="0">
              <a:solidFill>
                <a:srgbClr val="FFC000"/>
              </a:solidFill>
            </a:endParaRPr>
          </a:p>
          <a:p>
            <a:r>
              <a:rPr lang="en-CA" sz="2000" dirty="0" err="1" smtClean="0">
                <a:solidFill>
                  <a:srgbClr val="FFC000"/>
                </a:solidFill>
              </a:rPr>
              <a:t>ቅድሚኡ</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ዝተሸከመ</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ብድኅሪኡ</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ወንጌልውን</a:t>
            </a:r>
            <a:r>
              <a:rPr lang="en-CA" sz="2000" dirty="0" smtClean="0">
                <a:solidFill>
                  <a:srgbClr val="FFC000"/>
                </a:solidFill>
              </a:rPr>
              <a:t> </a:t>
            </a:r>
            <a:r>
              <a:rPr lang="en-CA" sz="2000" dirty="0" err="1" smtClean="0">
                <a:solidFill>
                  <a:srgbClr val="FFC000"/>
                </a:solidFill>
              </a:rPr>
              <a:t>ብዘይ</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ብማዕጠንቲ</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p>
          <a:p>
            <a:endParaRPr lang="en-CA" sz="1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188. </a:t>
            </a:r>
            <a:r>
              <a:rPr lang="en-CA" sz="4400" dirty="0" err="1" smtClean="0"/>
              <a:t>ኵሉ</a:t>
            </a:r>
            <a:r>
              <a:rPr lang="en-CA" sz="4400" dirty="0" smtClean="0"/>
              <a:t> </a:t>
            </a:r>
            <a:r>
              <a:rPr lang="en-CA" sz="4400" dirty="0" err="1" smtClean="0"/>
              <a:t>ዝሓዘ</a:t>
            </a:r>
            <a:r>
              <a:rPr lang="en-CA" sz="4400" dirty="0" smtClean="0"/>
              <a:t> </a:t>
            </a:r>
            <a:r>
              <a:rPr lang="en-CA" sz="4400" dirty="0" err="1" smtClean="0"/>
              <a:t>እግዚኣብሄር</a:t>
            </a:r>
            <a:r>
              <a:rPr lang="en-CA" sz="4400" dirty="0" smtClean="0"/>
              <a:t> </a:t>
            </a:r>
            <a:r>
              <a:rPr lang="en-CA" sz="4400" dirty="0" err="1" smtClean="0"/>
              <a:t>ኣብ</a:t>
            </a:r>
            <a:r>
              <a:rPr lang="en-CA" sz="4400" dirty="0" smtClean="0"/>
              <a:t> </a:t>
            </a:r>
            <a:r>
              <a:rPr lang="en-CA" sz="4400" dirty="0" err="1" smtClean="0"/>
              <a:t>ቡሩኽ</a:t>
            </a:r>
            <a:r>
              <a:rPr lang="en-CA" sz="4400" dirty="0" smtClean="0"/>
              <a:t> </a:t>
            </a:r>
            <a:r>
              <a:rPr lang="en-CA" sz="4400" dirty="0" err="1" smtClean="0"/>
              <a:t>እዩ</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ንፍቅ</a:t>
            </a:r>
            <a:r>
              <a:rPr lang="en-CA" sz="4400" dirty="0"/>
              <a:t> </a:t>
            </a:r>
            <a:r>
              <a:rPr lang="en-CA" sz="4400" dirty="0" err="1" smtClean="0"/>
              <a:t>ንኣብ</a:t>
            </a:r>
            <a:r>
              <a:rPr lang="en-CA" sz="4400" dirty="0" smtClean="0"/>
              <a:t> </a:t>
            </a:r>
            <a:r>
              <a:rPr lang="en-CA" sz="4400" dirty="0" err="1" smtClean="0"/>
              <a:t>ኣመስግንዎ</a:t>
            </a:r>
            <a:r>
              <a:rPr lang="en-CA" sz="4400" dirty="0" smtClean="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smtClean="0">
                <a:solidFill>
                  <a:srgbClr val="FFC000"/>
                </a:solidFill>
                <a:uFill>
                  <a:solidFill>
                    <a:srgbClr val="D84800"/>
                  </a:solidFill>
                </a:uFill>
              </a:rPr>
              <a:t>Then </a:t>
            </a:r>
            <a:r>
              <a:rPr lang="en-US" sz="2000" b="1" dirty="0">
                <a:solidFill>
                  <a:srgbClr val="FFC000"/>
                </a:solidFill>
                <a:uFill>
                  <a:solidFill>
                    <a:srgbClr val="D84800"/>
                  </a:solidFill>
                </a:uFill>
              </a:rPr>
              <a:t>he shall place the grains </a:t>
            </a:r>
            <a:r>
              <a:rPr lang="en-US" sz="2000" b="1" dirty="0" smtClean="0">
                <a:solidFill>
                  <a:srgbClr val="FFC000"/>
                </a:solidFill>
                <a:uFill>
                  <a:solidFill>
                    <a:srgbClr val="D84800"/>
                  </a:solidFill>
                </a:uFill>
              </a:rPr>
              <a:t>of incense</a:t>
            </a:r>
            <a:r>
              <a:rPr lang="en-US" sz="2000" b="1" dirty="0">
                <a:solidFill>
                  <a:srgbClr val="FFC000"/>
                </a:solidFill>
                <a:uFill>
                  <a:solidFill>
                    <a:srgbClr val="D84800"/>
                  </a:solidFill>
                </a:uFill>
              </a:rPr>
              <a:t>,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a:t>
            </a:r>
            <a:r>
              <a:rPr lang="en-US" sz="2000" b="1" dirty="0" smtClean="0">
                <a:solidFill>
                  <a:srgbClr val="FFC000"/>
                </a:solidFill>
                <a:uFill>
                  <a:solidFill>
                    <a:srgbClr val="D84800"/>
                  </a:solidFill>
                </a:uFill>
              </a:rPr>
              <a:t>behind him</a:t>
            </a:r>
            <a:r>
              <a:rPr lang="en-US" sz="2000" b="1" dirty="0">
                <a:solidFill>
                  <a:srgbClr val="FFC000"/>
                </a:solidFill>
                <a:uFill>
                  <a:solidFill>
                    <a:srgbClr val="D84800"/>
                  </a:solidFill>
                </a:uFill>
              </a:rPr>
              <a:t>, and say the following over the </a:t>
            </a:r>
            <a:r>
              <a:rPr lang="en-US" sz="2000" b="1" dirty="0" smtClean="0">
                <a:solidFill>
                  <a:srgbClr val="FFC000"/>
                </a:solidFill>
                <a:uFill>
                  <a:solidFill>
                    <a:srgbClr val="D84800"/>
                  </a:solidFill>
                </a:uFill>
              </a:rPr>
              <a:t>gospel without </a:t>
            </a:r>
            <a:r>
              <a:rPr lang="en-US" sz="2000" b="1" dirty="0">
                <a:solidFill>
                  <a:srgbClr val="FFC000"/>
                </a:solidFill>
                <a:uFill>
                  <a:solidFill>
                    <a:srgbClr val="D84800"/>
                  </a:solidFill>
                </a:uFill>
              </a:rPr>
              <a:t>benediction with the censer</a:t>
            </a:r>
          </a:p>
          <a:p>
            <a:pPr marL="40639" marR="40639">
              <a:lnSpc>
                <a:spcPct val="150000"/>
              </a:lnSpc>
              <a:spcBef>
                <a:spcPts val="600"/>
              </a:spcBef>
              <a:buClr>
                <a:srgbClr val="D84800"/>
              </a:buClr>
              <a:buFont typeface="Arial"/>
              <a:defRPr sz="2800"/>
            </a:pPr>
            <a:r>
              <a:rPr lang="en-US" sz="3600" b="1" dirty="0" smtClean="0">
                <a:solidFill>
                  <a:srgbClr val="FF0000"/>
                </a:solidFill>
                <a:uFill>
                  <a:solidFill>
                    <a:srgbClr val="D84800"/>
                  </a:solidFill>
                </a:uFill>
              </a:rPr>
              <a:t>Priest: </a:t>
            </a:r>
            <a:r>
              <a:rPr lang="en-US" sz="1400" b="1" dirty="0" smtClean="0">
                <a:solidFill>
                  <a:srgbClr val="FFC000"/>
                </a:solidFill>
                <a:uFill>
                  <a:solidFill>
                    <a:srgbClr val="D84800"/>
                  </a:solidFill>
                </a:uFill>
              </a:rPr>
              <a:t>188.</a:t>
            </a:r>
            <a:r>
              <a:rPr lang="en-US" sz="1400" dirty="0" smtClean="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702227"/>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4400" dirty="0" err="1" smtClean="0"/>
              <a:t>ወቡሩክ</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እግዚእነ</a:t>
            </a:r>
            <a:r>
              <a:rPr lang="en-CA" sz="4400" dirty="0" smtClean="0"/>
              <a:t> </a:t>
            </a:r>
            <a:r>
              <a:rPr lang="en-CA" sz="4400" dirty="0" err="1" smtClean="0"/>
              <a:t>ኢየሱስ</a:t>
            </a:r>
            <a:r>
              <a:rPr lang="en-CA" sz="4400" dirty="0" smtClean="0"/>
              <a:t> </a:t>
            </a:r>
            <a:r>
              <a:rPr lang="en-CA" sz="4400" dirty="0" err="1" smtClean="0"/>
              <a:t>ክርስቶስ</a:t>
            </a:r>
            <a:endParaRPr lang="en-CA" sz="4400" dirty="0" smtClean="0"/>
          </a:p>
          <a:p>
            <a:endParaRPr lang="en-CA" sz="1400" dirty="0" smtClean="0"/>
          </a:p>
          <a:p>
            <a:endParaRPr lang="en-CA" sz="1400" dirty="0" smtClean="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smtClean="0"/>
              <a:t>ለወልድ</a:t>
            </a:r>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ወቡሩክ</a:t>
            </a:r>
            <a:r>
              <a:rPr lang="en-CA" sz="4400" dirty="0"/>
              <a:t> </a:t>
            </a:r>
            <a:r>
              <a:rPr lang="en-CA" sz="4400" dirty="0" err="1" smtClean="0"/>
              <a:t>መንፈስ</a:t>
            </a:r>
            <a:r>
              <a:rPr lang="en-CA" sz="4400" dirty="0" smtClean="0"/>
              <a:t> </a:t>
            </a:r>
            <a:r>
              <a:rPr lang="en-CA" sz="4400" dirty="0" err="1" smtClean="0"/>
              <a:t>ቅዱስ</a:t>
            </a:r>
            <a:r>
              <a:rPr lang="en-CA" sz="4400" dirty="0" smtClean="0"/>
              <a:t> </a:t>
            </a:r>
            <a:r>
              <a:rPr lang="en-CA" sz="4400" dirty="0" err="1" smtClean="0"/>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smtClean="0"/>
              <a:t>ለመንፈስ</a:t>
            </a:r>
            <a:r>
              <a:rPr lang="en-CA" sz="4400" dirty="0" smtClean="0"/>
              <a:t> </a:t>
            </a:r>
            <a:r>
              <a:rPr lang="en-CA" sz="4400" dirty="0" err="1" smtClean="0"/>
              <a:t>ቅዱስ</a:t>
            </a:r>
            <a:r>
              <a:rPr lang="en-CA" sz="4400" dirty="0" smtClean="0"/>
              <a:t>።</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smtClean="0"/>
          </a:p>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smtClean="0"/>
              <a:t>ክርስ</a:t>
            </a:r>
            <a:endParaRPr lang="en-CA" sz="4400" dirty="0" smtClean="0"/>
          </a:p>
          <a:p>
            <a:r>
              <a:rPr lang="en-CA" sz="4400" dirty="0" err="1" smtClean="0"/>
              <a:t>ቶስ</a:t>
            </a:r>
            <a:r>
              <a:rPr lang="en-CA" sz="4400" dirty="0" smtClean="0"/>
              <a:t> </a:t>
            </a:r>
            <a:r>
              <a:rPr lang="en-CA" sz="4400" dirty="0" err="1"/>
              <a:t>እውን</a:t>
            </a:r>
            <a:r>
              <a:rPr lang="en-CA" sz="4400" dirty="0"/>
              <a:t> </a:t>
            </a:r>
            <a:r>
              <a:rPr lang="en-CA" sz="4400" dirty="0" err="1" smtClean="0"/>
              <a:t>ቡሩኽ</a:t>
            </a:r>
            <a:r>
              <a:rPr lang="en-CA" sz="4400" dirty="0" smtClean="0"/>
              <a:t> </a:t>
            </a:r>
            <a:r>
              <a:rPr lang="en-CA" sz="4400" dirty="0" err="1" smtClean="0"/>
              <a:t>እዩ</a:t>
            </a:r>
            <a:r>
              <a:rPr lang="en-CA" sz="4400" dirty="0" smtClean="0"/>
              <a:t> </a:t>
            </a:r>
          </a:p>
          <a:p>
            <a:r>
              <a:rPr lang="en-CA" sz="4400" dirty="0" err="1" smtClean="0">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ንወልድ</a:t>
            </a:r>
            <a:r>
              <a:rPr lang="en-CA" sz="4400" dirty="0" smtClean="0"/>
              <a:t> </a:t>
            </a:r>
            <a:r>
              <a:rPr lang="en-CA" sz="4400" dirty="0" err="1" smtClean="0"/>
              <a:t>ኣመስግንዎ</a:t>
            </a:r>
            <a:r>
              <a:rPr lang="en-CA" sz="4400" dirty="0" smtClean="0"/>
              <a:t> </a:t>
            </a:r>
            <a:endParaRPr lang="en-CA" sz="4400" dirty="0"/>
          </a:p>
          <a:p>
            <a:r>
              <a:rPr lang="en-CA" sz="4400" dirty="0" err="1" smtClean="0">
                <a:solidFill>
                  <a:srgbClr val="FF0000"/>
                </a:solidFill>
              </a:rPr>
              <a:t>ይ.ካ</a:t>
            </a:r>
            <a:r>
              <a:rPr lang="en-CA" sz="4400" dirty="0" smtClean="0">
                <a:solidFill>
                  <a:srgbClr val="FF0000"/>
                </a:solidFill>
              </a:rPr>
              <a:t>. </a:t>
            </a:r>
            <a:r>
              <a:rPr lang="en-CA" sz="4400" dirty="0" err="1" smtClean="0"/>
              <a:t>ጰራቅሊጦስ</a:t>
            </a:r>
            <a:r>
              <a:rPr lang="en-CA" sz="4400" dirty="0" smtClean="0"/>
              <a:t> </a:t>
            </a:r>
            <a:r>
              <a:rPr lang="en-CA" sz="4400" dirty="0" err="1" smtClean="0"/>
              <a:t>መንፈስ</a:t>
            </a:r>
            <a:r>
              <a:rPr lang="en-CA" sz="4400" dirty="0" smtClean="0"/>
              <a:t> </a:t>
            </a:r>
            <a:r>
              <a:rPr lang="en-CA" sz="4400" dirty="0" err="1" smtClean="0"/>
              <a:t>ቅዱስውን</a:t>
            </a:r>
            <a:r>
              <a:rPr lang="en-CA" sz="4400" dirty="0" smtClean="0"/>
              <a:t> </a:t>
            </a:r>
            <a:r>
              <a:rPr lang="en-CA" sz="4400" dirty="0" err="1" smtClean="0"/>
              <a:t>ቡሩኽ</a:t>
            </a:r>
            <a:r>
              <a:rPr lang="en-CA" sz="4400" dirty="0" smtClean="0"/>
              <a:t> </a:t>
            </a:r>
            <a:r>
              <a:rPr lang="en-CA" sz="4400" dirty="0" err="1" smtClean="0"/>
              <a:t>እዩ</a:t>
            </a:r>
            <a:endParaRPr lang="en-CA" sz="4400" dirty="0"/>
          </a:p>
          <a:p>
            <a:r>
              <a:rPr lang="en-CA" sz="4400" dirty="0" err="1">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ንመንፈስ</a:t>
            </a:r>
            <a:r>
              <a:rPr lang="en-CA" sz="4400" dirty="0" smtClean="0"/>
              <a:t> </a:t>
            </a:r>
            <a:r>
              <a:rPr lang="en-CA" sz="4400" dirty="0" err="1" smtClean="0"/>
              <a:t>ቅዱስ</a:t>
            </a:r>
            <a:r>
              <a:rPr lang="en-CA" sz="4400" dirty="0" smtClean="0"/>
              <a:t> </a:t>
            </a:r>
            <a:r>
              <a:rPr lang="en-CA" sz="4400" dirty="0" err="1" smtClean="0"/>
              <a:t>ኣመስግንዎ</a:t>
            </a:r>
            <a:r>
              <a:rPr lang="en-CA" sz="4400" dirty="0" smtClean="0"/>
              <a:t>። </a:t>
            </a:r>
            <a:endParaRPr lang="en-CA" sz="4400" dirty="0"/>
          </a:p>
          <a:p>
            <a:endParaRPr lang="en-CA" sz="4400" dirty="0"/>
          </a:p>
          <a:p>
            <a:endParaRPr lang="en-CA" sz="4400" dirty="0" smtClean="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 </a:t>
            </a:r>
            <a:r>
              <a:rPr lang="en-US" sz="3600" dirty="0" smtClean="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smtClean="0">
                <a:solidFill>
                  <a:srgbClr val="FF0000"/>
                </a:solidFill>
                <a:uFill>
                  <a:solidFill>
                    <a:srgbClr val="D84800"/>
                  </a:solidFill>
                </a:uFill>
              </a:rPr>
              <a:t>:</a:t>
            </a:r>
            <a:r>
              <a:rPr lang="en-US" sz="3600" dirty="0" smtClean="0">
                <a:solidFill>
                  <a:srgbClr val="FF0000"/>
                </a:solidFill>
              </a:rPr>
              <a:t>  </a:t>
            </a:r>
            <a:r>
              <a:rPr lang="en-US" sz="3600" dirty="0"/>
              <a:t>Give thanks unto the Son</a:t>
            </a:r>
            <a:r>
              <a:rPr lang="en-US" sz="3600" dirty="0" smtClean="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smtClean="0"/>
              <a:t>And </a:t>
            </a:r>
            <a:r>
              <a:rPr lang="en-US" sz="3600" dirty="0"/>
              <a:t>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Holy Spirit</a:t>
            </a:r>
            <a:r>
              <a:rPr lang="en-US" sz="3600" dirty="0" smtClean="0"/>
              <a:t>.</a:t>
            </a:r>
            <a:endParaRPr lang="en-US" sz="3600" dirty="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95026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smtClean="0">
                <a:solidFill>
                  <a:srgbClr val="FFC000"/>
                </a:solidFill>
              </a:rPr>
              <a:t>ቀዳሚት-ዘሰ</a:t>
            </a:r>
            <a:endParaRPr lang="en-CA" sz="2000" b="1" dirty="0" smtClean="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smtClean="0"/>
              <a:t>በከዋክብት</a:t>
            </a:r>
            <a:r>
              <a:rPr lang="en-CA" sz="5400" dirty="0" smtClean="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smtClean="0">
                <a:solidFill>
                  <a:srgbClr val="FFC000"/>
                </a:solidFill>
              </a:rPr>
              <a:t>ቀዳም</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smtClean="0"/>
              <a:t>ኣብርሀ</a:t>
            </a:r>
            <a:r>
              <a:rPr lang="en-CA" sz="5000" dirty="0"/>
              <a:t>፣ </a:t>
            </a:r>
            <a:r>
              <a:rPr lang="en-CA" sz="5000" dirty="0" err="1" smtClean="0"/>
              <a:t>ብኸዋኽብ</a:t>
            </a:r>
            <a:endParaRPr lang="en-CA" sz="5000" dirty="0" smtClean="0"/>
          </a:p>
          <a:p>
            <a:r>
              <a:rPr lang="en-CA" sz="5000" dirty="0" smtClean="0"/>
              <a:t>ቲ</a:t>
            </a:r>
            <a:r>
              <a:rPr lang="en-CA" sz="5000" dirty="0"/>
              <a:t>፥ </a:t>
            </a:r>
            <a:r>
              <a:rPr lang="en-CA" sz="5000" dirty="0" err="1"/>
              <a:t>ሰማይ</a:t>
            </a:r>
            <a:r>
              <a:rPr lang="en-CA" sz="5000" dirty="0"/>
              <a:t> </a:t>
            </a:r>
            <a:r>
              <a:rPr lang="en-CA" sz="5000" dirty="0" err="1" smtClean="0"/>
              <a:t>ኣሰርገወ</a:t>
            </a:r>
            <a:r>
              <a:rPr lang="en-CA" sz="5000" dirty="0" smtClean="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a:t>
            </a:r>
            <a:r>
              <a:rPr lang="en-US" sz="2000" dirty="0" smtClean="0">
                <a:solidFill>
                  <a:srgbClr val="FFC000"/>
                </a:solidFill>
              </a:rPr>
              <a:t>Wednesday. </a:t>
            </a:r>
            <a:r>
              <a:rPr lang="en-US" sz="2000" dirty="0">
                <a:solidFill>
                  <a:srgbClr val="FFC000"/>
                </a:solidFill>
              </a:rPr>
              <a:t>Friday and </a:t>
            </a:r>
            <a:r>
              <a:rPr lang="en-US" sz="2000" dirty="0" smtClean="0">
                <a:solidFill>
                  <a:srgbClr val="FFC000"/>
                </a:solidFill>
              </a:rPr>
              <a:t>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  Of all the sun is seen.  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a:t>
            </a:r>
          </a:p>
        </p:txBody>
      </p:sp>
    </p:spTree>
    <p:extLst>
      <p:ext uri="{BB962C8B-B14F-4D97-AF65-F5344CB8AC3E}">
        <p14:creationId xmlns:p14="http://schemas.microsoft.com/office/powerpoint/2010/main" val="3571546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smtClean="0"/>
              <a:t>ሕይወትየ</a:t>
            </a:r>
            <a:r>
              <a:rPr lang="en-CA" sz="4400" dirty="0"/>
              <a:t>፥ </a:t>
            </a:r>
            <a:r>
              <a:rPr lang="en-CA" sz="4400" dirty="0" err="1"/>
              <a:t>ከመ</a:t>
            </a:r>
            <a:r>
              <a:rPr lang="en-CA" sz="4400" dirty="0"/>
              <a:t> </a:t>
            </a:r>
            <a:r>
              <a:rPr lang="en-CA" sz="4400" dirty="0" err="1" smtClean="0"/>
              <a:t>ታንብረኒ</a:t>
            </a:r>
            <a:r>
              <a:rPr lang="en-CA" sz="4400" dirty="0" smtClean="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smtClean="0"/>
              <a:t> </a:t>
            </a:r>
            <a:endParaRPr lang="en-CA" sz="4000" dirty="0"/>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smtClean="0"/>
              <a:t>ኣብ</a:t>
            </a:r>
            <a:r>
              <a:rPr lang="en-CA" sz="4400" dirty="0" smtClean="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smtClean="0"/>
              <a:t>ንመንፈ</a:t>
            </a:r>
            <a:endParaRPr lang="en-CA" sz="4400" dirty="0" smtClean="0"/>
          </a:p>
          <a:p>
            <a:r>
              <a:rPr lang="en-CA" sz="4400" dirty="0" smtClean="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smtClean="0"/>
              <a:t>ንዘልዓለም</a:t>
            </a:r>
            <a:r>
              <a:rPr lang="en-CA" sz="4400" dirty="0" smtClean="0"/>
              <a:t> </a:t>
            </a:r>
            <a:r>
              <a:rPr lang="en-CA" sz="4400" dirty="0" err="1"/>
              <a:t>ዓለም</a:t>
            </a:r>
            <a:r>
              <a:rPr lang="en-CA" sz="4400" dirty="0"/>
              <a:t> </a:t>
            </a:r>
            <a:r>
              <a:rPr lang="en-CA" sz="4400" dirty="0" err="1"/>
              <a:t>ኣሜን</a:t>
            </a:r>
            <a:r>
              <a:rPr lang="en-CA" sz="4400" dirty="0" smtClean="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smtClean="0">
                <a:solidFill>
                  <a:schemeClr val="tx1">
                    <a:lumMod val="95000"/>
                  </a:schemeClr>
                </a:solidFill>
              </a:rPr>
              <a:t>head with oil</a:t>
            </a:r>
            <a:r>
              <a:rPr lang="en-US" sz="3600" dirty="0">
                <a:solidFill>
                  <a:schemeClr val="tx1">
                    <a:lumMod val="95000"/>
                  </a:schemeClr>
                </a:solidFill>
              </a:rPr>
              <a:t>. Even Thy chalice which inebriates me</a:t>
            </a:r>
            <a:r>
              <a:rPr lang="en-US" sz="3600" dirty="0" smtClean="0">
                <a:solidFill>
                  <a:schemeClr val="tx1">
                    <a:lumMod val="95000"/>
                  </a:schemeClr>
                </a:solidFill>
              </a:rPr>
              <a:t>, how </a:t>
            </a:r>
            <a:r>
              <a:rPr lang="en-US" sz="3600" dirty="0">
                <a:solidFill>
                  <a:schemeClr val="tx1">
                    <a:lumMod val="95000"/>
                  </a:schemeClr>
                </a:solidFill>
              </a:rPr>
              <a:t>glorious it is! Thy mercy will follow </a:t>
            </a:r>
            <a:r>
              <a:rPr lang="en-US" sz="3600" dirty="0" smtClean="0">
                <a:solidFill>
                  <a:schemeClr val="tx1">
                    <a:lumMod val="95000"/>
                  </a:schemeClr>
                </a:solidFill>
              </a:rPr>
              <a:t>me all </a:t>
            </a:r>
            <a:r>
              <a:rPr lang="en-US" sz="3600" dirty="0">
                <a:solidFill>
                  <a:schemeClr val="tx1">
                    <a:lumMod val="95000"/>
                  </a:schemeClr>
                </a:solidFill>
              </a:rPr>
              <a:t>the days of my life. And I shall dwell </a:t>
            </a:r>
            <a:r>
              <a:rPr lang="en-US" sz="3600" dirty="0" smtClean="0">
                <a:solidFill>
                  <a:schemeClr val="tx1">
                    <a:lumMod val="95000"/>
                  </a:schemeClr>
                </a:solidFill>
              </a:rPr>
              <a:t>in the </a:t>
            </a:r>
            <a:r>
              <a:rPr lang="en-US" sz="3600" dirty="0">
                <a:solidFill>
                  <a:schemeClr val="tx1">
                    <a:lumMod val="95000"/>
                  </a:schemeClr>
                </a:solidFill>
              </a:rPr>
              <a:t>house of the Lord unto the length of days</a:t>
            </a:r>
            <a:r>
              <a:rPr lang="en-US" sz="3600" dirty="0" smtClean="0">
                <a:solidFill>
                  <a:schemeClr val="tx1">
                    <a:lumMod val="95000"/>
                  </a:schemeClr>
                </a:solidFill>
              </a:rPr>
              <a:t>. Halleluiah.  </a:t>
            </a:r>
            <a:endParaRPr lang="en-CA" sz="3600" dirty="0">
              <a:solidFill>
                <a:schemeClr val="tx1">
                  <a:lumMod val="95000"/>
                </a:schemeClr>
              </a:solidFill>
            </a:endParaRPr>
          </a:p>
        </p:txBody>
      </p:sp>
    </p:spTree>
    <p:extLst>
      <p:ext uri="{BB962C8B-B14F-4D97-AF65-F5344CB8AC3E}">
        <p14:creationId xmlns:p14="http://schemas.microsoft.com/office/powerpoint/2010/main" val="30962002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smtClean="0"/>
              <a:t>።</a:t>
            </a:r>
          </a:p>
          <a:p>
            <a:endParaRPr lang="en-CA" sz="1400" dirty="0" smtClean="0"/>
          </a:p>
          <a:p>
            <a:endParaRPr lang="en-CA" sz="1400" dirty="0" smtClean="0"/>
          </a:p>
          <a:p>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 </a:t>
            </a:r>
            <a:r>
              <a:rPr lang="en-CA" sz="4400" dirty="0" err="1" smtClean="0"/>
              <a:t>እግዚአብሔር</a:t>
            </a:r>
            <a:r>
              <a:rPr lang="en-CA" sz="4400" dirty="0" smtClean="0"/>
              <a:t> </a:t>
            </a:r>
            <a:r>
              <a:rPr lang="en-CA" sz="4400" dirty="0" err="1" smtClean="0"/>
              <a:t>ምስለ</a:t>
            </a:r>
            <a:r>
              <a:rPr lang="en-CA" sz="4400" dirty="0" smtClean="0"/>
              <a:t> </a:t>
            </a:r>
            <a:r>
              <a:rPr lang="en-CA" sz="4400" dirty="0" err="1" smtClean="0"/>
              <a:t>ኵልክሙ</a:t>
            </a:r>
            <a:r>
              <a:rPr lang="en-CA" sz="4400" dirty="0" smtClean="0"/>
              <a:t>።</a:t>
            </a:r>
          </a:p>
          <a:p>
            <a:endParaRPr lang="en-CA" sz="1400" dirty="0" smtClean="0"/>
          </a:p>
          <a:p>
            <a:r>
              <a:rPr lang="en-CA" sz="4400" b="1" dirty="0" err="1" smtClean="0">
                <a:solidFill>
                  <a:srgbClr val="FFFF00"/>
                </a:solidFill>
              </a:rPr>
              <a:t>ይ.ሕ</a:t>
            </a:r>
            <a:r>
              <a:rPr lang="en-CA" sz="4400" b="1" dirty="0" smtClean="0">
                <a:solidFill>
                  <a:srgbClr val="FFFF00"/>
                </a:solidFill>
              </a:rPr>
              <a:t>. </a:t>
            </a:r>
            <a:r>
              <a:rPr lang="en-CA" sz="4400" dirty="0" err="1" smtClean="0"/>
              <a:t>ምስለ</a:t>
            </a:r>
            <a:r>
              <a:rPr lang="en-CA" sz="4400" dirty="0" smtClean="0"/>
              <a:t> </a:t>
            </a:r>
            <a:r>
              <a:rPr lang="en-CA" sz="4400" dirty="0" err="1" smtClean="0"/>
              <a:t>መንፈስከ</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endParaRPr lang="en-CA" sz="4400" dirty="0" smtClean="0"/>
          </a:p>
          <a:p>
            <a:endParaRPr lang="en-CA" sz="4400" dirty="0" smtClean="0"/>
          </a:p>
          <a:p>
            <a:r>
              <a:rPr lang="en-CA" sz="4400" dirty="0" smtClean="0">
                <a:solidFill>
                  <a:srgbClr val="FF0000"/>
                </a:solidFill>
              </a:rPr>
              <a:t>ይ.ካ.</a:t>
            </a:r>
            <a:r>
              <a:rPr lang="en-CA" sz="1400" dirty="0" smtClean="0">
                <a:solidFill>
                  <a:srgbClr val="FFC000"/>
                </a:solidFill>
              </a:rPr>
              <a:t>190. </a:t>
            </a:r>
            <a:r>
              <a:rPr lang="en-CA" sz="4400" dirty="0" err="1" smtClean="0"/>
              <a:t>እግዚኣብሄር</a:t>
            </a:r>
            <a:r>
              <a:rPr lang="en-CA" sz="4400" dirty="0" smtClean="0"/>
              <a:t> </a:t>
            </a:r>
            <a:r>
              <a:rPr lang="en-CA" sz="4400" dirty="0" err="1" smtClean="0"/>
              <a:t>ምስ</a:t>
            </a:r>
            <a:r>
              <a:rPr lang="en-CA" sz="4400" dirty="0" smtClean="0"/>
              <a:t> </a:t>
            </a:r>
            <a:r>
              <a:rPr lang="en-CA" sz="4400" dirty="0" err="1" smtClean="0"/>
              <a:t>ኵልኹም</a:t>
            </a:r>
            <a:r>
              <a:rPr lang="en-CA" sz="4400" dirty="0" smtClean="0"/>
              <a:t> </a:t>
            </a:r>
            <a:r>
              <a:rPr lang="en-CA" sz="4400" dirty="0" err="1" smtClean="0"/>
              <a:t>ይኹን</a:t>
            </a:r>
            <a:endParaRPr lang="en-CA" sz="4400" dirty="0" smtClean="0"/>
          </a:p>
          <a:p>
            <a:r>
              <a:rPr lang="en-CA" sz="4400" dirty="0" err="1" smtClean="0">
                <a:solidFill>
                  <a:srgbClr val="FFFF00"/>
                </a:solidFill>
              </a:rPr>
              <a:t>ይ.ሕ</a:t>
            </a:r>
            <a:r>
              <a:rPr lang="en-CA" sz="4400" dirty="0" smtClean="0">
                <a:solidFill>
                  <a:srgbClr val="FFFF00"/>
                </a:solidFill>
              </a:rPr>
              <a:t>. </a:t>
            </a:r>
            <a:r>
              <a:rPr lang="en-CA" sz="4400" dirty="0" err="1" smtClean="0"/>
              <a:t>ምስ</a:t>
            </a:r>
            <a:r>
              <a:rPr lang="en-CA" sz="4400" dirty="0" smtClean="0"/>
              <a:t> </a:t>
            </a:r>
            <a:r>
              <a:rPr lang="en-CA" sz="4400" dirty="0" err="1" smtClean="0"/>
              <a:t>መንፈስካ</a:t>
            </a:r>
            <a:endParaRPr lang="en-CA" sz="4400" dirty="0"/>
          </a:p>
          <a:p>
            <a:endParaRPr lang="en-CA" sz="4400" dirty="0" smtClean="0"/>
          </a:p>
          <a:p>
            <a:endParaRPr lang="en-CA" sz="4400" dirty="0" smtClean="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b="1" dirty="0" smtClean="0">
                <a:solidFill>
                  <a:srgbClr val="92D050"/>
                </a:solidFill>
                <a:uFill>
                  <a:solidFill>
                    <a:srgbClr val="D84800"/>
                  </a:solidFill>
                </a:uFill>
              </a:rPr>
              <a:t>:</a:t>
            </a:r>
            <a:r>
              <a:rPr lang="en-US" sz="3600" dirty="0" smtClean="0">
                <a:solidFill>
                  <a:srgbClr val="92D050"/>
                </a:solidFill>
              </a:rPr>
              <a:t>  </a:t>
            </a:r>
            <a:r>
              <a:rPr lang="en-US" sz="1400" dirty="0" smtClean="0">
                <a:solidFill>
                  <a:srgbClr val="FFC000"/>
                </a:solidFill>
              </a:rPr>
              <a:t>189. </a:t>
            </a:r>
            <a:r>
              <a:rPr lang="en-US" sz="3600" dirty="0" smtClean="0"/>
              <a:t>Halleluiah</a:t>
            </a:r>
            <a:r>
              <a:rPr lang="en-US" sz="3600" dirty="0"/>
              <a:t>, stand up and hearken to the holy gospel, the message of our Lord and Savior Jesus Christ</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190.</a:t>
            </a:r>
            <a:r>
              <a:rPr lang="en-US" sz="3600" dirty="0" smtClean="0"/>
              <a:t>The </a:t>
            </a:r>
            <a:r>
              <a:rPr lang="en-US" sz="3600" dirty="0"/>
              <a:t>Lord be with you all</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690878"/>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smtClean="0"/>
          </a:p>
          <a:p>
            <a:r>
              <a:rPr lang="en-CA" sz="4400" b="1" dirty="0" smtClean="0">
                <a:solidFill>
                  <a:srgbClr val="FF0000"/>
                </a:solidFill>
              </a:rPr>
              <a:t> </a:t>
            </a:r>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፻፺፩. </a:t>
            </a:r>
            <a:r>
              <a:rPr lang="en-CA" sz="4400" dirty="0" err="1" smtClean="0"/>
              <a:t>ወንጌል</a:t>
            </a:r>
            <a:r>
              <a:rPr lang="en-CA" sz="4400" dirty="0" smtClean="0"/>
              <a:t> </a:t>
            </a:r>
          </a:p>
          <a:p>
            <a:r>
              <a:rPr lang="en-CA" sz="4400" dirty="0"/>
              <a:t> </a:t>
            </a:r>
            <a:r>
              <a:rPr lang="en-CA" sz="4400" dirty="0" smtClean="0"/>
              <a:t>  </a:t>
            </a:r>
            <a:r>
              <a:rPr lang="en-CA" sz="4400" dirty="0" err="1" smtClean="0"/>
              <a:t>ቅዱስ</a:t>
            </a:r>
            <a:r>
              <a:rPr lang="en-CA" sz="4400" dirty="0" smtClean="0"/>
              <a:t>፥</a:t>
            </a:r>
          </a:p>
          <a:p>
            <a:endParaRPr lang="en-CA" sz="1400" dirty="0" smtClean="0"/>
          </a:p>
          <a:p>
            <a:r>
              <a:rPr lang="en-CA" sz="4400" dirty="0" smtClean="0">
                <a:solidFill>
                  <a:srgbClr val="FFC000"/>
                </a:solidFill>
              </a:rPr>
              <a:t>- </a:t>
            </a:r>
            <a:r>
              <a:rPr lang="en-CA" sz="4400" dirty="0" err="1" smtClean="0">
                <a:solidFill>
                  <a:srgbClr val="FFC000"/>
                </a:solidFill>
              </a:rPr>
              <a:t>ዘዜነወ</a:t>
            </a:r>
            <a:r>
              <a:rPr lang="en-CA" sz="4400" dirty="0" smtClean="0"/>
              <a:t>፥ </a:t>
            </a:r>
            <a:r>
              <a:rPr lang="en-CA" sz="4400" dirty="0" err="1" smtClean="0"/>
              <a:t>ማቴዎስ</a:t>
            </a:r>
            <a:r>
              <a:rPr lang="en-CA" sz="4400" dirty="0" smtClean="0"/>
              <a:t>፡</a:t>
            </a:r>
          </a:p>
          <a:p>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p>
          <a:p>
            <a:r>
              <a:rPr lang="en-CA" sz="4400" dirty="0"/>
              <a:t> </a:t>
            </a:r>
            <a:r>
              <a:rPr lang="en-CA" sz="4400" dirty="0" smtClean="0"/>
              <a:t>   </a:t>
            </a:r>
            <a:r>
              <a:rPr lang="en-CA" sz="4400" dirty="0" err="1" smtClean="0"/>
              <a:t>ቃለ</a:t>
            </a:r>
            <a:r>
              <a:rPr lang="en-CA" sz="4400" dirty="0" smtClean="0"/>
              <a:t> </a:t>
            </a:r>
            <a:r>
              <a:rPr lang="en-CA" sz="4400" dirty="0" err="1"/>
              <a:t>ወልደ</a:t>
            </a:r>
            <a:r>
              <a:rPr lang="en-CA" sz="4400" dirty="0"/>
              <a:t> </a:t>
            </a:r>
          </a:p>
          <a:p>
            <a:r>
              <a:rPr lang="en-CA" sz="4400" dirty="0"/>
              <a:t>   </a:t>
            </a:r>
            <a:r>
              <a:rPr lang="en-CA" sz="4400" dirty="0" err="1"/>
              <a:t>እግዚኣብሔር</a:t>
            </a:r>
            <a:r>
              <a:rPr lang="en-CA" sz="4400" dirty="0" smtClean="0"/>
              <a:t>።</a:t>
            </a:r>
          </a:p>
          <a:p>
            <a:r>
              <a:rPr lang="en-CA" sz="4400" dirty="0" smtClean="0">
                <a:solidFill>
                  <a:srgbClr val="FFC000"/>
                </a:solidFill>
              </a:rPr>
              <a:t>- </a:t>
            </a:r>
            <a:r>
              <a:rPr lang="en-CA" sz="4400" dirty="0" err="1" smtClean="0">
                <a:solidFill>
                  <a:srgbClr val="FFC000"/>
                </a:solidFill>
              </a:rPr>
              <a:t>ዘሰበከ</a:t>
            </a:r>
            <a:r>
              <a:rPr lang="en-CA" sz="4400" dirty="0" smtClean="0">
                <a:solidFill>
                  <a:srgbClr val="FFC000"/>
                </a:solidFill>
              </a:rPr>
              <a:t>፥ </a:t>
            </a:r>
            <a:r>
              <a:rPr lang="en-CA" sz="4400" dirty="0" err="1" smtClean="0"/>
              <a:t>ዮሐንስ</a:t>
            </a:r>
            <a:endParaRPr lang="en-CA" sz="4400" dirty="0"/>
          </a:p>
          <a:p>
            <a:r>
              <a:rPr lang="en-CA" sz="4400" dirty="0" smtClean="0"/>
              <a:t>    </a:t>
            </a:r>
            <a:r>
              <a:rPr lang="en-CA" sz="4400" dirty="0" err="1" smtClean="0"/>
              <a:t>ቃለ</a:t>
            </a:r>
            <a:r>
              <a:rPr lang="en-CA" sz="4400" dirty="0" smtClean="0"/>
              <a:t> </a:t>
            </a:r>
            <a:r>
              <a:rPr lang="en-CA" sz="4400" dirty="0" err="1" smtClean="0"/>
              <a:t>ወልደ</a:t>
            </a:r>
            <a:r>
              <a:rPr lang="en-CA" sz="4400" dirty="0" smtClean="0"/>
              <a:t> </a:t>
            </a:r>
          </a:p>
          <a:p>
            <a:r>
              <a:rPr lang="en-CA" sz="4400" dirty="0"/>
              <a:t> </a:t>
            </a:r>
            <a:r>
              <a:rPr lang="en-CA" sz="4400" dirty="0" smtClean="0"/>
              <a:t>  </a:t>
            </a:r>
            <a:r>
              <a:rPr lang="en-CA" sz="4400" dirty="0" err="1" smtClean="0"/>
              <a:t>እግዚኣብሔር</a:t>
            </a:r>
            <a:r>
              <a:rPr lang="en-CA" sz="4400" dirty="0" smtClean="0"/>
              <a:t>።</a:t>
            </a:r>
          </a:p>
          <a:p>
            <a:endParaRPr lang="en-CA" sz="1400" dirty="0" smtClean="0"/>
          </a:p>
          <a:p>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smtClean="0">
                <a:solidFill>
                  <a:srgbClr val="FF0000"/>
                </a:solidFill>
              </a:rPr>
              <a:t>ይ.ካ.</a:t>
            </a:r>
            <a:r>
              <a:rPr lang="en-CA" sz="1400" dirty="0" smtClean="0">
                <a:solidFill>
                  <a:srgbClr val="FFC000"/>
                </a:solidFill>
              </a:rPr>
              <a:t>191. </a:t>
            </a:r>
            <a:r>
              <a:rPr lang="en-CA" sz="4400" dirty="0" err="1" smtClean="0"/>
              <a:t>ቅዱስ</a:t>
            </a:r>
            <a:r>
              <a:rPr lang="en-CA" sz="4400" dirty="0" smtClean="0"/>
              <a:t> </a:t>
            </a:r>
            <a:r>
              <a:rPr lang="en-CA" sz="4400" dirty="0" err="1" smtClean="0"/>
              <a:t>ወንጌል</a:t>
            </a:r>
            <a:r>
              <a:rPr lang="en-CA" sz="4400" dirty="0" smtClean="0"/>
              <a:t>፥ </a:t>
            </a:r>
            <a:r>
              <a:rPr lang="en-CA" sz="4400" dirty="0" err="1" smtClean="0"/>
              <a:t>ቃል</a:t>
            </a:r>
            <a:r>
              <a:rPr lang="en-CA" sz="4400" dirty="0" smtClean="0"/>
              <a:t> </a:t>
            </a:r>
            <a:r>
              <a:rPr lang="en-CA" sz="4400" dirty="0" err="1" smtClean="0"/>
              <a:t>ወዲ</a:t>
            </a:r>
            <a:r>
              <a:rPr lang="en-CA" sz="4400" dirty="0" smtClean="0"/>
              <a:t> </a:t>
            </a:r>
            <a:r>
              <a:rPr lang="en-CA" sz="4400" dirty="0" err="1" smtClean="0"/>
              <a:t>እግዚኣብሄር</a:t>
            </a:r>
            <a:r>
              <a:rPr lang="en-CA" sz="4400" dirty="0" smtClean="0"/>
              <a:t> ፥ </a:t>
            </a:r>
          </a:p>
          <a:p>
            <a:r>
              <a:rPr lang="en-CA" sz="4400" dirty="0" smtClean="0">
                <a:solidFill>
                  <a:srgbClr val="FFC000"/>
                </a:solidFill>
              </a:rPr>
              <a:t>- </a:t>
            </a:r>
            <a:r>
              <a:rPr lang="en-CA" sz="4400" dirty="0" err="1" smtClean="0">
                <a:solidFill>
                  <a:srgbClr val="FFC000"/>
                </a:solidFill>
              </a:rPr>
              <a:t>ዘዘንተወ</a:t>
            </a:r>
            <a:r>
              <a:rPr lang="en-CA" sz="4400" dirty="0" smtClean="0">
                <a:solidFill>
                  <a:srgbClr val="FFC000"/>
                </a:solidFill>
              </a:rPr>
              <a:t>፥ </a:t>
            </a:r>
            <a:r>
              <a:rPr lang="en-CA" sz="4400" dirty="0" err="1" smtClean="0"/>
              <a:t>ማቴዎስ</a:t>
            </a:r>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r>
              <a:rPr lang="en-CA" sz="4400" dirty="0" err="1" smtClean="0"/>
              <a:t>እዩ</a:t>
            </a:r>
            <a:r>
              <a:rPr lang="en-CA" sz="4400" dirty="0" smtClean="0"/>
              <a:t>።</a:t>
            </a:r>
          </a:p>
          <a:p>
            <a:endParaRPr lang="en-CA" sz="4400" dirty="0" smtClean="0"/>
          </a:p>
          <a:p>
            <a:r>
              <a:rPr lang="en-CA" sz="4400" dirty="0" smtClean="0">
                <a:solidFill>
                  <a:srgbClr val="FFC000"/>
                </a:solidFill>
              </a:rPr>
              <a:t>- </a:t>
            </a:r>
            <a:r>
              <a:rPr lang="en-CA" sz="4400" dirty="0" err="1" smtClean="0">
                <a:solidFill>
                  <a:srgbClr val="FFC000"/>
                </a:solidFill>
              </a:rPr>
              <a:t>ዝሰበኸ</a:t>
            </a:r>
            <a:r>
              <a:rPr lang="en-CA" sz="4400" dirty="0" smtClean="0">
                <a:solidFill>
                  <a:srgbClr val="FFC000"/>
                </a:solidFill>
              </a:rPr>
              <a:t>፥ </a:t>
            </a:r>
            <a:r>
              <a:rPr lang="en-CA" sz="4400" dirty="0" err="1" smtClean="0"/>
              <a:t>ዮሓንስ</a:t>
            </a:r>
            <a:r>
              <a:rPr lang="en-CA" sz="4400" dirty="0" smtClean="0"/>
              <a:t> </a:t>
            </a:r>
            <a:r>
              <a:rPr lang="en-CA" sz="4400" dirty="0" err="1" smtClean="0"/>
              <a:t>እዩ</a:t>
            </a:r>
            <a:r>
              <a:rPr lang="en-CA" sz="4400" dirty="0" smtClean="0"/>
              <a:t>።</a:t>
            </a:r>
          </a:p>
          <a:p>
            <a:endParaRPr lang="en-CA" sz="4400" dirty="0" smtClean="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191. </a:t>
            </a:r>
            <a:r>
              <a:rPr lang="en-US" sz="3600" dirty="0" smtClean="0"/>
              <a:t>Holy gospel </a:t>
            </a:r>
            <a:r>
              <a:rPr lang="en-US" sz="3600" dirty="0"/>
              <a:t>which </a:t>
            </a:r>
            <a:endParaRPr lang="en-US" sz="3600" dirty="0" smtClean="0"/>
          </a:p>
          <a:p>
            <a:pPr marL="40639" marR="40639">
              <a:lnSpc>
                <a:spcPct val="120000"/>
              </a:lnSpc>
              <a:spcBef>
                <a:spcPts val="600"/>
              </a:spcBef>
              <a:buClr>
                <a:srgbClr val="D84800"/>
              </a:buClr>
              <a:defRPr sz="2800"/>
            </a:pPr>
            <a:r>
              <a:rPr lang="en-US" sz="3600" dirty="0" smtClean="0">
                <a:solidFill>
                  <a:srgbClr val="FFC000"/>
                </a:solidFill>
              </a:rPr>
              <a:t>- Proclaimed </a:t>
            </a:r>
            <a:r>
              <a:rPr lang="en-US" sz="3600" dirty="0"/>
              <a:t>Matthew Mark </a:t>
            </a:r>
            <a:r>
              <a:rPr lang="en-US" sz="3600" dirty="0" smtClean="0"/>
              <a:t>Luke, </a:t>
            </a:r>
            <a:r>
              <a:rPr lang="en-US" sz="3600" dirty="0"/>
              <a:t>the Word of the Son of God. </a:t>
            </a:r>
          </a:p>
          <a:p>
            <a:pPr marL="40639" marR="40639">
              <a:lnSpc>
                <a:spcPct val="120000"/>
              </a:lnSpc>
              <a:spcBef>
                <a:spcPts val="600"/>
              </a:spcBef>
              <a:buClr>
                <a:srgbClr val="D84800"/>
              </a:buClr>
              <a:defRPr sz="2800"/>
            </a:pPr>
            <a:r>
              <a:rPr lang="en-US" sz="3600" dirty="0" smtClean="0">
                <a:solidFill>
                  <a:srgbClr val="FFC000"/>
                </a:solidFill>
              </a:rPr>
              <a:t>- Preached  </a:t>
            </a:r>
            <a:r>
              <a:rPr lang="en-US" sz="3600" dirty="0" smtClean="0"/>
              <a:t>John, the </a:t>
            </a:r>
            <a:r>
              <a:rPr lang="en-US" sz="3600" dirty="0"/>
              <a:t>Word of the Son of God. </a:t>
            </a:r>
            <a:endParaRPr lang="en-US" sz="3600" dirty="0" smtClean="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1325661661"/>
      </p:ext>
    </p:extLst>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a:t>
            </a:r>
            <a:r>
              <a:rPr lang="en-CA" sz="4400" dirty="0" smtClean="0"/>
              <a:t> </a:t>
            </a:r>
            <a:r>
              <a:rPr lang="en-CA" sz="1400" dirty="0" smtClean="0">
                <a:solidFill>
                  <a:srgbClr val="FFC000"/>
                </a:solidFill>
              </a:rPr>
              <a:t>፻፺፪. </a:t>
            </a:r>
            <a:r>
              <a:rPr lang="en-CA" sz="4400" dirty="0" err="1" smtClean="0"/>
              <a:t>ስብሐት</a:t>
            </a:r>
            <a:r>
              <a:rPr lang="en-CA" sz="4400" dirty="0" smtClean="0"/>
              <a:t> </a:t>
            </a:r>
            <a:r>
              <a:rPr lang="en-CA" sz="4400" dirty="0" err="1" smtClean="0"/>
              <a:t>ለከ</a:t>
            </a:r>
            <a:r>
              <a:rPr lang="en-CA" sz="4400" dirty="0" smtClean="0"/>
              <a:t>፥ </a:t>
            </a:r>
            <a:r>
              <a:rPr lang="en-CA" sz="4400" dirty="0" err="1" smtClean="0"/>
              <a:t>ክርስቶስ</a:t>
            </a:r>
            <a:r>
              <a:rPr lang="en-CA" sz="4400" dirty="0" smtClean="0"/>
              <a:t> </a:t>
            </a:r>
            <a:r>
              <a:rPr lang="en-CA" sz="4400" dirty="0" err="1" smtClean="0"/>
              <a:t>እግዚእየ</a:t>
            </a:r>
            <a:r>
              <a:rPr lang="en-CA" sz="4400" dirty="0" smtClean="0"/>
              <a:t> </a:t>
            </a:r>
            <a:r>
              <a:rPr lang="en-CA" sz="4400" dirty="0" err="1" smtClean="0"/>
              <a:t>ወአምላኪየ</a:t>
            </a:r>
            <a:r>
              <a:rPr lang="en-CA" sz="4400" dirty="0" smtClean="0"/>
              <a:t> </a:t>
            </a:r>
            <a:r>
              <a:rPr lang="en-CA" sz="4400" dirty="0" err="1" smtClean="0"/>
              <a:t>ኵሎ</a:t>
            </a:r>
            <a:r>
              <a:rPr lang="en-CA" sz="4400" dirty="0" smtClean="0"/>
              <a:t> </a:t>
            </a:r>
            <a:r>
              <a:rPr lang="en-CA" sz="4400" dirty="0" err="1" smtClean="0"/>
              <a:t>ግዜ</a:t>
            </a:r>
            <a:r>
              <a:rPr lang="en-CA" sz="4400" dirty="0" smtClean="0"/>
              <a:t>።</a:t>
            </a:r>
            <a:endParaRPr lang="en-CA" sz="4400" dirty="0"/>
          </a:p>
          <a:p>
            <a:r>
              <a:rPr lang="en-CA" sz="4400" dirty="0" err="1" smtClean="0">
                <a:solidFill>
                  <a:srgbClr val="FFFF00"/>
                </a:solidFill>
              </a:rPr>
              <a:t>ይ.ሕ</a:t>
            </a:r>
            <a:r>
              <a:rPr lang="en-CA" sz="4400" dirty="0" smtClean="0">
                <a:solidFill>
                  <a:srgbClr val="FFFF00"/>
                </a:solidFill>
              </a:rPr>
              <a:t>. </a:t>
            </a:r>
            <a:r>
              <a:rPr lang="en-CA" sz="4400" dirty="0" err="1" smtClean="0"/>
              <a:t>ተፈስሑ</a:t>
            </a:r>
            <a:r>
              <a:rPr lang="en-CA" sz="4400" dirty="0" smtClean="0"/>
              <a:t> </a:t>
            </a:r>
            <a:r>
              <a:rPr lang="en-CA" sz="4400" dirty="0" err="1" smtClean="0"/>
              <a:t>በእግዚ</a:t>
            </a:r>
            <a:endParaRPr lang="en-CA" sz="4400" dirty="0" smtClean="0"/>
          </a:p>
          <a:p>
            <a:r>
              <a:rPr lang="en-CA" sz="4400" dirty="0" err="1" smtClean="0"/>
              <a:t>አብሔር</a:t>
            </a:r>
            <a:r>
              <a:rPr lang="en-CA" sz="4400" dirty="0" smtClean="0"/>
              <a:t> </a:t>
            </a:r>
            <a:r>
              <a:rPr lang="en-CA" sz="4400" dirty="0" err="1" smtClean="0"/>
              <a:t>ዘረድአነ</a:t>
            </a:r>
            <a:r>
              <a:rPr lang="en-CA" sz="4400" dirty="0"/>
              <a:t>፥</a:t>
            </a:r>
            <a:r>
              <a:rPr lang="en-CA" sz="4400" dirty="0" smtClean="0"/>
              <a:t> </a:t>
            </a:r>
          </a:p>
          <a:p>
            <a:r>
              <a:rPr lang="en-CA" sz="4400" dirty="0" err="1" smtClean="0"/>
              <a:t>ወየብቡ</a:t>
            </a:r>
            <a:r>
              <a:rPr lang="en-CA" sz="4400" dirty="0" smtClean="0"/>
              <a:t> </a:t>
            </a:r>
            <a:r>
              <a:rPr lang="en-CA" sz="4400" dirty="0" err="1" smtClean="0"/>
              <a:t>ለአምላከ</a:t>
            </a:r>
            <a:r>
              <a:rPr lang="en-CA" sz="4400" dirty="0"/>
              <a:t> </a:t>
            </a:r>
            <a:r>
              <a:rPr lang="en-CA" sz="4400" dirty="0" err="1" smtClean="0"/>
              <a:t>ያዕቆብ</a:t>
            </a:r>
            <a:r>
              <a:rPr lang="en-CA" sz="4400" dirty="0" smtClean="0"/>
              <a:t>፥ </a:t>
            </a:r>
            <a:r>
              <a:rPr lang="en-CA" sz="4400" dirty="0" err="1" smtClean="0"/>
              <a:t>ንሥኡ</a:t>
            </a:r>
            <a:r>
              <a:rPr lang="en-CA" sz="4400" dirty="0" smtClean="0"/>
              <a:t> </a:t>
            </a:r>
            <a:r>
              <a:rPr lang="en-CA" sz="4400" dirty="0" err="1" smtClean="0"/>
              <a:t>መዝሙረ</a:t>
            </a:r>
            <a:r>
              <a:rPr lang="en-CA" sz="4400" dirty="0" smtClean="0"/>
              <a:t> </a:t>
            </a:r>
            <a:r>
              <a:rPr lang="en-CA" sz="4400" dirty="0" err="1" smtClean="0"/>
              <a:t>ወሀቡ</a:t>
            </a:r>
            <a:r>
              <a:rPr lang="en-CA" sz="4400" dirty="0" smtClean="0"/>
              <a:t> </a:t>
            </a:r>
            <a:r>
              <a:rPr lang="en-CA" sz="4400" dirty="0" err="1" smtClean="0"/>
              <a:t>ከበሮ</a:t>
            </a:r>
            <a:r>
              <a:rPr lang="en-CA" sz="4400" dirty="0" smtClean="0"/>
              <a:t> </a:t>
            </a:r>
          </a:p>
          <a:p>
            <a:r>
              <a:rPr lang="en-CA" sz="4400" dirty="0" err="1" smtClean="0"/>
              <a:t>መዝሙር</a:t>
            </a:r>
            <a:r>
              <a:rPr lang="en-CA" sz="4400" dirty="0" smtClean="0"/>
              <a:t> </a:t>
            </a:r>
            <a:r>
              <a:rPr lang="en-CA" sz="4400" dirty="0" err="1" smtClean="0"/>
              <a:t>ሐዋዝ</a:t>
            </a:r>
            <a:r>
              <a:rPr lang="en-CA" sz="4400" dirty="0" smtClean="0"/>
              <a:t> </a:t>
            </a:r>
            <a:r>
              <a:rPr lang="en-CA" sz="4400" dirty="0" err="1" smtClean="0"/>
              <a:t>ዘምስለ</a:t>
            </a:r>
            <a:r>
              <a:rPr lang="en-CA" sz="4400" dirty="0" smtClean="0"/>
              <a:t> </a:t>
            </a:r>
            <a:r>
              <a:rPr lang="en-CA" sz="4400" dirty="0" err="1" smtClean="0"/>
              <a:t>መሰንቆ</a:t>
            </a:r>
            <a:r>
              <a:rPr lang="en-CA" sz="4400" dirty="0" smtClean="0"/>
              <a:t>።</a:t>
            </a:r>
          </a:p>
          <a:p>
            <a:endParaRPr lang="en-CA" sz="1400" dirty="0" smtClean="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192.</a:t>
            </a:r>
            <a:r>
              <a:rPr lang="en-CA" sz="4000" dirty="0" smtClean="0"/>
              <a:t>ኦ </a:t>
            </a:r>
            <a:r>
              <a:rPr lang="en-CA" sz="4000" dirty="0" err="1" smtClean="0"/>
              <a:t>ጐይታይን</a:t>
            </a:r>
            <a:r>
              <a:rPr lang="en-CA" sz="4000" dirty="0" smtClean="0"/>
              <a:t> </a:t>
            </a:r>
            <a:r>
              <a:rPr lang="en-CA" sz="4000" dirty="0" err="1" smtClean="0"/>
              <a:t>ኣምላኸይን</a:t>
            </a:r>
            <a:r>
              <a:rPr lang="en-CA" sz="4000" dirty="0" smtClean="0"/>
              <a:t> </a:t>
            </a:r>
            <a:r>
              <a:rPr lang="en-CA" sz="4000" dirty="0" err="1" smtClean="0"/>
              <a:t>ክርስቶስ</a:t>
            </a:r>
            <a:r>
              <a:rPr lang="en-CA" sz="4000" dirty="0" smtClean="0"/>
              <a:t>፥ </a:t>
            </a:r>
            <a:r>
              <a:rPr lang="en-CA" sz="4000" dirty="0" err="1" smtClean="0"/>
              <a:t>ንዓኻ</a:t>
            </a:r>
            <a:r>
              <a:rPr lang="en-CA" sz="4000" dirty="0" smtClean="0"/>
              <a:t> </a:t>
            </a:r>
            <a:r>
              <a:rPr lang="en-CA" sz="4000" dirty="0" err="1" smtClean="0"/>
              <a:t>ኵሉ</a:t>
            </a:r>
            <a:r>
              <a:rPr lang="en-CA" sz="4000" dirty="0" smtClean="0"/>
              <a:t> </a:t>
            </a:r>
            <a:r>
              <a:rPr lang="en-CA" sz="4000" dirty="0" err="1" smtClean="0"/>
              <a:t>ግዜ</a:t>
            </a:r>
            <a:r>
              <a:rPr lang="en-CA" sz="4000" dirty="0" smtClean="0"/>
              <a:t> </a:t>
            </a:r>
            <a:r>
              <a:rPr lang="en-CA" sz="4000" dirty="0" err="1" smtClean="0"/>
              <a:t>ምስጋና</a:t>
            </a:r>
            <a:r>
              <a:rPr lang="en-CA" sz="4000" dirty="0" smtClean="0"/>
              <a:t> </a:t>
            </a:r>
            <a:r>
              <a:rPr lang="en-CA" sz="4000" dirty="0" err="1" smtClean="0"/>
              <a:t>ይዅን</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ብዝረድኣና</a:t>
            </a:r>
            <a:r>
              <a:rPr lang="en-CA" sz="4000" dirty="0" smtClean="0"/>
              <a:t> </a:t>
            </a:r>
            <a:r>
              <a:rPr lang="en-CA" sz="4000" dirty="0" err="1" smtClean="0"/>
              <a:t>ብእግዚኣብሔር</a:t>
            </a:r>
            <a:r>
              <a:rPr lang="en-CA" sz="4000" dirty="0" smtClean="0"/>
              <a:t> </a:t>
            </a:r>
            <a:r>
              <a:rPr lang="en-CA" sz="4000" dirty="0" err="1" smtClean="0"/>
              <a:t>ደስ</a:t>
            </a:r>
            <a:r>
              <a:rPr lang="en-CA" sz="4000" dirty="0" smtClean="0"/>
              <a:t> </a:t>
            </a:r>
            <a:r>
              <a:rPr lang="en-CA" sz="4000" dirty="0" err="1" smtClean="0"/>
              <a:t>ይበልኩም</a:t>
            </a:r>
            <a:r>
              <a:rPr lang="en-CA" sz="4000" dirty="0" smtClean="0"/>
              <a:t> </a:t>
            </a:r>
            <a:r>
              <a:rPr lang="en-CA" sz="4000" dirty="0" err="1" smtClean="0"/>
              <a:t>ንኣምላኽ</a:t>
            </a:r>
            <a:r>
              <a:rPr lang="en-CA" sz="4000" dirty="0" smtClean="0"/>
              <a:t> </a:t>
            </a:r>
            <a:r>
              <a:rPr lang="en-CA" sz="4000" dirty="0" err="1" smtClean="0"/>
              <a:t>ያዕቆብውን</a:t>
            </a:r>
            <a:r>
              <a:rPr lang="en-CA" sz="4000" dirty="0" smtClean="0"/>
              <a:t> </a:t>
            </a:r>
            <a:r>
              <a:rPr lang="en-CA" sz="4000" dirty="0" err="1" smtClean="0"/>
              <a:t>እልል</a:t>
            </a:r>
            <a:r>
              <a:rPr lang="en-CA" sz="4000" dirty="0" smtClean="0"/>
              <a:t> </a:t>
            </a:r>
            <a:r>
              <a:rPr lang="en-CA" sz="4000" dirty="0" err="1" smtClean="0"/>
              <a:t>በሉሉ</a:t>
            </a:r>
            <a:r>
              <a:rPr lang="en-CA" sz="4000" dirty="0" smtClean="0"/>
              <a:t>። </a:t>
            </a:r>
            <a:r>
              <a:rPr lang="en-CA" sz="4000" dirty="0" err="1" smtClean="0"/>
              <a:t>ከበሮ</a:t>
            </a:r>
            <a:r>
              <a:rPr lang="en-CA" sz="4000" dirty="0" smtClean="0"/>
              <a:t> </a:t>
            </a:r>
            <a:r>
              <a:rPr lang="en-CA" sz="4000" dirty="0" err="1" smtClean="0"/>
              <a:t>ሃቡ</a:t>
            </a:r>
            <a:r>
              <a:rPr lang="en-CA" sz="4000" dirty="0" smtClean="0"/>
              <a:t>፥ </a:t>
            </a:r>
            <a:r>
              <a:rPr lang="en-CA" sz="4000" dirty="0" err="1" smtClean="0"/>
              <a:t>መዝሙር</a:t>
            </a:r>
            <a:r>
              <a:rPr lang="en-CA" sz="4000" dirty="0" smtClean="0"/>
              <a:t> </a:t>
            </a:r>
            <a:r>
              <a:rPr lang="en-CA" sz="4000" dirty="0" err="1" smtClean="0"/>
              <a:t>ምስ</a:t>
            </a:r>
            <a:r>
              <a:rPr lang="en-CA" sz="4000" dirty="0" smtClean="0"/>
              <a:t> </a:t>
            </a:r>
            <a:r>
              <a:rPr lang="en-CA" sz="4000" dirty="0" err="1" smtClean="0"/>
              <a:t>መሰንቆ</a:t>
            </a:r>
            <a:r>
              <a:rPr lang="en-CA" sz="4000" dirty="0" smtClean="0"/>
              <a:t> </a:t>
            </a:r>
            <a:r>
              <a:rPr lang="en-CA" sz="4000" dirty="0" err="1" smtClean="0"/>
              <a:t>ጥዑም</a:t>
            </a:r>
            <a:r>
              <a:rPr lang="en-CA" sz="4000" dirty="0" smtClean="0"/>
              <a:t> </a:t>
            </a:r>
            <a:r>
              <a:rPr lang="en-CA" sz="4000" dirty="0" err="1" smtClean="0"/>
              <a:t>እዩ</a:t>
            </a:r>
            <a:r>
              <a:rPr lang="en-CA" sz="4000" dirty="0" smtClean="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smtClean="0">
                <a:solidFill>
                  <a:srgbClr val="FFFF00"/>
                </a:solidFill>
              </a:rPr>
              <a:t>People:</a:t>
            </a:r>
            <a:r>
              <a:rPr lang="en-US" sz="3400" dirty="0" smtClean="0"/>
              <a:t> </a:t>
            </a:r>
            <a:r>
              <a:rPr lang="en-US" sz="1400" dirty="0" smtClean="0">
                <a:solidFill>
                  <a:srgbClr val="FFC000"/>
                </a:solidFill>
              </a:rPr>
              <a:t>192. </a:t>
            </a:r>
            <a:r>
              <a:rPr lang="en-US" sz="3400" dirty="0" smtClean="0">
                <a:solidFill>
                  <a:schemeClr val="tx1">
                    <a:lumMod val="95000"/>
                  </a:schemeClr>
                </a:solidFill>
                <a:uFill>
                  <a:solidFill>
                    <a:srgbClr val="0329D6"/>
                  </a:solidFill>
                </a:uFill>
              </a:rPr>
              <a:t>Glory </a:t>
            </a:r>
            <a:r>
              <a:rPr lang="en-US" sz="3400" dirty="0">
                <a:solidFill>
                  <a:schemeClr val="tx1">
                    <a:lumMod val="95000"/>
                  </a:schemeClr>
                </a:solidFill>
                <a:uFill>
                  <a:solidFill>
                    <a:srgbClr val="0329D6"/>
                  </a:solidFill>
                </a:uFill>
              </a:rPr>
              <a:t>be to Thee, Christ my Lord and my God, at all times.</a:t>
            </a:r>
          </a:p>
          <a:p>
            <a:pPr marL="40639" marR="40639">
              <a:spcBef>
                <a:spcPts val="600"/>
              </a:spcBef>
              <a:buClr>
                <a:srgbClr val="D84800"/>
              </a:buClr>
              <a:defRPr sz="2800"/>
            </a:pPr>
            <a:r>
              <a:rPr lang="en-US" sz="3400" dirty="0" smtClean="0">
                <a:solidFill>
                  <a:srgbClr val="FFFF00"/>
                </a:solidFill>
              </a:rPr>
              <a:t>People: </a:t>
            </a:r>
            <a:r>
              <a:rPr lang="en-US" sz="3400" dirty="0" smtClean="0"/>
              <a:t> </a:t>
            </a:r>
            <a:r>
              <a:rPr lang="en-US" sz="3400" dirty="0" smtClean="0">
                <a:solidFill>
                  <a:schemeClr val="tx1">
                    <a:lumMod val="95000"/>
                  </a:schemeClr>
                </a:solidFill>
                <a:uFill>
                  <a:solidFill>
                    <a:srgbClr val="0329D6"/>
                  </a:solidFill>
                </a:uFill>
              </a:rPr>
              <a:t>Rejoice in God </a:t>
            </a:r>
            <a:r>
              <a:rPr lang="en-US" sz="3400" dirty="0">
                <a:solidFill>
                  <a:schemeClr val="tx1">
                    <a:lumMod val="95000"/>
                  </a:schemeClr>
                </a:solidFill>
                <a:uFill>
                  <a:solidFill>
                    <a:srgbClr val="0329D6"/>
                  </a:solidFill>
                </a:uFill>
              </a:rPr>
              <a:t>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smtClean="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809341"/>
      </p:ext>
    </p:extLst>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smtClean="0">
                <a:solidFill>
                  <a:srgbClr val="FFC000"/>
                </a:solidFill>
              </a:rPr>
              <a:t>በጾም</a:t>
            </a:r>
            <a:r>
              <a:rPr lang="en-CA" sz="2000" dirty="0" smtClean="0">
                <a:solidFill>
                  <a:srgbClr val="FFC000"/>
                </a:solidFill>
              </a:rPr>
              <a:t>፥ </a:t>
            </a:r>
            <a:r>
              <a:rPr lang="en-CA" sz="2000" dirty="0" err="1" smtClean="0">
                <a:solidFill>
                  <a:srgbClr val="FFC000"/>
                </a:solidFill>
              </a:rPr>
              <a:t>ህየንተ</a:t>
            </a:r>
            <a:r>
              <a:rPr lang="en-CA" sz="2000" dirty="0" smtClean="0">
                <a:solidFill>
                  <a:srgbClr val="FFC000"/>
                </a:solidFill>
              </a:rPr>
              <a:t> </a:t>
            </a:r>
            <a:r>
              <a:rPr lang="en-CA" sz="2000" dirty="0" err="1" smtClean="0">
                <a:solidFill>
                  <a:srgbClr val="FFC000"/>
                </a:solidFill>
              </a:rPr>
              <a:t>ተፈስሑ</a:t>
            </a:r>
            <a:endParaRPr lang="en-CA" sz="2000" dirty="0">
              <a:solidFill>
                <a:srgbClr val="FFC000"/>
              </a:solidFill>
            </a:endParaRPr>
          </a:p>
          <a:p>
            <a:r>
              <a:rPr lang="en-CA" sz="5500" dirty="0" err="1" smtClean="0">
                <a:solidFill>
                  <a:srgbClr val="FFFF00"/>
                </a:solidFill>
              </a:rPr>
              <a:t>ይ.ሕ</a:t>
            </a:r>
            <a:r>
              <a:rPr lang="en-CA" sz="5500" dirty="0" smtClean="0">
                <a:solidFill>
                  <a:srgbClr val="FFFF00"/>
                </a:solidFill>
              </a:rPr>
              <a:t>. </a:t>
            </a:r>
            <a:r>
              <a:rPr lang="en-CA" sz="5500" dirty="0" err="1" smtClean="0"/>
              <a:t>በወንጌል</a:t>
            </a:r>
            <a:r>
              <a:rPr lang="en-CA" sz="5500" dirty="0" smtClean="0"/>
              <a:t> </a:t>
            </a:r>
            <a:r>
              <a:rPr lang="en-CA" sz="5500" dirty="0" err="1" smtClean="0"/>
              <a:t>መራሕከነ</a:t>
            </a:r>
            <a:r>
              <a:rPr lang="en-CA" sz="5500" dirty="0" smtClean="0"/>
              <a:t>፥ </a:t>
            </a:r>
            <a:r>
              <a:rPr lang="en-CA" sz="5500" dirty="0" err="1" smtClean="0"/>
              <a:t>ወበነቢያት</a:t>
            </a:r>
            <a:r>
              <a:rPr lang="en-CA" sz="5500" dirty="0" smtClean="0"/>
              <a:t> </a:t>
            </a:r>
            <a:r>
              <a:rPr lang="en-CA" sz="5500" dirty="0" err="1" smtClean="0"/>
              <a:t>ናዘዝከነ</a:t>
            </a:r>
            <a:r>
              <a:rPr lang="en-CA" sz="5500" dirty="0" smtClean="0"/>
              <a:t>፥ </a:t>
            </a:r>
            <a:r>
              <a:rPr lang="en-CA" sz="5500" dirty="0" err="1" smtClean="0"/>
              <a:t>ዘሌሊከ</a:t>
            </a:r>
            <a:r>
              <a:rPr lang="en-CA" sz="5500" dirty="0" smtClean="0"/>
              <a:t> </a:t>
            </a:r>
            <a:r>
              <a:rPr lang="en-CA" sz="5500" dirty="0" err="1" smtClean="0"/>
              <a:t>ኣቅረብከነ</a:t>
            </a:r>
            <a:r>
              <a:rPr lang="en-CA" sz="5500" dirty="0" smtClean="0"/>
              <a:t> </a:t>
            </a:r>
            <a:r>
              <a:rPr lang="en-CA" sz="5500" dirty="0" err="1" smtClean="0"/>
              <a:t>ስብሐት</a:t>
            </a:r>
            <a:r>
              <a:rPr lang="en-CA" sz="5500" dirty="0" smtClean="0"/>
              <a:t> </a:t>
            </a:r>
            <a:r>
              <a:rPr lang="en-CA" sz="5500" dirty="0" err="1" smtClean="0"/>
              <a:t>ለከ</a:t>
            </a:r>
            <a:r>
              <a:rPr lang="en-CA" sz="5500" dirty="0" smtClean="0"/>
              <a:t>።</a:t>
            </a:r>
          </a:p>
          <a:p>
            <a:endParaRPr lang="en-CA" sz="1400" dirty="0" smtClean="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ጾም</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ክንዲ</a:t>
            </a:r>
            <a:r>
              <a:rPr lang="en-CA" sz="2000" dirty="0" smtClean="0">
                <a:solidFill>
                  <a:srgbClr val="FFC000"/>
                </a:solidFill>
              </a:rPr>
              <a:t> “</a:t>
            </a:r>
            <a:r>
              <a:rPr lang="en-CA" sz="2000" dirty="0" err="1" smtClean="0">
                <a:solidFill>
                  <a:srgbClr val="FFC000"/>
                </a:solidFill>
              </a:rPr>
              <a:t>ተፈስሑ</a:t>
            </a:r>
            <a:r>
              <a:rPr lang="en-CA" sz="2000" dirty="0" smtClean="0">
                <a:solidFill>
                  <a:srgbClr val="FFC000"/>
                </a:solidFill>
              </a:rPr>
              <a:t>” </a:t>
            </a:r>
            <a:r>
              <a:rPr lang="en-CA" sz="2000" dirty="0" err="1" smtClean="0">
                <a:solidFill>
                  <a:srgbClr val="FFC000"/>
                </a:solidFill>
              </a:rPr>
              <a:t>ብዝረድኣና</a:t>
            </a:r>
            <a:endParaRPr lang="en-CA" sz="2000" dirty="0" smtClean="0">
              <a:solidFill>
                <a:srgbClr val="FFC000"/>
              </a:solidFill>
            </a:endParaRPr>
          </a:p>
          <a:p>
            <a:endParaRPr lang="en-CA" sz="4400" dirty="0" smtClean="0">
              <a:solidFill>
                <a:srgbClr val="FFFF00"/>
              </a:solidFill>
            </a:endParaRPr>
          </a:p>
          <a:p>
            <a:r>
              <a:rPr lang="en-CA" sz="4800" dirty="0" err="1" smtClean="0">
                <a:solidFill>
                  <a:srgbClr val="FFFF00"/>
                </a:solidFill>
              </a:rPr>
              <a:t>ይ.ሕ</a:t>
            </a:r>
            <a:r>
              <a:rPr lang="en-CA" sz="4800" dirty="0" smtClean="0">
                <a:solidFill>
                  <a:srgbClr val="FFFF00"/>
                </a:solidFill>
              </a:rPr>
              <a:t>.</a:t>
            </a:r>
            <a:r>
              <a:rPr lang="en-CA" sz="4800" dirty="0" smtClean="0"/>
              <a:t> </a:t>
            </a:r>
            <a:r>
              <a:rPr lang="en-CA" sz="4800" dirty="0" err="1" smtClean="0"/>
              <a:t>ብወንጌል</a:t>
            </a:r>
            <a:r>
              <a:rPr lang="en-CA" sz="4800" dirty="0" smtClean="0"/>
              <a:t> </a:t>
            </a:r>
            <a:r>
              <a:rPr lang="en-CA" sz="4800" dirty="0" err="1" smtClean="0"/>
              <a:t>መራሕካና</a:t>
            </a:r>
            <a:r>
              <a:rPr lang="en-CA" sz="4800" dirty="0" smtClean="0"/>
              <a:t>፥ </a:t>
            </a:r>
            <a:r>
              <a:rPr lang="en-CA" sz="4800" dirty="0" err="1" smtClean="0"/>
              <a:t>ብነብያትውን</a:t>
            </a:r>
            <a:r>
              <a:rPr lang="en-CA" sz="4800" dirty="0" smtClean="0"/>
              <a:t> </a:t>
            </a:r>
            <a:r>
              <a:rPr lang="en-CA" sz="4800" dirty="0" err="1" smtClean="0"/>
              <a:t>ናዘዝካና</a:t>
            </a:r>
            <a:r>
              <a:rPr lang="en-CA" sz="4800" dirty="0" smtClean="0"/>
              <a:t>፥ </a:t>
            </a:r>
            <a:r>
              <a:rPr lang="en-CA" sz="4800" dirty="0" err="1" smtClean="0"/>
              <a:t>ባዕልኻ</a:t>
            </a:r>
            <a:r>
              <a:rPr lang="en-CA" sz="4800" dirty="0" smtClean="0"/>
              <a:t> </a:t>
            </a:r>
            <a:r>
              <a:rPr lang="en-CA" sz="4800" dirty="0" err="1" smtClean="0"/>
              <a:t>ንዘቕረብካና</a:t>
            </a:r>
            <a:r>
              <a:rPr lang="en-CA" sz="4800" dirty="0" smtClean="0"/>
              <a:t> </a:t>
            </a:r>
            <a:r>
              <a:rPr lang="en-CA" sz="4800" dirty="0" err="1" smtClean="0"/>
              <a:t>ምስጋና</a:t>
            </a:r>
            <a:r>
              <a:rPr lang="en-CA" sz="4800" dirty="0" smtClean="0"/>
              <a:t> </a:t>
            </a:r>
            <a:r>
              <a:rPr lang="en-CA" sz="4800" dirty="0" err="1" smtClean="0"/>
              <a:t>ንኣኻ</a:t>
            </a:r>
            <a:r>
              <a:rPr lang="en-CA" sz="4800" dirty="0" smtClean="0"/>
              <a:t> </a:t>
            </a:r>
            <a:r>
              <a:rPr lang="en-CA" sz="4800" dirty="0" err="1" smtClean="0"/>
              <a:t>ይኹን</a:t>
            </a:r>
            <a:r>
              <a:rPr lang="en-CA" sz="4800" dirty="0"/>
              <a:t>።</a:t>
            </a:r>
            <a:endParaRPr lang="en-CA" sz="4800" dirty="0" smtClean="0"/>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a:t>
            </a:r>
            <a:r>
              <a:rPr lang="en-US" sz="2000" dirty="0" smtClean="0">
                <a:solidFill>
                  <a:srgbClr val="FFC000"/>
                </a:solidFill>
                <a:uFill>
                  <a:solidFill>
                    <a:srgbClr val="0329D6"/>
                  </a:solidFill>
                </a:uFill>
              </a:rPr>
              <a:t>fast </a:t>
            </a:r>
            <a:r>
              <a:rPr lang="en-US" sz="2000" dirty="0">
                <a:solidFill>
                  <a:srgbClr val="FFC000"/>
                </a:solidFill>
                <a:uFill>
                  <a:solidFill>
                    <a:srgbClr val="0329D6"/>
                  </a:solidFill>
                </a:uFill>
              </a:rPr>
              <a:t>instead of singing “Rejoice” </a:t>
            </a:r>
            <a:endParaRPr lang="en-US" sz="2000" dirty="0" smtClean="0">
              <a:solidFill>
                <a:srgbClr val="FFC000"/>
              </a:solidFill>
              <a:uFill>
                <a:solidFill>
                  <a:srgbClr val="0329D6"/>
                </a:solidFill>
              </a:uFill>
            </a:endParaRPr>
          </a:p>
          <a:p>
            <a:pPr marL="40639" marR="40639">
              <a:lnSpc>
                <a:spcPct val="160000"/>
              </a:lnSpc>
              <a:spcBef>
                <a:spcPts val="600"/>
              </a:spcBef>
              <a:defRPr sz="2800"/>
            </a:pPr>
            <a:r>
              <a:rPr lang="en-US" sz="3600" b="1" dirty="0" smtClean="0">
                <a:solidFill>
                  <a:srgbClr val="FFC000"/>
                </a:solidFill>
                <a:uFill>
                  <a:solidFill>
                    <a:srgbClr val="0329D6"/>
                  </a:solidFill>
                </a:uFill>
              </a:rPr>
              <a:t>People</a:t>
            </a:r>
            <a:r>
              <a:rPr lang="en-US" sz="3600" b="1" dirty="0">
                <a:solidFill>
                  <a:srgbClr val="FFC000"/>
                </a:solidFill>
                <a:uFill>
                  <a:solidFill>
                    <a:srgbClr val="0329D6"/>
                  </a:solidFill>
                </a:uFill>
              </a:rPr>
              <a:t>:-</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r>
              <a:rPr lang="en-US" sz="3600" dirty="0" smtClean="0">
                <a:solidFill>
                  <a:schemeClr val="tx1">
                    <a:lumMod val="95000"/>
                  </a:schemeClr>
                </a:solidFill>
                <a:uFill>
                  <a:solidFill>
                    <a:srgbClr val="0329D6"/>
                  </a:solidFill>
                </a:uFill>
              </a:rPr>
              <a:t>.</a:t>
            </a:r>
            <a:endParaRPr lang="en-US" sz="3600" dirty="0">
              <a:solidFill>
                <a:schemeClr val="tx1">
                  <a:lumMod val="95000"/>
                </a:schemeClr>
              </a:solidFill>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9070"/>
      </p:ext>
    </p:extLst>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፻፺፫. </a:t>
            </a:r>
            <a:r>
              <a:rPr lang="en-CA" sz="4400" dirty="0" err="1" smtClean="0"/>
              <a:t>ነዋ</a:t>
            </a:r>
            <a:r>
              <a:rPr lang="en-CA" sz="4400" dirty="0" smtClean="0"/>
              <a:t> </a:t>
            </a:r>
            <a:r>
              <a:rPr lang="en-CA" sz="4400" dirty="0" err="1" smtClean="0"/>
              <a:t>ወንጌለ</a:t>
            </a:r>
            <a:r>
              <a:rPr lang="en-CA" sz="4400" dirty="0" smtClean="0"/>
              <a:t> </a:t>
            </a:r>
            <a:r>
              <a:rPr lang="en-CA" sz="4400" dirty="0" err="1" smtClean="0"/>
              <a:t>መንግሥተ</a:t>
            </a:r>
            <a:r>
              <a:rPr lang="en-CA" sz="4400" dirty="0" smtClean="0"/>
              <a:t> </a:t>
            </a:r>
            <a:r>
              <a:rPr lang="en-CA" sz="4400" dirty="0" err="1" smtClean="0"/>
              <a:t>ሰማያት</a:t>
            </a:r>
            <a:endParaRPr lang="en-CA" sz="4400" dirty="0" smtClean="0"/>
          </a:p>
          <a:p>
            <a:endParaRPr lang="en-CA" sz="4400" dirty="0" smtClean="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smtClean="0"/>
              <a:t>።</a:t>
            </a:r>
          </a:p>
          <a:p>
            <a:endParaRPr lang="en-CA" sz="4400" dirty="0"/>
          </a:p>
          <a:p>
            <a:r>
              <a:rPr lang="en-CA" sz="4400" dirty="0" err="1" smtClean="0">
                <a:solidFill>
                  <a:srgbClr val="92D050"/>
                </a:solidFill>
              </a:rPr>
              <a:t>ይ.ዲ</a:t>
            </a:r>
            <a:r>
              <a:rPr lang="en-CA" sz="4400" dirty="0" smtClean="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smtClean="0"/>
              <a:t>።</a:t>
            </a:r>
            <a:endParaRPr lang="en-CA" sz="4400" dirty="0"/>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193. </a:t>
            </a:r>
            <a:r>
              <a:rPr lang="en-US" sz="3400" dirty="0">
                <a:uFill>
                  <a:solidFill>
                    <a:srgbClr val="0329D6"/>
                  </a:solidFill>
                </a:uFill>
              </a:rPr>
              <a:t>Behold the Gospel of </a:t>
            </a:r>
            <a:r>
              <a:rPr lang="en-US" sz="3400" dirty="0" smtClean="0">
                <a:uFill>
                  <a:solidFill>
                    <a:srgbClr val="0329D6"/>
                  </a:solidFill>
                </a:uFill>
              </a:rPr>
              <a:t>the kingdom </a:t>
            </a:r>
            <a:r>
              <a:rPr lang="en-US" sz="3400" dirty="0">
                <a:uFill>
                  <a:solidFill>
                    <a:srgbClr val="0329D6"/>
                  </a:solidFill>
                </a:uFill>
              </a:rPr>
              <a:t>of heaven</a:t>
            </a:r>
            <a:r>
              <a:rPr lang="en-US" sz="3400" dirty="0" smtClean="0">
                <a:uFill>
                  <a:solidFill>
                    <a:srgbClr val="0329D6"/>
                  </a:solidFill>
                </a:uFill>
              </a:rPr>
              <a:t>.</a:t>
            </a:r>
          </a:p>
          <a:p>
            <a:pPr marL="40639" marR="40639">
              <a:spcBef>
                <a:spcPts val="600"/>
              </a:spcBef>
              <a:defRPr sz="2800"/>
            </a:pPr>
            <a:r>
              <a:rPr lang="en-US" sz="1400" dirty="0">
                <a:solidFill>
                  <a:srgbClr val="FFC000"/>
                </a:solidFill>
                <a:uFill>
                  <a:solidFill>
                    <a:srgbClr val="0329D6"/>
                  </a:solidFill>
                </a:uFill>
              </a:rPr>
              <a:t>Then </a:t>
            </a:r>
            <a:r>
              <a:rPr lang="en-US" sz="1400" dirty="0" smtClean="0">
                <a:solidFill>
                  <a:srgbClr val="FFC000"/>
                </a:solidFill>
                <a:uFill>
                  <a:solidFill>
                    <a:srgbClr val="0329D6"/>
                  </a:solidFill>
                </a:uFill>
              </a:rPr>
              <a:t>the priest </a:t>
            </a:r>
            <a:r>
              <a:rPr lang="en-US" sz="1400" dirty="0">
                <a:solidFill>
                  <a:srgbClr val="FFC000"/>
                </a:solidFill>
                <a:uFill>
                  <a:solidFill>
                    <a:srgbClr val="0329D6"/>
                  </a:solidFill>
                </a:uFill>
              </a:rPr>
              <a:t>hands </a:t>
            </a:r>
            <a:r>
              <a:rPr lang="en-US" sz="1400" dirty="0" smtClean="0">
                <a:solidFill>
                  <a:srgbClr val="FFC000"/>
                </a:solidFill>
                <a:uFill>
                  <a:solidFill>
                    <a:srgbClr val="0329D6"/>
                  </a:solidFill>
                </a:uFill>
              </a:rPr>
              <a:t>the gospel  </a:t>
            </a:r>
            <a:r>
              <a:rPr lang="en-US" sz="1400" dirty="0">
                <a:solidFill>
                  <a:srgbClr val="FFC000"/>
                </a:solidFill>
                <a:uFill>
                  <a:solidFill>
                    <a:srgbClr val="0329D6"/>
                  </a:solidFill>
                </a:uFill>
              </a:rPr>
              <a:t>over to the </a:t>
            </a:r>
            <a:r>
              <a:rPr lang="en-US" sz="1400" dirty="0" smtClean="0">
                <a:solidFill>
                  <a:srgbClr val="FFC000"/>
                </a:solidFill>
                <a:uFill>
                  <a:solidFill>
                    <a:srgbClr val="0329D6"/>
                  </a:solidFill>
                </a:uFill>
              </a:rPr>
              <a:t>Assistant priest</a:t>
            </a:r>
            <a:endParaRPr lang="en-US" sz="1400" dirty="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Asst</a:t>
            </a:r>
            <a:r>
              <a:rPr lang="en-US" sz="3600" dirty="0">
                <a:solidFill>
                  <a:srgbClr val="FF0000"/>
                </a:solidFill>
                <a:uFill>
                  <a:solidFill>
                    <a:srgbClr val="0329D6"/>
                  </a:solidFill>
                </a:uFill>
              </a:rPr>
              <a:t>. </a:t>
            </a:r>
            <a:r>
              <a:rPr lang="en-US" sz="3600" dirty="0" smtClean="0">
                <a:solidFill>
                  <a:srgbClr val="FF0000"/>
                </a:solidFill>
                <a:uFill>
                  <a:solidFill>
                    <a:srgbClr val="0329D6"/>
                  </a:solidFill>
                </a:uFill>
              </a:rPr>
              <a:t>Priest: </a:t>
            </a:r>
            <a:r>
              <a:rPr lang="en-US" sz="3400" dirty="0">
                <a:uFill>
                  <a:solidFill>
                    <a:srgbClr val="0329D6"/>
                  </a:solidFill>
                </a:uFill>
              </a:rPr>
              <a:t>His </a:t>
            </a:r>
            <a:r>
              <a:rPr lang="en-US" sz="3400" dirty="0" smtClean="0">
                <a:uFill>
                  <a:solidFill>
                    <a:srgbClr val="0329D6"/>
                  </a:solidFill>
                </a:uFill>
              </a:rPr>
              <a:t>kingdom </a:t>
            </a:r>
            <a:r>
              <a:rPr lang="en-US" sz="3400" dirty="0">
                <a:uFill>
                  <a:solidFill>
                    <a:srgbClr val="0329D6"/>
                  </a:solidFill>
                </a:uFill>
              </a:rPr>
              <a:t>and </a:t>
            </a:r>
            <a:r>
              <a:rPr lang="en-US" sz="3400" dirty="0" smtClean="0">
                <a:uFill>
                  <a:solidFill>
                    <a:srgbClr val="0329D6"/>
                  </a:solidFill>
                </a:uFill>
              </a:rPr>
              <a:t>His</a:t>
            </a:r>
          </a:p>
          <a:p>
            <a:pPr marL="40639" marR="40639">
              <a:spcBef>
                <a:spcPts val="600"/>
              </a:spcBef>
              <a:defRPr sz="2800"/>
            </a:pPr>
            <a:r>
              <a:rPr lang="en-US" sz="3400" dirty="0" smtClean="0">
                <a:uFill>
                  <a:solidFill>
                    <a:srgbClr val="0329D6"/>
                  </a:solidFill>
                </a:uFill>
              </a:rPr>
              <a:t>righteousness </a:t>
            </a:r>
            <a:r>
              <a:rPr lang="en-US" sz="3400" dirty="0">
                <a:uFill>
                  <a:solidFill>
                    <a:srgbClr val="0329D6"/>
                  </a:solidFill>
                </a:uFill>
              </a:rPr>
              <a:t>which he delivered to </a:t>
            </a:r>
            <a:r>
              <a:rPr lang="en-US" sz="3400" dirty="0" smtClean="0">
                <a:uFill>
                  <a:solidFill>
                    <a:srgbClr val="0329D6"/>
                  </a:solidFill>
                </a:uFill>
              </a:rPr>
              <a:t>me, I deliver </a:t>
            </a:r>
            <a:r>
              <a:rPr lang="en-US" sz="3400" dirty="0">
                <a:uFill>
                  <a:solidFill>
                    <a:srgbClr val="0329D6"/>
                  </a:solidFill>
                </a:uFill>
              </a:rPr>
              <a:t>to </a:t>
            </a:r>
            <a:r>
              <a:rPr lang="en-US" sz="3400" dirty="0" smtClean="0">
                <a:uFill>
                  <a:solidFill>
                    <a:srgbClr val="0329D6"/>
                  </a:solidFill>
                </a:uFill>
              </a:rPr>
              <a:t>you.</a:t>
            </a:r>
          </a:p>
          <a:p>
            <a:pPr marL="40639" marR="40639">
              <a:spcBef>
                <a:spcPts val="600"/>
              </a:spcBef>
              <a:defRPr sz="2800"/>
            </a:pPr>
            <a:r>
              <a:rPr lang="en-US" sz="1400" dirty="0" smtClean="0">
                <a:solidFill>
                  <a:srgbClr val="FFC000"/>
                </a:solidFill>
                <a:uFill>
                  <a:solidFill>
                    <a:srgbClr val="0329D6"/>
                  </a:solidFill>
                </a:uFill>
              </a:rPr>
              <a:t>Then he hands it over to the deacon</a:t>
            </a:r>
          </a:p>
          <a:p>
            <a:pPr marL="40639" marR="40639">
              <a:spcBef>
                <a:spcPts val="600"/>
              </a:spcBef>
              <a:defRPr sz="2800"/>
            </a:pPr>
            <a:r>
              <a:rPr lang="en-US" sz="3600" dirty="0" smtClean="0">
                <a:solidFill>
                  <a:srgbClr val="92D050"/>
                </a:solidFill>
                <a:uFill>
                  <a:solidFill>
                    <a:srgbClr val="0329D6"/>
                  </a:solidFill>
                </a:uFill>
              </a:rPr>
              <a:t>Deacon: </a:t>
            </a:r>
            <a:r>
              <a:rPr lang="en-US" sz="3400" dirty="0" smtClean="0">
                <a:uFill>
                  <a:solidFill>
                    <a:srgbClr val="0329D6"/>
                  </a:solidFill>
                </a:uFill>
              </a:rPr>
              <a:t>Repent ye : for the kingdom of heaven is at hand.</a:t>
            </a:r>
            <a:endParaRPr lang="en-US" sz="3400" dirty="0">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193. </a:t>
            </a:r>
            <a:r>
              <a:rPr lang="en-CA" sz="4400" dirty="0" err="1" smtClean="0"/>
              <a:t>እንሆ</a:t>
            </a:r>
            <a:r>
              <a:rPr lang="en-CA" sz="4400" dirty="0" smtClean="0"/>
              <a:t> </a:t>
            </a:r>
            <a:r>
              <a:rPr lang="en-CA" sz="4400" dirty="0" err="1" smtClean="0"/>
              <a:t>ወንጌል</a:t>
            </a:r>
            <a:r>
              <a:rPr lang="en-CA" sz="4400" dirty="0" smtClean="0"/>
              <a:t> </a:t>
            </a:r>
            <a:r>
              <a:rPr lang="en-CA" sz="4400" dirty="0" err="1" smtClean="0"/>
              <a:t>መግሥተ</a:t>
            </a:r>
            <a:r>
              <a:rPr lang="en-CA" sz="4400" dirty="0" smtClean="0"/>
              <a:t> </a:t>
            </a:r>
            <a:r>
              <a:rPr lang="en-CA" sz="4400" dirty="0" err="1" smtClean="0"/>
              <a:t>ሰማያት</a:t>
            </a:r>
            <a:endParaRPr lang="en-CA" sz="4400" dirty="0" smtClean="0"/>
          </a:p>
          <a:p>
            <a:endParaRPr lang="en-CA" sz="1300" dirty="0" smtClean="0">
              <a:solidFill>
                <a:srgbClr val="FFC000"/>
              </a:solidFill>
            </a:endParaRPr>
          </a:p>
          <a:p>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ወንጌል</a:t>
            </a:r>
            <a:r>
              <a:rPr lang="en-CA" sz="1300" dirty="0" smtClean="0">
                <a:solidFill>
                  <a:srgbClr val="FFC000"/>
                </a:solidFill>
              </a:rPr>
              <a:t> </a:t>
            </a:r>
            <a:r>
              <a:rPr lang="en-CA" sz="1300" dirty="0" err="1" smtClean="0">
                <a:solidFill>
                  <a:srgbClr val="FFC000"/>
                </a:solidFill>
              </a:rPr>
              <a:t>ንንፍቅ</a:t>
            </a:r>
            <a:r>
              <a:rPr lang="en-CA" sz="1300" dirty="0" smtClean="0">
                <a:solidFill>
                  <a:srgbClr val="FFC000"/>
                </a:solidFill>
              </a:rPr>
              <a:t> </a:t>
            </a:r>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የረክቦ</a:t>
            </a:r>
            <a:endParaRPr lang="en-CA" sz="1300" dirty="0" smtClean="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smtClean="0"/>
              <a:t>መንግሥቱን</a:t>
            </a:r>
            <a:r>
              <a:rPr lang="en-CA" sz="4400" dirty="0" smtClean="0"/>
              <a:t> </a:t>
            </a:r>
            <a:r>
              <a:rPr lang="en-CA" sz="4400" dirty="0" err="1" smtClean="0"/>
              <a:t>ጽድቁን</a:t>
            </a:r>
            <a:r>
              <a:rPr lang="en-CA" sz="4400" dirty="0" smtClean="0"/>
              <a:t> </a:t>
            </a:r>
            <a:r>
              <a:rPr lang="en-CA" sz="4400" dirty="0" err="1" smtClean="0"/>
              <a:t>እተበስር</a:t>
            </a:r>
            <a:r>
              <a:rPr lang="en-CA" sz="4400" dirty="0" smtClean="0"/>
              <a:t> </a:t>
            </a:r>
            <a:r>
              <a:rPr lang="en-CA" sz="4400" dirty="0" err="1" smtClean="0"/>
              <a:t>ዘወፈየኒ</a:t>
            </a:r>
            <a:r>
              <a:rPr lang="en-CA" sz="4400" dirty="0" smtClean="0"/>
              <a:t> </a:t>
            </a:r>
            <a:r>
              <a:rPr lang="en-CA" sz="4400" dirty="0" err="1" smtClean="0"/>
              <a:t>ወንጌል</a:t>
            </a:r>
            <a:r>
              <a:rPr lang="en-CA" sz="4400" dirty="0" smtClean="0"/>
              <a:t> </a:t>
            </a:r>
            <a:r>
              <a:rPr lang="en-CA" sz="4400" dirty="0" err="1" smtClean="0"/>
              <a:t>ኣወፈኹኻ</a:t>
            </a:r>
            <a:r>
              <a:rPr lang="en-CA" sz="4400" dirty="0" smtClean="0"/>
              <a:t>።</a:t>
            </a:r>
          </a:p>
          <a:p>
            <a:endParaRPr lang="en-CA" sz="1400" dirty="0" smtClean="0">
              <a:solidFill>
                <a:srgbClr val="FFC000"/>
              </a:solidFill>
            </a:endParaRPr>
          </a:p>
          <a:p>
            <a:r>
              <a:rPr lang="en-CA" sz="1400" dirty="0" err="1" smtClean="0">
                <a:solidFill>
                  <a:srgbClr val="FFC000"/>
                </a:solidFill>
              </a:rPr>
              <a:t>ንፍቅ</a:t>
            </a:r>
            <a:r>
              <a:rPr lang="en-CA" sz="1400" dirty="0" smtClean="0">
                <a:solidFill>
                  <a:srgbClr val="FFC000"/>
                </a:solidFill>
              </a:rPr>
              <a:t> </a:t>
            </a:r>
            <a:r>
              <a:rPr lang="en-CA" sz="1400" dirty="0" err="1" smtClean="0">
                <a:solidFill>
                  <a:srgbClr val="FFC000"/>
                </a:solidFill>
              </a:rPr>
              <a:t>ካህን</a:t>
            </a:r>
            <a:r>
              <a:rPr lang="en-CA" sz="1400" dirty="0" smtClean="0">
                <a:solidFill>
                  <a:srgbClr val="FFC000"/>
                </a:solidFill>
              </a:rPr>
              <a:t> </a:t>
            </a:r>
            <a:r>
              <a:rPr lang="en-CA" sz="1400" dirty="0" err="1" smtClean="0">
                <a:solidFill>
                  <a:srgbClr val="FFC000"/>
                </a:solidFill>
              </a:rPr>
              <a:t>ወንጌል</a:t>
            </a:r>
            <a:r>
              <a:rPr lang="en-CA" sz="1400" dirty="0" smtClean="0">
                <a:solidFill>
                  <a:srgbClr val="FFC000"/>
                </a:solidFill>
              </a:rPr>
              <a:t> </a:t>
            </a:r>
            <a:r>
              <a:rPr lang="en-CA" sz="1400" dirty="0" err="1" smtClean="0">
                <a:solidFill>
                  <a:srgbClr val="FFC000"/>
                </a:solidFill>
              </a:rPr>
              <a:t>ንዲያቆን</a:t>
            </a:r>
            <a:r>
              <a:rPr lang="en-CA" sz="1400" dirty="0" smtClean="0">
                <a:solidFill>
                  <a:srgbClr val="FFC000"/>
                </a:solidFill>
              </a:rPr>
              <a:t> </a:t>
            </a:r>
            <a:r>
              <a:rPr lang="en-CA" sz="1400" dirty="0" err="1" smtClean="0">
                <a:solidFill>
                  <a:srgbClr val="FFC000"/>
                </a:solidFill>
              </a:rPr>
              <a:t>ይረክቦ’ሞ</a:t>
            </a:r>
            <a:r>
              <a:rPr lang="en-CA" sz="1400" dirty="0" smtClean="0">
                <a:solidFill>
                  <a:srgbClr val="FFC000"/>
                </a:solidFill>
              </a:rPr>
              <a:t> </a:t>
            </a:r>
            <a:r>
              <a:rPr lang="en-CA" sz="1400" dirty="0" err="1" smtClean="0">
                <a:solidFill>
                  <a:srgbClr val="FFC000"/>
                </a:solidFill>
              </a:rPr>
              <a:t>ንሱ</a:t>
            </a:r>
            <a:r>
              <a:rPr lang="en-CA" sz="1400" dirty="0" smtClean="0">
                <a:solidFill>
                  <a:srgbClr val="FFC000"/>
                </a:solidFill>
              </a:rPr>
              <a:t> </a:t>
            </a:r>
            <a:r>
              <a:rPr lang="en-CA" sz="1400" dirty="0" err="1" smtClean="0">
                <a:solidFill>
                  <a:srgbClr val="FFC000"/>
                </a:solidFill>
              </a:rPr>
              <a:t>ንካህን</a:t>
            </a:r>
            <a:r>
              <a:rPr lang="en-CA" sz="1400" dirty="0" smtClean="0">
                <a:solidFill>
                  <a:srgbClr val="FFC000"/>
                </a:solidFill>
              </a:rPr>
              <a:t> </a:t>
            </a:r>
            <a:r>
              <a:rPr lang="en-CA" sz="1400" dirty="0" err="1" smtClean="0">
                <a:solidFill>
                  <a:srgbClr val="FFC000"/>
                </a:solidFill>
              </a:rPr>
              <a:t>ከንብብ</a:t>
            </a:r>
            <a:r>
              <a:rPr lang="en-CA" sz="1400" dirty="0" smtClean="0">
                <a:solidFill>
                  <a:srgbClr val="FFC000"/>
                </a:solidFill>
              </a:rPr>
              <a:t> </a:t>
            </a:r>
            <a:r>
              <a:rPr lang="en-CA" sz="1400" dirty="0" err="1" smtClean="0">
                <a:solidFill>
                  <a:srgbClr val="FFC000"/>
                </a:solidFill>
              </a:rPr>
              <a:t>ይሕዘሉ</a:t>
            </a:r>
            <a:endParaRPr lang="en-CA" sz="1400" dirty="0">
              <a:solidFill>
                <a:srgbClr val="FFC000"/>
              </a:solidFill>
            </a:endParaRPr>
          </a:p>
          <a:p>
            <a:r>
              <a:rPr lang="en-CA" sz="4400" dirty="0" err="1" smtClean="0">
                <a:solidFill>
                  <a:srgbClr val="92D050"/>
                </a:solidFill>
              </a:rPr>
              <a:t>ይ.ዲ</a:t>
            </a:r>
            <a:r>
              <a:rPr lang="en-CA" sz="4400" dirty="0" smtClean="0">
                <a:solidFill>
                  <a:srgbClr val="92D050"/>
                </a:solidFill>
              </a:rPr>
              <a:t>. </a:t>
            </a:r>
            <a:r>
              <a:rPr lang="en-CA" sz="4400" dirty="0" err="1" smtClean="0"/>
              <a:t>መንግሥተ</a:t>
            </a:r>
            <a:r>
              <a:rPr lang="en-CA" sz="4400" dirty="0" smtClean="0"/>
              <a:t> </a:t>
            </a:r>
            <a:r>
              <a:rPr lang="en-CA" sz="4400" dirty="0" err="1" smtClean="0"/>
              <a:t>ሰማያት</a:t>
            </a:r>
            <a:r>
              <a:rPr lang="en-CA" sz="4400" dirty="0" smtClean="0"/>
              <a:t> </a:t>
            </a:r>
            <a:r>
              <a:rPr lang="en-CA" sz="4400" dirty="0" err="1" smtClean="0"/>
              <a:t>ቀሪባ</a:t>
            </a:r>
            <a:r>
              <a:rPr lang="en-CA" sz="4400" dirty="0" smtClean="0"/>
              <a:t> </a:t>
            </a:r>
            <a:r>
              <a:rPr lang="en-CA" sz="4400" dirty="0" err="1" smtClean="0"/>
              <a:t>ኣላ’ሞ</a:t>
            </a:r>
            <a:r>
              <a:rPr lang="en-CA" sz="4400" dirty="0" smtClean="0"/>
              <a:t> </a:t>
            </a:r>
            <a:r>
              <a:rPr lang="en-CA" sz="4400" dirty="0" err="1" smtClean="0"/>
              <a:t>ተነስሑ</a:t>
            </a:r>
            <a:r>
              <a:rPr lang="en-CA" sz="4400" dirty="0" smtClean="0"/>
              <a:t>።</a:t>
            </a:r>
            <a:endParaRPr lang="en-CA" sz="4400" dirty="0"/>
          </a:p>
        </p:txBody>
      </p:sp>
    </p:spTree>
    <p:extLst>
      <p:ext uri="{BB962C8B-B14F-4D97-AF65-F5344CB8AC3E}">
        <p14:creationId xmlns:p14="http://schemas.microsoft.com/office/powerpoint/2010/main" val="2407084848"/>
      </p:ext>
    </p:extLst>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smtClean="0">
                <a:solidFill>
                  <a:srgbClr val="FFC000"/>
                </a:solidFill>
              </a:rPr>
              <a:t>ወሶበ</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በማቴዎስ</a:t>
            </a:r>
            <a:r>
              <a:rPr lang="en-CA" sz="2000" dirty="0" smtClean="0">
                <a:solidFill>
                  <a:srgbClr val="FFC000"/>
                </a:solidFill>
              </a:rPr>
              <a:t>፥ </a:t>
            </a:r>
            <a:r>
              <a:rPr lang="en-CA" sz="2000" dirty="0" err="1" smtClean="0">
                <a:solidFill>
                  <a:srgbClr val="FFC000"/>
                </a:solidFill>
              </a:rPr>
              <a:t>ወበማርቆስ</a:t>
            </a:r>
            <a:r>
              <a:rPr lang="en-CA" sz="2000" dirty="0" smtClean="0">
                <a:solidFill>
                  <a:srgbClr val="FFC000"/>
                </a:solidFill>
              </a:rPr>
              <a:t>፡ </a:t>
            </a:r>
            <a:r>
              <a:rPr lang="en-CA" sz="2000" dirty="0" err="1" smtClean="0">
                <a:solidFill>
                  <a:srgbClr val="FFC000"/>
                </a:solidFill>
              </a:rPr>
              <a:t>ሉቃስ</a:t>
            </a:r>
            <a:r>
              <a:rPr lang="en-CA" sz="2000" dirty="0" smtClean="0">
                <a:solidFill>
                  <a:srgbClr val="FFC000"/>
                </a:solidFill>
              </a:rPr>
              <a:t> </a:t>
            </a:r>
            <a:r>
              <a:rPr lang="en-CA" sz="2000" dirty="0" err="1" smtClean="0">
                <a:solidFill>
                  <a:srgbClr val="FFC000"/>
                </a:solidFill>
              </a:rPr>
              <a:t>ከመዝ</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በበስሞሙ</a:t>
            </a:r>
            <a:r>
              <a:rPr lang="en-CA" sz="2000" dirty="0" smtClean="0">
                <a:solidFill>
                  <a:srgbClr val="FFC000"/>
                </a:solidFill>
              </a:rPr>
              <a:t>፥ ለ፫ቲሆሙ</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፪፻፲፪. </a:t>
            </a:r>
            <a:r>
              <a:rPr lang="en-CA" sz="4000" dirty="0" err="1" smtClean="0"/>
              <a:t>አውሎግዮስ</a:t>
            </a:r>
            <a:r>
              <a:rPr lang="en-CA" sz="4000" dirty="0" smtClean="0"/>
              <a:t> </a:t>
            </a:r>
            <a:r>
              <a:rPr lang="en-CA" sz="4000" dirty="0" err="1" smtClean="0"/>
              <a:t>ኪርዮስ</a:t>
            </a:r>
            <a:r>
              <a:rPr lang="en-CA" sz="2000" dirty="0" smtClean="0">
                <a:solidFill>
                  <a:srgbClr val="FFC000"/>
                </a:solidFill>
              </a:rPr>
              <a:t>(</a:t>
            </a:r>
            <a:r>
              <a:rPr lang="en-CA" sz="2000" dirty="0" err="1" smtClean="0">
                <a:solidFill>
                  <a:srgbClr val="FFC000"/>
                </a:solidFill>
              </a:rPr>
              <a:t>ዘውእቱ</a:t>
            </a:r>
            <a:r>
              <a:rPr lang="en-CA" sz="2000" dirty="0" smtClean="0">
                <a:solidFill>
                  <a:srgbClr val="FFC000"/>
                </a:solidFill>
              </a:rPr>
              <a:t> </a:t>
            </a:r>
            <a:r>
              <a:rPr lang="en-CA" sz="2000" dirty="0" err="1" smtClean="0">
                <a:solidFill>
                  <a:srgbClr val="FFC000"/>
                </a:solidFill>
              </a:rPr>
              <a:t>ባርክ</a:t>
            </a:r>
            <a:r>
              <a:rPr lang="en-CA" sz="2000" dirty="0" smtClean="0">
                <a:solidFill>
                  <a:srgbClr val="FFC000"/>
                </a:solidFill>
              </a:rPr>
              <a:t> </a:t>
            </a:r>
            <a:r>
              <a:rPr lang="en-CA" sz="2000" dirty="0" err="1" smtClean="0">
                <a:solidFill>
                  <a:srgbClr val="FFC000"/>
                </a:solidFill>
              </a:rPr>
              <a:t>እግዚኦ</a:t>
            </a:r>
            <a:r>
              <a:rPr lang="en-CA" sz="2000" dirty="0" smtClean="0">
                <a:solidFill>
                  <a:srgbClr val="FFC000"/>
                </a:solidFill>
              </a:rPr>
              <a:t>) </a:t>
            </a:r>
          </a:p>
          <a:p>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ዘያነብብ</a:t>
            </a:r>
            <a:r>
              <a:rPr lang="en-CA" sz="2000" dirty="0" smtClean="0">
                <a:solidFill>
                  <a:srgbClr val="FFC000"/>
                </a:solidFill>
              </a:rPr>
              <a:t> </a:t>
            </a:r>
            <a:r>
              <a:rPr lang="en-CA" sz="2000" dirty="0" err="1" smtClean="0">
                <a:solidFill>
                  <a:srgbClr val="FFC000"/>
                </a:solidFill>
              </a:rPr>
              <a:t>የበል</a:t>
            </a:r>
            <a:r>
              <a:rPr lang="en-CA" sz="2000" dirty="0" smtClean="0">
                <a:solidFill>
                  <a:srgbClr val="FFC000"/>
                </a:solidFill>
              </a:rPr>
              <a:t>፥</a:t>
            </a:r>
          </a:p>
          <a:p>
            <a:r>
              <a:rPr lang="en-CA" sz="4000" dirty="0" err="1" smtClean="0"/>
              <a:t>ባርክ</a:t>
            </a:r>
            <a:r>
              <a:rPr lang="en-CA" sz="4000" dirty="0" smtClean="0"/>
              <a:t> </a:t>
            </a:r>
            <a:r>
              <a:rPr lang="en-CA" sz="4000" dirty="0" err="1" smtClean="0"/>
              <a:t>እግዚኦ</a:t>
            </a:r>
            <a:r>
              <a:rPr lang="en-CA" sz="4000" dirty="0"/>
              <a:t>፥</a:t>
            </a:r>
            <a:r>
              <a:rPr lang="en-CA" sz="4000" dirty="0" smtClean="0"/>
              <a:t> </a:t>
            </a:r>
            <a:r>
              <a:rPr lang="en-CA" sz="4000" dirty="0" err="1" smtClean="0"/>
              <a:t>ነገረ</a:t>
            </a:r>
            <a:r>
              <a:rPr lang="en-CA" sz="4000" dirty="0" smtClean="0"/>
              <a:t> </a:t>
            </a:r>
          </a:p>
          <a:p>
            <a:r>
              <a:rPr lang="en-CA" sz="4000" dirty="0" err="1" smtClean="0"/>
              <a:t>ዘእም</a:t>
            </a:r>
            <a:r>
              <a:rPr lang="en-CA" sz="4000" dirty="0" smtClean="0"/>
              <a:t> </a:t>
            </a:r>
            <a:r>
              <a:rPr lang="en-CA" sz="4000" dirty="0" err="1" smtClean="0"/>
              <a:t>ወንጌለ</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ረድኡ</a:t>
            </a:r>
            <a:r>
              <a:rPr lang="en-CA" sz="4000" dirty="0" smtClean="0"/>
              <a:t> </a:t>
            </a:r>
            <a:r>
              <a:rPr lang="en-CA" sz="4000" dirty="0" err="1" smtClean="0"/>
              <a:t>ወሐዋርያሁ</a:t>
            </a:r>
            <a:r>
              <a:rPr lang="en-CA" sz="4000" dirty="0" smtClean="0"/>
              <a:t> </a:t>
            </a:r>
            <a:r>
              <a:rPr lang="en-CA" sz="4000" dirty="0" err="1" smtClean="0"/>
              <a:t>ለእግዚእነ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ወልደ</a:t>
            </a:r>
            <a:r>
              <a:rPr lang="en-CA" sz="4000" dirty="0" smtClean="0"/>
              <a:t> </a:t>
            </a:r>
            <a:r>
              <a:rPr lang="en-CA" sz="4000" dirty="0" err="1" smtClean="0"/>
              <a:t>እግዚአብሔር</a:t>
            </a:r>
            <a:r>
              <a:rPr lang="en-CA" sz="4000" dirty="0" smtClean="0"/>
              <a:t> </a:t>
            </a:r>
            <a:r>
              <a:rPr lang="en-CA" sz="4000" dirty="0" err="1" smtClean="0"/>
              <a:t>ሕያው</a:t>
            </a:r>
            <a:r>
              <a:rPr lang="en-CA" sz="4000" dirty="0" smtClean="0"/>
              <a:t> </a:t>
            </a:r>
            <a:r>
              <a:rPr lang="en-CA" sz="4000" dirty="0" err="1" smtClean="0"/>
              <a:t>ሎቱ</a:t>
            </a:r>
            <a:r>
              <a:rPr lang="en-CA" sz="4000" dirty="0" smtClean="0"/>
              <a:t> </a:t>
            </a:r>
            <a:r>
              <a:rPr lang="en-CA" sz="4000" dirty="0" err="1" smtClean="0"/>
              <a:t>ስብሐት</a:t>
            </a:r>
            <a:r>
              <a:rPr lang="en-CA" sz="4000" dirty="0" smtClean="0"/>
              <a:t> </a:t>
            </a:r>
            <a:r>
              <a:rPr lang="en-CA" sz="4000" dirty="0" err="1" smtClean="0"/>
              <a:t>ወትረ</a:t>
            </a:r>
            <a:r>
              <a:rPr lang="en-CA" sz="4000" dirty="0" smtClean="0"/>
              <a:t> </a:t>
            </a:r>
            <a:r>
              <a:rPr lang="en-CA" sz="4000" dirty="0" err="1" smtClean="0"/>
              <a:t>እስከ</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one </a:t>
            </a:r>
            <a:r>
              <a:rPr lang="en-US" sz="2000" dirty="0">
                <a:solidFill>
                  <a:srgbClr val="FFC000"/>
                </a:solidFill>
                <a:uFill>
                  <a:solidFill>
                    <a:srgbClr val="0329D6"/>
                  </a:solidFill>
                </a:uFill>
              </a:rPr>
              <a:t>of the three evangelists: Matthew, </a:t>
            </a:r>
            <a:r>
              <a:rPr lang="en-US" sz="2000" dirty="0" smtClean="0">
                <a:solidFill>
                  <a:srgbClr val="FFC000"/>
                </a:solidFill>
                <a:uFill>
                  <a:solidFill>
                    <a:srgbClr val="0329D6"/>
                  </a:solidFill>
                </a:uFill>
              </a:rPr>
              <a:t>Mark ,Luke</a:t>
            </a:r>
            <a:r>
              <a:rPr lang="en-US" sz="2000" dirty="0">
                <a:solidFill>
                  <a:srgbClr val="FFC000"/>
                </a:solidFill>
                <a:uFill>
                  <a:solidFill>
                    <a:srgbClr val="0329D6"/>
                  </a:solidFill>
                </a:uFill>
              </a:rPr>
              <a:t>, The priest shall say </a:t>
            </a: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212. </a:t>
            </a:r>
            <a:r>
              <a:rPr lang="en-US" sz="3400" dirty="0" err="1" smtClean="0">
                <a:uFill>
                  <a:solidFill>
                    <a:srgbClr val="0329D6"/>
                  </a:solidFill>
                </a:uFill>
              </a:rPr>
              <a:t>Euvlogios</a:t>
            </a:r>
            <a:r>
              <a:rPr lang="en-US" sz="3400" dirty="0" smtClean="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3400" dirty="0" smtClean="0">
                <a:uFill>
                  <a:solidFill>
                    <a:srgbClr val="0329D6"/>
                  </a:solidFill>
                </a:uFill>
              </a:rPr>
              <a:t> </a:t>
            </a:r>
            <a:r>
              <a:rPr lang="en-US" sz="2000" dirty="0" smtClean="0">
                <a:solidFill>
                  <a:srgbClr val="FFC000"/>
                </a:solidFill>
                <a:uFill>
                  <a:solidFill>
                    <a:srgbClr val="0329D6"/>
                  </a:solidFill>
                </a:uFill>
              </a:rPr>
              <a:t>(Bless, O Lord). </a:t>
            </a:r>
          </a:p>
          <a:p>
            <a:pPr marL="40639" marR="40639">
              <a:spcBef>
                <a:spcPts val="600"/>
              </a:spcBef>
              <a:defRPr sz="2800"/>
            </a:pPr>
            <a:r>
              <a:rPr lang="en-US" sz="2000" dirty="0" smtClean="0">
                <a:solidFill>
                  <a:srgbClr val="FFC000"/>
                </a:solidFill>
                <a:uFill>
                  <a:solidFill>
                    <a:srgbClr val="0329D6"/>
                  </a:solidFill>
                </a:uFill>
              </a:rPr>
              <a:t>he </a:t>
            </a:r>
            <a:r>
              <a:rPr lang="en-US" sz="2000" dirty="0">
                <a:solidFill>
                  <a:srgbClr val="FFC000"/>
                </a:solidFill>
                <a:uFill>
                  <a:solidFill>
                    <a:srgbClr val="0329D6"/>
                  </a:solidFill>
                </a:uFill>
              </a:rPr>
              <a:t>must </a:t>
            </a:r>
            <a:r>
              <a:rPr lang="en-US" sz="2000" dirty="0" smtClean="0">
                <a:solidFill>
                  <a:srgbClr val="FFC000"/>
                </a:solidFill>
                <a:uFill>
                  <a:solidFill>
                    <a:srgbClr val="0329D6"/>
                  </a:solidFill>
                </a:uFill>
              </a:rPr>
              <a:t>know which </a:t>
            </a:r>
            <a:r>
              <a:rPr lang="en-US" sz="2000" dirty="0">
                <a:solidFill>
                  <a:srgbClr val="FFC000"/>
                </a:solidFill>
                <a:uFill>
                  <a:solidFill>
                    <a:srgbClr val="0329D6"/>
                  </a:solidFill>
                </a:uFill>
              </a:rPr>
              <a:t>gospel </a:t>
            </a:r>
            <a:r>
              <a:rPr lang="en-US" sz="2000" dirty="0" smtClean="0">
                <a:solidFill>
                  <a:srgbClr val="FFC000"/>
                </a:solidFill>
                <a:uFill>
                  <a:solidFill>
                    <a:srgbClr val="0329D6"/>
                  </a:solidFill>
                </a:uFill>
              </a:rPr>
              <a:t>to read</a:t>
            </a:r>
            <a:r>
              <a:rPr lang="en-US" sz="2000" dirty="0">
                <a:solidFill>
                  <a:srgbClr val="FFC000"/>
                </a:solidFill>
                <a:uFill>
                  <a:solidFill>
                    <a:srgbClr val="0329D6"/>
                  </a:solidFill>
                </a:uFill>
              </a:rPr>
              <a:t>, </a:t>
            </a:r>
            <a:r>
              <a:rPr lang="en-US" sz="2000" dirty="0" smtClean="0">
                <a:solidFill>
                  <a:srgbClr val="FFC000"/>
                </a:solidFill>
                <a:uFill>
                  <a:solidFill>
                    <a:srgbClr val="0329D6"/>
                  </a:solidFill>
                </a:uFill>
              </a:rPr>
              <a:t>  </a:t>
            </a:r>
            <a:r>
              <a:rPr lang="en-US" sz="3100" dirty="0" smtClean="0">
                <a:uFill>
                  <a:solidFill>
                    <a:srgbClr val="0329D6"/>
                  </a:solidFill>
                </a:uFill>
              </a:rPr>
              <a:t>Bless</a:t>
            </a:r>
            <a:r>
              <a:rPr lang="en-US" sz="3100" dirty="0">
                <a:uFill>
                  <a:solidFill>
                    <a:srgbClr val="0329D6"/>
                  </a:solidFill>
                </a:uFill>
              </a:rPr>
              <a:t>, O Lord, the portion of the </a:t>
            </a:r>
            <a:r>
              <a:rPr lang="en-US" sz="3100" dirty="0" smtClean="0">
                <a:uFill>
                  <a:solidFill>
                    <a:srgbClr val="0329D6"/>
                  </a:solidFill>
                </a:uFill>
              </a:rPr>
              <a:t>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a:t>
            </a:r>
            <a:r>
              <a:rPr lang="en-US" sz="3100" dirty="0" smtClean="0">
                <a:uFill>
                  <a:solidFill>
                    <a:srgbClr val="0329D6"/>
                  </a:solidFill>
                </a:uFill>
              </a:rPr>
              <a:t>our Lord </a:t>
            </a:r>
            <a:r>
              <a:rPr lang="en-US" sz="3100" dirty="0">
                <a:uFill>
                  <a:solidFill>
                    <a:srgbClr val="0329D6"/>
                  </a:solidFill>
                </a:uFill>
              </a:rPr>
              <a:t>Jesus Christ the Son of the living God</a:t>
            </a:r>
            <a:r>
              <a:rPr lang="en-US" sz="3100" dirty="0" smtClean="0">
                <a:uFill>
                  <a:solidFill>
                    <a:srgbClr val="0329D6"/>
                  </a:solidFill>
                </a:uFill>
              </a:rPr>
              <a:t>; to </a:t>
            </a:r>
            <a:r>
              <a:rPr lang="en-US" sz="3100" dirty="0">
                <a:uFill>
                  <a:solidFill>
                    <a:srgbClr val="0329D6"/>
                  </a:solidFill>
                </a:uFill>
              </a:rPr>
              <a:t>Him be glory continually, and unto </a:t>
            </a:r>
            <a:r>
              <a:rPr lang="en-US" sz="3100" dirty="0" smtClean="0">
                <a:uFill>
                  <a:solidFill>
                    <a:srgbClr val="0329D6"/>
                  </a:solidFill>
                </a:uFill>
              </a:rPr>
              <a:t>the ages </a:t>
            </a:r>
            <a:r>
              <a:rPr lang="en-US" sz="3100" dirty="0">
                <a:uFill>
                  <a:solidFill>
                    <a:srgbClr val="0329D6"/>
                  </a:solidFill>
                </a:uFill>
              </a:rPr>
              <a:t>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ብማቴዎስ</a:t>
            </a:r>
            <a:r>
              <a:rPr lang="en-CA" sz="2000" dirty="0" smtClean="0">
                <a:solidFill>
                  <a:srgbClr val="FFC000"/>
                </a:solidFill>
              </a:rPr>
              <a:t>፡ </a:t>
            </a:r>
            <a:r>
              <a:rPr lang="en-CA" sz="2000" dirty="0" err="1" smtClean="0">
                <a:solidFill>
                  <a:srgbClr val="FFC000"/>
                </a:solidFill>
              </a:rPr>
              <a:t>ብማርቆስ</a:t>
            </a:r>
            <a:r>
              <a:rPr lang="en-CA" sz="2000" dirty="0">
                <a:solidFill>
                  <a:srgbClr val="FFC000"/>
                </a:solidFill>
              </a:rPr>
              <a:t>፡ </a:t>
            </a:r>
            <a:r>
              <a:rPr lang="en-CA" sz="2000" dirty="0" err="1" smtClean="0">
                <a:solidFill>
                  <a:srgbClr val="FFC000"/>
                </a:solidFill>
              </a:rPr>
              <a:t>ብሉቃስ</a:t>
            </a:r>
            <a:r>
              <a:rPr lang="en-CA" sz="2000" dirty="0" smtClean="0">
                <a:solidFill>
                  <a:srgbClr val="FFC000"/>
                </a:solidFill>
              </a:rPr>
              <a:t> ፥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ንሠለስቲኦም</a:t>
            </a:r>
            <a:r>
              <a:rPr lang="en-CA" sz="2000" dirty="0" smtClean="0">
                <a:solidFill>
                  <a:srgbClr val="FFC000"/>
                </a:solidFill>
              </a:rPr>
              <a:t> </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212. </a:t>
            </a:r>
            <a:r>
              <a:rPr lang="en-CA" sz="4000" dirty="0" err="1"/>
              <a:t>አውሎግዮስ</a:t>
            </a:r>
            <a:r>
              <a:rPr lang="en-CA" sz="4000" dirty="0"/>
              <a:t> </a:t>
            </a:r>
            <a:r>
              <a:rPr lang="en-CA" sz="4000" dirty="0" err="1" smtClean="0"/>
              <a:t>ኪርዮስ</a:t>
            </a:r>
            <a:r>
              <a:rPr lang="en-CA" sz="2000" dirty="0" smtClean="0">
                <a:solidFill>
                  <a:srgbClr val="FFC000"/>
                </a:solidFill>
              </a:rPr>
              <a:t>(ኦ</a:t>
            </a:r>
            <a:r>
              <a:rPr lang="en-CA" sz="4000" dirty="0" smtClean="0">
                <a:solidFill>
                  <a:srgbClr val="FFC000"/>
                </a:solidFill>
              </a:rPr>
              <a:t> </a:t>
            </a:r>
            <a:r>
              <a:rPr lang="en-CA" sz="2000" dirty="0" err="1" smtClean="0">
                <a:solidFill>
                  <a:srgbClr val="FFC000"/>
                </a:solidFill>
              </a:rPr>
              <a:t>ጐይታ</a:t>
            </a:r>
            <a:r>
              <a:rPr lang="en-CA" sz="2000" dirty="0" smtClean="0">
                <a:solidFill>
                  <a:srgbClr val="FFC000"/>
                </a:solidFill>
              </a:rPr>
              <a:t> </a:t>
            </a:r>
            <a:r>
              <a:rPr lang="en-CA" sz="2000" dirty="0" err="1" smtClean="0">
                <a:solidFill>
                  <a:srgbClr val="FFC000"/>
                </a:solidFill>
              </a:rPr>
              <a:t>ባርኽ</a:t>
            </a:r>
            <a:r>
              <a:rPr lang="en-CA" sz="2000" dirty="0" smtClean="0">
                <a:solidFill>
                  <a:srgbClr val="FFC000"/>
                </a:solidFill>
              </a:rPr>
              <a:t>) </a:t>
            </a:r>
            <a:endParaRPr lang="en-CA" sz="2000" dirty="0">
              <a:solidFill>
                <a:srgbClr val="FFC000"/>
              </a:solidFill>
            </a:endParaRPr>
          </a:p>
          <a:p>
            <a:r>
              <a:rPr lang="en-CA" sz="2000" dirty="0" err="1" smtClean="0">
                <a:solidFill>
                  <a:srgbClr val="FFC000"/>
                </a:solidFill>
              </a:rPr>
              <a:t>እቲ</a:t>
            </a:r>
            <a:r>
              <a:rPr lang="en-CA" sz="2000" dirty="0" smtClean="0">
                <a:solidFill>
                  <a:srgbClr val="FFC000"/>
                </a:solidFill>
              </a:rPr>
              <a:t> </a:t>
            </a:r>
            <a:r>
              <a:rPr lang="en-CA" sz="2000" dirty="0" err="1" smtClean="0">
                <a:solidFill>
                  <a:srgbClr val="FFC000"/>
                </a:solidFill>
              </a:rPr>
              <a:t>ዘንብቦ</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r>
              <a:rPr lang="en-CA" sz="4000" dirty="0" smtClean="0"/>
              <a:t>ኦ </a:t>
            </a:r>
            <a:r>
              <a:rPr lang="en-CA" sz="4000" dirty="0" err="1" smtClean="0"/>
              <a:t>ጐይታ</a:t>
            </a:r>
            <a:r>
              <a:rPr lang="en-CA" sz="4000" dirty="0" smtClean="0"/>
              <a:t>፥ </a:t>
            </a:r>
            <a:r>
              <a:rPr lang="en-CA" sz="4000" dirty="0" err="1" smtClean="0"/>
              <a:t>ካብ</a:t>
            </a:r>
            <a:r>
              <a:rPr lang="en-CA" sz="4000" dirty="0"/>
              <a:t> </a:t>
            </a:r>
            <a:r>
              <a:rPr lang="en-CA" sz="4000" dirty="0" err="1" smtClean="0"/>
              <a:t>ወንጌል</a:t>
            </a:r>
            <a:r>
              <a:rPr lang="en-CA" sz="4000" dirty="0" smtClean="0"/>
              <a:t> </a:t>
            </a:r>
            <a:r>
              <a:rPr lang="en-CA" sz="1400" dirty="0" smtClean="0">
                <a:solidFill>
                  <a:srgbClr val="FFC000"/>
                </a:solidFill>
              </a:rPr>
              <a:t>(</a:t>
            </a:r>
            <a:r>
              <a:rPr lang="en-CA" sz="1400" dirty="0" err="1" smtClean="0">
                <a:solidFill>
                  <a:srgbClr val="FFC000"/>
                </a:solidFill>
              </a:rPr>
              <a:t>እገለ</a:t>
            </a:r>
            <a:r>
              <a:rPr lang="en-CA" sz="1400" dirty="0" smtClean="0">
                <a:solidFill>
                  <a:srgbClr val="FFC000"/>
                </a:solidFill>
              </a:rPr>
              <a:t>) </a:t>
            </a:r>
            <a:r>
              <a:rPr lang="en-CA" sz="3800" dirty="0" err="1" smtClean="0"/>
              <a:t>ወደ</a:t>
            </a:r>
            <a:r>
              <a:rPr lang="en-CA" sz="3800" dirty="0" smtClean="0"/>
              <a:t> </a:t>
            </a:r>
            <a:r>
              <a:rPr lang="en-CA" sz="3800" dirty="0" err="1" smtClean="0"/>
              <a:t>መዝሙርን</a:t>
            </a:r>
            <a:r>
              <a:rPr lang="en-CA" sz="3800" dirty="0" smtClean="0"/>
              <a:t> </a:t>
            </a:r>
            <a:r>
              <a:rPr lang="en-CA" sz="3800" dirty="0" err="1" smtClean="0"/>
              <a:t>ሃዋርያን</a:t>
            </a:r>
            <a:r>
              <a:rPr lang="en-CA" sz="3800" dirty="0" smtClean="0"/>
              <a:t> </a:t>
            </a:r>
            <a:r>
              <a:rPr lang="en-CA" sz="3800" dirty="0" err="1" smtClean="0"/>
              <a:t>ጐይታና</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ወዲ</a:t>
            </a:r>
            <a:r>
              <a:rPr lang="en-CA" sz="3800" dirty="0" smtClean="0"/>
              <a:t> </a:t>
            </a:r>
            <a:r>
              <a:rPr lang="en-CA" sz="3800" dirty="0" err="1" smtClean="0"/>
              <a:t>ሕያው</a:t>
            </a:r>
            <a:r>
              <a:rPr lang="en-CA" sz="3800" dirty="0" smtClean="0"/>
              <a:t> </a:t>
            </a:r>
            <a:r>
              <a:rPr lang="en-CA" sz="3800" dirty="0" err="1" smtClean="0"/>
              <a:t>እግዚኣብሄር</a:t>
            </a:r>
            <a:r>
              <a:rPr lang="en-CA" sz="3800" dirty="0" smtClean="0"/>
              <a:t> </a:t>
            </a:r>
            <a:r>
              <a:rPr lang="en-CA" sz="3800" dirty="0" err="1" smtClean="0"/>
              <a:t>ዝንገር</a:t>
            </a:r>
            <a:r>
              <a:rPr lang="en-CA" sz="3800" dirty="0" smtClean="0"/>
              <a:t> </a:t>
            </a:r>
            <a:r>
              <a:rPr lang="en-CA" sz="3800" dirty="0" err="1" smtClean="0"/>
              <a:t>ቃል</a:t>
            </a:r>
            <a:r>
              <a:rPr lang="en-CA" sz="3800" dirty="0" smtClean="0"/>
              <a:t> </a:t>
            </a:r>
            <a:r>
              <a:rPr lang="en-CA" sz="3800" dirty="0" err="1" smtClean="0"/>
              <a:t>ባርኽ</a:t>
            </a:r>
            <a:r>
              <a:rPr lang="en-CA" sz="3800" dirty="0" smtClean="0"/>
              <a:t>፥ </a:t>
            </a:r>
            <a:r>
              <a:rPr lang="en-CA" sz="3800" dirty="0" err="1" smtClean="0"/>
              <a:t>ንእኡ</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ኵሉ</a:t>
            </a:r>
            <a:r>
              <a:rPr lang="en-CA" sz="3800" dirty="0" smtClean="0"/>
              <a:t> </a:t>
            </a:r>
            <a:r>
              <a:rPr lang="en-CA" sz="3800" dirty="0" err="1" smtClean="0"/>
              <a:t>ሳዕ</a:t>
            </a:r>
            <a:r>
              <a:rPr lang="en-CA" sz="3800" dirty="0" smtClean="0"/>
              <a:t>  </a:t>
            </a:r>
            <a:r>
              <a:rPr lang="en-CA" sz="3800" dirty="0" err="1" smtClean="0"/>
              <a:t>ክብርን</a:t>
            </a:r>
            <a:r>
              <a:rPr lang="en-CA" sz="3800" dirty="0" smtClean="0"/>
              <a:t> </a:t>
            </a:r>
            <a:r>
              <a:rPr lang="en-CA" sz="3800" dirty="0" err="1" smtClean="0"/>
              <a:t>ምስጋናን</a:t>
            </a:r>
            <a:r>
              <a:rPr lang="en-CA" sz="3800" dirty="0" smtClean="0"/>
              <a:t> </a:t>
            </a:r>
            <a:r>
              <a:rPr lang="en-CA" sz="3800" dirty="0" err="1" smtClean="0"/>
              <a:t>ይኹን</a:t>
            </a:r>
            <a:r>
              <a:rPr lang="en-CA" sz="3800" dirty="0" smtClean="0"/>
              <a:t>! </a:t>
            </a:r>
            <a:r>
              <a:rPr lang="en-CA" sz="3800" dirty="0" err="1" smtClean="0"/>
              <a:t>ኣሜን</a:t>
            </a:r>
            <a:r>
              <a:rPr lang="en-CA" sz="3800" dirty="0" smtClean="0"/>
              <a:t>። </a:t>
            </a:r>
          </a:p>
          <a:p>
            <a:endParaRPr lang="en-CA" sz="1300" dirty="0" smtClean="0">
              <a:solidFill>
                <a:srgbClr val="FFC000"/>
              </a:solidFill>
            </a:endParaRPr>
          </a:p>
        </p:txBody>
      </p:sp>
    </p:spTree>
    <p:extLst>
      <p:ext uri="{BB962C8B-B14F-4D97-AF65-F5344CB8AC3E}">
        <p14:creationId xmlns:p14="http://schemas.microsoft.com/office/powerpoint/2010/main" val="2294002245"/>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smtClean="0">
                <a:solidFill>
                  <a:srgbClr val="FFC000"/>
                </a:solidFill>
              </a:rPr>
              <a:t>ሶበሰ</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ዮሐንስ</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ዝቃል</a:t>
            </a:r>
            <a:r>
              <a:rPr lang="en-CA" sz="4400" dirty="0" smtClean="0"/>
              <a:t> </a:t>
            </a:r>
            <a:r>
              <a:rPr lang="en-CA" sz="4400" dirty="0" err="1" smtClean="0"/>
              <a:t>ዘእግዚእነ</a:t>
            </a:r>
            <a:r>
              <a:rPr lang="en-CA" sz="4400" dirty="0" smtClean="0"/>
              <a:t>፡ </a:t>
            </a:r>
            <a:r>
              <a:rPr lang="en-CA" sz="4400" dirty="0" err="1" smtClean="0"/>
              <a:t>ወአምላክነ</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ለክብረ</a:t>
            </a:r>
            <a:r>
              <a:rPr lang="en-CA" sz="4400" dirty="0" smtClean="0"/>
              <a:t> </a:t>
            </a:r>
            <a:r>
              <a:rPr lang="en-CA" sz="4400" dirty="0" err="1" smtClean="0"/>
              <a:t>መንግሥቱ</a:t>
            </a:r>
            <a:r>
              <a:rPr lang="en-CA" sz="4400" dirty="0" smtClean="0"/>
              <a:t> </a:t>
            </a:r>
            <a:r>
              <a:rPr lang="en-CA" sz="4400" dirty="0" err="1" smtClean="0"/>
              <a:t>ስብሐት</a:t>
            </a:r>
            <a:r>
              <a:rPr lang="en-CA" sz="4400" dirty="0" smtClean="0"/>
              <a:t> </a:t>
            </a:r>
            <a:r>
              <a:rPr lang="en-CA" sz="4400" dirty="0" err="1" smtClean="0"/>
              <a:t>እስከ</a:t>
            </a:r>
            <a:r>
              <a:rPr lang="en-CA" sz="4400" dirty="0" smtClean="0"/>
              <a:t> </a:t>
            </a:r>
            <a:r>
              <a:rPr lang="en-CA" sz="4400" dirty="0" err="1" smtClean="0"/>
              <a:t>ለዓለም</a:t>
            </a:r>
            <a:r>
              <a:rPr lang="en-CA" sz="4400" dirty="0" smtClean="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a:t>
            </a:r>
            <a:r>
              <a:rPr lang="en-US" sz="2000" dirty="0">
                <a:solidFill>
                  <a:srgbClr val="FFC000"/>
                </a:solidFill>
                <a:uFill>
                  <a:solidFill>
                    <a:srgbClr val="0329D6"/>
                  </a:solidFill>
                </a:uFill>
              </a:rPr>
              <a:t>the </a:t>
            </a:r>
            <a:r>
              <a:rPr lang="en-US" sz="2000" dirty="0" smtClean="0">
                <a:solidFill>
                  <a:srgbClr val="FFC000"/>
                </a:solidFill>
                <a:uFill>
                  <a:solidFill>
                    <a:srgbClr val="0329D6"/>
                  </a:solidFill>
                </a:uFill>
              </a:rPr>
              <a:t>evangelist: John, the </a:t>
            </a:r>
            <a:r>
              <a:rPr lang="en-US" sz="2000" dirty="0">
                <a:solidFill>
                  <a:srgbClr val="FFC000"/>
                </a:solidFill>
                <a:uFill>
                  <a:solidFill>
                    <a:srgbClr val="0329D6"/>
                  </a:solidFill>
                </a:uFill>
              </a:rPr>
              <a:t>priest shall say </a:t>
            </a:r>
            <a:endParaRPr lang="en-US" sz="2000" dirty="0" smtClean="0">
              <a:solidFill>
                <a:srgbClr val="FFC000"/>
              </a:solidFill>
              <a:uFill>
                <a:solidFill>
                  <a:srgbClr val="0329D6"/>
                </a:solidFill>
              </a:uFill>
            </a:endParaRPr>
          </a:p>
          <a:p>
            <a:pPr marL="40639" marR="40639">
              <a:spcBef>
                <a:spcPts val="600"/>
              </a:spcBef>
              <a:defRPr sz="2800"/>
            </a:pP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 </a:t>
            </a:r>
            <a:r>
              <a:rPr lang="en-US" sz="3600" dirty="0">
                <a:uFill>
                  <a:solidFill>
                    <a:srgbClr val="0329D6"/>
                  </a:solidFill>
                </a:uFill>
              </a:rPr>
              <a:t>This is the word of our Lord, God, </a:t>
            </a:r>
            <a:r>
              <a:rPr lang="en-US" sz="3600" dirty="0" smtClean="0">
                <a:uFill>
                  <a:solidFill>
                    <a:srgbClr val="0329D6"/>
                  </a:solidFill>
                </a:uFill>
              </a:rPr>
              <a:t>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a:t>
            </a:r>
            <a:r>
              <a:rPr lang="en-US" sz="3600" dirty="0" smtClean="0">
                <a:uFill>
                  <a:solidFill>
                    <a:srgbClr val="0329D6"/>
                  </a:solidFill>
                </a:uFill>
              </a:rPr>
              <a:t>of His </a:t>
            </a:r>
            <a:r>
              <a:rPr lang="en-US" sz="3600" dirty="0">
                <a:uFill>
                  <a:solidFill>
                    <a:srgbClr val="0329D6"/>
                  </a:solidFill>
                </a:uFill>
              </a:rPr>
              <a:t>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endParaRPr lang="en-CA" sz="4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smtClean="0">
                <a:solidFill>
                  <a:srgbClr val="FFC000"/>
                </a:solidFill>
              </a:rPr>
              <a:t> </a:t>
            </a:r>
            <a:r>
              <a:rPr lang="en-CA" sz="4400" dirty="0" err="1" smtClean="0"/>
              <a:t>እዚ</a:t>
            </a:r>
            <a:r>
              <a:rPr lang="en-CA" sz="4400" dirty="0" smtClean="0"/>
              <a:t> </a:t>
            </a:r>
            <a:r>
              <a:rPr lang="en-CA" sz="4400" dirty="0" err="1" smtClean="0"/>
              <a:t>ቓል</a:t>
            </a:r>
            <a:r>
              <a:rPr lang="en-CA" sz="4400" dirty="0" smtClean="0"/>
              <a:t> </a:t>
            </a:r>
            <a:r>
              <a:rPr lang="en-CA" sz="4400" dirty="0" err="1" smtClean="0"/>
              <a:t>እዚ</a:t>
            </a:r>
            <a:r>
              <a:rPr lang="en-CA" sz="4400" dirty="0" smtClean="0"/>
              <a:t>፥</a:t>
            </a:r>
          </a:p>
          <a:p>
            <a:r>
              <a:rPr lang="en-CA" sz="4400" dirty="0" err="1" smtClean="0"/>
              <a:t>ናይ</a:t>
            </a:r>
            <a:r>
              <a:rPr lang="en-CA" sz="4400" dirty="0" smtClean="0"/>
              <a:t> </a:t>
            </a:r>
            <a:r>
              <a:rPr lang="en-CA" sz="4400" dirty="0" err="1" smtClean="0"/>
              <a:t>ጐይታናን</a:t>
            </a:r>
            <a:r>
              <a:rPr lang="en-CA" sz="4400" dirty="0" smtClean="0"/>
              <a:t> </a:t>
            </a:r>
            <a:r>
              <a:rPr lang="en-CA" sz="4400" dirty="0" err="1" smtClean="0"/>
              <a:t>መድኃኒናን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እዩ</a:t>
            </a:r>
            <a:r>
              <a:rPr lang="en-CA" sz="4400" dirty="0" smtClean="0"/>
              <a:t>፥ </a:t>
            </a:r>
          </a:p>
          <a:p>
            <a:r>
              <a:rPr lang="en-CA" sz="4400" dirty="0" err="1" smtClean="0"/>
              <a:t>ንኽብሪ</a:t>
            </a:r>
            <a:r>
              <a:rPr lang="en-CA" sz="4400" dirty="0" smtClean="0"/>
              <a:t> </a:t>
            </a:r>
            <a:r>
              <a:rPr lang="en-CA" sz="4400" dirty="0" err="1" smtClean="0"/>
              <a:t>መንግሥቱ</a:t>
            </a:r>
            <a:r>
              <a:rPr lang="en-CA" sz="4400" dirty="0" smtClean="0"/>
              <a:t> </a:t>
            </a:r>
            <a:r>
              <a:rPr lang="en-CA" sz="4400" dirty="0" err="1" smtClean="0"/>
              <a:t>ንዘለዓለም</a:t>
            </a:r>
            <a:r>
              <a:rPr lang="en-CA" sz="4400" dirty="0" smtClean="0"/>
              <a:t> </a:t>
            </a:r>
            <a:r>
              <a:rPr lang="en-CA" sz="4400" dirty="0" err="1" smtClean="0"/>
              <a:t>ምስጋና</a:t>
            </a:r>
            <a:r>
              <a:rPr lang="en-CA" sz="4400" dirty="0" smtClean="0"/>
              <a:t> </a:t>
            </a:r>
            <a:r>
              <a:rPr lang="en-CA" sz="4400" dirty="0" err="1" smtClean="0"/>
              <a:t>ይኹን</a:t>
            </a:r>
            <a:r>
              <a:rPr lang="en-CA" sz="4400" dirty="0" smtClean="0"/>
              <a:t>፥ </a:t>
            </a:r>
            <a:r>
              <a:rPr lang="en-CA" sz="4400" dirty="0" err="1" smtClean="0"/>
              <a:t>ኣሜን</a:t>
            </a:r>
            <a:r>
              <a:rPr lang="en-CA" sz="4400" dirty="0" smtClean="0"/>
              <a:t>።</a:t>
            </a:r>
            <a:endParaRPr lang="en-CA" sz="4400" dirty="0" smtClean="0">
              <a:solidFill>
                <a:srgbClr val="FFC000"/>
              </a:solidFill>
            </a:endParaRPr>
          </a:p>
        </p:txBody>
      </p:sp>
    </p:spTree>
    <p:extLst>
      <p:ext uri="{BB962C8B-B14F-4D97-AF65-F5344CB8AC3E}">
        <p14:creationId xmlns:p14="http://schemas.microsoft.com/office/powerpoint/2010/main" val="1438105153"/>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ምብራቕ</a:t>
            </a:r>
            <a:r>
              <a:rPr lang="en-CA" sz="2000" dirty="0" smtClean="0">
                <a:solidFill>
                  <a:srgbClr val="FFC000"/>
                </a:solidFill>
              </a:rPr>
              <a:t> </a:t>
            </a:r>
            <a:r>
              <a:rPr lang="en-CA" sz="2000" dirty="0" err="1" smtClean="0">
                <a:solidFill>
                  <a:srgbClr val="FFC000"/>
                </a:solidFill>
              </a:rPr>
              <a:t>ኣቢሉ</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የንብብ</a:t>
            </a:r>
            <a:endParaRPr lang="en-CA" sz="2000" dirty="0" smtClean="0">
              <a:solidFill>
                <a:srgbClr val="FFC000"/>
              </a:solidFill>
            </a:endParaRP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ወንጌል</a:t>
            </a:r>
            <a:r>
              <a:rPr lang="en-CA" sz="4300" dirty="0" smtClean="0">
                <a:solidFill>
                  <a:schemeClr val="tx1">
                    <a:lumMod val="95000"/>
                  </a:schemeClr>
                </a:solidFill>
              </a:rPr>
              <a:t> </a:t>
            </a:r>
            <a:r>
              <a:rPr lang="en-CA" sz="4300" dirty="0" err="1" smtClean="0">
                <a:solidFill>
                  <a:schemeClr val="tx1">
                    <a:lumMod val="95000"/>
                  </a:schemeClr>
                </a:solidFill>
              </a:rPr>
              <a:t>ይበል</a:t>
            </a:r>
            <a:r>
              <a:rPr lang="en-CA" sz="4300" dirty="0" smtClean="0">
                <a:solidFill>
                  <a:schemeClr val="tx1">
                    <a:lumMod val="95000"/>
                  </a:schemeClr>
                </a:solidFill>
              </a:rPr>
              <a:t>..</a:t>
            </a:r>
            <a:r>
              <a:rPr lang="en-CA" sz="4300" dirty="0" smtClean="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endParaRPr lang="en-CA" sz="4300" dirty="0" smtClean="0">
              <a:solidFill>
                <a:srgbClr val="92D050"/>
              </a:solidFill>
            </a:endParaRPr>
          </a:p>
          <a:p>
            <a:pPr algn="ctr"/>
            <a:endParaRPr lang="en-CA" sz="4300" dirty="0">
              <a:solidFill>
                <a:srgbClr val="92D050"/>
              </a:solidFill>
            </a:endParaRPr>
          </a:p>
          <a:p>
            <a:pPr algn="ctr"/>
            <a:r>
              <a:rPr lang="en-CA" sz="4300" dirty="0" err="1" smtClean="0">
                <a:solidFill>
                  <a:srgbClr val="92D050"/>
                </a:solidFill>
              </a:rPr>
              <a:t>ዮሓ</a:t>
            </a:r>
            <a:r>
              <a:rPr lang="en-CA" sz="4300" dirty="0" smtClean="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smtClean="0">
                <a:solidFill>
                  <a:srgbClr val="FFC000"/>
                </a:solidFill>
              </a:rPr>
              <a:t>ወያንብብ</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ምሥራቅ</a:t>
            </a:r>
            <a:endParaRPr lang="en-CA" sz="20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ወንጌለ</a:t>
            </a:r>
            <a:r>
              <a:rPr lang="en-CA" sz="4300" dirty="0" smtClean="0">
                <a:solidFill>
                  <a:schemeClr val="tx1">
                    <a:lumMod val="95000"/>
                  </a:schemeClr>
                </a:solidFill>
              </a:rPr>
              <a:t> </a:t>
            </a:r>
            <a:r>
              <a:rPr lang="en-CA" sz="4300" dirty="0" err="1" smtClean="0">
                <a:solidFill>
                  <a:schemeClr val="tx1">
                    <a:lumMod val="95000"/>
                  </a:schemeClr>
                </a:solidFill>
              </a:rPr>
              <a:t>ቅዱስ</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endParaRPr lang="en-CA" sz="4300" dirty="0" smtClean="0">
              <a:solidFill>
                <a:schemeClr val="tx1">
                  <a:lumMod val="95000"/>
                </a:schemeClr>
              </a:solidFill>
            </a:endParaRPr>
          </a:p>
          <a:p>
            <a:pPr algn="ctr"/>
            <a:endParaRPr lang="en-CA" sz="4300" dirty="0">
              <a:solidFill>
                <a:schemeClr val="tx1">
                  <a:lumMod val="95000"/>
                </a:schemeClr>
              </a:solidFill>
            </a:endParaRPr>
          </a:p>
          <a:p>
            <a:pPr algn="ctr"/>
            <a:r>
              <a:rPr lang="en-CA" sz="4300" dirty="0" err="1" smtClean="0">
                <a:solidFill>
                  <a:srgbClr val="92D050"/>
                </a:solidFill>
              </a:rPr>
              <a:t>ዮሐ</a:t>
            </a:r>
            <a:r>
              <a:rPr lang="en-CA" sz="4300" dirty="0" smtClean="0">
                <a:solidFill>
                  <a:srgbClr val="92D050"/>
                </a:solidFill>
              </a:rPr>
              <a:t> 3 : </a:t>
            </a:r>
            <a:r>
              <a:rPr lang="en-CA" sz="4300" dirty="0">
                <a:solidFill>
                  <a:srgbClr val="92D050"/>
                </a:solidFill>
              </a:rPr>
              <a:t>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r>
              <a:rPr lang="en-US" sz="2000" dirty="0" smtClean="0">
                <a:solidFill>
                  <a:srgbClr val="FFC000"/>
                </a:solidFill>
              </a:rPr>
              <a:t>.</a:t>
            </a:r>
            <a:endParaRPr lang="en-US" sz="2800" b="1" dirty="0" smtClean="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smtClean="0">
                <a:solidFill>
                  <a:srgbClr val="FF0000"/>
                </a:solidFill>
                <a:uFill>
                  <a:solidFill>
                    <a:srgbClr val="D84800"/>
                  </a:solidFill>
                </a:uFill>
              </a:rPr>
              <a:t>Priest</a:t>
            </a:r>
            <a:r>
              <a:rPr lang="en-US" sz="2800" b="1" dirty="0">
                <a:solidFill>
                  <a:srgbClr val="FF0000"/>
                </a:solidFill>
                <a:uFill>
                  <a:solidFill>
                    <a:srgbClr val="D84800"/>
                  </a:solidFill>
                </a:uFill>
              </a:rPr>
              <a:t>:-</a:t>
            </a:r>
            <a:r>
              <a:rPr lang="en-US" sz="2800" dirty="0">
                <a:solidFill>
                  <a:srgbClr val="FF0000"/>
                </a:solidFill>
              </a:rPr>
              <a:t>  </a:t>
            </a:r>
            <a:r>
              <a:rPr lang="en-US" sz="2800" dirty="0" smtClean="0"/>
              <a:t>A reading from the </a:t>
            </a:r>
            <a:r>
              <a:rPr lang="en-US" sz="2800" dirty="0"/>
              <a:t>holy </a:t>
            </a:r>
            <a:r>
              <a:rPr lang="en-US" sz="2800" dirty="0" smtClean="0"/>
              <a:t>gospel</a:t>
            </a: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smtClean="0"/>
              <a:t>John 3 : 10 - 21</a:t>
            </a:r>
            <a:endParaRPr lang="en-US" sz="3200" dirty="0"/>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4147541022"/>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ዘማቴዏስ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፪፻፲፫.</a:t>
            </a:r>
            <a:r>
              <a:rPr lang="en-CA" sz="1400" dirty="0" smtClean="0">
                <a:solidFill>
                  <a:srgbClr val="FF0000"/>
                </a:solidFill>
              </a:rPr>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የኃልፍ</a:t>
            </a:r>
            <a:r>
              <a:rPr lang="en-CA" sz="4000" dirty="0" smtClean="0"/>
              <a:t>፥ </a:t>
            </a:r>
            <a:r>
              <a:rPr lang="en-CA" sz="4000" dirty="0" err="1" smtClean="0"/>
              <a:t>ወቃልየሰ</a:t>
            </a:r>
            <a:r>
              <a:rPr lang="en-CA" sz="4000" dirty="0" smtClean="0"/>
              <a:t>፥ </a:t>
            </a:r>
            <a:r>
              <a:rPr lang="en-CA" sz="4000" dirty="0" err="1" smtClean="0"/>
              <a:t>ኢየኃልፍ</a:t>
            </a:r>
            <a:r>
              <a:rPr lang="en-CA" sz="4000" dirty="0" smtClean="0"/>
              <a:t>፥ </a:t>
            </a:r>
            <a:r>
              <a:rPr lang="en-CA" sz="4000" dirty="0" err="1" smtClean="0"/>
              <a:t>ይቤ</a:t>
            </a:r>
            <a:r>
              <a:rPr lang="en-CA" sz="4000" dirty="0" smtClean="0"/>
              <a:t> </a:t>
            </a:r>
            <a:r>
              <a:rPr lang="en-CA" sz="4000" dirty="0" err="1" smtClean="0"/>
              <a:t>እግዚእ</a:t>
            </a:r>
            <a:r>
              <a:rPr lang="en-CA" sz="4000" dirty="0" smtClean="0"/>
              <a:t> </a:t>
            </a:r>
            <a:r>
              <a:rPr lang="en-CA" sz="4000" dirty="0" err="1" smtClean="0"/>
              <a:t>ለአርዳኢሁ</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b="1" dirty="0" err="1" smtClean="0"/>
              <a:t>ነአምን</a:t>
            </a:r>
            <a:r>
              <a:rPr lang="en-CA" sz="4000" b="1" dirty="0" smtClean="0"/>
              <a:t> </a:t>
            </a:r>
            <a:r>
              <a:rPr lang="en-CA" sz="4000" b="1" dirty="0" err="1" smtClean="0"/>
              <a:t>አበ</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ወልደ</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መንፈሰ</a:t>
            </a:r>
            <a:r>
              <a:rPr lang="en-CA" sz="4000" b="1" dirty="0" smtClean="0"/>
              <a:t> </a:t>
            </a:r>
            <a:r>
              <a:rPr lang="en-CA" sz="4000" b="1" dirty="0" err="1" smtClean="0"/>
              <a:t>ቅዱሰ</a:t>
            </a:r>
            <a:r>
              <a:rPr lang="en-CA" sz="4000" b="1" dirty="0" smtClean="0"/>
              <a:t> </a:t>
            </a:r>
            <a:r>
              <a:rPr lang="en-CA" sz="4000" b="1" dirty="0" err="1" smtClean="0"/>
              <a:t>ዘበአማን</a:t>
            </a:r>
            <a:r>
              <a:rPr lang="en-CA" sz="4000" b="1" dirty="0" smtClean="0"/>
              <a:t>፥ </a:t>
            </a:r>
            <a:r>
              <a:rPr lang="en-CA" sz="4000" b="1" dirty="0" err="1" smtClean="0"/>
              <a:t>ህልወ</a:t>
            </a:r>
            <a:r>
              <a:rPr lang="en-CA" sz="4000" b="1" dirty="0" smtClean="0"/>
              <a:t> </a:t>
            </a:r>
            <a:r>
              <a:rPr lang="en-CA" sz="4000" b="1" dirty="0" err="1" smtClean="0"/>
              <a:t>ሥላሴሆሙ</a:t>
            </a:r>
            <a:r>
              <a:rPr lang="en-CA" sz="4000" b="1" dirty="0" smtClean="0"/>
              <a:t> </a:t>
            </a:r>
            <a:r>
              <a:rPr lang="en-CA" sz="4000" b="1" dirty="0" err="1" smtClean="0"/>
              <a:t>ነአምን</a:t>
            </a:r>
            <a:r>
              <a:rPr lang="en-CA" sz="4000" b="1" dirty="0" smtClean="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Matthew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213. </a:t>
            </a:r>
            <a:r>
              <a:rPr lang="en-US" sz="3300" dirty="0">
                <a:uFill>
                  <a:solidFill>
                    <a:srgbClr val="0329D6"/>
                  </a:solidFill>
                </a:uFill>
              </a:rPr>
              <a:t>Heaven and earth shall pass away, </a:t>
            </a:r>
            <a:r>
              <a:rPr lang="en-US" sz="3300" dirty="0" smtClean="0">
                <a:uFill>
                  <a:solidFill>
                    <a:srgbClr val="0329D6"/>
                  </a:solidFill>
                </a:uFill>
              </a:rPr>
              <a:t>but My </a:t>
            </a:r>
            <a:r>
              <a:rPr lang="en-US" sz="3300" dirty="0">
                <a:uFill>
                  <a:solidFill>
                    <a:srgbClr val="0329D6"/>
                  </a:solidFill>
                </a:uFill>
              </a:rPr>
              <a:t>words shall not pass away, said </a:t>
            </a:r>
            <a:r>
              <a:rPr lang="en-US" sz="3300" dirty="0" smtClean="0">
                <a:uFill>
                  <a:solidFill>
                    <a:srgbClr val="0329D6"/>
                  </a:solidFill>
                </a:uFill>
              </a:rPr>
              <a:t>the Lord </a:t>
            </a:r>
            <a:r>
              <a:rPr lang="en-US" sz="3300" dirty="0">
                <a:uFill>
                  <a:solidFill>
                    <a:srgbClr val="0329D6"/>
                  </a:solidFill>
                </a:uFill>
              </a:rPr>
              <a:t>to His disciple</a:t>
            </a:r>
            <a:r>
              <a:rPr lang="en-US" sz="3300" dirty="0" smtClean="0">
                <a:uFill>
                  <a:solidFill>
                    <a:srgbClr val="0329D6"/>
                  </a:solidFill>
                </a:uFill>
              </a:rPr>
              <a:t>.</a:t>
            </a:r>
            <a:r>
              <a:rPr lang="en-US" sz="3300" b="1" dirty="0">
                <a:solidFill>
                  <a:srgbClr val="FFFF00"/>
                </a:solidFill>
                <a:uFill>
                  <a:solidFill>
                    <a:srgbClr val="0329D6"/>
                  </a:solidFill>
                </a:uFill>
              </a:rPr>
              <a:t> </a:t>
            </a:r>
            <a:endParaRPr lang="en-US" sz="3300" b="1" dirty="0" smtClean="0">
              <a:solidFill>
                <a:srgbClr val="FFFF00"/>
              </a:solidFill>
              <a:uFill>
                <a:solidFill>
                  <a:srgbClr val="0329D6"/>
                </a:solidFill>
              </a:uFill>
            </a:endParaRPr>
          </a:p>
          <a:p>
            <a:pPr marL="40639" marR="40639">
              <a:spcBef>
                <a:spcPts val="600"/>
              </a:spcBef>
              <a:defRPr sz="2800"/>
            </a:pPr>
            <a:r>
              <a:rPr lang="en-US" sz="3300" b="1" dirty="0" smtClean="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a:t>
            </a:r>
            <a:r>
              <a:rPr lang="en-US" sz="3300" dirty="0" smtClean="0">
                <a:solidFill>
                  <a:schemeClr val="tx1">
                    <a:lumMod val="95000"/>
                  </a:schemeClr>
                </a:solidFill>
                <a:uFill>
                  <a:solidFill>
                    <a:srgbClr val="0329D6"/>
                  </a:solidFill>
                </a:uFill>
              </a:rPr>
              <a:t>Trinity</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ማቴዎስ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213.  </a:t>
            </a:r>
            <a:r>
              <a:rPr lang="en-CA" sz="3800" dirty="0" err="1" smtClean="0"/>
              <a:t>ሰማይን</a:t>
            </a:r>
            <a:r>
              <a:rPr lang="en-CA" sz="3800" dirty="0" smtClean="0"/>
              <a:t> </a:t>
            </a:r>
            <a:r>
              <a:rPr lang="en-CA" sz="3800" dirty="0" err="1" smtClean="0"/>
              <a:t>ምድርን</a:t>
            </a:r>
            <a:r>
              <a:rPr lang="en-CA" sz="3800" dirty="0" smtClean="0"/>
              <a:t> </a:t>
            </a:r>
            <a:r>
              <a:rPr lang="en-CA" sz="3800" dirty="0" err="1" smtClean="0"/>
              <a:t>ክሓልፍ</a:t>
            </a:r>
            <a:r>
              <a:rPr lang="en-CA" sz="3800" dirty="0" smtClean="0"/>
              <a:t> </a:t>
            </a:r>
            <a:r>
              <a:rPr lang="en-CA" sz="3800" dirty="0" err="1" smtClean="0"/>
              <a:t>እዩ</a:t>
            </a:r>
            <a:r>
              <a:rPr lang="en-CA" sz="3800" dirty="0" smtClean="0"/>
              <a:t> </a:t>
            </a:r>
            <a:r>
              <a:rPr lang="en-CA" sz="3800" dirty="0" err="1" smtClean="0"/>
              <a:t>ቃለይ</a:t>
            </a:r>
            <a:r>
              <a:rPr lang="en-CA" sz="3800" dirty="0" smtClean="0"/>
              <a:t> </a:t>
            </a:r>
            <a:r>
              <a:rPr lang="en-CA" sz="3800" dirty="0" err="1" smtClean="0"/>
              <a:t>ግና</a:t>
            </a:r>
            <a:r>
              <a:rPr lang="en-CA" sz="3800" dirty="0" smtClean="0"/>
              <a:t> </a:t>
            </a:r>
            <a:r>
              <a:rPr lang="en-CA" sz="3800" dirty="0" err="1" smtClean="0"/>
              <a:t>ኣይክሓልፍን</a:t>
            </a:r>
            <a:r>
              <a:rPr lang="en-CA" sz="3800" dirty="0" smtClean="0"/>
              <a:t> </a:t>
            </a:r>
            <a:r>
              <a:rPr lang="en-CA" sz="3800" dirty="0" err="1" smtClean="0"/>
              <a:t>እዩ</a:t>
            </a:r>
            <a:r>
              <a:rPr lang="en-CA" sz="3800" dirty="0" smtClean="0"/>
              <a:t>፥ </a:t>
            </a:r>
            <a:r>
              <a:rPr lang="en-CA" sz="3800" dirty="0" err="1" smtClean="0"/>
              <a:t>በለ</a:t>
            </a:r>
            <a:r>
              <a:rPr lang="en-CA" sz="3800" dirty="0" smtClean="0"/>
              <a:t> </a:t>
            </a:r>
            <a:r>
              <a:rPr lang="en-CA" sz="3800" dirty="0" err="1" smtClean="0"/>
              <a:t>ጐይታ</a:t>
            </a:r>
            <a:r>
              <a:rPr lang="en-CA" sz="3800" dirty="0" smtClean="0"/>
              <a:t> </a:t>
            </a:r>
            <a:r>
              <a:rPr lang="en-CA" sz="3800" dirty="0" err="1" smtClean="0"/>
              <a:t>ንደቀ</a:t>
            </a:r>
            <a:r>
              <a:rPr lang="en-CA" sz="3800" dirty="0" smtClean="0"/>
              <a:t> </a:t>
            </a:r>
            <a:r>
              <a:rPr lang="en-CA" sz="3800" dirty="0" err="1" smtClean="0"/>
              <a:t>መዛሙርቱ</a:t>
            </a:r>
            <a:r>
              <a:rPr lang="en-CA" sz="3800" dirty="0" smtClean="0"/>
              <a:t>። </a:t>
            </a:r>
          </a:p>
          <a:p>
            <a:r>
              <a:rPr lang="en-CA" sz="3800" dirty="0" err="1" smtClean="0">
                <a:solidFill>
                  <a:srgbClr val="FFFF00"/>
                </a:solidFill>
              </a:rPr>
              <a:t>ይ.ሕ</a:t>
            </a:r>
            <a:r>
              <a:rPr lang="en-CA" sz="3800" dirty="0" smtClean="0">
                <a:solidFill>
                  <a:srgbClr val="FFFF00"/>
                </a:solidFill>
              </a:rPr>
              <a:t>. </a:t>
            </a:r>
            <a:r>
              <a:rPr lang="en-CA" sz="3800" dirty="0" err="1" smtClean="0"/>
              <a:t>ብሓቂ</a:t>
            </a:r>
            <a:r>
              <a:rPr lang="en-CA" sz="3800" dirty="0" smtClean="0"/>
              <a:t> </a:t>
            </a:r>
            <a:r>
              <a:rPr lang="en-CA" sz="3800" dirty="0" err="1" smtClean="0"/>
              <a:t>ንዝእመን</a:t>
            </a:r>
            <a:r>
              <a:rPr lang="en-CA" sz="3800" dirty="0" smtClean="0"/>
              <a:t> </a:t>
            </a:r>
          </a:p>
          <a:p>
            <a:r>
              <a:rPr lang="en-CA" sz="3800" dirty="0" smtClean="0"/>
              <a:t> </a:t>
            </a:r>
            <a:r>
              <a:rPr lang="en-CA" sz="3800" dirty="0" err="1" smtClean="0"/>
              <a:t>ኣብ</a:t>
            </a:r>
            <a:r>
              <a:rPr lang="en-CA" sz="3800" dirty="0" smtClean="0"/>
              <a:t> </a:t>
            </a:r>
            <a:r>
              <a:rPr lang="en-CA" sz="3800" dirty="0" err="1" smtClean="0"/>
              <a:t>ንኣምን</a:t>
            </a:r>
            <a:r>
              <a:rPr lang="en-CA" sz="3800" dirty="0" smtClean="0"/>
              <a:t>፥ </a:t>
            </a:r>
            <a:r>
              <a:rPr lang="en-CA" sz="3800" dirty="0" err="1"/>
              <a:t>ብሓቂ</a:t>
            </a:r>
            <a:r>
              <a:rPr lang="en-CA" sz="3800" dirty="0"/>
              <a:t> </a:t>
            </a:r>
            <a:r>
              <a:rPr lang="en-CA" sz="3800" dirty="0" err="1"/>
              <a:t>ንዝእመን</a:t>
            </a:r>
            <a:r>
              <a:rPr lang="en-CA" sz="3800" dirty="0"/>
              <a:t> </a:t>
            </a:r>
            <a:r>
              <a:rPr lang="en-CA" sz="3800" dirty="0" err="1" smtClean="0"/>
              <a:t>ወልድ</a:t>
            </a:r>
            <a:r>
              <a:rPr lang="en-CA" sz="3800" dirty="0" smtClean="0"/>
              <a:t> </a:t>
            </a:r>
            <a:r>
              <a:rPr lang="en-CA" sz="3800" dirty="0" err="1" smtClean="0"/>
              <a:t>ንኣምን</a:t>
            </a:r>
            <a:r>
              <a:rPr lang="en-CA" sz="3800" dirty="0" smtClean="0"/>
              <a:t>፥ </a:t>
            </a:r>
            <a:r>
              <a:rPr lang="en-CA" sz="3800" dirty="0" err="1" smtClean="0"/>
              <a:t>ብሓቂ</a:t>
            </a:r>
            <a:r>
              <a:rPr lang="en-CA" sz="3800" dirty="0" smtClean="0"/>
              <a:t> </a:t>
            </a:r>
            <a:r>
              <a:rPr lang="en-CA" sz="3800" dirty="0" err="1"/>
              <a:t>ንዝእመን</a:t>
            </a:r>
            <a:r>
              <a:rPr lang="en-CA" sz="3800" dirty="0"/>
              <a:t> </a:t>
            </a:r>
            <a:r>
              <a:rPr lang="en-CA" sz="3800" dirty="0" err="1" smtClean="0"/>
              <a:t>መንፈስ</a:t>
            </a:r>
            <a:r>
              <a:rPr lang="en-CA" sz="3800" dirty="0" smtClean="0"/>
              <a:t> </a:t>
            </a:r>
            <a:r>
              <a:rPr lang="en-CA" sz="3800" dirty="0" err="1" smtClean="0"/>
              <a:t>ቅዱስ’ውን</a:t>
            </a:r>
            <a:r>
              <a:rPr lang="en-CA" sz="3800" dirty="0" smtClean="0"/>
              <a:t> </a:t>
            </a:r>
            <a:r>
              <a:rPr lang="en-CA" sz="3800" dirty="0" err="1"/>
              <a:t>ንኣምን</a:t>
            </a:r>
            <a:r>
              <a:rPr lang="en-CA" sz="3800" dirty="0" smtClean="0"/>
              <a:t>፥ </a:t>
            </a:r>
            <a:r>
              <a:rPr lang="en-CA" sz="3800" dirty="0" err="1" smtClean="0"/>
              <a:t>ህልው</a:t>
            </a:r>
            <a:r>
              <a:rPr lang="en-CA" sz="3800" dirty="0" smtClean="0"/>
              <a:t> </a:t>
            </a:r>
            <a:r>
              <a:rPr lang="en-CA" sz="3800" dirty="0" err="1" smtClean="0"/>
              <a:t>ንዝኾነ</a:t>
            </a:r>
            <a:r>
              <a:rPr lang="en-CA" sz="3800" dirty="0" smtClean="0"/>
              <a:t> </a:t>
            </a:r>
            <a:r>
              <a:rPr lang="en-CA" sz="3800" dirty="0" err="1" smtClean="0"/>
              <a:t>ሠለስትነቶም</a:t>
            </a:r>
            <a:r>
              <a:rPr lang="en-CA" sz="3800" dirty="0" smtClean="0"/>
              <a:t> </a:t>
            </a:r>
            <a:r>
              <a:rPr lang="en-CA" sz="3800" dirty="0" err="1" smtClean="0"/>
              <a:t>ንኣምን</a:t>
            </a:r>
            <a:r>
              <a:rPr lang="en-CA" sz="3800" dirty="0" smtClean="0"/>
              <a:t>።</a:t>
            </a:r>
            <a:endParaRPr lang="en-CA" sz="3800" dirty="0"/>
          </a:p>
        </p:txBody>
      </p:sp>
    </p:spTree>
    <p:extLst>
      <p:ext uri="{BB962C8B-B14F-4D97-AF65-F5344CB8AC3E}">
        <p14:creationId xmlns:p14="http://schemas.microsoft.com/office/powerpoint/2010/main" val="3259442475"/>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ዘማርቆስ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፪፻፲፬.</a:t>
            </a:r>
            <a:r>
              <a:rPr lang="en-CA" sz="1400" dirty="0" smtClean="0">
                <a:solidFill>
                  <a:srgbClr val="FF0000"/>
                </a:solidFill>
              </a:rPr>
              <a:t> </a:t>
            </a:r>
            <a:r>
              <a:rPr lang="en-CA" sz="4400" dirty="0" err="1" smtClean="0"/>
              <a:t>ዘቦ</a:t>
            </a:r>
            <a:r>
              <a:rPr lang="en-CA" sz="4400" dirty="0" smtClean="0"/>
              <a:t> </a:t>
            </a:r>
            <a:r>
              <a:rPr lang="en-CA" sz="4400" dirty="0" err="1" smtClean="0"/>
              <a:t>እዝን</a:t>
            </a:r>
            <a:r>
              <a:rPr lang="en-CA" sz="4400" dirty="0" smtClean="0"/>
              <a:t> </a:t>
            </a:r>
            <a:r>
              <a:rPr lang="en-CA" sz="4400" dirty="0" err="1" smtClean="0"/>
              <a:t>ሰሚዐ</a:t>
            </a:r>
            <a:r>
              <a:rPr lang="en-CA" sz="4400" dirty="0" smtClean="0"/>
              <a:t> </a:t>
            </a:r>
            <a:r>
              <a:rPr lang="en-CA" sz="4400" dirty="0" err="1" smtClean="0"/>
              <a:t>ለይስማዕ</a:t>
            </a:r>
            <a:r>
              <a:rPr lang="en-CA" sz="4400" dirty="0" smtClean="0"/>
              <a:t>።</a:t>
            </a:r>
          </a:p>
          <a:p>
            <a:endParaRPr lang="en-CA" sz="1400" dirty="0" smtClean="0"/>
          </a:p>
          <a:p>
            <a:r>
              <a:rPr lang="en-CA" sz="4400" dirty="0" err="1" smtClean="0">
                <a:solidFill>
                  <a:srgbClr val="FFFF00"/>
                </a:solidFill>
              </a:rPr>
              <a:t>ይ.ሕ</a:t>
            </a:r>
            <a:r>
              <a:rPr lang="en-CA" sz="4400" dirty="0" smtClean="0">
                <a:solidFill>
                  <a:srgbClr val="FFFF00"/>
                </a:solidFill>
              </a:rPr>
              <a:t>. </a:t>
            </a:r>
            <a:r>
              <a:rPr lang="en-CA" sz="4400" b="1" dirty="0" err="1" smtClean="0"/>
              <a:t>እሉ</a:t>
            </a:r>
            <a:r>
              <a:rPr lang="en-CA" sz="4400" b="1" dirty="0" smtClean="0"/>
              <a:t> </a:t>
            </a:r>
            <a:r>
              <a:rPr lang="en-CA" sz="4400" b="1" dirty="0" err="1" smtClean="0"/>
              <a:t>ኪሩቤል</a:t>
            </a:r>
            <a:r>
              <a:rPr lang="en-CA" sz="4400" b="1" dirty="0" smtClean="0"/>
              <a:t> </a:t>
            </a:r>
            <a:r>
              <a:rPr lang="en-CA" sz="4400" b="1" dirty="0" err="1" smtClean="0"/>
              <a:t>ወሱራፌል</a:t>
            </a:r>
            <a:r>
              <a:rPr lang="en-CA" sz="4400" b="1" dirty="0" smtClean="0"/>
              <a:t> </a:t>
            </a:r>
            <a:r>
              <a:rPr lang="en-CA" sz="4400" b="1" dirty="0" err="1" smtClean="0"/>
              <a:t>ያዐርጉ</a:t>
            </a:r>
            <a:r>
              <a:rPr lang="en-CA" sz="4400" b="1" dirty="0" smtClean="0"/>
              <a:t> </a:t>
            </a:r>
            <a:r>
              <a:rPr lang="en-CA" sz="4400" b="1" dirty="0" err="1" smtClean="0"/>
              <a:t>ሎቱ</a:t>
            </a:r>
            <a:r>
              <a:rPr lang="en-CA" sz="4400" b="1" dirty="0" smtClean="0"/>
              <a:t> </a:t>
            </a:r>
            <a:r>
              <a:rPr lang="en-CA" sz="4400" b="1" dirty="0" err="1" smtClean="0"/>
              <a:t>ስብሐተ</a:t>
            </a:r>
            <a:r>
              <a:rPr lang="en-CA" sz="4400" b="1" dirty="0" smtClean="0"/>
              <a:t>፥ </a:t>
            </a:r>
            <a:r>
              <a:rPr lang="en-CA" sz="4400" b="1" dirty="0" err="1" smtClean="0"/>
              <a:t>እንዘ</a:t>
            </a:r>
            <a:r>
              <a:rPr lang="en-CA" sz="4400" b="1" dirty="0" smtClean="0"/>
              <a:t> </a:t>
            </a:r>
            <a:r>
              <a:rPr lang="en-CA" sz="4400" b="1" dirty="0" err="1" smtClean="0"/>
              <a:t>ይብሉ</a:t>
            </a:r>
            <a:r>
              <a:rPr lang="en-CA" sz="4400" b="1" dirty="0"/>
              <a:t> </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ኣንተ</a:t>
            </a:r>
            <a:r>
              <a:rPr lang="en-CA" sz="4400" b="1" dirty="0" smtClean="0"/>
              <a:t>  </a:t>
            </a:r>
            <a:r>
              <a:rPr lang="en-CA" sz="4400" b="1" dirty="0" err="1" smtClean="0"/>
              <a:t>እግዚአ</a:t>
            </a:r>
            <a:endParaRPr lang="en-CA" sz="4400" b="1" dirty="0" smtClean="0"/>
          </a:p>
          <a:p>
            <a:r>
              <a:rPr lang="en-CA" sz="4400" b="1" dirty="0" err="1" smtClean="0"/>
              <a:t>ብሔር</a:t>
            </a:r>
            <a:r>
              <a:rPr lang="en-CA" sz="4400" b="1" dirty="0" smtClean="0"/>
              <a:t> </a:t>
            </a:r>
            <a:r>
              <a:rPr lang="en-CA" sz="4400" b="1" dirty="0" err="1" smtClean="0"/>
              <a:t>ኣብ</a:t>
            </a:r>
            <a:r>
              <a:rPr lang="en-CA" sz="4400" b="1" dirty="0" smtClean="0"/>
              <a:t> </a:t>
            </a:r>
            <a:r>
              <a:rPr lang="en-CA" sz="4400" b="1" dirty="0" err="1" smtClean="0"/>
              <a:t>ወወልድ</a:t>
            </a:r>
            <a:r>
              <a:rPr lang="en-CA" sz="4400" b="1" dirty="0" smtClean="0"/>
              <a:t> </a:t>
            </a:r>
            <a:r>
              <a:rPr lang="en-CA" sz="4400" b="1" dirty="0" err="1" smtClean="0"/>
              <a:t>ወመንፈስ</a:t>
            </a:r>
            <a:r>
              <a:rPr lang="en-CA" sz="4400" b="1" dirty="0" smtClean="0"/>
              <a:t> </a:t>
            </a:r>
            <a:r>
              <a:rPr lang="en-CA" sz="4400" b="1" dirty="0" err="1" smtClean="0"/>
              <a:t>ቅዱስ</a:t>
            </a:r>
            <a:r>
              <a:rPr lang="en-CA" sz="4400" b="1" dirty="0" smtClean="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214. </a:t>
            </a:r>
            <a:r>
              <a:rPr lang="en-US" sz="3400" dirty="0">
                <a:uFill>
                  <a:solidFill>
                    <a:srgbClr val="0329D6"/>
                  </a:solidFill>
                </a:uFill>
              </a:rPr>
              <a:t>He that has ears to hear, let him hear. </a:t>
            </a:r>
            <a:endParaRPr lang="en-US" sz="3400" dirty="0" smtClean="0">
              <a:uFill>
                <a:solidFill>
                  <a:srgbClr val="0329D6"/>
                </a:solidFill>
              </a:uFill>
            </a:endParaRPr>
          </a:p>
          <a:p>
            <a:pPr marL="40639" marR="40639">
              <a:lnSpc>
                <a:spcPct val="130000"/>
              </a:lnSpc>
              <a:spcBef>
                <a:spcPts val="600"/>
              </a:spcBef>
              <a:defRPr sz="2800"/>
            </a:pPr>
            <a:r>
              <a:rPr lang="en-US" sz="3400" b="1" dirty="0" smtClean="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a:t>
            </a:r>
            <a:r>
              <a:rPr lang="en-US" sz="3400" dirty="0" smtClean="0">
                <a:solidFill>
                  <a:schemeClr val="tx1">
                    <a:lumMod val="95000"/>
                  </a:schemeClr>
                </a:solidFill>
                <a:uFill>
                  <a:solidFill>
                    <a:srgbClr val="0329D6"/>
                  </a:solidFill>
                </a:uFill>
              </a:rPr>
              <a:t>Holy, </a:t>
            </a:r>
            <a:r>
              <a:rPr lang="en-US" sz="3400" dirty="0">
                <a:solidFill>
                  <a:schemeClr val="tx1">
                    <a:lumMod val="95000"/>
                  </a:schemeClr>
                </a:solidFill>
                <a:uFill>
                  <a:solidFill>
                    <a:srgbClr val="0329D6"/>
                  </a:solidFill>
                </a:uFill>
              </a:rPr>
              <a:t>Holy </a:t>
            </a:r>
            <a:r>
              <a:rPr lang="en-US" sz="3400" dirty="0" err="1" smtClean="0">
                <a:solidFill>
                  <a:schemeClr val="tx1">
                    <a:lumMod val="95000"/>
                  </a:schemeClr>
                </a:solidFill>
                <a:uFill>
                  <a:solidFill>
                    <a:srgbClr val="0329D6"/>
                  </a:solidFill>
                </a:uFill>
              </a:rPr>
              <a:t>Holy</a:t>
            </a:r>
            <a:r>
              <a:rPr lang="en-US" sz="3400" dirty="0" smtClean="0">
                <a:solidFill>
                  <a:schemeClr val="tx1">
                    <a:lumMod val="95000"/>
                  </a:schemeClr>
                </a:solidFill>
                <a:uFill>
                  <a:solidFill>
                    <a:srgbClr val="0329D6"/>
                  </a:solidFill>
                </a:uFill>
              </a:rPr>
              <a:t>, </a:t>
            </a:r>
            <a:r>
              <a:rPr lang="en-US" sz="3400" dirty="0">
                <a:solidFill>
                  <a:schemeClr val="tx1">
                    <a:lumMod val="95000"/>
                  </a:schemeClr>
                </a:solidFill>
                <a:uFill>
                  <a:solidFill>
                    <a:srgbClr val="0329D6"/>
                  </a:solidFill>
                </a:uFill>
              </a:rPr>
              <a:t>art Thou God, Father, Son </a:t>
            </a:r>
            <a:r>
              <a:rPr lang="en-US" sz="3400" dirty="0" smtClean="0">
                <a:solidFill>
                  <a:schemeClr val="tx1">
                    <a:lumMod val="95000"/>
                  </a:schemeClr>
                </a:solidFill>
                <a:uFill>
                  <a:solidFill>
                    <a:srgbClr val="0329D6"/>
                  </a:solidFill>
                </a:uFill>
              </a:rPr>
              <a:t>and </a:t>
            </a:r>
            <a:r>
              <a:rPr lang="en-US" sz="3400" dirty="0">
                <a:solidFill>
                  <a:schemeClr val="tx1">
                    <a:lumMod val="95000"/>
                  </a:schemeClr>
                </a:solidFill>
                <a:uFill>
                  <a:solidFill>
                    <a:srgbClr val="0329D6"/>
                  </a:solidFill>
                </a:uFill>
              </a:rPr>
              <a:t>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214.  </a:t>
            </a:r>
            <a:r>
              <a:rPr lang="en-CA" sz="4400" dirty="0" err="1" smtClean="0"/>
              <a:t>እትሰምዕ</a:t>
            </a:r>
            <a:r>
              <a:rPr lang="en-CA" sz="4400" dirty="0" smtClean="0"/>
              <a:t> </a:t>
            </a:r>
            <a:r>
              <a:rPr lang="en-CA" sz="4400" dirty="0" err="1" smtClean="0"/>
              <a:t>እዝኒ</a:t>
            </a:r>
            <a:r>
              <a:rPr lang="en-CA" sz="4400" dirty="0" smtClean="0"/>
              <a:t> </a:t>
            </a:r>
            <a:r>
              <a:rPr lang="en-CA" sz="4400" dirty="0" err="1" smtClean="0"/>
              <a:t>ዘላቶ</a:t>
            </a:r>
            <a:r>
              <a:rPr lang="en-CA" sz="4400" dirty="0" smtClean="0"/>
              <a:t> </a:t>
            </a:r>
            <a:r>
              <a:rPr lang="en-CA" sz="4400" dirty="0" err="1" smtClean="0"/>
              <a:t>ይስማዕ</a:t>
            </a:r>
            <a:r>
              <a:rPr lang="en-CA" sz="4400" dirty="0" smtClean="0"/>
              <a:t>።</a:t>
            </a:r>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እዚኣቶም</a:t>
            </a:r>
            <a:r>
              <a:rPr lang="en-CA" sz="4400" dirty="0" smtClean="0"/>
              <a:t> </a:t>
            </a:r>
            <a:r>
              <a:rPr lang="en-CA" sz="4400" dirty="0" err="1" smtClean="0"/>
              <a:t>ኪሩቤልን</a:t>
            </a:r>
            <a:r>
              <a:rPr lang="en-CA" sz="4400" dirty="0" smtClean="0"/>
              <a:t> </a:t>
            </a:r>
            <a:r>
              <a:rPr lang="en-CA" sz="4400" dirty="0" err="1" smtClean="0"/>
              <a:t>ሱራፌልን</a:t>
            </a:r>
            <a:r>
              <a:rPr lang="en-CA" sz="4400" dirty="0" smtClean="0"/>
              <a:t>፥ </a:t>
            </a:r>
            <a:r>
              <a:rPr lang="en-CA" sz="4400" dirty="0" err="1" smtClean="0"/>
              <a:t>እግዚኣብሄር</a:t>
            </a:r>
            <a:r>
              <a:rPr lang="en-CA" sz="4400" dirty="0" smtClean="0"/>
              <a:t> </a:t>
            </a:r>
            <a:r>
              <a:rPr lang="en-CA" sz="4400" dirty="0" err="1" smtClean="0"/>
              <a:t>ኣብን</a:t>
            </a:r>
            <a:r>
              <a:rPr lang="en-CA" sz="4400" dirty="0" smtClean="0"/>
              <a:t> </a:t>
            </a:r>
            <a:r>
              <a:rPr lang="en-CA" sz="4400" dirty="0" err="1" smtClean="0"/>
              <a:t>ወልድን</a:t>
            </a:r>
            <a:r>
              <a:rPr lang="en-CA" sz="4400" dirty="0" smtClean="0"/>
              <a:t> </a:t>
            </a:r>
            <a:r>
              <a:rPr lang="en-CA" sz="4400" dirty="0" err="1" smtClean="0"/>
              <a:t>መንፈስ</a:t>
            </a:r>
            <a:r>
              <a:rPr lang="en-CA" sz="4400" dirty="0" smtClean="0"/>
              <a:t> </a:t>
            </a:r>
            <a:r>
              <a:rPr lang="en-CA" sz="4400" dirty="0" err="1" smtClean="0"/>
              <a:t>ቅዱስን</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እናበሉ</a:t>
            </a:r>
            <a:r>
              <a:rPr lang="en-CA" sz="4400" dirty="0" smtClean="0"/>
              <a:t> </a:t>
            </a:r>
            <a:r>
              <a:rPr lang="en-CA" sz="4400" dirty="0" err="1" smtClean="0"/>
              <a:t>ምስጋና</a:t>
            </a:r>
            <a:r>
              <a:rPr lang="en-CA" sz="4400" dirty="0" smtClean="0"/>
              <a:t> </a:t>
            </a:r>
            <a:r>
              <a:rPr lang="en-CA" sz="4400" dirty="0" err="1" smtClean="0"/>
              <a:t>የቕርቡሉ</a:t>
            </a:r>
            <a:r>
              <a:rPr lang="en-CA" sz="4400" dirty="0" smtClean="0"/>
              <a:t>።</a:t>
            </a:r>
            <a:endParaRPr lang="en-CA" sz="4400" dirty="0"/>
          </a:p>
        </p:txBody>
      </p:sp>
    </p:spTree>
    <p:extLst>
      <p:ext uri="{BB962C8B-B14F-4D97-AF65-F5344CB8AC3E}">
        <p14:creationId xmlns:p14="http://schemas.microsoft.com/office/powerpoint/2010/main" val="184302881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smtClean="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smtClean="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a:solidFill>
                  <a:srgbClr val="FFC000"/>
                </a:solidFill>
              </a:rPr>
              <a:t>l6. </a:t>
            </a:r>
            <a:r>
              <a:rPr lang="en-US" sz="3600" dirty="0" smtClean="0">
                <a:solidFill>
                  <a:schemeClr val="tx1">
                    <a:lumMod val="95000"/>
                  </a:schemeClr>
                </a:solidFill>
              </a:rPr>
              <a:t>Christ </a:t>
            </a:r>
            <a:r>
              <a:rPr lang="en-US" sz="3600" dirty="0">
                <a:solidFill>
                  <a:schemeClr val="tx1">
                    <a:lumMod val="95000"/>
                  </a:schemeClr>
                </a:solidFill>
              </a:rPr>
              <a:t>our God, Who </a:t>
            </a:r>
            <a:r>
              <a:rPr lang="en-US" sz="3600" dirty="0" smtClean="0">
                <a:solidFill>
                  <a:schemeClr val="tx1">
                    <a:lumMod val="95000"/>
                  </a:schemeClr>
                </a:solidFill>
              </a:rPr>
              <a:t>is truly </a:t>
            </a:r>
            <a:r>
              <a:rPr lang="en-US" sz="3600" dirty="0">
                <a:solidFill>
                  <a:schemeClr val="tx1">
                    <a:lumMod val="95000"/>
                  </a:schemeClr>
                </a:solidFill>
              </a:rPr>
              <a:t>our Lord, Who went to the </a:t>
            </a:r>
            <a:r>
              <a:rPr lang="en-US" sz="3600" dirty="0" smtClean="0">
                <a:solidFill>
                  <a:schemeClr val="tx1">
                    <a:lumMod val="95000"/>
                  </a:schemeClr>
                </a:solidFill>
              </a:rPr>
              <a:t>wedding when </a:t>
            </a:r>
            <a:r>
              <a:rPr lang="en-US" sz="3600" dirty="0">
                <a:solidFill>
                  <a:schemeClr val="tx1">
                    <a:lumMod val="95000"/>
                  </a:schemeClr>
                </a:solidFill>
              </a:rPr>
              <a:t>they invited Thee in Cana of Galilee</a:t>
            </a:r>
            <a:r>
              <a:rPr lang="en-US" sz="3600" dirty="0" smtClean="0">
                <a:solidFill>
                  <a:schemeClr val="tx1">
                    <a:lumMod val="95000"/>
                  </a:schemeClr>
                </a:solidFill>
              </a:rPr>
              <a:t>, and </a:t>
            </a:r>
            <a:r>
              <a:rPr lang="en-US" sz="3600" dirty="0">
                <a:solidFill>
                  <a:schemeClr val="tx1">
                    <a:lumMod val="95000"/>
                  </a:schemeClr>
                </a:solidFill>
              </a:rPr>
              <a:t>blessed for them the water and </a:t>
            </a:r>
            <a:r>
              <a:rPr lang="en-US" sz="3600" dirty="0" smtClean="0">
                <a:solidFill>
                  <a:schemeClr val="tx1">
                    <a:lumMod val="95000"/>
                  </a:schemeClr>
                </a:solidFill>
              </a:rPr>
              <a:t>changed it </a:t>
            </a:r>
            <a:r>
              <a:rPr lang="en-US" sz="3600" dirty="0">
                <a:solidFill>
                  <a:schemeClr val="tx1">
                    <a:lumMod val="95000"/>
                  </a:schemeClr>
                </a:solidFill>
              </a:rPr>
              <a:t>into wine, do Thou in like manner </a:t>
            </a:r>
            <a:r>
              <a:rPr lang="en-US" sz="3600" dirty="0" smtClean="0">
                <a:solidFill>
                  <a:schemeClr val="tx1">
                    <a:lumMod val="95000"/>
                  </a:schemeClr>
                </a:solidFill>
              </a:rPr>
              <a:t>un to this </a:t>
            </a:r>
            <a:r>
              <a:rPr lang="en-US" sz="2000" dirty="0">
                <a:solidFill>
                  <a:srgbClr val="FFC000"/>
                </a:solidFill>
              </a:rPr>
              <a:t>(pointing) </a:t>
            </a:r>
            <a:r>
              <a:rPr lang="en-US" sz="3600" dirty="0">
                <a:solidFill>
                  <a:schemeClr val="tx1">
                    <a:lumMod val="95000"/>
                  </a:schemeClr>
                </a:solidFill>
              </a:rPr>
              <a:t>wine which is set </a:t>
            </a:r>
            <a:r>
              <a:rPr lang="en-US" sz="3600" dirty="0" smtClean="0">
                <a:solidFill>
                  <a:schemeClr val="tx1">
                    <a:lumMod val="95000"/>
                  </a:schemeClr>
                </a:solidFill>
              </a:rPr>
              <a:t>before Thee.</a:t>
            </a:r>
          </a:p>
        </p:txBody>
      </p:sp>
    </p:spTree>
    <p:extLst>
      <p:ext uri="{BB962C8B-B14F-4D97-AF65-F5344CB8AC3E}">
        <p14:creationId xmlns:p14="http://schemas.microsoft.com/office/powerpoint/2010/main" val="105014660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ዘሉቃስ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፪፻፲፭.</a:t>
            </a:r>
            <a:r>
              <a:rPr lang="en-CA" sz="1400" dirty="0" smtClean="0">
                <a:solidFill>
                  <a:srgbClr val="FF0000"/>
                </a:solidFill>
              </a:rPr>
              <a:t> </a:t>
            </a:r>
            <a:r>
              <a:rPr lang="en-CA" sz="4000" dirty="0" err="1" smtClean="0"/>
              <a:t>ይቀልል</a:t>
            </a:r>
            <a:r>
              <a:rPr lang="en-CA" sz="4000" dirty="0" smtClean="0"/>
              <a:t> </a:t>
            </a:r>
            <a:r>
              <a:rPr lang="en-CA" sz="4000" dirty="0" err="1" smtClean="0"/>
              <a:t>ኅል</a:t>
            </a:r>
            <a:endParaRPr lang="en-CA" sz="4000" dirty="0" smtClean="0"/>
          </a:p>
          <a:p>
            <a:r>
              <a:rPr lang="en-CA" sz="4000" dirty="0" err="1" smtClean="0"/>
              <a:t>ፈተ</a:t>
            </a:r>
            <a:r>
              <a:rPr lang="en-CA" sz="4000" dirty="0" smtClean="0"/>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እምትደቅ</a:t>
            </a:r>
            <a:r>
              <a:rPr lang="en-CA" sz="4000" dirty="0" smtClean="0"/>
              <a:t>፥ </a:t>
            </a:r>
            <a:r>
              <a:rPr lang="en-CA" sz="4000" dirty="0" err="1" smtClean="0"/>
              <a:t>አሐቲ</a:t>
            </a:r>
            <a:r>
              <a:rPr lang="en-CA" sz="4000" dirty="0" smtClean="0"/>
              <a:t> </a:t>
            </a:r>
            <a:r>
              <a:rPr lang="en-CA" sz="4000" dirty="0" err="1" smtClean="0"/>
              <a:t>ቃል</a:t>
            </a:r>
            <a:r>
              <a:rPr lang="en-CA" sz="4000" dirty="0" smtClean="0"/>
              <a:t> </a:t>
            </a:r>
            <a:r>
              <a:rPr lang="en-CA" sz="4000" dirty="0" err="1" smtClean="0"/>
              <a:t>እምኦሪት</a:t>
            </a:r>
            <a:r>
              <a:rPr lang="en-CA" sz="4000" dirty="0" smtClean="0"/>
              <a:t> </a:t>
            </a:r>
            <a:r>
              <a:rPr lang="en-CA" sz="4000" dirty="0" err="1" smtClean="0"/>
              <a:t>ወእም</a:t>
            </a:r>
            <a:r>
              <a:rPr lang="en-CA" sz="4000" dirty="0" smtClean="0"/>
              <a:t> </a:t>
            </a:r>
            <a:r>
              <a:rPr lang="en-CA" sz="4000" dirty="0" err="1" smtClean="0"/>
              <a:t>ነቢያት</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መኑ</a:t>
            </a:r>
            <a:r>
              <a:rPr lang="en-CA" sz="4000" b="1" dirty="0" smtClean="0">
                <a:solidFill>
                  <a:schemeClr val="tx1">
                    <a:lumMod val="95000"/>
                  </a:schemeClr>
                </a:solidFill>
              </a:rPr>
              <a:t> </a:t>
            </a:r>
            <a:r>
              <a:rPr lang="en-CA" sz="4000" b="1" dirty="0" err="1" smtClean="0">
                <a:solidFill>
                  <a:schemeClr val="tx1">
                    <a:lumMod val="95000"/>
                  </a:schemeClr>
                </a:solidFill>
              </a:rPr>
              <a:t>ይመስለከ</a:t>
            </a:r>
            <a:r>
              <a:rPr lang="en-CA" sz="4000" b="1" dirty="0" smtClean="0">
                <a:solidFill>
                  <a:schemeClr val="tx1">
                    <a:lumMod val="95000"/>
                  </a:schemeClr>
                </a:solidFill>
              </a:rPr>
              <a:t> </a:t>
            </a:r>
            <a:r>
              <a:rPr lang="en-CA" sz="4000" b="1" dirty="0" err="1" smtClean="0">
                <a:solidFill>
                  <a:schemeClr val="tx1">
                    <a:lumMod val="95000"/>
                  </a:schemeClr>
                </a:solidFill>
              </a:rPr>
              <a:t>እምነ</a:t>
            </a:r>
            <a:r>
              <a:rPr lang="en-CA" sz="4000" b="1" dirty="0" smtClean="0">
                <a:solidFill>
                  <a:schemeClr val="tx1">
                    <a:lumMod val="95000"/>
                  </a:schemeClr>
                </a:solidFill>
              </a:rPr>
              <a:t> </a:t>
            </a:r>
            <a:r>
              <a:rPr lang="en-CA" sz="4000" b="1" dirty="0" err="1" smtClean="0">
                <a:solidFill>
                  <a:schemeClr val="tx1">
                    <a:lumMod val="95000"/>
                  </a:schemeClr>
                </a:solidFill>
              </a:rPr>
              <a:t>አማልክት</a:t>
            </a:r>
            <a:r>
              <a:rPr lang="en-CA" sz="4000" b="1" dirty="0" smtClean="0">
                <a:solidFill>
                  <a:schemeClr val="tx1">
                    <a:lumMod val="95000"/>
                  </a:schemeClr>
                </a:solidFill>
              </a:rPr>
              <a:t> </a:t>
            </a:r>
            <a:r>
              <a:rPr lang="en-CA" sz="4000" b="1" dirty="0" err="1" smtClean="0">
                <a:solidFill>
                  <a:schemeClr val="tx1">
                    <a:lumMod val="95000"/>
                  </a:schemeClr>
                </a:solidFill>
              </a:rPr>
              <a:t>እግዚኦ</a:t>
            </a:r>
            <a:r>
              <a:rPr lang="en-CA" sz="4000" b="1" dirty="0" smtClean="0">
                <a:solidFill>
                  <a:schemeClr val="tx1">
                    <a:lumMod val="95000"/>
                  </a:schemeClr>
                </a:solidFill>
              </a:rPr>
              <a:t> ፥ </a:t>
            </a:r>
            <a:r>
              <a:rPr lang="en-CA" sz="4000" b="1" dirty="0" err="1" smtClean="0">
                <a:solidFill>
                  <a:schemeClr val="tx1">
                    <a:lumMod val="95000"/>
                  </a:schemeClr>
                </a:solidFill>
              </a:rPr>
              <a:t>አንተ</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ዘትገብር</a:t>
            </a:r>
            <a:r>
              <a:rPr lang="en-CA" sz="4000" b="1" dirty="0" smtClean="0">
                <a:solidFill>
                  <a:schemeClr val="tx1">
                    <a:lumMod val="95000"/>
                  </a:schemeClr>
                </a:solidFill>
              </a:rPr>
              <a:t> </a:t>
            </a:r>
            <a:r>
              <a:rPr lang="en-CA" sz="4000" b="1" dirty="0" err="1" smtClean="0">
                <a:solidFill>
                  <a:schemeClr val="tx1">
                    <a:lumMod val="95000"/>
                  </a:schemeClr>
                </a:solidFill>
              </a:rPr>
              <a:t>መንክረ</a:t>
            </a:r>
            <a:r>
              <a:rPr lang="en-CA" sz="4000" b="1" dirty="0" smtClean="0">
                <a:solidFill>
                  <a:schemeClr val="tx1">
                    <a:lumMod val="95000"/>
                  </a:schemeClr>
                </a:solidFill>
              </a:rPr>
              <a:t>፥ </a:t>
            </a:r>
            <a:r>
              <a:rPr lang="en-CA" sz="4000" b="1" dirty="0" err="1" smtClean="0">
                <a:solidFill>
                  <a:schemeClr val="tx1">
                    <a:lumMod val="95000"/>
                  </a:schemeClr>
                </a:solidFill>
              </a:rPr>
              <a:t>አርአይኮሙ</a:t>
            </a:r>
            <a:r>
              <a:rPr lang="en-CA" sz="4000" b="1" dirty="0" smtClean="0">
                <a:solidFill>
                  <a:schemeClr val="tx1">
                    <a:lumMod val="95000"/>
                  </a:schemeClr>
                </a:solidFill>
              </a:rPr>
              <a:t> </a:t>
            </a:r>
            <a:r>
              <a:rPr lang="en-CA" sz="4000" b="1" dirty="0" err="1" smtClean="0">
                <a:solidFill>
                  <a:schemeClr val="tx1">
                    <a:lumMod val="95000"/>
                  </a:schemeClr>
                </a:solidFill>
              </a:rPr>
              <a:t>ለሕዝብከ</a:t>
            </a:r>
            <a:r>
              <a:rPr lang="en-CA" sz="4000" b="1" dirty="0" smtClean="0">
                <a:solidFill>
                  <a:schemeClr val="tx1">
                    <a:lumMod val="95000"/>
                  </a:schemeClr>
                </a:solidFill>
              </a:rPr>
              <a:t> </a:t>
            </a:r>
            <a:r>
              <a:rPr lang="en-CA" sz="4000" b="1" dirty="0" err="1" smtClean="0">
                <a:solidFill>
                  <a:schemeClr val="tx1">
                    <a:lumMod val="95000"/>
                  </a:schemeClr>
                </a:solidFill>
              </a:rPr>
              <a:t>ኃይለከ</a:t>
            </a:r>
            <a:r>
              <a:rPr lang="en-CA" sz="4000" b="1" dirty="0" smtClean="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215.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smtClean="0">
                <a:uFill>
                  <a:solidFill>
                    <a:srgbClr val="0329D6"/>
                  </a:solidFill>
                </a:uFill>
              </a:rPr>
              <a:t>.</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a:t>
            </a:r>
            <a:r>
              <a:rPr lang="en-US" sz="3200" dirty="0" smtClean="0">
                <a:uFill>
                  <a:solidFill>
                    <a:srgbClr val="0329D6"/>
                  </a:solidFill>
                </a:uFill>
                <a:sym typeface="Times New Roman"/>
              </a:rPr>
              <a:t>Thy </a:t>
            </a:r>
            <a:r>
              <a:rPr lang="en-US" sz="3200" dirty="0">
                <a:uFill>
                  <a:solidFill>
                    <a:srgbClr val="0329D6"/>
                  </a:solidFill>
                </a:uFill>
                <a:sym typeface="Times New Roman"/>
              </a:rPr>
              <a:t>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215.  </a:t>
            </a:r>
            <a:r>
              <a:rPr lang="en-CA" sz="4000" dirty="0" err="1" smtClean="0"/>
              <a:t>ካብ</a:t>
            </a:r>
            <a:r>
              <a:rPr lang="en-CA" sz="4000" dirty="0" smtClean="0"/>
              <a:t> </a:t>
            </a:r>
            <a:r>
              <a:rPr lang="en-CA" sz="4000" dirty="0" err="1" smtClean="0"/>
              <a:t>ኦሪትን</a:t>
            </a:r>
            <a:r>
              <a:rPr lang="en-CA" sz="4000" dirty="0" smtClean="0"/>
              <a:t> </a:t>
            </a:r>
            <a:r>
              <a:rPr lang="en-CA" sz="4000" dirty="0" err="1" smtClean="0"/>
              <a:t>ነብያትን</a:t>
            </a:r>
            <a:r>
              <a:rPr lang="en-CA" sz="4000" dirty="0" smtClean="0"/>
              <a:t> </a:t>
            </a:r>
            <a:r>
              <a:rPr lang="en-CA" sz="4000" dirty="0" err="1" smtClean="0"/>
              <a:t>ሓንቲ</a:t>
            </a:r>
            <a:r>
              <a:rPr lang="en-CA" sz="4000" dirty="0" smtClean="0"/>
              <a:t> </a:t>
            </a:r>
            <a:r>
              <a:rPr lang="en-CA" sz="4000" dirty="0" err="1" smtClean="0"/>
              <a:t>ቃል</a:t>
            </a:r>
            <a:r>
              <a:rPr lang="en-CA" sz="4000" dirty="0" smtClean="0"/>
              <a:t> </a:t>
            </a:r>
            <a:r>
              <a:rPr lang="en-CA" sz="4000" dirty="0" err="1" smtClean="0"/>
              <a:t>ካብ</a:t>
            </a:r>
            <a:r>
              <a:rPr lang="en-CA" sz="4000" dirty="0" smtClean="0"/>
              <a:t> </a:t>
            </a:r>
            <a:r>
              <a:rPr lang="en-CA" sz="4000" dirty="0" err="1" smtClean="0"/>
              <a:t>እትወድቕስ</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ክሓልፍ</a:t>
            </a:r>
            <a:r>
              <a:rPr lang="en-CA" sz="4000" dirty="0" smtClean="0"/>
              <a:t> </a:t>
            </a:r>
            <a:r>
              <a:rPr lang="en-CA" sz="4000" dirty="0" err="1" smtClean="0"/>
              <a:t>ይቐልል</a:t>
            </a:r>
            <a:endParaRPr lang="en-CA" sz="4000" dirty="0" smtClean="0"/>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smtClean="0">
                <a:solidFill>
                  <a:schemeClr val="tx1">
                    <a:lumMod val="95000"/>
                  </a:schemeClr>
                </a:solidFill>
              </a:rPr>
              <a:t>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ካብ</a:t>
            </a:r>
            <a:r>
              <a:rPr lang="en-CA" sz="4000" dirty="0" smtClean="0">
                <a:solidFill>
                  <a:schemeClr val="tx1">
                    <a:lumMod val="95000"/>
                  </a:schemeClr>
                </a:solidFill>
              </a:rPr>
              <a:t> </a:t>
            </a:r>
            <a:r>
              <a:rPr lang="en-CA" sz="4000" dirty="0" err="1" smtClean="0">
                <a:solidFill>
                  <a:schemeClr val="tx1">
                    <a:lumMod val="95000"/>
                  </a:schemeClr>
                </a:solidFill>
              </a:rPr>
              <a:t>ኣማልኽቲ</a:t>
            </a:r>
            <a:r>
              <a:rPr lang="en-CA" sz="4000" dirty="0" smtClean="0">
                <a:solidFill>
                  <a:schemeClr val="tx1">
                    <a:lumMod val="95000"/>
                  </a:schemeClr>
                </a:solidFill>
              </a:rPr>
              <a:t> </a:t>
            </a:r>
            <a:r>
              <a:rPr lang="en-CA" sz="4000" dirty="0" err="1" smtClean="0">
                <a:solidFill>
                  <a:schemeClr val="tx1">
                    <a:lumMod val="95000"/>
                  </a:schemeClr>
                </a:solidFill>
              </a:rPr>
              <a:t>ዝመስለካ</a:t>
            </a:r>
            <a:r>
              <a:rPr lang="en-CA" sz="4000" dirty="0" smtClean="0">
                <a:solidFill>
                  <a:schemeClr val="tx1">
                    <a:lumMod val="95000"/>
                  </a:schemeClr>
                </a:solidFill>
              </a:rPr>
              <a:t> </a:t>
            </a:r>
            <a:r>
              <a:rPr lang="en-CA" sz="4000" dirty="0" err="1" smtClean="0">
                <a:solidFill>
                  <a:schemeClr val="tx1">
                    <a:lumMod val="95000"/>
                  </a:schemeClr>
                </a:solidFill>
              </a:rPr>
              <a:t>መን</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ተኣምራት</a:t>
            </a:r>
            <a:r>
              <a:rPr lang="en-CA" sz="4000" dirty="0" smtClean="0">
                <a:solidFill>
                  <a:schemeClr val="tx1">
                    <a:lumMod val="95000"/>
                  </a:schemeClr>
                </a:solidFill>
              </a:rPr>
              <a:t> </a:t>
            </a:r>
            <a:r>
              <a:rPr lang="en-CA" sz="4000" dirty="0" err="1" smtClean="0">
                <a:solidFill>
                  <a:schemeClr val="tx1">
                    <a:lumMod val="95000"/>
                  </a:schemeClr>
                </a:solidFill>
              </a:rPr>
              <a:t>እትገብር</a:t>
            </a:r>
            <a:r>
              <a:rPr lang="en-CA" sz="4000" dirty="0" smtClean="0">
                <a:solidFill>
                  <a:schemeClr val="tx1">
                    <a:lumMod val="95000"/>
                  </a:schemeClr>
                </a:solidFill>
              </a:rPr>
              <a:t> </a:t>
            </a:r>
            <a:r>
              <a:rPr lang="en-CA" sz="4000" dirty="0" err="1" smtClean="0">
                <a:solidFill>
                  <a:schemeClr val="tx1">
                    <a:lumMod val="95000"/>
                  </a:schemeClr>
                </a:solidFill>
              </a:rPr>
              <a:t>ንስኻ</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ሓይልኻ</a:t>
            </a:r>
            <a:r>
              <a:rPr lang="en-CA" sz="4000" dirty="0" smtClean="0">
                <a:solidFill>
                  <a:schemeClr val="tx1">
                    <a:lumMod val="95000"/>
                  </a:schemeClr>
                </a:solidFill>
              </a:rPr>
              <a:t> </a:t>
            </a:r>
            <a:r>
              <a:rPr lang="en-CA" sz="4000" dirty="0" err="1" smtClean="0">
                <a:solidFill>
                  <a:schemeClr val="tx1">
                    <a:lumMod val="95000"/>
                  </a:schemeClr>
                </a:solidFill>
              </a:rPr>
              <a:t>ኣርኣኻዮም</a:t>
            </a:r>
            <a:r>
              <a:rPr lang="en-CA" sz="4000" dirty="0" smtClean="0">
                <a:solidFill>
                  <a:schemeClr val="tx1">
                    <a:lumMod val="95000"/>
                  </a:schemeClr>
                </a:solidFill>
              </a:rPr>
              <a:t>፥ </a:t>
            </a:r>
            <a:r>
              <a:rPr lang="en-CA" sz="4000" dirty="0" err="1" smtClean="0">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585868014"/>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smtClean="0">
                <a:solidFill>
                  <a:schemeClr val="tx1">
                    <a:lumMod val="95000"/>
                  </a:schemeClr>
                </a:solidFill>
              </a:rPr>
              <a:t>ወአንድኃንኮሙ</a:t>
            </a:r>
            <a:r>
              <a:rPr lang="en-CA" sz="3800" b="1" dirty="0" smtClean="0">
                <a:solidFill>
                  <a:schemeClr val="tx1">
                    <a:lumMod val="95000"/>
                  </a:schemeClr>
                </a:solidFill>
              </a:rPr>
              <a:t> </a:t>
            </a:r>
            <a:r>
              <a:rPr lang="en-CA" sz="3800" b="1" dirty="0" err="1" smtClean="0">
                <a:solidFill>
                  <a:schemeClr val="tx1">
                    <a:lumMod val="95000"/>
                  </a:schemeClr>
                </a:solidFill>
              </a:rPr>
              <a:t>ለሕዝ</a:t>
            </a:r>
            <a:endParaRPr lang="en-CA" sz="3800" b="1" dirty="0" smtClean="0">
              <a:solidFill>
                <a:schemeClr val="tx1">
                  <a:lumMod val="95000"/>
                </a:schemeClr>
              </a:solidFill>
            </a:endParaRPr>
          </a:p>
          <a:p>
            <a:r>
              <a:rPr lang="en-CA" sz="3800" b="1" dirty="0" err="1" smtClean="0">
                <a:solidFill>
                  <a:schemeClr val="tx1">
                    <a:lumMod val="95000"/>
                  </a:schemeClr>
                </a:solidFill>
              </a:rPr>
              <a:t>ብከ</a:t>
            </a:r>
            <a:r>
              <a:rPr lang="en-CA" sz="3800" b="1" dirty="0" smtClean="0">
                <a:solidFill>
                  <a:schemeClr val="tx1">
                    <a:lumMod val="95000"/>
                  </a:schemeClr>
                </a:solidFill>
              </a:rPr>
              <a:t>፥ </a:t>
            </a:r>
            <a:r>
              <a:rPr lang="en-CA" sz="3800" b="1" dirty="0" err="1" smtClean="0">
                <a:solidFill>
                  <a:schemeClr val="tx1">
                    <a:lumMod val="95000"/>
                  </a:schemeClr>
                </a:solidFill>
              </a:rPr>
              <a:t>በመዝራዕትከ</a:t>
            </a:r>
            <a:r>
              <a:rPr lang="en-CA" sz="3800" b="1" dirty="0" smtClean="0">
                <a:solidFill>
                  <a:schemeClr val="tx1">
                    <a:lumMod val="95000"/>
                  </a:schemeClr>
                </a:solidFill>
              </a:rPr>
              <a:t>። </a:t>
            </a:r>
            <a:r>
              <a:rPr lang="en-CA" sz="3800" b="1" dirty="0" err="1" smtClean="0">
                <a:solidFill>
                  <a:schemeClr val="tx1">
                    <a:lumMod val="95000"/>
                  </a:schemeClr>
                </a:solidFill>
              </a:rPr>
              <a:t>ሖርከ</a:t>
            </a:r>
            <a:r>
              <a:rPr lang="en-CA" sz="3800" b="1" dirty="0" smtClean="0">
                <a:solidFill>
                  <a:schemeClr val="tx1">
                    <a:lumMod val="95000"/>
                  </a:schemeClr>
                </a:solidFill>
              </a:rPr>
              <a:t> </a:t>
            </a:r>
            <a:r>
              <a:rPr lang="en-CA" sz="3800" b="1" dirty="0" err="1" smtClean="0">
                <a:solidFill>
                  <a:schemeClr val="tx1">
                    <a:lumMod val="95000"/>
                  </a:schemeClr>
                </a:solidFill>
              </a:rPr>
              <a:t>ውስተ</a:t>
            </a:r>
            <a:r>
              <a:rPr lang="en-CA" sz="3800" b="1" dirty="0" smtClean="0">
                <a:solidFill>
                  <a:schemeClr val="tx1">
                    <a:lumMod val="95000"/>
                  </a:schemeClr>
                </a:solidFill>
              </a:rPr>
              <a:t> </a:t>
            </a:r>
            <a:r>
              <a:rPr lang="en-CA" sz="3800" b="1" dirty="0" err="1" smtClean="0">
                <a:solidFill>
                  <a:schemeClr val="tx1">
                    <a:lumMod val="95000"/>
                  </a:schemeClr>
                </a:solidFill>
              </a:rPr>
              <a:t>ሲኦል</a:t>
            </a:r>
            <a:r>
              <a:rPr lang="en-CA" sz="3800" b="1" dirty="0" smtClean="0">
                <a:solidFill>
                  <a:schemeClr val="tx1">
                    <a:lumMod val="95000"/>
                  </a:schemeClr>
                </a:solidFill>
              </a:rPr>
              <a:t> </a:t>
            </a:r>
            <a:r>
              <a:rPr lang="en-CA" sz="3800" b="1" dirty="0" err="1" smtClean="0">
                <a:solidFill>
                  <a:schemeClr val="tx1">
                    <a:lumMod val="95000"/>
                  </a:schemeClr>
                </a:solidFill>
              </a:rPr>
              <a:t>ወአ</a:t>
            </a:r>
            <a:endParaRPr lang="en-CA" sz="3800" b="1" dirty="0" smtClean="0">
              <a:solidFill>
                <a:schemeClr val="tx1">
                  <a:lumMod val="95000"/>
                </a:schemeClr>
              </a:solidFill>
            </a:endParaRPr>
          </a:p>
          <a:p>
            <a:r>
              <a:rPr lang="en-CA" sz="3800" b="1" dirty="0" err="1" smtClean="0">
                <a:solidFill>
                  <a:schemeClr val="tx1">
                    <a:lumMod val="95000"/>
                  </a:schemeClr>
                </a:solidFill>
              </a:rPr>
              <a:t>ዕረገ</a:t>
            </a:r>
            <a:r>
              <a:rPr lang="en-CA" sz="3800" b="1" dirty="0" smtClean="0">
                <a:solidFill>
                  <a:schemeClr val="tx1">
                    <a:lumMod val="95000"/>
                  </a:schemeClr>
                </a:solidFill>
              </a:rPr>
              <a:t> </a:t>
            </a:r>
            <a:r>
              <a:rPr lang="en-CA" sz="3800" b="1" dirty="0" err="1" smtClean="0">
                <a:solidFill>
                  <a:schemeClr val="tx1">
                    <a:lumMod val="95000"/>
                  </a:schemeClr>
                </a:solidFill>
              </a:rPr>
              <a:t>ፄዋ</a:t>
            </a:r>
            <a:r>
              <a:rPr lang="en-CA" sz="3800" b="1" dirty="0" smtClean="0">
                <a:solidFill>
                  <a:schemeClr val="tx1">
                    <a:lumMod val="95000"/>
                  </a:schemeClr>
                </a:solidFill>
              </a:rPr>
              <a:t>፥ </a:t>
            </a:r>
            <a:r>
              <a:rPr lang="en-CA" sz="3800" b="1" dirty="0" err="1" smtClean="0">
                <a:solidFill>
                  <a:schemeClr val="tx1">
                    <a:lumMod val="95000"/>
                  </a:schemeClr>
                </a:solidFill>
              </a:rPr>
              <a:t>እምህየ</a:t>
            </a:r>
            <a:r>
              <a:rPr lang="en-CA" sz="3800" b="1" dirty="0" smtClean="0">
                <a:solidFill>
                  <a:schemeClr val="tx1">
                    <a:lumMod val="95000"/>
                  </a:schemeClr>
                </a:solidFill>
              </a:rPr>
              <a:t> </a:t>
            </a:r>
            <a:r>
              <a:rPr lang="en-CA" sz="3800" b="1" dirty="0" err="1" smtClean="0">
                <a:solidFill>
                  <a:schemeClr val="tx1">
                    <a:lumMod val="95000"/>
                  </a:schemeClr>
                </a:solidFill>
              </a:rPr>
              <a:t>ወጾጎ</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chemeClr val="tx1">
                    <a:lumMod val="95000"/>
                  </a:schemeClr>
                </a:solidFill>
              </a:rPr>
              <a:t>ምዕረ</a:t>
            </a:r>
            <a:r>
              <a:rPr lang="en-CA" sz="3800" b="1" dirty="0" smtClean="0">
                <a:solidFill>
                  <a:schemeClr val="tx1">
                    <a:lumMod val="95000"/>
                  </a:schemeClr>
                </a:solidFill>
              </a:rPr>
              <a:t> </a:t>
            </a:r>
            <a:r>
              <a:rPr lang="en-CA" sz="3800" b="1" dirty="0" err="1" smtClean="0">
                <a:solidFill>
                  <a:schemeClr val="tx1">
                    <a:lumMod val="95000"/>
                  </a:schemeClr>
                </a:solidFill>
              </a:rPr>
              <a:t>ዳግመ</a:t>
            </a:r>
            <a:r>
              <a:rPr lang="en-CA" sz="3800" b="1" dirty="0" smtClean="0">
                <a:solidFill>
                  <a:schemeClr val="tx1">
                    <a:lumMod val="95000"/>
                  </a:schemeClr>
                </a:solidFill>
              </a:rPr>
              <a:t> </a:t>
            </a:r>
            <a:r>
              <a:rPr lang="en-CA" sz="3800" b="1" dirty="0" err="1" smtClean="0">
                <a:solidFill>
                  <a:schemeClr val="tx1">
                    <a:lumMod val="95000"/>
                  </a:schemeClr>
                </a:solidFill>
              </a:rPr>
              <a:t>ግዕዛነ</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rgbClr val="FFC000"/>
                </a:solidFill>
              </a:rPr>
              <a:t>በእንተ</a:t>
            </a:r>
            <a:r>
              <a:rPr lang="en-CA" sz="3800" b="1" dirty="0" smtClean="0">
                <a:solidFill>
                  <a:srgbClr val="FFC000"/>
                </a:solidFill>
              </a:rPr>
              <a:t> </a:t>
            </a:r>
            <a:r>
              <a:rPr lang="en-CA" sz="3800" b="1" dirty="0" err="1" smtClean="0">
                <a:solidFill>
                  <a:srgbClr val="FFC000"/>
                </a:solidFill>
              </a:rPr>
              <a:t>ዝንቱ</a:t>
            </a:r>
            <a:r>
              <a:rPr lang="en-CA" sz="3800" b="1" dirty="0" smtClean="0">
                <a:solidFill>
                  <a:srgbClr val="FFC000"/>
                </a:solidFill>
              </a:rPr>
              <a:t> </a:t>
            </a:r>
            <a:r>
              <a:rPr lang="en-CA" sz="3800" b="1" dirty="0" err="1" smtClean="0">
                <a:solidFill>
                  <a:schemeClr val="tx1">
                    <a:lumMod val="95000"/>
                  </a:schemeClr>
                </a:solidFill>
              </a:rPr>
              <a:t>ንሴብሐከ</a:t>
            </a:r>
            <a:r>
              <a:rPr lang="en-CA" sz="3800" b="1" dirty="0" smtClean="0">
                <a:solidFill>
                  <a:schemeClr val="tx1">
                    <a:lumMod val="95000"/>
                  </a:schemeClr>
                </a:solidFill>
              </a:rPr>
              <a:t>፥ </a:t>
            </a:r>
            <a:r>
              <a:rPr lang="en-CA" sz="3800" b="1" dirty="0" err="1" smtClean="0">
                <a:solidFill>
                  <a:schemeClr val="tx1">
                    <a:lumMod val="95000"/>
                  </a:schemeClr>
                </a:solidFill>
              </a:rPr>
              <a:t>ወንጸርሕ</a:t>
            </a:r>
            <a:r>
              <a:rPr lang="en-CA" sz="3800" b="1" dirty="0" smtClean="0">
                <a:solidFill>
                  <a:schemeClr val="tx1">
                    <a:lumMod val="95000"/>
                  </a:schemeClr>
                </a:solidFill>
              </a:rPr>
              <a:t>፥ </a:t>
            </a:r>
            <a:r>
              <a:rPr lang="en-CA" sz="3800" b="1" dirty="0" err="1" smtClean="0">
                <a:solidFill>
                  <a:schemeClr val="tx1">
                    <a:lumMod val="95000"/>
                  </a:schemeClr>
                </a:solidFill>
              </a:rPr>
              <a:t>ኀቤከ</a:t>
            </a:r>
            <a:r>
              <a:rPr lang="en-CA" sz="3800" b="1" dirty="0" smtClean="0">
                <a:solidFill>
                  <a:schemeClr val="tx1">
                    <a:lumMod val="95000"/>
                  </a:schemeClr>
                </a:solidFill>
              </a:rPr>
              <a:t> </a:t>
            </a:r>
            <a:r>
              <a:rPr lang="en-CA" sz="3800" b="1" dirty="0" err="1" smtClean="0">
                <a:solidFill>
                  <a:schemeClr val="tx1">
                    <a:lumMod val="95000"/>
                  </a:schemeClr>
                </a:solidFill>
              </a:rPr>
              <a:t>እንዘ</a:t>
            </a:r>
            <a:r>
              <a:rPr lang="en-CA" sz="3800" b="1" dirty="0" smtClean="0">
                <a:solidFill>
                  <a:schemeClr val="tx1">
                    <a:lumMod val="95000"/>
                  </a:schemeClr>
                </a:solidFill>
              </a:rPr>
              <a:t> </a:t>
            </a:r>
            <a:r>
              <a:rPr lang="en-CA" sz="3800" b="1" dirty="0" err="1" smtClean="0">
                <a:solidFill>
                  <a:schemeClr val="tx1">
                    <a:lumMod val="95000"/>
                  </a:schemeClr>
                </a:solidFill>
              </a:rPr>
              <a:t>ንብል</a:t>
            </a:r>
            <a:r>
              <a:rPr lang="en-CA" sz="3800" b="1" dirty="0" smtClean="0">
                <a:solidFill>
                  <a:schemeClr val="tx1">
                    <a:lumMod val="95000"/>
                  </a:schemeClr>
                </a:solidFill>
              </a:rPr>
              <a:t>፥ </a:t>
            </a:r>
            <a:r>
              <a:rPr lang="en-CA" sz="3800" b="1" dirty="0" err="1" smtClean="0">
                <a:solidFill>
                  <a:schemeClr val="tx1">
                    <a:lumMod val="95000"/>
                  </a:schemeClr>
                </a:solidFill>
              </a:rPr>
              <a:t>ቡሩክ</a:t>
            </a:r>
            <a:r>
              <a:rPr lang="en-CA" sz="3800" b="1" dirty="0" smtClean="0">
                <a:solidFill>
                  <a:schemeClr val="tx1">
                    <a:lumMod val="95000"/>
                  </a:schemeClr>
                </a:solidFill>
              </a:rPr>
              <a:t> </a:t>
            </a:r>
            <a:r>
              <a:rPr lang="en-CA" sz="3800" b="1" dirty="0" err="1" smtClean="0">
                <a:solidFill>
                  <a:schemeClr val="tx1">
                    <a:lumMod val="95000"/>
                  </a:schemeClr>
                </a:solidFill>
              </a:rPr>
              <a:t>አንተ</a:t>
            </a:r>
            <a:r>
              <a:rPr lang="en-CA" sz="3800" b="1" dirty="0" smtClean="0">
                <a:solidFill>
                  <a:schemeClr val="tx1">
                    <a:lumMod val="95000"/>
                  </a:schemeClr>
                </a:solidFill>
              </a:rPr>
              <a:t> </a:t>
            </a:r>
            <a:r>
              <a:rPr lang="en-CA" sz="3800" b="1" dirty="0" err="1" smtClean="0">
                <a:solidFill>
                  <a:schemeClr val="tx1">
                    <a:lumMod val="95000"/>
                  </a:schemeClr>
                </a:solidFill>
              </a:rPr>
              <a:t>እግዚኦ</a:t>
            </a:r>
            <a:r>
              <a:rPr lang="en-CA" sz="3800" b="1" dirty="0" smtClean="0">
                <a:solidFill>
                  <a:schemeClr val="tx1">
                    <a:lumMod val="95000"/>
                  </a:schemeClr>
                </a:solidFill>
              </a:rPr>
              <a:t>፥ </a:t>
            </a:r>
            <a:r>
              <a:rPr lang="en-CA" sz="3800" b="1" dirty="0" err="1" smtClean="0">
                <a:solidFill>
                  <a:schemeClr val="tx1">
                    <a:lumMod val="95000"/>
                  </a:schemeClr>
                </a:solidFill>
              </a:rPr>
              <a:t>ኢየሱስ</a:t>
            </a:r>
            <a:r>
              <a:rPr lang="en-CA" sz="3800" b="1" dirty="0" smtClean="0">
                <a:solidFill>
                  <a:schemeClr val="tx1">
                    <a:lumMod val="95000"/>
                  </a:schemeClr>
                </a:solidFill>
              </a:rPr>
              <a:t> </a:t>
            </a:r>
            <a:r>
              <a:rPr lang="en-CA" sz="3800" b="1" dirty="0" err="1" smtClean="0">
                <a:solidFill>
                  <a:schemeClr val="tx1">
                    <a:lumMod val="95000"/>
                  </a:schemeClr>
                </a:solidFill>
              </a:rPr>
              <a:t>ክርስቶስ</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ወአድኀንከነ</a:t>
            </a:r>
            <a:r>
              <a:rPr lang="en-CA" sz="3800" b="1" dirty="0" smtClean="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smtClean="0">
                <a:uFill>
                  <a:solidFill>
                    <a:srgbClr val="0329D6"/>
                  </a:solidFill>
                </a:uFill>
                <a:sym typeface="Times New Roman"/>
              </a:rPr>
              <a:t>go </a:t>
            </a:r>
            <a:r>
              <a:rPr lang="en-US" sz="3400" dirty="0">
                <a:uFill>
                  <a:solidFill>
                    <a:srgbClr val="0329D6"/>
                  </a:solidFill>
                </a:uFill>
                <a:sym typeface="Times New Roman"/>
              </a:rPr>
              <a:t>into hell and the Captives rose up from there, and thou didst grant us again to be </a:t>
            </a:r>
            <a:endParaRPr lang="en-US" sz="3400" dirty="0" smtClean="0">
              <a:uFill>
                <a:solidFill>
                  <a:srgbClr val="0329D6"/>
                </a:solidFill>
              </a:uFill>
              <a:sym typeface="Times New Roman"/>
            </a:endParaRPr>
          </a:p>
          <a:p>
            <a:pPr marL="40639" marR="40639">
              <a:spcBef>
                <a:spcPts val="600"/>
              </a:spcBef>
              <a:defRPr sz="2800"/>
            </a:pPr>
            <a:r>
              <a:rPr lang="en-US" sz="3400" dirty="0" smtClean="0">
                <a:uFill>
                  <a:solidFill>
                    <a:srgbClr val="0329D6"/>
                  </a:solidFill>
                </a:uFill>
                <a:sym typeface="Times New Roman"/>
              </a:rPr>
              <a:t>set </a:t>
            </a:r>
            <a:r>
              <a:rPr lang="en-US" sz="3400" dirty="0">
                <a:uFill>
                  <a:solidFill>
                    <a:srgbClr val="0329D6"/>
                  </a:solidFill>
                </a:uFill>
                <a:sym typeface="Times New Roman"/>
              </a:rPr>
              <a:t>free, for Thou didst come and save </a:t>
            </a:r>
            <a:r>
              <a:rPr lang="en-US" sz="3400" dirty="0" smtClean="0">
                <a:uFill>
                  <a:solidFill>
                    <a:srgbClr val="0329D6"/>
                  </a:solidFill>
                </a:uFill>
                <a:sym typeface="Times New Roman"/>
              </a:rPr>
              <a:t>us. For </a:t>
            </a:r>
            <a:r>
              <a:rPr lang="en-US" sz="3400" dirty="0">
                <a:uFill>
                  <a:solidFill>
                    <a:srgbClr val="0329D6"/>
                  </a:solidFill>
                </a:uFill>
                <a:sym typeface="Times New Roman"/>
              </a:rPr>
              <a:t>this cause we glorify Thee and cry unto Thee </a:t>
            </a:r>
            <a:r>
              <a:rPr lang="en-US" sz="3400" dirty="0" smtClean="0">
                <a:uFill>
                  <a:solidFill>
                    <a:srgbClr val="0329D6"/>
                  </a:solidFill>
                </a:uFill>
                <a:sym typeface="Times New Roman"/>
              </a:rPr>
              <a:t>saying</a:t>
            </a:r>
            <a:r>
              <a:rPr lang="en-US" sz="3400" dirty="0">
                <a:uFill>
                  <a:solidFill>
                    <a:srgbClr val="0329D6"/>
                  </a:solidFill>
                </a:uFill>
                <a:sym typeface="Times New Roman"/>
              </a:rPr>
              <a:t>,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ኣድሓንካዮም</a:t>
            </a:r>
            <a:r>
              <a:rPr lang="en-CA" sz="4000" dirty="0" smtClean="0">
                <a:solidFill>
                  <a:schemeClr val="tx1">
                    <a:lumMod val="95000"/>
                  </a:schemeClr>
                </a:solidFill>
              </a:rPr>
              <a:t>፥ </a:t>
            </a:r>
            <a:r>
              <a:rPr lang="en-CA" sz="4000" dirty="0" err="1" smtClean="0">
                <a:solidFill>
                  <a:schemeClr val="tx1">
                    <a:lumMod val="95000"/>
                  </a:schemeClr>
                </a:solidFill>
              </a:rPr>
              <a:t>ናብ</a:t>
            </a:r>
            <a:r>
              <a:rPr lang="en-CA" sz="4000" dirty="0" smtClean="0">
                <a:solidFill>
                  <a:schemeClr val="tx1">
                    <a:lumMod val="95000"/>
                  </a:schemeClr>
                </a:solidFill>
              </a:rPr>
              <a:t> </a:t>
            </a:r>
            <a:r>
              <a:rPr lang="en-CA" sz="4000" dirty="0" err="1" smtClean="0">
                <a:solidFill>
                  <a:schemeClr val="tx1">
                    <a:lumMod val="95000"/>
                  </a:schemeClr>
                </a:solidFill>
              </a:rPr>
              <a:t>ሲኦል</a:t>
            </a:r>
            <a:r>
              <a:rPr lang="en-CA" sz="4000" dirty="0" smtClean="0">
                <a:solidFill>
                  <a:schemeClr val="tx1">
                    <a:lumMod val="95000"/>
                  </a:schemeClr>
                </a:solidFill>
              </a:rPr>
              <a:t> </a:t>
            </a:r>
            <a:r>
              <a:rPr lang="en-CA" sz="4000" dirty="0" err="1" smtClean="0">
                <a:solidFill>
                  <a:schemeClr val="tx1">
                    <a:lumMod val="95000"/>
                  </a:schemeClr>
                </a:solidFill>
              </a:rPr>
              <a:t>ክድካ</a:t>
            </a:r>
            <a:r>
              <a:rPr lang="en-CA" sz="4000" dirty="0" smtClean="0">
                <a:solidFill>
                  <a:schemeClr val="tx1">
                    <a:lumMod val="95000"/>
                  </a:schemeClr>
                </a:solidFill>
              </a:rPr>
              <a:t>፥ </a:t>
            </a:r>
            <a:r>
              <a:rPr lang="en-CA" sz="4000" dirty="0" err="1" smtClean="0">
                <a:solidFill>
                  <a:schemeClr val="tx1">
                    <a:lumMod val="95000"/>
                  </a:schemeClr>
                </a:solidFill>
              </a:rPr>
              <a:t>ካብኡ</a:t>
            </a:r>
            <a:r>
              <a:rPr lang="en-CA" sz="4000" dirty="0" smtClean="0">
                <a:solidFill>
                  <a:schemeClr val="tx1">
                    <a:lumMod val="95000"/>
                  </a:schemeClr>
                </a:solidFill>
              </a:rPr>
              <a:t> </a:t>
            </a:r>
            <a:r>
              <a:rPr lang="en-CA" sz="4000" dirty="0" err="1" smtClean="0">
                <a:solidFill>
                  <a:schemeClr val="tx1">
                    <a:lumMod val="95000"/>
                  </a:schemeClr>
                </a:solidFill>
              </a:rPr>
              <a:t>እውን</a:t>
            </a:r>
            <a:r>
              <a:rPr lang="en-CA" sz="4000" dirty="0" smtClean="0">
                <a:solidFill>
                  <a:schemeClr val="tx1">
                    <a:lumMod val="95000"/>
                  </a:schemeClr>
                </a:solidFill>
              </a:rPr>
              <a:t> </a:t>
            </a:r>
            <a:r>
              <a:rPr lang="en-CA" sz="4000" dirty="0" err="1" smtClean="0">
                <a:solidFill>
                  <a:schemeClr val="tx1">
                    <a:lumMod val="95000"/>
                  </a:schemeClr>
                </a:solidFill>
              </a:rPr>
              <a:t>ምርኮ</a:t>
            </a:r>
            <a:r>
              <a:rPr lang="en-CA" sz="4000" dirty="0" smtClean="0">
                <a:solidFill>
                  <a:schemeClr val="tx1">
                    <a:lumMod val="95000"/>
                  </a:schemeClr>
                </a:solidFill>
              </a:rPr>
              <a:t> </a:t>
            </a:r>
            <a:r>
              <a:rPr lang="en-CA" sz="4000" dirty="0" err="1" smtClean="0">
                <a:solidFill>
                  <a:schemeClr val="tx1">
                    <a:lumMod val="95000"/>
                  </a:schemeClr>
                </a:solidFill>
              </a:rPr>
              <a:t>ኣውጻእ</a:t>
            </a:r>
            <a:r>
              <a:rPr lang="en-CA" sz="4000" dirty="0" smtClean="0">
                <a:solidFill>
                  <a:schemeClr val="tx1">
                    <a:lumMod val="95000"/>
                  </a:schemeClr>
                </a:solidFill>
              </a:rPr>
              <a:t>፥ </a:t>
            </a:r>
            <a:r>
              <a:rPr lang="en-CA" sz="4000" dirty="0" err="1" smtClean="0">
                <a:solidFill>
                  <a:schemeClr val="tx1">
                    <a:lumMod val="95000"/>
                  </a:schemeClr>
                </a:solidFill>
              </a:rPr>
              <a:t>ሓንሳእውን</a:t>
            </a:r>
            <a:r>
              <a:rPr lang="en-CA" sz="4000" dirty="0" smtClean="0">
                <a:solidFill>
                  <a:schemeClr val="tx1">
                    <a:lumMod val="95000"/>
                  </a:schemeClr>
                </a:solidFill>
              </a:rPr>
              <a:t> </a:t>
            </a:r>
            <a:r>
              <a:rPr lang="en-CA" sz="4000" dirty="0" err="1" smtClean="0">
                <a:solidFill>
                  <a:schemeClr val="tx1">
                    <a:lumMod val="95000"/>
                  </a:schemeClr>
                </a:solidFill>
              </a:rPr>
              <a:t>ዕጽፊ</a:t>
            </a:r>
            <a:r>
              <a:rPr lang="en-CA" sz="4000" dirty="0" smtClean="0">
                <a:solidFill>
                  <a:schemeClr val="tx1">
                    <a:lumMod val="95000"/>
                  </a:schemeClr>
                </a:solidFill>
              </a:rPr>
              <a:t> </a:t>
            </a:r>
            <a:r>
              <a:rPr lang="en-CA" sz="4000" dirty="0" err="1" smtClean="0">
                <a:solidFill>
                  <a:schemeClr val="tx1">
                    <a:lumMod val="95000"/>
                  </a:schemeClr>
                </a:solidFill>
              </a:rPr>
              <a:t>ሓርነት</a:t>
            </a:r>
            <a:r>
              <a:rPr lang="en-CA" sz="4000" dirty="0" smtClean="0">
                <a:solidFill>
                  <a:schemeClr val="tx1">
                    <a:lumMod val="95000"/>
                  </a:schemeClr>
                </a:solidFill>
              </a:rPr>
              <a:t> </a:t>
            </a:r>
            <a:r>
              <a:rPr lang="en-CA" sz="4000" dirty="0" err="1" smtClean="0">
                <a:solidFill>
                  <a:schemeClr val="tx1">
                    <a:lumMod val="95000"/>
                  </a:schemeClr>
                </a:solidFill>
              </a:rPr>
              <a:t>ሃብካና</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ስለ</a:t>
            </a:r>
            <a:r>
              <a:rPr lang="en-CA" sz="4000" dirty="0" smtClean="0">
                <a:solidFill>
                  <a:schemeClr val="tx1">
                    <a:lumMod val="95000"/>
                  </a:schemeClr>
                </a:solidFill>
              </a:rPr>
              <a:t> </a:t>
            </a:r>
            <a:r>
              <a:rPr lang="en-CA" sz="4000" dirty="0" err="1" smtClean="0">
                <a:solidFill>
                  <a:schemeClr val="tx1">
                    <a:lumMod val="95000"/>
                  </a:schemeClr>
                </a:solidFill>
              </a:rPr>
              <a:t>ዘድሓንካና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ኣሎነ</a:t>
            </a:r>
            <a:r>
              <a:rPr lang="en-CA" sz="4000" dirty="0" smtClean="0">
                <a:solidFill>
                  <a:schemeClr val="tx1">
                    <a:lumMod val="95000"/>
                  </a:schemeClr>
                </a:solidFill>
              </a:rPr>
              <a:t>። 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ኢየሱስ</a:t>
            </a:r>
            <a:r>
              <a:rPr lang="en-CA" sz="4000" dirty="0" smtClean="0">
                <a:solidFill>
                  <a:schemeClr val="tx1">
                    <a:lumMod val="95000"/>
                  </a:schemeClr>
                </a:solidFill>
              </a:rPr>
              <a:t> </a:t>
            </a:r>
            <a:r>
              <a:rPr lang="en-CA" sz="4000" dirty="0" err="1" smtClean="0">
                <a:solidFill>
                  <a:schemeClr val="tx1">
                    <a:lumMod val="95000"/>
                  </a:schemeClr>
                </a:solidFill>
              </a:rPr>
              <a:t>ክርስቶስ</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ኣድሒንካና</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እሞ</a:t>
            </a:r>
            <a:r>
              <a:rPr lang="en-CA" sz="4000" dirty="0" smtClean="0">
                <a:solidFill>
                  <a:schemeClr val="tx1">
                    <a:lumMod val="95000"/>
                  </a:schemeClr>
                </a:solidFill>
              </a:rPr>
              <a:t>፥ </a:t>
            </a:r>
            <a:r>
              <a:rPr lang="en-CA" sz="4000" dirty="0" err="1" smtClean="0">
                <a:solidFill>
                  <a:schemeClr val="tx1">
                    <a:lumMod val="95000"/>
                  </a:schemeClr>
                </a:solidFill>
              </a:rPr>
              <a:t>ብሩኽ</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a:solidFill>
                  <a:schemeClr val="tx1">
                    <a:lumMod val="95000"/>
                  </a:schemeClr>
                </a:solidFill>
              </a:rPr>
              <a:t> </a:t>
            </a:r>
            <a:r>
              <a:rPr lang="en-CA" sz="4000" dirty="0" err="1" smtClean="0">
                <a:solidFill>
                  <a:schemeClr val="tx1">
                    <a:lumMod val="95000"/>
                  </a:schemeClr>
                </a:solidFill>
              </a:rPr>
              <a:t>እናበልና</a:t>
            </a:r>
            <a:r>
              <a:rPr lang="en-CA" sz="4000" dirty="0" smtClean="0">
                <a:solidFill>
                  <a:schemeClr val="tx1">
                    <a:lumMod val="95000"/>
                  </a:schemeClr>
                </a:solidFill>
              </a:rPr>
              <a:t> </a:t>
            </a:r>
            <a:r>
              <a:rPr lang="en-CA" sz="4000" dirty="0" err="1" smtClean="0">
                <a:solidFill>
                  <a:schemeClr val="tx1">
                    <a:lumMod val="95000"/>
                  </a:schemeClr>
                </a:solidFill>
              </a:rPr>
              <a:t>ዓው</a:t>
            </a:r>
            <a:r>
              <a:rPr lang="en-CA" sz="4000" dirty="0" smtClean="0">
                <a:solidFill>
                  <a:schemeClr val="tx1">
                    <a:lumMod val="95000"/>
                  </a:schemeClr>
                </a:solidFill>
              </a:rPr>
              <a:t> </a:t>
            </a:r>
            <a:r>
              <a:rPr lang="en-CA" sz="4000" dirty="0" err="1" smtClean="0">
                <a:solidFill>
                  <a:schemeClr val="tx1">
                    <a:lumMod val="95000"/>
                  </a:schemeClr>
                </a:solidFill>
              </a:rPr>
              <a:t>ኢልና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ኣሎና</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3572127770"/>
      </p:ext>
    </p:extLst>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ዘዮሐንስ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፪፻፲፮.</a:t>
            </a:r>
            <a:r>
              <a:rPr lang="en-CA" sz="1400" dirty="0" smtClean="0">
                <a:solidFill>
                  <a:srgbClr val="FF0000"/>
                </a:solidFill>
              </a:rPr>
              <a:t> </a:t>
            </a:r>
            <a:r>
              <a:rPr lang="en-CA" sz="4000" dirty="0" err="1" smtClean="0"/>
              <a:t>ዘይአምን</a:t>
            </a:r>
            <a:r>
              <a:rPr lang="en-CA" sz="4000" dirty="0" smtClean="0"/>
              <a:t> </a:t>
            </a:r>
            <a:r>
              <a:rPr lang="en-CA" sz="4000" dirty="0" err="1" smtClean="0"/>
              <a:t>በወልድ</a:t>
            </a:r>
            <a:r>
              <a:rPr lang="en-CA" sz="4000" dirty="0" smtClean="0"/>
              <a:t>፥ ቦ </a:t>
            </a:r>
            <a:r>
              <a:rPr lang="en-CA" sz="4000" dirty="0" err="1" smtClean="0"/>
              <a:t>ሕይወት</a:t>
            </a:r>
            <a:r>
              <a:rPr lang="en-CA" sz="4000" dirty="0" smtClean="0"/>
              <a:t> </a:t>
            </a:r>
            <a:r>
              <a:rPr lang="en-CA" sz="4000" dirty="0" err="1" smtClean="0"/>
              <a:t>ዘለዓለም</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ቀዳሚሁ</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ቃለ</a:t>
            </a:r>
            <a:r>
              <a:rPr lang="en-CA" sz="4000" b="1" dirty="0" smtClean="0">
                <a:solidFill>
                  <a:schemeClr val="tx1">
                    <a:lumMod val="95000"/>
                  </a:schemeClr>
                </a:solidFill>
              </a:rPr>
              <a:t> </a:t>
            </a:r>
            <a:r>
              <a:rPr lang="en-CA" sz="4000" b="1" dirty="0" err="1" smtClean="0">
                <a:solidFill>
                  <a:schemeClr val="tx1">
                    <a:lumMod val="95000"/>
                  </a:schemeClr>
                </a:solidFill>
              </a:rPr>
              <a:t>እግዚአብሔር</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ሥጋ</a:t>
            </a:r>
            <a:r>
              <a:rPr lang="en-CA" sz="4000" b="1" dirty="0" smtClean="0">
                <a:solidFill>
                  <a:schemeClr val="tx1">
                    <a:lumMod val="95000"/>
                  </a:schemeClr>
                </a:solidFill>
              </a:rPr>
              <a:t> </a:t>
            </a:r>
            <a:r>
              <a:rPr lang="en-CA" sz="4000" b="1" dirty="0" err="1" smtClean="0">
                <a:solidFill>
                  <a:schemeClr val="tx1">
                    <a:lumMod val="95000"/>
                  </a:schemeClr>
                </a:solidFill>
              </a:rPr>
              <a:t>ኮነ</a:t>
            </a:r>
            <a:r>
              <a:rPr lang="en-CA" sz="4000" b="1" dirty="0" smtClean="0">
                <a:solidFill>
                  <a:schemeClr val="tx1">
                    <a:lumMod val="95000"/>
                  </a:schemeClr>
                </a:solidFill>
              </a:rPr>
              <a:t>፥ </a:t>
            </a:r>
            <a:r>
              <a:rPr lang="en-CA" sz="4000" b="1" dirty="0" err="1" smtClean="0">
                <a:solidFill>
                  <a:schemeClr val="tx1">
                    <a:lumMod val="95000"/>
                  </a:schemeClr>
                </a:solidFill>
              </a:rPr>
              <a:t>ወኀደረ</a:t>
            </a:r>
            <a:r>
              <a:rPr lang="en-CA" sz="4000" b="1" dirty="0" smtClean="0">
                <a:solidFill>
                  <a:schemeClr val="tx1">
                    <a:lumMod val="95000"/>
                  </a:schemeClr>
                </a:solidFill>
              </a:rPr>
              <a:t> </a:t>
            </a:r>
            <a:r>
              <a:rPr lang="en-CA" sz="4000" b="1" dirty="0" err="1" smtClean="0">
                <a:solidFill>
                  <a:schemeClr val="tx1">
                    <a:lumMod val="95000"/>
                  </a:schemeClr>
                </a:solidFill>
              </a:rPr>
              <a:t>ላዕሌነ</a:t>
            </a:r>
            <a:r>
              <a:rPr lang="en-CA" sz="4000" b="1" dirty="0" smtClean="0">
                <a:solidFill>
                  <a:schemeClr val="tx1">
                    <a:lumMod val="95000"/>
                  </a:schemeClr>
                </a:solidFill>
              </a:rPr>
              <a:t> </a:t>
            </a:r>
            <a:r>
              <a:rPr lang="en-CA" sz="4000" b="1" dirty="0" err="1" smtClean="0">
                <a:solidFill>
                  <a:schemeClr val="tx1">
                    <a:lumMod val="95000"/>
                  </a:schemeClr>
                </a:solidFill>
              </a:rPr>
              <a:t>ወርኢነ</a:t>
            </a:r>
            <a:r>
              <a:rPr lang="en-CA" sz="4000" b="1" dirty="0" smtClean="0">
                <a:solidFill>
                  <a:schemeClr val="tx1">
                    <a:lumMod val="95000"/>
                  </a:schemeClr>
                </a:solidFill>
              </a:rPr>
              <a:t>  </a:t>
            </a:r>
            <a:r>
              <a:rPr lang="en-CA" sz="4000" b="1" dirty="0" err="1" smtClean="0">
                <a:solidFill>
                  <a:schemeClr val="tx1">
                    <a:lumMod val="95000"/>
                  </a:schemeClr>
                </a:solidFill>
              </a:rPr>
              <a:t>ስብሐ</a:t>
            </a:r>
            <a:endParaRPr lang="en-CA" sz="4000" b="1" dirty="0" smtClean="0">
              <a:solidFill>
                <a:schemeClr val="tx1">
                  <a:lumMod val="95000"/>
                </a:schemeClr>
              </a:solidFill>
            </a:endParaRPr>
          </a:p>
          <a:p>
            <a:r>
              <a:rPr lang="en-CA" sz="4000" b="1" dirty="0" err="1" smtClean="0">
                <a:solidFill>
                  <a:schemeClr val="tx1">
                    <a:lumMod val="95000"/>
                  </a:schemeClr>
                </a:solidFill>
              </a:rPr>
              <a:t>ቲሁ</a:t>
            </a:r>
            <a:r>
              <a:rPr lang="en-CA" sz="4000" b="1" dirty="0" smtClean="0">
                <a:solidFill>
                  <a:schemeClr val="tx1">
                    <a:lumMod val="95000"/>
                  </a:schemeClr>
                </a:solidFill>
              </a:rPr>
              <a:t>፥ </a:t>
            </a:r>
            <a:r>
              <a:rPr lang="en-CA" sz="4000" b="1" dirty="0" err="1" smtClean="0">
                <a:solidFill>
                  <a:schemeClr val="tx1">
                    <a:lumMod val="95000"/>
                  </a:schemeClr>
                </a:solidFill>
              </a:rPr>
              <a:t>ከመ</a:t>
            </a:r>
            <a:r>
              <a:rPr lang="en-CA" sz="4000" b="1" dirty="0" smtClean="0">
                <a:solidFill>
                  <a:schemeClr val="tx1">
                    <a:lumMod val="95000"/>
                  </a:schemeClr>
                </a:solidFill>
              </a:rPr>
              <a:t> </a:t>
            </a:r>
            <a:r>
              <a:rPr lang="en-CA" sz="4000" b="1" dirty="0" err="1" smtClean="0">
                <a:solidFill>
                  <a:schemeClr val="tx1">
                    <a:lumMod val="95000"/>
                  </a:schemeClr>
                </a:solidFill>
              </a:rPr>
              <a:t>ስብሐተ</a:t>
            </a:r>
            <a:r>
              <a:rPr lang="en-CA" sz="4000" b="1" dirty="0" smtClean="0">
                <a:solidFill>
                  <a:schemeClr val="tx1">
                    <a:lumMod val="95000"/>
                  </a:schemeClr>
                </a:solidFill>
              </a:rPr>
              <a:t>፥ ፩ ፥ </a:t>
            </a:r>
            <a:r>
              <a:rPr lang="en-CA" sz="4000" b="1" dirty="0" err="1" smtClean="0">
                <a:solidFill>
                  <a:schemeClr val="tx1">
                    <a:lumMod val="95000"/>
                  </a:schemeClr>
                </a:solidFill>
              </a:rPr>
              <a:t>ዋሕድ</a:t>
            </a:r>
            <a:r>
              <a:rPr lang="en-CA" sz="4000" b="1" dirty="0" smtClean="0">
                <a:solidFill>
                  <a:schemeClr val="tx1">
                    <a:lumMod val="95000"/>
                  </a:schemeClr>
                </a:solidFill>
              </a:rPr>
              <a:t> </a:t>
            </a:r>
            <a:r>
              <a:rPr lang="en-CA" sz="4000" b="1" dirty="0" err="1" smtClean="0">
                <a:solidFill>
                  <a:srgbClr val="FFC000"/>
                </a:solidFill>
              </a:rPr>
              <a:t>ለአቡሁ</a:t>
            </a:r>
            <a:r>
              <a:rPr lang="en-CA" sz="4000" b="1" dirty="0" smtClean="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John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216.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216.  </a:t>
            </a:r>
            <a:r>
              <a:rPr lang="en-CA" sz="4000" dirty="0" err="1" smtClean="0"/>
              <a:t>ብወልድ</a:t>
            </a:r>
            <a:r>
              <a:rPr lang="en-CA" sz="4000" dirty="0" smtClean="0"/>
              <a:t> </a:t>
            </a:r>
            <a:r>
              <a:rPr lang="en-CA" sz="4000" dirty="0" err="1" smtClean="0"/>
              <a:t>ዝኣምን</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ሕይወት</a:t>
            </a:r>
            <a:r>
              <a:rPr lang="en-CA" sz="4000" dirty="0" smtClean="0"/>
              <a:t> </a:t>
            </a:r>
            <a:r>
              <a:rPr lang="en-CA" sz="4000" dirty="0" err="1" smtClean="0"/>
              <a:t>ኣለዎ</a:t>
            </a:r>
            <a:r>
              <a:rPr lang="en-CA" sz="4000" dirty="0" smtClean="0"/>
              <a:t>።</a:t>
            </a:r>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ብቕድሙ</a:t>
            </a:r>
            <a:r>
              <a:rPr lang="en-CA" sz="4000" dirty="0" smtClean="0">
                <a:solidFill>
                  <a:schemeClr val="tx1">
                    <a:lumMod val="95000"/>
                  </a:schemeClr>
                </a:solidFill>
              </a:rPr>
              <a:t> </a:t>
            </a:r>
            <a:r>
              <a:rPr lang="en-CA" sz="4000" dirty="0" err="1" smtClean="0">
                <a:solidFill>
                  <a:schemeClr val="tx1">
                    <a:lumMod val="95000"/>
                  </a:schemeClr>
                </a:solidFill>
              </a:rPr>
              <a:t>ነበረ</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ናይ</a:t>
            </a:r>
            <a:r>
              <a:rPr lang="en-CA" sz="4000" dirty="0" smtClean="0">
                <a:solidFill>
                  <a:schemeClr val="tx1">
                    <a:lumMod val="95000"/>
                  </a:schemeClr>
                </a:solidFill>
              </a:rPr>
              <a:t> </a:t>
            </a:r>
            <a:r>
              <a:rPr lang="en-CA" sz="4000" dirty="0" err="1" smtClean="0">
                <a:solidFill>
                  <a:schemeClr val="tx1">
                    <a:lumMod val="95000"/>
                  </a:schemeClr>
                </a:solidFill>
              </a:rPr>
              <a:t>እግዚኣብሄር</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እቲ</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ሰብ</a:t>
            </a:r>
            <a:r>
              <a:rPr lang="en-CA" sz="4000" dirty="0" smtClean="0">
                <a:solidFill>
                  <a:schemeClr val="tx1">
                    <a:lumMod val="95000"/>
                  </a:schemeClr>
                </a:solidFill>
              </a:rPr>
              <a:t> </a:t>
            </a:r>
            <a:r>
              <a:rPr lang="en-CA" sz="4000" dirty="0" err="1" smtClean="0">
                <a:solidFill>
                  <a:schemeClr val="tx1">
                    <a:lumMod val="95000"/>
                  </a:schemeClr>
                </a:solidFill>
              </a:rPr>
              <a:t>ኮነ</a:t>
            </a:r>
            <a:r>
              <a:rPr lang="en-CA" sz="4000" dirty="0" smtClean="0">
                <a:solidFill>
                  <a:schemeClr val="tx1">
                    <a:lumMod val="95000"/>
                  </a:schemeClr>
                </a:solidFill>
              </a:rPr>
              <a:t>፥ </a:t>
            </a:r>
            <a:r>
              <a:rPr lang="en-CA" sz="4000" dirty="0" err="1" smtClean="0">
                <a:solidFill>
                  <a:schemeClr val="tx1">
                    <a:lumMod val="95000"/>
                  </a:schemeClr>
                </a:solidFill>
              </a:rPr>
              <a:t>ኣባና</a:t>
            </a:r>
            <a:r>
              <a:rPr lang="en-CA" sz="4000" dirty="0" smtClean="0">
                <a:solidFill>
                  <a:schemeClr val="tx1">
                    <a:lumMod val="95000"/>
                  </a:schemeClr>
                </a:solidFill>
              </a:rPr>
              <a:t> </a:t>
            </a:r>
            <a:r>
              <a:rPr lang="en-CA" sz="4000" dirty="0" err="1" smtClean="0">
                <a:solidFill>
                  <a:schemeClr val="tx1">
                    <a:lumMod val="95000"/>
                  </a:schemeClr>
                </a:solidFill>
              </a:rPr>
              <a:t>ድማ</a:t>
            </a:r>
            <a:r>
              <a:rPr lang="en-CA" sz="4000" dirty="0" smtClean="0">
                <a:solidFill>
                  <a:schemeClr val="tx1">
                    <a:lumMod val="95000"/>
                  </a:schemeClr>
                </a:solidFill>
              </a:rPr>
              <a:t> </a:t>
            </a:r>
            <a:r>
              <a:rPr lang="en-CA" sz="4000" dirty="0" err="1" smtClean="0">
                <a:solidFill>
                  <a:schemeClr val="tx1">
                    <a:lumMod val="95000"/>
                  </a:schemeClr>
                </a:solidFill>
              </a:rPr>
              <a:t>ሓደረ</a:t>
            </a:r>
            <a:r>
              <a:rPr lang="en-CA" sz="4000" dirty="0" smtClean="0">
                <a:solidFill>
                  <a:schemeClr val="tx1">
                    <a:lumMod val="95000"/>
                  </a:schemeClr>
                </a:solidFill>
              </a:rPr>
              <a:t>። </a:t>
            </a:r>
            <a:r>
              <a:rPr lang="en-CA" sz="4000" dirty="0" err="1" smtClean="0">
                <a:solidFill>
                  <a:schemeClr val="tx1">
                    <a:lumMod val="95000"/>
                  </a:schemeClr>
                </a:solidFill>
              </a:rPr>
              <a:t>ከም</a:t>
            </a:r>
            <a:r>
              <a:rPr lang="en-CA" sz="4000" dirty="0" smtClean="0">
                <a:solidFill>
                  <a:schemeClr val="tx1">
                    <a:lumMod val="95000"/>
                  </a:schemeClr>
                </a:solidFill>
              </a:rPr>
              <a:t> </a:t>
            </a:r>
            <a:r>
              <a:rPr lang="en-CA" sz="4000" dirty="0" err="1" smtClean="0">
                <a:solidFill>
                  <a:schemeClr val="tx1">
                    <a:lumMod val="95000"/>
                  </a:schemeClr>
                </a:solidFill>
              </a:rPr>
              <a:t>ክብሪ</a:t>
            </a:r>
            <a:r>
              <a:rPr lang="en-CA" sz="4000" dirty="0" smtClean="0">
                <a:solidFill>
                  <a:schemeClr val="tx1">
                    <a:lumMod val="95000"/>
                  </a:schemeClr>
                </a:solidFill>
              </a:rPr>
              <a:t> </a:t>
            </a:r>
            <a:r>
              <a:rPr lang="en-CA" sz="4000" dirty="0" err="1" smtClean="0">
                <a:solidFill>
                  <a:schemeClr val="tx1">
                    <a:lumMod val="95000"/>
                  </a:schemeClr>
                </a:solidFill>
              </a:rPr>
              <a:t>ሓደ</a:t>
            </a:r>
            <a:r>
              <a:rPr lang="en-CA" sz="4000" dirty="0" smtClean="0">
                <a:solidFill>
                  <a:schemeClr val="tx1">
                    <a:lumMod val="95000"/>
                  </a:schemeClr>
                </a:solidFill>
              </a:rPr>
              <a:t> </a:t>
            </a:r>
            <a:r>
              <a:rPr lang="en-CA" sz="4000" dirty="0" err="1" smtClean="0">
                <a:solidFill>
                  <a:schemeClr val="tx1">
                    <a:lumMod val="95000"/>
                  </a:schemeClr>
                </a:solidFill>
              </a:rPr>
              <a:t>ወዲ</a:t>
            </a:r>
            <a:r>
              <a:rPr lang="en-CA" sz="4000" dirty="0" smtClean="0">
                <a:solidFill>
                  <a:schemeClr val="tx1">
                    <a:lumMod val="95000"/>
                  </a:schemeClr>
                </a:solidFill>
              </a:rPr>
              <a:t> </a:t>
            </a:r>
            <a:r>
              <a:rPr lang="en-CA" sz="4000" dirty="0" err="1" smtClean="0">
                <a:solidFill>
                  <a:schemeClr val="tx1">
                    <a:lumMod val="95000"/>
                  </a:schemeClr>
                </a:solidFill>
              </a:rPr>
              <a:t>ነቦኡ</a:t>
            </a:r>
            <a:r>
              <a:rPr lang="en-CA" sz="4000" dirty="0" smtClean="0">
                <a:solidFill>
                  <a:schemeClr val="tx1">
                    <a:lumMod val="95000"/>
                  </a:schemeClr>
                </a:solidFill>
              </a:rPr>
              <a:t> </a:t>
            </a:r>
            <a:r>
              <a:rPr lang="en-CA" sz="4000" dirty="0" err="1" smtClean="0">
                <a:solidFill>
                  <a:schemeClr val="tx1">
                    <a:lumMod val="95000"/>
                  </a:schemeClr>
                </a:solidFill>
              </a:rPr>
              <a:t>ዝኾነ</a:t>
            </a:r>
            <a:r>
              <a:rPr lang="en-CA" sz="4000" dirty="0" smtClean="0">
                <a:solidFill>
                  <a:schemeClr val="tx1">
                    <a:lumMod val="95000"/>
                  </a:schemeClr>
                </a:solidFill>
              </a:rPr>
              <a:t>፥ </a:t>
            </a:r>
            <a:r>
              <a:rPr lang="en-CA" sz="4000" dirty="0" err="1" smtClean="0">
                <a:solidFill>
                  <a:schemeClr val="tx1">
                    <a:lumMod val="95000"/>
                  </a:schemeClr>
                </a:solidFill>
              </a:rPr>
              <a:t>ክብሩውን</a:t>
            </a:r>
            <a:r>
              <a:rPr lang="en-CA" sz="4000" dirty="0" smtClean="0">
                <a:solidFill>
                  <a:schemeClr val="tx1">
                    <a:lumMod val="95000"/>
                  </a:schemeClr>
                </a:solidFill>
              </a:rPr>
              <a:t> </a:t>
            </a:r>
            <a:r>
              <a:rPr lang="en-CA" sz="4000" dirty="0" err="1" smtClean="0">
                <a:solidFill>
                  <a:schemeClr val="tx1">
                    <a:lumMod val="95000"/>
                  </a:schemeClr>
                </a:solidFill>
              </a:rPr>
              <a:t>ረአና</a:t>
            </a:r>
            <a:r>
              <a:rPr lang="en-CA" sz="4000" dirty="0" smtClean="0">
                <a:solidFill>
                  <a:schemeClr val="tx1">
                    <a:lumMod val="95000"/>
                  </a:schemeClr>
                </a:solidFill>
              </a:rPr>
              <a:t>። </a:t>
            </a:r>
          </a:p>
        </p:txBody>
      </p:sp>
    </p:spTree>
    <p:extLst>
      <p:ext uri="{BB962C8B-B14F-4D97-AF65-F5344CB8AC3E}">
        <p14:creationId xmlns:p14="http://schemas.microsoft.com/office/powerpoint/2010/main" val="1472276191"/>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smtClean="0"/>
              <a:t>ቃለ</a:t>
            </a:r>
            <a:r>
              <a:rPr lang="en-CA" sz="4000" b="1" dirty="0" smtClean="0"/>
              <a:t> </a:t>
            </a:r>
            <a:r>
              <a:rPr lang="en-CA" sz="4000" b="1" dirty="0" err="1" smtClean="0"/>
              <a:t>አብ</a:t>
            </a:r>
            <a:r>
              <a:rPr lang="en-CA" sz="4000" b="1" dirty="0" smtClean="0"/>
              <a:t> </a:t>
            </a:r>
            <a:r>
              <a:rPr lang="en-CA" sz="4000" b="1" dirty="0" err="1" smtClean="0"/>
              <a:t>ሕያው</a:t>
            </a:r>
            <a:r>
              <a:rPr lang="en-CA" sz="4000" b="1" dirty="0" smtClean="0"/>
              <a:t> </a:t>
            </a:r>
            <a:r>
              <a:rPr lang="en-CA" sz="4000" b="1" dirty="0" err="1" smtClean="0"/>
              <a:t>ወቃል</a:t>
            </a:r>
            <a:r>
              <a:rPr lang="en-CA" sz="4000" b="1" dirty="0" smtClean="0"/>
              <a:t> </a:t>
            </a:r>
            <a:r>
              <a:rPr lang="en-CA" sz="4000" b="1" dirty="0" err="1" smtClean="0"/>
              <a:t>ማሕየዊ</a:t>
            </a:r>
            <a:r>
              <a:rPr lang="en-CA" sz="4000" b="1" dirty="0" smtClean="0"/>
              <a:t> ፥ </a:t>
            </a:r>
            <a:r>
              <a:rPr lang="en-CA" sz="4000" b="1" dirty="0" err="1" smtClean="0"/>
              <a:t>ቃለ</a:t>
            </a:r>
            <a:r>
              <a:rPr lang="en-CA" sz="4000" b="1" dirty="0" smtClean="0"/>
              <a:t> </a:t>
            </a:r>
            <a:r>
              <a:rPr lang="en-CA" sz="4000" b="1" dirty="0" err="1" smtClean="0"/>
              <a:t>እግዚአብሔር</a:t>
            </a:r>
            <a:r>
              <a:rPr lang="en-CA" sz="4000" b="1" dirty="0" smtClean="0"/>
              <a:t> </a:t>
            </a:r>
            <a:r>
              <a:rPr lang="en-CA" sz="4000" b="1" dirty="0" err="1" smtClean="0"/>
              <a:t>ተንሥአ</a:t>
            </a:r>
            <a:r>
              <a:rPr lang="en-CA" sz="4000" b="1" dirty="0" smtClean="0"/>
              <a:t> </a:t>
            </a:r>
            <a:r>
              <a:rPr lang="en-CA" sz="4000" b="1" dirty="0" err="1" smtClean="0"/>
              <a:t>ወሥጋሁኒ</a:t>
            </a:r>
            <a:r>
              <a:rPr lang="en-CA" sz="4000" b="1" dirty="0" smtClean="0"/>
              <a:t> </a:t>
            </a:r>
            <a:r>
              <a:rPr lang="en-CA" sz="4000" b="1" err="1" smtClean="0"/>
              <a:t>ኢማሰነ</a:t>
            </a:r>
            <a:r>
              <a:rPr lang="en-CA" sz="4000" b="1" smtClean="0"/>
              <a:t>።</a:t>
            </a:r>
          </a:p>
          <a:p>
            <a:endParaRPr lang="en-CA" sz="4000" b="1"/>
          </a:p>
          <a:p>
            <a:endParaRPr lang="en-CA" sz="4000" b="1" smtClean="0"/>
          </a:p>
          <a:p>
            <a:r>
              <a:rPr lang="en-CA" sz="4000" b="1" smtClean="0">
                <a:solidFill>
                  <a:srgbClr val="92D050"/>
                </a:solidFill>
              </a:rPr>
              <a:t>ይ.ዲ. </a:t>
            </a:r>
            <a:r>
              <a:rPr lang="en-CA" sz="4000" b="1" smtClean="0"/>
              <a:t>ፃኡ ንኡሰ ክርስቲያን</a:t>
            </a:r>
            <a:endParaRPr lang="en-CA" sz="4000" b="1" dirty="0" smtClean="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smtClean="0">
                <a:uFill>
                  <a:solidFill>
                    <a:srgbClr val="0329D6"/>
                  </a:solidFill>
                </a:uFill>
                <a:sym typeface="Times New Roman"/>
              </a:rPr>
              <a:t>and </a:t>
            </a:r>
            <a:r>
              <a:rPr lang="en-US" sz="3200" dirty="0">
                <a:uFill>
                  <a:solidFill>
                    <a:srgbClr val="0329D6"/>
                  </a:solidFill>
                </a:uFill>
                <a:sym typeface="Times New Roman"/>
              </a:rPr>
              <a:t>the life-giving Word, the Word of God, rose again and His flesh was not </a:t>
            </a:r>
            <a:r>
              <a:rPr lang="en-US" sz="3200">
                <a:uFill>
                  <a:solidFill>
                    <a:srgbClr val="0329D6"/>
                  </a:solidFill>
                </a:uFill>
                <a:sym typeface="Times New Roman"/>
              </a:rPr>
              <a:t>corrupted</a:t>
            </a:r>
            <a:r>
              <a:rPr lang="en-US" sz="3200" smtClean="0">
                <a:uFill>
                  <a:solidFill>
                    <a:srgbClr val="0329D6"/>
                  </a:solidFill>
                </a:uFill>
                <a:sym typeface="Times New Roman"/>
              </a:rPr>
              <a:t>.</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smtClean="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t>ናይ</a:t>
            </a:r>
            <a:r>
              <a:rPr lang="en-CA" sz="4000" dirty="0" smtClean="0"/>
              <a:t> </a:t>
            </a:r>
            <a:r>
              <a:rPr lang="en-CA" sz="4000" dirty="0" err="1" smtClean="0"/>
              <a:t>ሕያው</a:t>
            </a:r>
            <a:r>
              <a:rPr lang="en-CA" sz="4000" dirty="0" smtClean="0"/>
              <a:t> </a:t>
            </a:r>
            <a:r>
              <a:rPr lang="en-CA" sz="4000" dirty="0" err="1" smtClean="0"/>
              <a:t>ኣብ</a:t>
            </a:r>
            <a:r>
              <a:rPr lang="en-CA" sz="4000" dirty="0" smtClean="0"/>
              <a:t> </a:t>
            </a:r>
            <a:r>
              <a:rPr lang="en-CA" sz="4000" dirty="0" err="1" smtClean="0"/>
              <a:t>ቃል</a:t>
            </a:r>
            <a:r>
              <a:rPr lang="en-CA" sz="4000" dirty="0" smtClean="0"/>
              <a:t> </a:t>
            </a:r>
            <a:r>
              <a:rPr lang="en-CA" sz="4000" dirty="0" err="1" smtClean="0"/>
              <a:t>እዩ</a:t>
            </a:r>
            <a:r>
              <a:rPr lang="en-CA" sz="4000" dirty="0" smtClean="0"/>
              <a:t>፥ </a:t>
            </a:r>
            <a:r>
              <a:rPr lang="en-CA" sz="4000" dirty="0" err="1" smtClean="0"/>
              <a:t>መሕወዪውን</a:t>
            </a:r>
            <a:r>
              <a:rPr lang="en-CA" sz="4000" dirty="0" smtClean="0"/>
              <a:t> </a:t>
            </a:r>
            <a:r>
              <a:rPr lang="en-CA" sz="4000" dirty="0" err="1" smtClean="0"/>
              <a:t>እዩ</a:t>
            </a:r>
            <a:r>
              <a:rPr lang="en-CA" sz="4000" dirty="0" smtClean="0"/>
              <a:t>፥ </a:t>
            </a:r>
            <a:r>
              <a:rPr lang="en-CA" sz="4000" dirty="0" err="1" smtClean="0"/>
              <a:t>ናይ</a:t>
            </a:r>
            <a:r>
              <a:rPr lang="en-CA" sz="4000" dirty="0" smtClean="0"/>
              <a:t> </a:t>
            </a:r>
            <a:r>
              <a:rPr lang="en-CA" sz="4000" dirty="0" err="1" smtClean="0"/>
              <a:t>እግዚኣብሄር</a:t>
            </a:r>
            <a:r>
              <a:rPr lang="en-CA" sz="4000" dirty="0" smtClean="0"/>
              <a:t> </a:t>
            </a:r>
            <a:r>
              <a:rPr lang="en-CA" sz="4000" dirty="0" err="1" smtClean="0"/>
              <a:t>ቃል</a:t>
            </a:r>
            <a:r>
              <a:rPr lang="en-CA" sz="4000" dirty="0" smtClean="0"/>
              <a:t> </a:t>
            </a:r>
            <a:r>
              <a:rPr lang="en-CA" sz="4000" dirty="0" err="1" smtClean="0"/>
              <a:t>ተንሥአ</a:t>
            </a:r>
            <a:r>
              <a:rPr lang="en-CA" sz="4000" dirty="0" smtClean="0"/>
              <a:t> </a:t>
            </a:r>
            <a:r>
              <a:rPr lang="en-CA" sz="4000" dirty="0" err="1" smtClean="0"/>
              <a:t>ስጋኡወን</a:t>
            </a:r>
            <a:r>
              <a:rPr lang="en-CA" sz="4000" dirty="0" smtClean="0"/>
              <a:t> </a:t>
            </a:r>
            <a:r>
              <a:rPr lang="en-CA" sz="4000" dirty="0" err="1" smtClean="0"/>
              <a:t>ኣይማሰነን</a:t>
            </a:r>
            <a:r>
              <a:rPr lang="en-CA" sz="4000" dirty="0" smtClean="0"/>
              <a:t>።</a:t>
            </a:r>
          </a:p>
          <a:p>
            <a:endParaRPr lang="en-CA" sz="4000" dirty="0"/>
          </a:p>
          <a:p>
            <a:endParaRPr lang="en-CA" sz="4000" dirty="0" smtClean="0"/>
          </a:p>
          <a:p>
            <a:r>
              <a:rPr lang="en-CA" sz="4000" smtClean="0">
                <a:solidFill>
                  <a:srgbClr val="92D050"/>
                </a:solidFill>
              </a:rPr>
              <a:t>ይ.ዲ. </a:t>
            </a:r>
            <a:r>
              <a:rPr lang="en-CA" sz="4000" smtClean="0"/>
              <a:t>ንኡሰ ክርስትያን (ዘይተጠመቕኩም) ውጽኡ።</a:t>
            </a:r>
            <a:endParaRPr lang="en-CA" sz="4000" dirty="0"/>
          </a:p>
          <a:p>
            <a:endParaRPr lang="en-CA" sz="4000" dirty="0" smtClean="0"/>
          </a:p>
          <a:p>
            <a:endParaRPr lang="en-CA" sz="4000" dirty="0"/>
          </a:p>
        </p:txBody>
      </p:sp>
    </p:spTree>
    <p:extLst>
      <p:ext uri="{BB962C8B-B14F-4D97-AF65-F5344CB8AC3E}">
        <p14:creationId xmlns:p14="http://schemas.microsoft.com/office/powerpoint/2010/main" val="2442316543"/>
      </p:ext>
    </p:extLst>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smtClean="0"/>
          </a:p>
          <a:p>
            <a:pPr algn="ctr"/>
            <a:r>
              <a:rPr lang="en-CA" sz="6000" b="1" dirty="0" err="1" smtClean="0">
                <a:solidFill>
                  <a:srgbClr val="92D050"/>
                </a:solidFill>
              </a:rPr>
              <a:t>ይ.ዲ</a:t>
            </a:r>
            <a:r>
              <a:rPr lang="en-CA" sz="6000" b="1" dirty="0" smtClean="0">
                <a:solidFill>
                  <a:srgbClr val="92D050"/>
                </a:solidFill>
              </a:rPr>
              <a:t>. </a:t>
            </a:r>
          </a:p>
          <a:p>
            <a:pPr algn="ctr"/>
            <a:r>
              <a:rPr lang="en-CA" sz="1400" b="1" dirty="0" smtClean="0">
                <a:solidFill>
                  <a:srgbClr val="FFC000"/>
                </a:solidFill>
              </a:rPr>
              <a:t>፩. </a:t>
            </a:r>
            <a:r>
              <a:rPr lang="en-CA" sz="6000" b="1" dirty="0" err="1" smtClean="0"/>
              <a:t>ፃኡ</a:t>
            </a:r>
            <a:r>
              <a:rPr lang="en-CA" sz="6000" b="1" dirty="0" smtClean="0"/>
              <a:t> </a:t>
            </a:r>
          </a:p>
          <a:p>
            <a:pPr algn="ctr"/>
            <a:r>
              <a:rPr lang="en-CA" sz="6000" b="1" dirty="0" err="1" smtClean="0"/>
              <a:t>ንኡሰ</a:t>
            </a:r>
            <a:r>
              <a:rPr lang="en-CA" sz="6000" b="1" dirty="0" smtClean="0"/>
              <a:t> </a:t>
            </a:r>
            <a:r>
              <a:rPr lang="en-CA" sz="6000" b="1" dirty="0" err="1" smtClean="0"/>
              <a:t>ክርስቲያን</a:t>
            </a:r>
            <a:endParaRPr lang="en-CA" sz="6000" b="1" dirty="0" smtClean="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smtClean="0">
              <a:uFill>
                <a:solidFill>
                  <a:srgbClr val="0329D6"/>
                </a:solidFill>
              </a:uFill>
              <a:sym typeface="Times New Roman"/>
            </a:endParaRPr>
          </a:p>
          <a:p>
            <a:pPr marL="40639" marR="40639" algn="ctr">
              <a:spcBef>
                <a:spcPts val="600"/>
              </a:spcBef>
              <a:defRPr sz="2800"/>
            </a:pPr>
            <a:r>
              <a:rPr lang="en-US" sz="5400" b="1" dirty="0" smtClean="0">
                <a:solidFill>
                  <a:srgbClr val="92D050"/>
                </a:solidFill>
                <a:uFill>
                  <a:solidFill>
                    <a:srgbClr val="D84800"/>
                  </a:solidFill>
                </a:uFill>
              </a:rPr>
              <a:t>Deacon:</a:t>
            </a:r>
            <a:r>
              <a:rPr lang="en-US" sz="5400" dirty="0" smtClean="0">
                <a:solidFill>
                  <a:srgbClr val="92D050"/>
                </a:solidFill>
              </a:rPr>
              <a:t>  </a:t>
            </a:r>
          </a:p>
          <a:p>
            <a:pPr marL="40639" marR="40639" algn="ctr">
              <a:spcBef>
                <a:spcPts val="600"/>
              </a:spcBef>
              <a:defRPr sz="2800"/>
            </a:pPr>
            <a:r>
              <a:rPr lang="en-US" sz="1400" dirty="0" smtClean="0">
                <a:solidFill>
                  <a:srgbClr val="FFC000"/>
                </a:solidFill>
              </a:rPr>
              <a:t>1.</a:t>
            </a:r>
            <a:r>
              <a:rPr lang="en-US" sz="5400" dirty="0" smtClean="0"/>
              <a:t>Go </a:t>
            </a:r>
            <a:r>
              <a:rPr lang="en-US" sz="5400" dirty="0"/>
              <a:t>forth</a:t>
            </a:r>
            <a:r>
              <a:rPr lang="en-US" sz="5400" dirty="0" smtClean="0"/>
              <a:t>,</a:t>
            </a:r>
          </a:p>
          <a:p>
            <a:pPr marL="40639" marR="40639" algn="ctr">
              <a:spcBef>
                <a:spcPts val="600"/>
              </a:spcBef>
              <a:defRPr sz="2800"/>
            </a:pPr>
            <a:r>
              <a:rPr lang="en-US" sz="5400" dirty="0" smtClean="0"/>
              <a:t> </a:t>
            </a:r>
            <a:r>
              <a:rPr lang="en-US" sz="5400" dirty="0"/>
              <a:t>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smtClean="0"/>
          </a:p>
          <a:p>
            <a:pPr algn="ctr"/>
            <a:r>
              <a:rPr lang="en-CA" sz="6000" dirty="0" err="1" smtClean="0">
                <a:solidFill>
                  <a:srgbClr val="92D050"/>
                </a:solidFill>
              </a:rPr>
              <a:t>ይ.ዲ</a:t>
            </a:r>
            <a:r>
              <a:rPr lang="en-CA" sz="6000" dirty="0" smtClean="0">
                <a:solidFill>
                  <a:srgbClr val="92D050"/>
                </a:solidFill>
              </a:rPr>
              <a:t>. </a:t>
            </a:r>
          </a:p>
          <a:p>
            <a:pPr algn="ctr"/>
            <a:r>
              <a:rPr lang="en-CA" sz="1400" dirty="0" smtClean="0">
                <a:solidFill>
                  <a:srgbClr val="FFC000"/>
                </a:solidFill>
              </a:rPr>
              <a:t>1.</a:t>
            </a:r>
            <a:r>
              <a:rPr lang="en-CA" sz="6000" dirty="0" smtClean="0"/>
              <a:t>ንኡሰ </a:t>
            </a:r>
          </a:p>
          <a:p>
            <a:pPr algn="ctr"/>
            <a:r>
              <a:rPr lang="en-CA" sz="6000" dirty="0" err="1" smtClean="0"/>
              <a:t>ክርስትያን</a:t>
            </a:r>
            <a:r>
              <a:rPr lang="en-CA" sz="6000" dirty="0" smtClean="0"/>
              <a:t> </a:t>
            </a:r>
            <a:r>
              <a:rPr lang="en-CA" sz="3600" dirty="0" smtClean="0"/>
              <a:t>(</a:t>
            </a:r>
            <a:r>
              <a:rPr lang="en-CA" sz="3600" dirty="0" err="1" smtClean="0"/>
              <a:t>ዘይተጠመቕኩም</a:t>
            </a:r>
            <a:r>
              <a:rPr lang="en-CA" sz="3600" dirty="0" smtClean="0"/>
              <a:t>) </a:t>
            </a:r>
            <a:r>
              <a:rPr lang="en-CA" sz="6000" dirty="0" err="1" smtClean="0"/>
              <a:t>ውጽኡ</a:t>
            </a:r>
            <a:r>
              <a:rPr lang="en-CA" sz="6000" dirty="0" smtClean="0"/>
              <a:t>።</a:t>
            </a:r>
            <a:endParaRPr lang="en-CA" sz="6000" dirty="0"/>
          </a:p>
          <a:p>
            <a:endParaRPr lang="en-CA" sz="4000" dirty="0" smtClean="0"/>
          </a:p>
          <a:p>
            <a:endParaRPr lang="en-CA" sz="4000" dirty="0"/>
          </a:p>
        </p:txBody>
      </p:sp>
    </p:spTree>
    <p:extLst>
      <p:ext uri="{BB962C8B-B14F-4D97-AF65-F5344CB8AC3E}">
        <p14:creationId xmlns:p14="http://schemas.microsoft.com/office/powerpoint/2010/main" val="1075339614"/>
      </p:ext>
    </p:extLst>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smtClean="0">
                <a:solidFill>
                  <a:srgbClr val="FFC000"/>
                </a:solidFill>
              </a:rPr>
              <a:t>ዘንተ</a:t>
            </a:r>
            <a:r>
              <a:rPr lang="en-CA" sz="2000" dirty="0" smtClean="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smtClean="0"/>
              <a:t>ናስተበ</a:t>
            </a:r>
            <a:endParaRPr lang="en-CA" sz="3800" dirty="0" smtClean="0"/>
          </a:p>
          <a:p>
            <a:r>
              <a:rPr lang="en-CA" sz="3800" dirty="0" err="1" smtClean="0"/>
              <a:t>ቍዕ</a:t>
            </a:r>
            <a:r>
              <a:rPr lang="en-CA" sz="3800" dirty="0" smtClean="0"/>
              <a:t> </a:t>
            </a:r>
            <a:r>
              <a:rPr lang="en-CA" sz="3800" dirty="0" err="1"/>
              <a:t>ኀቤከ</a:t>
            </a:r>
            <a:r>
              <a:rPr lang="en-CA" sz="3800" dirty="0"/>
              <a:t> ኦ </a:t>
            </a:r>
            <a:r>
              <a:rPr lang="en-CA" sz="3800" dirty="0" err="1"/>
              <a:t>ሊቅነ</a:t>
            </a:r>
            <a:r>
              <a:rPr lang="en-CA" sz="3800" dirty="0"/>
              <a:t> </a:t>
            </a:r>
            <a:r>
              <a:rPr lang="en-CA" sz="3800" dirty="0" err="1" smtClean="0"/>
              <a:t>ኢታ</a:t>
            </a:r>
            <a:endParaRPr lang="en-CA" sz="3800" dirty="0" smtClean="0"/>
          </a:p>
          <a:p>
            <a:r>
              <a:rPr lang="en-CA" sz="3800" dirty="0" err="1" smtClean="0"/>
              <a:t>ግብአነ</a:t>
            </a:r>
            <a:r>
              <a:rPr lang="en-CA" sz="3800" dirty="0" smtClean="0"/>
              <a:t> </a:t>
            </a:r>
            <a:r>
              <a:rPr lang="en-CA" sz="3800" dirty="0" err="1"/>
              <a:t>ልድኅር</a:t>
            </a:r>
            <a:r>
              <a:rPr lang="en-CA" sz="3800" dirty="0"/>
              <a:t> </a:t>
            </a:r>
            <a:r>
              <a:rPr lang="en-CA" sz="3800" dirty="0" err="1"/>
              <a:t>ሶበ</a:t>
            </a:r>
            <a:r>
              <a:rPr lang="en-CA" sz="3800" dirty="0"/>
              <a:t> </a:t>
            </a:r>
            <a:r>
              <a:rPr lang="en-CA" sz="3800" dirty="0" err="1" smtClean="0"/>
              <a:t>ንቀር</a:t>
            </a:r>
            <a:endParaRPr lang="en-CA" sz="3800" dirty="0" smtClean="0"/>
          </a:p>
          <a:p>
            <a:r>
              <a:rPr lang="en-CA" sz="3800" dirty="0" smtClean="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smtClean="0"/>
              <a:t>።</a:t>
            </a:r>
            <a:endParaRPr lang="en-CA" sz="3800" dirty="0"/>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The </a:t>
            </a:r>
            <a:r>
              <a:rPr lang="en-US" sz="2000" dirty="0">
                <a:solidFill>
                  <a:srgbClr val="FFC000"/>
                </a:solidFill>
              </a:rPr>
              <a:t>priest shall say in a low voice </a:t>
            </a:r>
            <a:r>
              <a:rPr lang="en-US" sz="2000" dirty="0" smtClean="0">
                <a:solidFill>
                  <a:srgbClr val="FFC000"/>
                </a:solidFill>
              </a:rPr>
              <a:t>the</a:t>
            </a:r>
          </a:p>
          <a:p>
            <a:pPr marL="40639" marR="40639">
              <a:spcBef>
                <a:spcPts val="600"/>
              </a:spcBef>
              <a:buClr>
                <a:srgbClr val="D84800"/>
              </a:buClr>
              <a:buFont typeface="Arial"/>
              <a:defRPr sz="2800"/>
            </a:pPr>
            <a:r>
              <a:rPr lang="en-US" sz="2000" dirty="0" smtClean="0">
                <a:solidFill>
                  <a:srgbClr val="FFC000"/>
                </a:solidFill>
              </a:rPr>
              <a:t>following </a:t>
            </a:r>
            <a:r>
              <a:rPr lang="en-US" sz="2000" dirty="0">
                <a:solidFill>
                  <a:srgbClr val="FFC000"/>
                </a:solidFill>
              </a:rPr>
              <a:t>prayer of St. Basil as he </a:t>
            </a:r>
            <a:r>
              <a:rPr lang="en-US" sz="2000" dirty="0" smtClean="0">
                <a:solidFill>
                  <a:srgbClr val="FFC000"/>
                </a:solidFill>
              </a:rPr>
              <a:t>enters the temple:</a:t>
            </a:r>
          </a:p>
          <a:p>
            <a:pPr marL="40639" marR="40639">
              <a:spcBef>
                <a:spcPts val="600"/>
              </a:spcBef>
              <a:buClr>
                <a:srgbClr val="D84800"/>
              </a:buClr>
              <a:buFont typeface="Arial"/>
              <a:defRPr sz="2800"/>
            </a:pPr>
            <a:r>
              <a:rPr lang="en-US" sz="3200" dirty="0" smtClean="0">
                <a:solidFill>
                  <a:srgbClr val="FF0000"/>
                </a:solidFill>
              </a:rPr>
              <a:t>Priest: </a:t>
            </a:r>
            <a:r>
              <a:rPr lang="en-US" sz="1400" dirty="0" smtClean="0">
                <a:solidFill>
                  <a:srgbClr val="FFC000"/>
                </a:solidFill>
              </a:rPr>
              <a:t>2. </a:t>
            </a:r>
            <a:r>
              <a:rPr lang="en-US" sz="3000" dirty="0" smtClean="0"/>
              <a:t>O </a:t>
            </a:r>
            <a:r>
              <a:rPr lang="en-US" sz="3000" dirty="0"/>
              <a:t>Lord our God, Who, for Thy </a:t>
            </a:r>
            <a:r>
              <a:rPr lang="en-US" sz="3000" dirty="0" smtClean="0"/>
              <a:t>love </a:t>
            </a:r>
          </a:p>
          <a:p>
            <a:pPr marL="40639" marR="40639">
              <a:spcBef>
                <a:spcPts val="600"/>
              </a:spcBef>
              <a:buClr>
                <a:srgbClr val="D84800"/>
              </a:buClr>
              <a:buFont typeface="Arial"/>
              <a:defRPr sz="2800"/>
            </a:pPr>
            <a:r>
              <a:rPr lang="en-US" sz="3000" dirty="0" smtClean="0"/>
              <a:t>toward </a:t>
            </a:r>
            <a:r>
              <a:rPr lang="en-US" sz="3000" dirty="0"/>
              <a:t>man which is </a:t>
            </a:r>
            <a:r>
              <a:rPr lang="en-US" sz="3000" dirty="0" smtClean="0"/>
              <a:t>inexpressible</a:t>
            </a:r>
            <a:r>
              <a:rPr lang="en-US" sz="3000" dirty="0"/>
              <a:t>, </a:t>
            </a:r>
            <a:r>
              <a:rPr lang="en-US" sz="3000" dirty="0" smtClean="0"/>
              <a:t>did send </a:t>
            </a:r>
            <a:r>
              <a:rPr lang="en-US" sz="3000" dirty="0"/>
              <a:t>Thine only-begotten Son to the </a:t>
            </a:r>
            <a:r>
              <a:rPr lang="en-US" sz="3000" dirty="0" smtClean="0"/>
              <a:t>world to </a:t>
            </a:r>
            <a:r>
              <a:rPr lang="en-US" sz="3000" dirty="0"/>
              <a:t>bring back unto Thee the lost sheep, </a:t>
            </a:r>
            <a:r>
              <a:rPr lang="en-US" sz="3000" dirty="0" smtClean="0"/>
              <a:t>we beseech </a:t>
            </a:r>
            <a:r>
              <a:rPr lang="en-US" sz="3000" dirty="0"/>
              <a:t>Thee, our Master, not to send </a:t>
            </a:r>
            <a:r>
              <a:rPr lang="en-US" sz="3000" dirty="0" smtClean="0"/>
              <a:t>us back </a:t>
            </a:r>
            <a:r>
              <a:rPr lang="en-US" sz="3000" dirty="0"/>
              <a:t>when we offer unto Thee </a:t>
            </a:r>
            <a:r>
              <a:rPr lang="en-US" sz="3000" dirty="0" smtClean="0"/>
              <a:t>this awesome </a:t>
            </a:r>
            <a:r>
              <a:rPr lang="en-US" sz="3000" dirty="0"/>
              <a:t>oblation which is spotless</a:t>
            </a:r>
            <a:r>
              <a:rPr lang="en-US" sz="3000" dirty="0" smtClean="0"/>
              <a: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smtClean="0">
                <a:solidFill>
                  <a:srgbClr val="FFC000"/>
                </a:solidFill>
              </a:rPr>
              <a:t>ብትሑት</a:t>
            </a:r>
            <a:r>
              <a:rPr lang="en-CA" sz="2000" dirty="0" smtClean="0">
                <a:solidFill>
                  <a:srgbClr val="FFC000"/>
                </a:solidFill>
              </a:rPr>
              <a:t> </a:t>
            </a:r>
            <a:r>
              <a:rPr lang="en-CA" sz="2000" dirty="0" err="1" smtClean="0">
                <a:solidFill>
                  <a:srgbClr val="FFC000"/>
                </a:solidFill>
              </a:rPr>
              <a:t>ድምጺ</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ኣትዩ</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ባስልዮስ</a:t>
            </a:r>
            <a:r>
              <a:rPr lang="en-CA" sz="2000" dirty="0" smtClean="0">
                <a:solidFill>
                  <a:srgbClr val="FFC000"/>
                </a:solidFill>
              </a:rPr>
              <a:t> </a:t>
            </a:r>
            <a:r>
              <a:rPr lang="en-CA" sz="2000" dirty="0" err="1" smtClean="0">
                <a:solidFill>
                  <a:srgbClr val="FFC000"/>
                </a:solidFill>
              </a:rPr>
              <a:t>ይጸሊ</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smtClean="0"/>
              <a:t>ብዘይትምርመር</a:t>
            </a:r>
            <a:r>
              <a:rPr lang="en-CA" sz="3800" dirty="0" smtClean="0"/>
              <a:t> </a:t>
            </a:r>
            <a:r>
              <a:rPr lang="en-CA" sz="3800" dirty="0" err="1"/>
              <a:t>ሰብ</a:t>
            </a:r>
            <a:r>
              <a:rPr lang="en-CA" sz="3800" dirty="0"/>
              <a:t> </a:t>
            </a:r>
            <a:r>
              <a:rPr lang="en-CA" sz="3800" dirty="0" err="1"/>
              <a:t>ብምፍቃርካ</a:t>
            </a:r>
            <a:r>
              <a:rPr lang="en-CA" sz="3800" dirty="0"/>
              <a:t> </a:t>
            </a:r>
            <a:r>
              <a:rPr lang="en-CA" sz="3800" dirty="0" err="1" smtClean="0"/>
              <a:t>ንሓደ</a:t>
            </a:r>
            <a:r>
              <a:rPr lang="en-CA" sz="3800" dirty="0" smtClean="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smtClean="0"/>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smtClean="0"/>
              <a:t>ብኃጢ</a:t>
            </a:r>
            <a:endParaRPr lang="en-CA" sz="3800" dirty="0" smtClean="0"/>
          </a:p>
          <a:p>
            <a:r>
              <a:rPr lang="en-CA" sz="3800" dirty="0" err="1" smtClean="0"/>
              <a:t>ኣት</a:t>
            </a:r>
            <a:r>
              <a:rPr lang="en-CA" sz="3800" dirty="0" smtClean="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smtClean="0"/>
              <a:t>።</a:t>
            </a:r>
          </a:p>
        </p:txBody>
      </p:sp>
    </p:spTree>
    <p:extLst>
      <p:ext uri="{BB962C8B-B14F-4D97-AF65-F5344CB8AC3E}">
        <p14:creationId xmlns:p14="http://schemas.microsoft.com/office/powerpoint/2010/main" val="2112376041"/>
      </p:ext>
    </p:extLst>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፫</a:t>
            </a:r>
            <a:r>
              <a:rPr lang="en-CA" sz="1400" dirty="0">
                <a:solidFill>
                  <a:srgbClr val="FFC000"/>
                </a:solidFill>
              </a:rPr>
              <a:t>.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smtClean="0"/>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a:t>
            </a:r>
            <a:r>
              <a:rPr lang="en-US" sz="1400" dirty="0">
                <a:solidFill>
                  <a:srgbClr val="FFC000"/>
                </a:solidFill>
              </a:rPr>
              <a:t>. </a:t>
            </a:r>
            <a:r>
              <a:rPr lang="en-US" sz="3400" dirty="0"/>
              <a:t>We do not depend upon </a:t>
            </a:r>
            <a:r>
              <a:rPr lang="en-US" sz="3400" dirty="0" smtClean="0"/>
              <a:t>our righteous- ness </a:t>
            </a:r>
            <a:r>
              <a:rPr lang="en-US" sz="3400" dirty="0"/>
              <a:t>but upon Thy mercy, O </a:t>
            </a:r>
            <a:r>
              <a:rPr lang="en-US" sz="3400" dirty="0" smtClean="0"/>
              <a:t>Thou who </a:t>
            </a:r>
            <a:r>
              <a:rPr lang="en-US" sz="3400" dirty="0"/>
              <a:t>has loved our race. We pray </a:t>
            </a:r>
            <a:r>
              <a:rPr lang="en-US" sz="3400" dirty="0" smtClean="0"/>
              <a:t>and beseech </a:t>
            </a:r>
            <a:r>
              <a:rPr lang="en-US" sz="3400" dirty="0"/>
              <a:t>of Thy goodness, O lover of man</a:t>
            </a:r>
            <a:r>
              <a:rPr lang="en-US" sz="3400" dirty="0" smtClean="0"/>
              <a:t>, that </a:t>
            </a:r>
            <a:r>
              <a:rPr lang="en-US" sz="3400" dirty="0"/>
              <a:t>this mystery, which Thou prepared </a:t>
            </a:r>
            <a:r>
              <a:rPr lang="en-US" sz="3400" dirty="0" smtClean="0"/>
              <a:t>for our </a:t>
            </a:r>
            <a:r>
              <a:rPr lang="en-US" sz="3400" dirty="0"/>
              <a:t>salvation, may not be for the condemnation of us Thy servants </a:t>
            </a:r>
            <a:r>
              <a:rPr lang="en-US" sz="3400" dirty="0" smtClean="0"/>
              <a:t>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smtClean="0">
                <a:solidFill>
                  <a:srgbClr val="FFC000"/>
                </a:solidFill>
              </a:rPr>
              <a:t>3</a:t>
            </a:r>
            <a:r>
              <a:rPr lang="en-CA" sz="1400" dirty="0">
                <a:solidFill>
                  <a:srgbClr val="FFC000"/>
                </a:solidFill>
              </a:rPr>
              <a:t>.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smtClean="0"/>
              <a:t>ንኣገልገልት</a:t>
            </a:r>
            <a:endParaRPr lang="en-CA" sz="4000" dirty="0" smtClean="0"/>
          </a:p>
          <a:p>
            <a:r>
              <a:rPr lang="en-CA" sz="4000" dirty="0" err="1" smtClean="0"/>
              <a:t>ኻን</a:t>
            </a:r>
            <a:r>
              <a:rPr lang="en-CA" sz="4000" dirty="0" smtClean="0"/>
              <a:t> </a:t>
            </a:r>
            <a:r>
              <a:rPr lang="en-CA" sz="4000" dirty="0" err="1"/>
              <a:t>ንኹሉ</a:t>
            </a:r>
            <a:r>
              <a:rPr lang="en-CA" sz="4000" dirty="0"/>
              <a:t> </a:t>
            </a:r>
            <a:r>
              <a:rPr lang="en-CA" sz="4000" dirty="0" err="1" smtClean="0"/>
              <a:t>ሕዝብኻን</a:t>
            </a:r>
            <a:endParaRPr lang="en-CA" sz="4000" dirty="0"/>
          </a:p>
        </p:txBody>
      </p:sp>
    </p:spTree>
    <p:extLst>
      <p:ext uri="{BB962C8B-B14F-4D97-AF65-F5344CB8AC3E}">
        <p14:creationId xmlns:p14="http://schemas.microsoft.com/office/powerpoint/2010/main" val="720847234"/>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smtClean="0"/>
              <a:t>ለመድኃኒትነ</a:t>
            </a:r>
            <a:r>
              <a:rPr lang="en-CA" sz="4000" dirty="0" smtClean="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a:t>
            </a:r>
            <a:r>
              <a:rPr lang="en-US" sz="3400" dirty="0" smtClean="0"/>
              <a:t>ll Thy </a:t>
            </a:r>
            <a:r>
              <a:rPr lang="en-US" sz="3400" dirty="0"/>
              <a:t>people, but let it be for </a:t>
            </a:r>
            <a:r>
              <a:rPr lang="en-US" sz="3400" dirty="0" smtClean="0"/>
              <a:t>our salvation</a:t>
            </a:r>
            <a:r>
              <a:rPr lang="en-US" sz="3400" dirty="0"/>
              <a:t>, the blotting away of our sins </a:t>
            </a:r>
            <a:r>
              <a:rPr lang="en-US" sz="3400" dirty="0" smtClean="0"/>
              <a:t>and the </a:t>
            </a:r>
            <a:r>
              <a:rPr lang="en-US" sz="3400" dirty="0"/>
              <a:t>forgiveness of our slackness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a:t>
            </a:r>
            <a:r>
              <a:rPr lang="en-US" sz="1400" dirty="0">
                <a:solidFill>
                  <a:srgbClr val="FFC000"/>
                </a:solidFill>
              </a:rPr>
              <a:t>. </a:t>
            </a:r>
            <a:r>
              <a:rPr lang="en-US" sz="3400" dirty="0"/>
              <a:t>Glory and </a:t>
            </a:r>
            <a:r>
              <a:rPr lang="en-US" sz="3400" dirty="0" err="1"/>
              <a:t>honour</a:t>
            </a:r>
            <a:r>
              <a:rPr lang="en-US" sz="3400" dirty="0"/>
              <a:t> be to Thy </a:t>
            </a:r>
            <a:r>
              <a:rPr lang="en-US" sz="3400" dirty="0" smtClean="0"/>
              <a:t>holy name</a:t>
            </a:r>
            <a:r>
              <a:rPr lang="en-US" sz="3400" dirty="0"/>
              <a:t>, Father, Son and Holy Spirit, </a:t>
            </a:r>
            <a:r>
              <a:rPr lang="en-US" sz="3400" dirty="0" smtClean="0"/>
              <a:t>both now </a:t>
            </a:r>
            <a:r>
              <a:rPr lang="en-US" sz="3400" dirty="0"/>
              <a:t>and ever and unto the ages of ages</a:t>
            </a:r>
            <a:r>
              <a:rPr lang="en-US" sz="3400" dirty="0" smtClean="0"/>
              <a:t>. Amen</a:t>
            </a:r>
            <a:r>
              <a:rPr lang="en-US" sz="3400" dirty="0"/>
              <a:t>.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smtClean="0"/>
              <a:t>ንምፈራረዲ</a:t>
            </a:r>
            <a:r>
              <a:rPr lang="en-CA" sz="4000" dirty="0" smtClean="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smtClean="0"/>
              <a:t>መሥተስ</a:t>
            </a:r>
            <a:endParaRPr lang="en-CA" sz="4000" dirty="0" smtClean="0"/>
          </a:p>
          <a:p>
            <a:r>
              <a:rPr lang="en-CA" sz="4000" dirty="0" err="1" smtClean="0"/>
              <a:t>ረይን</a:t>
            </a:r>
            <a:r>
              <a:rPr lang="en-CA" sz="4000" dirty="0" smtClean="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smtClean="0"/>
          </a:p>
          <a:p>
            <a:endParaRPr lang="en-CA" sz="4000" dirty="0"/>
          </a:p>
        </p:txBody>
      </p:sp>
    </p:spTree>
    <p:extLst>
      <p:ext uri="{BB962C8B-B14F-4D97-AF65-F5344CB8AC3E}">
        <p14:creationId xmlns:p14="http://schemas.microsoft.com/office/powerpoint/2010/main" val="2754132056"/>
      </p:ext>
    </p:extLst>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፭</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173392"/>
      </p:ext>
    </p:extLst>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፮.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smtClean="0"/>
              <a:t>ዘኵሎ</a:t>
            </a:r>
            <a:r>
              <a:rPr lang="en-CA" sz="4400" dirty="0" smtClean="0"/>
              <a:t> </a:t>
            </a:r>
            <a:r>
              <a:rPr lang="en-CA" sz="4400" dirty="0" err="1" smtClean="0"/>
              <a:t>ይእኅዝ</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ለእግዚእ</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ንስ</a:t>
            </a:r>
            <a:endParaRPr lang="en-CA" sz="4400" dirty="0" smtClean="0"/>
          </a:p>
          <a:p>
            <a:r>
              <a:rPr lang="en-CA" sz="4400" dirty="0" err="1" smtClean="0"/>
              <a:t>እል</a:t>
            </a:r>
            <a:r>
              <a:rPr lang="en-CA" sz="4400" dirty="0" smtClean="0"/>
              <a:t> </a:t>
            </a:r>
            <a:r>
              <a:rPr lang="en-CA" sz="4400" dirty="0" err="1" smtClean="0"/>
              <a:t>ወነኀሥሥ</a:t>
            </a:r>
            <a:r>
              <a:rPr lang="en-CA" sz="4400" dirty="0" smtClean="0"/>
              <a:t> </a:t>
            </a:r>
            <a:r>
              <a:rPr lang="en-CA" sz="4400" dirty="0" err="1" smtClean="0"/>
              <a:t>እምነ</a:t>
            </a:r>
            <a:r>
              <a:rPr lang="en-CA" sz="4400" dirty="0" smtClean="0"/>
              <a:t> </a:t>
            </a:r>
            <a:r>
              <a:rPr lang="en-CA" sz="4400" dirty="0" err="1" smtClean="0"/>
              <a:t>ኂሩትከ</a:t>
            </a:r>
            <a:r>
              <a:rPr lang="en-CA" sz="4400" dirty="0" smtClean="0"/>
              <a:t> ኦ </a:t>
            </a:r>
            <a:r>
              <a:rPr lang="en-CA" sz="4400" dirty="0" err="1" smtClean="0"/>
              <a:t>መፍቀሬ</a:t>
            </a:r>
            <a:r>
              <a:rPr lang="en-CA" sz="4400" dirty="0" smtClean="0"/>
              <a:t> </a:t>
            </a:r>
            <a:r>
              <a:rPr lang="en-CA" sz="4400" dirty="0" err="1" smtClean="0"/>
              <a:t>ሰብእ</a:t>
            </a:r>
            <a:r>
              <a:rPr lang="en-CA" sz="4400" dirty="0" smtClean="0"/>
              <a:t>። </a:t>
            </a:r>
          </a:p>
          <a:p>
            <a:r>
              <a:rPr lang="en-CA" sz="1400" dirty="0" smtClean="0">
                <a:solidFill>
                  <a:srgbClr val="FFC000"/>
                </a:solidFill>
              </a:rPr>
              <a:t>፯. </a:t>
            </a:r>
            <a:r>
              <a:rPr lang="en-CA" sz="4400" dirty="0" err="1" smtClean="0"/>
              <a:t>ተዘከር</a:t>
            </a:r>
            <a:r>
              <a:rPr lang="en-CA" sz="4400" dirty="0" smtClean="0"/>
              <a:t> </a:t>
            </a:r>
            <a:r>
              <a:rPr lang="en-CA" sz="4400" dirty="0" err="1" smtClean="0"/>
              <a:t>እግዚኦ</a:t>
            </a:r>
            <a:r>
              <a:rPr lang="en-CA" sz="4400" dirty="0" smtClean="0"/>
              <a:t> </a:t>
            </a:r>
            <a:r>
              <a:rPr lang="en-CA" sz="4400" dirty="0" err="1" smtClean="0"/>
              <a:t>ሰላመ</a:t>
            </a:r>
            <a:r>
              <a:rPr lang="en-CA" sz="4400" dirty="0" smtClean="0"/>
              <a:t> </a:t>
            </a:r>
            <a:r>
              <a:rPr lang="en-CA" sz="4400" dirty="0" err="1" smtClean="0"/>
              <a:t>ቤተ</a:t>
            </a:r>
            <a:r>
              <a:rPr lang="en-CA" sz="4400" dirty="0" smtClean="0"/>
              <a:t> </a:t>
            </a:r>
            <a:r>
              <a:rPr lang="en-CA" sz="4400" dirty="0" err="1" smtClean="0"/>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6. </a:t>
            </a:r>
            <a:r>
              <a:rPr lang="en-US" sz="4000" dirty="0" smtClean="0"/>
              <a:t>Almighty </a:t>
            </a:r>
            <a:r>
              <a:rPr lang="en-US" sz="4000" dirty="0"/>
              <a:t>God, the Father of our Lord </a:t>
            </a:r>
            <a:r>
              <a:rPr lang="en-US" sz="4000" dirty="0" smtClean="0"/>
              <a:t>and </a:t>
            </a:r>
            <a:r>
              <a:rPr lang="en-US" sz="4000" dirty="0" err="1" smtClean="0"/>
              <a:t>Saviour</a:t>
            </a:r>
            <a:r>
              <a:rPr lang="en-US" sz="4000" dirty="0"/>
              <a:t>, Jesus Christ, we ask and entreat </a:t>
            </a:r>
            <a:r>
              <a:rPr lang="en-US" sz="4000" dirty="0" smtClean="0"/>
              <a:t>of Thy </a:t>
            </a:r>
            <a:r>
              <a:rPr lang="en-US" sz="4000" dirty="0"/>
              <a:t>goodness. O lover of man</a:t>
            </a:r>
            <a:r>
              <a:rPr lang="en-US" sz="4000" dirty="0" smtClean="0"/>
              <a:t>,</a:t>
            </a:r>
          </a:p>
          <a:p>
            <a:pPr marL="40639" marR="40639">
              <a:spcBef>
                <a:spcPts val="600"/>
              </a:spcBef>
              <a:buClr>
                <a:srgbClr val="D84800"/>
              </a:buClr>
              <a:buFont typeface="Arial"/>
              <a:defRPr sz="2800"/>
            </a:pPr>
            <a:r>
              <a:rPr lang="en-US" sz="1400" dirty="0" smtClean="0">
                <a:solidFill>
                  <a:srgbClr val="FFC000"/>
                </a:solidFill>
              </a:rPr>
              <a:t>7</a:t>
            </a:r>
            <a:r>
              <a:rPr lang="en-US" sz="1400" dirty="0">
                <a:solidFill>
                  <a:srgbClr val="FFC000"/>
                </a:solidFill>
              </a:rPr>
              <a:t>. </a:t>
            </a:r>
            <a:r>
              <a:rPr lang="en-US" sz="4000" dirty="0"/>
              <a:t>Remember Lord, the peace of the </a:t>
            </a:r>
            <a:r>
              <a:rPr lang="en-US" sz="4000" dirty="0" smtClean="0"/>
              <a:t>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6. </a:t>
            </a:r>
            <a:r>
              <a:rPr lang="en-CA" sz="4400" dirty="0" err="1" smtClean="0"/>
              <a:t>ሕጂ</a:t>
            </a:r>
            <a:r>
              <a:rPr lang="en-CA" sz="4400" dirty="0" smtClean="0"/>
              <a:t> </a:t>
            </a:r>
            <a:r>
              <a:rPr lang="en-CA" sz="4400" dirty="0" err="1" smtClean="0"/>
              <a:t>ኸኣ</a:t>
            </a:r>
            <a:r>
              <a:rPr lang="en-CA" sz="4400" dirty="0" smtClean="0"/>
              <a:t> </a:t>
            </a:r>
            <a:r>
              <a:rPr lang="en-CA" sz="4400" dirty="0" err="1" smtClean="0"/>
              <a:t>ኵሉ</a:t>
            </a:r>
            <a:r>
              <a:rPr lang="en-CA" sz="4400" dirty="0" smtClean="0"/>
              <a:t> </a:t>
            </a:r>
            <a:r>
              <a:rPr lang="en-CA" sz="4400" dirty="0" err="1" smtClean="0"/>
              <a:t>ንዝሓዝካ</a:t>
            </a:r>
            <a:r>
              <a:rPr lang="en-CA" sz="4400" dirty="0" smtClean="0"/>
              <a:t> </a:t>
            </a:r>
            <a:r>
              <a:rPr lang="en-CA" sz="4400" dirty="0" err="1" smtClean="0"/>
              <a:t>እግዚኣብሄር</a:t>
            </a:r>
            <a:r>
              <a:rPr lang="en-CA" sz="4400" dirty="0" smtClean="0"/>
              <a:t> </a:t>
            </a:r>
            <a:r>
              <a:rPr lang="en-CA" sz="4400" dirty="0" err="1" smtClean="0"/>
              <a:t>ኣቦ</a:t>
            </a:r>
            <a:r>
              <a:rPr lang="en-CA" sz="4400" dirty="0" smtClean="0"/>
              <a:t> </a:t>
            </a:r>
            <a:r>
              <a:rPr lang="en-CA" sz="4400" dirty="0" err="1" smtClean="0"/>
              <a:t>ጐይታናን</a:t>
            </a:r>
            <a:r>
              <a:rPr lang="en-CA" sz="4400" dirty="0" smtClean="0"/>
              <a:t> </a:t>
            </a:r>
            <a:r>
              <a:rPr lang="en-CA" sz="4400" dirty="0" err="1" smtClean="0"/>
              <a:t>መድሓኒ</a:t>
            </a:r>
            <a:endParaRPr lang="en-CA" sz="4400" dirty="0" smtClean="0"/>
          </a:p>
          <a:p>
            <a:r>
              <a:rPr lang="en-CA" sz="4400" dirty="0" err="1" smtClean="0"/>
              <a:t>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ካብ</a:t>
            </a:r>
            <a:r>
              <a:rPr lang="en-CA" sz="4400" dirty="0" smtClean="0"/>
              <a:t> </a:t>
            </a:r>
            <a:r>
              <a:rPr lang="en-CA" sz="4400" dirty="0" err="1" smtClean="0"/>
              <a:t>ርኅራኄኻ</a:t>
            </a:r>
            <a:r>
              <a:rPr lang="en-CA" sz="4400" dirty="0" smtClean="0"/>
              <a:t> </a:t>
            </a:r>
            <a:r>
              <a:rPr lang="en-CA" sz="4400" dirty="0" err="1" smtClean="0"/>
              <a:t>ንልምን</a:t>
            </a:r>
            <a:endParaRPr lang="en-CA" sz="4400" dirty="0" smtClean="0"/>
          </a:p>
          <a:p>
            <a:r>
              <a:rPr lang="en-CA" sz="4400" dirty="0" smtClean="0"/>
              <a:t>ን </a:t>
            </a:r>
            <a:r>
              <a:rPr lang="en-CA" sz="4400" dirty="0" err="1" smtClean="0"/>
              <a:t>ንደልን</a:t>
            </a:r>
            <a:r>
              <a:rPr lang="en-CA" sz="4400" dirty="0" smtClean="0"/>
              <a:t> </a:t>
            </a:r>
            <a:r>
              <a:rPr lang="en-CA" sz="4400" dirty="0" err="1" smtClean="0"/>
              <a:t>ኣሎና</a:t>
            </a:r>
            <a:r>
              <a:rPr lang="en-CA" sz="4400" dirty="0" smtClean="0"/>
              <a:t>።</a:t>
            </a:r>
          </a:p>
          <a:p>
            <a:r>
              <a:rPr lang="en-CA" sz="1400" dirty="0" smtClean="0">
                <a:solidFill>
                  <a:srgbClr val="FFC000"/>
                </a:solidFill>
              </a:rPr>
              <a:t>7. </a:t>
            </a:r>
            <a:r>
              <a:rPr lang="en-CA" sz="4400" dirty="0" smtClean="0"/>
              <a:t>ኦ </a:t>
            </a:r>
            <a:r>
              <a:rPr lang="en-CA" sz="4400" dirty="0" err="1" smtClean="0"/>
              <a:t>ጐይታ</a:t>
            </a:r>
            <a:r>
              <a:rPr lang="en-CA" sz="4400" dirty="0" smtClean="0"/>
              <a:t>፥ </a:t>
            </a:r>
            <a:r>
              <a:rPr lang="en-CA" sz="4400" dirty="0" err="1" smtClean="0"/>
              <a:t>ካብ</a:t>
            </a:r>
            <a:r>
              <a:rPr lang="en-CA" sz="4400" dirty="0" smtClean="0"/>
              <a:t> </a:t>
            </a:r>
            <a:r>
              <a:rPr lang="en-CA" sz="4400" dirty="0" err="1" smtClean="0"/>
              <a:t>ወሰን</a:t>
            </a:r>
            <a:r>
              <a:rPr lang="en-CA" sz="4400" dirty="0" smtClean="0"/>
              <a:t> </a:t>
            </a:r>
            <a:r>
              <a:rPr lang="en-CA" sz="4400" dirty="0" err="1" smtClean="0"/>
              <a:t>ክሳዕ</a:t>
            </a:r>
            <a:r>
              <a:rPr lang="en-CA" sz="4400" dirty="0" smtClean="0"/>
              <a:t> </a:t>
            </a:r>
            <a:r>
              <a:rPr lang="en-CA" sz="4400" dirty="0" err="1" smtClean="0"/>
              <a:t>ወሰን</a:t>
            </a:r>
            <a:r>
              <a:rPr lang="en-CA" sz="4400" dirty="0" smtClean="0"/>
              <a:t> </a:t>
            </a:r>
            <a:r>
              <a:rPr lang="en-CA" sz="4400" dirty="0" err="1" smtClean="0"/>
              <a:t>ዓለም</a:t>
            </a:r>
            <a:r>
              <a:rPr lang="en-CA" sz="4400" dirty="0" smtClean="0"/>
              <a:t> </a:t>
            </a:r>
            <a:r>
              <a:rPr lang="en-CA" sz="4400" dirty="0" err="1" smtClean="0"/>
              <a:t>ዘላ</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ሓንቲ</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ሰላም</a:t>
            </a:r>
            <a:endParaRPr lang="en-CA" sz="4000" dirty="0" smtClean="0"/>
          </a:p>
        </p:txBody>
      </p:sp>
    </p:spTree>
    <p:extLst>
      <p:ext uri="{BB962C8B-B14F-4D97-AF65-F5344CB8AC3E}">
        <p14:creationId xmlns:p14="http://schemas.microsoft.com/office/powerpoint/2010/main" val="402060104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4000" dirty="0" err="1"/>
              <a:t>ወይእዜኒ</a:t>
            </a:r>
            <a:r>
              <a:rPr lang="en-CA" sz="4000" dirty="0"/>
              <a:t> </a:t>
            </a:r>
            <a:r>
              <a:rPr lang="en-CA" sz="4000" dirty="0" err="1"/>
              <a:t>ባርኮ</a:t>
            </a:r>
            <a:r>
              <a:rPr lang="en-CA" sz="4000" dirty="0"/>
              <a:t> </a:t>
            </a:r>
            <a:r>
              <a:rPr lang="en-CA" sz="4000" dirty="0" err="1" smtClean="0"/>
              <a:t>ወቀ</a:t>
            </a:r>
            <a:endParaRPr lang="en-CA" sz="4000" dirty="0" smtClean="0"/>
          </a:p>
          <a:p>
            <a:r>
              <a:rPr lang="en-CA" sz="4000" dirty="0" err="1" smtClean="0"/>
              <a:t>ድሶ</a:t>
            </a:r>
            <a:r>
              <a:rPr lang="en-CA" sz="4000" dirty="0" smtClean="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smtClean="0"/>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smtClean="0"/>
              <a:t>ሥጋና</a:t>
            </a:r>
            <a:endParaRPr lang="en-CA" sz="4000" dirty="0" smtClean="0"/>
          </a:p>
          <a:p>
            <a:r>
              <a:rPr lang="en-CA" sz="4000" dirty="0" smtClean="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smtClean="0"/>
              <a:t>ንመድኃኒ</a:t>
            </a:r>
            <a:endParaRPr lang="en-CA" sz="4000" dirty="0" smtClean="0"/>
          </a:p>
          <a:p>
            <a:r>
              <a:rPr lang="en-CA" sz="4000" dirty="0" err="1" smtClean="0"/>
              <a:t>ትን</a:t>
            </a:r>
            <a:r>
              <a:rPr lang="en-CA" sz="4000" dirty="0"/>
              <a:t>፡ </a:t>
            </a:r>
            <a:r>
              <a:rPr lang="en-CA" sz="4000" dirty="0" err="1"/>
              <a:t>ንሥርየት</a:t>
            </a:r>
            <a:r>
              <a:rPr lang="en-CA" sz="4000" dirty="0"/>
              <a:t> </a:t>
            </a:r>
            <a:r>
              <a:rPr lang="en-CA" sz="4000" dirty="0" err="1" smtClean="0"/>
              <a:t>ሓጢኣትን</a:t>
            </a:r>
            <a:r>
              <a:rPr lang="en-CA" sz="4000" dirty="0" smtClean="0"/>
              <a:t> ፡ </a:t>
            </a:r>
            <a:r>
              <a:rPr lang="en-CA" sz="4000" dirty="0" err="1"/>
              <a:t>ንልቦናን</a:t>
            </a:r>
            <a:r>
              <a:rPr lang="en-CA" sz="4000" dirty="0"/>
              <a:t>፡ </a:t>
            </a:r>
            <a:r>
              <a:rPr lang="en-CA" sz="4000" dirty="0" err="1"/>
              <a:t>ንፈውስን</a:t>
            </a:r>
            <a:r>
              <a:rPr lang="en-CA" sz="4000" dirty="0" smtClean="0"/>
              <a:t>፡</a:t>
            </a:r>
            <a:endParaRPr lang="en-CA" sz="4000" dirty="0"/>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17</a:t>
            </a:r>
            <a:r>
              <a:rPr lang="en-US" sz="1400" dirty="0">
                <a:solidFill>
                  <a:srgbClr val="FFC000"/>
                </a:solidFill>
              </a:rPr>
              <a:t>. </a:t>
            </a:r>
            <a:r>
              <a:rPr lang="en-US" sz="3600" dirty="0">
                <a:solidFill>
                  <a:schemeClr val="tx1">
                    <a:lumMod val="95000"/>
                  </a:schemeClr>
                </a:solidFill>
              </a:rPr>
              <a:t>Now also let it be blessed, hallowed</a:t>
            </a:r>
            <a:r>
              <a:rPr lang="en-US" sz="3600" dirty="0" smtClean="0">
                <a:solidFill>
                  <a:schemeClr val="tx1">
                    <a:lumMod val="95000"/>
                  </a:schemeClr>
                </a:solidFill>
              </a:rPr>
              <a:t>, and </a:t>
            </a:r>
            <a:r>
              <a:rPr lang="en-US" sz="3600" dirty="0">
                <a:solidFill>
                  <a:schemeClr val="tx1">
                    <a:lumMod val="95000"/>
                  </a:schemeClr>
                </a:solidFill>
              </a:rPr>
              <a:t>pure, so that it may become the life </a:t>
            </a:r>
            <a:r>
              <a:rPr lang="en-US" sz="3600" dirty="0" smtClean="0">
                <a:solidFill>
                  <a:schemeClr val="tx1">
                    <a:lumMod val="95000"/>
                  </a:schemeClr>
                </a:solidFill>
              </a:rPr>
              <a:t>of soul</a:t>
            </a:r>
            <a:r>
              <a:rPr lang="en-US" sz="3600" dirty="0">
                <a:solidFill>
                  <a:schemeClr val="tx1">
                    <a:lumMod val="95000"/>
                  </a:schemeClr>
                </a:solidFill>
              </a:rPr>
              <a:t>, body, and spirit at all times</a:t>
            </a:r>
            <a:r>
              <a:rPr lang="en-US" sz="36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18</a:t>
            </a:r>
            <a:r>
              <a:rPr lang="en-US" sz="1400" dirty="0">
                <a:solidFill>
                  <a:srgbClr val="FFC000"/>
                </a:solidFill>
              </a:rPr>
              <a:t>. </a:t>
            </a:r>
            <a:r>
              <a:rPr lang="en-US" sz="3600" dirty="0">
                <a:solidFill>
                  <a:schemeClr val="tx1">
                    <a:lumMod val="95000"/>
                  </a:schemeClr>
                </a:solidFill>
              </a:rPr>
              <a:t>Father, Son and Holy Spirit, be </a:t>
            </a:r>
            <a:r>
              <a:rPr lang="en-US" sz="3600" dirty="0" smtClean="0">
                <a:solidFill>
                  <a:schemeClr val="tx1">
                    <a:lumMod val="95000"/>
                  </a:schemeClr>
                </a:solidFill>
              </a:rPr>
              <a:t>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us</a:t>
            </a:r>
            <a:r>
              <a:rPr lang="en-US" sz="3600" dirty="0">
                <a:solidFill>
                  <a:schemeClr val="tx1">
                    <a:lumMod val="95000"/>
                  </a:schemeClr>
                </a:solidFill>
              </a:rPr>
              <a:t>; and fill the wine with joy and </a:t>
            </a:r>
            <a:r>
              <a:rPr lang="en-US" sz="3600" dirty="0" err="1" smtClean="0">
                <a:solidFill>
                  <a:schemeClr val="tx1">
                    <a:lumMod val="95000"/>
                  </a:schemeClr>
                </a:solidFill>
              </a:rPr>
              <a:t>happin-ess</a:t>
            </a:r>
            <a:r>
              <a:rPr lang="en-US" sz="3600" dirty="0" smtClean="0">
                <a:solidFill>
                  <a:schemeClr val="tx1">
                    <a:lumMod val="95000"/>
                  </a:schemeClr>
                </a:solidFill>
              </a:rPr>
              <a:t>, for </a:t>
            </a:r>
            <a:r>
              <a:rPr lang="en-US" sz="3600" dirty="0">
                <a:solidFill>
                  <a:schemeClr val="tx1">
                    <a:lumMod val="95000"/>
                  </a:schemeClr>
                </a:solidFill>
              </a:rPr>
              <a:t>goodness, for life, for salvation </a:t>
            </a:r>
            <a:r>
              <a:rPr lang="en-US" sz="3600" dirty="0" smtClean="0">
                <a:solidFill>
                  <a:schemeClr val="tx1">
                    <a:lumMod val="95000"/>
                  </a:schemeClr>
                </a:solidFill>
              </a:rPr>
              <a:t>and</a:t>
            </a:r>
            <a:endParaRPr lang="en-CA" sz="3600" dirty="0">
              <a:solidFill>
                <a:schemeClr val="tx1">
                  <a:lumMod val="95000"/>
                </a:schemeClr>
              </a:solidFill>
            </a:endParaRPr>
          </a:p>
        </p:txBody>
      </p:sp>
    </p:spTree>
    <p:extLst>
      <p:ext uri="{BB962C8B-B14F-4D97-AF65-F5344CB8AC3E}">
        <p14:creationId xmlns:p14="http://schemas.microsoft.com/office/powerpoint/2010/main" val="314116713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ቅድስት</a:t>
            </a:r>
            <a:r>
              <a:rPr lang="en-CA" sz="4400" dirty="0" smtClean="0"/>
              <a:t> </a:t>
            </a:r>
            <a:r>
              <a:rPr lang="en-CA" sz="4400" dirty="0" err="1" smtClean="0"/>
              <a:t>አሐቲ</a:t>
            </a:r>
            <a:r>
              <a:rPr lang="en-CA" sz="4400" dirty="0" smtClean="0"/>
              <a:t> </a:t>
            </a:r>
            <a:r>
              <a:rPr lang="en-CA" sz="4400" dirty="0" err="1" smtClean="0"/>
              <a:t>ጉባኤ</a:t>
            </a:r>
            <a:r>
              <a:rPr lang="en-CA" sz="4400" dirty="0" smtClean="0"/>
              <a:t> </a:t>
            </a:r>
            <a:r>
              <a:rPr lang="en-CA" sz="4400" dirty="0" err="1" smtClean="0"/>
              <a:t>እንተ</a:t>
            </a:r>
            <a:r>
              <a:rPr lang="en-CA" sz="4400" dirty="0" smtClean="0"/>
              <a:t> </a:t>
            </a:r>
            <a:r>
              <a:rPr lang="en-CA" sz="4400" dirty="0" err="1" smtClean="0"/>
              <a:t>ሐዋርያት</a:t>
            </a:r>
            <a:r>
              <a:rPr lang="en-CA" sz="4400" dirty="0" smtClean="0"/>
              <a:t> </a:t>
            </a:r>
            <a:r>
              <a:rPr lang="en-CA" sz="4400" dirty="0" err="1" smtClean="0"/>
              <a:t>ርትዕት</a:t>
            </a:r>
            <a:r>
              <a:rPr lang="en-CA" sz="4400" dirty="0" smtClean="0"/>
              <a:t> </a:t>
            </a:r>
            <a:r>
              <a:rPr lang="en-CA" sz="4400" dirty="0" err="1" smtClean="0"/>
              <a:t>በኀበ</a:t>
            </a:r>
            <a:r>
              <a:rPr lang="en-CA" sz="4400" dirty="0" smtClean="0"/>
              <a:t> </a:t>
            </a:r>
            <a:r>
              <a:rPr lang="en-CA" sz="4400" dirty="0" err="1" smtClean="0"/>
              <a:t>እግዚአብሔር</a:t>
            </a:r>
            <a:r>
              <a:rPr lang="en-CA" sz="4400" dirty="0" smtClean="0"/>
              <a:t>።</a:t>
            </a:r>
          </a:p>
          <a:p>
            <a:r>
              <a:rPr lang="en-CA" sz="4400" b="1" dirty="0" err="1" smtClean="0">
                <a:solidFill>
                  <a:srgbClr val="92D050"/>
                </a:solidFill>
              </a:rPr>
              <a:t>ይ.ዲ</a:t>
            </a:r>
            <a:r>
              <a:rPr lang="en-CA" sz="4400" b="1" dirty="0" smtClean="0">
                <a:solidFill>
                  <a:srgbClr val="92D050"/>
                </a:solidFill>
              </a:rPr>
              <a:t>. </a:t>
            </a:r>
            <a:r>
              <a:rPr lang="en-CA" sz="1400" dirty="0" smtClean="0">
                <a:solidFill>
                  <a:srgbClr val="FFC000"/>
                </a:solidFill>
              </a:rPr>
              <a:t>፰. </a:t>
            </a:r>
            <a:r>
              <a:rPr lang="en-CA" sz="4400" b="1" dirty="0" err="1" smtClean="0"/>
              <a:t>ጸልዩ</a:t>
            </a:r>
            <a:r>
              <a:rPr lang="en-CA" sz="4400" b="1" dirty="0" smtClean="0"/>
              <a:t> </a:t>
            </a:r>
            <a:r>
              <a:rPr lang="en-CA" sz="4400" b="1" dirty="0" err="1" smtClean="0"/>
              <a:t>በእንተ</a:t>
            </a:r>
            <a:r>
              <a:rPr lang="en-CA" sz="4400" b="1" dirty="0" smtClean="0"/>
              <a:t> </a:t>
            </a:r>
            <a:r>
              <a:rPr lang="en-CA" sz="4400" b="1" dirty="0" err="1" smtClean="0"/>
              <a:t>ሰላመ</a:t>
            </a:r>
            <a:r>
              <a:rPr lang="en-CA" sz="4400" b="1" dirty="0" smtClean="0"/>
              <a:t> </a:t>
            </a:r>
            <a:r>
              <a:rPr lang="en-CA" sz="4400" b="1" dirty="0" err="1" smtClean="0"/>
              <a:t>ቤተ</a:t>
            </a:r>
            <a:r>
              <a:rPr lang="en-CA" sz="4400" b="1" dirty="0" smtClean="0"/>
              <a:t> </a:t>
            </a:r>
            <a:r>
              <a:rPr lang="en-CA" sz="4400" b="1" dirty="0" err="1" smtClean="0"/>
              <a:t>ክርስቲያን</a:t>
            </a:r>
            <a:r>
              <a:rPr lang="en-CA" sz="4400" b="1" dirty="0" smtClean="0"/>
              <a:t> </a:t>
            </a:r>
            <a:r>
              <a:rPr lang="en-CA" sz="4400" b="1" dirty="0" err="1" smtClean="0"/>
              <a:t>አሐቲ</a:t>
            </a:r>
            <a:r>
              <a:rPr lang="en-CA" sz="4400" b="1" dirty="0" smtClean="0"/>
              <a:t> </a:t>
            </a:r>
            <a:r>
              <a:rPr lang="en-CA" sz="4400" b="1" dirty="0" err="1" smtClean="0"/>
              <a:t>ቅድስት</a:t>
            </a:r>
            <a:r>
              <a:rPr lang="en-CA" sz="4400" b="1" dirty="0" smtClean="0"/>
              <a:t> </a:t>
            </a:r>
            <a:r>
              <a:rPr lang="en-CA" sz="4400" b="1" dirty="0" err="1" smtClean="0"/>
              <a:t>ጉባኤ</a:t>
            </a:r>
            <a:r>
              <a:rPr lang="en-CA" sz="4400" b="1" dirty="0" smtClean="0"/>
              <a:t> </a:t>
            </a:r>
            <a:r>
              <a:rPr lang="en-CA" sz="4400" b="1" dirty="0" err="1" smtClean="0"/>
              <a:t>እንተ</a:t>
            </a:r>
            <a:r>
              <a:rPr lang="en-CA" sz="4400" b="1" dirty="0" smtClean="0"/>
              <a:t> </a:t>
            </a:r>
            <a:r>
              <a:rPr lang="en-CA" sz="4400" b="1" dirty="0" err="1" smtClean="0"/>
              <a:t>ሐዋርያት</a:t>
            </a:r>
            <a:r>
              <a:rPr lang="en-CA" sz="4400" b="1" dirty="0" smtClean="0"/>
              <a:t> </a:t>
            </a:r>
            <a:r>
              <a:rPr lang="en-CA" sz="4400" b="1" dirty="0" err="1" smtClean="0"/>
              <a:t>ርትዕት</a:t>
            </a:r>
            <a:r>
              <a:rPr lang="en-CA" sz="4400" b="1" dirty="0" smtClean="0"/>
              <a:t> </a:t>
            </a:r>
            <a:r>
              <a:rPr lang="en-CA" sz="4400" b="1" dirty="0" err="1" smtClean="0"/>
              <a:t>በኀበ</a:t>
            </a:r>
            <a:r>
              <a:rPr lang="en-CA" sz="4400" b="1" dirty="0" smtClean="0"/>
              <a:t> </a:t>
            </a:r>
            <a:r>
              <a:rPr lang="en-CA" sz="4400" b="1" dirty="0" err="1" smtClean="0"/>
              <a:t>እግዚአብሔር</a:t>
            </a:r>
            <a:r>
              <a:rPr lang="en-CA" sz="4400" b="1" dirty="0" smtClean="0"/>
              <a:t>።</a:t>
            </a:r>
            <a:endParaRPr lang="en-CA" sz="4400" b="1" dirty="0"/>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Church </a:t>
            </a:r>
            <a:r>
              <a:rPr lang="en-US" sz="4000" dirty="0"/>
              <a:t>which reaches </a:t>
            </a:r>
            <a:r>
              <a:rPr lang="en-US" sz="4000" dirty="0" smtClean="0"/>
              <a:t>from one </a:t>
            </a:r>
            <a:r>
              <a:rPr lang="en-US" sz="4000" dirty="0"/>
              <a:t>end of the world to the other</a:t>
            </a:r>
            <a:r>
              <a:rPr lang="en-US" sz="4000" dirty="0" smtClean="0"/>
              <a:t>.</a:t>
            </a:r>
          </a:p>
          <a:p>
            <a:pPr marL="40639" marR="40639">
              <a:spcBef>
                <a:spcPts val="600"/>
              </a:spcBef>
              <a:buClr>
                <a:srgbClr val="D84800"/>
              </a:buClr>
              <a:buFont typeface="Arial"/>
              <a:defRPr sz="2800"/>
            </a:pPr>
            <a:r>
              <a:rPr lang="en-US" sz="4000" dirty="0" smtClean="0">
                <a:solidFill>
                  <a:srgbClr val="92D050"/>
                </a:solidFill>
              </a:rPr>
              <a:t>Deacon: </a:t>
            </a:r>
            <a:r>
              <a:rPr lang="en-US" sz="1400" dirty="0" smtClean="0">
                <a:solidFill>
                  <a:srgbClr val="FFC000"/>
                </a:solidFill>
              </a:rPr>
              <a:t>8. </a:t>
            </a:r>
            <a:r>
              <a:rPr lang="en-US" sz="4000" dirty="0" smtClean="0"/>
              <a:t>Pray </a:t>
            </a:r>
            <a:r>
              <a:rPr lang="en-US" sz="4000" dirty="0"/>
              <a:t>for the peace of </a:t>
            </a:r>
            <a:r>
              <a:rPr lang="en-US" sz="4000" dirty="0" smtClean="0"/>
              <a:t>the one </a:t>
            </a:r>
            <a:r>
              <a:rPr lang="en-US" sz="4000" dirty="0"/>
              <a:t>holy apostolic Church, orthodox </a:t>
            </a:r>
            <a:r>
              <a:rPr lang="en-US" sz="4000" dirty="0" smtClean="0"/>
              <a:t>in the </a:t>
            </a:r>
            <a:r>
              <a:rPr lang="en-US" sz="4000" dirty="0"/>
              <a:t>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ክርስቲያንካ</a:t>
            </a:r>
            <a:r>
              <a:rPr lang="en-CA" sz="4400" dirty="0" smtClean="0"/>
              <a:t> </a:t>
            </a:r>
            <a:r>
              <a:rPr lang="en-CA" sz="4400" dirty="0" err="1" smtClean="0"/>
              <a:t>ዘክር</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 </a:t>
            </a:r>
            <a:r>
              <a:rPr lang="en-CA" sz="1400" dirty="0" smtClean="0">
                <a:solidFill>
                  <a:srgbClr val="FFC000"/>
                </a:solidFill>
              </a:rPr>
              <a:t>8. </a:t>
            </a:r>
            <a:r>
              <a:rPr lang="en-CA" sz="4400" dirty="0" err="1" smtClean="0"/>
              <a:t>ምእንቲ</a:t>
            </a:r>
            <a:r>
              <a:rPr lang="en-CA" sz="4400" dirty="0" smtClean="0"/>
              <a:t> </a:t>
            </a:r>
            <a:r>
              <a:rPr lang="en-CA" sz="4400" dirty="0" err="1" smtClean="0"/>
              <a:t>ሰላም</a:t>
            </a:r>
            <a:r>
              <a:rPr lang="en-CA" sz="4400" dirty="0" smtClean="0"/>
              <a:t> </a:t>
            </a:r>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ክርስትያን</a:t>
            </a:r>
            <a:r>
              <a:rPr lang="en-CA" sz="4400" dirty="0" smtClean="0"/>
              <a:t> </a:t>
            </a:r>
            <a:r>
              <a:rPr lang="en-CA" sz="4400" dirty="0" err="1" smtClean="0"/>
              <a:t>ጸልዩ</a:t>
            </a:r>
            <a:r>
              <a:rPr lang="en-CA" sz="4400" dirty="0" smtClean="0"/>
              <a:t>፥ </a:t>
            </a:r>
            <a:r>
              <a:rPr lang="en-CA" sz="4400" dirty="0" err="1" smtClean="0"/>
              <a:t>ንሳ</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እያ</a:t>
            </a:r>
            <a:r>
              <a:rPr lang="en-CA" sz="4400" dirty="0" smtClean="0"/>
              <a:t>።</a:t>
            </a:r>
            <a:endParaRPr lang="en-CA" sz="4400" dirty="0"/>
          </a:p>
          <a:p>
            <a:endParaRPr lang="en-CA" sz="4000" dirty="0" smtClean="0"/>
          </a:p>
          <a:p>
            <a:endParaRPr lang="en-CA" sz="4000" dirty="0"/>
          </a:p>
        </p:txBody>
      </p:sp>
    </p:spTree>
    <p:extLst>
      <p:ext uri="{BB962C8B-B14F-4D97-AF65-F5344CB8AC3E}">
        <p14:creationId xmlns:p14="http://schemas.microsoft.com/office/powerpoint/2010/main" val="2658804602"/>
      </p:ext>
    </p:extLst>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፱</a:t>
            </a:r>
            <a:r>
              <a:rPr lang="en-CA" sz="1400" dirty="0">
                <a:solidFill>
                  <a:srgbClr val="FFC000"/>
                </a:solidFill>
              </a:rPr>
              <a:t>.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smtClean="0"/>
              <a:t>።</a:t>
            </a:r>
            <a:endParaRPr lang="en-CA" sz="4400" dirty="0"/>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9</a:t>
            </a:r>
            <a:r>
              <a:rPr lang="en-US" sz="1400" dirty="0">
                <a:solidFill>
                  <a:srgbClr val="FFC000"/>
                </a:solidFill>
              </a:rPr>
              <a:t>. </a:t>
            </a:r>
            <a:r>
              <a:rPr lang="en-US" sz="4000" dirty="0" smtClean="0"/>
              <a:t>Bless</a:t>
            </a:r>
            <a:r>
              <a:rPr lang="en-US" sz="4000" dirty="0"/>
              <a:t>, Thou, all the </a:t>
            </a:r>
            <a:r>
              <a:rPr lang="en-US" sz="4000" dirty="0" smtClean="0"/>
              <a:t>people and </a:t>
            </a:r>
            <a:r>
              <a:rPr lang="en-US" sz="4000" dirty="0"/>
              <a:t>the whole flock </a:t>
            </a:r>
            <a:r>
              <a:rPr lang="en-US" sz="2000" dirty="0" smtClean="0">
                <a:solidFill>
                  <a:srgbClr val="FFC000"/>
                </a:solidFill>
              </a:rPr>
              <a:t>(Benediction </a:t>
            </a:r>
            <a:r>
              <a:rPr lang="en-US" sz="2000" dirty="0">
                <a:solidFill>
                  <a:srgbClr val="FFC000"/>
                </a:solidFill>
              </a:rPr>
              <a:t>over the people</a:t>
            </a:r>
            <a:r>
              <a:rPr lang="en-US" sz="2000" dirty="0" smtClean="0">
                <a:solidFill>
                  <a:srgbClr val="FFC000"/>
                </a:solidFill>
              </a:rPr>
              <a:t>),</a:t>
            </a:r>
          </a:p>
          <a:p>
            <a:pPr marL="40639" marR="40639">
              <a:spcBef>
                <a:spcPts val="600"/>
              </a:spcBef>
              <a:buClr>
                <a:srgbClr val="D84800"/>
              </a:buClr>
              <a:buFont typeface="Arial"/>
              <a:defRPr sz="2800"/>
            </a:pPr>
            <a:r>
              <a:rPr lang="en-US" sz="4000" dirty="0" smtClean="0"/>
              <a:t>Send</a:t>
            </a:r>
            <a:r>
              <a:rPr lang="en-US" sz="4000" dirty="0"/>
              <a:t>, Thou, all the peace that is </a:t>
            </a:r>
            <a:r>
              <a:rPr lang="en-US" sz="4000" dirty="0" smtClean="0"/>
              <a:t>from heaven </a:t>
            </a:r>
            <a:r>
              <a:rPr lang="en-US" sz="4000" dirty="0"/>
              <a:t>into the hearts of us all, and </a:t>
            </a:r>
            <a:r>
              <a:rPr lang="en-US" sz="4000" dirty="0" smtClean="0"/>
              <a:t>grant us </a:t>
            </a:r>
            <a:r>
              <a:rPr lang="en-US" sz="4000" dirty="0"/>
              <a:t>the safety of our life therein</a:t>
            </a:r>
            <a:r>
              <a:rPr lang="en-US" sz="4000" dirty="0" smtClean="0"/>
              <a:t>.</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9</a:t>
            </a:r>
            <a:r>
              <a:rPr lang="en-CA" sz="1400" dirty="0">
                <a:solidFill>
                  <a:srgbClr val="FFC000"/>
                </a:solidFill>
              </a:rPr>
              <a:t>.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smtClean="0"/>
              <a:t>።</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smtClean="0"/>
              <a:t>።</a:t>
            </a:r>
            <a:endParaRPr lang="en-CA" sz="4400" dirty="0"/>
          </a:p>
        </p:txBody>
      </p:sp>
    </p:spTree>
    <p:extLst>
      <p:ext uri="{BB962C8B-B14F-4D97-AF65-F5344CB8AC3E}">
        <p14:creationId xmlns:p14="http://schemas.microsoft.com/office/powerpoint/2010/main" val="3005946957"/>
      </p:ext>
    </p:extLst>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smtClean="0"/>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10</a:t>
            </a:r>
            <a:r>
              <a:rPr lang="en-US" sz="1400" dirty="0">
                <a:solidFill>
                  <a:srgbClr val="FFC000"/>
                </a:solidFill>
              </a:rPr>
              <a:t>. </a:t>
            </a:r>
            <a:r>
              <a:rPr lang="en-US" sz="3300" dirty="0" smtClean="0"/>
              <a:t>Vouchsafe peace to our President </a:t>
            </a:r>
          </a:p>
          <a:p>
            <a:pPr marL="40639" marR="40639">
              <a:spcBef>
                <a:spcPts val="600"/>
              </a:spcBef>
              <a:buClr>
                <a:srgbClr val="D84800"/>
              </a:buClr>
              <a:buFont typeface="Arial"/>
              <a:defRPr sz="2800"/>
            </a:pPr>
            <a:r>
              <a:rPr lang="en-US" sz="2000" dirty="0" smtClean="0">
                <a:solidFill>
                  <a:srgbClr val="FFC000"/>
                </a:solidFill>
              </a:rPr>
              <a:t>(head of state), </a:t>
            </a:r>
          </a:p>
          <a:p>
            <a:pPr marL="40639" marR="40639">
              <a:spcBef>
                <a:spcPts val="600"/>
              </a:spcBef>
              <a:buClr>
                <a:srgbClr val="D84800"/>
              </a:buClr>
              <a:buFont typeface="Arial"/>
              <a:defRPr sz="2800"/>
            </a:pPr>
            <a:r>
              <a:rPr lang="en-US" sz="3300" dirty="0" smtClean="0"/>
              <a:t>to his / her  family, </a:t>
            </a:r>
          </a:p>
          <a:p>
            <a:pPr marL="40639" marR="40639">
              <a:spcBef>
                <a:spcPts val="600"/>
              </a:spcBef>
              <a:buClr>
                <a:srgbClr val="D84800"/>
              </a:buClr>
              <a:buFont typeface="Arial"/>
              <a:defRPr sz="2800"/>
            </a:pPr>
            <a:r>
              <a:rPr lang="en-US" sz="3300" dirty="0" smtClean="0"/>
              <a:t>to the armed forces, </a:t>
            </a:r>
          </a:p>
          <a:p>
            <a:pPr marL="40639" marR="40639">
              <a:spcBef>
                <a:spcPts val="600"/>
              </a:spcBef>
              <a:buClr>
                <a:srgbClr val="D84800"/>
              </a:buClr>
              <a:buFont typeface="Arial"/>
              <a:defRPr sz="2800"/>
            </a:pPr>
            <a:r>
              <a:rPr lang="en-US" sz="3300" dirty="0" smtClean="0"/>
              <a:t>to those who rule under him / her and to his / her advisers.</a:t>
            </a:r>
          </a:p>
          <a:p>
            <a:pPr marL="40639" marR="40639">
              <a:spcBef>
                <a:spcPts val="600"/>
              </a:spcBef>
              <a:buClr>
                <a:srgbClr val="D84800"/>
              </a:buClr>
              <a:buFont typeface="Arial"/>
              <a:defRPr sz="2800"/>
            </a:pPr>
            <a:r>
              <a:rPr lang="en-US" sz="1400" dirty="0" smtClean="0">
                <a:solidFill>
                  <a:srgbClr val="FFC000"/>
                </a:solidFill>
              </a:rPr>
              <a:t>11. </a:t>
            </a:r>
            <a:r>
              <a:rPr lang="en-US" sz="3300" dirty="0" smtClean="0"/>
              <a:t>And to the multitude of our  </a:t>
            </a:r>
            <a:r>
              <a:rPr lang="en-US" sz="3300" dirty="0" err="1" smtClean="0"/>
              <a:t>neighbours</a:t>
            </a:r>
            <a:r>
              <a:rPr lang="en-US" sz="3300" dirty="0" smtClean="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smtClean="0"/>
              <a:t>ሃቦ</a:t>
            </a:r>
            <a:r>
              <a:rPr lang="en-CA" sz="4400" dirty="0" smtClean="0"/>
              <a:t>  </a:t>
            </a:r>
            <a:endParaRPr lang="en-CA" sz="4400" dirty="0"/>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smtClean="0"/>
              <a:t>ውሽ</a:t>
            </a:r>
            <a:endParaRPr lang="en-CA" sz="4400" dirty="0" smtClean="0"/>
          </a:p>
          <a:p>
            <a:r>
              <a:rPr lang="en-CA" sz="4400" dirty="0" err="1" smtClean="0"/>
              <a:t>ጥን</a:t>
            </a:r>
            <a:r>
              <a:rPr lang="en-CA" sz="4400" dirty="0" smtClean="0"/>
              <a:t> </a:t>
            </a:r>
            <a:r>
              <a:rPr lang="en-CA" sz="4400" dirty="0" err="1"/>
              <a:t>ንዘለዉ</a:t>
            </a:r>
            <a:r>
              <a:rPr lang="en-CA" sz="4400" dirty="0"/>
              <a:t> </a:t>
            </a:r>
            <a:r>
              <a:rPr lang="en-CA" sz="4400" dirty="0" err="1" smtClean="0"/>
              <a:t>ጐረባብት</a:t>
            </a:r>
            <a:endParaRPr lang="en-CA" sz="4400" dirty="0" smtClean="0"/>
          </a:p>
          <a:p>
            <a:r>
              <a:rPr lang="en-CA" sz="4400" dirty="0" err="1" smtClean="0"/>
              <a:t>ናውን</a:t>
            </a:r>
            <a:r>
              <a:rPr lang="en-CA" sz="4400" dirty="0" smtClean="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smtClean="0"/>
              <a:t>።</a:t>
            </a:r>
            <a:endParaRPr lang="en-CA" sz="4400" dirty="0"/>
          </a:p>
        </p:txBody>
      </p:sp>
    </p:spTree>
    <p:extLst>
      <p:ext uri="{BB962C8B-B14F-4D97-AF65-F5344CB8AC3E}">
        <p14:creationId xmlns:p14="http://schemas.microsoft.com/office/powerpoint/2010/main" val="3202141839"/>
      </p:ext>
    </p:extLst>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ሰላመከ</a:t>
            </a:r>
            <a:r>
              <a:rPr lang="en-CA" sz="4400" dirty="0" smtClean="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smtClean="0"/>
              <a:t>ወዕሥ</a:t>
            </a:r>
            <a:endParaRPr lang="en-CA" sz="4400" dirty="0" smtClean="0"/>
          </a:p>
          <a:p>
            <a:r>
              <a:rPr lang="en-CA" sz="4400" dirty="0" err="1" smtClean="0"/>
              <a:t>የነ</a:t>
            </a:r>
            <a:r>
              <a:rPr lang="en-CA" sz="4400" dirty="0" smtClean="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smtClean="0"/>
              <a:t>ዘነአምር</a:t>
            </a:r>
            <a:endParaRPr lang="en-CA" sz="4400" dirty="0" smtClean="0"/>
          </a:p>
          <a:p>
            <a:r>
              <a:rPr lang="en-CA" sz="4400" dirty="0" smtClean="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smtClean="0"/>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smtClean="0"/>
              <a:t>ንጉሥ</a:t>
            </a:r>
            <a:r>
              <a:rPr lang="en-CA" sz="4400" dirty="0" smtClean="0"/>
              <a:t> </a:t>
            </a:r>
            <a:r>
              <a:rPr lang="en-CA" sz="4400" dirty="0" err="1" smtClean="0"/>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smtClean="0"/>
              <a:t>እግዚኣብሄር</a:t>
            </a:r>
            <a:r>
              <a:rPr lang="en-CA" sz="4400" dirty="0" smtClean="0"/>
              <a:t> ፥  </a:t>
            </a:r>
            <a:r>
              <a:rPr lang="en-CA" sz="4400" dirty="0" err="1" smtClean="0"/>
              <a:t>ብዘይ</a:t>
            </a:r>
            <a:endParaRPr lang="en-CA" sz="4400" dirty="0" smtClean="0"/>
          </a:p>
          <a:p>
            <a:r>
              <a:rPr lang="en-CA" sz="4400" dirty="0" err="1" smtClean="0"/>
              <a:t>ካኻ</a:t>
            </a:r>
            <a:r>
              <a:rPr lang="en-CA" sz="4400" dirty="0" smtClean="0"/>
              <a:t> </a:t>
            </a:r>
            <a:r>
              <a:rPr lang="en-CA" sz="4400" dirty="0" err="1"/>
              <a:t>ካልእ</a:t>
            </a:r>
            <a:r>
              <a:rPr lang="en-CA" sz="4400" dirty="0"/>
              <a:t> </a:t>
            </a:r>
            <a:r>
              <a:rPr lang="en-CA" sz="4400" dirty="0" err="1"/>
              <a:t>እንፈልጦ</a:t>
            </a:r>
            <a:r>
              <a:rPr lang="en-CA" sz="4400" dirty="0"/>
              <a:t> </a:t>
            </a:r>
            <a:r>
              <a:rPr lang="en-CA" sz="4400" dirty="0" err="1"/>
              <a:t>ስ</a:t>
            </a:r>
            <a:r>
              <a:rPr lang="en-CA" sz="4400" dirty="0" err="1" smtClean="0"/>
              <a:t>ለዘይብልና</a:t>
            </a:r>
            <a:r>
              <a:rPr lang="en-CA" sz="4400" dirty="0" smtClean="0"/>
              <a:t> </a:t>
            </a:r>
            <a:r>
              <a:rPr lang="en-CA" sz="4400" dirty="0" err="1"/>
              <a:t>ጥሪትካ</a:t>
            </a:r>
            <a:r>
              <a:rPr lang="en-CA" sz="4400" dirty="0"/>
              <a:t> </a:t>
            </a:r>
            <a:r>
              <a:rPr lang="en-CA" sz="4400" dirty="0" err="1" smtClean="0"/>
              <a:t>ግበረና</a:t>
            </a:r>
            <a:r>
              <a:rPr lang="en-CA" sz="4400" dirty="0" smtClean="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smtClean="0"/>
              <a:t>ንሰ</a:t>
            </a:r>
            <a:endParaRPr lang="en-CA" sz="4400" dirty="0" smtClean="0"/>
          </a:p>
          <a:p>
            <a:r>
              <a:rPr lang="en-CA" sz="4400" dirty="0" err="1" smtClean="0"/>
              <a:t>ምን</a:t>
            </a:r>
            <a:r>
              <a:rPr lang="en-CA" sz="4400" dirty="0" smtClean="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smtClean="0"/>
              <a:t>ብመንፈስ</a:t>
            </a:r>
            <a:r>
              <a:rPr lang="en-CA" sz="4400" dirty="0" smtClean="0"/>
              <a:t> </a:t>
            </a:r>
            <a:r>
              <a:rPr lang="en-CA" sz="4400" dirty="0" err="1" smtClean="0"/>
              <a:t>ቅዱስ</a:t>
            </a:r>
            <a:endParaRPr lang="en-CA" sz="4400" dirty="0"/>
          </a:p>
        </p:txBody>
      </p:sp>
    </p:spTree>
    <p:extLst>
      <p:ext uri="{BB962C8B-B14F-4D97-AF65-F5344CB8AC3E}">
        <p14:creationId xmlns:p14="http://schemas.microsoft.com/office/powerpoint/2010/main" val="717145253"/>
      </p:ext>
    </p:extLst>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smtClean="0"/>
              <a:t>ኃጢአት</a:t>
            </a:r>
            <a:r>
              <a:rPr lang="en-CA" sz="4000" dirty="0" smtClean="0"/>
              <a:t> </a:t>
            </a:r>
            <a:r>
              <a:rPr lang="en-CA" sz="4000" dirty="0" err="1"/>
              <a:t>ላዕሌነ</a:t>
            </a:r>
            <a:r>
              <a:rPr lang="en-CA" sz="4000" dirty="0"/>
              <a:t> </a:t>
            </a:r>
            <a:r>
              <a:rPr lang="en-CA" sz="4000" dirty="0" err="1" smtClean="0"/>
              <a:t>ለአግብ</a:t>
            </a:r>
            <a:endParaRPr lang="en-CA" sz="4000" dirty="0" smtClean="0"/>
          </a:p>
          <a:p>
            <a:r>
              <a:rPr lang="en-CA" sz="4000" dirty="0" err="1" smtClean="0"/>
              <a:t>ርቲከ</a:t>
            </a:r>
            <a:r>
              <a:rPr lang="en-CA" sz="4000" dirty="0" smtClean="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smtClean="0"/>
              <a:t>።</a:t>
            </a:r>
          </a:p>
          <a:p>
            <a:endParaRPr lang="en-CA" sz="1400" dirty="0" smtClean="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not have dominion over us Thy servants and all Thy people.</a:t>
            </a:r>
          </a:p>
          <a:p>
            <a:pPr marL="40639" marR="40639">
              <a:spcBef>
                <a:spcPts val="600"/>
              </a:spcBef>
              <a:buClr>
                <a:srgbClr val="D84800"/>
              </a:buClr>
              <a:buFont typeface="Arial"/>
              <a:defRPr sz="2800"/>
            </a:pPr>
            <a:r>
              <a:rPr lang="en-US" sz="1400" dirty="0" smtClean="0">
                <a:solidFill>
                  <a:srgbClr val="FFC000"/>
                </a:solidFill>
              </a:rPr>
              <a:t>12. </a:t>
            </a:r>
            <a:r>
              <a:rPr lang="en-US" sz="3300" dirty="0" smtClean="0"/>
              <a:t>Through Thine only-begotten Son to Whom with Thee and with the Holy Spirit be glory and dominion, both now and ever and unto the ages of ages. </a:t>
            </a:r>
            <a:r>
              <a:rPr lang="en-US" sz="3300" dirty="0"/>
              <a:t>Amen. </a:t>
            </a:r>
            <a:endParaRPr lang="en-US" sz="3300" dirty="0" smtClean="0"/>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smtClean="0"/>
              <a:t>. </a:t>
            </a:r>
            <a:r>
              <a:rPr lang="en-US" sz="2000" dirty="0" smtClean="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smtClean="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smtClean="0"/>
              <a:t>ክትድኅን</a:t>
            </a:r>
            <a:r>
              <a:rPr lang="en-CA" sz="3800" dirty="0" smtClean="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smtClean="0"/>
              <a:t>ክብ</a:t>
            </a:r>
            <a:endParaRPr lang="en-CA" sz="3800" dirty="0" smtClean="0"/>
          </a:p>
          <a:p>
            <a:r>
              <a:rPr lang="en-CA" sz="3800" dirty="0"/>
              <a:t> </a:t>
            </a:r>
            <a:r>
              <a:rPr lang="en-CA" sz="3800" dirty="0" err="1" smtClean="0"/>
              <a:t>ርን</a:t>
            </a:r>
            <a:r>
              <a:rPr lang="en-CA" sz="3800" dirty="0" smtClean="0"/>
              <a:t> </a:t>
            </a:r>
            <a:r>
              <a:rPr lang="en-CA" sz="3800" dirty="0" err="1"/>
              <a:t>ምስጋናን</a:t>
            </a:r>
            <a:r>
              <a:rPr lang="en-CA" sz="3800" dirty="0"/>
              <a:t> </a:t>
            </a:r>
            <a:r>
              <a:rPr lang="en-CA" sz="3800" dirty="0" err="1" smtClean="0"/>
              <a:t>ሥልጣንን</a:t>
            </a:r>
            <a:r>
              <a:rPr lang="en-CA" sz="3800" dirty="0" smtClean="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smtClean="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smtClean="0"/>
              <a:t>ይቕረ</a:t>
            </a:r>
            <a:r>
              <a:rPr lang="en-CA" sz="4000" dirty="0" smtClean="0"/>
              <a:t> </a:t>
            </a:r>
            <a:r>
              <a:rPr lang="en-CA" sz="4000" dirty="0" err="1"/>
              <a:t>በለልና</a:t>
            </a:r>
            <a:r>
              <a:rPr lang="en-CA" sz="4000" dirty="0" smtClean="0"/>
              <a:t>።</a:t>
            </a:r>
            <a:endParaRPr lang="en-CA" sz="4000" dirty="0"/>
          </a:p>
        </p:txBody>
      </p:sp>
    </p:spTree>
    <p:extLst>
      <p:ext uri="{BB962C8B-B14F-4D97-AF65-F5344CB8AC3E}">
        <p14:creationId xmlns:p14="http://schemas.microsoft.com/office/powerpoint/2010/main" val="3464112590"/>
      </p:ext>
    </p:extLst>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smtClean="0">
                <a:solidFill>
                  <a:srgbClr val="92D050"/>
                </a:solidFill>
              </a:rPr>
              <a:t>ይ.ዲ. ንፍቅ</a:t>
            </a:r>
            <a:endParaRPr lang="pt-BR" sz="2000" b="1" dirty="0" smtClean="0">
              <a:solidFill>
                <a:srgbClr val="FFC000"/>
              </a:solidFill>
            </a:endParaRPr>
          </a:p>
          <a:p>
            <a:r>
              <a:rPr lang="en-CA" sz="1400" dirty="0" smtClean="0">
                <a:solidFill>
                  <a:srgbClr val="FFC000"/>
                </a:solidFill>
              </a:rPr>
              <a:t>፲፬.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r>
              <a:rPr lang="pt-BR" sz="4800" b="1" dirty="0" smtClean="0"/>
              <a:t>።</a:t>
            </a:r>
          </a:p>
          <a:p>
            <a:endParaRPr lang="en-CA" sz="1400" b="1" dirty="0"/>
          </a:p>
          <a:p>
            <a:r>
              <a:rPr lang="pt-BR" sz="4800" b="1" dirty="0" smtClean="0">
                <a:solidFill>
                  <a:srgbClr val="FF0000"/>
                </a:solidFill>
              </a:rPr>
              <a:t>ይ.ካ.ንፍቅ</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smtClean="0">
                <a:solidFill>
                  <a:srgbClr val="FF0000"/>
                </a:solidFill>
              </a:rPr>
              <a:t>ይ.ካ.ንፍቅ</a:t>
            </a:r>
            <a:r>
              <a:rPr lang="en-CA" sz="4800" dirty="0" smtClean="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smtClean="0">
                <a:solidFill>
                  <a:srgbClr val="FF0000"/>
                </a:solidFill>
                <a:uFill>
                  <a:solidFill>
                    <a:srgbClr val="D84800"/>
                  </a:solidFill>
                </a:uFill>
              </a:rPr>
              <a:t>Asst.Priest</a:t>
            </a:r>
            <a:r>
              <a:rPr lang="en-US" sz="3600" dirty="0" smtClean="0">
                <a:solidFill>
                  <a:srgbClr val="FF0000"/>
                </a:solidFill>
                <a:uFill>
                  <a:solidFill>
                    <a:srgbClr val="D84800"/>
                  </a:solidFill>
                </a:uFill>
              </a:rPr>
              <a: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336134"/>
      </p:ext>
    </p:extLst>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solidFill>
                  <a:srgbClr val="FF0000"/>
                </a:solidFill>
              </a:rPr>
              <a:t>ይ.ካ.ንፍቅ</a:t>
            </a:r>
            <a:r>
              <a:rPr lang="en-CA" sz="1400" dirty="0" smtClean="0">
                <a:solidFill>
                  <a:srgbClr val="FFC000"/>
                </a:solidFill>
              </a:rPr>
              <a:t>  ፲፭</a:t>
            </a:r>
            <a:r>
              <a:rPr lang="en-CA" sz="1400" dirty="0">
                <a:solidFill>
                  <a:srgbClr val="FFC000"/>
                </a:solidFill>
              </a:rPr>
              <a:t>.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endParaRPr lang="en-CA" sz="4300" dirty="0" smtClean="0"/>
          </a:p>
          <a:p>
            <a:r>
              <a:rPr lang="en-CA" sz="4300" dirty="0" err="1" smtClean="0"/>
              <a:t>ይእኅዝ</a:t>
            </a:r>
            <a:r>
              <a:rPr lang="en-CA" sz="4300" dirty="0" smtClean="0"/>
              <a:t> </a:t>
            </a:r>
            <a:r>
              <a:rPr lang="en-CA" sz="4300" dirty="0" err="1" smtClean="0"/>
              <a:t>እግዚአብሔር</a:t>
            </a:r>
            <a:r>
              <a:rPr lang="en-CA" sz="4300" dirty="0"/>
              <a:t> </a:t>
            </a:r>
            <a:r>
              <a:rPr lang="en-CA" sz="4300" dirty="0" err="1" smtClean="0"/>
              <a:t>አብ</a:t>
            </a:r>
            <a:r>
              <a:rPr lang="en-CA" sz="4300" dirty="0" smtClean="0"/>
              <a:t> </a:t>
            </a:r>
            <a:r>
              <a:rPr lang="en-CA" sz="4300" dirty="0" err="1"/>
              <a:t>ለእግዚእ</a:t>
            </a:r>
            <a:r>
              <a:rPr lang="en-CA" sz="4300" dirty="0"/>
              <a:t> </a:t>
            </a:r>
            <a:r>
              <a:rPr lang="en-CA" sz="4300" dirty="0" err="1" smtClean="0"/>
              <a:t>ወመድ</a:t>
            </a:r>
            <a:endParaRPr lang="en-CA" sz="4300" dirty="0" smtClean="0"/>
          </a:p>
          <a:p>
            <a:r>
              <a:rPr lang="en-CA" sz="4300" dirty="0" err="1" smtClean="0"/>
              <a:t>ኃኒነ</a:t>
            </a:r>
            <a:r>
              <a:rPr lang="en-CA" sz="4300" dirty="0" smtClean="0"/>
              <a:t> </a:t>
            </a:r>
            <a:r>
              <a:rPr lang="en-CA" sz="4300" dirty="0" err="1"/>
              <a:t>ኢየሱስ</a:t>
            </a:r>
            <a:r>
              <a:rPr lang="en-CA" sz="4300" dirty="0"/>
              <a:t> </a:t>
            </a:r>
            <a:r>
              <a:rPr lang="en-CA" sz="4300" dirty="0" err="1" smtClean="0"/>
              <a:t>ክርስቶስ</a:t>
            </a:r>
            <a:r>
              <a:rPr lang="en-CA" sz="1400" dirty="0" smtClean="0"/>
              <a:t>።</a:t>
            </a:r>
            <a:endParaRPr lang="en-CA" sz="1400" dirty="0"/>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smtClean="0"/>
              <a:t>ጳጳሳት</a:t>
            </a:r>
            <a:r>
              <a:rPr lang="en-CA" sz="4400" dirty="0"/>
              <a:t> </a:t>
            </a:r>
            <a:r>
              <a:rPr lang="en-CA" sz="4400" dirty="0" err="1" smtClean="0"/>
              <a:t>ኣባ</a:t>
            </a:r>
            <a:r>
              <a:rPr lang="en-CA" sz="4400" b="1" dirty="0">
                <a:solidFill>
                  <a:srgbClr val="FFC000"/>
                </a:solidFill>
              </a:rPr>
              <a:t> ….…</a:t>
            </a:r>
            <a:r>
              <a:rPr lang="en-CA" sz="4400" dirty="0" smtClean="0">
                <a:solidFill>
                  <a:srgbClr val="FFC000"/>
                </a:solidFill>
              </a:rPr>
              <a:t> </a:t>
            </a:r>
            <a:r>
              <a:rPr lang="en-CA" sz="4400" dirty="0" smtClean="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smtClean="0"/>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smtClean="0">
                <a:solidFill>
                  <a:srgbClr val="FF0000"/>
                </a:solidFill>
              </a:rPr>
              <a:t>Asst.Priest</a:t>
            </a:r>
            <a:r>
              <a:rPr lang="en-US" sz="4000" dirty="0" smtClean="0">
                <a:solidFill>
                  <a:srgbClr val="FF0000"/>
                </a:solidFill>
              </a:rPr>
              <a:t>:</a:t>
            </a:r>
            <a:r>
              <a:rPr lang="en-US" sz="1400" dirty="0" smtClean="0">
                <a:solidFill>
                  <a:srgbClr val="FF0000"/>
                </a:solidFill>
              </a:rPr>
              <a:t> </a:t>
            </a:r>
            <a:r>
              <a:rPr lang="en-US" sz="1400" dirty="0" smtClean="0">
                <a:solidFill>
                  <a:srgbClr val="FFC000"/>
                </a:solidFill>
              </a:rPr>
              <a:t>15. </a:t>
            </a:r>
            <a:r>
              <a:rPr lang="en-US" sz="3800" dirty="0" smtClean="0"/>
              <a:t>And </a:t>
            </a:r>
            <a:r>
              <a:rPr lang="en-US" sz="3800" dirty="0"/>
              <a:t>again we </a:t>
            </a:r>
            <a:r>
              <a:rPr lang="en-US" sz="3800" dirty="0" smtClean="0"/>
              <a:t>beseech the </a:t>
            </a:r>
            <a:r>
              <a:rPr lang="en-US" sz="3800" dirty="0"/>
              <a:t>almighty God the Father of our </a:t>
            </a:r>
            <a:r>
              <a:rPr lang="en-US" sz="3800" dirty="0" smtClean="0"/>
              <a:t>Lord and </a:t>
            </a:r>
            <a:r>
              <a:rPr lang="en-US" sz="3800" dirty="0" err="1"/>
              <a:t>Saviour</a:t>
            </a:r>
            <a:r>
              <a:rPr lang="en-US" sz="3800" dirty="0"/>
              <a:t> Jesus Christ</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16</a:t>
            </a:r>
            <a:r>
              <a:rPr lang="en-US" sz="1400" dirty="0">
                <a:solidFill>
                  <a:srgbClr val="FFC000"/>
                </a:solidFill>
              </a:rPr>
              <a:t>. </a:t>
            </a:r>
            <a:r>
              <a:rPr lang="en-US" sz="3800" dirty="0"/>
              <a:t>for the blessed Patriarch </a:t>
            </a:r>
            <a:r>
              <a:rPr lang="en-US" sz="3800" dirty="0" smtClean="0"/>
              <a:t>Abba</a:t>
            </a:r>
            <a:r>
              <a:rPr lang="en-US" sz="3800" dirty="0"/>
              <a:t> </a:t>
            </a:r>
            <a:r>
              <a:rPr lang="en-CA" sz="3600" b="1" dirty="0">
                <a:solidFill>
                  <a:srgbClr val="FFC000"/>
                </a:solidFill>
              </a:rPr>
              <a:t>….…</a:t>
            </a:r>
            <a:r>
              <a:rPr lang="en-US" sz="3800" dirty="0" smtClean="0"/>
              <a:t>, </a:t>
            </a:r>
            <a:r>
              <a:rPr lang="en-US" sz="3800" dirty="0"/>
              <a:t>that He truly preserve him </a:t>
            </a:r>
            <a:r>
              <a:rPr lang="en-US" sz="3800" dirty="0" err="1"/>
              <a:t>tous</a:t>
            </a:r>
            <a:r>
              <a:rPr lang="en-US" sz="3800" dirty="0"/>
              <a:t> for many years </a:t>
            </a:r>
            <a:r>
              <a:rPr lang="en-US" sz="3800" dirty="0" smtClean="0"/>
              <a:t>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ይ.ካ.ንፍቅ</a:t>
            </a:r>
            <a:r>
              <a:rPr lang="en-CA" sz="4400" dirty="0" smtClean="0">
                <a:solidFill>
                  <a:srgbClr val="FF0000"/>
                </a:solidFill>
              </a:rPr>
              <a:t> </a:t>
            </a:r>
            <a:r>
              <a:rPr lang="en-CA" sz="1400" dirty="0" smtClean="0">
                <a:solidFill>
                  <a:srgbClr val="FFC000"/>
                </a:solidFill>
              </a:rPr>
              <a:t>15</a:t>
            </a:r>
            <a:r>
              <a:rPr lang="en-CA" sz="1400" dirty="0">
                <a:solidFill>
                  <a:srgbClr val="FFC000"/>
                </a:solidFill>
              </a:rPr>
              <a:t>. </a:t>
            </a:r>
            <a:r>
              <a:rPr lang="en-CA" sz="4400" dirty="0" err="1"/>
              <a:t>ደጊምና</a:t>
            </a:r>
            <a:r>
              <a:rPr lang="en-CA" sz="4400" dirty="0"/>
              <a:t> </a:t>
            </a:r>
            <a:r>
              <a:rPr lang="en-CA" sz="4400" dirty="0" smtClean="0"/>
              <a:t> </a:t>
            </a:r>
            <a:r>
              <a:rPr lang="en-CA" sz="4400" dirty="0" err="1" smtClean="0"/>
              <a:t>ኵሉ</a:t>
            </a:r>
            <a:r>
              <a:rPr lang="en-CA" sz="4400" dirty="0" smtClean="0"/>
              <a:t> </a:t>
            </a:r>
            <a:r>
              <a:rPr lang="en-CA" sz="4400" dirty="0" err="1"/>
              <a:t>ንዝኃዘ</a:t>
            </a:r>
            <a:r>
              <a:rPr lang="en-CA" sz="4400" dirty="0"/>
              <a:t> </a:t>
            </a:r>
            <a:r>
              <a:rPr lang="en-CA" sz="4400" dirty="0" err="1" smtClean="0"/>
              <a:t>እግዚኣብ</a:t>
            </a:r>
            <a:endParaRPr lang="en-CA" sz="4400" dirty="0" smtClean="0"/>
          </a:p>
          <a:p>
            <a:r>
              <a:rPr lang="en-CA" sz="4400" dirty="0" err="1" smtClean="0"/>
              <a:t>ሄር</a:t>
            </a:r>
            <a:r>
              <a:rPr lang="en-CA" sz="4400" dirty="0" smtClean="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smtClean="0"/>
              <a:t>ክርስቶስ</a:t>
            </a:r>
            <a:r>
              <a:rPr lang="en-CA" sz="4400" dirty="0" smtClean="0"/>
              <a:t>።</a:t>
            </a:r>
            <a:endParaRPr lang="en-CA" sz="4400" dirty="0"/>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smtClean="0">
                <a:solidFill>
                  <a:srgbClr val="FFC000"/>
                </a:solidFill>
              </a:rPr>
              <a:t> </a:t>
            </a:r>
            <a:r>
              <a:rPr lang="en-CA" sz="4400" dirty="0" err="1" smtClean="0"/>
              <a:t>ንልምን</a:t>
            </a:r>
            <a:r>
              <a:rPr lang="en-CA" sz="4400" dirty="0" smtClean="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smtClean="0"/>
              <a:t>ክሳዕ</a:t>
            </a:r>
            <a:endParaRPr lang="en-CA" sz="4400" dirty="0"/>
          </a:p>
        </p:txBody>
      </p:sp>
    </p:spTree>
    <p:extLst>
      <p:ext uri="{BB962C8B-B14F-4D97-AF65-F5344CB8AC3E}">
        <p14:creationId xmlns:p14="http://schemas.microsoft.com/office/powerpoint/2010/main" val="3577985928"/>
      </p:ext>
    </p:extLst>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smtClean="0"/>
              <a:t>ወመዋዕለ</a:t>
            </a:r>
            <a:r>
              <a:rPr lang="en-CA" sz="4400" dirty="0" smtClean="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endParaRPr lang="en-CA" sz="4400" dirty="0" smtClean="0"/>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in </a:t>
            </a:r>
            <a:r>
              <a:rPr lang="en-US" sz="3800" dirty="0"/>
              <a:t>peaceful days </a:t>
            </a:r>
            <a:r>
              <a:rPr lang="en-US" sz="3800" dirty="0" smtClean="0"/>
              <a:t>until the </a:t>
            </a:r>
            <a:r>
              <a:rPr lang="en-US" sz="3800" dirty="0"/>
              <a:t>Lord our God who is rich in grace </a:t>
            </a:r>
            <a:r>
              <a:rPr lang="en-US" sz="3800" dirty="0" smtClean="0"/>
              <a:t>grant him </a:t>
            </a:r>
            <a:r>
              <a:rPr lang="en-US" sz="3800" dirty="0"/>
              <a:t>to fulfil that which was committed </a:t>
            </a:r>
            <a:r>
              <a:rPr lang="en-US" sz="3800" dirty="0" smtClean="0"/>
              <a:t>unto him</a:t>
            </a:r>
            <a:r>
              <a:rPr lang="en-US" sz="3800" dirty="0"/>
              <a:t>, the office of priesthood</a:t>
            </a:r>
            <a:r>
              <a:rPr lang="en-US" sz="3800" dirty="0" smtClean="0"/>
              <a:t>.</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smtClean="0"/>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smtClean="0"/>
              <a:t>።</a:t>
            </a:r>
          </a:p>
          <a:p>
            <a:endParaRPr lang="en-CA" sz="4400" dirty="0"/>
          </a:p>
        </p:txBody>
      </p:sp>
    </p:spTree>
    <p:extLst>
      <p:ext uri="{BB962C8B-B14F-4D97-AF65-F5344CB8AC3E}">
        <p14:creationId xmlns:p14="http://schemas.microsoft.com/office/powerpoint/2010/main" val="2811713527"/>
      </p:ext>
    </p:extLst>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smtClean="0">
                <a:solidFill>
                  <a:srgbClr val="92D050"/>
                </a:solidFill>
              </a:rPr>
              <a:t>ይ.ዲ.</a:t>
            </a:r>
            <a:r>
              <a:rPr lang="en-CA" sz="4200" b="1" dirty="0" err="1" smtClean="0">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smtClean="0"/>
              <a:t>ጳጳሳት</a:t>
            </a:r>
            <a:r>
              <a:rPr lang="en-CA" sz="4000" b="1" dirty="0" smtClean="0"/>
              <a:t>፥ </a:t>
            </a:r>
            <a:r>
              <a:rPr lang="en-CA" sz="4000" b="1" dirty="0" err="1" smtClean="0"/>
              <a:t>ኣባ</a:t>
            </a:r>
            <a:r>
              <a:rPr lang="en-CA" sz="4000" b="1" dirty="0" smtClean="0">
                <a:solidFill>
                  <a:srgbClr val="FFC000"/>
                </a:solidFill>
              </a:rPr>
              <a:t>….…</a:t>
            </a:r>
            <a:r>
              <a:rPr lang="en-CA" sz="4000" b="1" dirty="0" err="1" smtClean="0"/>
              <a:t>እግዚ</a:t>
            </a:r>
            <a:endParaRPr lang="en-CA" sz="4000" b="1" dirty="0" smtClean="0"/>
          </a:p>
          <a:p>
            <a:r>
              <a:rPr lang="en-CA" sz="4000" b="1" dirty="0" err="1" smtClean="0"/>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smtClean="0"/>
              <a:t>ጳጳሳት</a:t>
            </a:r>
            <a:r>
              <a:rPr lang="en-CA" sz="4000" b="1" dirty="0" smtClean="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endParaRPr lang="en-CA" sz="4000" b="1" dirty="0" smtClean="0"/>
          </a:p>
          <a:p>
            <a:r>
              <a:rPr lang="en-CA" sz="4000" b="1" dirty="0" err="1" smtClean="0"/>
              <a:t>ኣባ</a:t>
            </a:r>
            <a:r>
              <a:rPr lang="en-CA" sz="4000" b="1" dirty="0" smtClean="0"/>
              <a:t> </a:t>
            </a:r>
            <a:r>
              <a:rPr lang="en-CA" sz="4000" b="1" dirty="0">
                <a:solidFill>
                  <a:srgbClr val="FFC000"/>
                </a:solidFill>
              </a:rPr>
              <a:t>….… </a:t>
            </a:r>
            <a:r>
              <a:rPr lang="en-CA" sz="4000" b="1" dirty="0" smtClean="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smtClean="0"/>
              <a:t>ቀሳው</a:t>
            </a:r>
            <a:endParaRPr lang="en-CA" sz="4000" b="1" dirty="0" smtClean="0"/>
          </a:p>
          <a:p>
            <a:r>
              <a:rPr lang="en-CA" sz="4000" b="1" dirty="0" err="1" smtClean="0"/>
              <a:t>ስት</a:t>
            </a:r>
            <a:r>
              <a:rPr lang="en-CA" sz="4000" b="1" dirty="0" smtClean="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smtClean="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Asst</a:t>
            </a:r>
            <a:r>
              <a:rPr lang="en-US" sz="3600" dirty="0">
                <a:solidFill>
                  <a:srgbClr val="92D050"/>
                </a:solidFill>
              </a:rPr>
              <a:t>. </a:t>
            </a:r>
            <a:r>
              <a:rPr lang="en-US" sz="3600" dirty="0" smtClean="0">
                <a:solidFill>
                  <a:srgbClr val="92D050"/>
                </a:solidFill>
              </a:rPr>
              <a:t>Deacon: </a:t>
            </a:r>
            <a:r>
              <a:rPr lang="en-US" sz="1400" dirty="0" smtClean="0">
                <a:solidFill>
                  <a:srgbClr val="FFC000"/>
                </a:solidFill>
              </a:rPr>
              <a:t>17. </a:t>
            </a:r>
            <a:r>
              <a:rPr lang="en-US" sz="3600" dirty="0" smtClean="0"/>
              <a:t>Pray </a:t>
            </a:r>
            <a:r>
              <a:rPr lang="en-US" sz="3600" dirty="0"/>
              <a:t>for the Patriarch</a:t>
            </a:r>
            <a:r>
              <a:rPr lang="en-US" sz="3600" dirty="0" smtClean="0"/>
              <a:t>, Abba</a:t>
            </a:r>
            <a:r>
              <a:rPr lang="en-US" sz="3600" dirty="0" smtClean="0">
                <a:solidFill>
                  <a:srgbClr val="FFC000"/>
                </a:solidFill>
              </a:rPr>
              <a:t> </a:t>
            </a:r>
            <a:r>
              <a:rPr lang="en-CA" sz="3600" b="1" dirty="0">
                <a:solidFill>
                  <a:srgbClr val="FFC000"/>
                </a:solidFill>
              </a:rPr>
              <a:t>….…</a:t>
            </a:r>
            <a:r>
              <a:rPr lang="en-US" sz="3600" dirty="0" smtClean="0">
                <a:solidFill>
                  <a:srgbClr val="FFC000"/>
                </a:solidFill>
              </a:rPr>
              <a:t> </a:t>
            </a:r>
            <a:r>
              <a:rPr lang="en-US" sz="3600" dirty="0" smtClean="0"/>
              <a:t>lord </a:t>
            </a:r>
            <a:r>
              <a:rPr lang="en-US" sz="3600" dirty="0"/>
              <a:t>chief of the bishops </a:t>
            </a:r>
            <a:r>
              <a:rPr lang="en-US" sz="3600" dirty="0" smtClean="0"/>
              <a:t>of the </a:t>
            </a:r>
            <a:r>
              <a:rPr lang="en-US" sz="3600" dirty="0"/>
              <a:t>great City of </a:t>
            </a:r>
            <a:r>
              <a:rPr lang="en-CA" sz="3600" b="1" dirty="0">
                <a:solidFill>
                  <a:srgbClr val="FFC000"/>
                </a:solidFill>
              </a:rPr>
              <a:t>….…</a:t>
            </a:r>
            <a:r>
              <a:rPr lang="en-US" sz="3600" dirty="0" smtClean="0"/>
              <a:t>, </a:t>
            </a:r>
            <a:r>
              <a:rPr lang="en-US" sz="3600" dirty="0"/>
              <a:t>and </a:t>
            </a:r>
            <a:r>
              <a:rPr lang="en-US" sz="3600" dirty="0" smtClean="0"/>
              <a:t>the blessed </a:t>
            </a:r>
            <a:r>
              <a:rPr lang="en-US" sz="3600" dirty="0"/>
              <a:t>Primate of this country, </a:t>
            </a:r>
            <a:r>
              <a:rPr lang="en-US" sz="3600" dirty="0" smtClean="0"/>
              <a:t>Abba</a:t>
            </a:r>
            <a:r>
              <a:rPr lang="en-CA" sz="3600" b="1" dirty="0">
                <a:solidFill>
                  <a:srgbClr val="FFC000"/>
                </a:solidFill>
              </a:rPr>
              <a:t> ….…</a:t>
            </a:r>
            <a:r>
              <a:rPr lang="en-US" sz="3600" dirty="0" smtClean="0"/>
              <a:t>, </a:t>
            </a:r>
            <a:r>
              <a:rPr lang="en-US" sz="3600" dirty="0"/>
              <a:t>and all the orthodox bishops</a:t>
            </a:r>
            <a:r>
              <a:rPr lang="en-US" sz="3600" dirty="0" smtClean="0"/>
              <a:t>, priests</a:t>
            </a:r>
            <a:r>
              <a:rPr lang="en-US" sz="3600" dirty="0"/>
              <a:t>, and deacons</a:t>
            </a:r>
            <a:r>
              <a:rPr lang="en-US" sz="3600" dirty="0" smtClean="0"/>
              <a:t>. Lord </a:t>
            </a:r>
            <a:r>
              <a:rPr lang="en-US" sz="3600" dirty="0"/>
              <a:t>our </a:t>
            </a:r>
            <a:r>
              <a:rPr lang="en-US" sz="3600" dirty="0" smtClean="0"/>
              <a:t>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92D050"/>
                </a:solidFill>
              </a:rPr>
              <a:t>ይ.ዲ.ንፍቅ</a:t>
            </a:r>
            <a:r>
              <a:rPr lang="en-CA" sz="4000" dirty="0" smtClean="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smtClean="0"/>
              <a:t>ኣባ</a:t>
            </a:r>
            <a:r>
              <a:rPr lang="en-CA" sz="4000" b="1" dirty="0">
                <a:solidFill>
                  <a:srgbClr val="FFC000"/>
                </a:solidFill>
              </a:rPr>
              <a:t> </a:t>
            </a:r>
            <a:r>
              <a:rPr lang="en-CA" sz="4000" b="1" dirty="0" smtClean="0">
                <a:solidFill>
                  <a:srgbClr val="FFC000"/>
                </a:solidFill>
              </a:rPr>
              <a:t>….…</a:t>
            </a:r>
            <a:r>
              <a:rPr lang="en-CA" sz="4000" dirty="0" smtClean="0"/>
              <a:t>ን  </a:t>
            </a:r>
            <a:r>
              <a:rPr lang="en-CA" sz="4000" dirty="0" err="1" smtClean="0"/>
              <a:t>ምእ</a:t>
            </a:r>
            <a:endParaRPr lang="en-CA" sz="4000" dirty="0" smtClean="0"/>
          </a:p>
          <a:p>
            <a:r>
              <a:rPr lang="en-CA" sz="4000" dirty="0" err="1" smtClean="0"/>
              <a:t>ንቲ</a:t>
            </a:r>
            <a:r>
              <a:rPr lang="en-CA" sz="4000" dirty="0" smtClean="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smtClean="0"/>
              <a:t>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smtClean="0"/>
              <a:t>ቀሳውስ</a:t>
            </a:r>
            <a:endParaRPr lang="en-CA" sz="4000" dirty="0" smtClean="0"/>
          </a:p>
          <a:p>
            <a:r>
              <a:rPr lang="en-CA" sz="4000" dirty="0" err="1" smtClean="0"/>
              <a:t>ትን</a:t>
            </a:r>
            <a:r>
              <a:rPr lang="en-CA" sz="4000" dirty="0" smtClean="0"/>
              <a:t> </a:t>
            </a:r>
            <a:r>
              <a:rPr lang="en-CA" sz="4000" dirty="0" err="1"/>
              <a:t>ዲያቆናትን</a:t>
            </a:r>
            <a:r>
              <a:rPr lang="en-CA" sz="4000" dirty="0"/>
              <a:t> </a:t>
            </a:r>
            <a:r>
              <a:rPr lang="en-CA" sz="4000" dirty="0" err="1"/>
              <a:t>ጸልዩ</a:t>
            </a:r>
            <a:r>
              <a:rPr lang="en-CA" sz="4000" dirty="0" smtClean="0"/>
              <a:t>።</a:t>
            </a:r>
            <a:endParaRPr lang="en-CA" sz="4000" dirty="0"/>
          </a:p>
        </p:txBody>
      </p:sp>
    </p:spTree>
    <p:extLst>
      <p:ext uri="{BB962C8B-B14F-4D97-AF65-F5344CB8AC3E}">
        <p14:creationId xmlns:p14="http://schemas.microsoft.com/office/powerpoint/2010/main" val="2360591981"/>
      </p:ext>
    </p:extLst>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a:solidFill>
                  <a:srgbClr val="FFC000"/>
                </a:solidFill>
              </a:rPr>
              <a:t>፲፰. </a:t>
            </a:r>
            <a:r>
              <a:rPr lang="en-CA" sz="4000" dirty="0" err="1" smtClean="0"/>
              <a:t>እግዚአብ</a:t>
            </a:r>
            <a:endParaRPr lang="en-CA" sz="4000" dirty="0" smtClean="0"/>
          </a:p>
          <a:p>
            <a:r>
              <a:rPr lang="en-CA" sz="4000" dirty="0" err="1" smtClean="0"/>
              <a:t>ሔር</a:t>
            </a:r>
            <a:r>
              <a:rPr lang="en-CA" sz="4000" dirty="0" smtClean="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smtClean="0"/>
              <a:t>ንስእለከ</a:t>
            </a:r>
            <a:r>
              <a:rPr lang="en-CA" sz="4000" dirty="0" smtClean="0"/>
              <a:t>  </a:t>
            </a:r>
            <a:r>
              <a:rPr lang="en-CA" sz="4000" dirty="0" err="1" smtClean="0"/>
              <a:t>ወናስ</a:t>
            </a:r>
            <a:endParaRPr lang="en-CA" sz="4000" dirty="0" smtClean="0"/>
          </a:p>
          <a:p>
            <a:r>
              <a:rPr lang="en-CA" sz="4000" dirty="0" err="1" smtClean="0"/>
              <a:t>ተበቍዐከ</a:t>
            </a:r>
            <a:r>
              <a:rPr lang="en-CA" sz="4000" dirty="0" smtClean="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smtClean="0"/>
              <a:t> </a:t>
            </a:r>
            <a:r>
              <a:rPr lang="en-CA" sz="4000" dirty="0" err="1" smtClean="0"/>
              <a:t>ወለ</a:t>
            </a:r>
            <a:endParaRPr lang="en-CA" sz="4000" dirty="0" smtClean="0"/>
          </a:p>
          <a:p>
            <a:r>
              <a:rPr lang="en-CA" sz="4000" dirty="0" err="1" smtClean="0"/>
              <a:t>መዋዕለ</a:t>
            </a:r>
            <a:r>
              <a:rPr lang="en-CA" sz="4000" dirty="0" smtClean="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smtClean="0"/>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18. </a:t>
            </a:r>
            <a:r>
              <a:rPr lang="en-US" sz="3500" dirty="0"/>
              <a:t>A</a:t>
            </a:r>
            <a:r>
              <a:rPr lang="en-US" sz="3500" dirty="0" smtClean="0"/>
              <a:t>lmighty</a:t>
            </a:r>
            <a:r>
              <a:rPr lang="en-US" sz="3500" dirty="0"/>
              <a:t>, we pray and beseech Thee for </a:t>
            </a:r>
            <a:r>
              <a:rPr lang="en-US" sz="3500" dirty="0" smtClean="0"/>
              <a:t>our blessed </a:t>
            </a:r>
            <a:r>
              <a:rPr lang="en-US" sz="3500" dirty="0"/>
              <a:t>archbishop </a:t>
            </a:r>
            <a:r>
              <a:rPr lang="en-US" sz="3500" dirty="0" smtClean="0"/>
              <a:t>Abba</a:t>
            </a:r>
            <a:r>
              <a:rPr lang="en-CA" sz="3600" b="1" dirty="0">
                <a:solidFill>
                  <a:srgbClr val="FFC000"/>
                </a:solidFill>
              </a:rPr>
              <a:t> ….…</a:t>
            </a:r>
            <a:r>
              <a:rPr lang="en-US" sz="3500" dirty="0" smtClean="0"/>
              <a:t>, that Thou </a:t>
            </a:r>
            <a:r>
              <a:rPr lang="en-US" sz="3500" dirty="0"/>
              <a:t>may truly preserve him to us </a:t>
            </a:r>
            <a:r>
              <a:rPr lang="en-US" sz="3500" dirty="0" smtClean="0"/>
              <a:t>for many </a:t>
            </a:r>
            <a:r>
              <a:rPr lang="en-US" sz="3500" dirty="0"/>
              <a:t>years and in peaceful days to </a:t>
            </a:r>
            <a:r>
              <a:rPr lang="en-US" sz="3500" dirty="0" smtClean="0"/>
              <a:t>fulfil the </a:t>
            </a:r>
            <a:r>
              <a:rPr lang="en-US" sz="3500" dirty="0"/>
              <a:t>office of priesthood which Thou </a:t>
            </a:r>
            <a:r>
              <a:rPr lang="en-US" sz="3500" dirty="0" smtClean="0"/>
              <a:t>has committed </a:t>
            </a:r>
            <a:r>
              <a:rPr lang="en-US" sz="3500" dirty="0"/>
              <a:t>unto him, together with all </a:t>
            </a:r>
            <a:r>
              <a:rPr lang="en-US" sz="3500" dirty="0" smtClean="0"/>
              <a:t>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smtClean="0">
                <a:solidFill>
                  <a:srgbClr val="FFC000"/>
                </a:solidFill>
              </a:rPr>
              <a:t>18</a:t>
            </a:r>
            <a:r>
              <a:rPr lang="en-CA" sz="1400" dirty="0">
                <a:solidFill>
                  <a:srgbClr val="FFC000"/>
                </a:solidFill>
              </a:rPr>
              <a:t>.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ኵሉ</a:t>
            </a:r>
            <a:r>
              <a:rPr lang="en-CA" sz="4000" dirty="0"/>
              <a:t> </a:t>
            </a:r>
            <a:r>
              <a:rPr lang="en-CA" sz="4000" dirty="0" smtClean="0"/>
              <a:t> </a:t>
            </a:r>
            <a:r>
              <a:rPr lang="en-CA" sz="4000" dirty="0" err="1" smtClean="0"/>
              <a:t>እት</a:t>
            </a:r>
            <a:endParaRPr lang="en-CA" sz="4000" dirty="0" smtClean="0"/>
          </a:p>
          <a:p>
            <a:r>
              <a:rPr lang="en-CA" sz="4000" dirty="0" err="1" smtClean="0"/>
              <a:t>ኅዝ</a:t>
            </a:r>
            <a:r>
              <a:rPr lang="en-CA" sz="4000" dirty="0" smtClean="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smtClean="0"/>
              <a:t> </a:t>
            </a:r>
            <a:r>
              <a:rPr lang="en-CA" sz="4000" dirty="0" err="1" smtClean="0"/>
              <a:t>ንመ</a:t>
            </a:r>
            <a:endParaRPr lang="en-CA" sz="4000" dirty="0" smtClean="0"/>
          </a:p>
          <a:p>
            <a:r>
              <a:rPr lang="en-CA" sz="4000" dirty="0" err="1" smtClean="0"/>
              <a:t>ዋዕል</a:t>
            </a:r>
            <a:r>
              <a:rPr lang="en-CA" sz="4000" dirty="0" smtClean="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smtClean="0"/>
              <a:t>ሽመት</a:t>
            </a:r>
            <a:endParaRPr lang="en-CA" sz="4000" dirty="0"/>
          </a:p>
        </p:txBody>
      </p:sp>
    </p:spTree>
    <p:extLst>
      <p:ext uri="{BB962C8B-B14F-4D97-AF65-F5344CB8AC3E}">
        <p14:creationId xmlns:p14="http://schemas.microsoft.com/office/powerpoint/2010/main" val="140761471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smtClean="0"/>
              <a:t>ወለሥርየተ</a:t>
            </a:r>
            <a:r>
              <a:rPr lang="en-CA" sz="4200" dirty="0" smtClean="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smtClean="0"/>
              <a:t>ወበ</a:t>
            </a:r>
            <a:endParaRPr lang="en-CA" sz="4200" dirty="0" smtClean="0"/>
          </a:p>
          <a:p>
            <a:r>
              <a:rPr lang="en-CA" sz="4200" dirty="0" err="1" smtClean="0"/>
              <a:t>ረከት</a:t>
            </a:r>
            <a:r>
              <a:rPr lang="en-CA" sz="4200" dirty="0" smtClean="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smtClean="0"/>
              <a:t>አላት</a:t>
            </a:r>
            <a:endParaRPr lang="en-CA" sz="4200" dirty="0" smtClean="0"/>
          </a:p>
          <a:p>
            <a:r>
              <a:rPr lang="en-CA" sz="4200" dirty="0" err="1" smtClean="0"/>
              <a:t>ዮን</a:t>
            </a:r>
            <a:r>
              <a:rPr lang="en-CA" sz="4200" dirty="0" smtClean="0"/>
              <a:t> </a:t>
            </a:r>
            <a:r>
              <a:rPr lang="en-CA" sz="4200" dirty="0" err="1"/>
              <a:t>በአማን</a:t>
            </a:r>
            <a:r>
              <a:rPr lang="en-CA" sz="4200" dirty="0"/>
              <a:t> </a:t>
            </a:r>
            <a:r>
              <a:rPr lang="en-CA" sz="4200" dirty="0" err="1"/>
              <a:t>አሜን</a:t>
            </a:r>
            <a:r>
              <a:rPr lang="en-CA" sz="4200" dirty="0" smtClean="0"/>
              <a:t>።</a:t>
            </a:r>
            <a:endParaRPr lang="en-CA" sz="4200" dirty="0"/>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smtClean="0"/>
              <a:t>ንምኽሪ</a:t>
            </a:r>
            <a:r>
              <a:rPr lang="en-CA" sz="4300" dirty="0" smtClean="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for the </a:t>
            </a:r>
            <a:r>
              <a:rPr lang="en-US" sz="3400" dirty="0">
                <a:solidFill>
                  <a:schemeClr val="tx1">
                    <a:lumMod val="95000"/>
                  </a:schemeClr>
                </a:solidFill>
              </a:rPr>
              <a:t>remission of sin, for </a:t>
            </a:r>
            <a:r>
              <a:rPr lang="en-US" sz="3400" dirty="0" smtClean="0">
                <a:solidFill>
                  <a:schemeClr val="tx1">
                    <a:lumMod val="95000"/>
                  </a:schemeClr>
                </a:solidFill>
              </a:rPr>
              <a:t>understand-</a:t>
            </a:r>
            <a:r>
              <a:rPr lang="en-US" sz="3400" dirty="0" err="1" smtClean="0">
                <a:solidFill>
                  <a:schemeClr val="tx1">
                    <a:lumMod val="95000"/>
                  </a:schemeClr>
                </a:solidFill>
              </a:rPr>
              <a:t>ing</a:t>
            </a:r>
            <a:r>
              <a:rPr lang="en-US" sz="3400" dirty="0">
                <a:solidFill>
                  <a:schemeClr val="tx1">
                    <a:lumMod val="95000"/>
                  </a:schemeClr>
                </a:solidFill>
              </a:rPr>
              <a:t>, </a:t>
            </a:r>
            <a:r>
              <a:rPr lang="en-US" sz="3400" dirty="0" smtClean="0">
                <a:solidFill>
                  <a:schemeClr val="tx1">
                    <a:lumMod val="95000"/>
                  </a:schemeClr>
                </a:solidFill>
              </a:rPr>
              <a:t>for healing</a:t>
            </a:r>
            <a:r>
              <a:rPr lang="en-US" sz="3400" dirty="0">
                <a:solidFill>
                  <a:schemeClr val="tx1">
                    <a:lumMod val="95000"/>
                  </a:schemeClr>
                </a:solidFill>
              </a:rPr>
              <a:t>, for the counsel of the Holy Spirit</a:t>
            </a:r>
            <a:r>
              <a:rPr lang="en-US" sz="3400" dirty="0" smtClean="0">
                <a:solidFill>
                  <a:schemeClr val="tx1">
                    <a:lumMod val="95000"/>
                  </a:schemeClr>
                </a:solidFill>
              </a:rPr>
              <a:t>, both </a:t>
            </a:r>
            <a:r>
              <a:rPr lang="en-US" sz="3400" dirty="0">
                <a:solidFill>
                  <a:schemeClr val="tx1">
                    <a:lumMod val="95000"/>
                  </a:schemeClr>
                </a:solidFill>
              </a:rPr>
              <a:t>now and ever and unto </a:t>
            </a:r>
            <a:r>
              <a:rPr lang="en-US" sz="3400" dirty="0" smtClean="0">
                <a:solidFill>
                  <a:schemeClr val="tx1">
                    <a:lumMod val="95000"/>
                  </a:schemeClr>
                </a:solidFill>
              </a:rPr>
              <a:t>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19</a:t>
            </a:r>
            <a:r>
              <a:rPr lang="en-US" sz="1400" dirty="0">
                <a:solidFill>
                  <a:srgbClr val="FFC000"/>
                </a:solidFill>
              </a:rPr>
              <a:t>. </a:t>
            </a:r>
            <a:r>
              <a:rPr lang="en-US" sz="3600" dirty="0">
                <a:solidFill>
                  <a:schemeClr val="tx1">
                    <a:lumMod val="95000"/>
                  </a:schemeClr>
                </a:solidFill>
              </a:rPr>
              <a:t>Purity, sweetness and blessing be </a:t>
            </a:r>
            <a:r>
              <a:rPr lang="en-US" sz="3600" dirty="0" smtClean="0">
                <a:solidFill>
                  <a:schemeClr val="tx1">
                    <a:lumMod val="95000"/>
                  </a:schemeClr>
                </a:solidFill>
              </a:rPr>
              <a:t>to them </a:t>
            </a:r>
            <a:r>
              <a:rPr lang="en-US" sz="3600" dirty="0">
                <a:solidFill>
                  <a:schemeClr val="tx1">
                    <a:lumMod val="95000"/>
                  </a:schemeClr>
                </a:solidFill>
              </a:rPr>
              <a:t>who honestly drink of Thy </a:t>
            </a:r>
            <a:r>
              <a:rPr lang="en-US" sz="3600" dirty="0" smtClean="0">
                <a:solidFill>
                  <a:schemeClr val="tx1">
                    <a:lumMod val="95000"/>
                  </a:schemeClr>
                </a:solidFill>
              </a:rPr>
              <a:t>precious blood</a:t>
            </a:r>
            <a:r>
              <a:rPr lang="en-US" sz="3600" dirty="0">
                <a:solidFill>
                  <a:schemeClr val="tx1">
                    <a:lumMod val="95000"/>
                  </a:schemeClr>
                </a:solidFill>
              </a:rPr>
              <a:t>. Amen.</a:t>
            </a:r>
            <a:endParaRPr lang="en-CA" sz="3600" dirty="0">
              <a:solidFill>
                <a:schemeClr val="tx1">
                  <a:lumMod val="95000"/>
                </a:schemeClr>
              </a:solidFill>
            </a:endParaRPr>
          </a:p>
        </p:txBody>
      </p:sp>
    </p:spTree>
    <p:extLst>
      <p:ext uri="{BB962C8B-B14F-4D97-AF65-F5344CB8AC3E}">
        <p14:creationId xmlns:p14="http://schemas.microsoft.com/office/powerpoint/2010/main" val="98718397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ለሢመተ</a:t>
            </a:r>
            <a:r>
              <a:rPr lang="en-CA" sz="4000" dirty="0" smtClean="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smtClean="0"/>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bishops</a:t>
            </a:r>
            <a:r>
              <a:rPr lang="en-US" sz="3500" dirty="0"/>
              <a:t>, priests, and deacons</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19</a:t>
            </a:r>
            <a:r>
              <a:rPr lang="en-US" sz="1400" dirty="0">
                <a:solidFill>
                  <a:srgbClr val="FFC000"/>
                </a:solidFill>
              </a:rPr>
              <a:t>. </a:t>
            </a:r>
            <a:r>
              <a:rPr lang="en-US" sz="3500" dirty="0"/>
              <a:t>and all the entire congregation of </a:t>
            </a:r>
            <a:r>
              <a:rPr lang="en-US" sz="3500" dirty="0" smtClean="0"/>
              <a:t>the one </a:t>
            </a:r>
            <a:r>
              <a:rPr lang="en-US" sz="3500" dirty="0"/>
              <a:t>holy universal </a:t>
            </a:r>
            <a:r>
              <a:rPr lang="en-US" sz="3500" dirty="0" smtClean="0"/>
              <a:t>church; </a:t>
            </a:r>
            <a:r>
              <a:rPr lang="en-US" sz="3500" dirty="0"/>
              <a:t>and do </a:t>
            </a:r>
            <a:r>
              <a:rPr lang="en-US" sz="3500" dirty="0" smtClean="0"/>
              <a:t>Thou accept </a:t>
            </a:r>
            <a:r>
              <a:rPr lang="en-US" sz="3500" dirty="0"/>
              <a:t>the prayer which he makes on </a:t>
            </a:r>
            <a:r>
              <a:rPr lang="en-US" sz="3500" dirty="0" smtClean="0"/>
              <a:t>our  behalf </a:t>
            </a:r>
            <a:r>
              <a:rPr lang="en-US" sz="3500" dirty="0"/>
              <a:t>and on behalf of all Thy people</a:t>
            </a:r>
            <a:r>
              <a:rPr lang="en-US" sz="3500" dirty="0" smtClean="0"/>
              <a:t>. Open </a:t>
            </a:r>
            <a:r>
              <a:rPr lang="en-US" sz="3500" dirty="0"/>
              <a:t>to him the treasure-house </a:t>
            </a:r>
            <a:r>
              <a:rPr lang="en-US" sz="35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ወርኃት</a:t>
            </a:r>
            <a:r>
              <a:rPr lang="en-CA" sz="4000" dirty="0" smtClean="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smtClean="0"/>
              <a:t> </a:t>
            </a:r>
            <a:r>
              <a:rPr lang="en-CA" sz="4000" dirty="0" err="1" smtClean="0"/>
              <a:t>ፍጹም</a:t>
            </a:r>
            <a:r>
              <a:rPr lang="en-CA" sz="4000" dirty="0" smtClean="0"/>
              <a:t>  </a:t>
            </a:r>
            <a:r>
              <a:rPr lang="en-CA" sz="4000" dirty="0" err="1" smtClean="0"/>
              <a:t>ማኅበ</a:t>
            </a:r>
            <a:endParaRPr lang="en-CA" sz="4000" dirty="0" smtClean="0"/>
          </a:p>
          <a:p>
            <a:r>
              <a:rPr lang="en-CA" sz="4000" dirty="0" err="1" smtClean="0"/>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smtClean="0"/>
              <a:t>ዝገብሮ</a:t>
            </a:r>
            <a:endParaRPr lang="en-CA" sz="4000" dirty="0"/>
          </a:p>
        </p:txBody>
      </p:sp>
    </p:spTree>
    <p:extLst>
      <p:ext uri="{BB962C8B-B14F-4D97-AF65-F5344CB8AC3E}">
        <p14:creationId xmlns:p14="http://schemas.microsoft.com/office/powerpoint/2010/main" val="1149135506"/>
      </p:ext>
    </p:extLst>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ኵሉ</a:t>
            </a:r>
            <a:r>
              <a:rPr lang="en-CA" sz="4000" dirty="0" smtClean="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smtClean="0"/>
              <a:t>ወዘኢያስተ</a:t>
            </a:r>
            <a:endParaRPr lang="en-CA" sz="4000" dirty="0" smtClean="0"/>
          </a:p>
          <a:p>
            <a:r>
              <a:rPr lang="en-CA" sz="4000" dirty="0" err="1" smtClean="0"/>
              <a:t>ርኢ</a:t>
            </a:r>
            <a:r>
              <a:rPr lang="en-CA" sz="4000" dirty="0" smtClean="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smtClean="0"/>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Thy blessing</a:t>
            </a:r>
            <a:r>
              <a:rPr lang="en-US" sz="3500" dirty="0"/>
              <a:t>, and especially grant to </a:t>
            </a:r>
            <a:r>
              <a:rPr lang="en-US" sz="3500" dirty="0" smtClean="0"/>
              <a:t>him abundantly </a:t>
            </a:r>
            <a:r>
              <a:rPr lang="en-US" sz="3500" dirty="0"/>
              <a:t>the grace of the Holy Spirit</a:t>
            </a:r>
            <a:r>
              <a:rPr lang="en-US" sz="3500" dirty="0" smtClean="0"/>
              <a:t>; pour </a:t>
            </a:r>
            <a:r>
              <a:rPr lang="en-US" sz="3500" dirty="0"/>
              <a:t>upon him from heaven Thy </a:t>
            </a:r>
            <a:r>
              <a:rPr lang="en-US" sz="3500" dirty="0" smtClean="0"/>
              <a:t>blessing that </a:t>
            </a:r>
            <a:r>
              <a:rPr lang="en-US" sz="3500" dirty="0"/>
              <a:t>he may bless Thy people</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20</a:t>
            </a:r>
            <a:r>
              <a:rPr lang="en-US" sz="1400" dirty="0">
                <a:solidFill>
                  <a:srgbClr val="FFC000"/>
                </a:solidFill>
              </a:rPr>
              <a:t>. </a:t>
            </a:r>
            <a:r>
              <a:rPr lang="en-US" sz="3500" dirty="0"/>
              <a:t>And all his enemies, visible </a:t>
            </a:r>
            <a:r>
              <a:rPr lang="en-US" sz="3500" dirty="0" smtClean="0"/>
              <a:t>and invisible</a:t>
            </a:r>
            <a:r>
              <a:rPr lang="en-US" sz="3500" dirty="0"/>
              <a:t>, do Thou subdue and bruise </a:t>
            </a:r>
            <a:r>
              <a:rPr lang="en-US" sz="3500" dirty="0" smtClean="0"/>
              <a:t>under his </a:t>
            </a:r>
            <a:r>
              <a:rPr lang="en-US" sz="3500" dirty="0"/>
              <a:t>feet speedily; but </a:t>
            </a:r>
            <a:r>
              <a:rPr lang="en-US" sz="3500" dirty="0" smtClean="0"/>
              <a:t>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ጸሎት</a:t>
            </a:r>
            <a:r>
              <a:rPr lang="en-CA" sz="4000" dirty="0" smtClean="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smtClean="0"/>
              <a:t>።</a:t>
            </a:r>
            <a:endParaRPr lang="en-CA" sz="4000" dirty="0"/>
          </a:p>
        </p:txBody>
      </p:sp>
    </p:spTree>
    <p:extLst>
      <p:ext uri="{BB962C8B-B14F-4D97-AF65-F5344CB8AC3E}">
        <p14:creationId xmlns:p14="http://schemas.microsoft.com/office/powerpoint/2010/main" val="3638513581"/>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ወኪያሁሰ</a:t>
            </a:r>
            <a:r>
              <a:rPr lang="en-CA" sz="4000" dirty="0" smtClean="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do Thou preserve </a:t>
            </a:r>
            <a:r>
              <a:rPr lang="en-US" sz="3500" dirty="0"/>
              <a:t>unto us in righteousness, </a:t>
            </a:r>
            <a:r>
              <a:rPr lang="en-US" sz="3500" dirty="0" smtClean="0"/>
              <a:t>peace and </a:t>
            </a:r>
            <a:r>
              <a:rPr lang="en-US" sz="3500" dirty="0"/>
              <a:t>glory, for Thy holy church</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21</a:t>
            </a:r>
            <a:r>
              <a:rPr lang="en-US" sz="1400" dirty="0">
                <a:solidFill>
                  <a:srgbClr val="FFC000"/>
                </a:solidFill>
              </a:rPr>
              <a:t>. </a:t>
            </a:r>
            <a:r>
              <a:rPr lang="en-US" sz="3500" dirty="0"/>
              <a:t>through Thine only-begotten Son</a:t>
            </a:r>
            <a:r>
              <a:rPr lang="en-US" sz="3500" dirty="0" smtClean="0"/>
              <a:t>, through </a:t>
            </a:r>
            <a:r>
              <a:rPr lang="en-US" sz="3500" dirty="0"/>
              <a:t>Whom, to Thee with Him, and </a:t>
            </a:r>
            <a:r>
              <a:rPr lang="en-US" sz="3500" dirty="0" smtClean="0"/>
              <a:t>with the </a:t>
            </a:r>
            <a:r>
              <a:rPr lang="en-US" sz="3500" dirty="0"/>
              <a:t>Holy Spirit be glory and dominion, </a:t>
            </a:r>
            <a:r>
              <a:rPr lang="en-US" sz="3500" dirty="0" smtClean="0"/>
              <a:t>both now </a:t>
            </a:r>
            <a:r>
              <a:rPr lang="en-US" sz="3500" dirty="0"/>
              <a:t>and ever and unto the ages of ages</a:t>
            </a:r>
            <a:r>
              <a:rPr lang="en-US" sz="3500" dirty="0" smtClean="0"/>
              <a:t>. Amen</a:t>
            </a:r>
            <a:r>
              <a:rPr lang="en-US" sz="3500" dirty="0"/>
              <a:t>.</a:t>
            </a:r>
            <a:endParaRPr lang="en-US" sz="35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ንእኡ</a:t>
            </a:r>
            <a:r>
              <a:rPr lang="en-CA" sz="4000" dirty="0" smtClean="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ስቲያንካ</a:t>
            </a:r>
            <a:r>
              <a:rPr lang="en-CA" sz="4000" dirty="0" smtClean="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1488252077"/>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፳፪</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22.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210596"/>
      </p:ext>
    </p:extLst>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smtClean="0">
                <a:solidFill>
                  <a:srgbClr val="FFC000"/>
                </a:solidFill>
              </a:rPr>
              <a:t>፳፫</a:t>
            </a:r>
            <a:r>
              <a:rPr lang="en-CA" sz="1400" dirty="0">
                <a:solidFill>
                  <a:srgbClr val="FFC000"/>
                </a:solidFill>
              </a:rPr>
              <a:t>. </a:t>
            </a:r>
            <a:r>
              <a:rPr lang="en-CA" sz="1400" dirty="0" smtClean="0">
                <a:solidFill>
                  <a:srgbClr val="FFC000"/>
                </a:solidFill>
              </a:rPr>
              <a:t>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smtClean="0">
                <a:solidFill>
                  <a:srgbClr val="FFC000"/>
                </a:solidFill>
              </a:rPr>
              <a:t>መስቀል</a:t>
            </a:r>
            <a:endParaRPr lang="en-CA" sz="2000" dirty="0" smtClean="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smtClean="0">
                <a:solidFill>
                  <a:srgbClr val="FFC000"/>
                </a:solidFill>
              </a:rPr>
              <a:t>23</a:t>
            </a:r>
            <a:r>
              <a:rPr lang="en-US" sz="1400" dirty="0">
                <a:solidFill>
                  <a:srgbClr val="FFC000"/>
                </a:solidFill>
              </a:rPr>
              <a:t>. </a:t>
            </a:r>
            <a:r>
              <a:rPr lang="en-US" sz="3500" dirty="0" smtClean="0"/>
              <a:t>And </a:t>
            </a:r>
            <a:r>
              <a:rPr lang="en-US" sz="3500" dirty="0"/>
              <a:t>again we make </a:t>
            </a:r>
            <a:r>
              <a:rPr lang="en-US" sz="3500" dirty="0" smtClean="0"/>
              <a:t>our supplication </a:t>
            </a:r>
            <a:r>
              <a:rPr lang="en-US" sz="3500" dirty="0"/>
              <a:t>to the almighty God, the </a:t>
            </a:r>
            <a:r>
              <a:rPr lang="en-US" sz="3500" dirty="0" smtClean="0"/>
              <a:t>Father of </a:t>
            </a:r>
            <a:r>
              <a:rPr lang="en-US" sz="3500" dirty="0"/>
              <a:t>our Lord and </a:t>
            </a:r>
            <a:r>
              <a:rPr lang="en-US" sz="3500" dirty="0" err="1"/>
              <a:t>Saviour</a:t>
            </a:r>
            <a:r>
              <a:rPr lang="en-US" sz="3500" dirty="0"/>
              <a:t> Jesus Christ ; </a:t>
            </a:r>
            <a:r>
              <a:rPr lang="en-US" sz="3500" dirty="0" smtClean="0"/>
              <a:t>we ask </a:t>
            </a:r>
            <a:r>
              <a:rPr lang="en-US" sz="3500" dirty="0"/>
              <a:t>and entreat of Thy goodness, O lover </a:t>
            </a:r>
            <a:r>
              <a:rPr lang="en-US" sz="3500" dirty="0" smtClean="0"/>
              <a:t>of man.</a:t>
            </a:r>
          </a:p>
          <a:p>
            <a:pPr marL="40639" marR="40639">
              <a:spcBef>
                <a:spcPts val="600"/>
              </a:spcBef>
              <a:buClr>
                <a:srgbClr val="D84800"/>
              </a:buClr>
              <a:buFont typeface="Arial"/>
              <a:defRPr sz="2800"/>
            </a:pPr>
            <a:r>
              <a:rPr lang="en-US" sz="1400" dirty="0" smtClean="0">
                <a:solidFill>
                  <a:srgbClr val="FFC000"/>
                </a:solidFill>
              </a:rPr>
              <a:t>24</a:t>
            </a:r>
            <a:r>
              <a:rPr lang="en-US" sz="1400" dirty="0">
                <a:solidFill>
                  <a:srgbClr val="FFC000"/>
                </a:solidFill>
              </a:rPr>
              <a:t>. </a:t>
            </a:r>
            <a:r>
              <a:rPr lang="en-US" sz="3500" dirty="0"/>
              <a:t>Remember, Lord, our congregation ;bless them. </a:t>
            </a:r>
            <a:endParaRPr lang="en-US" sz="3500" dirty="0" smtClean="0"/>
          </a:p>
          <a:p>
            <a:pPr marL="40639" marR="40639">
              <a:spcBef>
                <a:spcPts val="600"/>
              </a:spcBef>
              <a:buClr>
                <a:srgbClr val="D84800"/>
              </a:buClr>
              <a:buFont typeface="Arial"/>
              <a:defRPr sz="2800"/>
            </a:pPr>
            <a:r>
              <a:rPr lang="en-US" sz="2000" dirty="0" smtClean="0">
                <a:solidFill>
                  <a:srgbClr val="FFC000"/>
                </a:solidFill>
              </a:rPr>
              <a:t>Benediction </a:t>
            </a:r>
            <a:r>
              <a:rPr lang="en-US" sz="2000" dirty="0">
                <a:solidFill>
                  <a:srgbClr val="FFC000"/>
                </a:solidFill>
              </a:rPr>
              <a:t>over the people </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23</a:t>
            </a:r>
            <a:r>
              <a:rPr lang="en-CA" sz="1400" dirty="0">
                <a:solidFill>
                  <a:srgbClr val="FFC000"/>
                </a:solidFill>
              </a:rPr>
              <a:t>.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smtClean="0"/>
              <a:t>መድሓኒ</a:t>
            </a:r>
            <a:endParaRPr lang="en-CA" sz="4300" dirty="0" smtClean="0"/>
          </a:p>
          <a:p>
            <a:r>
              <a:rPr lang="en-CA" sz="4300" dirty="0" err="1" smtClean="0"/>
              <a:t>ናን</a:t>
            </a:r>
            <a:r>
              <a:rPr lang="en-CA" sz="4300" dirty="0" smtClean="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endParaRPr lang="en-CA" sz="4300" dirty="0" smtClean="0"/>
          </a:p>
          <a:p>
            <a:r>
              <a:rPr lang="en-CA" sz="4300" dirty="0" smtClean="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smtClean="0">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1088496052"/>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smtClean="0">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smtClean="0"/>
              <a:t>ቤተ</a:t>
            </a:r>
            <a:r>
              <a:rPr lang="en-CA" sz="4800" dirty="0" smtClean="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smtClean="0"/>
              <a:t>።</a:t>
            </a:r>
          </a:p>
          <a:p>
            <a:endParaRPr lang="en-CA" sz="4800" dirty="0" smtClean="0"/>
          </a:p>
          <a:p>
            <a:r>
              <a:rPr lang="en-CA" sz="4400" dirty="0" err="1" smtClean="0">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smtClean="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25. </a:t>
            </a:r>
            <a:r>
              <a:rPr lang="en-US" sz="4000" dirty="0" smtClean="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smtClean="0">
                <a:solidFill>
                  <a:srgbClr val="FFFF00"/>
                </a:solidFill>
              </a:rPr>
              <a:t>People: </a:t>
            </a:r>
            <a:r>
              <a:rPr lang="en-US" sz="1400" dirty="0">
                <a:solidFill>
                  <a:srgbClr val="FFC000"/>
                </a:solidFill>
              </a:rPr>
              <a:t>26. </a:t>
            </a:r>
            <a:r>
              <a:rPr lang="en-US" sz="4000" dirty="0" smtClean="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endParaRPr lang="en-CA" sz="4400" dirty="0" smtClean="0"/>
          </a:p>
          <a:p>
            <a:r>
              <a:rPr lang="en-CA" sz="4400" dirty="0" err="1" smtClean="0"/>
              <a:t>እዛ</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smtClean="0"/>
              <a:t>።</a:t>
            </a:r>
          </a:p>
          <a:p>
            <a:endParaRPr lang="en-CA" sz="4400" dirty="0"/>
          </a:p>
        </p:txBody>
      </p:sp>
    </p:spTree>
    <p:extLst>
      <p:ext uri="{BB962C8B-B14F-4D97-AF65-F5344CB8AC3E}">
        <p14:creationId xmlns:p14="http://schemas.microsoft.com/office/powerpoint/2010/main" val="2971959161"/>
      </p:ext>
    </p:extLst>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smtClean="0"/>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a:solidFill>
                  <a:srgbClr val="FFC000"/>
                </a:solidFill>
              </a:rPr>
              <a:t>27. </a:t>
            </a:r>
            <a:r>
              <a:rPr lang="en-US" sz="3400" dirty="0" smtClean="0"/>
              <a:t>Grant that they may be Thine, that without slothfulness or hindrance they may do Thy holy and blessed will, making it an abode of prayer, an establishment of purity and a place of blessing. Grant us also, Lord, we Thy </a:t>
            </a:r>
            <a:r>
              <a:rPr lang="en-US" sz="3400" dirty="0"/>
              <a:t>servants, and to them that shall </a:t>
            </a:r>
            <a:r>
              <a:rPr lang="en-US" sz="3400" dirty="0" smtClean="0"/>
              <a:t>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smtClean="0"/>
              <a:t>ግበሮም</a:t>
            </a:r>
            <a:endParaRPr lang="en-CA" sz="4400" dirty="0" smtClean="0"/>
          </a:p>
          <a:p>
            <a:r>
              <a:rPr lang="en-CA" sz="4400" dirty="0" smtClean="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smtClean="0"/>
              <a:t>ንዝመጹን</a:t>
            </a:r>
            <a:endParaRPr lang="en-CA" sz="4400" dirty="0"/>
          </a:p>
        </p:txBody>
      </p:sp>
    </p:spTree>
    <p:extLst>
      <p:ext uri="{BB962C8B-B14F-4D97-AF65-F5344CB8AC3E}">
        <p14:creationId xmlns:p14="http://schemas.microsoft.com/office/powerpoint/2010/main" val="2028228236"/>
      </p:ext>
    </p:extLst>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smtClean="0"/>
              <a:t>ወእስከ</a:t>
            </a:r>
            <a:r>
              <a:rPr lang="en-CA" sz="4400" dirty="0" smtClean="0"/>
              <a:t> </a:t>
            </a:r>
            <a:r>
              <a:rPr lang="en-CA" sz="4400" dirty="0" err="1"/>
              <a:t>ለዓለም</a:t>
            </a:r>
            <a:r>
              <a:rPr lang="en-CA" sz="4400" dirty="0"/>
              <a:t> </a:t>
            </a:r>
            <a:r>
              <a:rPr lang="en-CA" sz="4400" dirty="0" err="1" smtClean="0"/>
              <a:t>መዋ</a:t>
            </a:r>
            <a:endParaRPr lang="en-CA" sz="4400" dirty="0" smtClean="0"/>
          </a:p>
          <a:p>
            <a:r>
              <a:rPr lang="en-CA" sz="4400" dirty="0" err="1" smtClean="0"/>
              <a:t>ዕለ</a:t>
            </a:r>
            <a:r>
              <a:rPr lang="en-CA" sz="4400" dirty="0" smtClean="0"/>
              <a:t> </a:t>
            </a:r>
            <a:r>
              <a:rPr lang="en-CA" sz="4400" dirty="0" err="1"/>
              <a:t>ጸጉ</a:t>
            </a:r>
            <a:r>
              <a:rPr lang="en-CA" sz="4400" dirty="0"/>
              <a:t>። </a:t>
            </a:r>
          </a:p>
          <a:p>
            <a:r>
              <a:rPr lang="en-CA" sz="2000" dirty="0" smtClean="0">
                <a:solidFill>
                  <a:srgbClr val="FFC000"/>
                </a:solidFill>
              </a:rPr>
              <a:t>፳፰</a:t>
            </a:r>
            <a:r>
              <a:rPr lang="en-CA" sz="2000" dirty="0">
                <a:solidFill>
                  <a:srgbClr val="FFC000"/>
                </a:solidFill>
              </a:rPr>
              <a:t>.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r>
              <a:rPr lang="en-CA" sz="2000" dirty="0" smtClean="0">
                <a:solidFill>
                  <a:srgbClr val="FFC000"/>
                </a:solidFill>
              </a:rPr>
              <a:t>፥</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endParaRPr lang="en-CA" sz="4200" dirty="0" smtClean="0"/>
          </a:p>
          <a:p>
            <a:r>
              <a:rPr lang="en-CA" sz="4200" dirty="0" err="1" smtClean="0"/>
              <a:t>እግዚኦ</a:t>
            </a:r>
            <a:r>
              <a:rPr lang="en-CA" sz="4200" dirty="0" smtClean="0"/>
              <a:t> </a:t>
            </a:r>
            <a:r>
              <a:rPr lang="en-CA" sz="4200" dirty="0" err="1" smtClean="0"/>
              <a:t>ኣምላኪየ</a:t>
            </a:r>
            <a:r>
              <a:rPr lang="en-CA" sz="4200" dirty="0"/>
              <a:t> </a:t>
            </a:r>
            <a:r>
              <a:rPr lang="en-CA" sz="4200" dirty="0" err="1" smtClean="0"/>
              <a:t>ወይ</a:t>
            </a:r>
            <a:endParaRPr lang="en-CA" sz="4200" dirty="0" smtClean="0"/>
          </a:p>
          <a:p>
            <a:r>
              <a:rPr lang="en-CA" sz="4200" dirty="0" err="1" smtClean="0"/>
              <a:t>ዘረዉ</a:t>
            </a:r>
            <a:r>
              <a:rPr lang="en-CA" sz="4200" dirty="0" smtClean="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endParaRPr lang="en-CA" sz="4200" dirty="0" smtClean="0"/>
          </a:p>
          <a:p>
            <a:r>
              <a:rPr lang="en-CA" sz="4200" dirty="0" err="1" smtClean="0"/>
              <a:t>ቅዱሰ</a:t>
            </a:r>
            <a:r>
              <a:rPr lang="en-CA" sz="4200" dirty="0" smtClean="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a:t>
            </a:r>
            <a:r>
              <a:rPr lang="en-US" sz="3300" dirty="0" smtClean="0"/>
              <a:t>us, length of days to the end of the world.</a:t>
            </a:r>
          </a:p>
          <a:p>
            <a:pPr marL="40639" marR="40639">
              <a:spcBef>
                <a:spcPts val="600"/>
              </a:spcBef>
              <a:buClr>
                <a:srgbClr val="D84800"/>
              </a:buClr>
              <a:buFont typeface="Arial"/>
              <a:defRPr sz="2800"/>
            </a:pPr>
            <a:r>
              <a:rPr lang="en-US" sz="2000" dirty="0" smtClean="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smtClean="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smtClean="0">
                <a:solidFill>
                  <a:srgbClr val="FF0000"/>
                </a:solidFill>
              </a:rPr>
              <a:t>Priest</a:t>
            </a:r>
            <a:r>
              <a:rPr lang="en-US" sz="3600" dirty="0">
                <a:solidFill>
                  <a:srgbClr val="FF0000"/>
                </a:solidFill>
              </a:rPr>
              <a:t>: </a:t>
            </a:r>
            <a:r>
              <a:rPr lang="en-US" sz="1400" dirty="0" smtClean="0">
                <a:solidFill>
                  <a:srgbClr val="FFC000"/>
                </a:solidFill>
              </a:rPr>
              <a:t>29.  </a:t>
            </a:r>
            <a:r>
              <a:rPr lang="en-US" sz="3600" dirty="0" smtClean="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smtClean="0"/>
              <a:t>ንዘለዓለም</a:t>
            </a:r>
            <a:r>
              <a:rPr lang="en-CA" sz="4400" dirty="0" smtClean="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smtClean="0"/>
              <a:t>ብሩኽን</a:t>
            </a:r>
            <a:r>
              <a:rPr lang="en-CA" sz="4400" dirty="0" smtClean="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2169773315"/>
      </p:ext>
    </p:extLst>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err="1"/>
              <a:t>ወሕዝብከሰ</a:t>
            </a:r>
            <a:r>
              <a:rPr lang="en-CA" sz="4500" dirty="0"/>
              <a:t>፥ </a:t>
            </a:r>
            <a:r>
              <a:rPr lang="en-CA" sz="4500" dirty="0" err="1"/>
              <a:t>ይኩኑ</a:t>
            </a:r>
            <a:r>
              <a:rPr lang="en-CA" sz="4500" dirty="0"/>
              <a:t> </a:t>
            </a:r>
            <a:r>
              <a:rPr lang="en-CA" sz="4500" dirty="0" smtClean="0"/>
              <a:t> </a:t>
            </a:r>
            <a:r>
              <a:rPr lang="en-CA" sz="4500" dirty="0" err="1" smtClean="0"/>
              <a:t>ብሩካነ</a:t>
            </a:r>
            <a:r>
              <a:rPr lang="en-CA" sz="4500" dirty="0" smtClean="0"/>
              <a:t>  </a:t>
            </a:r>
            <a:r>
              <a:rPr lang="en-CA" sz="4500" dirty="0" err="1" smtClean="0"/>
              <a:t>በበረከተ</a:t>
            </a:r>
            <a:r>
              <a:rPr lang="en-CA" sz="4500" dirty="0" smtClean="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smtClean="0"/>
              <a:t>መንፈስ</a:t>
            </a:r>
            <a:r>
              <a:rPr lang="en-CA" sz="4500" dirty="0"/>
              <a:t> </a:t>
            </a:r>
            <a:r>
              <a:rPr lang="en-CA" sz="4500" dirty="0" err="1" smtClean="0"/>
              <a:t>ስብሐት</a:t>
            </a:r>
            <a:r>
              <a:rPr lang="en-CA" sz="4500" dirty="0" smtClean="0"/>
              <a:t>  </a:t>
            </a:r>
            <a:r>
              <a:rPr lang="en-CA" sz="4500" dirty="0" err="1" smtClean="0"/>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30. </a:t>
            </a:r>
            <a:r>
              <a:rPr lang="en-US" sz="3600" dirty="0" smtClean="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err="1" smtClean="0"/>
              <a:t>ሕዝብኻ</a:t>
            </a:r>
            <a:r>
              <a:rPr lang="en-CA" sz="4500" dirty="0" smtClean="0"/>
              <a:t> </a:t>
            </a:r>
            <a:r>
              <a:rPr lang="en-CA" sz="4500" dirty="0" err="1" smtClean="0"/>
              <a:t>ግና</a:t>
            </a:r>
            <a:r>
              <a:rPr lang="en-CA" sz="4500" dirty="0" smtClean="0"/>
              <a:t> </a:t>
            </a:r>
          </a:p>
          <a:p>
            <a:r>
              <a:rPr lang="en-CA" sz="4500" dirty="0" err="1" smtClean="0"/>
              <a:t>ኵሉ</a:t>
            </a:r>
            <a:r>
              <a:rPr lang="en-CA" sz="4500" dirty="0" smtClean="0"/>
              <a:t> </a:t>
            </a:r>
            <a:r>
              <a:rPr lang="en-CA" sz="4500" dirty="0" err="1" smtClean="0"/>
              <a:t>ግዜ</a:t>
            </a:r>
            <a:r>
              <a:rPr lang="en-CA" sz="4500" dirty="0" smtClean="0"/>
              <a:t> </a:t>
            </a:r>
            <a:r>
              <a:rPr lang="en-CA" sz="4500" dirty="0" err="1" smtClean="0"/>
              <a:t>ፍቓድካ</a:t>
            </a:r>
            <a:r>
              <a:rPr lang="en-CA" sz="4500" dirty="0" smtClean="0"/>
              <a:t> </a:t>
            </a:r>
            <a:r>
              <a:rPr lang="en-CA" sz="4500" dirty="0" err="1" smtClean="0"/>
              <a:t>ብዝገብሩ</a:t>
            </a:r>
            <a:r>
              <a:rPr lang="en-CA" sz="4500" dirty="0" smtClean="0"/>
              <a:t>፥ </a:t>
            </a:r>
            <a:r>
              <a:rPr lang="en-CA" sz="4500" dirty="0" err="1" smtClean="0"/>
              <a:t>ብበረኸት</a:t>
            </a:r>
            <a:r>
              <a:rPr lang="en-CA" sz="4500" dirty="0" smtClean="0"/>
              <a:t> </a:t>
            </a:r>
            <a:r>
              <a:rPr lang="en-CA" sz="4500" dirty="0" err="1" smtClean="0"/>
              <a:t>እልፍን</a:t>
            </a:r>
            <a:r>
              <a:rPr lang="en-CA" sz="4500" dirty="0" smtClean="0"/>
              <a:t> </a:t>
            </a:r>
            <a:r>
              <a:rPr lang="en-CA" sz="4500" dirty="0" err="1" smtClean="0"/>
              <a:t>ኣእላፋትን</a:t>
            </a:r>
            <a:r>
              <a:rPr lang="en-CA" sz="4500" dirty="0" smtClean="0"/>
              <a:t>፥ </a:t>
            </a:r>
            <a:r>
              <a:rPr lang="en-CA" sz="4500" dirty="0" err="1" smtClean="0"/>
              <a:t>ትእልፊተ</a:t>
            </a:r>
            <a:r>
              <a:rPr lang="en-CA" sz="4500" dirty="0" smtClean="0"/>
              <a:t> </a:t>
            </a:r>
            <a:r>
              <a:rPr lang="en-CA" sz="4500" dirty="0" err="1" smtClean="0"/>
              <a:t>ኣእላፋትን</a:t>
            </a:r>
            <a:r>
              <a:rPr lang="en-CA" sz="4500" dirty="0" smtClean="0"/>
              <a:t> </a:t>
            </a:r>
            <a:r>
              <a:rPr lang="en-CA" sz="4500" dirty="0" err="1" smtClean="0"/>
              <a:t>ቡሩኻት</a:t>
            </a:r>
            <a:r>
              <a:rPr lang="en-CA" sz="4500" dirty="0" smtClean="0"/>
              <a:t> </a:t>
            </a:r>
            <a:r>
              <a:rPr lang="en-CA" sz="4500" dirty="0" err="1" smtClean="0"/>
              <a:t>ይኹኑ</a:t>
            </a:r>
            <a:r>
              <a:rPr lang="en-CA" sz="4500" dirty="0" smtClean="0"/>
              <a:t>። </a:t>
            </a:r>
            <a:r>
              <a:rPr lang="en-CA" sz="4500" dirty="0" err="1" smtClean="0"/>
              <a:t>ብሓደ</a:t>
            </a:r>
            <a:r>
              <a:rPr lang="en-CA" sz="4500" dirty="0" smtClean="0"/>
              <a:t> </a:t>
            </a:r>
            <a:r>
              <a:rPr lang="en-CA" sz="4500" dirty="0" err="1" smtClean="0"/>
              <a:t>ወድኻ</a:t>
            </a:r>
            <a:r>
              <a:rPr lang="en-CA" sz="4500" dirty="0" smtClean="0"/>
              <a:t> </a:t>
            </a:r>
            <a:r>
              <a:rPr lang="en-CA" sz="4500" dirty="0" err="1" smtClean="0"/>
              <a:t>ምስኡን</a:t>
            </a:r>
            <a:r>
              <a:rPr lang="en-CA" sz="4500" dirty="0" smtClean="0"/>
              <a:t> </a:t>
            </a:r>
            <a:r>
              <a:rPr lang="en-CA" sz="4500" dirty="0" err="1" smtClean="0"/>
              <a:t>ምስ</a:t>
            </a:r>
            <a:r>
              <a:rPr lang="en-CA" sz="4500" dirty="0" smtClean="0"/>
              <a:t> </a:t>
            </a:r>
            <a:r>
              <a:rPr lang="en-CA" sz="4500" dirty="0" err="1" smtClean="0"/>
              <a:t>መንፈስ</a:t>
            </a:r>
            <a:r>
              <a:rPr lang="en-CA" sz="4500" dirty="0" smtClean="0"/>
              <a:t> </a:t>
            </a:r>
            <a:r>
              <a:rPr lang="en-CA" sz="4500" dirty="0" err="1" smtClean="0"/>
              <a:t>ቅዱስን</a:t>
            </a:r>
            <a:r>
              <a:rPr lang="en-CA" sz="4500" dirty="0" smtClean="0"/>
              <a:t> </a:t>
            </a:r>
            <a:r>
              <a:rPr lang="en-CA" sz="4500" dirty="0" err="1" smtClean="0"/>
              <a:t>ብእኡ</a:t>
            </a:r>
            <a:r>
              <a:rPr lang="en-CA" sz="4500" dirty="0" smtClean="0"/>
              <a:t> </a:t>
            </a:r>
            <a:r>
              <a:rPr lang="en-CA" sz="4500" dirty="0" err="1" smtClean="0"/>
              <a:t>ዘሎካ</a:t>
            </a:r>
            <a:r>
              <a:rPr lang="en-CA" sz="4500" dirty="0" smtClean="0"/>
              <a:t> </a:t>
            </a:r>
            <a:r>
              <a:rPr lang="en-CA" sz="4500" dirty="0" err="1" smtClean="0"/>
              <a:t>ክብርን</a:t>
            </a:r>
            <a:r>
              <a:rPr lang="en-CA" sz="4500" dirty="0" smtClean="0"/>
              <a:t> </a:t>
            </a:r>
            <a:r>
              <a:rPr lang="en-CA" sz="4500" dirty="0" err="1" smtClean="0"/>
              <a:t>ሥልጣንን</a:t>
            </a:r>
            <a:r>
              <a:rPr lang="en-CA" sz="4500" dirty="0" smtClean="0"/>
              <a:t> </a:t>
            </a:r>
            <a:r>
              <a:rPr lang="en-CA" sz="4400" dirty="0"/>
              <a:t> </a:t>
            </a:r>
          </a:p>
        </p:txBody>
      </p:sp>
    </p:spTree>
    <p:extLst>
      <p:ext uri="{BB962C8B-B14F-4D97-AF65-F5344CB8AC3E}">
        <p14:creationId xmlns:p14="http://schemas.microsoft.com/office/powerpoint/2010/main" val="1349607986"/>
      </p:ext>
    </p:extLst>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smtClean="0">
              <a:solidFill>
                <a:srgbClr val="92D050"/>
              </a:solidFill>
            </a:endParaRPr>
          </a:p>
          <a:p>
            <a:endParaRPr lang="en-CA" sz="4400" dirty="0" smtClean="0">
              <a:solidFill>
                <a:srgbClr val="92D050"/>
              </a:solidFill>
            </a:endParaRPr>
          </a:p>
          <a:p>
            <a:r>
              <a:rPr lang="en-CA" sz="4800" b="1" dirty="0" err="1" smtClean="0">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endParaRPr lang="en-CA" sz="4800" dirty="0" smtClean="0"/>
          </a:p>
          <a:p>
            <a:r>
              <a:rPr lang="en-CA" sz="4800" dirty="0" err="1" smtClean="0"/>
              <a:t>ኵልነ</a:t>
            </a:r>
            <a:r>
              <a:rPr lang="en-CA" sz="4800" dirty="0" smtClean="0"/>
              <a:t>፥ </a:t>
            </a:r>
            <a:r>
              <a:rPr lang="en-CA" sz="4800" dirty="0" err="1"/>
              <a:t>በጥበበ</a:t>
            </a:r>
            <a:r>
              <a:rPr lang="en-CA" sz="4800" dirty="0"/>
              <a:t> </a:t>
            </a:r>
            <a:r>
              <a:rPr lang="en-CA" sz="4800" dirty="0" err="1"/>
              <a:t>እግዚአብሔር</a:t>
            </a:r>
            <a:r>
              <a:rPr lang="en-CA" sz="4800" dirty="0"/>
              <a:t> </a:t>
            </a:r>
            <a:endParaRPr lang="en-CA" sz="4800" dirty="0" smtClean="0"/>
          </a:p>
          <a:p>
            <a:r>
              <a:rPr lang="en-CA" sz="4800" dirty="0" err="1" smtClean="0"/>
              <a:t>ጸሎተ</a:t>
            </a:r>
            <a:r>
              <a:rPr lang="en-CA" sz="4800" dirty="0" smtClean="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smtClean="0">
              <a:solidFill>
                <a:srgbClr val="92D050"/>
              </a:solidFill>
            </a:endParaRPr>
          </a:p>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31</a:t>
            </a:r>
            <a:r>
              <a:rPr lang="en-US" sz="3200" dirty="0"/>
              <a:t>.</a:t>
            </a:r>
            <a:r>
              <a:rPr lang="en-US" sz="3200" dirty="0" smtClean="0"/>
              <a:t> </a:t>
            </a:r>
            <a:r>
              <a:rPr lang="en-US" sz="4000" dirty="0"/>
              <a:t>Let us all say, in </a:t>
            </a:r>
            <a:r>
              <a:rPr lang="en-US" sz="4000" dirty="0" smtClean="0"/>
              <a:t>the wisdom </a:t>
            </a:r>
            <a:r>
              <a:rPr lang="en-US" sz="4000" dirty="0"/>
              <a:t>of God, the prayer of faith.</a:t>
            </a:r>
            <a:endParaRPr lang="en-US" sz="40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smtClean="0">
              <a:solidFill>
                <a:srgbClr val="92D050"/>
              </a:solidFill>
            </a:endParaRPr>
          </a:p>
          <a:p>
            <a:endParaRPr lang="en-CA" sz="4400" dirty="0" smtClean="0">
              <a:solidFill>
                <a:srgbClr val="92D050"/>
              </a:solidFill>
            </a:endParaRPr>
          </a:p>
          <a:p>
            <a:endParaRPr lang="en-CA" sz="4400" dirty="0" smtClean="0">
              <a:solidFill>
                <a:srgbClr val="92D050"/>
              </a:solidFill>
            </a:endParaRPr>
          </a:p>
          <a:p>
            <a:r>
              <a:rPr lang="en-CA" sz="4800" dirty="0" err="1" smtClean="0">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105571242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smtClean="0"/>
              <a:t>ኢየሱ</a:t>
            </a:r>
            <a:endParaRPr lang="en-CA" sz="4400" dirty="0" smtClean="0"/>
          </a:p>
          <a:p>
            <a:r>
              <a:rPr lang="en-CA" sz="4400" dirty="0" smtClean="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 </a:t>
            </a:r>
            <a:r>
              <a:rPr lang="en-US" sz="2000" dirty="0">
                <a:solidFill>
                  <a:srgbClr val="FFC000"/>
                </a:solidFill>
              </a:rPr>
              <a:t>Then he shall make the sign of </a:t>
            </a:r>
            <a:r>
              <a:rPr lang="en-US" sz="2000" dirty="0" smtClean="0">
                <a:solidFill>
                  <a:srgbClr val="FFC000"/>
                </a:solidFill>
              </a:rPr>
              <a:t>the cross </a:t>
            </a:r>
            <a:r>
              <a:rPr lang="en-US" sz="2000" dirty="0">
                <a:solidFill>
                  <a:srgbClr val="FFC000"/>
                </a:solidFill>
              </a:rPr>
              <a:t>with his hands over the host and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20.</a:t>
            </a:r>
            <a:r>
              <a:rPr lang="en-US" sz="3700" dirty="0" smtClean="0">
                <a:solidFill>
                  <a:schemeClr val="tx1">
                    <a:lumMod val="95000"/>
                  </a:schemeClr>
                </a:solidFill>
              </a:rPr>
              <a:t>Blessed </a:t>
            </a:r>
            <a:r>
              <a:rPr lang="en-US" sz="3700" dirty="0">
                <a:solidFill>
                  <a:schemeClr val="tx1">
                    <a:lumMod val="95000"/>
                  </a:schemeClr>
                </a:solidFill>
              </a:rPr>
              <a:t>be the Lord, almighty Father, </a:t>
            </a:r>
            <a:r>
              <a:rPr lang="en-US" sz="3700" dirty="0" smtClean="0">
                <a:solidFill>
                  <a:schemeClr val="tx1">
                    <a:lumMod val="95000"/>
                  </a:schemeClr>
                </a:solidFill>
              </a:rPr>
              <a:t>our God. </a:t>
            </a: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3700" dirty="0">
                <a:solidFill>
                  <a:srgbClr val="FF0000"/>
                </a:solidFill>
              </a:rPr>
              <a:t>: </a:t>
            </a:r>
            <a:r>
              <a:rPr lang="en-US" sz="3700" dirty="0">
                <a:solidFill>
                  <a:schemeClr val="tx1">
                    <a:lumMod val="95000"/>
                  </a:schemeClr>
                </a:solidFill>
              </a:rPr>
              <a:t>And blessed be the only Son, </a:t>
            </a:r>
            <a:r>
              <a:rPr lang="en-US" sz="3700" dirty="0" smtClean="0">
                <a:solidFill>
                  <a:schemeClr val="tx1">
                    <a:lumMod val="95000"/>
                  </a:schemeClr>
                </a:solidFill>
              </a:rPr>
              <a:t>our Lord </a:t>
            </a:r>
            <a:r>
              <a:rPr lang="en-US" sz="3700" dirty="0">
                <a:solidFill>
                  <a:schemeClr val="tx1">
                    <a:lumMod val="95000"/>
                  </a:schemeClr>
                </a:solidFill>
              </a:rPr>
              <a:t>and </a:t>
            </a:r>
            <a:r>
              <a:rPr lang="en-US" sz="3700" dirty="0" err="1">
                <a:solidFill>
                  <a:schemeClr val="tx1">
                    <a:lumMod val="95000"/>
                  </a:schemeClr>
                </a:solidFill>
              </a:rPr>
              <a:t>Saviour</a:t>
            </a:r>
            <a:r>
              <a:rPr lang="en-US" sz="3700" dirty="0">
                <a:solidFill>
                  <a:schemeClr val="tx1">
                    <a:lumMod val="95000"/>
                  </a:schemeClr>
                </a:solidFill>
              </a:rPr>
              <a:t> Jesus Christ</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Amen</a:t>
            </a:r>
            <a:r>
              <a:rPr lang="en-US" sz="3400" dirty="0">
                <a:solidFill>
                  <a:schemeClr val="tx1">
                    <a:lumMod val="95000"/>
                  </a:schemeClr>
                </a:solidFill>
              </a:rPr>
              <a:t>.</a:t>
            </a:r>
            <a:endParaRPr lang="en-CA" sz="3600" dirty="0">
              <a:solidFill>
                <a:schemeClr val="tx1">
                  <a:lumMod val="95000"/>
                </a:schemeClr>
              </a:solidFill>
            </a:endParaRPr>
          </a:p>
        </p:txBody>
      </p:sp>
    </p:spTree>
    <p:extLst>
      <p:ext uri="{BB962C8B-B14F-4D97-AF65-F5344CB8AC3E}">
        <p14:creationId xmlns:p14="http://schemas.microsoft.com/office/powerpoint/2010/main" val="287992361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78970"/>
          </a:xfrm>
          <a:prstGeom prst="rect">
            <a:avLst/>
          </a:prstGeom>
        </p:spPr>
        <p:txBody>
          <a:bodyPr wrap="square">
            <a:spAutoFit/>
          </a:bodyPr>
          <a:lstStyle/>
          <a:p>
            <a:pPr algn="ctr"/>
            <a:endParaRPr lang="en-CA" sz="2000" dirty="0" smtClean="0">
              <a:solidFill>
                <a:srgbClr val="FFC000"/>
              </a:solidFill>
            </a:endParaRPr>
          </a:p>
          <a:p>
            <a:pPr algn="ctr"/>
            <a:r>
              <a:rPr lang="en-CA" sz="2000" dirty="0" err="1" smtClean="0">
                <a:solidFill>
                  <a:srgbClr val="FFC000"/>
                </a:solidFill>
              </a:rPr>
              <a:t>አመክዮ</a:t>
            </a:r>
            <a:r>
              <a:rPr lang="en-CA" sz="2000" dirty="0" smtClean="0">
                <a:solidFill>
                  <a:srgbClr val="FFC000"/>
                </a:solidFill>
              </a:rPr>
              <a:t> </a:t>
            </a:r>
            <a:r>
              <a:rPr lang="en-CA" sz="2000" dirty="0" err="1" smtClean="0">
                <a:solidFill>
                  <a:srgbClr val="FFC000"/>
                </a:solidFill>
              </a:rPr>
              <a:t>ዘሐዋርያት</a:t>
            </a:r>
            <a:endParaRPr lang="en-CA" sz="2000" dirty="0">
              <a:solidFill>
                <a:srgbClr val="FFC000"/>
              </a:solidFill>
            </a:endParaRPr>
          </a:p>
          <a:p>
            <a:endParaRPr lang="en-CA" sz="4400" dirty="0" smtClean="0"/>
          </a:p>
          <a:p>
            <a:r>
              <a:rPr lang="en-CA" sz="4400" dirty="0" err="1" smtClean="0">
                <a:solidFill>
                  <a:srgbClr val="FFFF00"/>
                </a:solidFill>
              </a:rPr>
              <a:t>ይ.ሕ</a:t>
            </a:r>
            <a:r>
              <a:rPr lang="en-CA" sz="4400" dirty="0" smtClean="0">
                <a:solidFill>
                  <a:srgbClr val="FFFF00"/>
                </a:solidFill>
              </a:rPr>
              <a:t>. </a:t>
            </a:r>
            <a:r>
              <a:rPr lang="en-CA" sz="1400" dirty="0" smtClean="0">
                <a:solidFill>
                  <a:srgbClr val="FFC000"/>
                </a:solidFill>
              </a:rPr>
              <a:t>፴፫</a:t>
            </a:r>
            <a:r>
              <a:rPr lang="en-CA" sz="1400" dirty="0">
                <a:solidFill>
                  <a:srgbClr val="FFC000"/>
                </a:solidFill>
              </a:rPr>
              <a:t>. </a:t>
            </a:r>
            <a:r>
              <a:rPr lang="en-CA" sz="4400" b="1" dirty="0" err="1"/>
              <a:t>ነአምን</a:t>
            </a:r>
            <a:r>
              <a:rPr lang="en-CA" sz="4400" b="1" dirty="0"/>
              <a:t> በ፩፥ </a:t>
            </a:r>
            <a:r>
              <a:rPr lang="en-CA" sz="4400" b="1" dirty="0" err="1"/>
              <a:t>ኣምላክ</a:t>
            </a:r>
            <a:r>
              <a:rPr lang="en-CA" sz="4400" b="1" dirty="0"/>
              <a:t>፥ </a:t>
            </a:r>
            <a:r>
              <a:rPr lang="en-CA" sz="4400" b="1" dirty="0" err="1"/>
              <a:t>ገባሬ</a:t>
            </a:r>
            <a:r>
              <a:rPr lang="en-CA" sz="4400" b="1" dirty="0"/>
              <a:t> </a:t>
            </a:r>
            <a:r>
              <a:rPr lang="en-CA" sz="4400" b="1" dirty="0" err="1"/>
              <a:t>ኵሉ</a:t>
            </a:r>
            <a:r>
              <a:rPr lang="en-CA" sz="4400" b="1" dirty="0"/>
              <a:t> </a:t>
            </a:r>
            <a:r>
              <a:rPr lang="en-CA" sz="4400" b="1" dirty="0" err="1"/>
              <a:t>ፍጥረት</a:t>
            </a:r>
            <a:r>
              <a:rPr lang="en-CA" sz="4400" b="1" dirty="0"/>
              <a:t> </a:t>
            </a:r>
            <a:r>
              <a:rPr lang="en-CA" sz="4400" b="1" dirty="0" err="1"/>
              <a:t>አብ</a:t>
            </a:r>
            <a:r>
              <a:rPr lang="en-CA" sz="4400" b="1" dirty="0"/>
              <a:t> </a:t>
            </a:r>
            <a:r>
              <a:rPr lang="en-CA" sz="4400" b="1" dirty="0" err="1"/>
              <a:t>ለእግዚእነ</a:t>
            </a:r>
            <a:r>
              <a:rPr lang="en-CA" sz="4400" b="1" dirty="0"/>
              <a:t> </a:t>
            </a:r>
            <a:r>
              <a:rPr lang="en-CA" sz="4400" b="1" dirty="0" err="1"/>
              <a:t>ወአምላክነ</a:t>
            </a:r>
            <a:r>
              <a:rPr lang="en-CA" sz="4400" b="1" dirty="0"/>
              <a:t> </a:t>
            </a:r>
            <a:r>
              <a:rPr lang="en-CA" sz="4400" b="1" dirty="0" err="1"/>
              <a:t>ወመድኃኒነ</a:t>
            </a:r>
            <a:r>
              <a:rPr lang="en-CA" sz="4400" b="1" dirty="0"/>
              <a:t> </a:t>
            </a:r>
            <a:r>
              <a:rPr lang="en-CA" sz="4400" b="1" dirty="0" err="1"/>
              <a:t>ኢየሱስ</a:t>
            </a:r>
            <a:r>
              <a:rPr lang="en-CA" sz="4400" b="1" dirty="0"/>
              <a:t> </a:t>
            </a:r>
            <a:r>
              <a:rPr lang="en-CA" sz="4400" b="1" dirty="0" err="1"/>
              <a:t>ክርስቶስ</a:t>
            </a:r>
            <a:r>
              <a:rPr lang="en-CA" sz="4400" b="1" dirty="0"/>
              <a:t>፥ </a:t>
            </a:r>
            <a:r>
              <a:rPr lang="en-CA" sz="4400" b="1" dirty="0" err="1"/>
              <a:t>እስመ</a:t>
            </a:r>
            <a:r>
              <a:rPr lang="en-CA" sz="4400" b="1" dirty="0"/>
              <a:t> </a:t>
            </a:r>
            <a:r>
              <a:rPr lang="en-CA" sz="4400" b="1" dirty="0" err="1"/>
              <a:t>አልቦ</a:t>
            </a:r>
            <a:r>
              <a:rPr lang="en-CA" sz="4400" b="1" dirty="0"/>
              <a:t> </a:t>
            </a:r>
            <a:r>
              <a:rPr lang="en-CA" sz="4400" b="1" dirty="0" err="1"/>
              <a:t>ውስተ</a:t>
            </a:r>
            <a:r>
              <a:rPr lang="en-CA" sz="4400" b="1" dirty="0"/>
              <a:t> </a:t>
            </a:r>
            <a:r>
              <a:rPr lang="en-CA" sz="4400" b="1" dirty="0" err="1"/>
              <a:t>ህላዌሁ</a:t>
            </a:r>
            <a:r>
              <a:rPr lang="en-CA" sz="4400" b="1" dirty="0"/>
              <a:t> </a:t>
            </a:r>
            <a:r>
              <a:rPr lang="en-CA" sz="4400" b="1" dirty="0" err="1"/>
              <a:t>አመክንዮ</a:t>
            </a:r>
            <a:r>
              <a:rPr lang="en-CA" sz="4400" b="1" dirty="0" smtClean="0"/>
              <a:t>።</a:t>
            </a:r>
          </a:p>
          <a:p>
            <a:endParaRPr lang="en-CA" sz="4400" dirty="0"/>
          </a:p>
        </p:txBody>
      </p:sp>
      <p:sp>
        <p:nvSpPr>
          <p:cNvPr id="9" name="Rectangle 8"/>
          <p:cNvSpPr/>
          <p:nvPr/>
        </p:nvSpPr>
        <p:spPr>
          <a:xfrm>
            <a:off x="7936876" y="-79878"/>
            <a:ext cx="3990055" cy="6863417"/>
          </a:xfrm>
          <a:prstGeom prst="rect">
            <a:avLst/>
          </a:prstGeom>
        </p:spPr>
        <p:txBody>
          <a:bodyPr wrap="square">
            <a:spAutoFit/>
          </a:bodyPr>
          <a:lstStyle/>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r>
              <a:rPr lang="en-US" sz="2000" dirty="0" smtClean="0">
                <a:solidFill>
                  <a:srgbClr val="FFC000"/>
                </a:solidFill>
              </a:rPr>
              <a:t>    </a:t>
            </a:r>
            <a:r>
              <a:rPr lang="en-US" sz="2000" dirty="0" err="1" smtClean="0">
                <a:solidFill>
                  <a:srgbClr val="FFC000"/>
                </a:solidFill>
              </a:rPr>
              <a:t>Amakniyou</a:t>
            </a:r>
            <a:r>
              <a:rPr lang="en-US" sz="2000" dirty="0" smtClean="0">
                <a:solidFill>
                  <a:srgbClr val="FFC000"/>
                </a:solidFill>
              </a:rPr>
              <a:t> </a:t>
            </a:r>
            <a:r>
              <a:rPr lang="en-US" sz="2000" dirty="0">
                <a:solidFill>
                  <a:srgbClr val="FFC000"/>
                </a:solidFill>
              </a:rPr>
              <a:t>of the </a:t>
            </a:r>
            <a:r>
              <a:rPr lang="en-US" sz="2000" dirty="0" smtClean="0">
                <a:solidFill>
                  <a:srgbClr val="FFC000"/>
                </a:solidFill>
              </a:rPr>
              <a:t>Apostles</a:t>
            </a:r>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33</a:t>
            </a:r>
            <a:r>
              <a:rPr lang="en-US" sz="1400" dirty="0">
                <a:solidFill>
                  <a:srgbClr val="FFC000"/>
                </a:solidFill>
              </a:rPr>
              <a:t>. </a:t>
            </a:r>
            <a:r>
              <a:rPr lang="en-US" sz="3800" dirty="0"/>
              <a:t>We </a:t>
            </a:r>
            <a:endParaRPr lang="en-US" sz="3800" dirty="0" smtClean="0"/>
          </a:p>
          <a:p>
            <a:pPr marL="40639" marR="40639">
              <a:spcBef>
                <a:spcPts val="600"/>
              </a:spcBef>
              <a:buClr>
                <a:srgbClr val="D84800"/>
              </a:buClr>
              <a:buFont typeface="Arial"/>
              <a:defRPr sz="2800"/>
            </a:pPr>
            <a:r>
              <a:rPr lang="en-US" sz="3800" dirty="0" smtClean="0"/>
              <a:t>believe </a:t>
            </a:r>
            <a:r>
              <a:rPr lang="en-US" sz="3800" dirty="0"/>
              <a:t>in one God, maker of </a:t>
            </a:r>
            <a:r>
              <a:rPr lang="en-US" sz="3800" dirty="0" smtClean="0"/>
              <a:t>all creation</a:t>
            </a:r>
            <a:r>
              <a:rPr lang="en-US" sz="3800" dirty="0"/>
              <a:t>, Father of our Lord, God, </a:t>
            </a:r>
            <a:r>
              <a:rPr lang="en-US" sz="3800" dirty="0" smtClean="0"/>
              <a:t>and </a:t>
            </a:r>
            <a:r>
              <a:rPr lang="en-US" sz="3800" dirty="0" err="1" smtClean="0"/>
              <a:t>Saviour</a:t>
            </a:r>
            <a:r>
              <a:rPr lang="en-US" sz="3800" dirty="0" smtClean="0"/>
              <a:t> </a:t>
            </a:r>
            <a:r>
              <a:rPr lang="en-US" sz="3800" dirty="0"/>
              <a:t>Jesus Christ, because His nature </a:t>
            </a:r>
            <a:r>
              <a:rPr lang="en-US" sz="3800" dirty="0" smtClean="0"/>
              <a:t>is unfathomable. </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pPr algn="ct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ኣመክንዮ</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ትምህርቲ</a:t>
            </a:r>
            <a:r>
              <a:rPr lang="en-CA" sz="2000" dirty="0">
                <a:solidFill>
                  <a:srgbClr val="FFC000"/>
                </a:solidFill>
              </a:rPr>
              <a:t> </a:t>
            </a:r>
            <a:r>
              <a:rPr lang="en-CA" sz="2000" dirty="0" err="1">
                <a:solidFill>
                  <a:srgbClr val="FFC000"/>
                </a:solidFill>
              </a:rPr>
              <a:t>እምነት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r>
              <a:rPr lang="en-CA" sz="4400" dirty="0" err="1">
                <a:solidFill>
                  <a:srgbClr val="FFFF00"/>
                </a:solidFill>
              </a:rPr>
              <a:t>ይ.ሕ</a:t>
            </a:r>
            <a:r>
              <a:rPr lang="en-CA" sz="4400" dirty="0">
                <a:solidFill>
                  <a:srgbClr val="FFFF00"/>
                </a:solidFill>
              </a:rPr>
              <a:t>. </a:t>
            </a:r>
            <a:r>
              <a:rPr lang="en-CA" sz="1400" dirty="0">
                <a:solidFill>
                  <a:srgbClr val="FFC000"/>
                </a:solidFill>
              </a:rPr>
              <a:t>33. </a:t>
            </a:r>
            <a:r>
              <a:rPr lang="en-CA" sz="4400" dirty="0" err="1"/>
              <a:t>ኵሉ</a:t>
            </a:r>
            <a:r>
              <a:rPr lang="en-CA" sz="4400" dirty="0"/>
              <a:t> </a:t>
            </a:r>
            <a:r>
              <a:rPr lang="en-CA" sz="4400" dirty="0" err="1"/>
              <a:t>ፍጥረት</a:t>
            </a:r>
            <a:r>
              <a:rPr lang="en-CA" sz="4400" dirty="0"/>
              <a:t> </a:t>
            </a:r>
            <a:r>
              <a:rPr lang="en-CA" sz="4400" dirty="0" err="1"/>
              <a:t>ብዝፈጠረ</a:t>
            </a:r>
            <a:r>
              <a:rPr lang="en-CA" sz="4400" dirty="0"/>
              <a:t>፥ </a:t>
            </a:r>
            <a:r>
              <a:rPr lang="en-CA" sz="4400" dirty="0" err="1"/>
              <a:t>ብሓደ</a:t>
            </a:r>
            <a:r>
              <a:rPr lang="en-CA" sz="4400" dirty="0"/>
              <a:t> </a:t>
            </a:r>
            <a:r>
              <a:rPr lang="en-CA" sz="4400" dirty="0" err="1"/>
              <a:t>ኣምላኽ</a:t>
            </a:r>
            <a:r>
              <a:rPr lang="en-CA" sz="4400" dirty="0"/>
              <a:t> </a:t>
            </a:r>
            <a:r>
              <a:rPr lang="en-CA" sz="4400" dirty="0" err="1"/>
              <a:t>ንኣምን</a:t>
            </a:r>
            <a:r>
              <a:rPr lang="en-CA" sz="4400" dirty="0"/>
              <a:t>። </a:t>
            </a:r>
            <a:r>
              <a:rPr lang="en-CA" sz="4400" dirty="0" err="1"/>
              <a:t>ኣቦ</a:t>
            </a:r>
            <a:r>
              <a:rPr lang="en-CA" sz="4400" dirty="0"/>
              <a:t> </a:t>
            </a:r>
            <a:r>
              <a:rPr lang="en-CA" sz="4400" dirty="0" err="1"/>
              <a:t>ጐይታናን</a:t>
            </a:r>
            <a:r>
              <a:rPr lang="en-CA" sz="4400" dirty="0"/>
              <a:t> </a:t>
            </a:r>
            <a:r>
              <a:rPr lang="en-CA" sz="4400" dirty="0" err="1"/>
              <a:t>ኣምላኽናን</a:t>
            </a:r>
            <a:r>
              <a:rPr lang="en-CA" sz="4400" dirty="0"/>
              <a:t> </a:t>
            </a:r>
            <a:r>
              <a:rPr lang="en-CA" sz="4400" dirty="0" err="1"/>
              <a:t>መድሓኒና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ኣቐዲምና</a:t>
            </a:r>
            <a:r>
              <a:rPr lang="en-CA" sz="4400" dirty="0"/>
              <a:t> </a:t>
            </a:r>
            <a:r>
              <a:rPr lang="en-CA" sz="4400" dirty="0" err="1"/>
              <a:t>ኸም</a:t>
            </a:r>
            <a:r>
              <a:rPr lang="en-CA" sz="4400" dirty="0"/>
              <a:t> </a:t>
            </a:r>
            <a:r>
              <a:rPr lang="en-CA" sz="4400" dirty="0" err="1"/>
              <a:t>ዘተናገርና</a:t>
            </a:r>
            <a:r>
              <a:rPr lang="en-CA" sz="4400" dirty="0"/>
              <a:t> </a:t>
            </a:r>
            <a:r>
              <a:rPr lang="en-CA" sz="4400" dirty="0" err="1"/>
              <a:t>ንህላዌኡ</a:t>
            </a:r>
            <a:r>
              <a:rPr lang="en-CA" sz="4400" dirty="0"/>
              <a:t> </a:t>
            </a:r>
            <a:r>
              <a:rPr lang="en-CA" sz="4400" dirty="0" err="1"/>
              <a:t>ምኽንያት</a:t>
            </a:r>
            <a:r>
              <a:rPr lang="en-CA" sz="4400" dirty="0"/>
              <a:t> </a:t>
            </a:r>
            <a:r>
              <a:rPr lang="en-CA" sz="4400" dirty="0" err="1"/>
              <a:t>ስለ</a:t>
            </a:r>
            <a:r>
              <a:rPr lang="en-CA" sz="4400" dirty="0"/>
              <a:t> </a:t>
            </a:r>
            <a:r>
              <a:rPr lang="en-CA" sz="4400" dirty="0" err="1"/>
              <a:t>ዘይብሉ</a:t>
            </a:r>
            <a:r>
              <a:rPr lang="en-CA" sz="4400" dirty="0"/>
              <a:t>። </a:t>
            </a:r>
          </a:p>
        </p:txBody>
      </p:sp>
    </p:spTree>
    <p:extLst>
      <p:ext uri="{BB962C8B-B14F-4D97-AF65-F5344CB8AC3E}">
        <p14:creationId xmlns:p14="http://schemas.microsoft.com/office/powerpoint/2010/main" val="4293803598"/>
      </p:ext>
    </p:extLst>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586418"/>
          </a:xfrm>
          <a:prstGeom prst="rect">
            <a:avLst/>
          </a:prstGeom>
        </p:spPr>
        <p:txBody>
          <a:bodyPr wrap="square">
            <a:spAutoFit/>
          </a:bodyPr>
          <a:lstStyle/>
          <a:p>
            <a:r>
              <a:rPr lang="en-CA" sz="1400" dirty="0" smtClean="0">
                <a:solidFill>
                  <a:srgbClr val="FFC000"/>
                </a:solidFill>
              </a:rPr>
              <a:t>፴፬</a:t>
            </a:r>
            <a:r>
              <a:rPr lang="en-CA" sz="1400" dirty="0">
                <a:solidFill>
                  <a:srgbClr val="FFC000"/>
                </a:solidFill>
              </a:rPr>
              <a:t>. </a:t>
            </a:r>
            <a:r>
              <a:rPr lang="en-CA" sz="4200" dirty="0" err="1"/>
              <a:t>በከመ</a:t>
            </a:r>
            <a:r>
              <a:rPr lang="en-CA" sz="4200" dirty="0"/>
              <a:t> </a:t>
            </a:r>
            <a:r>
              <a:rPr lang="en-CA" sz="4200" dirty="0" err="1"/>
              <a:t>አቅደመ</a:t>
            </a:r>
            <a:r>
              <a:rPr lang="en-CA" sz="4200" dirty="0"/>
              <a:t> </a:t>
            </a:r>
            <a:endParaRPr lang="en-CA" sz="4200" dirty="0" smtClean="0"/>
          </a:p>
          <a:p>
            <a:r>
              <a:rPr lang="en-CA" sz="4200" dirty="0" err="1" smtClean="0"/>
              <a:t>ነጊረ</a:t>
            </a:r>
            <a:r>
              <a:rPr lang="en-CA" sz="4200" dirty="0" smtClean="0"/>
              <a:t> </a:t>
            </a:r>
            <a:r>
              <a:rPr lang="en-CA" sz="4200" dirty="0" err="1"/>
              <a:t>አላ</a:t>
            </a:r>
            <a:r>
              <a:rPr lang="en-CA" sz="4200" dirty="0"/>
              <a:t> </a:t>
            </a:r>
            <a:r>
              <a:rPr lang="en-CA" sz="4200" dirty="0" err="1"/>
              <a:t>ባሕቱ</a:t>
            </a:r>
            <a:r>
              <a:rPr lang="en-CA" sz="4200" dirty="0"/>
              <a:t> </a:t>
            </a:r>
            <a:r>
              <a:rPr lang="en-CA" sz="4200" dirty="0" err="1"/>
              <a:t>ህልው</a:t>
            </a:r>
            <a:r>
              <a:rPr lang="en-CA" sz="4200" dirty="0"/>
              <a:t> </a:t>
            </a:r>
            <a:r>
              <a:rPr lang="en-CA" sz="4200" dirty="0" err="1"/>
              <a:t>በኵሉ</a:t>
            </a:r>
            <a:r>
              <a:rPr lang="en-CA" sz="4200" dirty="0"/>
              <a:t> </a:t>
            </a:r>
            <a:r>
              <a:rPr lang="en-CA" sz="4200" dirty="0" err="1"/>
              <a:t>መዋዕል</a:t>
            </a:r>
            <a:r>
              <a:rPr lang="en-CA" sz="4200" dirty="0"/>
              <a:t> </a:t>
            </a:r>
            <a:r>
              <a:rPr lang="en-CA" sz="4200" dirty="0" err="1"/>
              <a:t>አልቦቱ</a:t>
            </a:r>
            <a:r>
              <a:rPr lang="en-CA" sz="4200" dirty="0"/>
              <a:t> </a:t>
            </a:r>
            <a:r>
              <a:rPr lang="en-CA" sz="4200" dirty="0" err="1"/>
              <a:t>ጥንት</a:t>
            </a:r>
            <a:r>
              <a:rPr lang="en-CA" sz="4200" dirty="0"/>
              <a:t> </a:t>
            </a:r>
            <a:r>
              <a:rPr lang="en-CA" sz="4200" dirty="0" err="1" smtClean="0"/>
              <a:t>ወኢተፍጻሜት</a:t>
            </a:r>
            <a:r>
              <a:rPr lang="en-CA" sz="4200" dirty="0"/>
              <a:t>፥ </a:t>
            </a:r>
            <a:r>
              <a:rPr lang="en-CA" sz="4200" dirty="0" err="1"/>
              <a:t>ወቦቱ</a:t>
            </a:r>
            <a:r>
              <a:rPr lang="en-CA" sz="4200" dirty="0"/>
              <a:t> </a:t>
            </a:r>
            <a:r>
              <a:rPr lang="en-CA" sz="4200" dirty="0" smtClean="0"/>
              <a:t> </a:t>
            </a:r>
            <a:r>
              <a:rPr lang="en-CA" sz="4200" dirty="0" err="1" smtClean="0"/>
              <a:t>ብርሃን</a:t>
            </a:r>
            <a:r>
              <a:rPr lang="en-CA" sz="4200" dirty="0" smtClean="0"/>
              <a:t>  </a:t>
            </a:r>
            <a:r>
              <a:rPr lang="en-CA" sz="4200" dirty="0" err="1" smtClean="0"/>
              <a:t>ዘኢይ</a:t>
            </a:r>
            <a:endParaRPr lang="en-CA" sz="4200" dirty="0" smtClean="0"/>
          </a:p>
          <a:p>
            <a:r>
              <a:rPr lang="en-CA" sz="4200" dirty="0" err="1" smtClean="0"/>
              <a:t>ጠፍእ</a:t>
            </a:r>
            <a:r>
              <a:rPr lang="en-CA" sz="4200" dirty="0"/>
              <a:t>፥ </a:t>
            </a:r>
            <a:r>
              <a:rPr lang="en-CA" sz="4200" dirty="0" err="1"/>
              <a:t>ወአልቦ</a:t>
            </a:r>
            <a:r>
              <a:rPr lang="en-CA" sz="4200" dirty="0"/>
              <a:t> </a:t>
            </a:r>
            <a:r>
              <a:rPr lang="en-CA" sz="4200" dirty="0" err="1"/>
              <a:t>ዘይክል</a:t>
            </a:r>
            <a:r>
              <a:rPr lang="en-CA" sz="4200" dirty="0"/>
              <a:t> </a:t>
            </a:r>
            <a:r>
              <a:rPr lang="en-CA" sz="4200" dirty="0" err="1"/>
              <a:t>ቀሪበ</a:t>
            </a:r>
            <a:r>
              <a:rPr lang="en-CA" sz="4200" dirty="0"/>
              <a:t> </a:t>
            </a:r>
            <a:r>
              <a:rPr lang="en-CA" sz="4200" dirty="0" err="1"/>
              <a:t>ኀቤሁ</a:t>
            </a:r>
            <a:r>
              <a:rPr lang="en-CA" sz="4200" dirty="0"/>
              <a:t>።</a:t>
            </a:r>
          </a:p>
          <a:p>
            <a:r>
              <a:rPr lang="en-CA" sz="1400" dirty="0">
                <a:solidFill>
                  <a:srgbClr val="FFC000"/>
                </a:solidFill>
              </a:rPr>
              <a:t>፴፭. </a:t>
            </a:r>
            <a:r>
              <a:rPr lang="en-CA" sz="4200" dirty="0" err="1"/>
              <a:t>ኢኮነ</a:t>
            </a:r>
            <a:r>
              <a:rPr lang="en-CA" sz="4200" dirty="0"/>
              <a:t> ፪ተ ወኢ፫ተ ፥ </a:t>
            </a:r>
            <a:r>
              <a:rPr lang="en-CA" sz="4200" dirty="0" err="1"/>
              <a:t>ወኢይትዌሰክ</a:t>
            </a:r>
            <a:r>
              <a:rPr lang="en-CA" sz="4200" dirty="0"/>
              <a:t>፥ </a:t>
            </a:r>
            <a:r>
              <a:rPr lang="en-CA" sz="4200" dirty="0" err="1"/>
              <a:t>አላ</a:t>
            </a:r>
            <a:r>
              <a:rPr lang="en-CA" sz="4200" dirty="0"/>
              <a:t> ፥ </a:t>
            </a:r>
            <a:r>
              <a:rPr lang="en-CA" sz="4400" dirty="0"/>
              <a:t>፩ ፥ </a:t>
            </a:r>
            <a:r>
              <a:rPr lang="en-CA" sz="4400" dirty="0" err="1"/>
              <a:t>ውእቱ</a:t>
            </a:r>
            <a:r>
              <a:rPr lang="en-CA" sz="4400" dirty="0"/>
              <a:t> </a:t>
            </a:r>
            <a:r>
              <a:rPr lang="en-CA" sz="4400" dirty="0" err="1" smtClean="0"/>
              <a:t>ባሕቲቱ</a:t>
            </a:r>
            <a:endParaRPr lang="en-CA" sz="4400" dirty="0"/>
          </a:p>
        </p:txBody>
      </p:sp>
      <p:sp>
        <p:nvSpPr>
          <p:cNvPr id="9" name="Rectangle 8"/>
          <p:cNvSpPr/>
          <p:nvPr/>
        </p:nvSpPr>
        <p:spPr>
          <a:xfrm>
            <a:off x="7936876" y="-798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34</a:t>
            </a:r>
            <a:r>
              <a:rPr lang="en-US" sz="1400" dirty="0">
                <a:solidFill>
                  <a:srgbClr val="FFC000"/>
                </a:solidFill>
              </a:rPr>
              <a:t>. </a:t>
            </a:r>
            <a:r>
              <a:rPr lang="en-US" sz="3500" dirty="0"/>
              <a:t>As we have before </a:t>
            </a:r>
            <a:r>
              <a:rPr lang="en-US" sz="3500" dirty="0" smtClean="0"/>
              <a:t>declared, </a:t>
            </a:r>
            <a:r>
              <a:rPr lang="en-US" sz="3500" dirty="0"/>
              <a:t>He </a:t>
            </a:r>
            <a:r>
              <a:rPr lang="en-US" sz="3500" dirty="0" smtClean="0"/>
              <a:t>is without </a:t>
            </a:r>
            <a:r>
              <a:rPr lang="en-US" sz="3500" dirty="0"/>
              <a:t>beginning and without end, </a:t>
            </a:r>
            <a:r>
              <a:rPr lang="en-US" sz="3500" dirty="0" smtClean="0"/>
              <a:t>rather He </a:t>
            </a:r>
            <a:r>
              <a:rPr lang="en-US" sz="3500" dirty="0"/>
              <a:t>is ever living, and He has light which </a:t>
            </a:r>
            <a:r>
              <a:rPr lang="en-US" sz="3500" dirty="0" smtClean="0"/>
              <a:t>is never </a:t>
            </a:r>
            <a:r>
              <a:rPr lang="en-US" sz="3500" dirty="0"/>
              <a:t>extinguished, and it can never </a:t>
            </a:r>
            <a:r>
              <a:rPr lang="en-US" sz="3500" dirty="0" smtClean="0"/>
              <a:t>be approached.</a:t>
            </a:r>
          </a:p>
          <a:p>
            <a:pPr marL="40639" marR="40639">
              <a:spcBef>
                <a:spcPts val="600"/>
              </a:spcBef>
              <a:buClr>
                <a:srgbClr val="D84800"/>
              </a:buClr>
              <a:buFont typeface="Arial"/>
              <a:defRPr sz="2800"/>
            </a:pPr>
            <a:r>
              <a:rPr lang="en-US" sz="1400" dirty="0" smtClean="0">
                <a:solidFill>
                  <a:srgbClr val="FFC000"/>
                </a:solidFill>
              </a:rPr>
              <a:t>35</a:t>
            </a:r>
            <a:r>
              <a:rPr lang="en-US" sz="1400" dirty="0">
                <a:solidFill>
                  <a:srgbClr val="FFC000"/>
                </a:solidFill>
              </a:rPr>
              <a:t>. </a:t>
            </a:r>
            <a:r>
              <a:rPr lang="en-US" sz="3500" dirty="0"/>
              <a:t>He is not two or three, and </a:t>
            </a:r>
            <a:r>
              <a:rPr lang="en-US" sz="3500" dirty="0" smtClean="0"/>
              <a:t>no </a:t>
            </a:r>
            <a:r>
              <a:rPr lang="en-US" sz="3800" dirty="0" smtClean="0"/>
              <a:t>addition </a:t>
            </a:r>
            <a:r>
              <a:rPr lang="en-US" sz="3800" dirty="0"/>
              <a:t>can </a:t>
            </a:r>
            <a:r>
              <a:rPr lang="en-US" sz="3800" dirty="0" smtClean="0"/>
              <a:t>be</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34</a:t>
            </a:r>
            <a:r>
              <a:rPr lang="en-CA" sz="1400" dirty="0">
                <a:solidFill>
                  <a:srgbClr val="FFC000"/>
                </a:solidFill>
              </a:rPr>
              <a:t>. </a:t>
            </a:r>
            <a:r>
              <a:rPr lang="en-CA" sz="4400" dirty="0" err="1"/>
              <a:t>ብዅሉ</a:t>
            </a:r>
            <a:r>
              <a:rPr lang="en-CA" sz="4400" dirty="0"/>
              <a:t> </a:t>
            </a:r>
            <a:r>
              <a:rPr lang="en-CA" sz="4400" dirty="0" err="1"/>
              <a:t>ዘመናት</a:t>
            </a:r>
            <a:r>
              <a:rPr lang="en-CA" sz="4400" dirty="0"/>
              <a:t> </a:t>
            </a:r>
            <a:endParaRPr lang="en-CA" sz="4400" dirty="0" smtClean="0"/>
          </a:p>
          <a:p>
            <a:r>
              <a:rPr lang="en-CA" sz="4400" dirty="0" err="1" smtClean="0"/>
              <a:t>ህልዊ</a:t>
            </a:r>
            <a:r>
              <a:rPr lang="en-CA" sz="4400" dirty="0" smtClean="0"/>
              <a:t> </a:t>
            </a:r>
            <a:r>
              <a:rPr lang="en-CA" sz="4400" dirty="0" err="1"/>
              <a:t>እዩ</a:t>
            </a:r>
            <a:r>
              <a:rPr lang="en-CA" sz="4400" dirty="0"/>
              <a:t> </a:t>
            </a:r>
            <a:r>
              <a:rPr lang="en-CA" sz="4400" dirty="0" err="1"/>
              <a:t>እምበር</a:t>
            </a:r>
            <a:r>
              <a:rPr lang="en-CA" sz="4400" dirty="0"/>
              <a:t> </a:t>
            </a:r>
            <a:r>
              <a:rPr lang="en-CA" sz="4400" dirty="0" err="1"/>
              <a:t>መጀመርታን</a:t>
            </a:r>
            <a:r>
              <a:rPr lang="en-CA" sz="4400" dirty="0"/>
              <a:t> </a:t>
            </a:r>
            <a:r>
              <a:rPr lang="en-CA" sz="4400" dirty="0" err="1"/>
              <a:t>ወፈጸምታን</a:t>
            </a:r>
            <a:r>
              <a:rPr lang="en-CA" sz="4400" dirty="0"/>
              <a:t> </a:t>
            </a:r>
            <a:r>
              <a:rPr lang="en-CA" sz="4400" dirty="0" err="1"/>
              <a:t>የብሉን</a:t>
            </a:r>
            <a:r>
              <a:rPr lang="en-CA" sz="4400" dirty="0"/>
              <a:t>። </a:t>
            </a:r>
            <a:r>
              <a:rPr lang="en-CA" sz="4400" dirty="0" err="1"/>
              <a:t>ዘይጠፍእ</a:t>
            </a:r>
            <a:r>
              <a:rPr lang="en-CA" sz="4400" dirty="0"/>
              <a:t> </a:t>
            </a:r>
            <a:r>
              <a:rPr lang="en-CA" sz="4400" dirty="0" err="1"/>
              <a:t>ብርሃን</a:t>
            </a:r>
            <a:r>
              <a:rPr lang="en-CA" sz="4400" dirty="0"/>
              <a:t> </a:t>
            </a:r>
            <a:r>
              <a:rPr lang="en-CA" sz="4400" dirty="0" err="1"/>
              <a:t>ኣለዎ</a:t>
            </a:r>
            <a:r>
              <a:rPr lang="en-CA" sz="4400" dirty="0"/>
              <a:t>፥ </a:t>
            </a:r>
            <a:r>
              <a:rPr lang="en-CA" sz="4400" dirty="0" err="1"/>
              <a:t>ናብኡ</a:t>
            </a:r>
            <a:r>
              <a:rPr lang="en-CA" sz="4400" dirty="0"/>
              <a:t> </a:t>
            </a:r>
            <a:r>
              <a:rPr lang="en-CA" sz="4400" dirty="0" err="1"/>
              <a:t>ምቕራብ</a:t>
            </a:r>
            <a:r>
              <a:rPr lang="en-CA" sz="4400" dirty="0"/>
              <a:t> </a:t>
            </a:r>
            <a:r>
              <a:rPr lang="en-CA" sz="4400" dirty="0" err="1"/>
              <a:t>ዝኽእል</a:t>
            </a:r>
            <a:r>
              <a:rPr lang="en-CA" sz="4400" dirty="0"/>
              <a:t> </a:t>
            </a:r>
            <a:r>
              <a:rPr lang="en-CA" sz="4400" dirty="0" err="1"/>
              <a:t>የልቦን</a:t>
            </a:r>
            <a:r>
              <a:rPr lang="en-CA" sz="4400" dirty="0"/>
              <a:t>። </a:t>
            </a:r>
            <a:endParaRPr lang="en-CA" sz="4400" dirty="0" smtClean="0"/>
          </a:p>
          <a:p>
            <a:r>
              <a:rPr lang="en-CA" sz="1400" dirty="0" smtClean="0">
                <a:solidFill>
                  <a:srgbClr val="FFC000"/>
                </a:solidFill>
              </a:rPr>
              <a:t>35</a:t>
            </a:r>
            <a:r>
              <a:rPr lang="en-CA" sz="1400" dirty="0">
                <a:solidFill>
                  <a:srgbClr val="FFC000"/>
                </a:solidFill>
              </a:rPr>
              <a:t>. </a:t>
            </a:r>
            <a:r>
              <a:rPr lang="en-CA" sz="4400" dirty="0" err="1"/>
              <a:t>ክልተ</a:t>
            </a:r>
            <a:r>
              <a:rPr lang="en-CA" sz="4400" dirty="0"/>
              <a:t> </a:t>
            </a:r>
            <a:r>
              <a:rPr lang="en-CA" sz="4400" dirty="0" err="1"/>
              <a:t>ኣይኮነን</a:t>
            </a:r>
            <a:r>
              <a:rPr lang="en-CA" sz="4400" dirty="0"/>
              <a:t>፥ </a:t>
            </a:r>
            <a:r>
              <a:rPr lang="en-CA" sz="4400" dirty="0" err="1"/>
              <a:t>ሠለስተውን</a:t>
            </a:r>
            <a:r>
              <a:rPr lang="en-CA" sz="4400" dirty="0"/>
              <a:t> </a:t>
            </a:r>
            <a:r>
              <a:rPr lang="en-CA" sz="4400" dirty="0" err="1"/>
              <a:t>ኣይኮነን</a:t>
            </a:r>
            <a:r>
              <a:rPr lang="en-CA" sz="4400" dirty="0"/>
              <a:t>፥ </a:t>
            </a:r>
            <a:r>
              <a:rPr lang="en-CA" sz="4400" dirty="0" err="1"/>
              <a:t>ኣይውሰኾንውን</a:t>
            </a:r>
            <a:r>
              <a:rPr lang="en-CA" sz="4400" dirty="0" smtClean="0"/>
              <a:t>።</a:t>
            </a:r>
            <a:endParaRPr lang="en-CA" sz="4400" dirty="0"/>
          </a:p>
        </p:txBody>
      </p:sp>
    </p:spTree>
    <p:extLst>
      <p:ext uri="{BB962C8B-B14F-4D97-AF65-F5344CB8AC3E}">
        <p14:creationId xmlns:p14="http://schemas.microsoft.com/office/powerpoint/2010/main" val="1232929202"/>
      </p:ext>
    </p:extLst>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ዘይነብር</a:t>
            </a:r>
            <a:r>
              <a:rPr lang="en-CA" sz="4400" dirty="0" smtClean="0"/>
              <a:t> </a:t>
            </a:r>
            <a:r>
              <a:rPr lang="en-CA" sz="4400" dirty="0" err="1"/>
              <a:t>ለዓለም</a:t>
            </a:r>
            <a:r>
              <a:rPr lang="en-CA" sz="4400" dirty="0"/>
              <a:t>፥ </a:t>
            </a:r>
            <a:r>
              <a:rPr lang="en-CA" sz="4400" dirty="0" err="1"/>
              <a:t>እስመ</a:t>
            </a:r>
            <a:r>
              <a:rPr lang="en-CA" sz="4400" dirty="0"/>
              <a:t> </a:t>
            </a:r>
            <a:r>
              <a:rPr lang="en-CA" sz="4400" dirty="0" err="1"/>
              <a:t>ኢኮነ</a:t>
            </a:r>
            <a:r>
              <a:rPr lang="en-CA" sz="4400" dirty="0"/>
              <a:t> </a:t>
            </a:r>
            <a:r>
              <a:rPr lang="en-CA" sz="4400" dirty="0" err="1"/>
              <a:t>ስውረ</a:t>
            </a:r>
            <a:r>
              <a:rPr lang="en-CA" sz="4400" dirty="0"/>
              <a:t> </a:t>
            </a:r>
            <a:r>
              <a:rPr lang="en-CA" sz="4400" dirty="0" err="1"/>
              <a:t>ዘኢይትአመር</a:t>
            </a:r>
            <a:r>
              <a:rPr lang="en-CA" sz="4400" dirty="0"/>
              <a:t>፥ </a:t>
            </a:r>
            <a:r>
              <a:rPr lang="en-CA" sz="4400" dirty="0" err="1"/>
              <a:t>ዳእሙ</a:t>
            </a:r>
            <a:r>
              <a:rPr lang="en-CA" sz="4400" dirty="0"/>
              <a:t> </a:t>
            </a:r>
            <a:r>
              <a:rPr lang="en-CA" sz="4400" dirty="0" err="1"/>
              <a:t>ጥዩቀ</a:t>
            </a:r>
            <a:r>
              <a:rPr lang="en-CA" sz="4400" dirty="0"/>
              <a:t> </a:t>
            </a:r>
            <a:r>
              <a:rPr lang="en-CA" sz="4400" dirty="0" err="1"/>
              <a:t>አእመርናሁ</a:t>
            </a:r>
            <a:r>
              <a:rPr lang="en-CA" sz="4400" dirty="0"/>
              <a:t> </a:t>
            </a:r>
            <a:r>
              <a:rPr lang="en-CA" sz="4400" dirty="0" err="1"/>
              <a:t>በኦሪት</a:t>
            </a:r>
            <a:r>
              <a:rPr lang="en-CA" sz="4400" dirty="0"/>
              <a:t> </a:t>
            </a:r>
            <a:r>
              <a:rPr lang="en-CA" sz="4400" dirty="0" err="1"/>
              <a:t>ወበነቢያት</a:t>
            </a:r>
            <a:r>
              <a:rPr lang="en-CA" sz="4400" dirty="0"/>
              <a:t> </a:t>
            </a:r>
            <a:r>
              <a:rPr lang="en-CA" sz="4400" dirty="0" err="1"/>
              <a:t>ከመ</a:t>
            </a:r>
            <a:r>
              <a:rPr lang="en-CA" sz="4400" dirty="0"/>
              <a:t> </a:t>
            </a:r>
            <a:r>
              <a:rPr lang="en-CA" sz="4400" dirty="0" err="1"/>
              <a:t>ውእቱ</a:t>
            </a:r>
            <a:r>
              <a:rPr lang="en-CA" sz="4400" dirty="0"/>
              <a:t> </a:t>
            </a:r>
            <a:r>
              <a:rPr lang="en-CA" sz="4400" dirty="0" err="1"/>
              <a:t>አኃዜ</a:t>
            </a:r>
            <a:r>
              <a:rPr lang="en-CA" sz="4400" dirty="0"/>
              <a:t> </a:t>
            </a:r>
            <a:r>
              <a:rPr lang="en-CA" sz="4400" dirty="0" err="1"/>
              <a:t>ኵሉ</a:t>
            </a:r>
            <a:r>
              <a:rPr lang="en-CA" sz="4400" dirty="0"/>
              <a:t> </a:t>
            </a:r>
            <a:r>
              <a:rPr lang="en-CA" sz="4400" dirty="0" err="1"/>
              <a:t>ወሥሉጥ</a:t>
            </a:r>
            <a:r>
              <a:rPr lang="en-CA" sz="4400" dirty="0"/>
              <a:t> </a:t>
            </a:r>
            <a:r>
              <a:rPr lang="en-CA" sz="4400" dirty="0" err="1"/>
              <a:t>ላዕለ</a:t>
            </a:r>
            <a:r>
              <a:rPr lang="en-CA" sz="4400" dirty="0"/>
              <a:t> </a:t>
            </a:r>
            <a:r>
              <a:rPr lang="en-CA" sz="4400" dirty="0" err="1"/>
              <a:t>ኵሉ</a:t>
            </a:r>
            <a:r>
              <a:rPr lang="en-CA" sz="4400" dirty="0"/>
              <a:t> </a:t>
            </a:r>
            <a:r>
              <a:rPr lang="en-CA" sz="4400" dirty="0" err="1"/>
              <a:t>ፍጥረት</a:t>
            </a:r>
            <a:r>
              <a:rPr lang="en-CA" sz="4400" dirty="0"/>
              <a:t>። </a:t>
            </a:r>
            <a:endParaRPr lang="en-CA" sz="4400" dirty="0" smtClean="0"/>
          </a:p>
        </p:txBody>
      </p:sp>
      <p:sp>
        <p:nvSpPr>
          <p:cNvPr id="9" name="Rectangle 8"/>
          <p:cNvSpPr/>
          <p:nvPr/>
        </p:nvSpPr>
        <p:spPr>
          <a:xfrm>
            <a:off x="7936876" y="-79878"/>
            <a:ext cx="4400150" cy="7001917"/>
          </a:xfrm>
          <a:prstGeom prst="rect">
            <a:avLst/>
          </a:prstGeom>
        </p:spPr>
        <p:txBody>
          <a:bodyPr wrap="square">
            <a:spAutoFit/>
          </a:bodyPr>
          <a:lstStyle/>
          <a:p>
            <a:pPr marL="40639" marR="40639">
              <a:spcBef>
                <a:spcPts val="600"/>
              </a:spcBef>
              <a:buClr>
                <a:srgbClr val="D84800"/>
              </a:buClr>
              <a:buFont typeface="Arial"/>
              <a:defRPr sz="2800"/>
            </a:pPr>
            <a:r>
              <a:rPr lang="en-US" sz="3700" dirty="0" smtClean="0"/>
              <a:t>made </a:t>
            </a:r>
            <a:r>
              <a:rPr lang="en-US" sz="3700" dirty="0"/>
              <a:t>to Him; but He </a:t>
            </a:r>
            <a:r>
              <a:rPr lang="en-US" sz="3700" dirty="0" smtClean="0"/>
              <a:t>is unique</a:t>
            </a:r>
            <a:r>
              <a:rPr lang="en-US" sz="3700" dirty="0"/>
              <a:t>, living for ever, it is not because </a:t>
            </a:r>
            <a:r>
              <a:rPr lang="en-US" sz="3700" dirty="0" smtClean="0"/>
              <a:t>He is </a:t>
            </a:r>
            <a:r>
              <a:rPr lang="en-US" sz="3700" dirty="0"/>
              <a:t>hidden that He cannot be known, but </a:t>
            </a:r>
            <a:r>
              <a:rPr lang="en-US" sz="3700" dirty="0" smtClean="0"/>
              <a:t>we know </a:t>
            </a:r>
            <a:r>
              <a:rPr lang="en-US" sz="3700" dirty="0"/>
              <a:t>Him perfectly through </a:t>
            </a:r>
            <a:endParaRPr lang="en-US" sz="3700" dirty="0" smtClean="0"/>
          </a:p>
          <a:p>
            <a:pPr marL="40639" marR="40639">
              <a:spcBef>
                <a:spcPts val="600"/>
              </a:spcBef>
              <a:buClr>
                <a:srgbClr val="D84800"/>
              </a:buClr>
              <a:buFont typeface="Arial"/>
              <a:defRPr sz="2800"/>
            </a:pPr>
            <a:r>
              <a:rPr lang="en-US" sz="3700" dirty="0" smtClean="0"/>
              <a:t>the </a:t>
            </a:r>
            <a:r>
              <a:rPr lang="en-US" sz="3700" dirty="0"/>
              <a:t>law </a:t>
            </a:r>
            <a:r>
              <a:rPr lang="en-US" sz="3700" dirty="0" smtClean="0"/>
              <a:t>and the prophets</a:t>
            </a:r>
            <a:r>
              <a:rPr lang="en-US" sz="3700" dirty="0"/>
              <a:t>, that He is almighty and </a:t>
            </a:r>
            <a:r>
              <a:rPr lang="en-US" sz="3700" dirty="0" smtClean="0"/>
              <a:t>has authority </a:t>
            </a:r>
            <a:r>
              <a:rPr lang="en-US" sz="3700" dirty="0"/>
              <a:t>over all the creation</a:t>
            </a:r>
            <a:r>
              <a:rPr lang="en-US" sz="37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ንዘለዓለም</a:t>
            </a:r>
            <a:r>
              <a:rPr lang="en-CA" sz="4400" dirty="0" smtClean="0"/>
              <a:t> </a:t>
            </a:r>
            <a:r>
              <a:rPr lang="en-CA" sz="4400" dirty="0" err="1"/>
              <a:t>ዝነብር</a:t>
            </a:r>
            <a:r>
              <a:rPr lang="en-CA" sz="4400" dirty="0"/>
              <a:t> </a:t>
            </a:r>
            <a:endParaRPr lang="en-CA" sz="4400" dirty="0" smtClean="0"/>
          </a:p>
          <a:p>
            <a:r>
              <a:rPr lang="en-CA" sz="4400" dirty="0" err="1" smtClean="0"/>
              <a:t>ሓደ</a:t>
            </a:r>
            <a:r>
              <a:rPr lang="en-CA" sz="4400" dirty="0" smtClean="0"/>
              <a:t> </a:t>
            </a:r>
            <a:r>
              <a:rPr lang="en-CA" sz="4400" dirty="0" err="1"/>
              <a:t>በይኑ</a:t>
            </a:r>
            <a:r>
              <a:rPr lang="en-CA" sz="4400" dirty="0"/>
              <a:t> </a:t>
            </a:r>
            <a:r>
              <a:rPr lang="en-CA" sz="4400" dirty="0" err="1"/>
              <a:t>እዩ</a:t>
            </a:r>
            <a:r>
              <a:rPr lang="en-CA" sz="4400" dirty="0"/>
              <a:t> </a:t>
            </a:r>
            <a:r>
              <a:rPr lang="en-CA" sz="4400" dirty="0" err="1"/>
              <a:t>እምበር</a:t>
            </a:r>
            <a:r>
              <a:rPr lang="en-CA" sz="4400" dirty="0"/>
              <a:t> </a:t>
            </a:r>
            <a:r>
              <a:rPr lang="en-CA" sz="4400" dirty="0" err="1"/>
              <a:t>ዘይፍለጥ</a:t>
            </a:r>
            <a:r>
              <a:rPr lang="en-CA" sz="4400" dirty="0"/>
              <a:t> </a:t>
            </a:r>
            <a:r>
              <a:rPr lang="en-CA" sz="4400" dirty="0" err="1"/>
              <a:t>ሥዉር</a:t>
            </a:r>
            <a:r>
              <a:rPr lang="en-CA" sz="4400" dirty="0"/>
              <a:t> </a:t>
            </a:r>
            <a:r>
              <a:rPr lang="en-CA" sz="4400" dirty="0" err="1"/>
              <a:t>ኣይኮነን</a:t>
            </a:r>
            <a:r>
              <a:rPr lang="en-CA" sz="4400" dirty="0"/>
              <a:t>። </a:t>
            </a:r>
            <a:r>
              <a:rPr lang="en-CA" sz="4400" dirty="0" err="1"/>
              <a:t>እንታይ</a:t>
            </a:r>
            <a:r>
              <a:rPr lang="en-CA" sz="4400" dirty="0"/>
              <a:t> </a:t>
            </a:r>
            <a:r>
              <a:rPr lang="en-CA" sz="4400" dirty="0" err="1"/>
              <a:t>ደኣ</a:t>
            </a:r>
            <a:r>
              <a:rPr lang="en-CA" sz="4400" dirty="0"/>
              <a:t> </a:t>
            </a:r>
            <a:r>
              <a:rPr lang="en-CA" sz="4400" dirty="0" err="1"/>
              <a:t>ብኦሪትን</a:t>
            </a:r>
            <a:r>
              <a:rPr lang="en-CA" sz="4400" dirty="0"/>
              <a:t> </a:t>
            </a:r>
            <a:r>
              <a:rPr lang="en-CA" sz="4400" dirty="0" err="1"/>
              <a:t>ብነቢያትን</a:t>
            </a:r>
            <a:r>
              <a:rPr lang="en-CA" sz="4400" dirty="0"/>
              <a:t> </a:t>
            </a:r>
            <a:r>
              <a:rPr lang="en-CA" sz="4400" dirty="0" err="1"/>
              <a:t>ብርግጽ</a:t>
            </a:r>
            <a:r>
              <a:rPr lang="en-CA" sz="4400" dirty="0"/>
              <a:t> </a:t>
            </a:r>
            <a:r>
              <a:rPr lang="en-CA" sz="4400" dirty="0" err="1"/>
              <a:t>ፈሊጥናዮ</a:t>
            </a:r>
            <a:r>
              <a:rPr lang="en-CA" sz="4400" dirty="0"/>
              <a:t> </a:t>
            </a:r>
            <a:r>
              <a:rPr lang="en-CA" sz="4400" dirty="0" err="1"/>
              <a:t>ኢና</a:t>
            </a:r>
            <a:r>
              <a:rPr lang="en-CA" sz="4400" dirty="0"/>
              <a:t>። </a:t>
            </a:r>
            <a:r>
              <a:rPr lang="en-CA" sz="4400" dirty="0" err="1"/>
              <a:t>ንሱ</a:t>
            </a:r>
            <a:r>
              <a:rPr lang="en-CA" sz="4400" dirty="0"/>
              <a:t> </a:t>
            </a:r>
            <a:r>
              <a:rPr lang="en-CA" sz="4400" dirty="0" err="1"/>
              <a:t>ገዛእ</a:t>
            </a:r>
            <a:r>
              <a:rPr lang="en-CA" sz="4400" dirty="0"/>
              <a:t> </a:t>
            </a:r>
            <a:r>
              <a:rPr lang="en-CA" sz="4400" dirty="0" err="1"/>
              <a:t>ኵሉን</a:t>
            </a:r>
            <a:r>
              <a:rPr lang="en-CA" sz="4400" dirty="0"/>
              <a:t>፥ </a:t>
            </a:r>
            <a:r>
              <a:rPr lang="en-CA" sz="4400" dirty="0" err="1"/>
              <a:t>ኣብ</a:t>
            </a:r>
            <a:r>
              <a:rPr lang="en-CA" sz="4400" dirty="0"/>
              <a:t> </a:t>
            </a:r>
            <a:r>
              <a:rPr lang="en-CA" sz="4400" dirty="0" err="1"/>
              <a:t>ልዕሊ</a:t>
            </a:r>
            <a:r>
              <a:rPr lang="en-CA" sz="4400" dirty="0"/>
              <a:t> </a:t>
            </a:r>
            <a:r>
              <a:rPr lang="en-CA" sz="4400" dirty="0" err="1"/>
              <a:t>ኵሉ</a:t>
            </a:r>
            <a:r>
              <a:rPr lang="en-CA" sz="4400" dirty="0"/>
              <a:t> </a:t>
            </a:r>
            <a:r>
              <a:rPr lang="en-CA" sz="4400" dirty="0" err="1"/>
              <a:t>ፍጥረት</a:t>
            </a:r>
            <a:r>
              <a:rPr lang="en-CA" sz="4400" dirty="0"/>
              <a:t> </a:t>
            </a:r>
            <a:r>
              <a:rPr lang="en-CA" sz="4400" dirty="0" err="1"/>
              <a:t>ሥልጣን</a:t>
            </a:r>
            <a:r>
              <a:rPr lang="en-CA" sz="4400" dirty="0"/>
              <a:t> </a:t>
            </a:r>
            <a:r>
              <a:rPr lang="en-CA" sz="4400" dirty="0" err="1"/>
              <a:t>ዘለዎን</a:t>
            </a:r>
            <a:r>
              <a:rPr lang="en-CA" sz="4400" dirty="0"/>
              <a:t> </a:t>
            </a:r>
            <a:r>
              <a:rPr lang="en-CA" sz="4400" dirty="0" err="1"/>
              <a:t>እዩ</a:t>
            </a:r>
            <a:r>
              <a:rPr lang="en-CA" sz="4400" dirty="0" smtClean="0"/>
              <a:t>።</a:t>
            </a:r>
            <a:endParaRPr lang="en-CA" sz="4400" dirty="0"/>
          </a:p>
        </p:txBody>
      </p:sp>
    </p:spTree>
    <p:extLst>
      <p:ext uri="{BB962C8B-B14F-4D97-AF65-F5344CB8AC3E}">
        <p14:creationId xmlns:p14="http://schemas.microsoft.com/office/powerpoint/2010/main" val="901310226"/>
      </p:ext>
    </p:extLst>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      ፴፮</a:t>
            </a:r>
            <a:r>
              <a:rPr lang="en-CA" sz="1400" dirty="0">
                <a:solidFill>
                  <a:srgbClr val="FFC000"/>
                </a:solidFill>
              </a:rPr>
              <a:t>. </a:t>
            </a:r>
            <a:r>
              <a:rPr lang="en-CA" sz="1400" dirty="0" smtClean="0">
                <a:solidFill>
                  <a:srgbClr val="FFC000"/>
                </a:solidFill>
              </a:rPr>
              <a:t>  </a:t>
            </a:r>
            <a:r>
              <a:rPr lang="en-CA" sz="4400" dirty="0" err="1" smtClean="0"/>
              <a:t>አሐዱ</a:t>
            </a:r>
            <a:r>
              <a:rPr lang="en-CA" sz="4400" dirty="0" smtClean="0"/>
              <a:t> </a:t>
            </a:r>
            <a:r>
              <a:rPr lang="en-CA" sz="4400" dirty="0" err="1" smtClean="0"/>
              <a:t>እግዚአብ</a:t>
            </a:r>
            <a:endParaRPr lang="en-CA" sz="4400" dirty="0" smtClean="0"/>
          </a:p>
          <a:p>
            <a:r>
              <a:rPr lang="en-CA" sz="4400" dirty="0" err="1" smtClean="0"/>
              <a:t>ሔር</a:t>
            </a:r>
            <a:r>
              <a:rPr lang="en-CA" sz="4400" dirty="0" smtClean="0"/>
              <a:t> </a:t>
            </a:r>
            <a:r>
              <a:rPr lang="en-CA" sz="4400" dirty="0" err="1"/>
              <a:t>አብ</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ዘተወልደ</a:t>
            </a:r>
            <a:r>
              <a:rPr lang="en-CA" sz="4400" dirty="0"/>
              <a:t> </a:t>
            </a:r>
            <a:r>
              <a:rPr lang="en-CA" sz="4400" dirty="0" err="1"/>
              <a:t>እምቅድመ</a:t>
            </a:r>
            <a:r>
              <a:rPr lang="en-CA" sz="4400" dirty="0"/>
              <a:t> </a:t>
            </a:r>
            <a:r>
              <a:rPr lang="en-CA" sz="4400" dirty="0" err="1"/>
              <a:t>ይትፈጠር</a:t>
            </a:r>
            <a:r>
              <a:rPr lang="en-CA" sz="4400" dirty="0"/>
              <a:t> </a:t>
            </a:r>
            <a:r>
              <a:rPr lang="en-CA" sz="4400" dirty="0" err="1"/>
              <a:t>ዓለም</a:t>
            </a:r>
            <a:r>
              <a:rPr lang="en-CA" sz="4400" dirty="0"/>
              <a:t> </a:t>
            </a:r>
            <a:r>
              <a:rPr lang="en-CA" sz="4400" dirty="0" err="1"/>
              <a:t>ወልድ</a:t>
            </a:r>
            <a:r>
              <a:rPr lang="en-CA" sz="4400" dirty="0"/>
              <a:t> </a:t>
            </a:r>
            <a:r>
              <a:rPr lang="en-CA" sz="4400" dirty="0" err="1"/>
              <a:t>ዋሕድ</a:t>
            </a:r>
            <a:r>
              <a:rPr lang="en-CA" sz="4400" dirty="0"/>
              <a:t> </a:t>
            </a:r>
            <a:r>
              <a:rPr lang="en-CA" sz="4400" dirty="0" err="1"/>
              <a:t>ዘዕሩይ</a:t>
            </a:r>
            <a:r>
              <a:rPr lang="en-CA" sz="4400" dirty="0"/>
              <a:t> </a:t>
            </a:r>
            <a:r>
              <a:rPr lang="en-CA" sz="4400" dirty="0" err="1"/>
              <a:t>ምስሌሁ</a:t>
            </a:r>
            <a:r>
              <a:rPr lang="en-CA" sz="4400" dirty="0"/>
              <a:t> </a:t>
            </a:r>
            <a:r>
              <a:rPr lang="en-CA" sz="4400" dirty="0" err="1"/>
              <a:t>ገባሬ</a:t>
            </a:r>
            <a:r>
              <a:rPr lang="en-CA" sz="4400" dirty="0"/>
              <a:t> </a:t>
            </a:r>
            <a:r>
              <a:rPr lang="en-CA" sz="4400" dirty="0" err="1"/>
              <a:t>ኵሉ</a:t>
            </a:r>
            <a:r>
              <a:rPr lang="en-CA" sz="4400" dirty="0"/>
              <a:t> </a:t>
            </a:r>
            <a:r>
              <a:rPr lang="en-CA" sz="4400" dirty="0" err="1"/>
              <a:t>ሠራዊት</a:t>
            </a:r>
            <a:r>
              <a:rPr lang="en-CA" sz="4400" dirty="0"/>
              <a:t> ፡ </a:t>
            </a:r>
            <a:r>
              <a:rPr lang="en-CA" sz="4400" dirty="0" err="1"/>
              <a:t>ወሢመታት</a:t>
            </a:r>
            <a:r>
              <a:rPr lang="en-CA" sz="4400" dirty="0"/>
              <a:t>፡ </a:t>
            </a:r>
            <a:r>
              <a:rPr lang="en-CA" sz="4400" dirty="0" err="1"/>
              <a:t>ወሥልጣናት</a:t>
            </a:r>
            <a:r>
              <a:rPr lang="en-CA" sz="4400" dirty="0" smtClean="0"/>
              <a:t>።</a:t>
            </a:r>
            <a:endParaRPr lang="en-CA" sz="4400" dirty="0"/>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36</a:t>
            </a:r>
            <a:r>
              <a:rPr lang="en-US" sz="1400" dirty="0">
                <a:solidFill>
                  <a:srgbClr val="FFC000"/>
                </a:solidFill>
              </a:rPr>
              <a:t>. </a:t>
            </a:r>
            <a:r>
              <a:rPr lang="en-US" sz="3800" dirty="0"/>
              <a:t>One God, Father of our Lord and </a:t>
            </a:r>
            <a:r>
              <a:rPr lang="en-US" sz="3800" dirty="0" smtClean="0"/>
              <a:t>our </a:t>
            </a:r>
            <a:r>
              <a:rPr lang="en-US" sz="3800" dirty="0" err="1" smtClean="0"/>
              <a:t>Saviour</a:t>
            </a:r>
            <a:r>
              <a:rPr lang="en-US" sz="3800" dirty="0" smtClean="0"/>
              <a:t> </a:t>
            </a:r>
            <a:r>
              <a:rPr lang="en-US" sz="3800" dirty="0"/>
              <a:t>Jesus Christ, Who was </a:t>
            </a:r>
            <a:r>
              <a:rPr lang="en-US" sz="3800" dirty="0" smtClean="0"/>
              <a:t>begotten before </a:t>
            </a:r>
            <a:r>
              <a:rPr lang="en-US" sz="3800" dirty="0"/>
              <a:t>the creation of the world, the </a:t>
            </a:r>
            <a:r>
              <a:rPr lang="en-US" sz="3800" dirty="0" smtClean="0"/>
              <a:t>only begotten </a:t>
            </a:r>
            <a:r>
              <a:rPr lang="en-US" sz="3800" dirty="0"/>
              <a:t>Son, coequal with Him, creator </a:t>
            </a:r>
            <a:r>
              <a:rPr lang="en-US" sz="3800" dirty="0" smtClean="0"/>
              <a:t>of all </a:t>
            </a:r>
            <a:r>
              <a:rPr lang="en-US" sz="3800" dirty="0"/>
              <a:t>the hosts, the principalities and </a:t>
            </a:r>
            <a:r>
              <a:rPr lang="en-US" sz="3800" dirty="0" err="1"/>
              <a:t>thedominions</a:t>
            </a:r>
            <a:r>
              <a:rPr lang="en-US" sz="38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36</a:t>
            </a:r>
            <a:r>
              <a:rPr lang="en-CA" sz="1400" dirty="0">
                <a:solidFill>
                  <a:srgbClr val="FFC000"/>
                </a:solidFill>
              </a:rPr>
              <a:t>. </a:t>
            </a:r>
            <a:r>
              <a:rPr lang="en-CA" sz="4400" dirty="0" err="1"/>
              <a:t>ኣቦኡ</a:t>
            </a:r>
            <a:r>
              <a:rPr lang="en-CA" sz="4400" dirty="0"/>
              <a:t> </a:t>
            </a:r>
            <a:r>
              <a:rPr lang="en-CA" sz="4400" dirty="0" err="1"/>
              <a:t>ንጐይታናን</a:t>
            </a:r>
            <a:r>
              <a:rPr lang="en-CA" sz="4400" dirty="0"/>
              <a:t> </a:t>
            </a:r>
            <a:r>
              <a:rPr lang="en-CA" sz="4400" dirty="0" err="1"/>
              <a:t>መድሓኒናን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እግዚኣብሄር</a:t>
            </a:r>
            <a:r>
              <a:rPr lang="en-CA" sz="4400" dirty="0"/>
              <a:t> </a:t>
            </a:r>
            <a:r>
              <a:rPr lang="en-CA" sz="4400" dirty="0" err="1"/>
              <a:t>ሓደ</a:t>
            </a:r>
            <a:r>
              <a:rPr lang="en-CA" sz="4400" dirty="0"/>
              <a:t> </a:t>
            </a:r>
            <a:r>
              <a:rPr lang="en-CA" sz="4400" dirty="0" err="1"/>
              <a:t>እዩ</a:t>
            </a:r>
            <a:r>
              <a:rPr lang="en-CA" sz="4400" dirty="0"/>
              <a:t>። </a:t>
            </a:r>
            <a:r>
              <a:rPr lang="en-CA" sz="4400" dirty="0" err="1"/>
              <a:t>ዓለም</a:t>
            </a:r>
            <a:r>
              <a:rPr lang="en-CA" sz="4400" dirty="0"/>
              <a:t> </a:t>
            </a:r>
            <a:r>
              <a:rPr lang="en-CA" sz="4400" dirty="0" err="1"/>
              <a:t>ከይተፈጥረ</a:t>
            </a:r>
            <a:r>
              <a:rPr lang="en-CA" sz="4400" dirty="0"/>
              <a:t> </a:t>
            </a:r>
            <a:r>
              <a:rPr lang="en-CA" sz="4400" dirty="0" err="1"/>
              <a:t>ዝተወልደ</a:t>
            </a:r>
            <a:r>
              <a:rPr lang="en-CA" sz="4400" dirty="0"/>
              <a:t>፥ </a:t>
            </a:r>
            <a:r>
              <a:rPr lang="en-CA" sz="4400" dirty="0" err="1"/>
              <a:t>ወልድ</a:t>
            </a:r>
            <a:r>
              <a:rPr lang="en-CA" sz="4400" dirty="0"/>
              <a:t> </a:t>
            </a:r>
            <a:r>
              <a:rPr lang="en-CA" sz="4400" dirty="0" err="1"/>
              <a:t>ዋሕድ</a:t>
            </a:r>
            <a:r>
              <a:rPr lang="en-CA" sz="4400" dirty="0"/>
              <a:t>፥ </a:t>
            </a:r>
            <a:r>
              <a:rPr lang="en-CA" sz="4400" dirty="0" err="1"/>
              <a:t>ምስኡ</a:t>
            </a:r>
            <a:r>
              <a:rPr lang="en-CA" sz="4400" dirty="0"/>
              <a:t> </a:t>
            </a:r>
            <a:r>
              <a:rPr lang="en-CA" sz="4400" dirty="0" err="1"/>
              <a:t>ማዕረ</a:t>
            </a:r>
            <a:r>
              <a:rPr lang="en-CA" sz="4400" dirty="0"/>
              <a:t> </a:t>
            </a:r>
            <a:r>
              <a:rPr lang="en-CA" sz="4400" dirty="0" err="1"/>
              <a:t>ዝኾነ</a:t>
            </a:r>
            <a:r>
              <a:rPr lang="en-CA" sz="4400" dirty="0"/>
              <a:t>፥ </a:t>
            </a:r>
            <a:r>
              <a:rPr lang="en-CA" sz="4400" dirty="0" err="1"/>
              <a:t>ኵሉ</a:t>
            </a:r>
            <a:r>
              <a:rPr lang="en-CA" sz="4400" dirty="0"/>
              <a:t> </a:t>
            </a:r>
            <a:r>
              <a:rPr lang="en-CA" sz="4400" dirty="0" err="1"/>
              <a:t>ሠራዊትን</a:t>
            </a:r>
            <a:r>
              <a:rPr lang="en-CA" sz="4400" dirty="0"/>
              <a:t> </a:t>
            </a:r>
            <a:r>
              <a:rPr lang="en-CA" sz="4400" dirty="0" err="1"/>
              <a:t>ሢመታትን</a:t>
            </a:r>
            <a:r>
              <a:rPr lang="en-CA" sz="4400" dirty="0"/>
              <a:t> </a:t>
            </a:r>
            <a:r>
              <a:rPr lang="en-CA" sz="4400" dirty="0" err="1"/>
              <a:t>ሥልጣናትን</a:t>
            </a:r>
            <a:r>
              <a:rPr lang="en-CA" sz="4400" dirty="0"/>
              <a:t>፥ </a:t>
            </a:r>
            <a:r>
              <a:rPr lang="en-CA" sz="4400" dirty="0" err="1"/>
              <a:t>ዝፈጠረ</a:t>
            </a:r>
            <a:r>
              <a:rPr lang="en-CA" sz="4400" dirty="0" smtClean="0"/>
              <a:t>።</a:t>
            </a:r>
            <a:endParaRPr lang="en-CA" sz="4400" dirty="0"/>
          </a:p>
        </p:txBody>
      </p:sp>
    </p:spTree>
    <p:extLst>
      <p:ext uri="{BB962C8B-B14F-4D97-AF65-F5344CB8AC3E}">
        <p14:creationId xmlns:p14="http://schemas.microsoft.com/office/powerpoint/2010/main" val="2494318145"/>
      </p:ext>
    </p:extLst>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፴፯</a:t>
            </a:r>
            <a:r>
              <a:rPr lang="en-CA" sz="1400" dirty="0">
                <a:solidFill>
                  <a:srgbClr val="FFC000"/>
                </a:solidFill>
              </a:rPr>
              <a:t>. </a:t>
            </a:r>
            <a:r>
              <a:rPr lang="en-CA" sz="4400" dirty="0" err="1"/>
              <a:t>ዘሠምረ</a:t>
            </a:r>
            <a:r>
              <a:rPr lang="en-CA" sz="4400" dirty="0"/>
              <a:t> </a:t>
            </a:r>
            <a:r>
              <a:rPr lang="en-CA" sz="4400" dirty="0" err="1"/>
              <a:t>ይኩን</a:t>
            </a:r>
            <a:r>
              <a:rPr lang="en-CA" sz="4400" dirty="0"/>
              <a:t> </a:t>
            </a:r>
            <a:r>
              <a:rPr lang="en-CA" sz="4400" dirty="0" err="1"/>
              <a:t>ሰብአ</a:t>
            </a:r>
            <a:r>
              <a:rPr lang="en-CA" sz="4400" dirty="0"/>
              <a:t> </a:t>
            </a:r>
            <a:r>
              <a:rPr lang="en-CA" sz="4400" dirty="0" err="1"/>
              <a:t>በደኃሪ</a:t>
            </a:r>
            <a:r>
              <a:rPr lang="en-CA" sz="4400" dirty="0"/>
              <a:t> </a:t>
            </a:r>
            <a:r>
              <a:rPr lang="en-CA" sz="4400" dirty="0" err="1"/>
              <a:t>መዋዕል</a:t>
            </a:r>
            <a:r>
              <a:rPr lang="en-CA" sz="4400" dirty="0"/>
              <a:t> </a:t>
            </a:r>
            <a:r>
              <a:rPr lang="en-CA" sz="4400" dirty="0" err="1"/>
              <a:t>ወነሥአ</a:t>
            </a:r>
            <a:r>
              <a:rPr lang="en-CA" sz="4400" dirty="0"/>
              <a:t> </a:t>
            </a:r>
            <a:r>
              <a:rPr lang="en-CA" sz="4400" dirty="0" smtClean="0"/>
              <a:t>  </a:t>
            </a:r>
            <a:r>
              <a:rPr lang="en-CA" sz="4400" dirty="0" err="1" smtClean="0"/>
              <a:t>እምእግዝእ</a:t>
            </a:r>
            <a:endParaRPr lang="en-CA" sz="4400" dirty="0" smtClean="0"/>
          </a:p>
          <a:p>
            <a:r>
              <a:rPr lang="en-CA" sz="4400" dirty="0" err="1" smtClean="0"/>
              <a:t>ትነ</a:t>
            </a:r>
            <a:r>
              <a:rPr lang="en-CA" sz="4400" dirty="0" smtClean="0"/>
              <a:t> </a:t>
            </a:r>
            <a:r>
              <a:rPr lang="en-CA" sz="4400" dirty="0" err="1"/>
              <a:t>ማርያም</a:t>
            </a:r>
            <a:r>
              <a:rPr lang="en-CA" sz="4400" dirty="0"/>
              <a:t> </a:t>
            </a:r>
            <a:r>
              <a:rPr lang="en-CA" sz="4400" dirty="0" err="1"/>
              <a:t>ቅድስት</a:t>
            </a:r>
            <a:r>
              <a:rPr lang="en-CA" sz="4400" dirty="0"/>
              <a:t> </a:t>
            </a:r>
            <a:r>
              <a:rPr lang="en-CA" sz="4400" dirty="0" err="1"/>
              <a:t>ድንግል</a:t>
            </a:r>
            <a:r>
              <a:rPr lang="en-CA" sz="4400" dirty="0"/>
              <a:t> </a:t>
            </a:r>
            <a:r>
              <a:rPr lang="en-CA" sz="4400" dirty="0" err="1"/>
              <a:t>ዘእንበለ</a:t>
            </a:r>
            <a:r>
              <a:rPr lang="en-CA" sz="4400" dirty="0"/>
              <a:t> </a:t>
            </a:r>
            <a:r>
              <a:rPr lang="en-CA" sz="4400" dirty="0" err="1"/>
              <a:t>ዘርዐ</a:t>
            </a:r>
            <a:r>
              <a:rPr lang="en-CA" sz="4400" dirty="0"/>
              <a:t> </a:t>
            </a:r>
            <a:r>
              <a:rPr lang="en-CA" sz="4400" dirty="0" err="1"/>
              <a:t>ብእሲ</a:t>
            </a:r>
            <a:r>
              <a:rPr lang="en-CA" sz="4400" dirty="0"/>
              <a:t>። </a:t>
            </a:r>
            <a:r>
              <a:rPr lang="en-CA" sz="4400" dirty="0" err="1"/>
              <a:t>ወተሐፅነ</a:t>
            </a:r>
            <a:r>
              <a:rPr lang="en-CA" sz="4400" dirty="0"/>
              <a:t> </a:t>
            </a:r>
            <a:r>
              <a:rPr lang="en-CA" sz="4400" dirty="0" err="1"/>
              <a:t>ከመ</a:t>
            </a:r>
            <a:r>
              <a:rPr lang="en-CA" sz="4400" dirty="0"/>
              <a:t> </a:t>
            </a:r>
            <a:r>
              <a:rPr lang="en-CA" sz="4400" dirty="0" err="1"/>
              <a:t>ሰብእ</a:t>
            </a:r>
            <a:r>
              <a:rPr lang="en-CA" sz="4400" dirty="0"/>
              <a:t> </a:t>
            </a:r>
            <a:r>
              <a:rPr lang="en-CA" sz="4400" dirty="0" err="1"/>
              <a:t>ዘእንበለ</a:t>
            </a:r>
            <a:r>
              <a:rPr lang="en-CA" sz="4400" dirty="0"/>
              <a:t> </a:t>
            </a:r>
            <a:r>
              <a:rPr lang="en-CA" sz="4400" dirty="0" err="1"/>
              <a:t>ኃጢአት</a:t>
            </a:r>
            <a:r>
              <a:rPr lang="en-CA" sz="4400" dirty="0"/>
              <a:t> </a:t>
            </a:r>
            <a:r>
              <a:rPr lang="en-CA" sz="4400" dirty="0" err="1"/>
              <a:t>ወአበሳ</a:t>
            </a:r>
            <a:r>
              <a:rPr lang="en-CA" sz="4400" dirty="0"/>
              <a:t>። </a:t>
            </a:r>
            <a:r>
              <a:rPr lang="en-CA" sz="4400" dirty="0" err="1"/>
              <a:t>ወአልቦ</a:t>
            </a:r>
            <a:r>
              <a:rPr lang="en-CA" sz="4400" dirty="0"/>
              <a:t> </a:t>
            </a:r>
            <a:r>
              <a:rPr lang="en-CA" sz="4400" dirty="0" err="1"/>
              <a:t>ጒሕሉት</a:t>
            </a:r>
            <a:r>
              <a:rPr lang="en-CA" sz="4400" dirty="0"/>
              <a:t> </a:t>
            </a:r>
            <a:r>
              <a:rPr lang="en-CA" sz="4400" dirty="0" err="1"/>
              <a:t>ውስተ</a:t>
            </a:r>
            <a:r>
              <a:rPr lang="en-CA" sz="4400" dirty="0"/>
              <a:t> </a:t>
            </a:r>
            <a:r>
              <a:rPr lang="en-CA" sz="4400" dirty="0" err="1"/>
              <a:t>አፉሁ</a:t>
            </a:r>
            <a:r>
              <a:rPr lang="en-CA" sz="4400" dirty="0" smtClean="0"/>
              <a:t>።</a:t>
            </a:r>
            <a:endParaRPr lang="en-CA" sz="4400" dirty="0"/>
          </a:p>
        </p:txBody>
      </p:sp>
      <p:sp>
        <p:nvSpPr>
          <p:cNvPr id="9" name="Rectangle 8"/>
          <p:cNvSpPr/>
          <p:nvPr/>
        </p:nvSpPr>
        <p:spPr>
          <a:xfrm>
            <a:off x="7936876" y="-6138"/>
            <a:ext cx="4400150" cy="6524863"/>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37</a:t>
            </a:r>
            <a:r>
              <a:rPr lang="en-US" sz="1400" dirty="0">
                <a:solidFill>
                  <a:srgbClr val="FFC000"/>
                </a:solidFill>
              </a:rPr>
              <a:t>. </a:t>
            </a:r>
            <a:r>
              <a:rPr lang="en-US" sz="3800" dirty="0"/>
              <a:t>Who in the last days was pleased </a:t>
            </a:r>
            <a:r>
              <a:rPr lang="en-US" sz="3800" dirty="0" smtClean="0"/>
              <a:t>to become </a:t>
            </a:r>
            <a:r>
              <a:rPr lang="en-US" sz="3800" dirty="0"/>
              <a:t>man, and took flesh from our </a:t>
            </a:r>
            <a:r>
              <a:rPr lang="en-US" sz="3800" dirty="0" smtClean="0"/>
              <a:t>Lady Mary</a:t>
            </a:r>
            <a:r>
              <a:rPr lang="en-US" sz="3800" dirty="0"/>
              <a:t>, the holy Virgin, without the seed </a:t>
            </a:r>
            <a:r>
              <a:rPr lang="en-US" sz="3800" dirty="0" smtClean="0"/>
              <a:t>of man</a:t>
            </a:r>
            <a:r>
              <a:rPr lang="en-US" sz="3800" dirty="0"/>
              <a:t>, and grew like men yet without sin </a:t>
            </a:r>
            <a:r>
              <a:rPr lang="en-US" sz="3800" dirty="0" smtClean="0"/>
              <a:t>or evil</a:t>
            </a:r>
            <a:r>
              <a:rPr lang="en-US" sz="3800" dirty="0"/>
              <a:t>, neither was guile found in his </a:t>
            </a:r>
            <a:r>
              <a:rPr lang="en-US" sz="3800" dirty="0" smtClean="0"/>
              <a:t>mouth.</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61491" y="68283"/>
            <a:ext cx="4104882" cy="6186309"/>
          </a:xfrm>
          <a:prstGeom prst="rect">
            <a:avLst/>
          </a:prstGeom>
        </p:spPr>
        <p:txBody>
          <a:bodyPr wrap="square">
            <a:spAutoFit/>
          </a:bodyPr>
          <a:lstStyle/>
          <a:p>
            <a:r>
              <a:rPr lang="en-CA" sz="1400" dirty="0" smtClean="0">
                <a:solidFill>
                  <a:srgbClr val="FFC000"/>
                </a:solidFill>
              </a:rPr>
              <a:t>37</a:t>
            </a:r>
            <a:r>
              <a:rPr lang="en-CA" sz="1400" dirty="0">
                <a:solidFill>
                  <a:srgbClr val="FFC000"/>
                </a:solidFill>
              </a:rPr>
              <a:t>. </a:t>
            </a:r>
            <a:r>
              <a:rPr lang="en-CA" sz="4400" dirty="0" err="1"/>
              <a:t>ብዳሕረዋይ</a:t>
            </a:r>
            <a:r>
              <a:rPr lang="en-CA" sz="4400" dirty="0"/>
              <a:t> </a:t>
            </a:r>
            <a:r>
              <a:rPr lang="en-CA" sz="4400" dirty="0" err="1"/>
              <a:t>ዘመን</a:t>
            </a:r>
            <a:r>
              <a:rPr lang="en-CA" sz="4400" dirty="0"/>
              <a:t> </a:t>
            </a:r>
            <a:r>
              <a:rPr lang="en-CA" sz="4400" dirty="0" err="1"/>
              <a:t>ሰብ</a:t>
            </a:r>
            <a:r>
              <a:rPr lang="en-CA" sz="4400" dirty="0"/>
              <a:t> </a:t>
            </a:r>
            <a:r>
              <a:rPr lang="en-CA" sz="4400" dirty="0" err="1"/>
              <a:t>ክኸውን</a:t>
            </a:r>
            <a:r>
              <a:rPr lang="en-CA" sz="4400" dirty="0"/>
              <a:t> </a:t>
            </a:r>
            <a:r>
              <a:rPr lang="en-CA" sz="4400" dirty="0" err="1"/>
              <a:t>ዝፈቐደ</a:t>
            </a:r>
            <a:r>
              <a:rPr lang="en-CA" sz="4400" dirty="0"/>
              <a:t>፥ </a:t>
            </a:r>
            <a:r>
              <a:rPr lang="en-CA" sz="4400" dirty="0" err="1"/>
              <a:t>ብዘይ</a:t>
            </a:r>
            <a:r>
              <a:rPr lang="en-CA" sz="4400" dirty="0"/>
              <a:t> </a:t>
            </a:r>
            <a:r>
              <a:rPr lang="en-CA" sz="4400" dirty="0" err="1"/>
              <a:t>ዘርኢ</a:t>
            </a:r>
            <a:r>
              <a:rPr lang="en-CA" sz="4400" dirty="0"/>
              <a:t> </a:t>
            </a:r>
            <a:r>
              <a:rPr lang="en-CA" sz="4400" dirty="0" err="1"/>
              <a:t>ሰብኣይ</a:t>
            </a:r>
            <a:r>
              <a:rPr lang="en-CA" sz="4400" dirty="0"/>
              <a:t> </a:t>
            </a:r>
            <a:r>
              <a:rPr lang="en-CA" sz="4400" dirty="0" err="1"/>
              <a:t>ካብ</a:t>
            </a:r>
            <a:r>
              <a:rPr lang="en-CA" sz="4400" dirty="0"/>
              <a:t> </a:t>
            </a:r>
            <a:r>
              <a:rPr lang="en-CA" sz="4400" dirty="0" err="1"/>
              <a:t>ቅድስቲ</a:t>
            </a:r>
            <a:r>
              <a:rPr lang="en-CA" sz="4400" dirty="0"/>
              <a:t> </a:t>
            </a:r>
            <a:r>
              <a:rPr lang="en-CA" sz="4400" dirty="0" err="1"/>
              <a:t>ድንግል</a:t>
            </a:r>
            <a:r>
              <a:rPr lang="en-CA" sz="4400" dirty="0"/>
              <a:t> </a:t>
            </a:r>
            <a:r>
              <a:rPr lang="en-CA" sz="4400" dirty="0" err="1"/>
              <a:t>ማርያም</a:t>
            </a:r>
            <a:r>
              <a:rPr lang="en-CA" sz="4400" dirty="0"/>
              <a:t> </a:t>
            </a:r>
            <a:r>
              <a:rPr lang="en-CA" sz="4400" dirty="0" err="1"/>
              <a:t>ሥጋ</a:t>
            </a:r>
            <a:r>
              <a:rPr lang="en-CA" sz="4400" dirty="0"/>
              <a:t> </a:t>
            </a:r>
            <a:r>
              <a:rPr lang="en-CA" sz="4400" dirty="0" err="1"/>
              <a:t>ዝለበሰ</a:t>
            </a:r>
            <a:r>
              <a:rPr lang="en-CA" sz="4400" dirty="0"/>
              <a:t> </a:t>
            </a:r>
            <a:r>
              <a:rPr lang="en-CA" sz="4400" dirty="0" err="1"/>
              <a:t>ብዘይ</a:t>
            </a:r>
            <a:r>
              <a:rPr lang="en-CA" sz="4400" dirty="0"/>
              <a:t> </a:t>
            </a:r>
            <a:r>
              <a:rPr lang="en-CA" sz="4400" dirty="0" err="1"/>
              <a:t>ኃጢኣትን</a:t>
            </a:r>
            <a:r>
              <a:rPr lang="en-CA" sz="4400" dirty="0"/>
              <a:t> </a:t>
            </a:r>
            <a:r>
              <a:rPr lang="en-CA" sz="4400" dirty="0" err="1"/>
              <a:t>ኣበሳን</a:t>
            </a:r>
            <a:r>
              <a:rPr lang="en-CA" sz="4400" dirty="0"/>
              <a:t> </a:t>
            </a:r>
            <a:r>
              <a:rPr lang="en-CA" sz="4400" dirty="0" err="1"/>
              <a:t>ከም</a:t>
            </a:r>
            <a:r>
              <a:rPr lang="en-CA" sz="4400" dirty="0"/>
              <a:t> </a:t>
            </a:r>
            <a:r>
              <a:rPr lang="en-CA" sz="4400" dirty="0" err="1"/>
              <a:t>ሰብ</a:t>
            </a:r>
            <a:r>
              <a:rPr lang="en-CA" sz="4400" dirty="0"/>
              <a:t> </a:t>
            </a:r>
            <a:r>
              <a:rPr lang="en-CA" sz="4400" dirty="0" err="1"/>
              <a:t>ዓበየ</a:t>
            </a:r>
            <a:r>
              <a:rPr lang="en-CA" sz="4400" dirty="0"/>
              <a:t>። </a:t>
            </a:r>
            <a:r>
              <a:rPr lang="en-CA" sz="4400" dirty="0" err="1"/>
              <a:t>ኣብ</a:t>
            </a:r>
            <a:r>
              <a:rPr lang="en-CA" sz="4400" dirty="0"/>
              <a:t> </a:t>
            </a:r>
            <a:r>
              <a:rPr lang="en-CA" sz="4400" dirty="0" err="1"/>
              <a:t>ኣፉ</a:t>
            </a:r>
            <a:r>
              <a:rPr lang="en-CA" sz="4400" dirty="0"/>
              <a:t> </a:t>
            </a:r>
            <a:r>
              <a:rPr lang="en-CA" sz="4400" dirty="0" err="1"/>
              <a:t>ሓሰት</a:t>
            </a:r>
            <a:r>
              <a:rPr lang="en-CA" sz="4400" dirty="0"/>
              <a:t> </a:t>
            </a:r>
            <a:r>
              <a:rPr lang="en-CA" sz="4400" dirty="0" err="1"/>
              <a:t>ኣይተረኽበን</a:t>
            </a:r>
            <a:r>
              <a:rPr lang="en-CA" sz="4400" dirty="0" smtClean="0"/>
              <a:t>።</a:t>
            </a:r>
          </a:p>
        </p:txBody>
      </p:sp>
    </p:spTree>
    <p:extLst>
      <p:ext uri="{BB962C8B-B14F-4D97-AF65-F5344CB8AC3E}">
        <p14:creationId xmlns:p14="http://schemas.microsoft.com/office/powerpoint/2010/main" val="4220223305"/>
      </p:ext>
    </p:extLst>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4400" dirty="0" err="1"/>
              <a:t>ወእምዝ</a:t>
            </a:r>
            <a:r>
              <a:rPr lang="en-CA" sz="4400" dirty="0"/>
              <a:t> </a:t>
            </a:r>
            <a:r>
              <a:rPr lang="en-CA" sz="4400" dirty="0" err="1"/>
              <a:t>ሐመ</a:t>
            </a:r>
            <a:r>
              <a:rPr lang="en-CA" sz="4400" dirty="0"/>
              <a:t> </a:t>
            </a:r>
            <a:r>
              <a:rPr lang="en-CA" sz="4400" dirty="0" err="1"/>
              <a:t>ወሞተ</a:t>
            </a:r>
            <a:r>
              <a:rPr lang="en-CA" sz="4400" dirty="0"/>
              <a:t> </a:t>
            </a:r>
            <a:r>
              <a:rPr lang="en-CA" sz="4400" dirty="0" err="1"/>
              <a:t>በሥጋ</a:t>
            </a:r>
            <a:r>
              <a:rPr lang="en-CA" sz="4400" dirty="0"/>
              <a:t> </a:t>
            </a:r>
            <a:r>
              <a:rPr lang="en-CA" sz="4400" dirty="0" err="1"/>
              <a:t>ወተንሥአ</a:t>
            </a:r>
            <a:r>
              <a:rPr lang="en-CA" sz="4400" dirty="0"/>
              <a:t> </a:t>
            </a:r>
            <a:r>
              <a:rPr lang="en-CA" sz="4400" dirty="0" err="1"/>
              <a:t>እሙታን</a:t>
            </a:r>
            <a:r>
              <a:rPr lang="en-CA" sz="4400" dirty="0"/>
              <a:t> </a:t>
            </a:r>
            <a:r>
              <a:rPr lang="en-CA" sz="4400" dirty="0" err="1"/>
              <a:t>በሣልስት</a:t>
            </a:r>
            <a:r>
              <a:rPr lang="en-CA" sz="4400" dirty="0"/>
              <a:t> </a:t>
            </a:r>
            <a:r>
              <a:rPr lang="en-CA" sz="4400" dirty="0" err="1"/>
              <a:t>ዕለት</a:t>
            </a:r>
            <a:r>
              <a:rPr lang="en-CA" sz="4400" dirty="0"/>
              <a:t> </a:t>
            </a:r>
            <a:r>
              <a:rPr lang="en-CA" sz="4400" dirty="0" err="1"/>
              <a:t>ወዐርገ</a:t>
            </a:r>
            <a:r>
              <a:rPr lang="en-CA" sz="4400" dirty="0"/>
              <a:t> </a:t>
            </a:r>
            <a:r>
              <a:rPr lang="en-CA" sz="4400" dirty="0" err="1"/>
              <a:t>ሰማያተ</a:t>
            </a:r>
            <a:r>
              <a:rPr lang="en-CA" sz="4400" dirty="0"/>
              <a:t> </a:t>
            </a:r>
            <a:r>
              <a:rPr lang="en-CA" sz="4400" dirty="0" err="1"/>
              <a:t>ኀበ</a:t>
            </a:r>
            <a:r>
              <a:rPr lang="en-CA" sz="4400" dirty="0"/>
              <a:t> </a:t>
            </a:r>
            <a:r>
              <a:rPr lang="en-CA" sz="4400" dirty="0" err="1"/>
              <a:t>አብ</a:t>
            </a:r>
            <a:r>
              <a:rPr lang="en-CA" sz="4400" dirty="0"/>
              <a:t> </a:t>
            </a:r>
            <a:r>
              <a:rPr lang="en-CA" sz="4400" dirty="0" err="1"/>
              <a:t>ዘፈነዎ</a:t>
            </a:r>
            <a:r>
              <a:rPr lang="en-CA" sz="4400" dirty="0"/>
              <a:t>። </a:t>
            </a:r>
            <a:r>
              <a:rPr lang="en-CA" sz="4400" dirty="0" err="1"/>
              <a:t>ወነበረ</a:t>
            </a:r>
            <a:r>
              <a:rPr lang="en-CA" sz="4400" dirty="0"/>
              <a:t> </a:t>
            </a:r>
            <a:r>
              <a:rPr lang="en-CA" sz="4400" dirty="0" err="1"/>
              <a:t>በየማነ</a:t>
            </a:r>
            <a:r>
              <a:rPr lang="en-CA" sz="4400" dirty="0"/>
              <a:t> </a:t>
            </a:r>
            <a:r>
              <a:rPr lang="en-CA" sz="4400" dirty="0" err="1"/>
              <a:t>ኀይል</a:t>
            </a:r>
            <a:r>
              <a:rPr lang="en-CA" sz="4400" dirty="0"/>
              <a:t> </a:t>
            </a:r>
            <a:r>
              <a:rPr lang="en-CA" sz="4400" dirty="0" err="1"/>
              <a:t>ወፈነወ</a:t>
            </a:r>
            <a:r>
              <a:rPr lang="en-CA" sz="4400" dirty="0"/>
              <a:t> </a:t>
            </a:r>
            <a:r>
              <a:rPr lang="en-CA" sz="4400" dirty="0" err="1"/>
              <a:t>ለነ</a:t>
            </a:r>
            <a:r>
              <a:rPr lang="en-CA" sz="4400" dirty="0"/>
              <a:t> </a:t>
            </a:r>
            <a:r>
              <a:rPr lang="en-CA" sz="4400" dirty="0" err="1"/>
              <a:t>ጰራቅሊጦስሃ</a:t>
            </a:r>
            <a:r>
              <a:rPr lang="en-CA" sz="4400" dirty="0"/>
              <a:t> </a:t>
            </a:r>
            <a:r>
              <a:rPr lang="en-CA" sz="4400" dirty="0" err="1"/>
              <a:t>መንፈሰ</a:t>
            </a:r>
            <a:r>
              <a:rPr lang="en-CA" sz="4400" dirty="0"/>
              <a:t> </a:t>
            </a:r>
            <a:r>
              <a:rPr lang="en-CA" sz="4400" dirty="0" err="1"/>
              <a:t>ቅዱሰ</a:t>
            </a:r>
            <a:r>
              <a:rPr lang="en-CA" sz="4400" dirty="0"/>
              <a:t> </a:t>
            </a:r>
            <a:r>
              <a:rPr lang="en-CA" sz="4400" dirty="0" err="1"/>
              <a:t>ዘወፅአ</a:t>
            </a:r>
            <a:r>
              <a:rPr lang="en-CA" sz="4400" dirty="0"/>
              <a:t> </a:t>
            </a:r>
            <a:r>
              <a:rPr lang="en-CA" sz="4400" dirty="0" err="1"/>
              <a:t>እምአብ</a:t>
            </a:r>
            <a:r>
              <a:rPr lang="en-CA" sz="4400" dirty="0"/>
              <a:t> </a:t>
            </a:r>
            <a:r>
              <a:rPr lang="en-CA" sz="4400" dirty="0" err="1" smtClean="0"/>
              <a:t>ወአድኀነ</a:t>
            </a:r>
            <a:endParaRPr lang="en-CA" sz="4400" dirty="0"/>
          </a:p>
        </p:txBody>
      </p:sp>
      <p:sp>
        <p:nvSpPr>
          <p:cNvPr id="9" name="Rectangle 8"/>
          <p:cNvSpPr/>
          <p:nvPr/>
        </p:nvSpPr>
        <p:spPr>
          <a:xfrm>
            <a:off x="7936876" y="-79878"/>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38</a:t>
            </a:r>
            <a:r>
              <a:rPr lang="en-US" sz="1400" dirty="0">
                <a:solidFill>
                  <a:srgbClr val="FFC000"/>
                </a:solidFill>
              </a:rPr>
              <a:t>. </a:t>
            </a:r>
            <a:r>
              <a:rPr lang="en-US" sz="3700" dirty="0"/>
              <a:t>Then He suffered, died in the flesh</a:t>
            </a:r>
            <a:r>
              <a:rPr lang="en-US" sz="3700" dirty="0" smtClean="0"/>
              <a:t>, rose </a:t>
            </a:r>
            <a:r>
              <a:rPr lang="en-US" sz="3700" dirty="0"/>
              <a:t>from the dead on the third day</a:t>
            </a:r>
            <a:r>
              <a:rPr lang="en-US" sz="3700" dirty="0" smtClean="0"/>
              <a:t>,  ascended </a:t>
            </a:r>
            <a:r>
              <a:rPr lang="en-US" sz="3700" dirty="0"/>
              <a:t>unto heaven, to the Father </a:t>
            </a:r>
            <a:r>
              <a:rPr lang="en-US" sz="3700" dirty="0" smtClean="0"/>
              <a:t>Who sent </a:t>
            </a:r>
            <a:r>
              <a:rPr lang="en-US" sz="3700" dirty="0"/>
              <a:t>him, sat down at the right hand </a:t>
            </a:r>
            <a:r>
              <a:rPr lang="en-US" sz="3700" dirty="0" smtClean="0"/>
              <a:t>of Power</a:t>
            </a:r>
            <a:r>
              <a:rPr lang="en-US" sz="3700" dirty="0"/>
              <a:t>, sent to us the </a:t>
            </a:r>
            <a:r>
              <a:rPr lang="en-US" sz="3700" dirty="0" err="1"/>
              <a:t>Paraclete</a:t>
            </a:r>
            <a:r>
              <a:rPr lang="en-US" sz="3700" dirty="0"/>
              <a:t>, the </a:t>
            </a:r>
            <a:r>
              <a:rPr lang="en-US" sz="3700" dirty="0" smtClean="0"/>
              <a:t>Holy Spirit</a:t>
            </a:r>
            <a:r>
              <a:rPr lang="en-US" sz="3700" dirty="0"/>
              <a:t>, Who proceeds from the Father, </a:t>
            </a:r>
            <a:r>
              <a:rPr lang="en-US" sz="3700" dirty="0" smtClean="0"/>
              <a:t>and saved all</a:t>
            </a:r>
            <a:r>
              <a:rPr lang="en-US" sz="3800" dirty="0" smtClean="0"/>
              <a:t>.</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400" dirty="0" err="1"/>
              <a:t>ብድሕርዚ</a:t>
            </a:r>
            <a:r>
              <a:rPr lang="en-CA" sz="4400" dirty="0"/>
              <a:t> </a:t>
            </a:r>
            <a:r>
              <a:rPr lang="en-CA" sz="4400" dirty="0" err="1"/>
              <a:t>ብሥጋ</a:t>
            </a:r>
            <a:r>
              <a:rPr lang="en-CA" sz="4400" dirty="0"/>
              <a:t> </a:t>
            </a:r>
            <a:r>
              <a:rPr lang="en-CA" sz="4400" dirty="0" err="1"/>
              <a:t>መከራ</a:t>
            </a:r>
            <a:r>
              <a:rPr lang="en-CA" sz="4400" dirty="0"/>
              <a:t> </a:t>
            </a:r>
            <a:r>
              <a:rPr lang="en-CA" sz="4400" dirty="0" smtClean="0"/>
              <a:t> </a:t>
            </a:r>
            <a:r>
              <a:rPr lang="en-CA" sz="4400" dirty="0" err="1" smtClean="0"/>
              <a:t>መስቀል</a:t>
            </a:r>
            <a:r>
              <a:rPr lang="en-CA" sz="4400" dirty="0" smtClean="0"/>
              <a:t>   </a:t>
            </a:r>
            <a:r>
              <a:rPr lang="en-CA" sz="4400" dirty="0" err="1" smtClean="0"/>
              <a:t>ተቐ</a:t>
            </a:r>
            <a:endParaRPr lang="en-CA" sz="4400" dirty="0" smtClean="0"/>
          </a:p>
          <a:p>
            <a:r>
              <a:rPr lang="en-CA" sz="4400" dirty="0" err="1" smtClean="0"/>
              <a:t>ቢሉ</a:t>
            </a:r>
            <a:r>
              <a:rPr lang="en-CA" sz="4400" dirty="0" smtClean="0"/>
              <a:t> </a:t>
            </a:r>
            <a:r>
              <a:rPr lang="en-CA" sz="4400" dirty="0" err="1"/>
              <a:t>ሞተ</a:t>
            </a:r>
            <a:r>
              <a:rPr lang="en-CA" sz="4400" dirty="0"/>
              <a:t>፥ </a:t>
            </a:r>
            <a:r>
              <a:rPr lang="en-CA" sz="4400" dirty="0" err="1"/>
              <a:t>ብሣልሳይ</a:t>
            </a:r>
            <a:r>
              <a:rPr lang="en-CA" sz="4400" dirty="0"/>
              <a:t> </a:t>
            </a:r>
            <a:r>
              <a:rPr lang="en-CA" sz="4400" dirty="0" err="1"/>
              <a:t>መዓልቲ</a:t>
            </a:r>
            <a:r>
              <a:rPr lang="en-CA" sz="4400" dirty="0"/>
              <a:t> </a:t>
            </a:r>
            <a:r>
              <a:rPr lang="en-CA" sz="4400" dirty="0" err="1"/>
              <a:t>ካብ</a:t>
            </a:r>
            <a:r>
              <a:rPr lang="en-CA" sz="4400" dirty="0"/>
              <a:t> </a:t>
            </a:r>
            <a:r>
              <a:rPr lang="en-CA" sz="4400" dirty="0" err="1"/>
              <a:t>ምዉታት</a:t>
            </a:r>
            <a:r>
              <a:rPr lang="en-CA" sz="4400" dirty="0"/>
              <a:t> </a:t>
            </a:r>
            <a:r>
              <a:rPr lang="en-CA" sz="4400" dirty="0" err="1"/>
              <a:t>ተፈልዩ</a:t>
            </a:r>
            <a:r>
              <a:rPr lang="en-CA" sz="4400" dirty="0"/>
              <a:t> </a:t>
            </a:r>
            <a:r>
              <a:rPr lang="en-CA" sz="4400" dirty="0" err="1"/>
              <a:t>ተንሥአ</a:t>
            </a:r>
            <a:r>
              <a:rPr lang="en-CA" sz="4400" dirty="0"/>
              <a:t>። </a:t>
            </a:r>
            <a:endParaRPr lang="en-CA" sz="4400" dirty="0" smtClean="0"/>
          </a:p>
          <a:p>
            <a:r>
              <a:rPr lang="en-CA" sz="4400" dirty="0" err="1" smtClean="0"/>
              <a:t>ናብ</a:t>
            </a:r>
            <a:r>
              <a:rPr lang="en-CA" sz="4400" dirty="0" smtClean="0"/>
              <a:t> </a:t>
            </a:r>
            <a:r>
              <a:rPr lang="en-CA" sz="4400" dirty="0" err="1"/>
              <a:t>ዝለኣኾ</a:t>
            </a:r>
            <a:r>
              <a:rPr lang="en-CA" sz="4400" dirty="0"/>
              <a:t> </a:t>
            </a:r>
            <a:r>
              <a:rPr lang="en-CA" sz="4400" dirty="0" err="1"/>
              <a:t>ኣቦኡ</a:t>
            </a:r>
            <a:r>
              <a:rPr lang="en-CA" sz="4400" dirty="0"/>
              <a:t> </a:t>
            </a:r>
            <a:r>
              <a:rPr lang="en-CA" sz="4400" dirty="0" err="1"/>
              <a:t>ናብ</a:t>
            </a:r>
            <a:r>
              <a:rPr lang="en-CA" sz="4400" dirty="0"/>
              <a:t> </a:t>
            </a:r>
            <a:r>
              <a:rPr lang="en-CA" sz="4400" dirty="0" err="1"/>
              <a:t>ሰማያት</a:t>
            </a:r>
            <a:r>
              <a:rPr lang="en-CA" sz="4400" dirty="0"/>
              <a:t> </a:t>
            </a:r>
            <a:r>
              <a:rPr lang="en-CA" sz="4400" dirty="0" err="1"/>
              <a:t>ዓረገ</a:t>
            </a:r>
            <a:r>
              <a:rPr lang="en-CA" sz="4400" dirty="0"/>
              <a:t>። </a:t>
            </a:r>
            <a:r>
              <a:rPr lang="en-CA" sz="4400" dirty="0" err="1"/>
              <a:t>ካብ</a:t>
            </a:r>
            <a:r>
              <a:rPr lang="en-CA" sz="4400" dirty="0"/>
              <a:t> </a:t>
            </a:r>
            <a:r>
              <a:rPr lang="en-CA" sz="4400" dirty="0" err="1"/>
              <a:t>ኣብ</a:t>
            </a:r>
            <a:r>
              <a:rPr lang="en-CA" sz="4400" dirty="0"/>
              <a:t> </a:t>
            </a:r>
            <a:r>
              <a:rPr lang="en-CA" sz="4400" dirty="0" err="1"/>
              <a:t>ዝሠረፀ</a:t>
            </a:r>
            <a:r>
              <a:rPr lang="en-CA" sz="4400" dirty="0"/>
              <a:t> </a:t>
            </a:r>
            <a:r>
              <a:rPr lang="en-CA" sz="4400" dirty="0" err="1"/>
              <a:t>ንዓለም</a:t>
            </a:r>
            <a:r>
              <a:rPr lang="en-CA" sz="4400" dirty="0"/>
              <a:t> </a:t>
            </a:r>
            <a:r>
              <a:rPr lang="en-CA" sz="4400" dirty="0" err="1"/>
              <a:t>እውን</a:t>
            </a:r>
            <a:r>
              <a:rPr lang="en-CA" sz="4400" dirty="0"/>
              <a:t> </a:t>
            </a:r>
            <a:r>
              <a:rPr lang="en-CA" sz="4400" dirty="0" err="1"/>
              <a:t>ዘድሓነ</a:t>
            </a:r>
            <a:r>
              <a:rPr lang="en-CA" sz="4400" dirty="0"/>
              <a:t>፥ </a:t>
            </a:r>
            <a:r>
              <a:rPr lang="en-CA" sz="4400" dirty="0" err="1"/>
              <a:t>ምስ</a:t>
            </a:r>
            <a:r>
              <a:rPr lang="en-CA" sz="4400" dirty="0"/>
              <a:t> </a:t>
            </a:r>
            <a:r>
              <a:rPr lang="en-CA" sz="4400" dirty="0" err="1"/>
              <a:t>ኣብን</a:t>
            </a:r>
            <a:r>
              <a:rPr lang="en-CA" sz="4400" dirty="0"/>
              <a:t> </a:t>
            </a:r>
            <a:r>
              <a:rPr lang="en-CA" sz="4400" dirty="0" err="1"/>
              <a:t>ምስ</a:t>
            </a:r>
            <a:r>
              <a:rPr lang="en-CA" sz="4400" dirty="0"/>
              <a:t> </a:t>
            </a:r>
            <a:r>
              <a:rPr lang="en-CA" sz="4400" dirty="0" err="1" smtClean="0"/>
              <a:t>ወልድን</a:t>
            </a:r>
            <a:endParaRPr lang="en-CA" sz="4400" dirty="0"/>
          </a:p>
        </p:txBody>
      </p:sp>
    </p:spTree>
    <p:extLst>
      <p:ext uri="{BB962C8B-B14F-4D97-AF65-F5344CB8AC3E}">
        <p14:creationId xmlns:p14="http://schemas.microsoft.com/office/powerpoint/2010/main" val="962638348"/>
      </p:ext>
    </p:extLst>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3813254" cy="6863417"/>
          </a:xfrm>
          <a:prstGeom prst="rect">
            <a:avLst/>
          </a:prstGeom>
        </p:spPr>
        <p:txBody>
          <a:bodyPr wrap="square">
            <a:spAutoFit/>
          </a:bodyPr>
          <a:lstStyle/>
          <a:p>
            <a:r>
              <a:rPr lang="en-CA" sz="4400" dirty="0" err="1" smtClean="0"/>
              <a:t>ኵሎ</a:t>
            </a:r>
            <a:r>
              <a:rPr lang="en-CA" sz="4400" dirty="0" smtClean="0"/>
              <a:t> </a:t>
            </a:r>
            <a:r>
              <a:rPr lang="en-CA" sz="4400" dirty="0" err="1"/>
              <a:t>ዓለመ</a:t>
            </a:r>
            <a:r>
              <a:rPr lang="en-CA" sz="4400" dirty="0"/>
              <a:t> </a:t>
            </a:r>
            <a:r>
              <a:rPr lang="en-CA" sz="4400" dirty="0" err="1"/>
              <a:t>ዘህልው</a:t>
            </a:r>
            <a:r>
              <a:rPr lang="en-CA" sz="4400" dirty="0"/>
              <a:t> </a:t>
            </a:r>
            <a:r>
              <a:rPr lang="en-CA" sz="4400" dirty="0" err="1"/>
              <a:t>ምስለ</a:t>
            </a:r>
            <a:r>
              <a:rPr lang="en-CA" sz="4400" dirty="0"/>
              <a:t> </a:t>
            </a:r>
            <a:r>
              <a:rPr lang="en-CA" sz="4400" dirty="0" err="1"/>
              <a:t>አብ</a:t>
            </a:r>
            <a:r>
              <a:rPr lang="en-CA" sz="4400" dirty="0"/>
              <a:t> </a:t>
            </a:r>
            <a:r>
              <a:rPr lang="en-CA" sz="4400" dirty="0" err="1" smtClean="0"/>
              <a:t>ወወልድ</a:t>
            </a:r>
            <a:endParaRPr lang="en-CA" sz="4400" dirty="0" smtClean="0"/>
          </a:p>
          <a:p>
            <a:r>
              <a:rPr lang="en-CA" sz="4400" dirty="0" smtClean="0"/>
              <a:t>።</a:t>
            </a:r>
            <a:endParaRPr lang="en-CA" sz="4400" dirty="0"/>
          </a:p>
          <a:p>
            <a:r>
              <a:rPr lang="en-CA" sz="1400" dirty="0">
                <a:solidFill>
                  <a:srgbClr val="FFC000"/>
                </a:solidFill>
              </a:rPr>
              <a:t>፴፱. </a:t>
            </a:r>
            <a:r>
              <a:rPr lang="en-CA" sz="4400" dirty="0" err="1"/>
              <a:t>ንብል</a:t>
            </a:r>
            <a:r>
              <a:rPr lang="en-CA" sz="4400" dirty="0"/>
              <a:t> </a:t>
            </a:r>
            <a:r>
              <a:rPr lang="en-CA" sz="4400" dirty="0" err="1"/>
              <a:t>እንከ</a:t>
            </a:r>
            <a:r>
              <a:rPr lang="en-CA" sz="4400" dirty="0"/>
              <a:t> </a:t>
            </a:r>
            <a:r>
              <a:rPr lang="en-CA" sz="4400" dirty="0" err="1"/>
              <a:t>ከመ</a:t>
            </a:r>
            <a:r>
              <a:rPr lang="en-CA" sz="4400" dirty="0"/>
              <a:t> </a:t>
            </a:r>
            <a:r>
              <a:rPr lang="en-CA" sz="4400" dirty="0" err="1"/>
              <a:t>ኵሉ</a:t>
            </a:r>
            <a:r>
              <a:rPr lang="en-CA" sz="4400" dirty="0"/>
              <a:t> </a:t>
            </a:r>
            <a:r>
              <a:rPr lang="en-CA" sz="4400" dirty="0" err="1"/>
              <a:t>ሠናይ</a:t>
            </a:r>
            <a:r>
              <a:rPr lang="en-CA" sz="4400" dirty="0"/>
              <a:t> </a:t>
            </a:r>
            <a:r>
              <a:rPr lang="en-CA" sz="4400" dirty="0" err="1"/>
              <a:t>ፍጥረተ</a:t>
            </a:r>
            <a:r>
              <a:rPr lang="en-CA" sz="4400" dirty="0"/>
              <a:t> </a:t>
            </a:r>
            <a:r>
              <a:rPr lang="en-CA" sz="4400" dirty="0" err="1"/>
              <a:t>እግዚአብሔር</a:t>
            </a:r>
            <a:r>
              <a:rPr lang="en-CA" sz="4400" dirty="0"/>
              <a:t> </a:t>
            </a:r>
            <a:r>
              <a:rPr lang="en-CA" sz="4400" dirty="0" err="1"/>
              <a:t>ወአልቦ</a:t>
            </a:r>
            <a:r>
              <a:rPr lang="en-CA" sz="4400" dirty="0"/>
              <a:t> </a:t>
            </a:r>
            <a:r>
              <a:rPr lang="en-CA" sz="4400" dirty="0" err="1"/>
              <a:t>ግዱፍ</a:t>
            </a:r>
            <a:r>
              <a:rPr lang="en-CA" sz="4400" dirty="0"/>
              <a:t>። </a:t>
            </a:r>
            <a:r>
              <a:rPr lang="en-CA" sz="4400" dirty="0" err="1"/>
              <a:t>ወመንፈስሰ</a:t>
            </a:r>
            <a:r>
              <a:rPr lang="en-CA" sz="4400" dirty="0"/>
              <a:t> </a:t>
            </a:r>
            <a:r>
              <a:rPr lang="en-CA" sz="4400" dirty="0" err="1"/>
              <a:t>ሕይወተ</a:t>
            </a:r>
            <a:r>
              <a:rPr lang="en-CA" sz="4400" dirty="0"/>
              <a:t> </a:t>
            </a:r>
            <a:r>
              <a:rPr lang="en-CA" sz="4400" dirty="0" err="1"/>
              <a:t>ሥጋ</a:t>
            </a:r>
            <a:r>
              <a:rPr lang="en-CA" sz="4400" dirty="0"/>
              <a:t> </a:t>
            </a:r>
            <a:r>
              <a:rPr lang="en-CA" sz="4400" dirty="0" err="1"/>
              <a:t>ይእቲ</a:t>
            </a:r>
            <a:r>
              <a:rPr lang="en-CA" sz="4400" dirty="0"/>
              <a:t> </a:t>
            </a:r>
            <a:r>
              <a:rPr lang="en-CA" sz="4400" dirty="0" err="1"/>
              <a:t>ንጽሕት</a:t>
            </a:r>
            <a:r>
              <a:rPr lang="en-CA" sz="4400" dirty="0"/>
              <a:t> </a:t>
            </a:r>
            <a:r>
              <a:rPr lang="en-CA" sz="4400" dirty="0" err="1"/>
              <a:t>ወቅድስት</a:t>
            </a:r>
            <a:r>
              <a:rPr lang="en-CA" sz="4400" dirty="0"/>
              <a:t> </a:t>
            </a:r>
            <a:r>
              <a:rPr lang="en-CA" sz="4400" dirty="0" err="1"/>
              <a:t>በኵሉ</a:t>
            </a:r>
            <a:r>
              <a:rPr lang="en-CA" sz="4400" dirty="0" smtClean="0"/>
              <a:t>።</a:t>
            </a:r>
          </a:p>
        </p:txBody>
      </p:sp>
      <p:sp>
        <p:nvSpPr>
          <p:cNvPr id="9" name="Rectangle 8"/>
          <p:cNvSpPr/>
          <p:nvPr/>
        </p:nvSpPr>
        <p:spPr>
          <a:xfrm>
            <a:off x="7936876" y="-79878"/>
            <a:ext cx="4400150" cy="6555641"/>
          </a:xfrm>
          <a:prstGeom prst="rect">
            <a:avLst/>
          </a:prstGeom>
        </p:spPr>
        <p:txBody>
          <a:bodyPr wrap="square">
            <a:spAutoFit/>
          </a:bodyPr>
          <a:lstStyle/>
          <a:p>
            <a:pPr marL="40639" marR="40639">
              <a:spcBef>
                <a:spcPts val="600"/>
              </a:spcBef>
              <a:buClr>
                <a:srgbClr val="D84800"/>
              </a:buClr>
              <a:buFont typeface="Arial"/>
              <a:defRPr sz="2800"/>
            </a:pPr>
            <a:r>
              <a:rPr lang="en-US" sz="3700" dirty="0" smtClean="0"/>
              <a:t>the </a:t>
            </a:r>
            <a:r>
              <a:rPr lang="en-US" sz="3700" dirty="0"/>
              <a:t>world, and Who is </a:t>
            </a:r>
            <a:r>
              <a:rPr lang="en-US" sz="3700" dirty="0" smtClean="0"/>
              <a:t>coeternal with </a:t>
            </a:r>
            <a:r>
              <a:rPr lang="en-US" sz="3700" dirty="0"/>
              <a:t>the Father and the Son</a:t>
            </a:r>
            <a:r>
              <a:rPr lang="en-US" sz="3700" dirty="0" smtClean="0"/>
              <a:t>.</a:t>
            </a:r>
          </a:p>
          <a:p>
            <a:pPr marL="40639" marR="40639">
              <a:spcBef>
                <a:spcPts val="600"/>
              </a:spcBef>
              <a:buClr>
                <a:srgbClr val="D84800"/>
              </a:buClr>
              <a:buFont typeface="Arial"/>
              <a:defRPr sz="2800"/>
            </a:pPr>
            <a:r>
              <a:rPr lang="en-US" sz="1400" dirty="0" smtClean="0"/>
              <a:t>39</a:t>
            </a:r>
            <a:r>
              <a:rPr lang="en-US" sz="1400" dirty="0"/>
              <a:t>. </a:t>
            </a:r>
            <a:r>
              <a:rPr lang="en-US" sz="3800" dirty="0"/>
              <a:t>We say further that all the </a:t>
            </a:r>
            <a:r>
              <a:rPr lang="en-US" sz="3800" dirty="0" smtClean="0"/>
              <a:t>creatures of </a:t>
            </a:r>
            <a:r>
              <a:rPr lang="en-US" sz="3800" dirty="0"/>
              <a:t>God are good and there is nothing to </a:t>
            </a:r>
            <a:r>
              <a:rPr lang="en-US" sz="3800" dirty="0" smtClean="0"/>
              <a:t>be rejected</a:t>
            </a:r>
            <a:r>
              <a:rPr lang="en-US" sz="3800" dirty="0"/>
              <a:t>, both the spirit, and the life of </a:t>
            </a:r>
            <a:r>
              <a:rPr lang="en-US" sz="3800" dirty="0" smtClean="0"/>
              <a:t>the body</a:t>
            </a:r>
            <a:r>
              <a:rPr lang="en-US" sz="3800" dirty="0"/>
              <a:t>, is pure and holy in all</a:t>
            </a:r>
            <a:r>
              <a:rPr lang="en-US" sz="38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smtClean="0"/>
              <a:t> </a:t>
            </a:r>
            <a:r>
              <a:rPr lang="en-CA" sz="4400" dirty="0" err="1" smtClean="0"/>
              <a:t>ህልዊ</a:t>
            </a:r>
            <a:r>
              <a:rPr lang="en-CA" sz="4400" dirty="0" smtClean="0"/>
              <a:t>  </a:t>
            </a:r>
            <a:r>
              <a:rPr lang="en-CA" sz="4400" dirty="0" err="1" smtClean="0"/>
              <a:t>ዝኾነ</a:t>
            </a:r>
            <a:r>
              <a:rPr lang="en-CA" sz="4400" dirty="0" smtClean="0"/>
              <a:t>  </a:t>
            </a:r>
            <a:r>
              <a:rPr lang="en-CA" sz="4400" dirty="0" err="1" smtClean="0"/>
              <a:t>ጰራቅሊ</a:t>
            </a:r>
            <a:endParaRPr lang="en-CA" sz="4400" dirty="0" smtClean="0"/>
          </a:p>
          <a:p>
            <a:r>
              <a:rPr lang="en-CA" sz="4400" dirty="0" err="1" smtClean="0"/>
              <a:t>ጦስ</a:t>
            </a:r>
            <a:r>
              <a:rPr lang="en-CA" sz="4400" dirty="0" smtClean="0"/>
              <a:t> </a:t>
            </a:r>
            <a:r>
              <a:rPr lang="en-CA" sz="4400" dirty="0" err="1"/>
              <a:t>መንፈስ</a:t>
            </a:r>
            <a:r>
              <a:rPr lang="en-CA" sz="4400" dirty="0"/>
              <a:t> </a:t>
            </a:r>
            <a:r>
              <a:rPr lang="en-CA" sz="4400" dirty="0" err="1"/>
              <a:t>ጽድቂ</a:t>
            </a:r>
            <a:r>
              <a:rPr lang="en-CA" sz="4400" dirty="0"/>
              <a:t> </a:t>
            </a:r>
            <a:r>
              <a:rPr lang="en-CA" sz="4400" dirty="0" err="1"/>
              <a:t>ሰደደልና</a:t>
            </a:r>
            <a:r>
              <a:rPr lang="en-CA" sz="4400" dirty="0"/>
              <a:t>።</a:t>
            </a:r>
          </a:p>
          <a:p>
            <a:r>
              <a:rPr lang="en-CA" sz="1400" dirty="0">
                <a:solidFill>
                  <a:srgbClr val="FFC000"/>
                </a:solidFill>
              </a:rPr>
              <a:t>39. </a:t>
            </a:r>
            <a:r>
              <a:rPr lang="en-CA" sz="4400" dirty="0" err="1"/>
              <a:t>እግዚኣብሄር</a:t>
            </a:r>
            <a:r>
              <a:rPr lang="en-CA" sz="4400" dirty="0"/>
              <a:t> </a:t>
            </a:r>
            <a:r>
              <a:rPr lang="en-CA" sz="4400" dirty="0" err="1"/>
              <a:t>ዝፈጠሮ</a:t>
            </a:r>
            <a:r>
              <a:rPr lang="en-CA" sz="4400" dirty="0"/>
              <a:t> </a:t>
            </a:r>
            <a:r>
              <a:rPr lang="en-CA" sz="4400" dirty="0" err="1"/>
              <a:t>ኵሉ</a:t>
            </a:r>
            <a:r>
              <a:rPr lang="en-CA" sz="4400" dirty="0"/>
              <a:t> </a:t>
            </a:r>
            <a:r>
              <a:rPr lang="en-CA" sz="4400" dirty="0" err="1"/>
              <a:t>ፍጥረት</a:t>
            </a:r>
            <a:r>
              <a:rPr lang="en-CA" sz="4400" dirty="0"/>
              <a:t> </a:t>
            </a:r>
            <a:r>
              <a:rPr lang="en-CA" sz="4400" dirty="0" err="1"/>
              <a:t>ንጹሕ</a:t>
            </a:r>
            <a:r>
              <a:rPr lang="en-CA" sz="4400" dirty="0"/>
              <a:t> </a:t>
            </a:r>
            <a:r>
              <a:rPr lang="en-CA" sz="4400" dirty="0" err="1"/>
              <a:t>ከም</a:t>
            </a:r>
            <a:r>
              <a:rPr lang="en-CA" sz="4400" dirty="0"/>
              <a:t> </a:t>
            </a:r>
            <a:r>
              <a:rPr lang="en-CA" sz="4400" dirty="0" err="1" smtClean="0"/>
              <a:t>ዝኾነ</a:t>
            </a:r>
            <a:r>
              <a:rPr lang="en-CA" sz="4400" dirty="0" smtClean="0"/>
              <a:t> ፥ </a:t>
            </a:r>
            <a:r>
              <a:rPr lang="en-CA" sz="4400" dirty="0" err="1" smtClean="0"/>
              <a:t>ዝድርበ</a:t>
            </a:r>
            <a:endParaRPr lang="en-CA" sz="4400" dirty="0" smtClean="0"/>
          </a:p>
          <a:p>
            <a:r>
              <a:rPr lang="en-CA" sz="4400" dirty="0" err="1" smtClean="0"/>
              <a:t>ውን</a:t>
            </a:r>
            <a:r>
              <a:rPr lang="en-CA" sz="4400" dirty="0" smtClean="0"/>
              <a:t> </a:t>
            </a:r>
            <a:r>
              <a:rPr lang="en-CA" sz="4400" dirty="0" err="1"/>
              <a:t>የብሉን</a:t>
            </a:r>
            <a:r>
              <a:rPr lang="en-CA" sz="4400" dirty="0"/>
              <a:t> </a:t>
            </a:r>
            <a:r>
              <a:rPr lang="en-CA" sz="4400" dirty="0" err="1"/>
              <a:t>ንብል</a:t>
            </a:r>
            <a:r>
              <a:rPr lang="en-CA" sz="4400" dirty="0"/>
              <a:t>። </a:t>
            </a:r>
            <a:r>
              <a:rPr lang="en-CA" sz="4400" dirty="0" err="1"/>
              <a:t>ናይ</a:t>
            </a:r>
            <a:r>
              <a:rPr lang="en-CA" sz="4400" dirty="0"/>
              <a:t> </a:t>
            </a:r>
            <a:r>
              <a:rPr lang="en-CA" sz="4400" dirty="0" err="1"/>
              <a:t>ሕይወት</a:t>
            </a:r>
            <a:r>
              <a:rPr lang="en-CA" sz="4400" dirty="0"/>
              <a:t> </a:t>
            </a:r>
            <a:r>
              <a:rPr lang="en-CA" sz="4400" dirty="0" err="1"/>
              <a:t>ነፍሲ</a:t>
            </a:r>
            <a:r>
              <a:rPr lang="en-CA" sz="4400" dirty="0"/>
              <a:t> </a:t>
            </a:r>
            <a:r>
              <a:rPr lang="en-CA" sz="4400" dirty="0" err="1"/>
              <a:t>ግና</a:t>
            </a:r>
            <a:r>
              <a:rPr lang="en-CA" sz="4400" dirty="0"/>
              <a:t> </a:t>
            </a:r>
            <a:r>
              <a:rPr lang="en-CA" sz="4400" dirty="0" err="1" smtClean="0"/>
              <a:t>ብዅሉ</a:t>
            </a:r>
            <a:r>
              <a:rPr lang="en-CA" sz="4400" dirty="0" smtClean="0"/>
              <a:t>  </a:t>
            </a:r>
            <a:r>
              <a:rPr lang="en-CA" sz="4400" dirty="0" err="1" smtClean="0"/>
              <a:t>ቅድስትን</a:t>
            </a:r>
            <a:r>
              <a:rPr lang="en-CA" sz="4400" dirty="0" smtClean="0"/>
              <a:t> </a:t>
            </a:r>
            <a:r>
              <a:rPr lang="en-CA" sz="4400" dirty="0" err="1"/>
              <a:t>ንጽሕትን</a:t>
            </a:r>
            <a:r>
              <a:rPr lang="en-CA" sz="4400" dirty="0"/>
              <a:t> </a:t>
            </a:r>
            <a:r>
              <a:rPr lang="en-CA" sz="4400" dirty="0" err="1"/>
              <a:t>እያ</a:t>
            </a:r>
            <a:r>
              <a:rPr lang="en-CA" sz="4400" dirty="0"/>
              <a:t>። </a:t>
            </a:r>
          </a:p>
        </p:txBody>
      </p:sp>
    </p:spTree>
    <p:extLst>
      <p:ext uri="{BB962C8B-B14F-4D97-AF65-F5344CB8AC3E}">
        <p14:creationId xmlns:p14="http://schemas.microsoft.com/office/powerpoint/2010/main" val="3951129816"/>
      </p:ext>
    </p:extLst>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017306"/>
          </a:xfrm>
          <a:prstGeom prst="rect">
            <a:avLst/>
          </a:prstGeom>
        </p:spPr>
        <p:txBody>
          <a:bodyPr wrap="square">
            <a:spAutoFit/>
          </a:bodyPr>
          <a:lstStyle/>
          <a:p>
            <a:r>
              <a:rPr lang="en-CA" sz="1400" dirty="0" smtClean="0">
                <a:solidFill>
                  <a:srgbClr val="FFC000"/>
                </a:solidFill>
              </a:rPr>
              <a:t>፵</a:t>
            </a:r>
            <a:r>
              <a:rPr lang="en-CA" sz="1400" dirty="0">
                <a:solidFill>
                  <a:srgbClr val="FFC000"/>
                </a:solidFill>
              </a:rPr>
              <a:t>. </a:t>
            </a:r>
            <a:r>
              <a:rPr lang="en-CA" sz="4500" dirty="0" err="1"/>
              <a:t>ወንሕነሰ</a:t>
            </a:r>
            <a:r>
              <a:rPr lang="en-CA" sz="4500" dirty="0"/>
              <a:t> </a:t>
            </a:r>
            <a:r>
              <a:rPr lang="en-CA" sz="4500" dirty="0" err="1"/>
              <a:t>ንብል</a:t>
            </a:r>
            <a:r>
              <a:rPr lang="en-CA" sz="4500" dirty="0"/>
              <a:t> </a:t>
            </a:r>
            <a:endParaRPr lang="en-CA" sz="4500" dirty="0" smtClean="0"/>
          </a:p>
          <a:p>
            <a:r>
              <a:rPr lang="en-CA" sz="4500" dirty="0" err="1" smtClean="0"/>
              <a:t>ከም</a:t>
            </a:r>
            <a:r>
              <a:rPr lang="en-CA" sz="4500" dirty="0" smtClean="0"/>
              <a:t> </a:t>
            </a:r>
            <a:r>
              <a:rPr lang="en-CA" sz="4500" dirty="0" err="1"/>
              <a:t>ሰብሳብ</a:t>
            </a:r>
            <a:r>
              <a:rPr lang="en-CA" sz="4500" dirty="0"/>
              <a:t> </a:t>
            </a:r>
            <a:r>
              <a:rPr lang="en-CA" sz="4500" dirty="0" err="1"/>
              <a:t>ንጹሕ</a:t>
            </a:r>
            <a:r>
              <a:rPr lang="en-CA" sz="4500" dirty="0"/>
              <a:t> </a:t>
            </a:r>
            <a:r>
              <a:rPr lang="en-CA" sz="4500" dirty="0" err="1"/>
              <a:t>ወልደት</a:t>
            </a:r>
            <a:r>
              <a:rPr lang="en-CA" sz="4500" dirty="0"/>
              <a:t> </a:t>
            </a:r>
            <a:r>
              <a:rPr lang="en-CA" sz="4500" dirty="0" err="1"/>
              <a:t>ዘአልቦ</a:t>
            </a:r>
            <a:r>
              <a:rPr lang="en-CA" sz="4500" dirty="0"/>
              <a:t> </a:t>
            </a:r>
            <a:r>
              <a:rPr lang="en-CA" sz="4500" dirty="0" err="1" smtClean="0"/>
              <a:t>ርኵስ</a:t>
            </a:r>
            <a:r>
              <a:rPr lang="en-CA" sz="4500" dirty="0" smtClean="0"/>
              <a:t> ፥ </a:t>
            </a:r>
            <a:r>
              <a:rPr lang="en-CA" sz="4500" dirty="0" err="1"/>
              <a:t>እስመ</a:t>
            </a:r>
            <a:r>
              <a:rPr lang="en-CA" sz="4500" dirty="0"/>
              <a:t> </a:t>
            </a:r>
            <a:r>
              <a:rPr lang="en-CA" sz="4500" dirty="0" smtClean="0"/>
              <a:t> </a:t>
            </a:r>
            <a:r>
              <a:rPr lang="en-CA" sz="4500" dirty="0" err="1" smtClean="0"/>
              <a:t>ፈጠ</a:t>
            </a:r>
            <a:endParaRPr lang="en-CA" sz="4500" dirty="0" smtClean="0"/>
          </a:p>
          <a:p>
            <a:r>
              <a:rPr lang="en-CA" sz="4500" dirty="0" err="1" smtClean="0"/>
              <a:t>ሮሙ</a:t>
            </a:r>
            <a:r>
              <a:rPr lang="en-CA" sz="4500" dirty="0" smtClean="0"/>
              <a:t> </a:t>
            </a:r>
            <a:r>
              <a:rPr lang="en-CA" sz="4500" dirty="0" err="1" smtClean="0"/>
              <a:t>እግዚአብሔር</a:t>
            </a:r>
            <a:r>
              <a:rPr lang="en-CA" sz="4500" dirty="0" smtClean="0"/>
              <a:t> </a:t>
            </a:r>
            <a:r>
              <a:rPr lang="en-CA" sz="4500" dirty="0" err="1"/>
              <a:t>ለአዳም</a:t>
            </a:r>
            <a:r>
              <a:rPr lang="en-CA" sz="4500" dirty="0"/>
              <a:t> </a:t>
            </a:r>
            <a:r>
              <a:rPr lang="en-CA" sz="4500" dirty="0" err="1" smtClean="0"/>
              <a:t>ወለሔዋን</a:t>
            </a:r>
            <a:r>
              <a:rPr lang="en-CA" sz="4500" dirty="0" smtClean="0"/>
              <a:t> </a:t>
            </a:r>
            <a:r>
              <a:rPr lang="en-CA" sz="4500" dirty="0" err="1"/>
              <a:t>ከመ</a:t>
            </a:r>
            <a:r>
              <a:rPr lang="en-CA" sz="4500" dirty="0"/>
              <a:t> </a:t>
            </a:r>
            <a:r>
              <a:rPr lang="en-CA" sz="4500" dirty="0" err="1"/>
              <a:t>ይብዝኁ</a:t>
            </a:r>
            <a:r>
              <a:rPr lang="en-CA" sz="4500" dirty="0"/>
              <a:t> </a:t>
            </a:r>
            <a:r>
              <a:rPr lang="en-CA" sz="4500" dirty="0" err="1" smtClean="0"/>
              <a:t>ሕዝብ</a:t>
            </a:r>
            <a:r>
              <a:rPr lang="en-CA" sz="4500" dirty="0" smtClean="0"/>
              <a:t> ። </a:t>
            </a:r>
            <a:r>
              <a:rPr lang="en-CA" sz="4500" dirty="0" err="1"/>
              <a:t>ንለቡ</a:t>
            </a:r>
            <a:r>
              <a:rPr lang="en-CA" sz="4500" dirty="0"/>
              <a:t> </a:t>
            </a:r>
            <a:r>
              <a:rPr lang="en-CA" sz="4500" dirty="0" err="1"/>
              <a:t>እንከ</a:t>
            </a:r>
            <a:r>
              <a:rPr lang="en-CA" sz="4500" dirty="0"/>
              <a:t> </a:t>
            </a:r>
            <a:r>
              <a:rPr lang="en-CA" sz="4500" dirty="0" err="1"/>
              <a:t>ከምቦ</a:t>
            </a:r>
            <a:r>
              <a:rPr lang="en-CA" sz="4500" dirty="0"/>
              <a:t> </a:t>
            </a:r>
            <a:r>
              <a:rPr lang="en-CA" sz="4500" dirty="0" err="1"/>
              <a:t>ውስተ</a:t>
            </a:r>
            <a:r>
              <a:rPr lang="en-CA" sz="4500" dirty="0"/>
              <a:t> </a:t>
            </a:r>
            <a:r>
              <a:rPr lang="en-CA" sz="4500" dirty="0" err="1"/>
              <a:t>ሥጋነ</a:t>
            </a:r>
            <a:r>
              <a:rPr lang="en-CA" sz="4500" dirty="0"/>
              <a:t> </a:t>
            </a:r>
            <a:r>
              <a:rPr lang="en-CA" sz="4500" dirty="0" err="1"/>
              <a:t>ነፍስ</a:t>
            </a:r>
            <a:r>
              <a:rPr lang="en-CA" sz="4500" dirty="0"/>
              <a:t> </a:t>
            </a:r>
            <a:r>
              <a:rPr lang="en-CA" sz="4500" dirty="0" err="1"/>
              <a:t>እንተ</a:t>
            </a:r>
            <a:r>
              <a:rPr lang="en-CA" sz="4500" dirty="0"/>
              <a:t> </a:t>
            </a:r>
            <a:r>
              <a:rPr lang="en-CA" sz="4500" dirty="0" err="1" smtClean="0"/>
              <a:t>ኢትመውት</a:t>
            </a:r>
            <a:endParaRPr lang="en-CA" sz="4400" dirty="0"/>
          </a:p>
        </p:txBody>
      </p:sp>
      <p:sp>
        <p:nvSpPr>
          <p:cNvPr id="9" name="Rectangle 8"/>
          <p:cNvSpPr/>
          <p:nvPr/>
        </p:nvSpPr>
        <p:spPr>
          <a:xfrm>
            <a:off x="8283454" y="-79878"/>
            <a:ext cx="3876582"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40</a:t>
            </a:r>
            <a:r>
              <a:rPr lang="en-US" sz="1400" dirty="0">
                <a:solidFill>
                  <a:srgbClr val="FFC000"/>
                </a:solidFill>
              </a:rPr>
              <a:t>. </a:t>
            </a:r>
            <a:r>
              <a:rPr lang="en-US" sz="3800" dirty="0"/>
              <a:t>And we say that marriage is pure</a:t>
            </a:r>
            <a:r>
              <a:rPr lang="en-US" sz="3800" dirty="0" smtClean="0"/>
              <a:t>, and </a:t>
            </a:r>
            <a:r>
              <a:rPr lang="en-US" sz="3800" dirty="0"/>
              <a:t>childbirth is undefiled, because </a:t>
            </a:r>
            <a:r>
              <a:rPr lang="en-US" sz="3800" dirty="0" smtClean="0"/>
              <a:t>God created </a:t>
            </a:r>
            <a:r>
              <a:rPr lang="en-US" sz="3800" dirty="0"/>
              <a:t>Adam and Eve to multiply. </a:t>
            </a:r>
            <a:r>
              <a:rPr lang="en-US" sz="3800" dirty="0" smtClean="0"/>
              <a:t>We understand </a:t>
            </a:r>
            <a:r>
              <a:rPr lang="en-US" sz="3800" dirty="0"/>
              <a:t>further that there is in our </a:t>
            </a:r>
            <a:r>
              <a:rPr lang="en-US" sz="3800" dirty="0" smtClean="0"/>
              <a:t>body a </a:t>
            </a:r>
            <a:r>
              <a:rPr lang="en-US" sz="3800" dirty="0"/>
              <a:t>soul, which is immortal </a:t>
            </a:r>
            <a:r>
              <a:rPr lang="en-US" sz="3800" dirty="0" smtClean="0"/>
              <a:t>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928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537716" cy="6863417"/>
          </a:xfrm>
          <a:prstGeom prst="rect">
            <a:avLst/>
          </a:prstGeom>
        </p:spPr>
        <p:txBody>
          <a:bodyPr wrap="square">
            <a:spAutoFit/>
          </a:bodyPr>
          <a:lstStyle/>
          <a:p>
            <a:r>
              <a:rPr lang="en-CA" sz="1400" dirty="0" smtClean="0">
                <a:solidFill>
                  <a:srgbClr val="FFC000"/>
                </a:solidFill>
              </a:rPr>
              <a:t>40</a:t>
            </a:r>
            <a:r>
              <a:rPr lang="en-CA" sz="1400" dirty="0">
                <a:solidFill>
                  <a:srgbClr val="FFC000"/>
                </a:solidFill>
              </a:rPr>
              <a:t>. </a:t>
            </a:r>
            <a:r>
              <a:rPr lang="en-CA" sz="4400" dirty="0" err="1"/>
              <a:t>ንሕናስ</a:t>
            </a:r>
            <a:r>
              <a:rPr lang="en-CA" sz="4400" dirty="0"/>
              <a:t> </a:t>
            </a:r>
            <a:r>
              <a:rPr lang="en-CA" sz="4400" dirty="0" err="1"/>
              <a:t>መውስቦ</a:t>
            </a:r>
            <a:r>
              <a:rPr lang="en-CA" sz="4400" dirty="0"/>
              <a:t> </a:t>
            </a:r>
            <a:r>
              <a:rPr lang="en-CA" sz="4400" dirty="0" err="1" smtClean="0"/>
              <a:t>ንጹሕ</a:t>
            </a:r>
            <a:r>
              <a:rPr lang="en-CA" sz="4400" dirty="0" smtClean="0"/>
              <a:t> </a:t>
            </a:r>
            <a:r>
              <a:rPr lang="en-CA" sz="4400" dirty="0" err="1"/>
              <a:t>ከም</a:t>
            </a:r>
            <a:r>
              <a:rPr lang="en-CA" sz="4400" dirty="0"/>
              <a:t> </a:t>
            </a:r>
            <a:r>
              <a:rPr lang="en-CA" sz="4400" dirty="0" err="1"/>
              <a:t>ዝኾነ</a:t>
            </a:r>
            <a:r>
              <a:rPr lang="en-CA" sz="4400" dirty="0"/>
              <a:t>፥ </a:t>
            </a:r>
            <a:r>
              <a:rPr lang="en-CA" sz="4400" dirty="0" err="1" smtClean="0"/>
              <a:t>ምውላድ</a:t>
            </a:r>
            <a:endParaRPr lang="en-CA" sz="4400" dirty="0" smtClean="0"/>
          </a:p>
          <a:p>
            <a:r>
              <a:rPr lang="en-CA" sz="4400" dirty="0" err="1" smtClean="0"/>
              <a:t>ውን</a:t>
            </a:r>
            <a:r>
              <a:rPr lang="en-CA" sz="4400" dirty="0" smtClean="0"/>
              <a:t> </a:t>
            </a:r>
            <a:r>
              <a:rPr lang="en-CA" sz="4400" dirty="0" err="1"/>
              <a:t>ርኽሰት</a:t>
            </a:r>
            <a:r>
              <a:rPr lang="en-CA" sz="4400" dirty="0"/>
              <a:t> </a:t>
            </a:r>
            <a:r>
              <a:rPr lang="en-CA" sz="4400" dirty="0" err="1" smtClean="0"/>
              <a:t>ዘይብሉ</a:t>
            </a:r>
            <a:r>
              <a:rPr lang="en-CA" sz="4400" dirty="0" smtClean="0"/>
              <a:t>  </a:t>
            </a:r>
            <a:r>
              <a:rPr lang="en-CA" sz="4400" dirty="0" err="1" smtClean="0"/>
              <a:t>ከም</a:t>
            </a:r>
            <a:r>
              <a:rPr lang="en-CA" sz="4400" dirty="0" smtClean="0"/>
              <a:t> </a:t>
            </a:r>
            <a:r>
              <a:rPr lang="en-CA" sz="4400" dirty="0" err="1"/>
              <a:t>ዝኾነ</a:t>
            </a:r>
            <a:r>
              <a:rPr lang="en-CA" sz="4400" dirty="0"/>
              <a:t> </a:t>
            </a:r>
            <a:r>
              <a:rPr lang="en-CA" sz="4400" dirty="0" err="1"/>
              <a:t>ንምህር</a:t>
            </a:r>
            <a:r>
              <a:rPr lang="en-CA" sz="4400" dirty="0"/>
              <a:t>፥ </a:t>
            </a:r>
            <a:r>
              <a:rPr lang="en-CA" sz="4400" dirty="0" err="1"/>
              <a:t>እግዚኣብሄር</a:t>
            </a:r>
            <a:r>
              <a:rPr lang="en-CA" sz="4400" dirty="0"/>
              <a:t> </a:t>
            </a:r>
            <a:r>
              <a:rPr lang="en-CA" sz="4400" dirty="0" err="1"/>
              <a:t>ንኣዳምን</a:t>
            </a:r>
            <a:r>
              <a:rPr lang="en-CA" sz="4400" dirty="0"/>
              <a:t> </a:t>
            </a:r>
            <a:r>
              <a:rPr lang="en-CA" sz="4400" dirty="0" err="1"/>
              <a:t>ንሔዋንን</a:t>
            </a:r>
            <a:r>
              <a:rPr lang="en-CA" sz="4400" dirty="0"/>
              <a:t> </a:t>
            </a:r>
            <a:r>
              <a:rPr lang="en-CA" sz="4400" dirty="0" smtClean="0"/>
              <a:t> </a:t>
            </a:r>
            <a:r>
              <a:rPr lang="en-CA" sz="4400" dirty="0" err="1" smtClean="0"/>
              <a:t>ሕዝቢ</a:t>
            </a:r>
            <a:r>
              <a:rPr lang="en-CA" sz="4400" dirty="0" smtClean="0"/>
              <a:t> </a:t>
            </a:r>
          </a:p>
          <a:p>
            <a:r>
              <a:rPr lang="en-CA" sz="4400" dirty="0" err="1" smtClean="0"/>
              <a:t>ክበዝሑ</a:t>
            </a:r>
            <a:r>
              <a:rPr lang="en-CA" sz="4400" dirty="0" smtClean="0"/>
              <a:t> </a:t>
            </a:r>
            <a:r>
              <a:rPr lang="en-CA" sz="4400" dirty="0" err="1"/>
              <a:t>ኢሉ</a:t>
            </a:r>
            <a:r>
              <a:rPr lang="en-CA" sz="4400" dirty="0"/>
              <a:t> </a:t>
            </a:r>
            <a:r>
              <a:rPr lang="en-CA" sz="4400" dirty="0" err="1" smtClean="0"/>
              <a:t>ፈጢርዎም</a:t>
            </a:r>
            <a:r>
              <a:rPr lang="en-CA" sz="4400" dirty="0" smtClean="0"/>
              <a:t> </a:t>
            </a:r>
            <a:r>
              <a:rPr lang="en-CA" sz="4400" dirty="0" err="1" smtClean="0"/>
              <a:t>እዩ</a:t>
            </a:r>
            <a:r>
              <a:rPr lang="en-CA" sz="4400" dirty="0" smtClean="0"/>
              <a:t>። </a:t>
            </a:r>
            <a:r>
              <a:rPr lang="en-CA" sz="4400" dirty="0" err="1" smtClean="0"/>
              <a:t>እምበኣር</a:t>
            </a:r>
            <a:r>
              <a:rPr lang="en-CA" sz="4400" dirty="0" smtClean="0"/>
              <a:t> </a:t>
            </a:r>
            <a:r>
              <a:rPr lang="en-CA" sz="4400" dirty="0" err="1" smtClean="0"/>
              <a:t>ኣብዛ</a:t>
            </a:r>
            <a:r>
              <a:rPr lang="en-CA" sz="4400" dirty="0" smtClean="0"/>
              <a:t> </a:t>
            </a:r>
            <a:r>
              <a:rPr lang="en-CA" sz="4400" dirty="0" err="1" smtClean="0"/>
              <a:t>ሥጋን</a:t>
            </a:r>
            <a:r>
              <a:rPr lang="en-CA" sz="4400" dirty="0" smtClean="0"/>
              <a:t>፥ </a:t>
            </a:r>
            <a:r>
              <a:rPr lang="en-CA" sz="4400" dirty="0" err="1" smtClean="0"/>
              <a:t>ምስ</a:t>
            </a:r>
            <a:r>
              <a:rPr lang="en-CA" sz="4400" dirty="0" smtClean="0"/>
              <a:t> </a:t>
            </a:r>
            <a:r>
              <a:rPr lang="en-CA" sz="4400" dirty="0" err="1" smtClean="0"/>
              <a:t>ሥጋ</a:t>
            </a:r>
            <a:r>
              <a:rPr lang="en-CA" sz="4400" dirty="0" smtClean="0"/>
              <a:t> </a:t>
            </a:r>
            <a:r>
              <a:rPr lang="en-CA" sz="4400" dirty="0" err="1" smtClean="0"/>
              <a:t>ዘይትመውትን</a:t>
            </a:r>
            <a:endParaRPr lang="en-CA" sz="4400" dirty="0"/>
          </a:p>
        </p:txBody>
      </p:sp>
    </p:spTree>
    <p:extLst>
      <p:ext uri="{BB962C8B-B14F-4D97-AF65-F5344CB8AC3E}">
        <p14:creationId xmlns:p14="http://schemas.microsoft.com/office/powerpoint/2010/main" val="3719983542"/>
      </p:ext>
    </p:extLst>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78806"/>
          </a:xfrm>
          <a:prstGeom prst="rect">
            <a:avLst/>
          </a:prstGeom>
        </p:spPr>
        <p:txBody>
          <a:bodyPr wrap="square">
            <a:spAutoFit/>
          </a:bodyPr>
          <a:lstStyle/>
          <a:p>
            <a:r>
              <a:rPr lang="en-CA" sz="4500" dirty="0" err="1" smtClean="0"/>
              <a:t>ወኢትማስን</a:t>
            </a:r>
            <a:r>
              <a:rPr lang="en-CA" sz="4500" dirty="0" smtClean="0"/>
              <a:t> </a:t>
            </a:r>
            <a:r>
              <a:rPr lang="en-CA" sz="4500" dirty="0" err="1"/>
              <a:t>ምስለ</a:t>
            </a:r>
            <a:r>
              <a:rPr lang="en-CA" sz="4500" dirty="0"/>
              <a:t> </a:t>
            </a:r>
            <a:r>
              <a:rPr lang="en-CA" sz="4400" dirty="0" err="1"/>
              <a:t>ሥጋ</a:t>
            </a:r>
            <a:r>
              <a:rPr lang="en-CA" sz="4400" dirty="0"/>
              <a:t>።</a:t>
            </a:r>
          </a:p>
          <a:p>
            <a:r>
              <a:rPr lang="en-CA" sz="1400" dirty="0">
                <a:solidFill>
                  <a:srgbClr val="FFC000"/>
                </a:solidFill>
              </a:rPr>
              <a:t>፵፩. </a:t>
            </a:r>
            <a:r>
              <a:rPr lang="en-CA" sz="4400" dirty="0" err="1"/>
              <a:t>ንሕነሰ</a:t>
            </a:r>
            <a:r>
              <a:rPr lang="en-CA" sz="4400" dirty="0"/>
              <a:t> </a:t>
            </a:r>
            <a:r>
              <a:rPr lang="en-CA" sz="4400" dirty="0" err="1"/>
              <a:t>ናስቆርር</a:t>
            </a:r>
            <a:r>
              <a:rPr lang="en-CA" sz="4400" dirty="0"/>
              <a:t> </a:t>
            </a:r>
            <a:r>
              <a:rPr lang="en-CA" sz="4400" dirty="0" err="1"/>
              <a:t>ኵሎ</a:t>
            </a:r>
            <a:r>
              <a:rPr lang="en-CA" sz="4400" dirty="0"/>
              <a:t> </a:t>
            </a:r>
            <a:r>
              <a:rPr lang="en-CA" sz="4400" dirty="0" err="1"/>
              <a:t>ግብሮሙ</a:t>
            </a:r>
            <a:r>
              <a:rPr lang="en-CA" sz="4400" dirty="0"/>
              <a:t> </a:t>
            </a:r>
            <a:r>
              <a:rPr lang="en-CA" sz="4400" dirty="0" err="1" smtClean="0"/>
              <a:t>ለዕል</a:t>
            </a:r>
            <a:endParaRPr lang="en-CA" sz="4400" dirty="0" smtClean="0"/>
          </a:p>
          <a:p>
            <a:r>
              <a:rPr lang="en-CA" sz="4400" dirty="0" err="1" smtClean="0"/>
              <a:t>ዋነ</a:t>
            </a:r>
            <a:r>
              <a:rPr lang="en-CA" sz="4400" dirty="0" smtClean="0"/>
              <a:t> </a:t>
            </a:r>
            <a:r>
              <a:rPr lang="en-CA" sz="4400" dirty="0" err="1"/>
              <a:t>ሃይማኖት</a:t>
            </a:r>
            <a:r>
              <a:rPr lang="en-CA" sz="4400" dirty="0"/>
              <a:t> </a:t>
            </a:r>
            <a:r>
              <a:rPr lang="en-CA" sz="4400" dirty="0" err="1"/>
              <a:t>ወኵሎ</a:t>
            </a:r>
            <a:r>
              <a:rPr lang="en-CA" sz="4400" dirty="0"/>
              <a:t> </a:t>
            </a:r>
            <a:r>
              <a:rPr lang="en-CA" sz="4400" dirty="0" err="1"/>
              <a:t>ፍልጠት</a:t>
            </a:r>
            <a:r>
              <a:rPr lang="en-CA" sz="4400" dirty="0"/>
              <a:t> </a:t>
            </a:r>
            <a:r>
              <a:rPr lang="en-CA" sz="4400" dirty="0" err="1"/>
              <a:t>ወዐሊወ</a:t>
            </a:r>
            <a:r>
              <a:rPr lang="en-CA" sz="4400" dirty="0"/>
              <a:t> </a:t>
            </a:r>
            <a:r>
              <a:rPr lang="en-CA" sz="4400" dirty="0" err="1"/>
              <a:t>ሕግ</a:t>
            </a:r>
            <a:r>
              <a:rPr lang="en-CA" sz="4400" dirty="0"/>
              <a:t> </a:t>
            </a:r>
            <a:r>
              <a:rPr lang="en-CA" sz="4400" dirty="0" err="1"/>
              <a:t>እስመ</a:t>
            </a:r>
            <a:r>
              <a:rPr lang="en-CA" sz="4400" dirty="0"/>
              <a:t> </a:t>
            </a:r>
            <a:r>
              <a:rPr lang="en-CA" sz="4400" dirty="0" err="1"/>
              <a:t>ርኵሳን</a:t>
            </a:r>
            <a:r>
              <a:rPr lang="en-CA" sz="4400" dirty="0"/>
              <a:t> </a:t>
            </a:r>
            <a:r>
              <a:rPr lang="en-CA" sz="4400" dirty="0" err="1"/>
              <a:t>እሙንቱ</a:t>
            </a:r>
            <a:r>
              <a:rPr lang="en-CA" sz="4400" dirty="0"/>
              <a:t> </a:t>
            </a:r>
            <a:r>
              <a:rPr lang="en-CA" sz="4400" dirty="0" err="1"/>
              <a:t>በኀቤነ</a:t>
            </a:r>
            <a:r>
              <a:rPr lang="en-CA" sz="4400" dirty="0"/>
              <a:t>።</a:t>
            </a:r>
          </a:p>
          <a:p>
            <a:r>
              <a:rPr lang="en-CA" sz="1400" dirty="0">
                <a:solidFill>
                  <a:srgbClr val="FFC000"/>
                </a:solidFill>
              </a:rPr>
              <a:t>፵፪. </a:t>
            </a:r>
            <a:r>
              <a:rPr lang="en-CA" sz="4400" dirty="0" err="1"/>
              <a:t>ወካዕበ</a:t>
            </a:r>
            <a:r>
              <a:rPr lang="en-CA" sz="4400" dirty="0"/>
              <a:t> </a:t>
            </a:r>
            <a:r>
              <a:rPr lang="en-CA" sz="4400" dirty="0" err="1"/>
              <a:t>ነአምን</a:t>
            </a:r>
            <a:r>
              <a:rPr lang="en-CA" sz="4400" dirty="0"/>
              <a:t> </a:t>
            </a:r>
            <a:r>
              <a:rPr lang="en-CA" sz="4400" dirty="0" err="1"/>
              <a:t>ትንሣኤ</a:t>
            </a:r>
            <a:r>
              <a:rPr lang="en-CA" sz="4400" dirty="0"/>
              <a:t> </a:t>
            </a:r>
            <a:r>
              <a:rPr lang="en-CA" sz="4400" dirty="0" err="1" smtClean="0"/>
              <a:t>ሙታን</a:t>
            </a:r>
            <a:endParaRPr lang="en-CA" sz="4400" dirty="0"/>
          </a:p>
        </p:txBody>
      </p:sp>
      <p:sp>
        <p:nvSpPr>
          <p:cNvPr id="9" name="Rectangle 8"/>
          <p:cNvSpPr/>
          <p:nvPr/>
        </p:nvSpPr>
        <p:spPr>
          <a:xfrm>
            <a:off x="7936876" y="-79878"/>
            <a:ext cx="4255124" cy="6678751"/>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does not perish </a:t>
            </a:r>
            <a:r>
              <a:rPr lang="en-US" sz="3800" dirty="0"/>
              <a:t>with the body</a:t>
            </a:r>
            <a:r>
              <a:rPr lang="en-US" sz="3800" dirty="0" smtClean="0"/>
              <a:t>.</a:t>
            </a:r>
          </a:p>
          <a:p>
            <a:pPr marL="40639" marR="40639">
              <a:spcBef>
                <a:spcPts val="600"/>
              </a:spcBef>
              <a:buClr>
                <a:srgbClr val="D84800"/>
              </a:buClr>
              <a:buFont typeface="Arial"/>
              <a:defRPr sz="2800"/>
            </a:pPr>
            <a:r>
              <a:rPr lang="en-US" sz="3800" dirty="0"/>
              <a:t> </a:t>
            </a:r>
            <a:r>
              <a:rPr lang="en-US" sz="1400" dirty="0" smtClean="0">
                <a:solidFill>
                  <a:srgbClr val="FFC000"/>
                </a:solidFill>
              </a:rPr>
              <a:t>41</a:t>
            </a:r>
            <a:r>
              <a:rPr lang="en-US" sz="1400" dirty="0">
                <a:solidFill>
                  <a:srgbClr val="FFC000"/>
                </a:solidFill>
              </a:rPr>
              <a:t>. </a:t>
            </a:r>
            <a:r>
              <a:rPr lang="en-US" sz="3800" dirty="0"/>
              <a:t>We repudiate all the works </a:t>
            </a:r>
            <a:r>
              <a:rPr lang="en-US" sz="3800" dirty="0" smtClean="0"/>
              <a:t>of heretics </a:t>
            </a:r>
            <a:r>
              <a:rPr lang="en-US" sz="3800" dirty="0"/>
              <a:t>and all schisms and </a:t>
            </a:r>
            <a:r>
              <a:rPr lang="en-US" sz="3800" dirty="0" smtClean="0"/>
              <a:t>transgression of </a:t>
            </a:r>
            <a:r>
              <a:rPr lang="en-US" sz="3800" dirty="0"/>
              <a:t>the law, because they are for us impure</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42</a:t>
            </a:r>
            <a:r>
              <a:rPr lang="en-US" sz="1400" dirty="0">
                <a:solidFill>
                  <a:srgbClr val="FFC000"/>
                </a:solidFill>
              </a:rPr>
              <a:t>. </a:t>
            </a:r>
            <a:r>
              <a:rPr lang="en-US" sz="3800" dirty="0"/>
              <a:t>We also believe in the resurrection </a:t>
            </a:r>
            <a:r>
              <a:rPr lang="en-US" sz="3800" dirty="0" smtClean="0"/>
              <a:t>of</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200" dirty="0" err="1" smtClean="0"/>
              <a:t>ዘይትብስብስን</a:t>
            </a:r>
            <a:r>
              <a:rPr lang="en-CA" sz="4200" dirty="0" smtClean="0"/>
              <a:t> </a:t>
            </a:r>
            <a:r>
              <a:rPr lang="en-CA" sz="4200" dirty="0" err="1"/>
              <a:t>ነፍሲ</a:t>
            </a:r>
            <a:r>
              <a:rPr lang="en-CA" sz="4200" dirty="0"/>
              <a:t> </a:t>
            </a:r>
            <a:r>
              <a:rPr lang="en-CA" sz="4200" dirty="0" err="1"/>
              <a:t>ከም</a:t>
            </a:r>
            <a:r>
              <a:rPr lang="en-CA" sz="4200" dirty="0"/>
              <a:t> </a:t>
            </a:r>
            <a:r>
              <a:rPr lang="en-CA" sz="4200" dirty="0" err="1"/>
              <a:t>ዘላትና</a:t>
            </a:r>
            <a:r>
              <a:rPr lang="en-CA" sz="4200" dirty="0"/>
              <a:t> </a:t>
            </a:r>
            <a:r>
              <a:rPr lang="en-CA" sz="4200" dirty="0" err="1" smtClean="0"/>
              <a:t>ነስተውዕል</a:t>
            </a:r>
            <a:r>
              <a:rPr lang="en-CA" sz="2000" dirty="0" smtClean="0"/>
              <a:t>።</a:t>
            </a:r>
            <a:endParaRPr lang="en-CA" sz="2000" dirty="0"/>
          </a:p>
          <a:p>
            <a:r>
              <a:rPr lang="en-CA" sz="1400" dirty="0">
                <a:solidFill>
                  <a:srgbClr val="FFC000"/>
                </a:solidFill>
              </a:rPr>
              <a:t>41.</a:t>
            </a:r>
            <a:r>
              <a:rPr lang="en-CA" sz="4400" dirty="0"/>
              <a:t>ንሕናስ </a:t>
            </a:r>
            <a:r>
              <a:rPr lang="en-CA" sz="4400" dirty="0" err="1"/>
              <a:t>ብኣና</a:t>
            </a:r>
            <a:r>
              <a:rPr lang="en-CA" sz="4400" dirty="0"/>
              <a:t> </a:t>
            </a:r>
            <a:r>
              <a:rPr lang="en-CA" sz="4400" dirty="0" err="1"/>
              <a:t>ርዅሳት</a:t>
            </a:r>
            <a:r>
              <a:rPr lang="en-CA" sz="4400" dirty="0"/>
              <a:t> </a:t>
            </a:r>
            <a:r>
              <a:rPr lang="en-CA" sz="4400" dirty="0" err="1"/>
              <a:t>እዮም</a:t>
            </a:r>
            <a:r>
              <a:rPr lang="en-CA" sz="4400" dirty="0"/>
              <a:t> </a:t>
            </a:r>
            <a:r>
              <a:rPr lang="en-CA" sz="4400" dirty="0" err="1"/>
              <a:t>እሞ</a:t>
            </a:r>
            <a:r>
              <a:rPr lang="en-CA" sz="4400" dirty="0"/>
              <a:t> </a:t>
            </a:r>
            <a:r>
              <a:rPr lang="en-CA" sz="4400" dirty="0" err="1"/>
              <a:t>እምነቶም</a:t>
            </a:r>
            <a:r>
              <a:rPr lang="en-CA" sz="4400" dirty="0"/>
              <a:t> </a:t>
            </a:r>
            <a:r>
              <a:rPr lang="en-CA" sz="4400" dirty="0" err="1"/>
              <a:t>ንዝልውጡ</a:t>
            </a:r>
            <a:r>
              <a:rPr lang="en-CA" sz="4400" dirty="0"/>
              <a:t>፥ </a:t>
            </a:r>
            <a:r>
              <a:rPr lang="en-CA" sz="4400" dirty="0" err="1"/>
              <a:t>ኵሉ</a:t>
            </a:r>
            <a:r>
              <a:rPr lang="en-CA" sz="4400" dirty="0"/>
              <a:t> </a:t>
            </a:r>
            <a:r>
              <a:rPr lang="en-CA" sz="4400" dirty="0" err="1"/>
              <a:t>ግብሮምን</a:t>
            </a:r>
            <a:r>
              <a:rPr lang="en-CA" sz="4400" dirty="0"/>
              <a:t> </a:t>
            </a:r>
            <a:r>
              <a:rPr lang="en-CA" sz="4400" dirty="0" err="1"/>
              <a:t>ኵሉ</a:t>
            </a:r>
            <a:r>
              <a:rPr lang="en-CA" sz="4400" dirty="0"/>
              <a:t> </a:t>
            </a:r>
            <a:r>
              <a:rPr lang="en-CA" sz="4400" dirty="0" err="1"/>
              <a:t>ምፍልላዮምን</a:t>
            </a:r>
            <a:r>
              <a:rPr lang="en-CA" sz="4400" dirty="0"/>
              <a:t> </a:t>
            </a:r>
            <a:r>
              <a:rPr lang="en-CA" sz="4400" dirty="0" err="1"/>
              <a:t>ሕጊ</a:t>
            </a:r>
            <a:r>
              <a:rPr lang="en-CA" sz="4400" dirty="0"/>
              <a:t> </a:t>
            </a:r>
            <a:r>
              <a:rPr lang="en-CA" sz="4400" dirty="0" err="1"/>
              <a:t>ምፍራሶምን</a:t>
            </a:r>
            <a:r>
              <a:rPr lang="en-CA" sz="4400" dirty="0"/>
              <a:t>፥ </a:t>
            </a:r>
            <a:r>
              <a:rPr lang="en-CA" sz="4400" dirty="0" err="1"/>
              <a:t>ንጽየፍ</a:t>
            </a:r>
            <a:r>
              <a:rPr lang="en-CA" sz="4400" dirty="0"/>
              <a:t>።</a:t>
            </a:r>
          </a:p>
          <a:p>
            <a:r>
              <a:rPr lang="en-CA" sz="1400" dirty="0">
                <a:solidFill>
                  <a:srgbClr val="FFC000"/>
                </a:solidFill>
              </a:rPr>
              <a:t>42. </a:t>
            </a:r>
            <a:r>
              <a:rPr lang="en-CA" sz="4400" dirty="0" err="1"/>
              <a:t>ከምኡውን</a:t>
            </a:r>
            <a:r>
              <a:rPr lang="en-CA" sz="4400" dirty="0"/>
              <a:t> </a:t>
            </a:r>
            <a:r>
              <a:rPr lang="en-CA" sz="4400" dirty="0" err="1"/>
              <a:t>ጻድቃንን</a:t>
            </a:r>
            <a:r>
              <a:rPr lang="en-CA" sz="4400" dirty="0"/>
              <a:t> </a:t>
            </a:r>
            <a:r>
              <a:rPr lang="en-CA" sz="4400" dirty="0" err="1"/>
              <a:t>ኃጥኣንን</a:t>
            </a:r>
            <a:r>
              <a:rPr lang="en-CA" sz="4400" dirty="0"/>
              <a:t> </a:t>
            </a:r>
            <a:r>
              <a:rPr lang="en-CA" sz="4400" dirty="0" err="1" smtClean="0"/>
              <a:t>ዝትንሥእዎ</a:t>
            </a:r>
            <a:endParaRPr lang="en-CA" sz="4400" dirty="0"/>
          </a:p>
        </p:txBody>
      </p:sp>
    </p:spTree>
    <p:extLst>
      <p:ext uri="{BB962C8B-B14F-4D97-AF65-F5344CB8AC3E}">
        <p14:creationId xmlns:p14="http://schemas.microsoft.com/office/powerpoint/2010/main" val="3559890702"/>
      </p:ext>
    </p:extLst>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ጻድቃን</a:t>
            </a:r>
            <a:r>
              <a:rPr lang="en-CA" sz="4400" dirty="0" smtClean="0"/>
              <a:t> </a:t>
            </a:r>
            <a:r>
              <a:rPr lang="en-CA" sz="4400" dirty="0" err="1"/>
              <a:t>ወኃጥኣን</a:t>
            </a:r>
            <a:r>
              <a:rPr lang="en-CA" sz="4400" dirty="0"/>
              <a:t> </a:t>
            </a:r>
            <a:r>
              <a:rPr lang="en-CA" sz="4400" dirty="0" err="1"/>
              <a:t>ወዕለተ</a:t>
            </a:r>
            <a:r>
              <a:rPr lang="en-CA" sz="4400" dirty="0"/>
              <a:t> </a:t>
            </a:r>
            <a:r>
              <a:rPr lang="en-CA" sz="4400" dirty="0" err="1"/>
              <a:t>ኵነኔ</a:t>
            </a:r>
            <a:r>
              <a:rPr lang="en-CA" sz="4400" dirty="0"/>
              <a:t> </a:t>
            </a:r>
            <a:r>
              <a:rPr lang="en-CA" sz="4400" dirty="0" err="1"/>
              <a:t>አመ</a:t>
            </a:r>
            <a:r>
              <a:rPr lang="en-CA" sz="4400" dirty="0"/>
              <a:t> </a:t>
            </a:r>
            <a:r>
              <a:rPr lang="en-CA" sz="4400" dirty="0" err="1"/>
              <a:t>ይትፈደይ</a:t>
            </a:r>
            <a:r>
              <a:rPr lang="en-CA" sz="4400" dirty="0"/>
              <a:t> </a:t>
            </a:r>
            <a:r>
              <a:rPr lang="en-CA" sz="4400" dirty="0" err="1"/>
              <a:t>ኵሉ</a:t>
            </a:r>
            <a:r>
              <a:rPr lang="en-CA" sz="4400" dirty="0"/>
              <a:t> </a:t>
            </a:r>
            <a:r>
              <a:rPr lang="en-CA" sz="4400" dirty="0" err="1"/>
              <a:t>በከመ</a:t>
            </a:r>
            <a:r>
              <a:rPr lang="en-CA" sz="4400" dirty="0"/>
              <a:t> </a:t>
            </a:r>
            <a:r>
              <a:rPr lang="en-CA" sz="4400" dirty="0" err="1"/>
              <a:t>ምግባሩ</a:t>
            </a:r>
            <a:r>
              <a:rPr lang="en-CA" sz="4400" dirty="0"/>
              <a:t>።</a:t>
            </a:r>
          </a:p>
          <a:p>
            <a:r>
              <a:rPr lang="en-CA" sz="1400" dirty="0">
                <a:solidFill>
                  <a:srgbClr val="FFC000"/>
                </a:solidFill>
              </a:rPr>
              <a:t>፵፫. </a:t>
            </a:r>
            <a:r>
              <a:rPr lang="en-CA" sz="4400" dirty="0" err="1"/>
              <a:t>ዓዲ</a:t>
            </a:r>
            <a:r>
              <a:rPr lang="en-CA" sz="4400" dirty="0"/>
              <a:t> </a:t>
            </a:r>
            <a:r>
              <a:rPr lang="en-CA" sz="4400" dirty="0" err="1"/>
              <a:t>ነአምን</a:t>
            </a:r>
            <a:r>
              <a:rPr lang="en-CA" sz="4400" dirty="0"/>
              <a:t> </a:t>
            </a:r>
            <a:r>
              <a:rPr lang="en-CA" sz="4400" dirty="0" err="1"/>
              <a:t>ከመ</a:t>
            </a:r>
            <a:r>
              <a:rPr lang="en-CA" sz="4400" dirty="0"/>
              <a:t> </a:t>
            </a:r>
            <a:r>
              <a:rPr lang="en-CA" sz="4400" dirty="0" err="1"/>
              <a:t>ክርስቶስ</a:t>
            </a:r>
            <a:r>
              <a:rPr lang="en-CA" sz="4400" dirty="0"/>
              <a:t> </a:t>
            </a:r>
            <a:r>
              <a:rPr lang="en-CA" sz="4400" dirty="0" err="1"/>
              <a:t>ኢኮነ</a:t>
            </a:r>
            <a:r>
              <a:rPr lang="en-CA" sz="4400" dirty="0"/>
              <a:t> </a:t>
            </a:r>
            <a:r>
              <a:rPr lang="en-CA" sz="4400" dirty="0" err="1"/>
              <a:t>ሕፁፀ</a:t>
            </a:r>
            <a:r>
              <a:rPr lang="en-CA" sz="4400" dirty="0"/>
              <a:t> </a:t>
            </a:r>
            <a:r>
              <a:rPr lang="en-CA" sz="4400" dirty="0" err="1"/>
              <a:t>እምትስብእት</a:t>
            </a:r>
            <a:r>
              <a:rPr lang="en-CA" sz="4400" dirty="0"/>
              <a:t>፥ </a:t>
            </a:r>
            <a:r>
              <a:rPr lang="en-CA" sz="4400" dirty="0" err="1"/>
              <a:t>ወኢምንተኒ</a:t>
            </a:r>
            <a:r>
              <a:rPr lang="en-CA" sz="4400" dirty="0"/>
              <a:t> </a:t>
            </a:r>
            <a:r>
              <a:rPr lang="en-CA" sz="4400" dirty="0" err="1"/>
              <a:t>አላ</a:t>
            </a:r>
            <a:r>
              <a:rPr lang="en-CA" sz="4400" dirty="0"/>
              <a:t> </a:t>
            </a:r>
            <a:r>
              <a:rPr lang="en-CA" sz="4400" dirty="0" err="1"/>
              <a:t>ውእቱ</a:t>
            </a:r>
            <a:r>
              <a:rPr lang="en-CA" sz="4400" dirty="0"/>
              <a:t> </a:t>
            </a:r>
            <a:r>
              <a:rPr lang="en-CA" sz="4400" dirty="0" err="1"/>
              <a:t>እግዚአብሔር</a:t>
            </a:r>
            <a:r>
              <a:rPr lang="en-CA" sz="4400" dirty="0"/>
              <a:t> </a:t>
            </a:r>
            <a:r>
              <a:rPr lang="en-CA" sz="4400" dirty="0" err="1"/>
              <a:t>ቃል</a:t>
            </a:r>
            <a:r>
              <a:rPr lang="en-CA" sz="4400" dirty="0"/>
              <a:t>፥ </a:t>
            </a:r>
            <a:r>
              <a:rPr lang="en-CA" sz="4400" dirty="0" err="1"/>
              <a:t>ዘኮነ</a:t>
            </a:r>
            <a:r>
              <a:rPr lang="en-CA" sz="4400" dirty="0"/>
              <a:t> </a:t>
            </a:r>
            <a:r>
              <a:rPr lang="en-CA" sz="4400" dirty="0" err="1" smtClean="0"/>
              <a:t>ሰብአ</a:t>
            </a:r>
            <a:endParaRPr lang="en-CA" sz="4400" dirty="0"/>
          </a:p>
        </p:txBody>
      </p:sp>
      <p:sp>
        <p:nvSpPr>
          <p:cNvPr id="9" name="Rectangle 8"/>
          <p:cNvSpPr/>
          <p:nvPr/>
        </p:nvSpPr>
        <p:spPr>
          <a:xfrm>
            <a:off x="7936875" y="-79878"/>
            <a:ext cx="4355905"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t>the </a:t>
            </a:r>
            <a:r>
              <a:rPr lang="en-US" sz="3400" dirty="0"/>
              <a:t>dead, the righteous and sinners; and </a:t>
            </a:r>
            <a:r>
              <a:rPr lang="en-US" sz="3400" dirty="0" smtClean="0"/>
              <a:t>in the </a:t>
            </a:r>
            <a:r>
              <a:rPr lang="en-US" sz="3400" dirty="0"/>
              <a:t>day of judgement, when every one </a:t>
            </a:r>
            <a:r>
              <a:rPr lang="en-US" sz="3400" dirty="0" smtClean="0"/>
              <a:t>will be </a:t>
            </a:r>
            <a:r>
              <a:rPr lang="en-US" sz="3400" dirty="0"/>
              <a:t>recompensed according to his deeds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43</a:t>
            </a:r>
            <a:r>
              <a:rPr lang="en-US" sz="1400" dirty="0">
                <a:solidFill>
                  <a:srgbClr val="FFC000"/>
                </a:solidFill>
              </a:rPr>
              <a:t>. </a:t>
            </a:r>
            <a:r>
              <a:rPr lang="en-US" sz="3400" dirty="0"/>
              <a:t>We also believe that Christ is not </a:t>
            </a:r>
            <a:r>
              <a:rPr lang="en-US" sz="3400" dirty="0" smtClean="0"/>
              <a:t>in the </a:t>
            </a:r>
            <a:r>
              <a:rPr lang="en-US" sz="3400" dirty="0"/>
              <a:t>least degree inferior because of </a:t>
            </a:r>
            <a:r>
              <a:rPr lang="en-US" sz="3400" dirty="0" smtClean="0"/>
              <a:t>His incarnation</a:t>
            </a:r>
            <a:r>
              <a:rPr lang="en-US" sz="3400" dirty="0"/>
              <a:t>, but He </a:t>
            </a:r>
            <a:r>
              <a:rPr lang="en-US" sz="3400" dirty="0" smtClean="0"/>
              <a:t>is</a:t>
            </a:r>
          </a:p>
          <a:p>
            <a:pPr marL="40639" marR="40639">
              <a:spcBef>
                <a:spcPts val="600"/>
              </a:spcBef>
              <a:buClr>
                <a:srgbClr val="D84800"/>
              </a:buClr>
              <a:buFont typeface="Arial"/>
              <a:defRPr sz="2800"/>
            </a:pPr>
            <a:r>
              <a:rPr lang="en-US" sz="3400" dirty="0"/>
              <a:t>God, the Word, who</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ትንሣኤ</a:t>
            </a:r>
            <a:r>
              <a:rPr lang="en-CA" sz="4400" dirty="0" smtClean="0"/>
              <a:t> </a:t>
            </a:r>
            <a:r>
              <a:rPr lang="en-CA" sz="4400" dirty="0" err="1"/>
              <a:t>ሙታን</a:t>
            </a:r>
            <a:r>
              <a:rPr lang="en-CA" sz="4400" dirty="0"/>
              <a:t> </a:t>
            </a:r>
            <a:r>
              <a:rPr lang="en-CA" sz="4400" dirty="0" err="1"/>
              <a:t>ንኣምን</a:t>
            </a:r>
            <a:r>
              <a:rPr lang="en-CA" sz="4400" dirty="0"/>
              <a:t>። </a:t>
            </a:r>
            <a:r>
              <a:rPr lang="en-CA" sz="4400" dirty="0" err="1"/>
              <a:t>ኵሉ</a:t>
            </a:r>
            <a:r>
              <a:rPr lang="en-CA" sz="4400" dirty="0"/>
              <a:t> </a:t>
            </a:r>
            <a:r>
              <a:rPr lang="en-CA" sz="4400" dirty="0" err="1"/>
              <a:t>ከከም</a:t>
            </a:r>
            <a:r>
              <a:rPr lang="en-CA" sz="4400" dirty="0"/>
              <a:t> </a:t>
            </a:r>
            <a:r>
              <a:rPr lang="en-CA" sz="4400" dirty="0" err="1"/>
              <a:t>ግብሩ</a:t>
            </a:r>
            <a:r>
              <a:rPr lang="en-CA" sz="4400" dirty="0"/>
              <a:t> </a:t>
            </a:r>
            <a:r>
              <a:rPr lang="en-CA" sz="4400" dirty="0" err="1"/>
              <a:t>ዝፍደየሉ</a:t>
            </a:r>
            <a:r>
              <a:rPr lang="en-CA" sz="4400" dirty="0"/>
              <a:t> </a:t>
            </a:r>
            <a:r>
              <a:rPr lang="en-CA" sz="4400" dirty="0" err="1"/>
              <a:t>መዓልቲ</a:t>
            </a:r>
            <a:r>
              <a:rPr lang="en-CA" sz="4400" dirty="0"/>
              <a:t> </a:t>
            </a:r>
            <a:r>
              <a:rPr lang="en-CA" sz="4400" dirty="0" err="1"/>
              <a:t>ፍርዲ</a:t>
            </a:r>
            <a:r>
              <a:rPr lang="en-CA" sz="4400" dirty="0"/>
              <a:t> </a:t>
            </a:r>
            <a:r>
              <a:rPr lang="en-CA" sz="4400" dirty="0" err="1"/>
              <a:t>ከም</a:t>
            </a:r>
            <a:r>
              <a:rPr lang="en-CA" sz="4400" dirty="0"/>
              <a:t> </a:t>
            </a:r>
            <a:r>
              <a:rPr lang="en-CA" sz="4400" dirty="0" err="1"/>
              <a:t>ዘሎውን</a:t>
            </a:r>
            <a:r>
              <a:rPr lang="en-CA" sz="4400" dirty="0"/>
              <a:t> </a:t>
            </a:r>
            <a:r>
              <a:rPr lang="en-CA" sz="4400" dirty="0" err="1"/>
              <a:t>ንኣምን</a:t>
            </a:r>
            <a:r>
              <a:rPr lang="en-CA" sz="4400" dirty="0"/>
              <a:t>።</a:t>
            </a:r>
          </a:p>
          <a:p>
            <a:r>
              <a:rPr lang="en-CA" sz="1400" dirty="0">
                <a:solidFill>
                  <a:srgbClr val="FFC000"/>
                </a:solidFill>
              </a:rPr>
              <a:t>43. </a:t>
            </a:r>
            <a:r>
              <a:rPr lang="en-CA" sz="4400" dirty="0" err="1"/>
              <a:t>ደጊምና</a:t>
            </a:r>
            <a:r>
              <a:rPr lang="en-CA" sz="4400" dirty="0"/>
              <a:t> </a:t>
            </a:r>
            <a:r>
              <a:rPr lang="en-CA" sz="4400" dirty="0" err="1"/>
              <a:t>ኸኣ</a:t>
            </a:r>
            <a:r>
              <a:rPr lang="en-CA" sz="4400" dirty="0"/>
              <a:t> </a:t>
            </a:r>
            <a:r>
              <a:rPr lang="en-CA" sz="4400" dirty="0" err="1"/>
              <a:t>ክርስቶስ</a:t>
            </a:r>
            <a:r>
              <a:rPr lang="en-CA" sz="4400" dirty="0"/>
              <a:t> </a:t>
            </a:r>
            <a:r>
              <a:rPr lang="en-CA" sz="4400" dirty="0" err="1"/>
              <a:t>ሰብ</a:t>
            </a:r>
            <a:r>
              <a:rPr lang="en-CA" sz="4400" dirty="0"/>
              <a:t> </a:t>
            </a:r>
            <a:r>
              <a:rPr lang="en-CA" sz="4400" dirty="0" err="1"/>
              <a:t>ብምዃኑ</a:t>
            </a:r>
            <a:r>
              <a:rPr lang="en-CA" sz="4400" dirty="0"/>
              <a:t>፥ </a:t>
            </a:r>
            <a:r>
              <a:rPr lang="en-CA" sz="4400" dirty="0" err="1"/>
              <a:t>ከቶ</a:t>
            </a:r>
            <a:r>
              <a:rPr lang="en-CA" sz="4400" dirty="0"/>
              <a:t> </a:t>
            </a:r>
            <a:r>
              <a:rPr lang="en-CA" sz="4400" dirty="0" err="1"/>
              <a:t>ሕጸጽ</a:t>
            </a:r>
            <a:r>
              <a:rPr lang="en-CA" sz="4400" dirty="0"/>
              <a:t> </a:t>
            </a:r>
            <a:r>
              <a:rPr lang="en-CA" sz="4400" dirty="0" err="1"/>
              <a:t>ከም</a:t>
            </a:r>
            <a:r>
              <a:rPr lang="en-CA" sz="4400" dirty="0"/>
              <a:t> </a:t>
            </a:r>
            <a:r>
              <a:rPr lang="en-CA" sz="4400" dirty="0" err="1"/>
              <a:t>ዘይብሉ</a:t>
            </a:r>
            <a:r>
              <a:rPr lang="en-CA" sz="4400" dirty="0"/>
              <a:t> </a:t>
            </a:r>
            <a:r>
              <a:rPr lang="en-CA" sz="4400" dirty="0" err="1"/>
              <a:t>ንኣምን</a:t>
            </a:r>
            <a:r>
              <a:rPr lang="en-CA" sz="4400" dirty="0"/>
              <a:t>። </a:t>
            </a:r>
            <a:r>
              <a:rPr lang="en-CA" sz="4400" dirty="0" err="1"/>
              <a:t>ብሓቂ</a:t>
            </a:r>
            <a:r>
              <a:rPr lang="en-CA" sz="4400" dirty="0"/>
              <a:t> </a:t>
            </a:r>
            <a:r>
              <a:rPr lang="en-CA" sz="4400" dirty="0" err="1"/>
              <a:t>ሰብ</a:t>
            </a:r>
            <a:r>
              <a:rPr lang="en-CA" sz="4400" dirty="0"/>
              <a:t> </a:t>
            </a:r>
            <a:r>
              <a:rPr lang="en-CA" sz="4400" dirty="0" err="1"/>
              <a:t>ዝኾነ</a:t>
            </a:r>
            <a:r>
              <a:rPr lang="en-CA" sz="4400" dirty="0"/>
              <a:t> </a:t>
            </a:r>
            <a:r>
              <a:rPr lang="en-CA" sz="4400" dirty="0" err="1" smtClean="0"/>
              <a:t>እግዚኣብሄር</a:t>
            </a:r>
            <a:endParaRPr lang="en-CA" sz="4400" dirty="0"/>
          </a:p>
        </p:txBody>
      </p:sp>
    </p:spTree>
    <p:extLst>
      <p:ext uri="{BB962C8B-B14F-4D97-AF65-F5344CB8AC3E}">
        <p14:creationId xmlns:p14="http://schemas.microsoft.com/office/powerpoint/2010/main" val="52647398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smtClean="0"/>
              <a:t>መጽ</a:t>
            </a:r>
            <a:endParaRPr lang="en-CA" sz="4000" dirty="0" smtClean="0"/>
          </a:p>
          <a:p>
            <a:r>
              <a:rPr lang="en-CA" sz="4000" dirty="0" err="1" smtClean="0"/>
              <a:t>ንዒ</a:t>
            </a:r>
            <a:r>
              <a:rPr lang="en-CA" sz="4000" dirty="0" smtClean="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smtClean="0"/>
              <a:t> </a:t>
            </a:r>
            <a:endParaRPr lang="en-CA" sz="4000" dirty="0"/>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smtClean="0">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smtClean="0"/>
              <a:t>ንዘለዓለም</a:t>
            </a:r>
            <a:r>
              <a:rPr lang="en-CA" sz="3700" dirty="0" smtClean="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smtClean="0">
                <a:solidFill>
                  <a:srgbClr val="FF0000"/>
                </a:solidFill>
              </a:rPr>
              <a:t>Priest </a:t>
            </a:r>
            <a:r>
              <a:rPr lang="en-US" sz="3000" dirty="0">
                <a:solidFill>
                  <a:srgbClr val="FF0000"/>
                </a:solidFill>
              </a:rPr>
              <a:t>: </a:t>
            </a:r>
            <a:r>
              <a:rPr lang="en-US" sz="3000" dirty="0">
                <a:solidFill>
                  <a:schemeClr val="tx1">
                    <a:lumMod val="95000"/>
                  </a:schemeClr>
                </a:solidFill>
              </a:rPr>
              <a:t>And blessed be the Holy Spirit, </a:t>
            </a:r>
            <a:r>
              <a:rPr lang="en-US" sz="3000" dirty="0" smtClean="0">
                <a:solidFill>
                  <a:schemeClr val="tx1">
                    <a:lumMod val="95000"/>
                  </a:schemeClr>
                </a:solidFill>
              </a:rPr>
              <a:t>the </a:t>
            </a:r>
            <a:r>
              <a:rPr lang="en-US" sz="3000" dirty="0" err="1" smtClean="0">
                <a:solidFill>
                  <a:schemeClr val="tx1">
                    <a:lumMod val="95000"/>
                  </a:schemeClr>
                </a:solidFill>
              </a:rPr>
              <a:t>Paraclete</a:t>
            </a:r>
            <a:r>
              <a:rPr lang="en-US" sz="3000" dirty="0">
                <a:solidFill>
                  <a:schemeClr val="tx1">
                    <a:lumMod val="95000"/>
                  </a:schemeClr>
                </a:solidFill>
              </a:rPr>
              <a:t>, the </a:t>
            </a:r>
            <a:r>
              <a:rPr lang="en-US" sz="3000" dirty="0" smtClean="0">
                <a:solidFill>
                  <a:schemeClr val="tx1">
                    <a:lumMod val="95000"/>
                  </a:schemeClr>
                </a:solidFill>
              </a:rPr>
              <a:t>comforter </a:t>
            </a:r>
            <a:r>
              <a:rPr lang="en-US" sz="3000" dirty="0">
                <a:solidFill>
                  <a:schemeClr val="tx1">
                    <a:lumMod val="95000"/>
                  </a:schemeClr>
                </a:solidFill>
              </a:rPr>
              <a:t>and cleanser of </a:t>
            </a:r>
            <a:r>
              <a:rPr lang="en-US" sz="3000" dirty="0" smtClean="0">
                <a:solidFill>
                  <a:schemeClr val="tx1">
                    <a:lumMod val="95000"/>
                  </a:schemeClr>
                </a:solidFill>
              </a:rPr>
              <a:t>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smtClean="0">
                <a:solidFill>
                  <a:srgbClr val="FFFF00"/>
                </a:solidFill>
              </a:rPr>
              <a:t>People: </a:t>
            </a:r>
            <a:r>
              <a:rPr lang="en-US" sz="3300" dirty="0">
                <a:solidFill>
                  <a:schemeClr val="tx1">
                    <a:lumMod val="95000"/>
                  </a:schemeClr>
                </a:solidFill>
              </a:rPr>
              <a:t>Amen</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Over </a:t>
            </a:r>
            <a:r>
              <a:rPr lang="en-US" sz="2000" dirty="0">
                <a:solidFill>
                  <a:srgbClr val="FFC000"/>
                </a:solidFill>
              </a:rPr>
              <a:t>the wine. Also </a:t>
            </a:r>
            <a:r>
              <a:rPr lang="en-US" sz="2000" dirty="0" smtClean="0">
                <a:solidFill>
                  <a:srgbClr val="FFC000"/>
                </a:solidFill>
              </a:rPr>
              <a:t>over </a:t>
            </a:r>
            <a:r>
              <a:rPr lang="en-US" sz="2000" dirty="0">
                <a:solidFill>
                  <a:srgbClr val="FFC000"/>
                </a:solidFill>
              </a:rPr>
              <a:t>both of them he shall say</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smtClean="0">
                <a:solidFill>
                  <a:srgbClr val="FFC000"/>
                </a:solidFill>
              </a:rPr>
              <a:t>21.</a:t>
            </a:r>
            <a:r>
              <a:rPr lang="en-US" sz="3400" dirty="0" smtClean="0">
                <a:solidFill>
                  <a:schemeClr val="tx1">
                    <a:lumMod val="95000"/>
                  </a:schemeClr>
                </a:solidFill>
              </a:rPr>
              <a:t> </a:t>
            </a:r>
            <a:r>
              <a:rPr lang="en-US" sz="3000" dirty="0" smtClean="0">
                <a:solidFill>
                  <a:schemeClr val="tx1">
                    <a:lumMod val="95000"/>
                  </a:schemeClr>
                </a:solidFill>
              </a:rPr>
              <a:t>Glory </a:t>
            </a:r>
            <a:r>
              <a:rPr lang="en-US" sz="3000" dirty="0">
                <a:solidFill>
                  <a:schemeClr val="tx1">
                    <a:lumMod val="95000"/>
                  </a:schemeClr>
                </a:solidFill>
              </a:rPr>
              <a:t>and </a:t>
            </a:r>
            <a:r>
              <a:rPr lang="en-US" sz="3000" dirty="0" err="1">
                <a:solidFill>
                  <a:schemeClr val="tx1">
                    <a:lumMod val="95000"/>
                  </a:schemeClr>
                </a:solidFill>
              </a:rPr>
              <a:t>honour</a:t>
            </a:r>
            <a:r>
              <a:rPr lang="en-US" sz="3000" dirty="0">
                <a:solidFill>
                  <a:schemeClr val="tx1">
                    <a:lumMod val="95000"/>
                  </a:schemeClr>
                </a:solidFill>
              </a:rPr>
              <a:t> are due to the </a:t>
            </a:r>
            <a:r>
              <a:rPr lang="en-US" sz="3000" dirty="0" smtClean="0">
                <a:solidFill>
                  <a:schemeClr val="tx1">
                    <a:lumMod val="95000"/>
                  </a:schemeClr>
                </a:solidFill>
              </a:rPr>
              <a:t>holy Trinity</a:t>
            </a:r>
            <a:r>
              <a:rPr lang="en-US" sz="3000" dirty="0">
                <a:solidFill>
                  <a:schemeClr val="tx1">
                    <a:lumMod val="95000"/>
                  </a:schemeClr>
                </a:solidFill>
              </a:rPr>
              <a:t>, the Father and the Son and the </a:t>
            </a:r>
            <a:r>
              <a:rPr lang="en-US" sz="3000" dirty="0" smtClean="0">
                <a:solidFill>
                  <a:schemeClr val="tx1">
                    <a:lumMod val="95000"/>
                  </a:schemeClr>
                </a:solidFill>
              </a:rPr>
              <a:t>Holy Spirit</a:t>
            </a:r>
            <a:r>
              <a:rPr lang="en-US" sz="3000" dirty="0">
                <a:solidFill>
                  <a:schemeClr val="tx1">
                    <a:lumMod val="95000"/>
                  </a:schemeClr>
                </a:solidFill>
              </a:rPr>
              <a:t>, always coequal, both now and </a:t>
            </a:r>
            <a:r>
              <a:rPr lang="en-US" sz="3000" dirty="0" smtClean="0">
                <a:solidFill>
                  <a:schemeClr val="tx1">
                    <a:lumMod val="95000"/>
                  </a:schemeClr>
                </a:solidFill>
              </a:rPr>
              <a:t>ever and </a:t>
            </a:r>
            <a:r>
              <a:rPr lang="en-US" sz="3000" dirty="0">
                <a:solidFill>
                  <a:schemeClr val="tx1">
                    <a:lumMod val="95000"/>
                  </a:schemeClr>
                </a:solidFill>
              </a:rPr>
              <a:t>unto the ages of ages. Amen</a:t>
            </a:r>
            <a:r>
              <a:rPr lang="en-US" sz="3000" dirty="0" smtClean="0">
                <a:solidFill>
                  <a:schemeClr val="tx1">
                    <a:lumMod val="95000"/>
                  </a:schemeClr>
                </a:solidFill>
              </a:rPr>
              <a:t>.</a:t>
            </a:r>
          </a:p>
        </p:txBody>
      </p:sp>
    </p:spTree>
    <p:extLst>
      <p:ext uri="{BB962C8B-B14F-4D97-AF65-F5344CB8AC3E}">
        <p14:creationId xmlns:p14="http://schemas.microsoft.com/office/powerpoint/2010/main" val="420780535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3739512" cy="6863417"/>
          </a:xfrm>
          <a:prstGeom prst="rect">
            <a:avLst/>
          </a:prstGeom>
        </p:spPr>
        <p:txBody>
          <a:bodyPr wrap="square">
            <a:spAutoFit/>
          </a:bodyPr>
          <a:lstStyle/>
          <a:p>
            <a:r>
              <a:rPr lang="en-CA" sz="4400" dirty="0" err="1" smtClean="0"/>
              <a:t>በጽድቅ</a:t>
            </a:r>
            <a:r>
              <a:rPr lang="en-CA" sz="4400" dirty="0"/>
              <a:t>። </a:t>
            </a:r>
            <a:r>
              <a:rPr lang="en-CA" sz="4400" dirty="0" err="1"/>
              <a:t>ወዐረቀ</a:t>
            </a:r>
            <a:r>
              <a:rPr lang="en-CA" sz="4400" dirty="0"/>
              <a:t> </a:t>
            </a:r>
            <a:r>
              <a:rPr lang="en-CA" sz="4400" dirty="0" err="1"/>
              <a:t>ትዝምደ</a:t>
            </a:r>
            <a:r>
              <a:rPr lang="en-CA" sz="4400" dirty="0"/>
              <a:t> </a:t>
            </a:r>
            <a:r>
              <a:rPr lang="en-CA" sz="4400" dirty="0" err="1"/>
              <a:t>ሰብእ</a:t>
            </a:r>
            <a:r>
              <a:rPr lang="en-CA" sz="4400" dirty="0"/>
              <a:t> </a:t>
            </a:r>
            <a:r>
              <a:rPr lang="en-CA" sz="4400" dirty="0" err="1"/>
              <a:t>ምስለ</a:t>
            </a:r>
            <a:r>
              <a:rPr lang="en-CA" sz="4400" dirty="0"/>
              <a:t> </a:t>
            </a:r>
            <a:r>
              <a:rPr lang="en-CA" sz="4400" dirty="0" err="1"/>
              <a:t>እግዚአብሔር</a:t>
            </a:r>
            <a:r>
              <a:rPr lang="en-CA" sz="4400" dirty="0"/>
              <a:t> </a:t>
            </a:r>
            <a:r>
              <a:rPr lang="en-CA" sz="4400" dirty="0" err="1"/>
              <a:t>ሊቀ</a:t>
            </a:r>
            <a:r>
              <a:rPr lang="en-CA" sz="4400" dirty="0"/>
              <a:t> </a:t>
            </a:r>
            <a:r>
              <a:rPr lang="en-CA" sz="4400" dirty="0" err="1"/>
              <a:t>ካህናቲሁ</a:t>
            </a:r>
            <a:r>
              <a:rPr lang="en-CA" sz="4400" dirty="0"/>
              <a:t> </a:t>
            </a:r>
            <a:r>
              <a:rPr lang="en-CA" sz="4400" dirty="0" err="1"/>
              <a:t>ለአብ</a:t>
            </a:r>
            <a:r>
              <a:rPr lang="en-CA" sz="4400" dirty="0"/>
              <a:t>።</a:t>
            </a:r>
          </a:p>
          <a:p>
            <a:r>
              <a:rPr lang="en-CA" sz="1400" dirty="0">
                <a:solidFill>
                  <a:srgbClr val="FFC000"/>
                </a:solidFill>
              </a:rPr>
              <a:t>፵፬. </a:t>
            </a:r>
            <a:r>
              <a:rPr lang="en-CA" sz="4400" dirty="0" err="1"/>
              <a:t>ኢንትገዘር</a:t>
            </a:r>
            <a:r>
              <a:rPr lang="en-CA" sz="4400" dirty="0"/>
              <a:t> </a:t>
            </a:r>
            <a:r>
              <a:rPr lang="en-CA" sz="4400" dirty="0" err="1"/>
              <a:t>እንከ</a:t>
            </a:r>
            <a:r>
              <a:rPr lang="en-CA" sz="4400" dirty="0"/>
              <a:t> </a:t>
            </a:r>
            <a:r>
              <a:rPr lang="en-CA" sz="4400" dirty="0" err="1"/>
              <a:t>ከም</a:t>
            </a:r>
            <a:r>
              <a:rPr lang="en-CA" sz="4400" dirty="0"/>
              <a:t> </a:t>
            </a:r>
            <a:r>
              <a:rPr lang="en-CA" sz="4400" dirty="0" err="1"/>
              <a:t>አይሁድ</a:t>
            </a:r>
            <a:r>
              <a:rPr lang="en-CA" sz="4400" dirty="0"/>
              <a:t> </a:t>
            </a:r>
            <a:r>
              <a:rPr lang="en-CA" sz="4400" dirty="0" err="1"/>
              <a:t>ነአምር</a:t>
            </a:r>
            <a:r>
              <a:rPr lang="en-CA" sz="4400" dirty="0"/>
              <a:t> </a:t>
            </a:r>
            <a:r>
              <a:rPr lang="en-CA" sz="4400" dirty="0" err="1"/>
              <a:t>ከመ</a:t>
            </a:r>
            <a:r>
              <a:rPr lang="en-CA" sz="4400" dirty="0"/>
              <a:t> </a:t>
            </a:r>
            <a:r>
              <a:rPr lang="en-CA" sz="4400" dirty="0" err="1"/>
              <a:t>መጽአ</a:t>
            </a:r>
            <a:r>
              <a:rPr lang="en-CA" sz="4400" dirty="0"/>
              <a:t> </a:t>
            </a:r>
            <a:r>
              <a:rPr lang="en-CA" sz="4400" dirty="0" err="1" smtClean="0"/>
              <a:t>ዘይፌጽም</a:t>
            </a:r>
            <a:r>
              <a:rPr lang="en-CA" sz="4400" dirty="0" smtClean="0"/>
              <a:t> </a:t>
            </a:r>
            <a:r>
              <a:rPr lang="en-CA" sz="4400" dirty="0" err="1"/>
              <a:t>ኦሪተ</a:t>
            </a:r>
            <a:r>
              <a:rPr lang="en-CA" sz="4400" dirty="0"/>
              <a:t> </a:t>
            </a:r>
            <a:r>
              <a:rPr lang="en-CA" sz="4400" dirty="0" err="1"/>
              <a:t>ወነቢያተ</a:t>
            </a:r>
            <a:r>
              <a:rPr lang="en-CA" sz="4400" dirty="0" smtClean="0"/>
              <a:t>።</a:t>
            </a:r>
            <a:endParaRPr lang="en-CA" sz="4400" dirty="0"/>
          </a:p>
        </p:txBody>
      </p:sp>
      <p:sp>
        <p:nvSpPr>
          <p:cNvPr id="9" name="Rectangle 8"/>
          <p:cNvSpPr/>
          <p:nvPr/>
        </p:nvSpPr>
        <p:spPr>
          <a:xfrm>
            <a:off x="7897761" y="-79878"/>
            <a:ext cx="4294239" cy="7078861"/>
          </a:xfrm>
          <a:prstGeom prst="rect">
            <a:avLst/>
          </a:prstGeom>
        </p:spPr>
        <p:txBody>
          <a:bodyPr wrap="square">
            <a:spAutoFit/>
          </a:bodyPr>
          <a:lstStyle/>
          <a:p>
            <a:pPr marL="40639" marR="40639">
              <a:spcBef>
                <a:spcPts val="600"/>
              </a:spcBef>
              <a:buClr>
                <a:srgbClr val="D84800"/>
              </a:buClr>
              <a:defRPr sz="2800"/>
            </a:pPr>
            <a:r>
              <a:rPr lang="en-US" sz="3400" dirty="0" smtClean="0"/>
              <a:t>truly </a:t>
            </a:r>
            <a:r>
              <a:rPr lang="en-US" sz="3400" dirty="0"/>
              <a:t>became man, and reconciled</a:t>
            </a:r>
          </a:p>
          <a:p>
            <a:pPr marL="40639" marR="40639">
              <a:spcBef>
                <a:spcPts val="600"/>
              </a:spcBef>
              <a:buClr>
                <a:srgbClr val="D84800"/>
              </a:buClr>
              <a:buFont typeface="Arial"/>
              <a:defRPr sz="2800"/>
            </a:pPr>
            <a:r>
              <a:rPr lang="en-US" sz="3400" dirty="0" smtClean="0"/>
              <a:t>mankind to </a:t>
            </a:r>
            <a:r>
              <a:rPr lang="en-US" sz="3400" dirty="0"/>
              <a:t>God, </a:t>
            </a:r>
            <a:r>
              <a:rPr lang="en-US" sz="3800" dirty="0"/>
              <a:t>being the high priest of the Father</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44</a:t>
            </a:r>
            <a:r>
              <a:rPr lang="en-US" sz="1400" dirty="0">
                <a:solidFill>
                  <a:srgbClr val="FFC000"/>
                </a:solidFill>
              </a:rPr>
              <a:t>. </a:t>
            </a:r>
            <a:r>
              <a:rPr lang="en-US" sz="3800" dirty="0" smtClean="0"/>
              <a:t>Hence forth</a:t>
            </a:r>
            <a:r>
              <a:rPr lang="en-US" sz="3800" dirty="0"/>
              <a:t>, let us not be </a:t>
            </a:r>
            <a:r>
              <a:rPr lang="en-US" sz="3800" dirty="0" smtClean="0"/>
              <a:t>circumcised like </a:t>
            </a:r>
            <a:r>
              <a:rPr lang="en-US" sz="3800" dirty="0"/>
              <a:t>the Jews. We know that He who had </a:t>
            </a:r>
            <a:r>
              <a:rPr lang="en-US" sz="3800" dirty="0" smtClean="0"/>
              <a:t>to fulfil </a:t>
            </a:r>
            <a:r>
              <a:rPr lang="en-US" sz="3800" dirty="0"/>
              <a:t>the law and the prophets has </a:t>
            </a:r>
            <a:r>
              <a:rPr lang="en-US" sz="3800" dirty="0" smtClean="0"/>
              <a:t>already 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ቃል</a:t>
            </a:r>
            <a:r>
              <a:rPr lang="en-CA" sz="4400" dirty="0" smtClean="0"/>
              <a:t> </a:t>
            </a:r>
            <a:r>
              <a:rPr lang="en-CA" sz="4400" dirty="0" err="1"/>
              <a:t>እዩ</a:t>
            </a:r>
            <a:r>
              <a:rPr lang="en-CA" sz="4400" dirty="0"/>
              <a:t>። </a:t>
            </a:r>
            <a:r>
              <a:rPr lang="en-CA" sz="4400" dirty="0" err="1"/>
              <a:t>ናይ</a:t>
            </a:r>
            <a:r>
              <a:rPr lang="en-CA" sz="4400" dirty="0"/>
              <a:t> </a:t>
            </a:r>
            <a:r>
              <a:rPr lang="en-CA" sz="4400" dirty="0" err="1"/>
              <a:t>ኣብ</a:t>
            </a:r>
            <a:r>
              <a:rPr lang="en-CA" sz="4400" dirty="0"/>
              <a:t> </a:t>
            </a:r>
            <a:r>
              <a:rPr lang="en-CA" sz="4400" dirty="0" err="1"/>
              <a:t>ሊቀ</a:t>
            </a:r>
            <a:r>
              <a:rPr lang="en-CA" sz="4400" dirty="0"/>
              <a:t> </a:t>
            </a:r>
            <a:r>
              <a:rPr lang="en-CA" sz="4400" dirty="0" err="1"/>
              <a:t>ካህናት</a:t>
            </a:r>
            <a:r>
              <a:rPr lang="en-CA" sz="4400" dirty="0"/>
              <a:t> </a:t>
            </a:r>
            <a:r>
              <a:rPr lang="en-CA" sz="4400" dirty="0" err="1"/>
              <a:t>ኮይኑ</a:t>
            </a:r>
            <a:r>
              <a:rPr lang="en-CA" sz="4400" dirty="0"/>
              <a:t> </a:t>
            </a:r>
            <a:endParaRPr lang="en-CA" sz="4400" dirty="0" smtClean="0"/>
          </a:p>
          <a:p>
            <a:r>
              <a:rPr lang="en-CA" sz="4400" dirty="0" err="1" smtClean="0"/>
              <a:t>ንፍጥረት</a:t>
            </a:r>
            <a:r>
              <a:rPr lang="en-CA" sz="4400" dirty="0" smtClean="0"/>
              <a:t> </a:t>
            </a:r>
            <a:r>
              <a:rPr lang="en-CA" sz="4400" dirty="0" err="1"/>
              <a:t>ሰብ</a:t>
            </a:r>
            <a:r>
              <a:rPr lang="en-CA" sz="4400" dirty="0"/>
              <a:t> </a:t>
            </a:r>
            <a:r>
              <a:rPr lang="en-CA" sz="4400" dirty="0" err="1"/>
              <a:t>ምስ</a:t>
            </a:r>
            <a:r>
              <a:rPr lang="en-CA" sz="4400" dirty="0"/>
              <a:t> </a:t>
            </a:r>
            <a:r>
              <a:rPr lang="en-CA" sz="4400" dirty="0" err="1" smtClean="0"/>
              <a:t>እግዚኣብሄር</a:t>
            </a:r>
            <a:r>
              <a:rPr lang="en-CA" sz="4400" dirty="0" smtClean="0"/>
              <a:t> </a:t>
            </a:r>
            <a:r>
              <a:rPr lang="en-CA" sz="4400" dirty="0" err="1"/>
              <a:t>ዘተዓረቐ</a:t>
            </a:r>
            <a:r>
              <a:rPr lang="en-CA" sz="4400" dirty="0"/>
              <a:t> </a:t>
            </a:r>
            <a:r>
              <a:rPr lang="en-CA" sz="4400" dirty="0" err="1"/>
              <a:t>እዩ</a:t>
            </a:r>
            <a:r>
              <a:rPr lang="en-CA" sz="4400" dirty="0"/>
              <a:t>።</a:t>
            </a:r>
          </a:p>
          <a:p>
            <a:r>
              <a:rPr lang="en-CA" sz="1400" dirty="0">
                <a:solidFill>
                  <a:srgbClr val="FFC000"/>
                </a:solidFill>
              </a:rPr>
              <a:t>44. </a:t>
            </a:r>
            <a:r>
              <a:rPr lang="en-CA" sz="4400" dirty="0" err="1"/>
              <a:t>እምበኣር</a:t>
            </a:r>
            <a:r>
              <a:rPr lang="en-CA" sz="4400" dirty="0"/>
              <a:t> </a:t>
            </a:r>
            <a:r>
              <a:rPr lang="en-CA" sz="4400" dirty="0" smtClean="0"/>
              <a:t> </a:t>
            </a:r>
            <a:r>
              <a:rPr lang="en-CA" sz="4400" dirty="0" err="1" smtClean="0"/>
              <a:t>ከም</a:t>
            </a:r>
            <a:r>
              <a:rPr lang="en-CA" sz="4400" dirty="0" smtClean="0"/>
              <a:t>  </a:t>
            </a:r>
          </a:p>
          <a:p>
            <a:r>
              <a:rPr lang="en-CA" sz="4400" dirty="0" err="1" smtClean="0"/>
              <a:t>ሥርዓት</a:t>
            </a:r>
            <a:r>
              <a:rPr lang="en-CA" sz="4400" dirty="0" smtClean="0"/>
              <a:t> </a:t>
            </a:r>
            <a:r>
              <a:rPr lang="en-CA" sz="4400" dirty="0" err="1"/>
              <a:t>ኣይሁድ</a:t>
            </a:r>
            <a:r>
              <a:rPr lang="en-CA" sz="4400" dirty="0"/>
              <a:t> </a:t>
            </a:r>
            <a:r>
              <a:rPr lang="en-CA" sz="4400" dirty="0" err="1" smtClean="0"/>
              <a:t>ኣይንገዘር</a:t>
            </a:r>
            <a:r>
              <a:rPr lang="en-CA" sz="4400" dirty="0" smtClean="0"/>
              <a:t> ። </a:t>
            </a:r>
            <a:r>
              <a:rPr lang="en-CA" sz="4400" dirty="0" err="1"/>
              <a:t>ኦሪትን</a:t>
            </a:r>
            <a:r>
              <a:rPr lang="en-CA" sz="4400" dirty="0"/>
              <a:t> </a:t>
            </a:r>
            <a:r>
              <a:rPr lang="en-CA" sz="4400" dirty="0" err="1"/>
              <a:t>ነቢያትን</a:t>
            </a:r>
            <a:r>
              <a:rPr lang="en-CA" sz="4400" dirty="0"/>
              <a:t> </a:t>
            </a:r>
            <a:r>
              <a:rPr lang="en-CA" sz="4400" dirty="0" err="1" smtClean="0"/>
              <a:t>ዝፍጽም</a:t>
            </a:r>
            <a:r>
              <a:rPr lang="en-CA" sz="4400" dirty="0" smtClean="0"/>
              <a:t> </a:t>
            </a:r>
            <a:r>
              <a:rPr lang="en-CA" sz="4400" dirty="0" err="1"/>
              <a:t>ከም</a:t>
            </a:r>
            <a:r>
              <a:rPr lang="en-CA" sz="4400" dirty="0"/>
              <a:t> </a:t>
            </a:r>
            <a:r>
              <a:rPr lang="en-CA" sz="4400" dirty="0" err="1"/>
              <a:t>ዝመጸ</a:t>
            </a:r>
            <a:r>
              <a:rPr lang="en-CA" sz="4400" dirty="0"/>
              <a:t> </a:t>
            </a:r>
            <a:r>
              <a:rPr lang="en-CA" sz="4400" dirty="0" err="1"/>
              <a:t>ንፈልጥ</a:t>
            </a:r>
            <a:r>
              <a:rPr lang="en-CA" sz="4400" dirty="0"/>
              <a:t> </a:t>
            </a:r>
            <a:r>
              <a:rPr lang="en-CA" sz="4400" dirty="0" err="1"/>
              <a:t>ኢና</a:t>
            </a:r>
            <a:r>
              <a:rPr lang="en-CA" sz="4400" dirty="0" smtClean="0"/>
              <a:t>።</a:t>
            </a:r>
            <a:endParaRPr lang="en-CA" sz="4400" dirty="0"/>
          </a:p>
        </p:txBody>
      </p:sp>
    </p:spTree>
    <p:extLst>
      <p:ext uri="{BB962C8B-B14F-4D97-AF65-F5344CB8AC3E}">
        <p14:creationId xmlns:p14="http://schemas.microsoft.com/office/powerpoint/2010/main" val="4281581260"/>
      </p:ext>
    </p:extLst>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740307"/>
          </a:xfrm>
          <a:prstGeom prst="rect">
            <a:avLst/>
          </a:prstGeom>
        </p:spPr>
        <p:txBody>
          <a:bodyPr wrap="square">
            <a:spAutoFit/>
          </a:bodyPr>
          <a:lstStyle/>
          <a:p>
            <a:r>
              <a:rPr lang="en-CA" sz="1400" dirty="0" smtClean="0">
                <a:solidFill>
                  <a:srgbClr val="FFC000"/>
                </a:solidFill>
              </a:rPr>
              <a:t>፵፭</a:t>
            </a:r>
            <a:r>
              <a:rPr lang="en-CA" sz="1400" dirty="0">
                <a:solidFill>
                  <a:srgbClr val="FFC000"/>
                </a:solidFill>
              </a:rPr>
              <a:t>. </a:t>
            </a:r>
            <a:r>
              <a:rPr lang="en-CA" sz="4800" dirty="0" err="1"/>
              <a:t>ዘኪያሁ</a:t>
            </a:r>
            <a:r>
              <a:rPr lang="en-CA" sz="4800" dirty="0"/>
              <a:t> </a:t>
            </a:r>
            <a:r>
              <a:rPr lang="en-CA" sz="4800" dirty="0" err="1"/>
              <a:t>ይሴፈዉ</a:t>
            </a:r>
            <a:r>
              <a:rPr lang="en-CA" sz="4800" dirty="0"/>
              <a:t> </a:t>
            </a:r>
            <a:r>
              <a:rPr lang="en-CA" sz="4800" dirty="0" err="1"/>
              <a:t>ምጽአቶ</a:t>
            </a:r>
            <a:r>
              <a:rPr lang="en-CA" sz="4800" dirty="0"/>
              <a:t> </a:t>
            </a:r>
            <a:r>
              <a:rPr lang="en-CA" sz="4800" dirty="0" err="1"/>
              <a:t>ኵሎሙ</a:t>
            </a:r>
            <a:r>
              <a:rPr lang="en-CA" sz="4800" dirty="0"/>
              <a:t> </a:t>
            </a:r>
            <a:r>
              <a:rPr lang="en-CA" sz="4800" dirty="0" err="1"/>
              <a:t>አሕዛብ</a:t>
            </a:r>
            <a:r>
              <a:rPr lang="en-CA" sz="4800" dirty="0"/>
              <a:t>፥ </a:t>
            </a:r>
            <a:r>
              <a:rPr lang="en-CA" sz="4800" dirty="0" err="1"/>
              <a:t>ኢየሱስ</a:t>
            </a:r>
            <a:r>
              <a:rPr lang="en-CA" sz="4800" dirty="0"/>
              <a:t> </a:t>
            </a:r>
            <a:r>
              <a:rPr lang="en-CA" sz="4800" dirty="0" err="1"/>
              <a:t>ክርስቶስ</a:t>
            </a:r>
            <a:r>
              <a:rPr lang="en-CA" sz="4800" dirty="0"/>
              <a:t> </a:t>
            </a:r>
            <a:r>
              <a:rPr lang="en-CA" sz="4800" dirty="0" err="1"/>
              <a:t>ዘሠረፀ</a:t>
            </a:r>
            <a:r>
              <a:rPr lang="en-CA" sz="4800" dirty="0"/>
              <a:t> </a:t>
            </a:r>
            <a:r>
              <a:rPr lang="en-CA" sz="4800" dirty="0" err="1"/>
              <a:t>እምይሁዳ</a:t>
            </a:r>
            <a:r>
              <a:rPr lang="en-CA" sz="4800" dirty="0"/>
              <a:t> </a:t>
            </a:r>
            <a:r>
              <a:rPr lang="en-CA" sz="4800" dirty="0" err="1"/>
              <a:t>ወእምሥርወ</a:t>
            </a:r>
            <a:r>
              <a:rPr lang="en-CA" sz="4800" dirty="0"/>
              <a:t> </a:t>
            </a:r>
            <a:r>
              <a:rPr lang="en-CA" sz="4800" dirty="0" err="1"/>
              <a:t>ዕሤይ</a:t>
            </a:r>
            <a:r>
              <a:rPr lang="en-CA" sz="4800" dirty="0"/>
              <a:t>፥ </a:t>
            </a:r>
            <a:r>
              <a:rPr lang="en-CA" sz="4800" dirty="0" err="1" smtClean="0">
                <a:solidFill>
                  <a:srgbClr val="FFC000"/>
                </a:solidFill>
              </a:rPr>
              <a:t>ዘሥልጣኑ</a:t>
            </a:r>
            <a:r>
              <a:rPr lang="en-CA" sz="4800" dirty="0" smtClean="0">
                <a:solidFill>
                  <a:srgbClr val="FFC000"/>
                </a:solidFill>
              </a:rPr>
              <a:t> </a:t>
            </a:r>
            <a:r>
              <a:rPr lang="en-CA" sz="4800" dirty="0" err="1">
                <a:solidFill>
                  <a:srgbClr val="FFC000"/>
                </a:solidFill>
              </a:rPr>
              <a:t>ዲበ</a:t>
            </a:r>
            <a:r>
              <a:rPr lang="en-CA" sz="4800" dirty="0">
                <a:solidFill>
                  <a:srgbClr val="FFC000"/>
                </a:solidFill>
              </a:rPr>
              <a:t> </a:t>
            </a:r>
            <a:r>
              <a:rPr lang="en-CA" sz="4800" dirty="0" err="1">
                <a:solidFill>
                  <a:srgbClr val="FFC000"/>
                </a:solidFill>
              </a:rPr>
              <a:t>መትከፍቱ</a:t>
            </a:r>
            <a:r>
              <a:rPr lang="en-CA" sz="4800" dirty="0">
                <a:solidFill>
                  <a:srgbClr val="FFC000"/>
                </a:solidFill>
              </a:rPr>
              <a:t> </a:t>
            </a:r>
            <a:endParaRPr lang="en-CA" sz="4800" dirty="0" smtClean="0">
              <a:solidFill>
                <a:srgbClr val="FFC000"/>
              </a:solidFill>
            </a:endParaRPr>
          </a:p>
          <a:p>
            <a:r>
              <a:rPr lang="en-CA" sz="4800" dirty="0" err="1" smtClean="0">
                <a:solidFill>
                  <a:srgbClr val="FFC000"/>
                </a:solidFill>
              </a:rPr>
              <a:t>ሎቱ</a:t>
            </a:r>
            <a:r>
              <a:rPr lang="en-CA" sz="4800" dirty="0" smtClean="0">
                <a:solidFill>
                  <a:srgbClr val="FFC000"/>
                </a:solidFill>
              </a:rPr>
              <a:t> </a:t>
            </a:r>
            <a:r>
              <a:rPr lang="en-CA" sz="4800" dirty="0" err="1" smtClean="0">
                <a:solidFill>
                  <a:srgbClr val="FFC000"/>
                </a:solidFill>
              </a:rPr>
              <a:t>ስብሐት</a:t>
            </a:r>
            <a:endParaRPr lang="en-CA" sz="4800" dirty="0">
              <a:solidFill>
                <a:srgbClr val="FFC000"/>
              </a:solidFill>
            </a:endParaRPr>
          </a:p>
        </p:txBody>
      </p:sp>
      <p:sp>
        <p:nvSpPr>
          <p:cNvPr id="9" name="Rectangle 8"/>
          <p:cNvSpPr/>
          <p:nvPr/>
        </p:nvSpPr>
        <p:spPr>
          <a:xfrm>
            <a:off x="7936876" y="-79878"/>
            <a:ext cx="4075685"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45</a:t>
            </a:r>
            <a:r>
              <a:rPr lang="en-US" sz="1400" dirty="0">
                <a:solidFill>
                  <a:srgbClr val="FFC000"/>
                </a:solidFill>
              </a:rPr>
              <a:t>. </a:t>
            </a:r>
            <a:r>
              <a:rPr lang="en-US" sz="3800" dirty="0"/>
              <a:t>To Him, for Whose coming </a:t>
            </a:r>
            <a:r>
              <a:rPr lang="en-US" sz="3800" dirty="0" smtClean="0"/>
              <a:t>all people </a:t>
            </a:r>
            <a:r>
              <a:rPr lang="en-US" sz="3800" dirty="0"/>
              <a:t>looked forward, Jesus Christ, </a:t>
            </a:r>
            <a:r>
              <a:rPr lang="en-US" sz="3800" dirty="0" smtClean="0"/>
              <a:t>Who is </a:t>
            </a:r>
            <a:r>
              <a:rPr lang="en-US" sz="3800" dirty="0"/>
              <a:t>descended from Judah, from the root </a:t>
            </a:r>
            <a:r>
              <a:rPr lang="en-US" sz="3800" dirty="0" smtClean="0"/>
              <a:t>of Jesse</a:t>
            </a:r>
            <a:r>
              <a:rPr lang="en-US" sz="3800" dirty="0"/>
              <a:t>, Whose government is upon </a:t>
            </a:r>
            <a:r>
              <a:rPr lang="en-US" sz="3800" dirty="0" smtClean="0"/>
              <a:t>His shoulder </a:t>
            </a:r>
            <a:r>
              <a:rPr lang="en-US" sz="3800" dirty="0"/>
              <a:t>: to Him be glory, </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143951" cy="6740307"/>
          </a:xfrm>
          <a:prstGeom prst="rect">
            <a:avLst/>
          </a:prstGeom>
        </p:spPr>
        <p:txBody>
          <a:bodyPr wrap="square">
            <a:spAutoFit/>
          </a:bodyPr>
          <a:lstStyle/>
          <a:p>
            <a:r>
              <a:rPr lang="en-CA" sz="1400" dirty="0" smtClean="0">
                <a:solidFill>
                  <a:srgbClr val="FFC000"/>
                </a:solidFill>
              </a:rPr>
              <a:t>45</a:t>
            </a:r>
            <a:r>
              <a:rPr lang="en-CA" sz="1400" dirty="0">
                <a:solidFill>
                  <a:srgbClr val="FFC000"/>
                </a:solidFill>
              </a:rPr>
              <a:t>. </a:t>
            </a:r>
            <a:r>
              <a:rPr lang="en-CA" sz="4800" dirty="0" err="1"/>
              <a:t>ኵሎም</a:t>
            </a:r>
            <a:r>
              <a:rPr lang="en-CA" sz="4800" dirty="0"/>
              <a:t> </a:t>
            </a:r>
            <a:r>
              <a:rPr lang="en-CA" sz="4800" dirty="0" err="1"/>
              <a:t>ሕዝቢ</a:t>
            </a:r>
            <a:r>
              <a:rPr lang="en-CA" sz="4800" dirty="0"/>
              <a:t> </a:t>
            </a:r>
            <a:r>
              <a:rPr lang="en-CA" sz="4800" dirty="0" err="1"/>
              <a:t>ንእኡ</a:t>
            </a:r>
            <a:r>
              <a:rPr lang="en-CA" sz="4800" dirty="0"/>
              <a:t> </a:t>
            </a:r>
            <a:r>
              <a:rPr lang="en-CA" sz="4800" dirty="0" err="1"/>
              <a:t>ብተስፋ</a:t>
            </a:r>
            <a:r>
              <a:rPr lang="en-CA" sz="4800" dirty="0"/>
              <a:t> </a:t>
            </a:r>
            <a:r>
              <a:rPr lang="en-CA" sz="4800" dirty="0" err="1"/>
              <a:t>ዝጽበይዎ</a:t>
            </a:r>
            <a:r>
              <a:rPr lang="en-CA" sz="4800" dirty="0"/>
              <a:t> </a:t>
            </a:r>
            <a:r>
              <a:rPr lang="en-CA" sz="4800" dirty="0" err="1"/>
              <a:t>ካብ</a:t>
            </a:r>
            <a:r>
              <a:rPr lang="en-CA" sz="4800" dirty="0"/>
              <a:t> </a:t>
            </a:r>
            <a:r>
              <a:rPr lang="en-CA" sz="4800" dirty="0" err="1"/>
              <a:t>ይሁዳ</a:t>
            </a:r>
            <a:r>
              <a:rPr lang="en-CA" sz="4800" dirty="0"/>
              <a:t> </a:t>
            </a:r>
            <a:r>
              <a:rPr lang="en-CA" sz="4800" dirty="0" err="1"/>
              <a:t>ካብ</a:t>
            </a:r>
            <a:r>
              <a:rPr lang="en-CA" sz="4800" dirty="0"/>
              <a:t> </a:t>
            </a:r>
            <a:r>
              <a:rPr lang="en-CA" sz="4800" dirty="0" err="1"/>
              <a:t>ሡር</a:t>
            </a:r>
            <a:r>
              <a:rPr lang="en-CA" sz="4800" dirty="0"/>
              <a:t> </a:t>
            </a:r>
            <a:r>
              <a:rPr lang="en-CA" sz="4800" dirty="0" err="1"/>
              <a:t>ዕሤይ</a:t>
            </a:r>
            <a:r>
              <a:rPr lang="en-CA" sz="4800" dirty="0"/>
              <a:t> </a:t>
            </a:r>
            <a:r>
              <a:rPr lang="en-CA" sz="4800" dirty="0" err="1"/>
              <a:t>ዝተወልደ</a:t>
            </a:r>
            <a:r>
              <a:rPr lang="en-CA" sz="4800" dirty="0"/>
              <a:t> </a:t>
            </a:r>
            <a:r>
              <a:rPr lang="en-CA" sz="4800" dirty="0" err="1"/>
              <a:t>ኢየሱስ</a:t>
            </a:r>
            <a:r>
              <a:rPr lang="en-CA" sz="4800" dirty="0"/>
              <a:t> </a:t>
            </a:r>
            <a:r>
              <a:rPr lang="en-CA" sz="4800" dirty="0" err="1"/>
              <a:t>ክርስቶስ</a:t>
            </a:r>
            <a:r>
              <a:rPr lang="en-CA" sz="4800" dirty="0"/>
              <a:t>፥ </a:t>
            </a:r>
            <a:r>
              <a:rPr lang="en-CA" sz="4800" dirty="0" err="1"/>
              <a:t>ሥልጣኑ</a:t>
            </a:r>
            <a:r>
              <a:rPr lang="en-CA" sz="4800" dirty="0"/>
              <a:t> </a:t>
            </a:r>
            <a:r>
              <a:rPr lang="en-CA" sz="4800" dirty="0" err="1"/>
              <a:t>ናይ</a:t>
            </a:r>
            <a:r>
              <a:rPr lang="en-CA" sz="4800" dirty="0"/>
              <a:t> </a:t>
            </a:r>
            <a:endParaRPr lang="en-CA" sz="4800" dirty="0" smtClean="0"/>
          </a:p>
          <a:p>
            <a:r>
              <a:rPr lang="en-CA" sz="4800" dirty="0" err="1" smtClean="0"/>
              <a:t>ባህርዩ</a:t>
            </a:r>
            <a:r>
              <a:rPr lang="en-CA" sz="4800" dirty="0" smtClean="0"/>
              <a:t> </a:t>
            </a:r>
            <a:r>
              <a:rPr lang="en-CA" sz="4800" dirty="0" err="1"/>
              <a:t>እዩ</a:t>
            </a:r>
            <a:r>
              <a:rPr lang="en-CA" sz="4800" dirty="0"/>
              <a:t>።</a:t>
            </a:r>
          </a:p>
          <a:p>
            <a:r>
              <a:rPr lang="en-CA" sz="4800" dirty="0" err="1"/>
              <a:t>ንእኡ</a:t>
            </a:r>
            <a:r>
              <a:rPr lang="en-CA" sz="4800" dirty="0"/>
              <a:t> </a:t>
            </a:r>
            <a:r>
              <a:rPr lang="en-CA" sz="4800" dirty="0" err="1" smtClean="0"/>
              <a:t>ውዳሴን</a:t>
            </a:r>
            <a:endParaRPr lang="en-CA" sz="4800" dirty="0"/>
          </a:p>
        </p:txBody>
      </p:sp>
    </p:spTree>
    <p:extLst>
      <p:ext uri="{BB962C8B-B14F-4D97-AF65-F5344CB8AC3E}">
        <p14:creationId xmlns:p14="http://schemas.microsoft.com/office/powerpoint/2010/main" val="1888951494"/>
      </p:ext>
    </p:extLst>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3785652"/>
          </a:xfrm>
          <a:prstGeom prst="rect">
            <a:avLst/>
          </a:prstGeom>
        </p:spPr>
        <p:txBody>
          <a:bodyPr wrap="square">
            <a:spAutoFit/>
          </a:bodyPr>
          <a:lstStyle/>
          <a:p>
            <a:r>
              <a:rPr lang="en-CA" sz="4800" dirty="0" err="1" smtClean="0">
                <a:solidFill>
                  <a:srgbClr val="FFC000"/>
                </a:solidFill>
              </a:rPr>
              <a:t>ወአኰቴት</a:t>
            </a:r>
            <a:r>
              <a:rPr lang="en-CA" sz="4800" dirty="0">
                <a:solidFill>
                  <a:srgbClr val="FFC000"/>
                </a:solidFill>
              </a:rPr>
              <a:t>፥ </a:t>
            </a:r>
            <a:r>
              <a:rPr lang="en-CA" sz="4800" dirty="0" err="1">
                <a:solidFill>
                  <a:srgbClr val="FFC000"/>
                </a:solidFill>
              </a:rPr>
              <a:t>ዕበይ</a:t>
            </a:r>
            <a:r>
              <a:rPr lang="en-CA" sz="4800" dirty="0">
                <a:solidFill>
                  <a:srgbClr val="FFC000"/>
                </a:solidFill>
              </a:rPr>
              <a:t> </a:t>
            </a:r>
            <a:r>
              <a:rPr lang="en-CA" sz="4800" dirty="0" err="1">
                <a:solidFill>
                  <a:srgbClr val="FFC000"/>
                </a:solidFill>
              </a:rPr>
              <a:t>ወባርኮት</a:t>
            </a:r>
            <a:r>
              <a:rPr lang="en-CA" sz="4800" dirty="0">
                <a:solidFill>
                  <a:srgbClr val="FFC000"/>
                </a:solidFill>
              </a:rPr>
              <a:t> </a:t>
            </a:r>
            <a:r>
              <a:rPr lang="en-CA" sz="4800" dirty="0" err="1">
                <a:solidFill>
                  <a:srgbClr val="FFC000"/>
                </a:solidFill>
              </a:rPr>
              <a:t>ውዳሴ</a:t>
            </a:r>
            <a:r>
              <a:rPr lang="en-CA" sz="4800" dirty="0">
                <a:solidFill>
                  <a:srgbClr val="FFC000"/>
                </a:solidFill>
              </a:rPr>
              <a:t> </a:t>
            </a:r>
            <a:r>
              <a:rPr lang="en-CA" sz="4800" dirty="0" err="1">
                <a:solidFill>
                  <a:srgbClr val="FFC000"/>
                </a:solidFill>
              </a:rPr>
              <a:t>ወማኅሌት</a:t>
            </a:r>
            <a:r>
              <a:rPr lang="en-CA" sz="4800" dirty="0">
                <a:solidFill>
                  <a:srgbClr val="FFC000"/>
                </a:solidFill>
              </a:rPr>
              <a:t> </a:t>
            </a:r>
            <a:r>
              <a:rPr lang="en-CA" sz="4800" dirty="0" err="1">
                <a:solidFill>
                  <a:srgbClr val="FFC000"/>
                </a:solidFill>
              </a:rPr>
              <a:t>ይእዜኒ</a:t>
            </a:r>
            <a:r>
              <a:rPr lang="en-CA" sz="4800" dirty="0">
                <a:solidFill>
                  <a:srgbClr val="FFC000"/>
                </a:solidFill>
              </a:rPr>
              <a:t> </a:t>
            </a:r>
            <a:r>
              <a:rPr lang="en-CA" sz="4800" dirty="0" err="1">
                <a:solidFill>
                  <a:srgbClr val="FFC000"/>
                </a:solidFill>
              </a:rPr>
              <a:t>ወዘልፈኒ</a:t>
            </a:r>
            <a:r>
              <a:rPr lang="en-CA" sz="4800" dirty="0">
                <a:solidFill>
                  <a:srgbClr val="FFC000"/>
                </a:solidFill>
              </a:rPr>
              <a:t> </a:t>
            </a:r>
            <a:r>
              <a:rPr lang="en-CA" sz="4800" dirty="0" err="1">
                <a:solidFill>
                  <a:srgbClr val="FFC000"/>
                </a:solidFill>
              </a:rPr>
              <a:t>ወለዓለመ</a:t>
            </a:r>
            <a:r>
              <a:rPr lang="en-CA" sz="4800" dirty="0">
                <a:solidFill>
                  <a:srgbClr val="FFC000"/>
                </a:solidFill>
              </a:rPr>
              <a:t> </a:t>
            </a:r>
            <a:r>
              <a:rPr lang="en-CA" sz="4800" dirty="0" err="1">
                <a:solidFill>
                  <a:srgbClr val="FFC000"/>
                </a:solidFill>
              </a:rPr>
              <a:t>ዓለም</a:t>
            </a:r>
            <a:r>
              <a:rPr lang="en-CA" sz="4800" dirty="0">
                <a:solidFill>
                  <a:srgbClr val="FFC000"/>
                </a:solidFill>
              </a:rPr>
              <a:t> </a:t>
            </a:r>
            <a:r>
              <a:rPr lang="en-CA" sz="4800" dirty="0" err="1">
                <a:solidFill>
                  <a:srgbClr val="FFC000"/>
                </a:solidFill>
              </a:rPr>
              <a:t>አሜን</a:t>
            </a:r>
            <a:r>
              <a:rPr lang="en-CA" sz="4800" dirty="0">
                <a:solidFill>
                  <a:srgbClr val="FFC000"/>
                </a:solidFill>
              </a:rPr>
              <a:t>።</a:t>
            </a:r>
          </a:p>
        </p:txBody>
      </p:sp>
      <p:sp>
        <p:nvSpPr>
          <p:cNvPr id="9" name="Rectangle 8"/>
          <p:cNvSpPr/>
          <p:nvPr/>
        </p:nvSpPr>
        <p:spPr>
          <a:xfrm>
            <a:off x="7936876" y="-79878"/>
            <a:ext cx="4075685" cy="4185761"/>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thanksgiving, greatness</a:t>
            </a:r>
            <a:r>
              <a:rPr lang="en-US" sz="3800" dirty="0"/>
              <a:t>, blessing, praise, song, both </a:t>
            </a:r>
            <a:r>
              <a:rPr lang="en-US" sz="3800" dirty="0" smtClean="0"/>
              <a:t>now and </a:t>
            </a:r>
            <a:r>
              <a:rPr lang="en-US" sz="3800" dirty="0"/>
              <a:t>ever and unto the ages of ages. Amen.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839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20482" y="31413"/>
            <a:ext cx="4143951" cy="3046988"/>
          </a:xfrm>
          <a:prstGeom prst="rect">
            <a:avLst/>
          </a:prstGeom>
        </p:spPr>
        <p:txBody>
          <a:bodyPr wrap="square">
            <a:spAutoFit/>
          </a:bodyPr>
          <a:lstStyle/>
          <a:p>
            <a:r>
              <a:rPr lang="en-CA" sz="4800" dirty="0" err="1" smtClean="0"/>
              <a:t>ማህሌትን</a:t>
            </a:r>
            <a:r>
              <a:rPr lang="en-CA" sz="4800" dirty="0" smtClean="0"/>
              <a:t> </a:t>
            </a:r>
            <a:r>
              <a:rPr lang="en-CA" sz="4800" dirty="0" err="1"/>
              <a:t>ይኹ</a:t>
            </a:r>
            <a:r>
              <a:rPr lang="en-CA" sz="4800" dirty="0"/>
              <a:t>። </a:t>
            </a:r>
            <a:r>
              <a:rPr lang="en-CA" sz="4800" dirty="0" err="1"/>
              <a:t>ሎምን</a:t>
            </a:r>
            <a:r>
              <a:rPr lang="en-CA" sz="4800" dirty="0"/>
              <a:t> </a:t>
            </a:r>
            <a:r>
              <a:rPr lang="en-CA" sz="4800" dirty="0" err="1"/>
              <a:t>ኵሉ</a:t>
            </a:r>
            <a:r>
              <a:rPr lang="en-CA" sz="4800" dirty="0"/>
              <a:t> </a:t>
            </a:r>
            <a:r>
              <a:rPr lang="en-CA" sz="4800" dirty="0" err="1"/>
              <a:t>ሳዕን</a:t>
            </a:r>
            <a:r>
              <a:rPr lang="en-CA" sz="4800" dirty="0"/>
              <a:t>፥ </a:t>
            </a:r>
            <a:r>
              <a:rPr lang="en-CA" sz="4800" dirty="0" err="1"/>
              <a:t>ንዘለዓለም</a:t>
            </a:r>
            <a:r>
              <a:rPr lang="en-CA" sz="4800" dirty="0"/>
              <a:t> </a:t>
            </a:r>
            <a:r>
              <a:rPr lang="en-CA" sz="4800" dirty="0" err="1"/>
              <a:t>ዓለም</a:t>
            </a:r>
            <a:r>
              <a:rPr lang="en-CA" sz="4800" dirty="0"/>
              <a:t> </a:t>
            </a:r>
            <a:r>
              <a:rPr lang="en-CA" sz="4800" dirty="0" err="1"/>
              <a:t>ኣሜን</a:t>
            </a:r>
            <a:r>
              <a:rPr lang="en-CA" sz="4800" dirty="0"/>
              <a:t>።</a:t>
            </a:r>
          </a:p>
        </p:txBody>
      </p:sp>
    </p:spTree>
    <p:extLst>
      <p:ext uri="{BB962C8B-B14F-4D97-AF65-F5344CB8AC3E}">
        <p14:creationId xmlns:p14="http://schemas.microsoft.com/office/powerpoint/2010/main" val="1967826427"/>
      </p:ext>
    </p:extLst>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፵፮</a:t>
            </a:r>
            <a:r>
              <a:rPr lang="en-CA" sz="1400" dirty="0">
                <a:solidFill>
                  <a:srgbClr val="FFC000"/>
                </a:solidFill>
              </a:rPr>
              <a:t>.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smtClean="0"/>
              <a:t>ኢይ</a:t>
            </a:r>
            <a:endParaRPr lang="en-CA" sz="4400" dirty="0" smtClean="0"/>
          </a:p>
          <a:p>
            <a:r>
              <a:rPr lang="en-CA" sz="4400" dirty="0" err="1" smtClean="0"/>
              <a:t>ንሣእ</a:t>
            </a:r>
            <a:r>
              <a:rPr lang="en-CA" sz="4400" dirty="0" smtClean="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smtClean="0"/>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smtClean="0"/>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a:t>
            </a:r>
            <a:r>
              <a:rPr lang="en-US" sz="2000" dirty="0" smtClean="0">
                <a:solidFill>
                  <a:srgbClr val="FFC000"/>
                </a:solidFill>
              </a:rPr>
              <a:t>the covering </a:t>
            </a:r>
            <a:r>
              <a:rPr lang="en-US" sz="2000" dirty="0">
                <a:solidFill>
                  <a:srgbClr val="FFC000"/>
                </a:solidFill>
              </a:rPr>
              <a:t>(of the paten), </a:t>
            </a:r>
            <a:r>
              <a:rPr lang="en-US" sz="2000" dirty="0" smtClean="0">
                <a:solidFill>
                  <a:srgbClr val="FFC000"/>
                </a:solidFill>
              </a:rPr>
              <a:t>while the celebrant washes </a:t>
            </a:r>
            <a:r>
              <a:rPr lang="en-US" sz="2000" dirty="0">
                <a:solidFill>
                  <a:srgbClr val="FFC000"/>
                </a:solidFill>
              </a:rPr>
              <a:t>his hands with water saying</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46</a:t>
            </a:r>
            <a:r>
              <a:rPr lang="en-US" sz="1400" dirty="0">
                <a:solidFill>
                  <a:srgbClr val="FFC000"/>
                </a:solidFill>
              </a:rPr>
              <a:t>. </a:t>
            </a:r>
            <a:r>
              <a:rPr lang="en-US" sz="3100" dirty="0" smtClean="0"/>
              <a:t>He </a:t>
            </a:r>
            <a:r>
              <a:rPr lang="en-US" sz="3100" dirty="0"/>
              <a:t>that is pure let him receive </a:t>
            </a:r>
            <a:r>
              <a:rPr lang="en-US" sz="3100" dirty="0" smtClean="0"/>
              <a:t>of the </a:t>
            </a:r>
            <a:r>
              <a:rPr lang="en-US" sz="3100" dirty="0"/>
              <a:t>oblation, and he that is not pure let </a:t>
            </a:r>
            <a:r>
              <a:rPr lang="en-US" sz="3100" dirty="0" smtClean="0"/>
              <a:t>him not </a:t>
            </a:r>
            <a:r>
              <a:rPr lang="en-US" sz="3100" dirty="0"/>
              <a:t>receive it, that he may not be </a:t>
            </a:r>
            <a:r>
              <a:rPr lang="en-US" sz="3100" dirty="0" smtClean="0"/>
              <a:t>consumed by </a:t>
            </a:r>
            <a:r>
              <a:rPr lang="en-US" sz="3100" dirty="0"/>
              <a:t>the fire of the godhead which </a:t>
            </a:r>
            <a:r>
              <a:rPr lang="en-US" sz="3100" dirty="0" smtClean="0"/>
              <a:t>is prepared </a:t>
            </a:r>
            <a:r>
              <a:rPr lang="en-US" sz="3100" dirty="0"/>
              <a:t>for the devil and his </a:t>
            </a:r>
            <a:r>
              <a:rPr lang="en-US" sz="3100" dirty="0" smtClean="0"/>
              <a:t>angels. Who ever </a:t>
            </a:r>
            <a:r>
              <a:rPr lang="en-US" sz="3100" dirty="0"/>
              <a:t>has revenge in his heart </a:t>
            </a:r>
            <a:r>
              <a:rPr lang="en-US" sz="3100" dirty="0" smtClean="0"/>
              <a:t>and whoever </a:t>
            </a:r>
            <a:r>
              <a:rPr lang="en-US" sz="3100" dirty="0"/>
              <a:t>maintains </a:t>
            </a:r>
            <a:r>
              <a:rPr lang="en-US" sz="3100" dirty="0" smtClean="0"/>
              <a:t>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a:t>
            </a:r>
            <a:r>
              <a:rPr lang="en-CA" sz="4400" dirty="0" smtClean="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smtClean="0"/>
              <a:t>ግና</a:t>
            </a:r>
            <a:r>
              <a:rPr lang="en-CA" sz="4400" dirty="0" smtClean="0"/>
              <a:t>  </a:t>
            </a:r>
            <a:r>
              <a:rPr lang="en-CA" sz="4400" dirty="0" err="1" smtClean="0"/>
              <a:t>ኣይ</a:t>
            </a:r>
            <a:endParaRPr lang="en-CA" sz="4400" dirty="0" smtClean="0"/>
          </a:p>
          <a:p>
            <a:r>
              <a:rPr lang="en-CA" sz="4400" dirty="0" err="1" smtClean="0"/>
              <a:t>ቀበል</a:t>
            </a:r>
            <a:r>
              <a:rPr lang="en-CA" sz="4400" dirty="0"/>
              <a:t>፥ </a:t>
            </a:r>
            <a:r>
              <a:rPr lang="en-CA" sz="4400" dirty="0" err="1"/>
              <a:t>ንሰይጣንን</a:t>
            </a:r>
            <a:r>
              <a:rPr lang="en-CA" sz="4400" dirty="0"/>
              <a:t> </a:t>
            </a:r>
            <a:r>
              <a:rPr lang="en-CA" sz="4400" dirty="0" smtClean="0"/>
              <a:t> </a:t>
            </a:r>
            <a:r>
              <a:rPr lang="en-CA" sz="4400" dirty="0" err="1" smtClean="0"/>
              <a:t>ንሠ</a:t>
            </a:r>
            <a:endParaRPr lang="en-CA" sz="4400" dirty="0" smtClean="0"/>
          </a:p>
          <a:p>
            <a:r>
              <a:rPr lang="en-CA" sz="4400" dirty="0" err="1" smtClean="0"/>
              <a:t>ራዊቱን</a:t>
            </a:r>
            <a:r>
              <a:rPr lang="en-CA" sz="4400" dirty="0" smtClean="0"/>
              <a:t> </a:t>
            </a:r>
            <a:r>
              <a:rPr lang="en-CA" sz="4400" dirty="0" err="1" smtClean="0"/>
              <a:t>ብዝተዳለወ</a:t>
            </a:r>
            <a:r>
              <a:rPr lang="en-CA" sz="4400" dirty="0" smtClean="0"/>
              <a:t> </a:t>
            </a:r>
            <a:r>
              <a:rPr lang="en-CA" sz="4400" dirty="0" err="1" smtClean="0"/>
              <a:t>መለኮታዊ</a:t>
            </a:r>
            <a:r>
              <a:rPr lang="en-CA" sz="4400" dirty="0" smtClean="0"/>
              <a:t>  </a:t>
            </a:r>
            <a:r>
              <a:rPr lang="en-CA" sz="4400" dirty="0" err="1" smtClean="0"/>
              <a:t>ሓዊ</a:t>
            </a:r>
            <a:r>
              <a:rPr lang="en-CA" sz="4400" dirty="0" smtClean="0"/>
              <a:t>  </a:t>
            </a:r>
            <a:r>
              <a:rPr lang="en-CA" sz="4400" dirty="0" err="1" smtClean="0"/>
              <a:t>ከይነ</a:t>
            </a:r>
            <a:endParaRPr lang="en-CA" sz="4400" dirty="0" smtClean="0"/>
          </a:p>
          <a:p>
            <a:r>
              <a:rPr lang="en-CA" sz="4400" dirty="0" err="1" smtClean="0"/>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smtClean="0"/>
              <a:t>ዘለዎ</a:t>
            </a:r>
            <a:r>
              <a:rPr lang="en-CA" sz="4400" dirty="0" smtClean="0"/>
              <a:t> ፥ </a:t>
            </a:r>
            <a:r>
              <a:rPr lang="en-CA" sz="4400" dirty="0" err="1" smtClean="0"/>
              <a:t>ኣብ</a:t>
            </a:r>
            <a:r>
              <a:rPr lang="en-CA" sz="4400" dirty="0"/>
              <a:t> </a:t>
            </a:r>
            <a:r>
              <a:rPr lang="en-CA" sz="4400" dirty="0" err="1" smtClean="0"/>
              <a:t>ኅሊናኡውን</a:t>
            </a:r>
            <a:r>
              <a:rPr lang="en-CA" sz="4400" dirty="0" smtClean="0"/>
              <a:t> </a:t>
            </a:r>
            <a:r>
              <a:rPr lang="en-CA" sz="4400" dirty="0" err="1" smtClean="0"/>
              <a:t>ዝሙትን</a:t>
            </a:r>
            <a:endParaRPr lang="en-CA" sz="4400" dirty="0"/>
          </a:p>
        </p:txBody>
      </p:sp>
    </p:spTree>
    <p:extLst>
      <p:ext uri="{BB962C8B-B14F-4D97-AF65-F5344CB8AC3E}">
        <p14:creationId xmlns:p14="http://schemas.microsoft.com/office/powerpoint/2010/main" val="3152551774"/>
      </p:ext>
    </p:extLst>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t>ነኪር</a:t>
            </a:r>
            <a:r>
              <a:rPr lang="en-CA" sz="4400" dirty="0" smtClean="0"/>
              <a:t> </a:t>
            </a:r>
            <a:r>
              <a:rPr lang="en-CA" sz="4400" dirty="0" err="1"/>
              <a:t>ወዝሙት</a:t>
            </a:r>
            <a:r>
              <a:rPr lang="en-CA" sz="4400" dirty="0"/>
              <a:t> </a:t>
            </a:r>
            <a:r>
              <a:rPr lang="en-CA" sz="4400" dirty="0" err="1"/>
              <a:t>ኢይቅረብ</a:t>
            </a:r>
            <a:r>
              <a:rPr lang="en-CA" sz="4400" dirty="0"/>
              <a:t>።</a:t>
            </a:r>
          </a:p>
          <a:p>
            <a:r>
              <a:rPr lang="en-CA" sz="2000" dirty="0" err="1" smtClean="0">
                <a:solidFill>
                  <a:srgbClr val="FFC000"/>
                </a:solidFill>
              </a:rPr>
              <a:t>እምድኅረ</a:t>
            </a:r>
            <a:r>
              <a:rPr lang="en-CA" sz="2000" dirty="0" smtClean="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፵፯</a:t>
            </a:r>
            <a:r>
              <a:rPr lang="en-CA" sz="1400" dirty="0">
                <a:solidFill>
                  <a:srgbClr val="FFC000"/>
                </a:solidFill>
              </a:rPr>
              <a:t>.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smtClean="0"/>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smtClean="0"/>
              <a:t>fornication </a:t>
            </a:r>
            <a:r>
              <a:rPr lang="en-US" sz="3100" dirty="0"/>
              <a:t>let him not draw near</a:t>
            </a:r>
            <a:r>
              <a:rPr lang="en-US" sz="3100" dirty="0" smtClean="0"/>
              <a:t>.</a:t>
            </a:r>
          </a:p>
          <a:p>
            <a:pPr marL="40639" marR="40639">
              <a:spcBef>
                <a:spcPts val="600"/>
              </a:spcBef>
              <a:buClr>
                <a:srgbClr val="D84800"/>
              </a:buClr>
              <a:buFont typeface="Arial"/>
              <a:defRPr sz="2800"/>
            </a:pPr>
            <a:r>
              <a:rPr lang="en-US" sz="2000" dirty="0" smtClean="0">
                <a:solidFill>
                  <a:srgbClr val="FFC000"/>
                </a:solidFill>
              </a:rPr>
              <a:t>And </a:t>
            </a:r>
            <a:r>
              <a:rPr lang="en-US" sz="2000" dirty="0">
                <a:solidFill>
                  <a:srgbClr val="FFC000"/>
                </a:solidFill>
              </a:rPr>
              <a:t>after washing his hands, </a:t>
            </a:r>
            <a:r>
              <a:rPr lang="en-US" sz="2000" dirty="0" smtClean="0">
                <a:solidFill>
                  <a:srgbClr val="FFC000"/>
                </a:solidFill>
              </a:rPr>
              <a:t>while facing </a:t>
            </a:r>
            <a:r>
              <a:rPr lang="en-US" sz="2000" dirty="0">
                <a:solidFill>
                  <a:srgbClr val="FFC000"/>
                </a:solidFill>
              </a:rPr>
              <a:t>West, as he sprinkles water from </a:t>
            </a:r>
            <a:r>
              <a:rPr lang="en-US" sz="2000" dirty="0" smtClean="0">
                <a:solidFill>
                  <a:srgbClr val="FFC000"/>
                </a:solidFill>
              </a:rPr>
              <a:t>his wet </a:t>
            </a:r>
            <a:r>
              <a:rPr lang="en-US" sz="2000" dirty="0">
                <a:solidFill>
                  <a:srgbClr val="FFC000"/>
                </a:solidFill>
              </a:rPr>
              <a:t>hands, he shall </a:t>
            </a:r>
            <a:r>
              <a:rPr lang="en-US" sz="2000" dirty="0" smtClean="0">
                <a:solidFill>
                  <a:srgbClr val="FFC000"/>
                </a:solidFill>
              </a:rPr>
              <a:t>say:</a:t>
            </a:r>
          </a:p>
          <a:p>
            <a:pPr marL="40639" marR="40639">
              <a:spcBef>
                <a:spcPts val="600"/>
              </a:spcBef>
              <a:buClr>
                <a:srgbClr val="D84800"/>
              </a:buClr>
              <a:buFont typeface="Arial"/>
              <a:defRPr sz="2800"/>
            </a:pPr>
            <a:r>
              <a:rPr lang="en-US" sz="3200" dirty="0">
                <a:solidFill>
                  <a:srgbClr val="FF0000"/>
                </a:solidFill>
              </a:rPr>
              <a:t>Priest: </a:t>
            </a:r>
            <a:r>
              <a:rPr lang="en-US" sz="1100" dirty="0" smtClean="0">
                <a:solidFill>
                  <a:srgbClr val="FFC000"/>
                </a:solidFill>
              </a:rPr>
              <a:t>47. </a:t>
            </a:r>
            <a:r>
              <a:rPr lang="en-US" sz="3400" dirty="0" smtClean="0"/>
              <a:t>As </a:t>
            </a:r>
            <a:r>
              <a:rPr lang="en-US" sz="3400" dirty="0"/>
              <a:t>I have cleansed my hands from </a:t>
            </a:r>
            <a:r>
              <a:rPr lang="en-US" sz="3400" dirty="0" smtClean="0"/>
              <a:t>outward pollution</a:t>
            </a:r>
            <a:r>
              <a:rPr lang="en-US" sz="3400" dirty="0"/>
              <a:t>, so also I am pure from the </a:t>
            </a:r>
            <a:r>
              <a:rPr lang="en-US" sz="3400" dirty="0" smtClean="0"/>
              <a:t>blood of </a:t>
            </a:r>
            <a:r>
              <a:rPr lang="en-US" sz="3400" dirty="0"/>
              <a:t>you all. If you </a:t>
            </a:r>
            <a:r>
              <a:rPr lang="en-US" sz="3400" dirty="0" smtClean="0"/>
              <a:t>presumptuously </a:t>
            </a:r>
            <a:r>
              <a:rPr lang="en-US" sz="3400" dirty="0"/>
              <a:t>draw </a:t>
            </a:r>
            <a:r>
              <a:rPr lang="en-US" sz="3400" dirty="0" smtClean="0"/>
              <a:t>nigh to </a:t>
            </a:r>
            <a:r>
              <a:rPr lang="en-US" sz="3400" dirty="0"/>
              <a:t>the body and blood </a:t>
            </a:r>
            <a:r>
              <a:rPr lang="en-US" sz="34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smtClean="0"/>
              <a:t>ካልእ</a:t>
            </a:r>
            <a:r>
              <a:rPr lang="en-CA" sz="4400" dirty="0" smtClean="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smtClean="0">
                <a:solidFill>
                  <a:srgbClr val="FFC000"/>
                </a:solidFill>
              </a:rPr>
              <a:t>ኢዱ</a:t>
            </a:r>
            <a:r>
              <a:rPr lang="en-CA" sz="2000" dirty="0" smtClean="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smtClean="0"/>
              <a:t>ደምን</a:t>
            </a:r>
            <a:endParaRPr lang="en-CA" sz="4400" dirty="0"/>
          </a:p>
        </p:txBody>
      </p:sp>
    </p:spTree>
    <p:extLst>
      <p:ext uri="{BB962C8B-B14F-4D97-AF65-F5344CB8AC3E}">
        <p14:creationId xmlns:p14="http://schemas.microsoft.com/office/powerpoint/2010/main" val="555686445"/>
      </p:ext>
    </p:extLst>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ሥጋሁ</a:t>
            </a:r>
            <a:r>
              <a:rPr lang="en-CA" sz="4400" dirty="0" smtClean="0"/>
              <a:t> </a:t>
            </a:r>
            <a:r>
              <a:rPr lang="en-CA" sz="4400" dirty="0" err="1"/>
              <a:t>ወደሙ</a:t>
            </a:r>
            <a:r>
              <a:rPr lang="en-CA" sz="4400" dirty="0"/>
              <a:t> </a:t>
            </a:r>
            <a:r>
              <a:rPr lang="en-CA" sz="4400" dirty="0" err="1" smtClean="0"/>
              <a:t>ለክር</a:t>
            </a:r>
            <a:endParaRPr lang="en-CA" sz="4400" dirty="0" smtClean="0"/>
          </a:p>
          <a:p>
            <a:r>
              <a:rPr lang="en-CA" sz="4400" dirty="0" err="1" smtClean="0"/>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smtClean="0"/>
              <a:t> </a:t>
            </a:r>
            <a:r>
              <a:rPr lang="en-CA" sz="4400" dirty="0" err="1" smtClean="0"/>
              <a:t>ለተመጥዎት</a:t>
            </a:r>
            <a:endParaRPr lang="en-CA" sz="4400" dirty="0" smtClean="0"/>
          </a:p>
          <a:p>
            <a:r>
              <a:rPr lang="en-CA" sz="4400" dirty="0" err="1" smtClean="0"/>
              <a:t>ክሙ</a:t>
            </a:r>
            <a:r>
              <a:rPr lang="en-CA" sz="4400" dirty="0" smtClean="0"/>
              <a:t> </a:t>
            </a:r>
            <a:r>
              <a:rPr lang="en-CA" sz="4400" dirty="0" err="1"/>
              <a:t>እምኔሁ</a:t>
            </a:r>
            <a:r>
              <a:rPr lang="en-CA" sz="4400" dirty="0"/>
              <a:t>። </a:t>
            </a:r>
            <a:r>
              <a:rPr lang="en-CA" sz="4400" dirty="0" err="1" smtClean="0"/>
              <a:t>ንጹሕ</a:t>
            </a:r>
            <a:r>
              <a:rPr lang="en-CA" sz="4400" dirty="0" smtClean="0"/>
              <a:t>  </a:t>
            </a:r>
            <a:r>
              <a:rPr lang="en-CA" sz="4400" dirty="0" err="1"/>
              <a:t>አነ</a:t>
            </a:r>
            <a:r>
              <a:rPr lang="en-CA" sz="4400" dirty="0"/>
              <a:t> </a:t>
            </a:r>
            <a:r>
              <a:rPr lang="en-CA" sz="4400" dirty="0" smtClean="0"/>
              <a:t> </a:t>
            </a:r>
            <a:r>
              <a:rPr lang="en-CA" sz="4400" dirty="0" err="1" smtClean="0"/>
              <a:t>እምጌጋይ</a:t>
            </a:r>
            <a:endParaRPr lang="en-CA" sz="4400" dirty="0" smtClean="0"/>
          </a:p>
          <a:p>
            <a:r>
              <a:rPr lang="en-CA" sz="4400" dirty="0" err="1" smtClean="0"/>
              <a:t>ክሙ</a:t>
            </a:r>
            <a:r>
              <a:rPr lang="en-CA" sz="4400" dirty="0" smtClean="0"/>
              <a:t> </a:t>
            </a:r>
            <a:r>
              <a:rPr lang="en-CA" sz="4400" dirty="0" err="1"/>
              <a:t>ዳእሙ</a:t>
            </a:r>
            <a:r>
              <a:rPr lang="en-CA" sz="4400" dirty="0"/>
              <a:t> </a:t>
            </a:r>
            <a:r>
              <a:rPr lang="en-CA" sz="4400" dirty="0" err="1" smtClean="0"/>
              <a:t>ኃጢአት</a:t>
            </a:r>
            <a:endParaRPr lang="en-CA" sz="4400" dirty="0" smtClean="0"/>
          </a:p>
          <a:p>
            <a:r>
              <a:rPr lang="en-CA" sz="4400" dirty="0" err="1" smtClean="0"/>
              <a:t>ክሙ</a:t>
            </a:r>
            <a:r>
              <a:rPr lang="en-CA" sz="4400" dirty="0" smtClean="0"/>
              <a:t> </a:t>
            </a:r>
            <a:r>
              <a:rPr lang="en-CA" sz="4400" dirty="0" err="1"/>
              <a:t>ይገብእ</a:t>
            </a:r>
            <a:r>
              <a:rPr lang="en-CA" sz="4400" dirty="0"/>
              <a:t> </a:t>
            </a:r>
            <a:r>
              <a:rPr lang="en-CA" sz="4400" dirty="0" err="1"/>
              <a:t>ዲበ</a:t>
            </a:r>
            <a:r>
              <a:rPr lang="en-CA" sz="4400" dirty="0"/>
              <a:t> </a:t>
            </a:r>
            <a:r>
              <a:rPr lang="en-CA" sz="4400" dirty="0" err="1" smtClean="0"/>
              <a:t>ርእ</a:t>
            </a:r>
            <a:endParaRPr lang="en-CA" sz="4400" dirty="0" smtClean="0"/>
          </a:p>
          <a:p>
            <a:r>
              <a:rPr lang="en-CA" sz="4400" dirty="0" err="1" smtClean="0"/>
              <a:t>ስክሙ</a:t>
            </a:r>
            <a:r>
              <a:rPr lang="en-CA" sz="4400" dirty="0" smtClean="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endParaRPr lang="en-CA" sz="4400" dirty="0" smtClean="0"/>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smtClean="0"/>
              <a:t>responsible </a:t>
            </a:r>
            <a:r>
              <a:rPr lang="en-US" sz="3600" dirty="0"/>
              <a:t>for your reception thereof. </a:t>
            </a:r>
          </a:p>
          <a:p>
            <a:pPr marL="40639" marR="40639">
              <a:spcBef>
                <a:spcPts val="600"/>
              </a:spcBef>
              <a:buClr>
                <a:srgbClr val="D84800"/>
              </a:buClr>
              <a:buFont typeface="Arial"/>
              <a:defRPr sz="2800"/>
            </a:pPr>
            <a:r>
              <a:rPr lang="en-US" sz="3600" dirty="0" smtClean="0"/>
              <a:t>I am pure </a:t>
            </a:r>
            <a:r>
              <a:rPr lang="en-US" sz="3600" dirty="0"/>
              <a:t>of your wickedness, but your sin </a:t>
            </a:r>
            <a:r>
              <a:rPr lang="en-US" sz="3600" dirty="0" smtClean="0"/>
              <a:t>will return </a:t>
            </a:r>
            <a:r>
              <a:rPr lang="en-US" sz="3600" dirty="0"/>
              <a:t>upon your head if you do not </a:t>
            </a:r>
            <a:r>
              <a:rPr lang="en-US" sz="3600" dirty="0" smtClean="0"/>
              <a:t>draw nigh </a:t>
            </a:r>
            <a:r>
              <a:rPr lang="en-US" sz="3600" dirty="0"/>
              <a:t>in purity</a:t>
            </a:r>
            <a:r>
              <a:rPr lang="en-US" sz="3600" dirty="0" smtClean="0"/>
              <a:t>.</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t>እንተ</a:t>
            </a:r>
            <a:r>
              <a:rPr lang="en-CA" sz="4400" dirty="0" smtClean="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smtClean="0"/>
              <a:t>ዝምለስ</a:t>
            </a:r>
            <a:r>
              <a:rPr lang="en-CA" sz="4400" dirty="0" smtClean="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smtClean="0"/>
              <a:t>ዘይቀረ</a:t>
            </a:r>
            <a:endParaRPr lang="en-CA" sz="4400" dirty="0" smtClean="0"/>
          </a:p>
          <a:p>
            <a:r>
              <a:rPr lang="en-CA" sz="4400" dirty="0" err="1" smtClean="0"/>
              <a:t>ብኩም</a:t>
            </a:r>
            <a:r>
              <a:rPr lang="en-CA" sz="4400" dirty="0" smtClean="0"/>
              <a:t> </a:t>
            </a:r>
            <a:r>
              <a:rPr lang="en-CA" sz="4400" dirty="0" err="1"/>
              <a:t>ኣነ</a:t>
            </a:r>
            <a:r>
              <a:rPr lang="en-CA" sz="4400" dirty="0"/>
              <a:t> </a:t>
            </a:r>
            <a:r>
              <a:rPr lang="en-CA" sz="4400" dirty="0" err="1"/>
              <a:t>ኻብ</a:t>
            </a:r>
            <a:r>
              <a:rPr lang="en-CA" sz="4400" dirty="0"/>
              <a:t> </a:t>
            </a:r>
            <a:r>
              <a:rPr lang="en-CA" sz="4400" dirty="0" err="1" smtClean="0"/>
              <a:t>ኃጢኣ</a:t>
            </a:r>
            <a:endParaRPr lang="en-CA" sz="4400" dirty="0" smtClean="0"/>
          </a:p>
          <a:p>
            <a:r>
              <a:rPr lang="en-CA" sz="4400" dirty="0" err="1" smtClean="0"/>
              <a:t>ትኩም</a:t>
            </a:r>
            <a:r>
              <a:rPr lang="en-CA" sz="4400" dirty="0" smtClean="0"/>
              <a:t> </a:t>
            </a:r>
            <a:r>
              <a:rPr lang="en-CA" sz="4400" dirty="0" err="1"/>
              <a:t>ንጹሕ</a:t>
            </a:r>
            <a:r>
              <a:rPr lang="en-CA" sz="4400" dirty="0"/>
              <a:t> </a:t>
            </a:r>
            <a:r>
              <a:rPr lang="en-CA" sz="4400" dirty="0" err="1"/>
              <a:t>እየ</a:t>
            </a:r>
            <a:r>
              <a:rPr lang="en-CA" sz="4400" dirty="0" smtClean="0"/>
              <a:t>።</a:t>
            </a:r>
          </a:p>
        </p:txBody>
      </p:sp>
    </p:spTree>
    <p:extLst>
      <p:ext uri="{BB962C8B-B14F-4D97-AF65-F5344CB8AC3E}">
        <p14:creationId xmlns:p14="http://schemas.microsoft.com/office/powerpoint/2010/main" val="1631193377"/>
      </p:ext>
    </p:extLst>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Deacon: </a:t>
            </a:r>
            <a:r>
              <a:rPr lang="en-US" sz="1400" dirty="0">
                <a:solidFill>
                  <a:srgbClr val="FFC000"/>
                </a:solidFill>
              </a:rPr>
              <a:t>48.</a:t>
            </a:r>
            <a:r>
              <a:rPr lang="en-US" sz="1400" dirty="0" smtClean="0">
                <a:solidFill>
                  <a:srgbClr val="FFC000"/>
                </a:solidFill>
              </a:rPr>
              <a:t> </a:t>
            </a:r>
            <a:r>
              <a:rPr lang="en-US" sz="3600" dirty="0"/>
              <a:t>If there be any </a:t>
            </a:r>
            <a:r>
              <a:rPr lang="en-US" sz="3600" dirty="0" smtClean="0"/>
              <a:t>who disdains </a:t>
            </a:r>
            <a:r>
              <a:rPr lang="en-US" sz="3600" dirty="0"/>
              <a:t>this word of the priest, laughs</a:t>
            </a:r>
            <a:r>
              <a:rPr lang="en-US" sz="3600" dirty="0" smtClean="0"/>
              <a:t>,  speaks</a:t>
            </a:r>
            <a:r>
              <a:rPr lang="en-US" sz="3600" dirty="0"/>
              <a:t>, or stands in the church in an impudent manner, let him know </a:t>
            </a:r>
            <a:r>
              <a:rPr lang="en-US" sz="3600" dirty="0" smtClean="0"/>
              <a:t>and understand </a:t>
            </a:r>
            <a:r>
              <a:rPr lang="en-US" sz="3600" dirty="0"/>
              <a:t>that he is provoking to </a:t>
            </a:r>
            <a:r>
              <a:rPr lang="en-US" sz="3600" dirty="0" smtClean="0"/>
              <a:t>wrath our </a:t>
            </a:r>
            <a:r>
              <a:rPr lang="en-US" sz="3600" dirty="0"/>
              <a:t>Lord Jesus Christ, and </a:t>
            </a:r>
            <a:r>
              <a:rPr lang="en-US" sz="3600" dirty="0" smtClean="0"/>
              <a:t>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48. </a:t>
            </a:r>
            <a:r>
              <a:rPr lang="en-CA" sz="1400" dirty="0" smtClean="0">
                <a:solidFill>
                  <a:srgbClr val="FFC000"/>
                </a:solidFill>
              </a:rPr>
              <a:t> </a:t>
            </a:r>
            <a:r>
              <a:rPr lang="en-CA" sz="4400" dirty="0" err="1" smtClean="0"/>
              <a:t>ነዚ</a:t>
            </a:r>
            <a:r>
              <a:rPr lang="en-CA" sz="4400" dirty="0" smtClean="0"/>
              <a:t> </a:t>
            </a:r>
            <a:r>
              <a:rPr lang="en-CA" sz="4400" dirty="0" err="1"/>
              <a:t>ናይ</a:t>
            </a:r>
            <a:r>
              <a:rPr lang="en-CA" sz="4400" dirty="0"/>
              <a:t> </a:t>
            </a:r>
            <a:endParaRPr lang="en-CA" sz="4400" dirty="0" smtClean="0"/>
          </a:p>
          <a:p>
            <a:r>
              <a:rPr lang="en-CA" sz="4400" dirty="0" err="1" smtClean="0"/>
              <a:t>ካህን</a:t>
            </a:r>
            <a:r>
              <a:rPr lang="en-CA" sz="4400" dirty="0" smtClean="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smtClean="0"/>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smtClean="0"/>
              <a:t>ዘሽካዕለለን</a:t>
            </a:r>
            <a:endParaRPr lang="en-CA" sz="4400" dirty="0"/>
          </a:p>
        </p:txBody>
      </p:sp>
    </p:spTree>
    <p:extLst>
      <p:ext uri="{BB962C8B-B14F-4D97-AF65-F5344CB8AC3E}">
        <p14:creationId xmlns:p14="http://schemas.microsoft.com/office/powerpoint/2010/main" val="3788491025"/>
      </p:ext>
    </p:extLst>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ወአንሰሐሰሐ</a:t>
            </a:r>
            <a:r>
              <a:rPr lang="en-CA" sz="4400" dirty="0" smtClean="0"/>
              <a:t> </a:t>
            </a:r>
            <a:r>
              <a:rPr lang="en-CA" sz="4400" dirty="0" err="1"/>
              <a:t>ላዕሌሁ</a:t>
            </a:r>
            <a:r>
              <a:rPr lang="en-CA" sz="4400" dirty="0"/>
              <a:t> </a:t>
            </a:r>
            <a:r>
              <a:rPr lang="en-CA" sz="4400" dirty="0" err="1" smtClean="0"/>
              <a:t>ህየንተ</a:t>
            </a:r>
            <a:r>
              <a:rPr lang="en-CA" sz="4400" dirty="0" smtClean="0"/>
              <a:t>  </a:t>
            </a:r>
            <a:r>
              <a:rPr lang="en-CA" sz="4400" dirty="0" err="1" smtClean="0"/>
              <a:t>ቡራኬ</a:t>
            </a:r>
            <a:r>
              <a:rPr lang="en-CA" sz="4400" dirty="0" smtClean="0"/>
              <a:t>  </a:t>
            </a:r>
            <a:r>
              <a:rPr lang="en-CA" sz="4400" dirty="0" err="1" smtClean="0"/>
              <a:t>መር</a:t>
            </a:r>
            <a:endParaRPr lang="en-CA" sz="4400" dirty="0" smtClean="0"/>
          </a:p>
          <a:p>
            <a:r>
              <a:rPr lang="en-CA" sz="4400" dirty="0" err="1" smtClean="0"/>
              <a:t>ገመ</a:t>
            </a:r>
            <a:r>
              <a:rPr lang="en-CA" sz="4400" dirty="0" smtClean="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Upon himself </a:t>
            </a:r>
            <a:r>
              <a:rPr lang="en-US" sz="3600" dirty="0"/>
              <a:t>a curse instead of a blessing, </a:t>
            </a:r>
            <a:r>
              <a:rPr lang="en-US" sz="3600" dirty="0" smtClean="0"/>
              <a:t>and will </a:t>
            </a:r>
            <a:r>
              <a:rPr lang="en-US" sz="3600" dirty="0"/>
              <a:t>get from God the fire of hell instead </a:t>
            </a:r>
            <a:r>
              <a:rPr lang="en-US" sz="3600" dirty="0" smtClean="0"/>
              <a:t>of the </a:t>
            </a:r>
            <a:r>
              <a:rPr lang="en-US" sz="3600" dirty="0"/>
              <a:t>remission of sin.</a:t>
            </a: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49. </a:t>
            </a:r>
            <a:r>
              <a:rPr lang="en-US" sz="3600" dirty="0" smtClean="0"/>
              <a:t>O </a:t>
            </a:r>
            <a:r>
              <a:rPr lang="en-US" sz="3600" dirty="0"/>
              <a:t>my Lord and my God</a:t>
            </a:r>
            <a:r>
              <a:rPr lang="en-US" sz="3600" dirty="0" smtClean="0"/>
              <a:t>, author </a:t>
            </a:r>
            <a:r>
              <a:rPr lang="en-US" sz="3600" dirty="0"/>
              <a:t>of the law, giver of peace and love</a:t>
            </a:r>
            <a:r>
              <a:rPr lang="en-US" sz="3600" dirty="0" smtClean="0"/>
              <a:t>,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smtClean="0"/>
              <a:t>ኃጢኣት</a:t>
            </a:r>
            <a:endParaRPr lang="en-CA" sz="4400" dirty="0" smtClean="0"/>
          </a:p>
          <a:p>
            <a:r>
              <a:rPr lang="en-CA" sz="4400" dirty="0" err="1" smtClean="0"/>
              <a:t>ውን</a:t>
            </a:r>
            <a:r>
              <a:rPr lang="en-CA" sz="4400" dirty="0" smtClean="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smtClean="0"/>
              <a:t>።</a:t>
            </a:r>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endParaRPr lang="en-CA" sz="4400" dirty="0" smtClean="0"/>
          </a:p>
        </p:txBody>
      </p:sp>
    </p:spTree>
    <p:extLst>
      <p:ext uri="{BB962C8B-B14F-4D97-AF65-F5344CB8AC3E}">
        <p14:creationId xmlns:p14="http://schemas.microsoft.com/office/powerpoint/2010/main" val="684031647"/>
      </p:ext>
    </p:extLst>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smtClean="0"/>
              <a:t>እምላዕሌየ</a:t>
            </a:r>
            <a:r>
              <a:rPr lang="en-CA" sz="4400" dirty="0" smtClean="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smtClean="0"/>
              <a:t> </a:t>
            </a:r>
            <a:r>
              <a:rPr lang="en-CA" sz="4400" dirty="0" err="1" smtClean="0"/>
              <a:t>ወቅንዓተ</a:t>
            </a:r>
            <a:r>
              <a:rPr lang="en-CA" sz="4400" dirty="0" smtClean="0"/>
              <a:t> ፡ </a:t>
            </a:r>
            <a:r>
              <a:rPr lang="en-CA" sz="4400" dirty="0" err="1"/>
              <a:t>ወኵሎ</a:t>
            </a:r>
            <a:r>
              <a:rPr lang="en-CA" sz="4400" dirty="0"/>
              <a:t> </a:t>
            </a:r>
            <a:r>
              <a:rPr lang="en-CA" sz="4400" dirty="0" smtClean="0"/>
              <a:t> </a:t>
            </a:r>
            <a:r>
              <a:rPr lang="en-CA" sz="4400" dirty="0" err="1" smtClean="0"/>
              <a:t>ፍትወታተ</a:t>
            </a:r>
            <a:r>
              <a:rPr lang="en-CA" sz="4400" dirty="0" smtClean="0"/>
              <a:t> </a:t>
            </a:r>
            <a:r>
              <a:rPr lang="en-CA" sz="4400" dirty="0" err="1" smtClean="0"/>
              <a:t>ሥጋውያተ</a:t>
            </a:r>
            <a:r>
              <a:rPr lang="en-CA" sz="4400" dirty="0" smtClean="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smtClean="0"/>
              <a:t>ቅዱሳን</a:t>
            </a:r>
            <a:r>
              <a:rPr lang="en-CA" sz="4400" dirty="0" smtClean="0"/>
              <a:t>  </a:t>
            </a:r>
            <a:r>
              <a:rPr lang="en-CA" sz="4400" dirty="0" err="1"/>
              <a:t>እለ</a:t>
            </a:r>
            <a:r>
              <a:rPr lang="en-CA" sz="4400" dirty="0"/>
              <a:t> </a:t>
            </a:r>
            <a:r>
              <a:rPr lang="en-CA" sz="4400" dirty="0" smtClean="0"/>
              <a:t> </a:t>
            </a:r>
            <a:r>
              <a:rPr lang="en-CA" sz="4400" dirty="0" err="1" smtClean="0"/>
              <a:t>አሥመ</a:t>
            </a:r>
            <a:endParaRPr lang="en-CA" sz="4400" dirty="0" smtClean="0"/>
          </a:p>
          <a:p>
            <a:r>
              <a:rPr lang="en-CA" sz="4200" dirty="0" err="1" smtClean="0"/>
              <a:t>ሩከ</a:t>
            </a:r>
            <a:r>
              <a:rPr lang="en-CA" sz="4200" dirty="0" smtClean="0"/>
              <a:t> </a:t>
            </a:r>
            <a:r>
              <a:rPr lang="en-CA" sz="4200" dirty="0" err="1"/>
              <a:t>በሥነ</a:t>
            </a:r>
            <a:r>
              <a:rPr lang="en-CA" sz="4200" dirty="0"/>
              <a:t> </a:t>
            </a:r>
            <a:r>
              <a:rPr lang="en-CA" sz="4200" dirty="0" err="1" smtClean="0"/>
              <a:t>ሕይወቶሙ</a:t>
            </a:r>
            <a:r>
              <a:rPr lang="en-CA" sz="4200" dirty="0" smtClean="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smtClean="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from </a:t>
            </a:r>
            <a:r>
              <a:rPr lang="en-US" sz="3600" dirty="0"/>
              <a:t>me every evil thought</a:t>
            </a:r>
            <a:r>
              <a:rPr lang="en-US" sz="3600" dirty="0" smtClean="0"/>
              <a:t>, revenge</a:t>
            </a:r>
            <a:r>
              <a:rPr lang="en-US" sz="3600" dirty="0"/>
              <a:t>, envy, and all the lusts of the flesh</a:t>
            </a:r>
            <a:r>
              <a:rPr lang="en-US" sz="3600" dirty="0" smtClean="0"/>
              <a:t>. Make </a:t>
            </a:r>
            <a:r>
              <a:rPr lang="en-US" sz="3600" dirty="0"/>
              <a:t>me ready to be added to Thy </a:t>
            </a:r>
            <a:r>
              <a:rPr lang="en-US" sz="3600" dirty="0" smtClean="0"/>
              <a:t>holy servants </a:t>
            </a:r>
            <a:r>
              <a:rPr lang="en-US" sz="3600" dirty="0"/>
              <a:t>who pleased Thee by the beauty </a:t>
            </a:r>
            <a:r>
              <a:rPr lang="en-US" sz="3600" dirty="0" smtClean="0"/>
              <a:t>of their </a:t>
            </a:r>
            <a:r>
              <a:rPr lang="en-US" sz="3600" dirty="0"/>
              <a:t>lives in the days of love and peace</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smtClean="0"/>
              <a:t>ክፉእ</a:t>
            </a:r>
            <a:r>
              <a:rPr lang="en-CA" sz="4500" dirty="0" smtClean="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smtClean="0"/>
              <a:t>ኣርሕቐለይ</a:t>
            </a:r>
            <a:r>
              <a:rPr lang="en-CA" sz="4500" dirty="0" smtClean="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smtClean="0"/>
              <a:t>።</a:t>
            </a:r>
          </a:p>
        </p:txBody>
      </p:sp>
    </p:spTree>
    <p:extLst>
      <p:ext uri="{BB962C8B-B14F-4D97-AF65-F5344CB8AC3E}">
        <p14:creationId xmlns:p14="http://schemas.microsoft.com/office/powerpoint/2010/main" val="1800082965"/>
      </p:ext>
    </p:extLst>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smtClean="0"/>
              <a:t>ወምድራ</a:t>
            </a:r>
            <a:endParaRPr lang="en-CA" sz="4400" dirty="0" smtClean="0"/>
          </a:p>
          <a:p>
            <a:r>
              <a:rPr lang="en-CA" sz="4400" dirty="0" err="1" smtClean="0"/>
              <a:t>ውያን</a:t>
            </a:r>
            <a:r>
              <a:rPr lang="en-CA" sz="4400" dirty="0"/>
              <a:t>፥ </a:t>
            </a:r>
            <a:r>
              <a:rPr lang="en-CA" sz="4400" dirty="0" err="1" smtClean="0"/>
              <a:t>ወአስተጋባእ</a:t>
            </a:r>
            <a:endParaRPr lang="en-CA" sz="4400" dirty="0" smtClean="0"/>
          </a:p>
          <a:p>
            <a:r>
              <a:rPr lang="en-CA" sz="4400" dirty="0" err="1" smtClean="0"/>
              <a:t>ኮሙ</a:t>
            </a:r>
            <a:r>
              <a:rPr lang="en-CA" sz="4400" dirty="0" smtClean="0"/>
              <a:t> </a:t>
            </a:r>
            <a:r>
              <a:rPr lang="en-CA" sz="4400" dirty="0" err="1"/>
              <a:t>ለኵሎሙ</a:t>
            </a:r>
            <a:r>
              <a:rPr lang="en-CA" sz="4400" dirty="0"/>
              <a:t> </a:t>
            </a:r>
            <a:r>
              <a:rPr lang="en-CA" sz="4400" dirty="0" smtClean="0"/>
              <a:t> </a:t>
            </a:r>
            <a:r>
              <a:rPr lang="en-CA" sz="4400" dirty="0" err="1" smtClean="0"/>
              <a:t>ሕዝ</a:t>
            </a:r>
            <a:endParaRPr lang="en-CA" sz="4400" dirty="0" smtClean="0"/>
          </a:p>
          <a:p>
            <a:r>
              <a:rPr lang="en-CA" sz="4400" dirty="0" err="1" smtClean="0"/>
              <a:t>ብከ</a:t>
            </a:r>
            <a:r>
              <a:rPr lang="en-CA" sz="4400" dirty="0" smtClean="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endParaRPr lang="en-CA" sz="4400" dirty="0"/>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50</a:t>
            </a:r>
            <a:r>
              <a:rPr lang="en-US" sz="1400" dirty="0">
                <a:solidFill>
                  <a:srgbClr val="FFC000"/>
                </a:solidFill>
              </a:rPr>
              <a:t>. </a:t>
            </a:r>
            <a:r>
              <a:rPr lang="en-US" sz="3500" dirty="0"/>
              <a:t>Because it is Thou Who did </a:t>
            </a:r>
            <a:r>
              <a:rPr lang="en-US" sz="3500" dirty="0" smtClean="0"/>
              <a:t>come down </a:t>
            </a:r>
            <a:r>
              <a:rPr lang="en-US" sz="3500" dirty="0"/>
              <a:t>from heaven and make </a:t>
            </a:r>
            <a:r>
              <a:rPr lang="en-US" sz="3500" dirty="0" smtClean="0"/>
              <a:t>peace between </a:t>
            </a:r>
            <a:r>
              <a:rPr lang="en-US" sz="3500" dirty="0"/>
              <a:t>the inhabitants of heaven and </a:t>
            </a:r>
            <a:r>
              <a:rPr lang="en-US" sz="3500" dirty="0" smtClean="0"/>
              <a:t>the inhabitants </a:t>
            </a:r>
            <a:r>
              <a:rPr lang="en-US" sz="3500" dirty="0"/>
              <a:t>of earth, and did gather </a:t>
            </a:r>
            <a:r>
              <a:rPr lang="en-US" sz="3500" dirty="0" smtClean="0"/>
              <a:t>together all </a:t>
            </a:r>
            <a:r>
              <a:rPr lang="en-US" sz="3500" dirty="0"/>
              <a:t>Thy people to glorify Thee, for Thine </a:t>
            </a:r>
            <a:r>
              <a:rPr lang="en-US" sz="3500" dirty="0" smtClean="0"/>
              <a:t>is the </a:t>
            </a:r>
            <a:r>
              <a:rPr lang="en-US" sz="3500" dirty="0"/>
              <a:t>glory, unto the ages 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smtClean="0">
                <a:solidFill>
                  <a:srgbClr val="FFC000"/>
                </a:solidFill>
              </a:rPr>
              <a:t>50</a:t>
            </a:r>
            <a:r>
              <a:rPr lang="en-CA" sz="1400" dirty="0">
                <a:solidFill>
                  <a:srgbClr val="FFC000"/>
                </a:solidFill>
              </a:rPr>
              <a:t>. </a:t>
            </a:r>
            <a:r>
              <a:rPr lang="en-CA" sz="4400" dirty="0" err="1"/>
              <a:t>ካብ</a:t>
            </a:r>
            <a:r>
              <a:rPr lang="en-CA" sz="4400" dirty="0"/>
              <a:t> </a:t>
            </a:r>
            <a:r>
              <a:rPr lang="en-CA" sz="4400" dirty="0" err="1"/>
              <a:t>ሰማይ</a:t>
            </a:r>
            <a:r>
              <a:rPr lang="en-CA" sz="4400" dirty="0"/>
              <a:t> </a:t>
            </a:r>
            <a:r>
              <a:rPr lang="en-CA" sz="4400" dirty="0" err="1" smtClean="0"/>
              <a:t>ዝወረድካ</a:t>
            </a:r>
            <a:r>
              <a:rPr lang="en-CA" sz="4400" dirty="0" smtClean="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smtClean="0"/>
              <a:t>ንዓኻ</a:t>
            </a:r>
            <a:r>
              <a:rPr lang="en-CA" sz="4400" dirty="0" smtClean="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smtClean="0"/>
              <a:t>ዝገበርካ</a:t>
            </a:r>
            <a:r>
              <a:rPr lang="en-CA" sz="4400" dirty="0" smtClean="0"/>
              <a:t> </a:t>
            </a:r>
            <a:r>
              <a:rPr lang="en-CA" sz="4400" dirty="0" err="1" smtClean="0"/>
              <a:t>ዮም</a:t>
            </a:r>
            <a:r>
              <a:rPr lang="en-CA" sz="4400" dirty="0" smtClean="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315787304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smtClean="0"/>
              <a:t>እግዚአብ</a:t>
            </a:r>
            <a:endParaRPr lang="en-CA" sz="3800" dirty="0" smtClean="0"/>
          </a:p>
          <a:p>
            <a:r>
              <a:rPr lang="en-CA" sz="3800" dirty="0" err="1" smtClean="0"/>
              <a:t>ሔር</a:t>
            </a:r>
            <a:r>
              <a:rPr lang="en-CA" sz="3800" dirty="0" smtClean="0"/>
              <a:t> </a:t>
            </a:r>
            <a:r>
              <a:rPr lang="en-CA" sz="3800" dirty="0" err="1"/>
              <a:t>ይስማዕከ</a:t>
            </a:r>
            <a:r>
              <a:rPr lang="en-CA" sz="3800" dirty="0"/>
              <a:t> </a:t>
            </a:r>
            <a:r>
              <a:rPr lang="en-CA" sz="3800" dirty="0" err="1"/>
              <a:t>ኵሎ</a:t>
            </a:r>
            <a:r>
              <a:rPr lang="en-CA" sz="3800" dirty="0"/>
              <a:t> </a:t>
            </a:r>
            <a:r>
              <a:rPr lang="en-CA" sz="3800" dirty="0" err="1" smtClean="0"/>
              <a:t>ዘሰአልከ</a:t>
            </a:r>
            <a:r>
              <a:rPr lang="en-CA" sz="3800" dirty="0" smtClean="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smtClean="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smtClean="0">
                <a:solidFill>
                  <a:srgbClr val="FFC000"/>
                </a:solidFill>
              </a:rPr>
              <a:t>ካልኣይውን</a:t>
            </a:r>
            <a:r>
              <a:rPr lang="en-CA" sz="2000" dirty="0" smtClean="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smtClean="0"/>
              <a:t>ኣኅዋ</a:t>
            </a:r>
            <a:endParaRPr lang="en-CA" sz="3700" dirty="0" smtClean="0"/>
          </a:p>
          <a:p>
            <a:r>
              <a:rPr lang="en-CA" sz="3700" dirty="0" err="1" smtClean="0"/>
              <a:t>ተይን</a:t>
            </a:r>
            <a:r>
              <a:rPr lang="en-CA" sz="3700" dirty="0" smtClean="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smtClean="0"/>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smtClean="0"/>
              <a:t>ካህ</a:t>
            </a:r>
            <a:endParaRPr lang="en-CA" sz="3700" dirty="0" smtClean="0"/>
          </a:p>
          <a:p>
            <a:r>
              <a:rPr lang="en-CA" sz="3700" dirty="0" err="1" smtClean="0"/>
              <a:t>ናት</a:t>
            </a:r>
            <a:r>
              <a:rPr lang="en-CA" sz="3700" dirty="0" smtClean="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smtClean="0"/>
              <a:t>ጼደቅ</a:t>
            </a:r>
            <a:endParaRPr lang="en-CA" sz="3700" dirty="0" smtClean="0"/>
          </a:p>
          <a:p>
            <a:r>
              <a:rPr lang="en-CA" sz="3700" dirty="0" smtClean="0"/>
              <a:t>ን </a:t>
            </a:r>
            <a:r>
              <a:rPr lang="en-CA" sz="3700" dirty="0" err="1"/>
              <a:t>ኣሮንን</a:t>
            </a:r>
            <a:r>
              <a:rPr lang="en-CA" sz="3700" dirty="0"/>
              <a:t> </a:t>
            </a:r>
            <a:r>
              <a:rPr lang="en-CA" sz="3700" dirty="0" err="1" smtClean="0"/>
              <a:t>ዘካርያስን</a:t>
            </a:r>
            <a:r>
              <a:rPr lang="en-CA" sz="3700" dirty="0"/>
              <a:t> </a:t>
            </a:r>
            <a:r>
              <a:rPr lang="en-CA" sz="3700" dirty="0" err="1" smtClean="0"/>
              <a:t>መስዋ</a:t>
            </a:r>
            <a:endParaRPr lang="en-CA" sz="3700" dirty="0" smtClean="0"/>
          </a:p>
          <a:p>
            <a:r>
              <a:rPr lang="en-CA" sz="3700" dirty="0" err="1" smtClean="0"/>
              <a:t>ዕቲ</a:t>
            </a:r>
            <a:r>
              <a:rPr lang="en-CA" sz="3700" dirty="0" smtClean="0"/>
              <a:t> </a:t>
            </a:r>
            <a:r>
              <a:rPr lang="en-CA" sz="3700" dirty="0" err="1"/>
              <a:t>ዝተቐበለ</a:t>
            </a:r>
            <a:r>
              <a:rPr lang="en-CA" sz="3700" dirty="0"/>
              <a:t> </a:t>
            </a:r>
            <a:r>
              <a:rPr lang="en-CA" sz="3700" dirty="0" err="1" smtClean="0"/>
              <a:t>መሥዋዕትኻ</a:t>
            </a:r>
            <a:endParaRPr lang="en-CA" sz="3700" dirty="0" smtClean="0"/>
          </a:p>
          <a:p>
            <a:r>
              <a:rPr lang="en-CA" sz="3700" dirty="0" smtClean="0"/>
              <a:t>ን </a:t>
            </a:r>
            <a:r>
              <a:rPr lang="en-CA" sz="3700" dirty="0" err="1"/>
              <a:t>ቍርባንካን</a:t>
            </a:r>
            <a:r>
              <a:rPr lang="en-CA" sz="3700" dirty="0"/>
              <a:t> </a:t>
            </a:r>
            <a:r>
              <a:rPr lang="en-CA" sz="3700" dirty="0" err="1"/>
              <a:t>ይቀበለልካ</a:t>
            </a:r>
            <a:r>
              <a:rPr lang="en-CA" sz="3700" dirty="0" smtClean="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Also </a:t>
            </a:r>
            <a:r>
              <a:rPr lang="en-US" sz="2000" dirty="0">
                <a:solidFill>
                  <a:srgbClr val="FFC000"/>
                </a:solidFill>
              </a:rPr>
              <a:t>he shall say : </a:t>
            </a:r>
            <a:endParaRPr lang="en-US" sz="2000" dirty="0" smtClean="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22.</a:t>
            </a:r>
            <a:r>
              <a:rPr lang="en-US" sz="3000" dirty="0" smtClean="0">
                <a:solidFill>
                  <a:schemeClr val="tx1">
                    <a:lumMod val="95000"/>
                  </a:schemeClr>
                </a:solidFill>
              </a:rPr>
              <a:t>My </a:t>
            </a:r>
            <a:r>
              <a:rPr lang="en-US" sz="3000" dirty="0">
                <a:solidFill>
                  <a:schemeClr val="tx1">
                    <a:lumMod val="95000"/>
                  </a:schemeClr>
                </a:solidFill>
              </a:rPr>
              <a:t>fathers and </a:t>
            </a:r>
            <a:r>
              <a:rPr lang="en-US" sz="3000" dirty="0" smtClean="0">
                <a:solidFill>
                  <a:schemeClr val="tx1">
                    <a:lumMod val="95000"/>
                  </a:schemeClr>
                </a:solidFill>
              </a:rPr>
              <a:t>my brothers</a:t>
            </a:r>
            <a:r>
              <a:rPr lang="en-US" sz="3000" dirty="0">
                <a:solidFill>
                  <a:schemeClr val="tx1">
                    <a:lumMod val="95000"/>
                  </a:schemeClr>
                </a:solidFill>
              </a:rPr>
              <a:t>, pray for me and for this </a:t>
            </a:r>
            <a:r>
              <a:rPr lang="en-US" sz="3000" dirty="0" smtClean="0">
                <a:solidFill>
                  <a:schemeClr val="tx1">
                    <a:lumMod val="95000"/>
                  </a:schemeClr>
                </a:solidFill>
              </a:rPr>
              <a:t>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Asst</a:t>
            </a:r>
            <a:r>
              <a:rPr lang="en-US" sz="3600" dirty="0">
                <a:solidFill>
                  <a:srgbClr val="FF0000"/>
                </a:solidFill>
              </a:rPr>
              <a:t>. </a:t>
            </a:r>
            <a:r>
              <a:rPr lang="en-US" sz="3600" dirty="0" smtClean="0">
                <a:solidFill>
                  <a:srgbClr val="FF0000"/>
                </a:solidFill>
              </a:rPr>
              <a:t>Priest: </a:t>
            </a:r>
            <a:r>
              <a:rPr lang="en-US" sz="1400" dirty="0" smtClean="0">
                <a:solidFill>
                  <a:srgbClr val="FFC000"/>
                </a:solidFill>
              </a:rPr>
              <a:t>23. </a:t>
            </a:r>
            <a:r>
              <a:rPr lang="en-US" sz="3200" dirty="0" smtClean="0">
                <a:solidFill>
                  <a:schemeClr val="tx1">
                    <a:lumMod val="95000"/>
                  </a:schemeClr>
                </a:solidFill>
              </a:rPr>
              <a:t>May God hear </a:t>
            </a:r>
            <a:r>
              <a:rPr lang="en-US" sz="3200" dirty="0">
                <a:solidFill>
                  <a:schemeClr val="tx1">
                    <a:lumMod val="95000"/>
                  </a:schemeClr>
                </a:solidFill>
              </a:rPr>
              <a:t>you </a:t>
            </a:r>
            <a:r>
              <a:rPr lang="en-US" sz="3200" dirty="0" smtClean="0">
                <a:solidFill>
                  <a:schemeClr val="tx1">
                    <a:lumMod val="95000"/>
                  </a:schemeClr>
                </a:solidFill>
              </a:rPr>
              <a:t>in all </a:t>
            </a:r>
            <a:r>
              <a:rPr lang="en-US" sz="3200" dirty="0">
                <a:solidFill>
                  <a:schemeClr val="tx1">
                    <a:lumMod val="95000"/>
                  </a:schemeClr>
                </a:solidFill>
              </a:rPr>
              <a:t>that you have asked and accept </a:t>
            </a:r>
            <a:r>
              <a:rPr lang="en-US" sz="3200" dirty="0" smtClean="0">
                <a:solidFill>
                  <a:schemeClr val="tx1">
                    <a:lumMod val="95000"/>
                  </a:schemeClr>
                </a:solidFill>
              </a:rPr>
              <a:t>your sacrifice </a:t>
            </a:r>
            <a:r>
              <a:rPr lang="en-US" sz="3200" dirty="0">
                <a:solidFill>
                  <a:schemeClr val="tx1">
                    <a:lumMod val="95000"/>
                  </a:schemeClr>
                </a:solidFill>
              </a:rPr>
              <a:t>and offering like the </a:t>
            </a:r>
            <a:r>
              <a:rPr lang="en-US" sz="3200" dirty="0" smtClean="0">
                <a:solidFill>
                  <a:schemeClr val="tx1">
                    <a:lumMod val="95000"/>
                  </a:schemeClr>
                </a:solidFill>
              </a:rPr>
              <a:t>sacrifice of </a:t>
            </a:r>
            <a:r>
              <a:rPr lang="en-US" sz="3200" dirty="0" err="1" smtClean="0">
                <a:solidFill>
                  <a:schemeClr val="tx1">
                    <a:lumMod val="95000"/>
                  </a:schemeClr>
                </a:solidFill>
              </a:rPr>
              <a:t>Melchisedec</a:t>
            </a:r>
            <a:r>
              <a:rPr lang="en-US" sz="3200" dirty="0" smtClean="0">
                <a:solidFill>
                  <a:schemeClr val="tx1">
                    <a:lumMod val="95000"/>
                  </a:schemeClr>
                </a:solidFill>
              </a:rPr>
              <a:t> </a:t>
            </a:r>
            <a:r>
              <a:rPr lang="en-US" sz="3200" dirty="0">
                <a:solidFill>
                  <a:schemeClr val="tx1">
                    <a:lumMod val="95000"/>
                  </a:schemeClr>
                </a:solidFill>
              </a:rPr>
              <a:t>and Aaron and </a:t>
            </a:r>
            <a:r>
              <a:rPr lang="en-US" sz="3200" dirty="0" err="1" smtClean="0">
                <a:solidFill>
                  <a:schemeClr val="tx1">
                    <a:lumMod val="95000"/>
                  </a:schemeClr>
                </a:solidFill>
              </a:rPr>
              <a:t>Zachar-ias</a:t>
            </a:r>
            <a:r>
              <a:rPr lang="en-US" sz="3200" dirty="0">
                <a:solidFill>
                  <a:schemeClr val="tx1">
                    <a:lumMod val="95000"/>
                  </a:schemeClr>
                </a:solidFill>
              </a:rPr>
              <a:t>, </a:t>
            </a:r>
            <a:r>
              <a:rPr lang="en-US" sz="3200" dirty="0" smtClean="0">
                <a:solidFill>
                  <a:schemeClr val="tx1">
                    <a:lumMod val="95000"/>
                  </a:schemeClr>
                </a:solidFill>
              </a:rPr>
              <a:t>the priests </a:t>
            </a:r>
            <a:r>
              <a:rPr lang="en-US" sz="3200" dirty="0">
                <a:solidFill>
                  <a:schemeClr val="tx1">
                    <a:lumMod val="95000"/>
                  </a:schemeClr>
                </a:solidFill>
              </a:rPr>
              <a:t>of the church of the firstborn</a:t>
            </a:r>
            <a:r>
              <a:rPr lang="en-US" sz="3200" dirty="0" smtClean="0">
                <a:solidFill>
                  <a:schemeClr val="tx1">
                    <a:lumMod val="95000"/>
                  </a:schemeClr>
                </a:solidFill>
              </a:rPr>
              <a:t>.</a:t>
            </a:r>
          </a:p>
        </p:txBody>
      </p:sp>
    </p:spTree>
    <p:extLst>
      <p:ext uri="{BB962C8B-B14F-4D97-AF65-F5344CB8AC3E}">
        <p14:creationId xmlns:p14="http://schemas.microsoft.com/office/powerpoint/2010/main" val="268858750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smtClean="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021216"/>
      </p:ext>
    </p:extLst>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ኣምኃ</a:t>
            </a:r>
            <a:r>
              <a:rPr lang="en-CA" sz="2000" dirty="0">
                <a:solidFill>
                  <a:srgbClr val="FFC000"/>
                </a:solidFill>
              </a:rPr>
              <a:t> </a:t>
            </a:r>
            <a:r>
              <a:rPr lang="en-CA" sz="2000" dirty="0" err="1" smtClean="0">
                <a:solidFill>
                  <a:srgbClr val="FFC000"/>
                </a:solidFill>
              </a:rPr>
              <a:t>ዘባስልዮስ</a:t>
            </a:r>
            <a:endParaRPr lang="en-CA" sz="2000" dirty="0">
              <a:solidFill>
                <a:srgbClr val="FFC000"/>
              </a:solidFill>
            </a:endParaRPr>
          </a:p>
          <a:p>
            <a:r>
              <a:rPr lang="en-CA" sz="4400" dirty="0" err="1" smtClean="0"/>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smtClean="0"/>
              <a:t>።</a:t>
            </a:r>
            <a:endParaRPr lang="en-CA" sz="4400" dirty="0"/>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Prayer of Salutation of </a:t>
            </a:r>
            <a:r>
              <a:rPr lang="en-US" sz="2000" dirty="0" err="1" smtClean="0">
                <a:solidFill>
                  <a:srgbClr val="FFC000"/>
                </a:solidFill>
              </a:rPr>
              <a:t>St.Basil</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a:t>
            </a:r>
            <a:r>
              <a:rPr lang="en-US" sz="3800" dirty="0">
                <a:solidFill>
                  <a:srgbClr val="FF0000"/>
                </a:solidFill>
              </a:rPr>
              <a:t>: </a:t>
            </a:r>
            <a:r>
              <a:rPr lang="en-US" sz="1400" dirty="0" smtClean="0">
                <a:solidFill>
                  <a:srgbClr val="FFC000"/>
                </a:solidFill>
              </a:rPr>
              <a:t>53</a:t>
            </a:r>
            <a:r>
              <a:rPr lang="en-US" sz="1400" dirty="0">
                <a:solidFill>
                  <a:srgbClr val="FFC000"/>
                </a:solidFill>
              </a:rPr>
              <a:t>. </a:t>
            </a:r>
            <a:r>
              <a:rPr lang="en-US" sz="3600" dirty="0" smtClean="0"/>
              <a:t>God</a:t>
            </a:r>
            <a:r>
              <a:rPr lang="en-US" sz="3600" dirty="0"/>
              <a:t>, great eternal, Who did form </a:t>
            </a:r>
            <a:r>
              <a:rPr lang="en-US" sz="3600" dirty="0" smtClean="0"/>
              <a:t>man incorrupt,</a:t>
            </a:r>
          </a:p>
          <a:p>
            <a:pPr marL="40639" marR="40639">
              <a:spcBef>
                <a:spcPts val="600"/>
              </a:spcBef>
              <a:buClr>
                <a:srgbClr val="D84800"/>
              </a:buClr>
              <a:buFont typeface="Arial"/>
              <a:defRPr sz="2800"/>
            </a:pPr>
            <a:r>
              <a:rPr lang="en-US" sz="1400" dirty="0" smtClean="0">
                <a:solidFill>
                  <a:srgbClr val="FFC000"/>
                </a:solidFill>
              </a:rPr>
              <a:t>54</a:t>
            </a:r>
            <a:r>
              <a:rPr lang="en-US" sz="1400" dirty="0">
                <a:solidFill>
                  <a:srgbClr val="FFC000"/>
                </a:solidFill>
              </a:rPr>
              <a:t>. </a:t>
            </a:r>
            <a:r>
              <a:rPr lang="en-US" sz="3600" dirty="0"/>
              <a:t>Thou did abolish death that </a:t>
            </a:r>
            <a:r>
              <a:rPr lang="en-US" sz="3600" dirty="0" smtClean="0"/>
              <a:t>came first </a:t>
            </a:r>
            <a:r>
              <a:rPr lang="en-US" sz="3600" dirty="0"/>
              <a:t>through the envy of Satan, by </a:t>
            </a:r>
            <a:r>
              <a:rPr lang="en-US" sz="3600" dirty="0" smtClean="0"/>
              <a:t>the advent </a:t>
            </a:r>
            <a:r>
              <a:rPr lang="en-US" sz="3600" dirty="0"/>
              <a:t>of Thy living Son our Lord, God</a:t>
            </a:r>
            <a:r>
              <a:rPr lang="en-US" sz="3600" dirty="0" smtClean="0"/>
              <a:t>, and </a:t>
            </a:r>
            <a:r>
              <a:rPr lang="en-US" sz="3600" dirty="0" err="1"/>
              <a:t>Saviour</a:t>
            </a:r>
            <a:r>
              <a:rPr lang="en-US" sz="3600" dirty="0"/>
              <a:t> Jesus Christ</a:t>
            </a:r>
            <a:r>
              <a:rPr lang="en-US" sz="3600" dirty="0" smtClean="0"/>
              <a: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smtClean="0">
                <a:solidFill>
                  <a:srgbClr val="FFC000"/>
                </a:solidFill>
              </a:rPr>
              <a:t>ባስልዮስ</a:t>
            </a:r>
            <a:r>
              <a:rPr lang="en-CA" sz="2000" dirty="0" smtClean="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መንፈሳዊ</a:t>
            </a:r>
            <a:r>
              <a:rPr lang="en-CA" sz="2000" dirty="0" smtClean="0">
                <a:solidFill>
                  <a:srgbClr val="FFC000"/>
                </a:solidFill>
              </a:rPr>
              <a:t> </a:t>
            </a:r>
            <a:r>
              <a:rPr lang="en-CA" sz="2000" dirty="0" err="1" smtClean="0">
                <a:solidFill>
                  <a:srgbClr val="FFC000"/>
                </a:solidFill>
              </a:rPr>
              <a:t>ምስዕዓም</a:t>
            </a:r>
            <a:r>
              <a:rPr lang="en-CA" sz="2000" dirty="0" smtClean="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400" dirty="0" err="1" smtClean="0"/>
              <a:t>ይ.ካ</a:t>
            </a:r>
            <a:r>
              <a:rPr lang="en-CA" sz="4400" dirty="0"/>
              <a:t>.</a:t>
            </a:r>
            <a:r>
              <a:rPr lang="en-CA" sz="4400" dirty="0" smtClean="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smtClean="0"/>
              <a:t>ሰይ</a:t>
            </a:r>
            <a:endParaRPr lang="en-CA" sz="4400" dirty="0" smtClean="0"/>
          </a:p>
          <a:p>
            <a:r>
              <a:rPr lang="en-CA" sz="4400" dirty="0" err="1" smtClean="0"/>
              <a:t>ጣን</a:t>
            </a:r>
            <a:r>
              <a:rPr lang="en-CA" sz="4400" dirty="0" smtClean="0"/>
              <a:t> </a:t>
            </a:r>
            <a:r>
              <a:rPr lang="en-CA" sz="4400" dirty="0" err="1"/>
              <a:t>ናብ</a:t>
            </a:r>
            <a:r>
              <a:rPr lang="en-CA" sz="4400" dirty="0"/>
              <a:t> </a:t>
            </a:r>
            <a:r>
              <a:rPr lang="en-CA" sz="4400" dirty="0" smtClean="0"/>
              <a:t> </a:t>
            </a:r>
            <a:r>
              <a:rPr lang="en-CA" sz="4400" dirty="0" err="1" smtClean="0"/>
              <a:t>ዓለም</a:t>
            </a:r>
            <a:r>
              <a:rPr lang="en-CA" sz="4400" dirty="0" smtClean="0"/>
              <a:t>   </a:t>
            </a:r>
            <a:r>
              <a:rPr lang="en-CA" sz="4400" dirty="0" err="1" smtClean="0"/>
              <a:t>ዝኣ</a:t>
            </a:r>
            <a:endParaRPr lang="en-CA" sz="4400" dirty="0"/>
          </a:p>
          <a:p>
            <a:r>
              <a:rPr lang="en-CA" sz="4400" dirty="0" err="1" smtClean="0"/>
              <a:t>ተወ</a:t>
            </a:r>
            <a:r>
              <a:rPr lang="en-CA" sz="4400" dirty="0" smtClean="0"/>
              <a:t>  </a:t>
            </a:r>
            <a:r>
              <a:rPr lang="en-CA" sz="4400" dirty="0" err="1" smtClean="0"/>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3964171864"/>
      </p:ext>
    </p:extLst>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smtClean="0"/>
              <a:t>ይብሉ</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a:t>
            </a:r>
            <a:r>
              <a:rPr lang="en-CA" sz="4400" dirty="0" smtClean="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smtClean="0">
                <a:solidFill>
                  <a:srgbClr val="FFC000"/>
                </a:solidFill>
              </a:rPr>
              <a:t>፥</a:t>
            </a:r>
            <a:endParaRPr lang="en-CA" sz="4400" dirty="0">
              <a:solidFill>
                <a:srgbClr val="FFC000"/>
              </a:solidFill>
            </a:endParaRP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55</a:t>
            </a:r>
            <a:r>
              <a:rPr lang="en-US" sz="1400" dirty="0">
                <a:solidFill>
                  <a:srgbClr val="FFC000"/>
                </a:solidFill>
              </a:rPr>
              <a:t>. </a:t>
            </a:r>
            <a:r>
              <a:rPr lang="en-US" sz="3800" dirty="0"/>
              <a:t>and Thou did fill all the earth </a:t>
            </a:r>
            <a:r>
              <a:rPr lang="en-US" sz="3800" dirty="0" smtClean="0"/>
              <a:t>with Thy </a:t>
            </a:r>
            <a:r>
              <a:rPr lang="en-US" sz="3800" dirty="0"/>
              <a:t>peace which is from heaven, </a:t>
            </a:r>
            <a:r>
              <a:rPr lang="en-US" sz="3800" dirty="0" smtClean="0"/>
              <a:t>wherein the </a:t>
            </a:r>
            <a:r>
              <a:rPr lang="en-US" sz="3800" dirty="0"/>
              <a:t>armies of heaven glorify Thee saying </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Glory be to God in heavens,</a:t>
            </a: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4400" dirty="0" err="1"/>
              <a:t>ካብ</a:t>
            </a:r>
            <a:r>
              <a:rPr lang="en-CA" sz="4400" dirty="0"/>
              <a:t> </a:t>
            </a:r>
            <a:r>
              <a:rPr lang="en-CA" sz="4400" dirty="0" err="1"/>
              <a:t>ሰማያት</a:t>
            </a:r>
            <a:r>
              <a:rPr lang="en-CA" sz="4400" dirty="0"/>
              <a:t> </a:t>
            </a:r>
            <a:r>
              <a:rPr lang="en-CA" sz="4400" dirty="0" err="1" smtClean="0"/>
              <a:t>ዝተረኽ</a:t>
            </a:r>
            <a:endParaRPr lang="en-CA" sz="4400" dirty="0" smtClean="0"/>
          </a:p>
          <a:p>
            <a:r>
              <a:rPr lang="en-CA" sz="4400" dirty="0" err="1" smtClean="0"/>
              <a:t>በት</a:t>
            </a:r>
            <a:r>
              <a:rPr lang="en-CA" sz="4400" dirty="0" smtClean="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endParaRPr lang="en-CA" sz="4400" dirty="0" smtClean="0"/>
          </a:p>
          <a:p>
            <a:r>
              <a:rPr lang="en-CA" sz="4400" dirty="0" err="1" smtClean="0"/>
              <a:t>ብእኣ</a:t>
            </a:r>
            <a:r>
              <a:rPr lang="en-CA" sz="4400" dirty="0" smtClean="0"/>
              <a:t> </a:t>
            </a:r>
            <a:r>
              <a:rPr lang="en-CA" sz="4400" dirty="0" err="1" smtClean="0"/>
              <a:t>ከምዚ</a:t>
            </a:r>
            <a:r>
              <a:rPr lang="en-CA" sz="4400" dirty="0" smtClean="0"/>
              <a:t> </a:t>
            </a:r>
            <a:r>
              <a:rPr lang="en-CA" sz="4400" dirty="0" err="1" smtClean="0"/>
              <a:t>እናበሉ</a:t>
            </a:r>
            <a:r>
              <a:rPr lang="en-CA" sz="4400" dirty="0" smtClean="0"/>
              <a:t> </a:t>
            </a:r>
            <a:r>
              <a:rPr lang="en-CA" sz="4400" dirty="0" err="1" smtClean="0"/>
              <a:t>የመስግኑኻ</a:t>
            </a:r>
            <a:r>
              <a:rPr lang="en-CA" sz="4400" dirty="0" smtClean="0"/>
              <a:t>፥</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smtClean="0"/>
              <a:t>ይኹን</a:t>
            </a:r>
            <a:r>
              <a:rPr lang="en-CA" sz="4400" dirty="0" smtClean="0"/>
              <a:t>፥</a:t>
            </a:r>
          </a:p>
        </p:txBody>
      </p:sp>
    </p:spTree>
    <p:extLst>
      <p:ext uri="{BB962C8B-B14F-4D97-AF65-F5344CB8AC3E}">
        <p14:creationId xmlns:p14="http://schemas.microsoft.com/office/powerpoint/2010/main" val="2032764690"/>
      </p:ext>
    </p:extLst>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ስብሐት</a:t>
            </a:r>
            <a:r>
              <a:rPr lang="en-CA" sz="4400" dirty="0" smtClean="0"/>
              <a:t> </a:t>
            </a:r>
            <a:r>
              <a:rPr lang="en-CA" sz="4400" dirty="0" err="1"/>
              <a:t>ለእግዚአብሔር</a:t>
            </a:r>
            <a:r>
              <a:rPr lang="en-CA" sz="4400" dirty="0"/>
              <a:t> </a:t>
            </a:r>
            <a:r>
              <a:rPr lang="en-CA" sz="4400" dirty="0" err="1"/>
              <a:t>በሰማያት</a:t>
            </a:r>
            <a:r>
              <a:rPr lang="en-CA" sz="4400" dirty="0"/>
              <a:t>፥ </a:t>
            </a:r>
            <a:endParaRPr lang="en-CA" sz="4400" dirty="0" smtClean="0"/>
          </a:p>
          <a:p>
            <a:endParaRPr lang="en-CA" sz="1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endParaRPr lang="en-CA" sz="4400" dirty="0" smtClean="0"/>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smtClean="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and </a:t>
            </a:r>
            <a:r>
              <a:rPr lang="en-US" sz="3600" dirty="0"/>
              <a:t>on earth peace</a:t>
            </a:r>
            <a:r>
              <a:rPr lang="en-US" sz="3600" dirty="0" smtClean="0"/>
              <a:t>, His </a:t>
            </a:r>
            <a:r>
              <a:rPr lang="en-US" sz="3600" dirty="0"/>
              <a:t>goodwill toward men</a:t>
            </a:r>
            <a:r>
              <a:rPr lang="en-US" sz="3600" dirty="0" smtClean="0"/>
              <a:t>. </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r>
              <a:rPr lang="en-US" sz="3600" dirty="0" smtClean="0"/>
              <a:t>.</a:t>
            </a: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ኣብ</a:t>
            </a:r>
            <a:r>
              <a:rPr lang="en-CA" sz="4400" dirty="0" smtClean="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p:txBody>
      </p:sp>
    </p:spTree>
    <p:extLst>
      <p:ext uri="{BB962C8B-B14F-4D97-AF65-F5344CB8AC3E}">
        <p14:creationId xmlns:p14="http://schemas.microsoft.com/office/powerpoint/2010/main" val="1417565094"/>
      </p:ext>
    </p:extLst>
  </p:cSld>
  <p:clrMapOvr>
    <a:masterClrMapping/>
  </p:clrMapOvr>
  <p:transition spd="med"/>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smtClean="0"/>
              <a:t>በሥ</a:t>
            </a:r>
            <a:endParaRPr lang="en-CA" sz="4200" dirty="0" smtClean="0"/>
          </a:p>
          <a:p>
            <a:r>
              <a:rPr lang="en-CA" sz="4200" dirty="0" err="1" smtClean="0"/>
              <a:t>ምረትከ</a:t>
            </a:r>
            <a:r>
              <a:rPr lang="en-CA" sz="4200" dirty="0" smtClean="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smtClean="0"/>
              <a:t>ምር</a:t>
            </a:r>
            <a:endParaRPr lang="en-CA" sz="4200" dirty="0" smtClean="0"/>
          </a:p>
          <a:p>
            <a:r>
              <a:rPr lang="en-CA" sz="4200" dirty="0" err="1" smtClean="0"/>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smtClean="0"/>
              <a:t>።</a:t>
            </a:r>
            <a:r>
              <a:rPr lang="en-CA" sz="4400" dirty="0" smtClean="0"/>
              <a:t> </a:t>
            </a:r>
            <a:endParaRPr lang="en-CA" sz="4400" dirty="0"/>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56. </a:t>
            </a:r>
            <a:r>
              <a:rPr lang="en-US" sz="3600" dirty="0" smtClean="0"/>
              <a:t>O </a:t>
            </a:r>
            <a:r>
              <a:rPr lang="en-US" sz="3600" dirty="0"/>
              <a:t>Lord, in Thy goodwill </a:t>
            </a:r>
            <a:r>
              <a:rPr lang="en-US" sz="3600" dirty="0" smtClean="0"/>
              <a:t>fill the </a:t>
            </a:r>
            <a:r>
              <a:rPr lang="en-US" sz="3600" dirty="0"/>
              <a:t>hearts of us all, and purify us from </a:t>
            </a:r>
            <a:r>
              <a:rPr lang="en-US" sz="3600" dirty="0" smtClean="0"/>
              <a:t>all corruption </a:t>
            </a:r>
            <a:r>
              <a:rPr lang="en-US" sz="3600" dirty="0"/>
              <a:t>and from all excess, and from </a:t>
            </a:r>
            <a:r>
              <a:rPr lang="en-US" sz="3600" dirty="0" smtClean="0"/>
              <a:t>all revenge </a:t>
            </a:r>
            <a:r>
              <a:rPr lang="en-US" sz="3600" dirty="0"/>
              <a:t>and envy, and from all </a:t>
            </a:r>
            <a:r>
              <a:rPr lang="en-US" sz="3600" dirty="0" smtClean="0"/>
              <a:t>wrong doing and </a:t>
            </a:r>
            <a:r>
              <a:rPr lang="en-US" sz="3600" dirty="0"/>
              <a:t>from the remembrance of ill </a:t>
            </a:r>
            <a:r>
              <a:rPr lang="en-US" sz="3600" dirty="0" smtClean="0"/>
              <a:t>which clothes </a:t>
            </a:r>
            <a:r>
              <a:rPr lang="en-US" sz="3600" dirty="0"/>
              <a:t>with death</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smtClean="0"/>
              <a:t>።</a:t>
            </a:r>
            <a:endParaRPr lang="en-CA" sz="4400" dirty="0"/>
          </a:p>
        </p:txBody>
      </p:sp>
    </p:spTree>
    <p:extLst>
      <p:ext uri="{BB962C8B-B14F-4D97-AF65-F5344CB8AC3E}">
        <p14:creationId xmlns:p14="http://schemas.microsoft.com/office/powerpoint/2010/main" val="210452788"/>
      </p:ext>
    </p:extLst>
  </p:cSld>
  <p:clrMapOvr>
    <a:masterClrMapping/>
  </p:clrMapOvr>
  <p:transition spd="med"/>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smtClean="0">
                <a:solidFill>
                  <a:srgbClr val="FFC000"/>
                </a:solidFill>
              </a:rPr>
              <a:t>፶፯</a:t>
            </a:r>
            <a:r>
              <a:rPr lang="en-CA" sz="1400" dirty="0">
                <a:solidFill>
                  <a:srgbClr val="FFC000"/>
                </a:solidFill>
              </a:rPr>
              <a:t>.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endParaRPr lang="en-CA" sz="4400" dirty="0" smtClean="0"/>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smtClean="0"/>
              <a:t>በእንተ</a:t>
            </a:r>
            <a:r>
              <a:rPr lang="en-CA" sz="4500" b="1" dirty="0" smtClean="0"/>
              <a:t> </a:t>
            </a:r>
            <a:r>
              <a:rPr lang="en-CA" sz="4500" b="1" dirty="0" err="1" smtClean="0"/>
              <a:t>ሰላም</a:t>
            </a:r>
            <a:r>
              <a:rPr lang="en-CA" sz="4500" b="1" dirty="0" smtClean="0"/>
              <a:t> ፥ </a:t>
            </a:r>
            <a:r>
              <a:rPr lang="en-CA" sz="4500" b="1" dirty="0" err="1"/>
              <a:t>ፍጽምት</a:t>
            </a:r>
            <a:r>
              <a:rPr lang="en-CA" sz="4500" b="1" dirty="0"/>
              <a:t> </a:t>
            </a:r>
            <a:r>
              <a:rPr lang="en-CA" sz="4500" b="1" dirty="0" err="1" smtClean="0"/>
              <a:t>ወፍቅር</a:t>
            </a:r>
            <a:r>
              <a:rPr lang="en-CA" sz="4500" b="1" dirty="0" smtClean="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smtClean="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57</a:t>
            </a:r>
            <a:r>
              <a:rPr lang="en-US" sz="1400" dirty="0">
                <a:solidFill>
                  <a:srgbClr val="FFC000"/>
                </a:solidFill>
              </a:rPr>
              <a:t>. </a:t>
            </a:r>
            <a:r>
              <a:rPr lang="en-US" sz="3800" dirty="0"/>
              <a:t>And make us all ready to salute </a:t>
            </a:r>
            <a:r>
              <a:rPr lang="en-US" sz="3800" dirty="0" smtClean="0"/>
              <a:t>one another </a:t>
            </a:r>
            <a:r>
              <a:rPr lang="en-US" sz="3800" dirty="0"/>
              <a:t>with a holy salutation</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smtClean="0">
                <a:solidFill>
                  <a:srgbClr val="92D050"/>
                </a:solidFill>
              </a:rPr>
              <a:t>Deacon: </a:t>
            </a:r>
            <a:r>
              <a:rPr lang="en-US" sz="1400" dirty="0">
                <a:solidFill>
                  <a:srgbClr val="FFC000"/>
                </a:solidFill>
              </a:rPr>
              <a:t>58. </a:t>
            </a:r>
            <a:r>
              <a:rPr lang="en-US" sz="3800" dirty="0" smtClean="0"/>
              <a:t>Pray</a:t>
            </a:r>
          </a:p>
          <a:p>
            <a:pPr marL="40639" marR="40639">
              <a:spcBef>
                <a:spcPts val="600"/>
              </a:spcBef>
              <a:buClr>
                <a:srgbClr val="D84800"/>
              </a:buClr>
              <a:buFont typeface="Arial"/>
              <a:defRPr sz="2800"/>
            </a:pPr>
            <a:r>
              <a:rPr lang="en-US" sz="3800" dirty="0" smtClean="0"/>
              <a:t>for </a:t>
            </a:r>
            <a:r>
              <a:rPr lang="en-US" sz="3800" dirty="0"/>
              <a:t>the perfect </a:t>
            </a:r>
            <a:r>
              <a:rPr lang="en-US" sz="3800" dirty="0" smtClean="0"/>
              <a:t>peace and </a:t>
            </a:r>
            <a:r>
              <a:rPr lang="en-US" sz="3800" dirty="0"/>
              <a:t>love. Salute one another with a </a:t>
            </a:r>
            <a:r>
              <a:rPr lang="en-US" sz="3800" dirty="0" smtClean="0"/>
              <a:t>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57</a:t>
            </a:r>
            <a:r>
              <a:rPr lang="en-CA" sz="1400" dirty="0">
                <a:solidFill>
                  <a:srgbClr val="FFC000"/>
                </a:solidFill>
              </a:rPr>
              <a:t>.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smtClean="0"/>
              <a:t>።</a:t>
            </a:r>
            <a:endParaRPr lang="en-CA" sz="4400" dirty="0"/>
          </a:p>
        </p:txBody>
      </p:sp>
    </p:spTree>
    <p:extLst>
      <p:ext uri="{BB962C8B-B14F-4D97-AF65-F5344CB8AC3E}">
        <p14:creationId xmlns:p14="http://schemas.microsoft.com/office/powerpoint/2010/main" val="2003747178"/>
      </p:ext>
    </p:extLst>
  </p:cSld>
  <p:clrMapOvr>
    <a:masterClrMapping/>
  </p:clrMapOvr>
  <p:transition spd="med"/>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smtClean="0">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a:t>
            </a:r>
            <a:r>
              <a:rPr lang="en-CA" sz="4500" b="1" dirty="0" smtClean="0"/>
              <a:t>፥ </a:t>
            </a:r>
            <a:r>
              <a:rPr lang="en-CA" sz="4500" b="1" dirty="0" err="1" smtClean="0"/>
              <a:t>ከመ</a:t>
            </a:r>
            <a:r>
              <a:rPr lang="en-CA" sz="4500" b="1" dirty="0" smtClean="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1400" dirty="0">
                <a:solidFill>
                  <a:srgbClr val="FFC000"/>
                </a:solidFill>
              </a:rPr>
              <a:t>59.</a:t>
            </a:r>
            <a:r>
              <a:rPr lang="en-US" sz="1400" dirty="0" smtClean="0">
                <a:solidFill>
                  <a:srgbClr val="FFC000"/>
                </a:solidFill>
              </a:rPr>
              <a:t> </a:t>
            </a:r>
            <a:r>
              <a:rPr lang="en-US" sz="3600" dirty="0"/>
              <a:t>Christ our God, make </a:t>
            </a:r>
            <a:r>
              <a:rPr lang="en-US" sz="3600" dirty="0" smtClean="0"/>
              <a:t>us ready </a:t>
            </a:r>
            <a:r>
              <a:rPr lang="en-US" sz="3600" dirty="0"/>
              <a:t>to salute one another with a </a:t>
            </a:r>
            <a:r>
              <a:rPr lang="en-US" sz="3600" dirty="0" smtClean="0"/>
              <a:t>holy salutation. </a:t>
            </a:r>
            <a:r>
              <a:rPr lang="en-US" sz="2000" dirty="0" smtClean="0">
                <a:solidFill>
                  <a:srgbClr val="FFC000"/>
                </a:solidFill>
              </a:rPr>
              <a:t>At </a:t>
            </a:r>
            <a:r>
              <a:rPr lang="en-US" sz="2000" dirty="0">
                <a:solidFill>
                  <a:srgbClr val="FFC000"/>
                </a:solidFill>
              </a:rPr>
              <a:t>this time the priests shall salute (</a:t>
            </a:r>
            <a:r>
              <a:rPr lang="en-US" sz="2000" dirty="0" smtClean="0">
                <a:solidFill>
                  <a:srgbClr val="FFC000"/>
                </a:solidFill>
              </a:rPr>
              <a:t>bow towards</a:t>
            </a:r>
            <a:r>
              <a:rPr lang="en-US" sz="2000" dirty="0">
                <a:solidFill>
                  <a:srgbClr val="FFC000"/>
                </a:solidFill>
              </a:rPr>
              <a:t>) priests; the deacons shall </a:t>
            </a:r>
            <a:r>
              <a:rPr lang="en-US" sz="2000" dirty="0" smtClean="0">
                <a:solidFill>
                  <a:srgbClr val="FFC000"/>
                </a:solidFill>
              </a:rPr>
              <a:t>salute deacons</a:t>
            </a:r>
            <a:r>
              <a:rPr lang="en-US" sz="2000" dirty="0">
                <a:solidFill>
                  <a:srgbClr val="FFC000"/>
                </a:solidFill>
              </a:rPr>
              <a:t>; the men shall salute each other</a:t>
            </a:r>
            <a:r>
              <a:rPr lang="en-US" sz="2000" dirty="0" smtClean="0">
                <a:solidFill>
                  <a:srgbClr val="FFC000"/>
                </a:solidFill>
              </a:rPr>
              <a:t>; and </a:t>
            </a:r>
            <a:r>
              <a:rPr lang="en-US" sz="2000" dirty="0">
                <a:solidFill>
                  <a:srgbClr val="FFC000"/>
                </a:solidFill>
              </a:rPr>
              <a:t>the women shall salute each other</a:t>
            </a:r>
            <a:r>
              <a:rPr lang="en-US" sz="2000" dirty="0" smtClean="0">
                <a:solidFill>
                  <a:srgbClr val="FFC000"/>
                </a:solidFill>
              </a:rPr>
              <a:t>.</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smtClean="0">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endParaRPr lang="en-CA" sz="4400" dirty="0" smtClean="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1635014794"/>
      </p:ext>
    </p:extLst>
  </p:cSld>
  <p:clrMapOvr>
    <a:masterClrMapping/>
  </p:clrMapOvr>
  <p:transition spd="med"/>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smtClean="0"/>
              <a:t> </a:t>
            </a:r>
            <a:r>
              <a:rPr lang="en-CA" sz="4000" dirty="0" err="1" smtClean="0"/>
              <a:t>እምሀብ</a:t>
            </a:r>
            <a:endParaRPr lang="en-CA" sz="4000" dirty="0" smtClean="0"/>
          </a:p>
          <a:p>
            <a:r>
              <a:rPr lang="en-CA" sz="4000" dirty="0" err="1" smtClean="0"/>
              <a:t>ትከ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smtClean="0"/>
              <a:t> </a:t>
            </a:r>
            <a:r>
              <a:rPr lang="en-CA" sz="4000" dirty="0" err="1" smtClean="0"/>
              <a:t>ወለ</a:t>
            </a:r>
            <a:endParaRPr lang="en-CA" sz="4000" dirty="0" smtClean="0"/>
          </a:p>
          <a:p>
            <a:r>
              <a:rPr lang="en-CA" sz="4000" dirty="0" err="1" smtClean="0"/>
              <a:t>ዓለመ</a:t>
            </a:r>
            <a:r>
              <a:rPr lang="en-CA" sz="4000" dirty="0" smtClean="0"/>
              <a:t> </a:t>
            </a:r>
            <a:r>
              <a:rPr lang="en-CA" sz="4000" dirty="0" err="1"/>
              <a:t>ዓለም</a:t>
            </a:r>
            <a:r>
              <a:rPr lang="en-CA" sz="4000" dirty="0"/>
              <a:t> </a:t>
            </a:r>
            <a:r>
              <a:rPr lang="en-CA" sz="4000" dirty="0" err="1"/>
              <a:t>አሜን</a:t>
            </a:r>
            <a:r>
              <a:rPr lang="en-CA" sz="4000" dirty="0" smtClean="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3600" dirty="0">
                <a:solidFill>
                  <a:srgbClr val="FF0000"/>
                </a:solidFill>
              </a:rPr>
              <a:t>: </a:t>
            </a:r>
            <a:r>
              <a:rPr lang="en-US" sz="1400" dirty="0">
                <a:solidFill>
                  <a:srgbClr val="FFC000"/>
                </a:solidFill>
              </a:rPr>
              <a:t>60. </a:t>
            </a:r>
            <a:r>
              <a:rPr lang="en-US" sz="3500" dirty="0" smtClean="0"/>
              <a:t>And </a:t>
            </a:r>
            <a:r>
              <a:rPr lang="en-US" sz="3500" dirty="0"/>
              <a:t>to partake, </a:t>
            </a:r>
            <a:r>
              <a:rPr lang="en-US" sz="3500" dirty="0" smtClean="0"/>
              <a:t>with out condemnation</a:t>
            </a:r>
            <a:r>
              <a:rPr lang="en-US" sz="3500" dirty="0"/>
              <a:t>, of Thy holy </a:t>
            </a:r>
            <a:r>
              <a:rPr lang="en-US" sz="3500" dirty="0" smtClean="0"/>
              <a:t>immortal heavenly </a:t>
            </a:r>
            <a:r>
              <a:rPr lang="en-US" sz="3500" dirty="0"/>
              <a:t>gift, through Jesus Christ our Lord</a:t>
            </a:r>
            <a:r>
              <a:rPr lang="en-US" sz="3500" dirty="0" smtClean="0"/>
              <a:t>: </a:t>
            </a:r>
            <a:r>
              <a:rPr lang="en-US" sz="1400" dirty="0" smtClean="0">
                <a:solidFill>
                  <a:srgbClr val="FFC000"/>
                </a:solidFill>
              </a:rPr>
              <a:t>61</a:t>
            </a:r>
            <a:r>
              <a:rPr lang="en-US" sz="1400" dirty="0">
                <a:solidFill>
                  <a:srgbClr val="FFC000"/>
                </a:solidFill>
              </a:rPr>
              <a:t>. </a:t>
            </a:r>
            <a:r>
              <a:rPr lang="en-US" sz="3500" dirty="0"/>
              <a:t>Through whom to Thee with </a:t>
            </a:r>
            <a:r>
              <a:rPr lang="en-US" sz="3500" dirty="0" smtClean="0"/>
              <a:t>Him and </a:t>
            </a:r>
            <a:r>
              <a:rPr lang="en-US" sz="3500" dirty="0"/>
              <a:t>with the Holy Spirit be glory </a:t>
            </a:r>
            <a:r>
              <a:rPr lang="en-US" sz="3500" dirty="0" smtClean="0"/>
              <a:t>and dominion</a:t>
            </a:r>
            <a:r>
              <a:rPr lang="en-US" sz="3500" dirty="0"/>
              <a:t>, both now and ever and unto </a:t>
            </a:r>
            <a:r>
              <a:rPr lang="en-US" sz="3500" dirty="0" smtClean="0"/>
              <a:t>the ages </a:t>
            </a:r>
            <a:r>
              <a:rPr lang="en-US" sz="3500" dirty="0"/>
              <a:t>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endParaRPr lang="en-CA" sz="4200" dirty="0" smtClean="0"/>
          </a:p>
          <a:p>
            <a:r>
              <a:rPr lang="en-CA" sz="4200" dirty="0" err="1" smtClean="0"/>
              <a:t>ንሳ</a:t>
            </a:r>
            <a:r>
              <a:rPr lang="en-CA" sz="4200" dirty="0" smtClean="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smtClean="0"/>
              <a:t> </a:t>
            </a:r>
            <a:r>
              <a:rPr lang="en-CA" sz="4000" dirty="0" err="1" smtClean="0"/>
              <a:t>ንዘለዓ</a:t>
            </a:r>
            <a:endParaRPr lang="en-CA" sz="4000" dirty="0" smtClean="0"/>
          </a:p>
          <a:p>
            <a:r>
              <a:rPr lang="en-CA" sz="4000" dirty="0" err="1" smtClean="0"/>
              <a:t>ለም</a:t>
            </a:r>
            <a:r>
              <a:rPr lang="en-CA" sz="4000" dirty="0" smtClean="0"/>
              <a:t> </a:t>
            </a:r>
            <a:r>
              <a:rPr lang="en-CA" sz="4000" dirty="0" err="1"/>
              <a:t>ዓለም</a:t>
            </a:r>
            <a:r>
              <a:rPr lang="en-CA" sz="4000" dirty="0"/>
              <a:t> </a:t>
            </a:r>
            <a:r>
              <a:rPr lang="en-CA" sz="4000" dirty="0" err="1"/>
              <a:t>ኣሜን</a:t>
            </a:r>
            <a:r>
              <a:rPr lang="en-CA" sz="4000" dirty="0" smtClean="0"/>
              <a:t>።</a:t>
            </a:r>
          </a:p>
        </p:txBody>
      </p:sp>
    </p:spTree>
    <p:extLst>
      <p:ext uri="{BB962C8B-B14F-4D97-AF65-F5344CB8AC3E}">
        <p14:creationId xmlns:p14="http://schemas.microsoft.com/office/powerpoint/2010/main" val="2255848942"/>
      </p:ext>
    </p:extLst>
  </p:cSld>
  <p:clrMapOvr>
    <a:masterClrMapping/>
  </p:clrMapOvr>
  <p:transition spd="med"/>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smtClean="0"/>
              <a:t>62. </a:t>
            </a:r>
            <a:r>
              <a:rPr lang="en-CA" sz="2000" dirty="0" err="1" smtClean="0">
                <a:solidFill>
                  <a:srgbClr val="FFC000"/>
                </a:solidFill>
              </a:rPr>
              <a:t>ወኢይደሉ</a:t>
            </a:r>
            <a:r>
              <a:rPr lang="en-CA" sz="2000" dirty="0" smtClean="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smtClean="0">
                <a:solidFill>
                  <a:srgbClr val="FFC000"/>
                </a:solidFill>
              </a:rPr>
              <a:t>እምሕግ</a:t>
            </a:r>
            <a:r>
              <a:rPr lang="en-CA" sz="2000" dirty="0" smtClean="0">
                <a:solidFill>
                  <a:srgbClr val="FFC000"/>
                </a:solidFill>
              </a:rPr>
              <a:t> </a:t>
            </a:r>
            <a:endParaRPr lang="en-CA" sz="2000" dirty="0">
              <a:solidFill>
                <a:srgbClr val="FFC000"/>
              </a:solidFill>
            </a:endParaRP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t>62</a:t>
            </a:r>
            <a:r>
              <a:rPr lang="en-US" sz="1400" dirty="0"/>
              <a:t>. </a:t>
            </a:r>
            <a:r>
              <a:rPr lang="en-US" sz="2000" dirty="0">
                <a:solidFill>
                  <a:srgbClr val="FFC000"/>
                </a:solidFill>
              </a:rPr>
              <a:t>The priests and deacons who </a:t>
            </a:r>
            <a:r>
              <a:rPr lang="en-US" sz="2000" dirty="0" smtClean="0">
                <a:solidFill>
                  <a:srgbClr val="FFC000"/>
                </a:solidFill>
              </a:rPr>
              <a:t>have not </a:t>
            </a:r>
            <a:r>
              <a:rPr lang="en-US" sz="2000" dirty="0">
                <a:solidFill>
                  <a:srgbClr val="FFC000"/>
                </a:solidFill>
              </a:rPr>
              <a:t>attended the night prayer are </a:t>
            </a:r>
            <a:r>
              <a:rPr lang="en-US" sz="2000" dirty="0" smtClean="0">
                <a:solidFill>
                  <a:srgbClr val="FFC000"/>
                </a:solidFill>
              </a:rPr>
              <a:t>not allowed </a:t>
            </a:r>
            <a:r>
              <a:rPr lang="en-US" sz="2000" dirty="0">
                <a:solidFill>
                  <a:srgbClr val="FFC000"/>
                </a:solidFill>
              </a:rPr>
              <a:t>to enter the temple (</a:t>
            </a:r>
            <a:r>
              <a:rPr lang="en-US" sz="2000" dirty="0" err="1">
                <a:solidFill>
                  <a:srgbClr val="FFC000"/>
                </a:solidFill>
              </a:rPr>
              <a:t>maeqdaes</a:t>
            </a:r>
            <a:r>
              <a:rPr lang="en-US" sz="2000" dirty="0">
                <a:solidFill>
                  <a:srgbClr val="FFC000"/>
                </a:solidFill>
              </a:rPr>
              <a:t>) </a:t>
            </a:r>
            <a:r>
              <a:rPr lang="en-US" sz="2000" dirty="0" smtClean="0">
                <a:solidFill>
                  <a:srgbClr val="FFC000"/>
                </a:solidFill>
              </a:rPr>
              <a:t>to take </a:t>
            </a:r>
            <a:r>
              <a:rPr lang="en-US" sz="2000" dirty="0">
                <a:solidFill>
                  <a:srgbClr val="FFC000"/>
                </a:solidFill>
              </a:rPr>
              <a:t>part in the service. Those who </a:t>
            </a:r>
            <a:r>
              <a:rPr lang="en-US" sz="2000" dirty="0" smtClean="0">
                <a:solidFill>
                  <a:srgbClr val="FFC000"/>
                </a:solidFill>
              </a:rPr>
              <a:t>disobey this commandment will become transgressors </a:t>
            </a:r>
            <a:r>
              <a:rPr lang="en-US" sz="2000" dirty="0">
                <a:solidFill>
                  <a:srgbClr val="FFC000"/>
                </a:solidFill>
              </a:rPr>
              <a:t>of the law.</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smtClean="0"/>
              <a:t>62</a:t>
            </a:r>
            <a:r>
              <a:rPr lang="en-CA" sz="1400" dirty="0"/>
              <a:t>.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3424953564"/>
      </p:ext>
    </p:extLst>
  </p:cSld>
  <p:clrMapOvr>
    <a:masterClrMapping/>
  </p:clrMapOvr>
  <p:transition spd="med"/>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23796" y="552101"/>
            <a:ext cx="3960739" cy="5632311"/>
          </a:xfrm>
          <a:prstGeom prst="rect">
            <a:avLst/>
          </a:prstGeom>
        </p:spPr>
        <p:txBody>
          <a:bodyPr wrap="square">
            <a:spAutoFit/>
          </a:bodyPr>
          <a:lstStyle/>
          <a:p>
            <a:pPr algn="ctr"/>
            <a:r>
              <a:rPr lang="en-US" sz="7200" dirty="0">
                <a:solidFill>
                  <a:schemeClr val="tx1">
                    <a:lumMod val="95000"/>
                  </a:schemeClr>
                </a:solidFill>
                <a:uFill>
                  <a:solidFill>
                    <a:srgbClr val="FF2600"/>
                  </a:solidFill>
                </a:uFill>
              </a:rPr>
              <a:t>The Anaphora of John, son of thunder</a:t>
            </a:r>
            <a:endParaRPr lang="en-CA" sz="7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39559" y="1610730"/>
            <a:ext cx="3960739" cy="3323987"/>
          </a:xfrm>
          <a:prstGeom prst="rect">
            <a:avLst/>
          </a:prstGeom>
        </p:spPr>
        <p:txBody>
          <a:bodyPr wrap="square">
            <a:spAutoFit/>
          </a:bodyPr>
          <a:lstStyle/>
          <a:p>
            <a:pPr algn="ctr"/>
            <a:r>
              <a:rPr lang="en-CA" sz="7000" dirty="0" err="1" smtClean="0"/>
              <a:t>ቅዳሴ</a:t>
            </a:r>
            <a:r>
              <a:rPr lang="en-CA" sz="7000" dirty="0" smtClean="0"/>
              <a:t> </a:t>
            </a:r>
          </a:p>
          <a:p>
            <a:pPr algn="ctr"/>
            <a:r>
              <a:rPr lang="en-CA" sz="7000" dirty="0" err="1" smtClean="0"/>
              <a:t>ናይ</a:t>
            </a:r>
            <a:r>
              <a:rPr lang="en-CA" sz="7000" dirty="0" smtClean="0"/>
              <a:t> </a:t>
            </a:r>
            <a:r>
              <a:rPr lang="en-CA" sz="7000" dirty="0" err="1" smtClean="0"/>
              <a:t>ዮሓንስ</a:t>
            </a:r>
            <a:r>
              <a:rPr lang="en-CA" sz="7000" dirty="0" smtClean="0"/>
              <a:t> </a:t>
            </a:r>
            <a:r>
              <a:rPr lang="en-CA" sz="7000" dirty="0" err="1" smtClean="0"/>
              <a:t>ወዲ</a:t>
            </a:r>
            <a:r>
              <a:rPr lang="en-CA" sz="7000" dirty="0" smtClean="0"/>
              <a:t> </a:t>
            </a:r>
            <a:r>
              <a:rPr lang="en-CA" sz="7000" dirty="0" err="1" smtClean="0"/>
              <a:t>ነጎድጓድ</a:t>
            </a:r>
            <a:endParaRPr lang="en-CA" sz="7000" dirty="0">
              <a:solidFill>
                <a:srgbClr val="FFC000"/>
              </a:solidFill>
            </a:endParaRPr>
          </a:p>
        </p:txBody>
      </p:sp>
      <p:sp>
        <p:nvSpPr>
          <p:cNvPr id="8" name="Rectangle 7"/>
          <p:cNvSpPr/>
          <p:nvPr/>
        </p:nvSpPr>
        <p:spPr>
          <a:xfrm>
            <a:off x="0" y="1003404"/>
            <a:ext cx="3960739" cy="4401205"/>
          </a:xfrm>
          <a:prstGeom prst="rect">
            <a:avLst/>
          </a:prstGeom>
        </p:spPr>
        <p:txBody>
          <a:bodyPr wrap="square">
            <a:spAutoFit/>
          </a:bodyPr>
          <a:lstStyle/>
          <a:p>
            <a:pPr algn="ctr"/>
            <a:r>
              <a:rPr lang="en-CA" sz="7000" dirty="0" err="1" smtClean="0"/>
              <a:t>ቅዳሴ</a:t>
            </a:r>
            <a:r>
              <a:rPr lang="en-CA" sz="7000" dirty="0" smtClean="0"/>
              <a:t> </a:t>
            </a:r>
            <a:r>
              <a:rPr lang="en-CA" sz="7000" dirty="0" err="1" smtClean="0"/>
              <a:t>ዘዮሐንስ</a:t>
            </a:r>
            <a:r>
              <a:rPr lang="en-CA" sz="7000" dirty="0" smtClean="0"/>
              <a:t> </a:t>
            </a:r>
            <a:r>
              <a:rPr lang="en-CA" sz="7000" dirty="0" err="1" smtClean="0"/>
              <a:t>ወልደ</a:t>
            </a:r>
            <a:r>
              <a:rPr lang="en-CA" sz="7000" dirty="0" smtClean="0"/>
              <a:t> </a:t>
            </a:r>
            <a:r>
              <a:rPr lang="en-CA" sz="7000" dirty="0" err="1" smtClean="0"/>
              <a:t>ነጎድጓድ</a:t>
            </a:r>
            <a:endParaRPr lang="en-CA" sz="7000" dirty="0">
              <a:solidFill>
                <a:srgbClr val="FFC000"/>
              </a:solidFill>
            </a:endParaRPr>
          </a:p>
        </p:txBody>
      </p:sp>
    </p:spTree>
    <p:extLst>
      <p:ext uri="{BB962C8B-B14F-4D97-AF65-F5344CB8AC3E}">
        <p14:creationId xmlns:p14="http://schemas.microsoft.com/office/powerpoint/2010/main" val="267434779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smtClean="0">
                <a:solidFill>
                  <a:srgbClr val="FFC000"/>
                </a:solidFill>
              </a:rPr>
              <a:t>ወይበሉ</a:t>
            </a:r>
            <a:r>
              <a:rPr lang="en-CA" sz="2000" dirty="0" smtClean="0">
                <a:solidFill>
                  <a:srgbClr val="FFC000"/>
                </a:solidFill>
              </a:rPr>
              <a:t> </a:t>
            </a:r>
            <a:r>
              <a:rPr lang="en-CA" sz="2000" dirty="0" err="1">
                <a:solidFill>
                  <a:srgbClr val="FFC000"/>
                </a:solidFill>
              </a:rPr>
              <a:t>ኩሎሙ</a:t>
            </a:r>
            <a:r>
              <a:rPr lang="en-CA" sz="2000" dirty="0">
                <a:solidFill>
                  <a:srgbClr val="FFC000"/>
                </a:solidFill>
              </a:rPr>
              <a:t> </a:t>
            </a:r>
            <a:endParaRPr lang="en-CA" sz="2000" dirty="0" smtClean="0">
              <a:solidFill>
                <a:srgbClr val="FFC000"/>
              </a:solidFill>
            </a:endParaRPr>
          </a:p>
          <a:p>
            <a:r>
              <a:rPr lang="en-CA" sz="4000" dirty="0" err="1" smtClean="0"/>
              <a:t>ኣቡነ</a:t>
            </a:r>
            <a:r>
              <a:rPr lang="en-CA" sz="4000" dirty="0" smtClean="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smtClean="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endParaRPr lang="en-CA" sz="2000" dirty="0">
              <a:solidFill>
                <a:srgbClr val="FFC000"/>
              </a:solidFill>
            </a:endParaRPr>
          </a:p>
          <a:p>
            <a:r>
              <a:rPr lang="en-CA" sz="4000" dirty="0" err="1" smtClean="0">
                <a:solidFill>
                  <a:srgbClr val="FF0000"/>
                </a:solidFill>
              </a:rPr>
              <a:t>ይ.ካ.ንፍቅ</a:t>
            </a:r>
            <a:r>
              <a:rPr lang="en-CA" sz="4000" dirty="0" smtClean="0">
                <a:solidFill>
                  <a:srgbClr val="FF0000"/>
                </a:solidFill>
              </a:rPr>
              <a:t> </a:t>
            </a:r>
            <a:r>
              <a:rPr lang="en-CA" sz="1400" dirty="0">
                <a:solidFill>
                  <a:srgbClr val="FFC000"/>
                </a:solidFill>
              </a:rPr>
              <a:t>፳፭. </a:t>
            </a:r>
            <a:r>
              <a:rPr lang="en-CA" sz="3800" dirty="0" err="1" smtClean="0"/>
              <a:t>እግዚአብ</a:t>
            </a:r>
            <a:endParaRPr lang="en-CA" sz="3800" dirty="0" smtClean="0"/>
          </a:p>
          <a:p>
            <a:r>
              <a:rPr lang="en-CA" sz="3800" dirty="0" err="1" smtClean="0"/>
              <a:t>ሔር</a:t>
            </a:r>
            <a:r>
              <a:rPr lang="en-CA" sz="3800" dirty="0" smtClean="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smtClean="0"/>
              <a:t>። </a:t>
            </a:r>
            <a:r>
              <a:rPr lang="en-CA" sz="2000" dirty="0" smtClean="0">
                <a:solidFill>
                  <a:srgbClr val="FFC000"/>
                </a:solidFill>
              </a:rPr>
              <a:t>(</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smtClean="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smtClean="0">
                <a:solidFill>
                  <a:srgbClr val="FFC000"/>
                </a:solidFill>
              </a:rPr>
              <a:t>ንኹሎምውን</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ጸልዩ</a:t>
            </a:r>
            <a:r>
              <a:rPr lang="en-CA" sz="2000" dirty="0" smtClean="0">
                <a:solidFill>
                  <a:srgbClr val="FFC000"/>
                </a:solidFill>
              </a:rPr>
              <a:t>፥</a:t>
            </a:r>
            <a:endParaRPr lang="en-CA" sz="2000" dirty="0">
              <a:solidFill>
                <a:srgbClr val="FFC000"/>
              </a:solidFill>
            </a:endParaRPr>
          </a:p>
          <a:p>
            <a:r>
              <a:rPr lang="en-CA" sz="4000" dirty="0" err="1" smtClean="0"/>
              <a:t>ኣብ</a:t>
            </a:r>
            <a:r>
              <a:rPr lang="en-CA" sz="4000" dirty="0" smtClean="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smtClean="0">
                <a:solidFill>
                  <a:srgbClr val="FFC000"/>
                </a:solidFill>
              </a:rPr>
              <a:t>ይመልሰሉ</a:t>
            </a:r>
            <a:endParaRPr lang="en-CA" sz="2000" dirty="0">
              <a:solidFill>
                <a:srgbClr val="FFC000"/>
              </a:solidFill>
            </a:endParaRPr>
          </a:p>
          <a:p>
            <a:r>
              <a:rPr lang="en-CA" sz="3800" dirty="0" err="1" smtClean="0">
                <a:solidFill>
                  <a:srgbClr val="FF0000"/>
                </a:solidFill>
              </a:rPr>
              <a:t>ይ.ካ.ንፍቅ</a:t>
            </a:r>
            <a:r>
              <a:rPr lang="en-CA" sz="3800" dirty="0" smtClean="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smtClean="0"/>
              <a:t>መሥ</a:t>
            </a:r>
            <a:endParaRPr lang="en-CA" sz="3800" dirty="0" smtClean="0"/>
          </a:p>
          <a:p>
            <a:r>
              <a:rPr lang="en-CA" sz="3800" dirty="0" err="1" smtClean="0"/>
              <a:t>ዋዕትኻን</a:t>
            </a:r>
            <a:r>
              <a:rPr lang="en-CA" sz="3800" dirty="0" smtClean="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endParaRPr lang="en-CA" sz="3800" dirty="0" smtClean="0"/>
          </a:p>
          <a:p>
            <a:r>
              <a:rPr lang="en-CA" sz="3800" dirty="0" smtClean="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All </a:t>
            </a:r>
            <a:r>
              <a:rPr lang="en-US" sz="2000" dirty="0">
                <a:solidFill>
                  <a:srgbClr val="FFC000"/>
                </a:solidFill>
              </a:rPr>
              <a:t>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Our </a:t>
            </a:r>
            <a:r>
              <a:rPr lang="en-US" sz="3600" dirty="0">
                <a:solidFill>
                  <a:schemeClr val="tx1">
                    <a:lumMod val="95000"/>
                  </a:schemeClr>
                </a:solidFill>
              </a:rPr>
              <a:t>Father </a:t>
            </a:r>
            <a:endParaRPr lang="en-US" sz="36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 </a:t>
            </a:r>
            <a:r>
              <a:rPr lang="en-US" sz="2000" dirty="0">
                <a:solidFill>
                  <a:srgbClr val="FFC000"/>
                </a:solidFill>
              </a:rPr>
              <a:t>priest shall turn to the </a:t>
            </a:r>
            <a:r>
              <a:rPr lang="en-US" sz="2000" dirty="0" smtClean="0">
                <a:solidFill>
                  <a:srgbClr val="FFC000"/>
                </a:solidFill>
              </a:rPr>
              <a:t>assistant priest</a:t>
            </a:r>
            <a:r>
              <a:rPr lang="en-US" sz="2000" dirty="0">
                <a:solidFill>
                  <a:srgbClr val="FFC000"/>
                </a:solidFill>
              </a:rPr>
              <a:t>, joining hands with him</a:t>
            </a:r>
            <a:r>
              <a:rPr lang="en-US" sz="2000" dirty="0" smtClean="0">
                <a:solidFill>
                  <a:srgbClr val="FFC000"/>
                </a:solidFill>
              </a:rPr>
              <a:t>, </a:t>
            </a:r>
            <a:r>
              <a:rPr lang="en-US" sz="2000" dirty="0">
                <a:solidFill>
                  <a:srgbClr val="FFC000"/>
                </a:solidFill>
              </a:rPr>
              <a:t>says</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24.</a:t>
            </a:r>
            <a:r>
              <a:rPr lang="en-US" sz="3600" dirty="0" smtClean="0">
                <a:solidFill>
                  <a:schemeClr val="tx1">
                    <a:lumMod val="95000"/>
                  </a:schemeClr>
                </a:solidFill>
              </a:rPr>
              <a:t>Remember </a:t>
            </a:r>
            <a:r>
              <a:rPr lang="en-US" sz="3600" dirty="0">
                <a:solidFill>
                  <a:schemeClr val="tx1">
                    <a:lumMod val="95000"/>
                  </a:schemeClr>
                </a:solidFill>
              </a:rPr>
              <a:t>me, my father priest, in </a:t>
            </a:r>
            <a:r>
              <a:rPr lang="en-US" sz="3600" dirty="0" smtClean="0">
                <a:solidFill>
                  <a:schemeClr val="tx1">
                    <a:lumMod val="95000"/>
                  </a:schemeClr>
                </a:solidFill>
              </a:rPr>
              <a:t>your holy </a:t>
            </a:r>
            <a:r>
              <a:rPr lang="en-US" sz="3600" dirty="0">
                <a:solidFill>
                  <a:schemeClr val="tx1">
                    <a:lumMod val="95000"/>
                  </a:schemeClr>
                </a:solidFill>
              </a:rPr>
              <a:t>prayers</a:t>
            </a:r>
            <a:r>
              <a:rPr lang="en-US" sz="3600" dirty="0" smtClean="0">
                <a:solidFill>
                  <a:schemeClr val="tx1">
                    <a:lumMod val="95000"/>
                  </a:schemeClr>
                </a:solidFill>
              </a:rPr>
              <a:t>.</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a:t>
            </a:r>
            <a:r>
              <a:rPr lang="en-US" sz="2000" dirty="0">
                <a:solidFill>
                  <a:srgbClr val="FFC000"/>
                </a:solidFill>
              </a:rPr>
              <a:t>he shall answer him </a:t>
            </a:r>
            <a:r>
              <a:rPr lang="en-US" sz="2000" dirty="0" smtClean="0">
                <a:solidFill>
                  <a:srgbClr val="FFC000"/>
                </a:solidFill>
              </a:rPr>
              <a:t>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25. </a:t>
            </a:r>
            <a:r>
              <a:rPr lang="en-US" sz="3000" dirty="0" smtClean="0">
                <a:solidFill>
                  <a:schemeClr val="tx1">
                    <a:lumMod val="95000"/>
                  </a:schemeClr>
                </a:solidFill>
              </a:rPr>
              <a:t>May </a:t>
            </a:r>
            <a:r>
              <a:rPr lang="en-US" sz="3000" dirty="0">
                <a:solidFill>
                  <a:schemeClr val="tx1">
                    <a:lumMod val="95000"/>
                  </a:schemeClr>
                </a:solidFill>
              </a:rPr>
              <a:t>the Lord keep your priesthood </a:t>
            </a:r>
            <a:r>
              <a:rPr lang="en-US" sz="3000" dirty="0" smtClean="0">
                <a:solidFill>
                  <a:schemeClr val="tx1">
                    <a:lumMod val="95000"/>
                  </a:schemeClr>
                </a:solidFill>
              </a:rPr>
              <a:t>and accept </a:t>
            </a:r>
            <a:r>
              <a:rPr lang="en-US" sz="3000" dirty="0">
                <a:solidFill>
                  <a:schemeClr val="tx1">
                    <a:lumMod val="95000"/>
                  </a:schemeClr>
                </a:solidFill>
              </a:rPr>
              <a:t>your sacrifice and offering with </a:t>
            </a:r>
            <a:r>
              <a:rPr lang="en-US" sz="3000" dirty="0" smtClean="0">
                <a:solidFill>
                  <a:schemeClr val="tx1">
                    <a:lumMod val="95000"/>
                  </a:schemeClr>
                </a:solidFill>
              </a:rPr>
              <a:t>a gracious </a:t>
            </a:r>
            <a:r>
              <a:rPr lang="en-US" sz="3000" dirty="0">
                <a:solidFill>
                  <a:schemeClr val="tx1">
                    <a:lumMod val="95000"/>
                  </a:schemeClr>
                </a:solidFill>
              </a:rPr>
              <a:t>countenance</a:t>
            </a:r>
            <a:r>
              <a:rPr lang="en-US" sz="3000" dirty="0" smtClean="0">
                <a:solidFill>
                  <a:schemeClr val="tx1">
                    <a:lumMod val="95000"/>
                  </a:schemeClr>
                </a:solidFill>
              </a:rPr>
              <a:t>. </a:t>
            </a:r>
            <a:r>
              <a:rPr lang="en-US" sz="2000" dirty="0" smtClean="0">
                <a:solidFill>
                  <a:srgbClr val="FFC000"/>
                </a:solidFill>
              </a:rPr>
              <a:t>(3 times)</a:t>
            </a:r>
          </a:p>
        </p:txBody>
      </p:sp>
    </p:spTree>
    <p:extLst>
      <p:ext uri="{BB962C8B-B14F-4D97-AF65-F5344CB8AC3E}">
        <p14:creationId xmlns:p14="http://schemas.microsoft.com/office/powerpoint/2010/main" val="3398469325"/>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466379" y="1143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909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3282" y="30122"/>
            <a:ext cx="3836617" cy="6491008"/>
          </a:xfrm>
          <a:prstGeom prst="rect">
            <a:avLst/>
          </a:prstGeom>
        </p:spPr>
        <p:txBody>
          <a:bodyPr wrap="square">
            <a:spAutoFit/>
          </a:bodyPr>
          <a:lstStyle/>
          <a:p>
            <a:pPr lvl="0" fontAlgn="base">
              <a:lnSpc>
                <a:spcPct val="135000"/>
              </a:lnSpc>
              <a:spcBef>
                <a:spcPct val="20000"/>
              </a:spcBef>
              <a:spcAft>
                <a:spcPct val="0"/>
              </a:spcAft>
            </a:pPr>
            <a:r>
              <a:rPr lang="en-US" sz="4400" dirty="0" err="1" smtClean="0">
                <a:solidFill>
                  <a:srgbClr val="FF0000"/>
                </a:solidFill>
                <a:uFill>
                  <a:solidFill>
                    <a:srgbClr val="FF2600"/>
                  </a:solidFill>
                </a:uFill>
                <a:latin typeface="GeezTypeNet"/>
                <a:ea typeface="GeezTypeNet"/>
                <a:cs typeface="GeezTypeNet"/>
                <a:sym typeface="GeezTypeNet"/>
              </a:rPr>
              <a:t>ይ.ካ</a:t>
            </a:r>
            <a:r>
              <a:rPr lang="en-US" sz="4400" dirty="0">
                <a:solidFill>
                  <a:srgbClr val="FF0000"/>
                </a:solidFill>
                <a:uFill>
                  <a:solidFill>
                    <a:srgbClr val="FF2600"/>
                  </a:solidFill>
                </a:uFill>
                <a:latin typeface="GeezTypeNet"/>
                <a:ea typeface="GeezTypeNet"/>
                <a:cs typeface="GeezTypeNet"/>
                <a:sym typeface="GeezTypeNet"/>
              </a:rPr>
              <a:t>.</a:t>
            </a:r>
            <a:r>
              <a:rPr lang="en-US" sz="1400" dirty="0" smtClean="0">
                <a:solidFill>
                  <a:srgbClr val="FF0000"/>
                </a:solidFill>
                <a:uFill>
                  <a:solidFill>
                    <a:srgbClr val="FF2600"/>
                  </a:solidFill>
                </a:uFill>
                <a:latin typeface="GeezTypeNet"/>
                <a:ea typeface="GeezTypeNet"/>
                <a:cs typeface="GeezTypeNet"/>
                <a:sym typeface="GeezTypeNet"/>
              </a:rPr>
              <a:t> </a:t>
            </a:r>
            <a:r>
              <a:rPr lang="en-US" altLang="en-US" sz="1400" dirty="0">
                <a:solidFill>
                  <a:srgbClr val="FFC000"/>
                </a:solidFill>
                <a:latin typeface="Arial" charset="0"/>
              </a:rPr>
              <a:t>፩. </a:t>
            </a:r>
            <a:r>
              <a:rPr lang="ti-ET" sz="4400" dirty="0"/>
              <a:t>ኣኰቴተ ቁርባን </a:t>
            </a:r>
            <a:r>
              <a:rPr lang="en-CA" sz="4400" dirty="0" err="1"/>
              <a:t>ዘቅዱስ</a:t>
            </a:r>
            <a:r>
              <a:rPr lang="en-CA" sz="4400" dirty="0"/>
              <a:t> </a:t>
            </a:r>
            <a:r>
              <a:rPr lang="en-CA" sz="4400" dirty="0" err="1" smtClean="0"/>
              <a:t>ዮሐንስ</a:t>
            </a:r>
            <a:r>
              <a:rPr lang="en-CA" sz="4400" dirty="0" smtClean="0"/>
              <a:t> </a:t>
            </a:r>
            <a:r>
              <a:rPr lang="en-CA" sz="4400" dirty="0" err="1" smtClean="0"/>
              <a:t>ወልደ</a:t>
            </a:r>
            <a:r>
              <a:rPr lang="en-CA" sz="4400" dirty="0" smtClean="0"/>
              <a:t> </a:t>
            </a:r>
            <a:r>
              <a:rPr lang="en-CA" sz="4400" dirty="0" err="1" smtClean="0"/>
              <a:t>ነጐድጓድ</a:t>
            </a:r>
            <a:r>
              <a:rPr lang="en-CA" sz="4400" dirty="0" smtClean="0"/>
              <a:t>፣</a:t>
            </a:r>
            <a:r>
              <a:rPr lang="ti-ET" sz="4400" dirty="0" smtClean="0"/>
              <a:t> ጸሎ</a:t>
            </a:r>
            <a:r>
              <a:rPr lang="en-CA" sz="4400" dirty="0"/>
              <a:t>ቱ </a:t>
            </a:r>
            <a:r>
              <a:rPr lang="ti-ET" sz="4400" dirty="0"/>
              <a:t>ወበረከ</a:t>
            </a:r>
            <a:r>
              <a:rPr lang="en-CA" sz="4400" dirty="0"/>
              <a:t>ቱ </a:t>
            </a:r>
            <a:r>
              <a:rPr lang="ti-ET" sz="4400" dirty="0"/>
              <a:t>የሀሉ ምስለ ርእሰ ሊቃነ ጳጳሳ</a:t>
            </a:r>
            <a:r>
              <a:rPr lang="en-CA" sz="4400" dirty="0" err="1"/>
              <a:t>ቲነ</a:t>
            </a:r>
            <a:r>
              <a:rPr lang="en-CA" sz="4400" dirty="0"/>
              <a:t> </a:t>
            </a:r>
            <a:r>
              <a:rPr lang="en-CA" sz="4400" dirty="0">
                <a:solidFill>
                  <a:srgbClr val="FFC000"/>
                </a:solidFill>
              </a:rPr>
              <a:t>(</a:t>
            </a:r>
            <a:r>
              <a:rPr lang="ti-ET" sz="4400" dirty="0" smtClean="0">
                <a:solidFill>
                  <a:srgbClr val="FFC000"/>
                </a:solidFill>
              </a:rPr>
              <a:t>…</a:t>
            </a:r>
            <a:r>
              <a:rPr lang="en-CA" sz="4400" dirty="0" smtClean="0">
                <a:solidFill>
                  <a:srgbClr val="FFC000"/>
                </a:solidFill>
              </a:rPr>
              <a:t>……..)</a:t>
            </a:r>
            <a:endParaRPr lang="en-US" altLang="en-US" sz="4400" dirty="0">
              <a:latin typeface="Arial" charset="0"/>
            </a:endParaRPr>
          </a:p>
        </p:txBody>
      </p:sp>
      <p:sp>
        <p:nvSpPr>
          <p:cNvPr id="19" name="Rectangle 18"/>
          <p:cNvSpPr/>
          <p:nvPr/>
        </p:nvSpPr>
        <p:spPr>
          <a:xfrm>
            <a:off x="3503449" y="-107982"/>
            <a:ext cx="4297526" cy="7201972"/>
          </a:xfrm>
          <a:prstGeom prst="rect">
            <a:avLst/>
          </a:prstGeom>
        </p:spPr>
        <p:txBody>
          <a:bodyPr wrap="square">
            <a:spAutoFit/>
          </a:bodyPr>
          <a:lstStyle/>
          <a:p>
            <a:pPr>
              <a:lnSpc>
                <a:spcPct val="150000"/>
              </a:lnSpc>
            </a:pPr>
            <a:r>
              <a:rPr lang="en-US" sz="4400" dirty="0" err="1" smtClean="0">
                <a:solidFill>
                  <a:srgbClr val="FF0000"/>
                </a:solidFill>
                <a:uFill>
                  <a:solidFill>
                    <a:srgbClr val="FF2600"/>
                  </a:solidFill>
                </a:uFill>
                <a:latin typeface="GeezTypeNet"/>
                <a:ea typeface="GeezTypeNet"/>
                <a:cs typeface="GeezTypeNet"/>
                <a:sym typeface="GeezTypeNet"/>
              </a:rPr>
              <a:t>ይ.ካ</a:t>
            </a:r>
            <a:r>
              <a:rPr lang="en-US" sz="4400" dirty="0" smtClean="0">
                <a:solidFill>
                  <a:srgbClr val="FF0000"/>
                </a:solidFill>
                <a:uFill>
                  <a:solidFill>
                    <a:srgbClr val="FF2600"/>
                  </a:solidFill>
                </a:uFill>
                <a:latin typeface="GeezTypeNet"/>
                <a:ea typeface="GeezTypeNet"/>
                <a:cs typeface="GeezTypeNet"/>
                <a:sym typeface="GeezTypeNet"/>
              </a:rPr>
              <a:t>. </a:t>
            </a:r>
            <a:r>
              <a:rPr lang="en-US" sz="1400" dirty="0" smtClean="0">
                <a:solidFill>
                  <a:srgbClr val="FFC000"/>
                </a:solidFill>
                <a:uFill>
                  <a:solidFill>
                    <a:srgbClr val="FF2600"/>
                  </a:solidFill>
                </a:uFill>
                <a:latin typeface="GeezTypeNet"/>
                <a:ea typeface="GeezTypeNet"/>
                <a:cs typeface="GeezTypeNet"/>
                <a:sym typeface="GeezTypeNet"/>
              </a:rPr>
              <a:t>1. </a:t>
            </a:r>
            <a:r>
              <a:rPr lang="en-US" sz="4400" dirty="0" err="1" smtClean="0"/>
              <a:t>ቅዱስ</a:t>
            </a:r>
            <a:r>
              <a:rPr lang="en-US" sz="4400" dirty="0" smtClean="0"/>
              <a:t> </a:t>
            </a:r>
          </a:p>
          <a:p>
            <a:pPr>
              <a:lnSpc>
                <a:spcPct val="150000"/>
              </a:lnSpc>
            </a:pPr>
            <a:r>
              <a:rPr lang="en-US" sz="4400" dirty="0" err="1" smtClean="0"/>
              <a:t>ዮሓንስ</a:t>
            </a:r>
            <a:r>
              <a:rPr lang="en-US" sz="4400" dirty="0" smtClean="0"/>
              <a:t> </a:t>
            </a:r>
            <a:r>
              <a:rPr lang="en-US" sz="4400" dirty="0" err="1" smtClean="0"/>
              <a:t>ወዲ</a:t>
            </a:r>
            <a:r>
              <a:rPr lang="en-US" sz="4400" dirty="0" smtClean="0"/>
              <a:t> </a:t>
            </a:r>
            <a:r>
              <a:rPr lang="en-US" sz="4400" dirty="0" err="1" smtClean="0"/>
              <a:t>ነጐድጓድ</a:t>
            </a:r>
            <a:r>
              <a:rPr lang="en-US" sz="4400" dirty="0" smtClean="0"/>
              <a:t> </a:t>
            </a:r>
            <a:r>
              <a:rPr lang="en-US" sz="4400" dirty="0" err="1" smtClean="0"/>
              <a:t>ዝደረሶ</a:t>
            </a:r>
            <a:r>
              <a:rPr lang="en-US" sz="4400" dirty="0" smtClean="0"/>
              <a:t> </a:t>
            </a:r>
            <a:r>
              <a:rPr lang="en-US" sz="4400" dirty="0" err="1"/>
              <a:t>ናይ</a:t>
            </a:r>
            <a:r>
              <a:rPr lang="en-US" sz="4400" dirty="0"/>
              <a:t> </a:t>
            </a:r>
            <a:r>
              <a:rPr lang="en-US" sz="4400" dirty="0" err="1"/>
              <a:t>ቁርባን</a:t>
            </a:r>
            <a:r>
              <a:rPr lang="en-US" sz="4400" dirty="0"/>
              <a:t> </a:t>
            </a:r>
            <a:r>
              <a:rPr lang="en-US" sz="4400" dirty="0" err="1"/>
              <a:t>ምስጋና</a:t>
            </a:r>
            <a:r>
              <a:rPr lang="en-US" sz="4400" dirty="0"/>
              <a:t> </a:t>
            </a:r>
            <a:r>
              <a:rPr lang="en-CA" sz="4400" dirty="0" err="1"/>
              <a:t>ጸሎቱን</a:t>
            </a:r>
            <a:r>
              <a:rPr lang="en-CA" sz="4400" dirty="0"/>
              <a:t> </a:t>
            </a:r>
            <a:r>
              <a:rPr lang="en-CA" sz="4400" dirty="0" err="1"/>
              <a:t>በረኸቱን</a:t>
            </a:r>
            <a:r>
              <a:rPr lang="en-CA" sz="4400" dirty="0"/>
              <a:t> </a:t>
            </a:r>
            <a:r>
              <a:rPr lang="en-CA" sz="4400" dirty="0" err="1"/>
              <a:t>ምስ</a:t>
            </a:r>
            <a:r>
              <a:rPr lang="en-CA" sz="4400" dirty="0"/>
              <a:t> </a:t>
            </a:r>
            <a:r>
              <a:rPr lang="ti-ET" sz="4400" dirty="0"/>
              <a:t>ርእ</a:t>
            </a:r>
            <a:r>
              <a:rPr lang="en-CA" sz="4400" dirty="0"/>
              <a:t>ሲ </a:t>
            </a:r>
            <a:r>
              <a:rPr lang="ti-ET" sz="4400" dirty="0"/>
              <a:t>ሊ</a:t>
            </a:r>
            <a:r>
              <a:rPr lang="en-CA" sz="4400" dirty="0" err="1"/>
              <a:t>ቃነ</a:t>
            </a:r>
            <a:r>
              <a:rPr lang="en-CA" sz="4400" dirty="0"/>
              <a:t> </a:t>
            </a:r>
            <a:r>
              <a:rPr lang="ti-ET" sz="4400" dirty="0"/>
              <a:t>ጳ</a:t>
            </a:r>
            <a:r>
              <a:rPr lang="en-CA" sz="4400" dirty="0" err="1"/>
              <a:t>ጳሳትና</a:t>
            </a:r>
            <a:r>
              <a:rPr lang="en-CA" sz="4400" dirty="0"/>
              <a:t> </a:t>
            </a:r>
            <a:endParaRPr lang="en-CA" sz="4400" dirty="0" smtClean="0"/>
          </a:p>
          <a:p>
            <a:pPr>
              <a:lnSpc>
                <a:spcPct val="150000"/>
              </a:lnSpc>
            </a:pPr>
            <a:r>
              <a:rPr lang="ti-ET" sz="4400" dirty="0" smtClean="0"/>
              <a:t>ኣባ </a:t>
            </a:r>
            <a:r>
              <a:rPr lang="en-CA" sz="4400" dirty="0" smtClean="0">
                <a:solidFill>
                  <a:srgbClr val="FFC000"/>
                </a:solidFill>
              </a:rPr>
              <a:t>(</a:t>
            </a:r>
            <a:r>
              <a:rPr lang="ti-ET" sz="4400" dirty="0" smtClean="0">
                <a:solidFill>
                  <a:srgbClr val="FFC000"/>
                </a:solidFill>
              </a:rPr>
              <a:t>…</a:t>
            </a:r>
            <a:r>
              <a:rPr lang="en-CA" sz="4400" dirty="0" smtClean="0">
                <a:solidFill>
                  <a:srgbClr val="FFC000"/>
                </a:solidFill>
              </a:rPr>
              <a:t>………)</a:t>
            </a:r>
            <a:r>
              <a:rPr lang="ti-ET" sz="4400" dirty="0" smtClean="0">
                <a:solidFill>
                  <a:srgbClr val="FFC000"/>
                </a:solidFill>
              </a:rPr>
              <a:t> </a:t>
            </a:r>
            <a:r>
              <a:rPr lang="en-CA" sz="4400" dirty="0" smtClean="0"/>
              <a:t>ን</a:t>
            </a:r>
          </a:p>
        </p:txBody>
      </p:sp>
      <p:sp>
        <p:nvSpPr>
          <p:cNvPr id="20" name="Rectangle 19"/>
          <p:cNvSpPr/>
          <p:nvPr/>
        </p:nvSpPr>
        <p:spPr>
          <a:xfrm>
            <a:off x="7743824" y="-56547"/>
            <a:ext cx="4760595" cy="6986528"/>
          </a:xfrm>
          <a:prstGeom prst="rect">
            <a:avLst/>
          </a:prstGeom>
        </p:spPr>
        <p:txBody>
          <a:bodyPr wrap="square">
            <a:spAutoFit/>
          </a:bodyPr>
          <a:lstStyle/>
          <a:p>
            <a:pPr marL="40639" marR="40639">
              <a:lnSpc>
                <a:spcPct val="150000"/>
              </a:lnSpc>
              <a:spcBef>
                <a:spcPts val="600"/>
              </a:spcBef>
              <a:buClr>
                <a:srgbClr val="000000"/>
              </a:buClr>
              <a:defRPr sz="2800"/>
            </a:pPr>
            <a:r>
              <a:rPr lang="en-US" sz="4000" b="1" dirty="0" smtClean="0">
                <a:solidFill>
                  <a:srgbClr val="FF0000"/>
                </a:solidFill>
              </a:rPr>
              <a:t>Priest:</a:t>
            </a:r>
            <a:r>
              <a:rPr lang="en-US" sz="4000" dirty="0" smtClean="0">
                <a:solidFill>
                  <a:srgbClr val="FF0000"/>
                </a:solidFill>
              </a:rPr>
              <a:t> </a:t>
            </a:r>
            <a:r>
              <a:rPr lang="en-US" sz="1400" dirty="0" smtClean="0">
                <a:solidFill>
                  <a:srgbClr val="FFC000"/>
                </a:solidFill>
              </a:rPr>
              <a:t>1.  </a:t>
            </a:r>
            <a:r>
              <a:rPr lang="en-US" altLang="en-US" sz="3600" dirty="0" smtClean="0">
                <a:latin typeface="Arial" charset="0"/>
              </a:rPr>
              <a:t>The </a:t>
            </a:r>
          </a:p>
          <a:p>
            <a:pPr marL="40639" marR="40639">
              <a:lnSpc>
                <a:spcPct val="150000"/>
              </a:lnSpc>
              <a:spcBef>
                <a:spcPts val="600"/>
              </a:spcBef>
              <a:buClr>
                <a:srgbClr val="000000"/>
              </a:buClr>
              <a:defRPr sz="2800"/>
            </a:pPr>
            <a:r>
              <a:rPr lang="en-US" altLang="en-US" sz="3600" dirty="0" smtClean="0">
                <a:latin typeface="Arial" charset="0"/>
              </a:rPr>
              <a:t>Anaphora </a:t>
            </a:r>
            <a:r>
              <a:rPr lang="en-US" altLang="en-US" sz="3600" dirty="0">
                <a:latin typeface="Arial" charset="0"/>
              </a:rPr>
              <a:t>of </a:t>
            </a:r>
            <a:r>
              <a:rPr lang="en-US" sz="3600" dirty="0">
                <a:solidFill>
                  <a:schemeClr val="tx1">
                    <a:lumMod val="95000"/>
                  </a:schemeClr>
                </a:solidFill>
                <a:uFill>
                  <a:solidFill>
                    <a:srgbClr val="FF2600"/>
                  </a:solidFill>
                </a:uFill>
              </a:rPr>
              <a:t>John, </a:t>
            </a:r>
            <a:r>
              <a:rPr lang="en-US" sz="3600" dirty="0" smtClean="0">
                <a:solidFill>
                  <a:schemeClr val="tx1">
                    <a:lumMod val="95000"/>
                  </a:schemeClr>
                </a:solidFill>
                <a:uFill>
                  <a:solidFill>
                    <a:srgbClr val="FF2600"/>
                  </a:solidFill>
                </a:uFill>
              </a:rPr>
              <a:t>  son </a:t>
            </a:r>
            <a:r>
              <a:rPr lang="en-US" sz="3600" dirty="0">
                <a:solidFill>
                  <a:schemeClr val="tx1">
                    <a:lumMod val="95000"/>
                  </a:schemeClr>
                </a:solidFill>
                <a:uFill>
                  <a:solidFill>
                    <a:srgbClr val="FF2600"/>
                  </a:solidFill>
                </a:uFill>
              </a:rPr>
              <a:t>of thunder; </a:t>
            </a:r>
            <a:r>
              <a:rPr lang="en-US" sz="3600" dirty="0" smtClean="0">
                <a:latin typeface="Arial" charset="0"/>
              </a:rPr>
              <a:t>may </a:t>
            </a:r>
            <a:r>
              <a:rPr lang="en-US" sz="3600" dirty="0">
                <a:latin typeface="Arial" charset="0"/>
              </a:rPr>
              <a:t>his prayer and </a:t>
            </a:r>
            <a:r>
              <a:rPr lang="en-US" sz="3600" dirty="0" smtClean="0">
                <a:latin typeface="Arial" charset="0"/>
              </a:rPr>
              <a:t>blessings </a:t>
            </a:r>
            <a:r>
              <a:rPr lang="en-US" sz="3600" dirty="0">
                <a:latin typeface="Arial" charset="0"/>
              </a:rPr>
              <a:t>be with our </a:t>
            </a:r>
            <a:endParaRPr lang="en-US" sz="3600" dirty="0" smtClean="0">
              <a:latin typeface="Arial" charset="0"/>
            </a:endParaRPr>
          </a:p>
          <a:p>
            <a:pPr marL="40639" marR="40639">
              <a:lnSpc>
                <a:spcPct val="150000"/>
              </a:lnSpc>
              <a:spcBef>
                <a:spcPts val="600"/>
              </a:spcBef>
              <a:buClr>
                <a:srgbClr val="000000"/>
              </a:buClr>
              <a:defRPr sz="2800"/>
            </a:pPr>
            <a:r>
              <a:rPr lang="en-US" sz="3600" dirty="0" smtClean="0">
                <a:latin typeface="Arial" charset="0"/>
              </a:rPr>
              <a:t>Patriarch </a:t>
            </a:r>
            <a:r>
              <a:rPr lang="en-US" sz="3600" dirty="0" smtClean="0">
                <a:solidFill>
                  <a:srgbClr val="FFC000"/>
                </a:solidFill>
                <a:latin typeface="Arial" charset="0"/>
              </a:rPr>
              <a:t>(_______) </a:t>
            </a:r>
            <a:r>
              <a:rPr lang="en-US" sz="3600" dirty="0">
                <a:latin typeface="Arial" charset="0"/>
              </a:rPr>
              <a:t>and Our </a:t>
            </a:r>
            <a:r>
              <a:rPr lang="en-US" sz="3600" dirty="0" err="1">
                <a:latin typeface="Arial" charset="0"/>
              </a:rPr>
              <a:t>ArcBishop</a:t>
            </a:r>
            <a:r>
              <a:rPr lang="en-US" sz="3600" dirty="0">
                <a:latin typeface="Arial" charset="0"/>
              </a:rPr>
              <a:t> </a:t>
            </a:r>
            <a:r>
              <a:rPr lang="en-US" sz="3600" dirty="0" smtClean="0">
                <a:solidFill>
                  <a:srgbClr val="FFC000"/>
                </a:solidFill>
                <a:latin typeface="Arial" charset="0"/>
              </a:rPr>
              <a:t>(__________)</a:t>
            </a:r>
            <a:r>
              <a:rPr lang="en-US" sz="3600" dirty="0" smtClean="0">
                <a:latin typeface="Arial" charset="0"/>
              </a:rPr>
              <a:t> and</a:t>
            </a:r>
            <a:endParaRPr lang="en-US" sz="3600" dirty="0">
              <a:latin typeface="Arial" charset="0"/>
            </a:endParaRPr>
          </a:p>
        </p:txBody>
      </p:sp>
    </p:spTree>
    <p:extLst>
      <p:ext uri="{BB962C8B-B14F-4D97-AF65-F5344CB8AC3E}">
        <p14:creationId xmlns:p14="http://schemas.microsoft.com/office/powerpoint/2010/main" val="3967986200"/>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83549" y="1143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30965" y="3012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836617" cy="6491008"/>
          </a:xfrm>
          <a:prstGeom prst="rect">
            <a:avLst/>
          </a:prstGeom>
        </p:spPr>
        <p:txBody>
          <a:bodyPr wrap="square">
            <a:spAutoFit/>
          </a:bodyPr>
          <a:lstStyle/>
          <a:p>
            <a:pPr lvl="0" fontAlgn="base">
              <a:lnSpc>
                <a:spcPct val="135000"/>
              </a:lnSpc>
              <a:spcBef>
                <a:spcPct val="20000"/>
              </a:spcBef>
              <a:spcAft>
                <a:spcPct val="0"/>
              </a:spcAft>
            </a:pPr>
            <a:r>
              <a:rPr lang="ti-ET" sz="4400" dirty="0" smtClean="0"/>
              <a:t>ወምስለ </a:t>
            </a:r>
            <a:r>
              <a:rPr lang="en-CA" sz="4400" dirty="0" err="1"/>
              <a:t>ሊቀ</a:t>
            </a:r>
            <a:r>
              <a:rPr lang="en-CA" sz="4400" dirty="0"/>
              <a:t> </a:t>
            </a:r>
            <a:r>
              <a:rPr lang="ti-ET" sz="4400" dirty="0"/>
              <a:t>ጳጳስነ</a:t>
            </a:r>
            <a:r>
              <a:rPr lang="en-CA" sz="4400" dirty="0"/>
              <a:t> </a:t>
            </a:r>
            <a:r>
              <a:rPr lang="en-CA" sz="4400" dirty="0">
                <a:solidFill>
                  <a:srgbClr val="FFC000"/>
                </a:solidFill>
              </a:rPr>
              <a:t>(</a:t>
            </a:r>
            <a:r>
              <a:rPr lang="ti-ET" sz="4400" dirty="0" smtClean="0">
                <a:solidFill>
                  <a:srgbClr val="FFC000"/>
                </a:solidFill>
              </a:rPr>
              <a:t>……</a:t>
            </a:r>
            <a:r>
              <a:rPr lang="en-CA" sz="4400" dirty="0" smtClean="0">
                <a:solidFill>
                  <a:srgbClr val="FFC000"/>
                </a:solidFill>
              </a:rPr>
              <a:t>……) </a:t>
            </a:r>
            <a:r>
              <a:rPr lang="ti-ET" sz="4400" dirty="0" smtClean="0"/>
              <a:t>ወምስለ </a:t>
            </a:r>
            <a:r>
              <a:rPr lang="ti-ET" sz="4400" dirty="0"/>
              <a:t>ኵልነ ሕዝበ ክርስቲያን ወይዕቀባ ለሀገ</a:t>
            </a:r>
            <a:r>
              <a:rPr lang="en-CA" sz="4400" dirty="0"/>
              <a:t>ር</a:t>
            </a:r>
            <a:r>
              <a:rPr lang="ti-ET" sz="4400" dirty="0"/>
              <a:t>ነ ኤርትራ ለዓለ</a:t>
            </a:r>
            <a:r>
              <a:rPr lang="en-CA" sz="4400" dirty="0"/>
              <a:t>መ </a:t>
            </a:r>
            <a:r>
              <a:rPr lang="ti-ET" sz="4400" dirty="0"/>
              <a:t>ዓለም</a:t>
            </a:r>
            <a:r>
              <a:rPr lang="en-CA" sz="4400" dirty="0"/>
              <a:t>፥ </a:t>
            </a:r>
            <a:r>
              <a:rPr lang="ti-ET" sz="4400" dirty="0"/>
              <a:t>ኣሜን።</a:t>
            </a:r>
            <a:endParaRPr lang="en-US" altLang="en-US" sz="4400" dirty="0">
              <a:latin typeface="Arial" charset="0"/>
            </a:endParaRPr>
          </a:p>
        </p:txBody>
      </p:sp>
      <p:sp>
        <p:nvSpPr>
          <p:cNvPr id="19" name="Rectangle 18"/>
          <p:cNvSpPr/>
          <p:nvPr/>
        </p:nvSpPr>
        <p:spPr>
          <a:xfrm>
            <a:off x="3720619" y="30122"/>
            <a:ext cx="4297526" cy="6740307"/>
          </a:xfrm>
          <a:prstGeom prst="rect">
            <a:avLst/>
          </a:prstGeom>
        </p:spPr>
        <p:txBody>
          <a:bodyPr wrap="square">
            <a:spAutoFit/>
          </a:bodyPr>
          <a:lstStyle/>
          <a:p>
            <a:r>
              <a:rPr lang="ti-ET" sz="4800" dirty="0"/>
              <a:t>ምስ </a:t>
            </a:r>
            <a:r>
              <a:rPr lang="en-CA" sz="4800" dirty="0" err="1"/>
              <a:t>ብፁዕ</a:t>
            </a:r>
            <a:r>
              <a:rPr lang="en-CA" sz="4800" dirty="0"/>
              <a:t> </a:t>
            </a:r>
            <a:r>
              <a:rPr lang="en-CA" sz="4800" dirty="0" err="1"/>
              <a:t>ሊቀ</a:t>
            </a:r>
            <a:r>
              <a:rPr lang="en-CA" sz="4800" dirty="0"/>
              <a:t> </a:t>
            </a:r>
            <a:r>
              <a:rPr lang="ti-ET" sz="4800" dirty="0"/>
              <a:t>ጳጳስና </a:t>
            </a:r>
            <a:r>
              <a:rPr lang="ti-ET" sz="4800" dirty="0" smtClean="0"/>
              <a:t>ኣባ</a:t>
            </a:r>
            <a:r>
              <a:rPr lang="en-CA" sz="4800" dirty="0" smtClean="0"/>
              <a:t> </a:t>
            </a:r>
            <a:r>
              <a:rPr lang="en-CA" sz="4800" dirty="0" smtClean="0">
                <a:solidFill>
                  <a:srgbClr val="FFC000"/>
                </a:solidFill>
              </a:rPr>
              <a:t>( .……)</a:t>
            </a:r>
            <a:r>
              <a:rPr lang="ti-ET" sz="4800" dirty="0" smtClean="0">
                <a:solidFill>
                  <a:srgbClr val="FFC000"/>
                </a:solidFill>
              </a:rPr>
              <a:t> </a:t>
            </a:r>
            <a:r>
              <a:rPr lang="en-CA" sz="4800" dirty="0"/>
              <a:t>ን </a:t>
            </a:r>
            <a:endParaRPr lang="en-CA" sz="4800" dirty="0" smtClean="0"/>
          </a:p>
          <a:p>
            <a:r>
              <a:rPr lang="ti-ET" sz="4800" dirty="0" smtClean="0"/>
              <a:t>ምስ  </a:t>
            </a:r>
            <a:r>
              <a:rPr lang="en-CA" sz="4800" dirty="0"/>
              <a:t>ኵ</a:t>
            </a:r>
            <a:r>
              <a:rPr lang="ti-ET" sz="4800" dirty="0"/>
              <a:t>ልና ሕዝ</a:t>
            </a:r>
            <a:r>
              <a:rPr lang="en-CA" sz="4800" dirty="0"/>
              <a:t>ቢ </a:t>
            </a:r>
            <a:r>
              <a:rPr lang="ti-ET" sz="4800" dirty="0"/>
              <a:t>ክርስ</a:t>
            </a:r>
            <a:r>
              <a:rPr lang="en-CA" sz="4800" dirty="0"/>
              <a:t>ት</a:t>
            </a:r>
            <a:r>
              <a:rPr lang="ti-ET" sz="4800" dirty="0"/>
              <a:t>ያን ይኹን</a:t>
            </a:r>
            <a:r>
              <a:rPr lang="en-CA" sz="4800" dirty="0"/>
              <a:t>፥ </a:t>
            </a:r>
            <a:r>
              <a:rPr lang="ti-ET" sz="4800" dirty="0"/>
              <a:t>ንሃገ</a:t>
            </a:r>
            <a:r>
              <a:rPr lang="en-CA" sz="4800" dirty="0"/>
              <a:t>ር</a:t>
            </a:r>
            <a:r>
              <a:rPr lang="ti-ET" sz="4800" dirty="0"/>
              <a:t>ና </a:t>
            </a:r>
            <a:r>
              <a:rPr lang="en-CA" sz="4800" dirty="0" err="1"/>
              <a:t>ኤርትራ</a:t>
            </a:r>
            <a:r>
              <a:rPr lang="en-CA" sz="4800" dirty="0"/>
              <a:t> </a:t>
            </a:r>
            <a:r>
              <a:rPr lang="en-CA" sz="4800" dirty="0" err="1"/>
              <a:t>ከኣ</a:t>
            </a:r>
            <a:r>
              <a:rPr lang="en-CA" sz="4800" dirty="0"/>
              <a:t> </a:t>
            </a:r>
            <a:r>
              <a:rPr lang="ti-ET" sz="4800" dirty="0"/>
              <a:t>ብረድኤት </a:t>
            </a:r>
            <a:r>
              <a:rPr lang="en-CA" sz="4800" dirty="0" err="1"/>
              <a:t>ይሓልወልና</a:t>
            </a:r>
            <a:r>
              <a:rPr lang="en-CA" sz="4800" dirty="0"/>
              <a:t> </a:t>
            </a:r>
            <a:r>
              <a:rPr lang="en-CA" sz="4800" dirty="0" err="1"/>
              <a:t>ንዘልዓለም</a:t>
            </a:r>
            <a:r>
              <a:rPr lang="en-CA" sz="4800" dirty="0"/>
              <a:t> </a:t>
            </a:r>
            <a:r>
              <a:rPr lang="en-CA" sz="4800" dirty="0" err="1"/>
              <a:t>ዓለም</a:t>
            </a:r>
            <a:r>
              <a:rPr lang="en-CA" sz="4800" dirty="0"/>
              <a:t>፥ </a:t>
            </a:r>
            <a:r>
              <a:rPr lang="ti-ET" sz="4800" dirty="0"/>
              <a:t>ኣሜን።</a:t>
            </a:r>
            <a:endParaRPr lang="en-CA" sz="4800" dirty="0"/>
          </a:p>
        </p:txBody>
      </p:sp>
      <p:sp>
        <p:nvSpPr>
          <p:cNvPr id="20" name="Rectangle 19"/>
          <p:cNvSpPr/>
          <p:nvPr/>
        </p:nvSpPr>
        <p:spPr>
          <a:xfrm>
            <a:off x="8155304" y="0"/>
            <a:ext cx="4080511" cy="4975657"/>
          </a:xfrm>
          <a:prstGeom prst="rect">
            <a:avLst/>
          </a:prstGeom>
        </p:spPr>
        <p:txBody>
          <a:bodyPr wrap="square">
            <a:spAutoFit/>
          </a:bodyPr>
          <a:lstStyle/>
          <a:p>
            <a:pPr marL="40639" marR="40639">
              <a:lnSpc>
                <a:spcPct val="150000"/>
              </a:lnSpc>
              <a:spcBef>
                <a:spcPts val="600"/>
              </a:spcBef>
              <a:buClr>
                <a:srgbClr val="000000"/>
              </a:buClr>
              <a:defRPr sz="2800"/>
            </a:pPr>
            <a:r>
              <a:rPr lang="en-US" sz="3600" dirty="0" smtClean="0">
                <a:latin typeface="Arial" charset="0"/>
              </a:rPr>
              <a:t>with </a:t>
            </a:r>
            <a:r>
              <a:rPr lang="en-US" sz="3600" dirty="0">
                <a:latin typeface="Arial" charset="0"/>
              </a:rPr>
              <a:t>us all and may he watch over our country Eritrea, world without end.  Amen. </a:t>
            </a:r>
          </a:p>
        </p:txBody>
      </p:sp>
    </p:spTree>
    <p:extLst>
      <p:ext uri="{BB962C8B-B14F-4D97-AF65-F5344CB8AC3E}">
        <p14:creationId xmlns:p14="http://schemas.microsoft.com/office/powerpoint/2010/main" val="3581827567"/>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466405"/>
            <a:ext cx="3960739" cy="5909310"/>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US" altLang="en-US" sz="1400" dirty="0" smtClean="0">
                <a:solidFill>
                  <a:srgbClr val="FFC000"/>
                </a:solidFill>
                <a:latin typeface="Arial" charset="0"/>
              </a:rPr>
              <a:t>፪</a:t>
            </a:r>
            <a:r>
              <a:rPr lang="en-US" altLang="en-US" sz="1400" dirty="0">
                <a:solidFill>
                  <a:srgbClr val="FFC000"/>
                </a:solidFill>
                <a:latin typeface="Arial" charset="0"/>
              </a:rPr>
              <a:t>. </a:t>
            </a:r>
            <a:r>
              <a:rPr lang="en-CA" sz="4800" dirty="0" err="1" smtClean="0"/>
              <a:t>እግዚአብሔር</a:t>
            </a:r>
            <a:r>
              <a:rPr lang="en-CA" sz="4800" dirty="0" smtClean="0"/>
              <a:t> </a:t>
            </a:r>
            <a:r>
              <a:rPr lang="en-CA" sz="4800" dirty="0" err="1" smtClean="0"/>
              <a:t>ምስለ</a:t>
            </a:r>
            <a:r>
              <a:rPr lang="en-CA" sz="4800" dirty="0" smtClean="0"/>
              <a:t> </a:t>
            </a:r>
            <a:r>
              <a:rPr lang="en-CA" sz="4800" dirty="0" err="1" smtClean="0"/>
              <a:t>ኵልክሙ</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ምስለ</a:t>
            </a:r>
            <a:r>
              <a:rPr lang="en-CA" sz="4800" dirty="0" smtClean="0"/>
              <a:t> </a:t>
            </a:r>
            <a:r>
              <a:rPr lang="en-CA" sz="4800" dirty="0" err="1" smtClean="0"/>
              <a:t>መንፈስከ</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አእኵትዎ</a:t>
            </a:r>
            <a:r>
              <a:rPr lang="en-CA" sz="4800" dirty="0" smtClean="0"/>
              <a:t> </a:t>
            </a:r>
            <a:r>
              <a:rPr lang="en-CA" sz="4800" dirty="0" err="1" smtClean="0"/>
              <a:t>ለአምላክነ</a:t>
            </a:r>
            <a:endParaRPr lang="en-CA" sz="4800" dirty="0" smtClean="0"/>
          </a:p>
          <a:p>
            <a:endParaRPr lang="en-CA" sz="1400" dirty="0"/>
          </a:p>
          <a:p>
            <a:r>
              <a:rPr lang="en-CA" sz="4800" dirty="0" err="1" smtClean="0">
                <a:solidFill>
                  <a:srgbClr val="FFFF00"/>
                </a:solidFill>
              </a:rPr>
              <a:t>ይ.ሕ</a:t>
            </a:r>
            <a:r>
              <a:rPr lang="en-CA" sz="4800" dirty="0" smtClean="0">
                <a:solidFill>
                  <a:srgbClr val="FFFF00"/>
                </a:solidFill>
              </a:rPr>
              <a:t>. </a:t>
            </a:r>
            <a:r>
              <a:rPr lang="en-CA" sz="4800" dirty="0" err="1" smtClean="0"/>
              <a:t>ርቱዕ</a:t>
            </a:r>
            <a:r>
              <a:rPr lang="en-CA" sz="4800" dirty="0" smtClean="0"/>
              <a:t> </a:t>
            </a:r>
            <a:r>
              <a:rPr lang="en-CA" sz="4800" dirty="0" err="1" smtClean="0"/>
              <a:t>ይደሉ</a:t>
            </a:r>
            <a:endParaRPr lang="en-CA" sz="4800" dirty="0" smtClean="0"/>
          </a:p>
        </p:txBody>
      </p:sp>
      <p:sp>
        <p:nvSpPr>
          <p:cNvPr id="9" name="Rectangle 8"/>
          <p:cNvSpPr/>
          <p:nvPr/>
        </p:nvSpPr>
        <p:spPr>
          <a:xfrm>
            <a:off x="8042331" y="707886"/>
            <a:ext cx="4255124" cy="5586145"/>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0000"/>
                </a:solidFill>
              </a:rPr>
              <a:t>Priest: </a:t>
            </a:r>
            <a:r>
              <a:rPr lang="en-US" sz="1400" dirty="0" smtClean="0">
                <a:solidFill>
                  <a:srgbClr val="FFC000"/>
                </a:solidFill>
              </a:rPr>
              <a:t>2.</a:t>
            </a:r>
            <a:r>
              <a:rPr lang="en-US" sz="3800" dirty="0" smtClean="0"/>
              <a:t>The Lord be with you all.</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 </a:t>
            </a:r>
            <a:r>
              <a:rPr lang="en-US" sz="3800" dirty="0" smtClean="0">
                <a:solidFill>
                  <a:schemeClr val="tx1">
                    <a:lumMod val="95000"/>
                  </a:schemeClr>
                </a:solidFill>
                <a:uFill>
                  <a:solidFill>
                    <a:srgbClr val="004DD6"/>
                  </a:solidFill>
                </a:uFill>
              </a:rPr>
              <a:t>And with thy spirit.</a:t>
            </a:r>
          </a:p>
          <a:p>
            <a:pPr marL="40639" marR="40639">
              <a:spcBef>
                <a:spcPts val="600"/>
              </a:spcBef>
              <a:buClr>
                <a:srgbClr val="000000"/>
              </a:buClr>
              <a:buFont typeface="Arial"/>
              <a:defRPr sz="2800"/>
            </a:pPr>
            <a:r>
              <a:rPr lang="en-US" sz="3800" b="1" dirty="0" smtClean="0">
                <a:solidFill>
                  <a:srgbClr val="FF0000"/>
                </a:solidFill>
              </a:rPr>
              <a:t>Priest:</a:t>
            </a:r>
            <a:r>
              <a:rPr lang="en-US" sz="3800" dirty="0" smtClean="0">
                <a:solidFill>
                  <a:srgbClr val="FF0000"/>
                </a:solidFill>
              </a:rPr>
              <a:t>  </a:t>
            </a:r>
            <a:r>
              <a:rPr lang="en-US" sz="3800" dirty="0" smtClean="0"/>
              <a:t>Give ye thanks unto our God.</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a:t>
            </a:r>
            <a:r>
              <a:rPr lang="en-US" sz="3800" dirty="0" smtClean="0">
                <a:solidFill>
                  <a:srgbClr val="FFFF00"/>
                </a:solidFill>
                <a:uFill>
                  <a:solidFill>
                    <a:srgbClr val="004DD6"/>
                  </a:solidFill>
                </a:uFill>
              </a:rPr>
              <a:t>  </a:t>
            </a:r>
            <a:r>
              <a:rPr lang="en-US" sz="3800" dirty="0" smtClean="0">
                <a:solidFill>
                  <a:schemeClr val="tx1">
                    <a:lumMod val="95000"/>
                  </a:schemeClr>
                </a:solidFill>
                <a:uFill>
                  <a:solidFill>
                    <a:srgbClr val="004DD6"/>
                  </a:solidFill>
                </a:uFill>
              </a:rPr>
              <a:t>It is right, it is just.</a:t>
            </a:r>
          </a:p>
        </p:txBody>
      </p:sp>
      <p:cxnSp>
        <p:nvCxnSpPr>
          <p:cNvPr id="10" name="Straight Connector 9"/>
          <p:cNvCxnSpPr/>
          <p:nvPr/>
        </p:nvCxnSpPr>
        <p:spPr>
          <a:xfrm>
            <a:off x="3839559"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96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0909" y="707886"/>
            <a:ext cx="4426461" cy="517064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2.</a:t>
            </a:r>
            <a:r>
              <a:rPr lang="en-CA" sz="4800" dirty="0" smtClean="0"/>
              <a:t>እግዚኣብሄር </a:t>
            </a:r>
            <a:r>
              <a:rPr lang="en-CA" sz="4800" dirty="0" err="1" smtClean="0"/>
              <a:t>ምስ</a:t>
            </a:r>
            <a:r>
              <a:rPr lang="en-CA" sz="4800" dirty="0" smtClean="0"/>
              <a:t> </a:t>
            </a:r>
            <a:r>
              <a:rPr lang="en-CA" sz="4800" dirty="0" err="1" smtClean="0"/>
              <a:t>ኵልኹም</a:t>
            </a:r>
            <a:r>
              <a:rPr lang="en-CA" sz="4800" dirty="0" smtClean="0"/>
              <a:t> </a:t>
            </a:r>
            <a:r>
              <a:rPr lang="en-CA" sz="4800" dirty="0" err="1" smtClean="0"/>
              <a:t>ይዅን</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a:t>
            </a:r>
            <a:r>
              <a:rPr lang="en-CA" sz="4800" dirty="0" smtClean="0"/>
              <a:t> </a:t>
            </a:r>
            <a:r>
              <a:rPr lang="en-CA" sz="4800" dirty="0" err="1" smtClean="0"/>
              <a:t>መንፈስካ</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ንኣምላኽና</a:t>
            </a:r>
            <a:r>
              <a:rPr lang="en-CA" sz="4800" dirty="0" smtClean="0"/>
              <a:t> </a:t>
            </a:r>
            <a:r>
              <a:rPr lang="en-CA" sz="4800" dirty="0" err="1" smtClean="0"/>
              <a:t>ኣመስግንዎ</a:t>
            </a:r>
            <a:endParaRPr lang="en-CA" sz="4800" dirty="0" smtClean="0"/>
          </a:p>
          <a:p>
            <a:endParaRPr lang="en-CA" sz="1400" dirty="0" smtClean="0"/>
          </a:p>
          <a:p>
            <a:r>
              <a:rPr lang="en-CA" sz="4800" dirty="0" err="1" smtClean="0">
                <a:solidFill>
                  <a:srgbClr val="FFFF00"/>
                </a:solidFill>
              </a:rPr>
              <a:t>ይ.ሕ.</a:t>
            </a:r>
            <a:r>
              <a:rPr lang="en-CA" sz="4800" dirty="0" err="1" smtClean="0"/>
              <a:t>ብሓቂ</a:t>
            </a:r>
            <a:r>
              <a:rPr lang="en-CA" sz="4800" dirty="0" smtClean="0"/>
              <a:t> </a:t>
            </a:r>
            <a:r>
              <a:rPr lang="en-CA" sz="4800" dirty="0" err="1" smtClean="0"/>
              <a:t>ይግባእዩ</a:t>
            </a:r>
            <a:endParaRPr lang="en-CA" sz="4800" dirty="0" smtClean="0"/>
          </a:p>
        </p:txBody>
      </p:sp>
    </p:spTree>
    <p:extLst>
      <p:ext uri="{BB962C8B-B14F-4D97-AF65-F5344CB8AC3E}">
        <p14:creationId xmlns:p14="http://schemas.microsoft.com/office/powerpoint/2010/main" val="3451438563"/>
      </p:ext>
    </p:extLst>
  </p:cSld>
  <p:clrMapOvr>
    <a:masterClrMapping/>
  </p:clrMapOvr>
  <p:transition spd="med"/>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2" y="831396"/>
            <a:ext cx="3960739"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አልዕሉ</a:t>
            </a:r>
            <a:r>
              <a:rPr lang="en-CA" sz="5500" dirty="0" smtClean="0"/>
              <a:t> </a:t>
            </a:r>
            <a:r>
              <a:rPr lang="en-CA" sz="5500" dirty="0" err="1" smtClean="0"/>
              <a:t>አልባቢክሙ</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ብነ</a:t>
            </a:r>
            <a:r>
              <a:rPr lang="en-CA" sz="5500" dirty="0" smtClean="0"/>
              <a:t>  </a:t>
            </a:r>
            <a:r>
              <a:rPr lang="en-CA" sz="5500" dirty="0" err="1" smtClean="0"/>
              <a:t>ሃበ</a:t>
            </a:r>
            <a:r>
              <a:rPr lang="en-CA" sz="5500" dirty="0" smtClean="0"/>
              <a:t>  </a:t>
            </a:r>
            <a:r>
              <a:rPr lang="en-CA" sz="5500" dirty="0" err="1" smtClean="0"/>
              <a:t>እግዚአብሔር</a:t>
            </a:r>
            <a:r>
              <a:rPr lang="en-CA" sz="5500" dirty="0" smtClean="0"/>
              <a:t> </a:t>
            </a:r>
            <a:r>
              <a:rPr lang="en-CA" sz="5500" dirty="0" err="1" smtClean="0"/>
              <a:t>አምላክነ</a:t>
            </a:r>
            <a:endParaRPr lang="en-CA" sz="5500" dirty="0" smtClean="0"/>
          </a:p>
        </p:txBody>
      </p:sp>
      <p:sp>
        <p:nvSpPr>
          <p:cNvPr id="9" name="Rectangle 8"/>
          <p:cNvSpPr/>
          <p:nvPr/>
        </p:nvSpPr>
        <p:spPr>
          <a:xfrm>
            <a:off x="8042331" y="897256"/>
            <a:ext cx="4400150" cy="5093702"/>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smtClean="0"/>
              <a:t>Lift up your hearts.</a:t>
            </a:r>
          </a:p>
          <a:p>
            <a:pPr marL="40639" marR="40639">
              <a:spcBef>
                <a:spcPts val="600"/>
              </a:spcBef>
              <a:buClr>
                <a:srgbClr val="000000"/>
              </a:buClr>
              <a:buFont typeface="Arial"/>
              <a:defRPr sz="2800"/>
            </a:pPr>
            <a:endParaRPr lang="en-US" sz="4500" dirty="0" smtClean="0"/>
          </a:p>
          <a:p>
            <a:pPr marL="40639" marR="40639">
              <a:spcBef>
                <a:spcPts val="600"/>
              </a:spcBef>
              <a:buClr>
                <a:srgbClr val="004DD6"/>
              </a:buClr>
              <a:buFont typeface="Arial"/>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We have lifted them up unto the Lord our God. </a:t>
            </a:r>
            <a:endParaRPr lang="en-US" sz="4500" dirty="0">
              <a:solidFill>
                <a:schemeClr val="tx1">
                  <a:lumMod val="95000"/>
                </a:schemeClr>
              </a:solidFill>
              <a:uFill>
                <a:solidFill>
                  <a:srgbClr val="004DD6"/>
                </a:solidFill>
              </a:u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ብልብኹም</a:t>
            </a:r>
            <a:r>
              <a:rPr lang="en-CA" sz="5500" dirty="0" smtClean="0"/>
              <a:t> </a:t>
            </a:r>
            <a:r>
              <a:rPr lang="en-CA" sz="5500" dirty="0" err="1" smtClean="0"/>
              <a:t>ሰማያዊ</a:t>
            </a:r>
            <a:r>
              <a:rPr lang="en-CA" sz="5500" dirty="0" smtClean="0"/>
              <a:t> </a:t>
            </a:r>
            <a:r>
              <a:rPr lang="en-CA" sz="5500" dirty="0" err="1" smtClean="0"/>
              <a:t>ነገር</a:t>
            </a:r>
            <a:r>
              <a:rPr lang="en-CA" sz="5500" dirty="0" smtClean="0"/>
              <a:t> </a:t>
            </a:r>
            <a:r>
              <a:rPr lang="en-CA" sz="5500" dirty="0" err="1" smtClean="0"/>
              <a:t>ሕሰቡ</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ኣብ</a:t>
            </a:r>
            <a:r>
              <a:rPr lang="en-CA" sz="5500" dirty="0" smtClean="0"/>
              <a:t> </a:t>
            </a:r>
          </a:p>
          <a:p>
            <a:r>
              <a:rPr lang="en-CA" sz="5500" dirty="0" err="1" smtClean="0"/>
              <a:t>እግዚኣብሄር</a:t>
            </a:r>
            <a:r>
              <a:rPr lang="en-CA" sz="5500" dirty="0" smtClean="0"/>
              <a:t> </a:t>
            </a:r>
          </a:p>
          <a:p>
            <a:r>
              <a:rPr lang="en-CA" sz="5500" dirty="0" err="1" smtClean="0"/>
              <a:t>ኣምላኽና</a:t>
            </a:r>
            <a:r>
              <a:rPr lang="en-CA" sz="5500" dirty="0" smtClean="0"/>
              <a:t> </a:t>
            </a:r>
            <a:r>
              <a:rPr lang="en-CA" sz="5500" dirty="0" err="1" smtClean="0"/>
              <a:t>ኣሎና</a:t>
            </a:r>
            <a:endParaRPr lang="en-CA" sz="5500" dirty="0" smtClean="0"/>
          </a:p>
        </p:txBody>
      </p:sp>
    </p:spTree>
    <p:extLst>
      <p:ext uri="{BB962C8B-B14F-4D97-AF65-F5344CB8AC3E}">
        <p14:creationId xmlns:p14="http://schemas.microsoft.com/office/powerpoint/2010/main" val="3784530359"/>
      </p:ext>
    </p:extLst>
  </p:cSld>
  <p:clrMapOvr>
    <a:masterClrMapping/>
  </p:clrMapOvr>
  <p:transition spd="med"/>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33245" y="477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289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4433" y="-65541"/>
            <a:ext cx="4358186" cy="6894195"/>
          </a:xfrm>
          <a:prstGeom prst="rect">
            <a:avLst/>
          </a:prstGeom>
        </p:spPr>
        <p:txBody>
          <a:bodyPr wrap="square">
            <a:spAutoFit/>
          </a:bodyPr>
          <a:lstStyle/>
          <a:p>
            <a:pPr marL="40639" marR="40639">
              <a:spcBef>
                <a:spcPts val="600"/>
              </a:spcBef>
              <a:defRPr sz="1800">
                <a:uFillTx/>
              </a:defRPr>
            </a:pPr>
            <a:r>
              <a:rPr lang="ti-ET" sz="4800" b="1" dirty="0">
                <a:solidFill>
                  <a:srgbClr val="FF0000"/>
                </a:solidFill>
              </a:rPr>
              <a:t>ይ.ካ.</a:t>
            </a:r>
            <a:r>
              <a:rPr lang="ti-ET" sz="4800" b="1" dirty="0">
                <a:solidFill>
                  <a:srgbClr val="FFC000"/>
                </a:solidFill>
              </a:rPr>
              <a:t> </a:t>
            </a:r>
            <a:r>
              <a:rPr lang="en-CA" sz="1400" dirty="0" smtClean="0">
                <a:solidFill>
                  <a:srgbClr val="FFC000"/>
                </a:solidFill>
              </a:rPr>
              <a:t>3.</a:t>
            </a:r>
            <a:r>
              <a:rPr lang="ti-ET" sz="4800" dirty="0" smtClean="0">
                <a:uFill>
                  <a:solidFill>
                    <a:srgbClr val="000000"/>
                  </a:solidFill>
                </a:uFill>
              </a:rPr>
              <a:t>ኦ </a:t>
            </a:r>
            <a:r>
              <a:rPr lang="ti-ET" sz="4800" dirty="0">
                <a:uFill>
                  <a:solidFill>
                    <a:srgbClr val="000000"/>
                  </a:solidFill>
                </a:uFill>
              </a:rPr>
              <a:t>ጐይታ ኣዕይንትና ናባኻ ኣቕኒዕና ጠመትና፡ ልብና ሰቐልና </a:t>
            </a:r>
            <a:r>
              <a:rPr lang="ti-ET" sz="4800" dirty="0" smtClean="0">
                <a:uFill>
                  <a:solidFill>
                    <a:srgbClr val="000000"/>
                  </a:solidFill>
                </a:uFill>
              </a:rPr>
              <a:t>ሒል</a:t>
            </a:r>
            <a:endParaRPr lang="en-CA" sz="4800" dirty="0" smtClean="0">
              <a:uFill>
                <a:solidFill>
                  <a:srgbClr val="000000"/>
                </a:solidFill>
              </a:uFill>
            </a:endParaRPr>
          </a:p>
          <a:p>
            <a:pPr marL="40639" marR="40639">
              <a:spcBef>
                <a:spcPts val="600"/>
              </a:spcBef>
              <a:defRPr sz="1800">
                <a:uFillTx/>
              </a:defRPr>
            </a:pPr>
            <a:r>
              <a:rPr lang="ti-ET" sz="4800" dirty="0" smtClean="0">
                <a:uFill>
                  <a:solidFill>
                    <a:srgbClr val="000000"/>
                  </a:solidFill>
                </a:uFill>
              </a:rPr>
              <a:t>ናናውን </a:t>
            </a:r>
            <a:r>
              <a:rPr lang="ti-ET" sz="4800" dirty="0">
                <a:uFill>
                  <a:solidFill>
                    <a:srgbClr val="000000"/>
                  </a:solidFill>
                </a:uFill>
              </a:rPr>
              <a:t>ኣልዓልና። ንሱ ባዕሉ ዘሎ ዓለም ከይተፈጥርውን ዝነበረ፡ ክሳዕ </a:t>
            </a:r>
            <a:r>
              <a:rPr lang="ti-ET" sz="4800" dirty="0" smtClean="0">
                <a:uFill>
                  <a:solidFill>
                    <a:srgbClr val="000000"/>
                  </a:solidFill>
                </a:uFill>
              </a:rPr>
              <a:t>ዘለዓለ</a:t>
            </a:r>
            <a:endParaRPr lang="en-CA" sz="4800" dirty="0" smtClean="0">
              <a:uFill>
                <a:solidFill>
                  <a:srgbClr val="000000"/>
                </a:solidFill>
              </a:uFill>
            </a:endParaRPr>
          </a:p>
          <a:p>
            <a:pPr marL="40639" marR="40639">
              <a:spcBef>
                <a:spcPts val="600"/>
              </a:spcBef>
              <a:defRPr sz="1800">
                <a:uFillTx/>
              </a:defRPr>
            </a:pPr>
            <a:r>
              <a:rPr lang="ti-ET" sz="4800" dirty="0" smtClean="0">
                <a:uFill>
                  <a:solidFill>
                    <a:srgbClr val="000000"/>
                  </a:solidFill>
                </a:uFill>
              </a:rPr>
              <a:t>ምውን </a:t>
            </a:r>
            <a:r>
              <a:rPr lang="ti-ET" sz="4800" dirty="0">
                <a:uFill>
                  <a:solidFill>
                    <a:srgbClr val="000000"/>
                  </a:solidFill>
                </a:uFill>
              </a:rPr>
              <a:t>ዝነብር እዩ</a:t>
            </a:r>
            <a:r>
              <a:rPr lang="ti-ET" sz="4800" dirty="0" smtClean="0">
                <a:uFill>
                  <a:solidFill>
                    <a:srgbClr val="000000"/>
                  </a:solidFill>
                </a:uFill>
              </a:rPr>
              <a:t>።</a:t>
            </a:r>
            <a:endParaRPr lang="ti-ET" sz="4800" dirty="0">
              <a:uFill>
                <a:solidFill>
                  <a:srgbClr val="000000"/>
                </a:solidFill>
              </a:uFill>
            </a:endParaRPr>
          </a:p>
        </p:txBody>
      </p:sp>
      <p:sp>
        <p:nvSpPr>
          <p:cNvPr id="20" name="Rectangle 19"/>
          <p:cNvSpPr/>
          <p:nvPr/>
        </p:nvSpPr>
        <p:spPr>
          <a:xfrm>
            <a:off x="8476790" y="-65541"/>
            <a:ext cx="3754242"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1400" dirty="0" smtClean="0">
                <a:solidFill>
                  <a:srgbClr val="FFC000"/>
                </a:solidFill>
              </a:rPr>
              <a:t> </a:t>
            </a:r>
            <a:r>
              <a:rPr lang="en-CA" sz="1400" dirty="0">
                <a:solidFill>
                  <a:srgbClr val="FFC000"/>
                </a:solidFill>
              </a:rPr>
              <a:t>3. </a:t>
            </a:r>
            <a:r>
              <a:rPr lang="en-US" sz="3600" dirty="0" smtClean="0"/>
              <a:t>Towards </a:t>
            </a:r>
            <a:r>
              <a:rPr lang="en-US" sz="3600" dirty="0"/>
              <a:t>thee, Lord, we have lifted up our eyes, raised our hearts and exalted our thoughts, thou who hast existed from before </a:t>
            </a:r>
            <a:r>
              <a:rPr lang="en-US" sz="3600" dirty="0" smtClean="0"/>
              <a:t>the </a:t>
            </a:r>
            <a:r>
              <a:rPr lang="en-US" sz="3600" dirty="0" err="1" smtClean="0"/>
              <a:t>founda-tion</a:t>
            </a:r>
            <a:r>
              <a:rPr lang="en-US" sz="3600" dirty="0" smtClean="0"/>
              <a:t> </a:t>
            </a:r>
            <a:r>
              <a:rPr lang="en-US" sz="3600" dirty="0"/>
              <a:t>of the world and wilt be for ever. </a:t>
            </a:r>
          </a:p>
        </p:txBody>
      </p:sp>
      <p:sp>
        <p:nvSpPr>
          <p:cNvPr id="2" name="Rectangle 1"/>
          <p:cNvSpPr/>
          <p:nvPr/>
        </p:nvSpPr>
        <p:spPr>
          <a:xfrm>
            <a:off x="-25120" y="-65541"/>
            <a:ext cx="4177636" cy="6678751"/>
          </a:xfrm>
          <a:prstGeom prst="rect">
            <a:avLst/>
          </a:prstGeom>
        </p:spPr>
        <p:txBody>
          <a:bodyPr wrap="square">
            <a:spAutoFit/>
          </a:bodyPr>
          <a:lstStyle/>
          <a:p>
            <a:pPr marL="40639" marR="40639">
              <a:spcBef>
                <a:spcPts val="600"/>
              </a:spcBef>
              <a:defRPr sz="1800">
                <a:uFillTx/>
              </a:defRPr>
            </a:pPr>
            <a:r>
              <a:rPr lang="ti-ET" sz="4500" b="1" dirty="0">
                <a:solidFill>
                  <a:srgbClr val="FF0000"/>
                </a:solidFill>
              </a:rPr>
              <a:t>ይ.ካ.</a:t>
            </a:r>
            <a:r>
              <a:rPr lang="ti-ET" sz="1400" b="1" dirty="0">
                <a:solidFill>
                  <a:srgbClr val="FF0000"/>
                </a:solidFill>
              </a:rPr>
              <a:t> </a:t>
            </a:r>
            <a:r>
              <a:rPr lang="ti-ET" sz="1400" dirty="0" smtClean="0">
                <a:solidFill>
                  <a:srgbClr val="FFC000"/>
                </a:solidFill>
                <a:uFill>
                  <a:solidFill>
                    <a:srgbClr val="000000"/>
                  </a:solidFill>
                </a:uFill>
              </a:rPr>
              <a:t>፫</a:t>
            </a:r>
            <a:r>
              <a:rPr lang="en-CA" sz="1400" dirty="0">
                <a:solidFill>
                  <a:srgbClr val="FFC000"/>
                </a:solidFill>
                <a:uFill>
                  <a:solidFill>
                    <a:srgbClr val="000000"/>
                  </a:solidFill>
                </a:uFill>
              </a:rPr>
              <a:t>.</a:t>
            </a:r>
            <a:r>
              <a:rPr lang="ti-ET" sz="4700" dirty="0" smtClean="0">
                <a:uFill>
                  <a:solidFill>
                    <a:srgbClr val="000000"/>
                  </a:solidFill>
                </a:uFill>
              </a:rPr>
              <a:t>ኀቤከ </a:t>
            </a:r>
            <a:r>
              <a:rPr lang="ti-ET" sz="4700" dirty="0">
                <a:uFill>
                  <a:solidFill>
                    <a:srgbClr val="000000"/>
                  </a:solidFill>
                </a:uFill>
              </a:rPr>
              <a:t>እግዚኦ ኣንቃዕዶነ ኣዕይንተነ ኣንሣእነ ልብነ ወዓልዓልነ ሒልናነ። ዘውእቱ ህልው ለሊሁ፡ ዘሀሎ </a:t>
            </a:r>
            <a:r>
              <a:rPr lang="ti-ET" sz="4700" dirty="0" smtClean="0">
                <a:uFill>
                  <a:solidFill>
                    <a:srgbClr val="000000"/>
                  </a:solidFill>
                </a:uFill>
              </a:rPr>
              <a:t>እምቅ</a:t>
            </a:r>
            <a:endParaRPr lang="en-CA" sz="4700" dirty="0" smtClean="0">
              <a:uFill>
                <a:solidFill>
                  <a:srgbClr val="000000"/>
                </a:solidFill>
              </a:uFill>
            </a:endParaRPr>
          </a:p>
          <a:p>
            <a:pPr marL="40639" marR="40639">
              <a:spcBef>
                <a:spcPts val="600"/>
              </a:spcBef>
              <a:defRPr sz="1800">
                <a:uFillTx/>
              </a:defRPr>
            </a:pPr>
            <a:r>
              <a:rPr lang="ti-ET" sz="4700" dirty="0" smtClean="0">
                <a:uFill>
                  <a:solidFill>
                    <a:srgbClr val="000000"/>
                  </a:solidFill>
                </a:uFill>
              </a:rPr>
              <a:t>ድመ </a:t>
            </a:r>
            <a:r>
              <a:rPr lang="ti-ET" sz="4700" dirty="0">
                <a:uFill>
                  <a:solidFill>
                    <a:srgbClr val="000000"/>
                  </a:solidFill>
                </a:uFill>
              </a:rPr>
              <a:t>ይትፈጠር ዓለም ወሄሉ እስከ ለዓለም</a:t>
            </a:r>
            <a:r>
              <a:rPr lang="ti-ET" sz="4700" dirty="0" smtClean="0">
                <a:uFill>
                  <a:solidFill>
                    <a:srgbClr val="000000"/>
                  </a:solidFill>
                </a:uFill>
              </a:rPr>
              <a:t>።</a:t>
            </a:r>
            <a:endParaRPr lang="ti-ET" sz="4700" dirty="0">
              <a:uFill>
                <a:solidFill>
                  <a:srgbClr val="000000"/>
                </a:solidFill>
              </a:uFill>
            </a:endParaRPr>
          </a:p>
        </p:txBody>
      </p:sp>
    </p:spTree>
    <p:extLst>
      <p:ext uri="{BB962C8B-B14F-4D97-AF65-F5344CB8AC3E}">
        <p14:creationId xmlns:p14="http://schemas.microsoft.com/office/powerpoint/2010/main" val="1069736751"/>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6500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15322"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0001" y="-150718"/>
            <a:ext cx="4474748"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4.</a:t>
            </a:r>
            <a:r>
              <a:rPr lang="ti-ET" sz="5000" dirty="0" smtClean="0">
                <a:uFill>
                  <a:solidFill>
                    <a:srgbClr val="000000"/>
                  </a:solidFill>
                </a:uFill>
              </a:rPr>
              <a:t>ወሰን </a:t>
            </a:r>
            <a:r>
              <a:rPr lang="ti-ET" sz="5000" dirty="0">
                <a:uFill>
                  <a:solidFill>
                    <a:srgbClr val="000000"/>
                  </a:solidFill>
                </a:uFill>
              </a:rPr>
              <a:t>የብልካን መወዳእታውን </a:t>
            </a:r>
            <a:r>
              <a:rPr lang="ti-ET" sz="5000" dirty="0" smtClean="0">
                <a:uFill>
                  <a:solidFill>
                    <a:srgbClr val="000000"/>
                  </a:solidFill>
                </a:uFill>
              </a:rPr>
              <a:t>የብል</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ካን</a:t>
            </a:r>
            <a:r>
              <a:rPr lang="ti-ET" sz="5000" dirty="0">
                <a:uFill>
                  <a:solidFill>
                    <a:srgbClr val="000000"/>
                  </a:solidFill>
                </a:uFill>
              </a:rPr>
              <a:t>፡ ዝረኽቦ የልቦን ዝረኽበካውን የልቦን</a:t>
            </a:r>
            <a:r>
              <a:rPr lang="ti-ET" sz="5000" dirty="0" smtClean="0">
                <a:uFill>
                  <a:solidFill>
                    <a:srgbClr val="000000"/>
                  </a:solidFill>
                </a:uFill>
              </a:rPr>
              <a:t>፡</a:t>
            </a:r>
            <a:endParaRPr lang="en-CA" sz="5000" dirty="0" smtClean="0">
              <a:uFill>
                <a:solidFill>
                  <a:srgbClr val="000000"/>
                </a:solidFill>
              </a:uFill>
            </a:endParaRPr>
          </a:p>
          <a:p>
            <a:pPr marL="40639" marR="40639">
              <a:spcBef>
                <a:spcPts val="600"/>
              </a:spcBef>
              <a:defRPr sz="1800">
                <a:uFillTx/>
              </a:defRPr>
            </a:pPr>
            <a:r>
              <a:rPr lang="en-CA" sz="1400" dirty="0" smtClean="0">
                <a:solidFill>
                  <a:srgbClr val="FFC000"/>
                </a:solidFill>
                <a:uFill>
                  <a:solidFill>
                    <a:srgbClr val="000000"/>
                  </a:solidFill>
                </a:uFill>
              </a:rPr>
              <a:t> </a:t>
            </a:r>
            <a:r>
              <a:rPr lang="en-CA" sz="1400" dirty="0">
                <a:solidFill>
                  <a:srgbClr val="FFC000"/>
                </a:solidFill>
                <a:uFill>
                  <a:solidFill>
                    <a:srgbClr val="000000"/>
                  </a:solidFill>
                </a:uFill>
              </a:rPr>
              <a:t>5. </a:t>
            </a:r>
            <a:r>
              <a:rPr lang="ti-ET" sz="5000" dirty="0">
                <a:uFill>
                  <a:solidFill>
                    <a:srgbClr val="000000"/>
                  </a:solidFill>
                </a:uFill>
              </a:rPr>
              <a:t>ዚፈልጠካ የልቦን ኪርእየካ ዚኽእል የልቦን፡ ንርእስኻ ባዕልኻ ትፈልጥ</a:t>
            </a:r>
            <a:r>
              <a:rPr lang="ti-ET" sz="5000" dirty="0" smtClean="0">
                <a:uFill>
                  <a:solidFill>
                    <a:srgbClr val="000000"/>
                  </a:solidFill>
                </a:uFill>
              </a:rPr>
              <a:t>፡</a:t>
            </a:r>
            <a:endParaRPr lang="ti-ET" sz="5000" dirty="0">
              <a:uFill>
                <a:solidFill>
                  <a:srgbClr val="000000"/>
                </a:solidFill>
              </a:uFill>
            </a:endParaRPr>
          </a:p>
        </p:txBody>
      </p:sp>
      <p:sp>
        <p:nvSpPr>
          <p:cNvPr id="20" name="Rectangle 19"/>
          <p:cNvSpPr/>
          <p:nvPr/>
        </p:nvSpPr>
        <p:spPr>
          <a:xfrm>
            <a:off x="8398107" y="79670"/>
            <a:ext cx="4110333" cy="6786473"/>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4.</a:t>
            </a:r>
            <a:r>
              <a:rPr lang="en-US" sz="3800" dirty="0" smtClean="0"/>
              <a:t>None </a:t>
            </a:r>
            <a:r>
              <a:rPr lang="en-US" sz="3800" dirty="0"/>
              <a:t>knows thy beginning or end: infinite art thou, nor can any find thee, </a:t>
            </a:r>
            <a:endParaRPr lang="en-US" sz="3800" dirty="0" smtClean="0"/>
          </a:p>
          <a:p>
            <a:pPr marL="40639" marR="40639">
              <a:spcBef>
                <a:spcPts val="600"/>
              </a:spcBef>
              <a:buClr>
                <a:srgbClr val="000000"/>
              </a:buClr>
              <a:buFont typeface="Arial"/>
              <a:defRPr sz="2800"/>
            </a:pPr>
            <a:r>
              <a:rPr lang="en-US" sz="1400" dirty="0">
                <a:solidFill>
                  <a:srgbClr val="FFC000"/>
                </a:solidFill>
                <a:uFill>
                  <a:solidFill>
                    <a:srgbClr val="000000"/>
                  </a:solidFill>
                </a:uFill>
              </a:rPr>
              <a:t>5.</a:t>
            </a:r>
            <a:r>
              <a:rPr lang="en-US" sz="4000" dirty="0">
                <a:uFill>
                  <a:solidFill>
                    <a:srgbClr val="000000"/>
                  </a:solidFill>
                </a:uFill>
              </a:rPr>
              <a:t>And none can know thee or see thee. Thou </a:t>
            </a:r>
            <a:r>
              <a:rPr lang="en-US" sz="4000" dirty="0" err="1">
                <a:uFill>
                  <a:solidFill>
                    <a:srgbClr val="000000"/>
                  </a:solidFill>
                </a:uFill>
              </a:rPr>
              <a:t>knowest</a:t>
            </a:r>
            <a:r>
              <a:rPr lang="en-US" sz="4000" dirty="0">
                <a:uFill>
                  <a:solidFill>
                    <a:srgbClr val="000000"/>
                  </a:solidFill>
                </a:uFill>
              </a:rPr>
              <a:t> thyself, thy kingdom is without end,</a:t>
            </a:r>
            <a:endParaRPr lang="en-US" sz="3800" dirty="0"/>
          </a:p>
        </p:txBody>
      </p:sp>
      <p:sp>
        <p:nvSpPr>
          <p:cNvPr id="2" name="Rectangle 1"/>
          <p:cNvSpPr/>
          <p:nvPr/>
        </p:nvSpPr>
        <p:spPr>
          <a:xfrm>
            <a:off x="-68241" y="2726"/>
            <a:ext cx="4439871" cy="6201698"/>
          </a:xfrm>
          <a:prstGeom prst="rect">
            <a:avLst/>
          </a:prstGeom>
        </p:spPr>
        <p:txBody>
          <a:bodyPr wrap="square">
            <a:spAutoFit/>
          </a:bodyPr>
          <a:lstStyle/>
          <a:p>
            <a:pPr marL="40639" marR="40639">
              <a:spcBef>
                <a:spcPts val="600"/>
              </a:spcBef>
              <a:defRPr sz="1800">
                <a:uFillTx/>
              </a:defRPr>
            </a:pPr>
            <a:r>
              <a:rPr lang="ti-ET" sz="1400" dirty="0" smtClean="0">
                <a:solidFill>
                  <a:srgbClr val="FFC000"/>
                </a:solidFill>
                <a:uFill>
                  <a:solidFill>
                    <a:srgbClr val="000000"/>
                  </a:solidFill>
                </a:uFill>
              </a:rPr>
              <a:t> ፬</a:t>
            </a:r>
            <a:r>
              <a:rPr lang="en-CA" sz="1400" dirty="0" smtClean="0">
                <a:solidFill>
                  <a:srgbClr val="FFC000"/>
                </a:solidFill>
                <a:uFill>
                  <a:solidFill>
                    <a:srgbClr val="000000"/>
                  </a:solidFill>
                </a:uFill>
              </a:rPr>
              <a:t>. </a:t>
            </a:r>
            <a:r>
              <a:rPr lang="ti-ET" sz="5000" dirty="0" smtClean="0">
                <a:uFill>
                  <a:solidFill>
                    <a:srgbClr val="000000"/>
                  </a:solidFill>
                </a:uFill>
              </a:rPr>
              <a:t>ኣልብከ </a:t>
            </a:r>
            <a:r>
              <a:rPr lang="ti-ET" sz="5000" dirty="0">
                <a:uFill>
                  <a:solidFill>
                    <a:srgbClr val="000000"/>
                  </a:solidFill>
                </a:uFill>
              </a:rPr>
              <a:t>ጽንፍ ወኣልብከ ማኅለቅ ኣልቦ ዘረከቦ፡ ወኣልቦ ዘይረክበከ</a:t>
            </a:r>
            <a:r>
              <a:rPr lang="ti-ET" sz="5000" dirty="0" smtClean="0">
                <a:uFill>
                  <a:solidFill>
                    <a:srgbClr val="000000"/>
                  </a:solidFill>
                </a:uFill>
              </a:rPr>
              <a:t>፡</a:t>
            </a:r>
            <a:endParaRPr lang="en-CA" sz="5000" dirty="0" smtClean="0">
              <a:uFill>
                <a:solidFill>
                  <a:srgbClr val="000000"/>
                </a:solidFill>
              </a:uFill>
            </a:endParaRPr>
          </a:p>
          <a:p>
            <a:pPr marL="40639" marR="40639">
              <a:spcBef>
                <a:spcPts val="600"/>
              </a:spcBef>
              <a:defRPr sz="1800">
                <a:uFillTx/>
              </a:defRPr>
            </a:pPr>
            <a:r>
              <a:rPr lang="ti-ET" sz="1400" dirty="0">
                <a:solidFill>
                  <a:srgbClr val="FFC000"/>
                </a:solidFill>
                <a:uFill>
                  <a:solidFill>
                    <a:srgbClr val="000000"/>
                  </a:solidFill>
                </a:uFill>
              </a:rPr>
              <a:t>፭</a:t>
            </a:r>
            <a:r>
              <a:rPr lang="en-CA" sz="1400" dirty="0">
                <a:solidFill>
                  <a:srgbClr val="FFC000"/>
                </a:solidFill>
                <a:uFill>
                  <a:solidFill>
                    <a:srgbClr val="000000"/>
                  </a:solidFill>
                </a:uFill>
              </a:rPr>
              <a:t>.</a:t>
            </a:r>
            <a:r>
              <a:rPr lang="ti-ET" sz="1400" dirty="0">
                <a:solidFill>
                  <a:srgbClr val="FFC000"/>
                </a:solidFill>
                <a:uFill>
                  <a:solidFill>
                    <a:srgbClr val="000000"/>
                  </a:solidFill>
                </a:uFill>
              </a:rPr>
              <a:t> </a:t>
            </a:r>
            <a:r>
              <a:rPr lang="ti-ET" sz="4800" dirty="0">
                <a:uFill>
                  <a:solidFill>
                    <a:srgbClr val="000000"/>
                  </a:solidFill>
                </a:uFill>
              </a:rPr>
              <a:t>ወኣልቦ </a:t>
            </a:r>
            <a:r>
              <a:rPr lang="ti-ET" sz="4800" dirty="0" smtClean="0">
                <a:uFill>
                  <a:solidFill>
                    <a:srgbClr val="000000"/>
                  </a:solidFill>
                </a:uFill>
              </a:rPr>
              <a:t>ዘየኣምረከ፡ </a:t>
            </a:r>
            <a:r>
              <a:rPr lang="ti-ET" sz="4800" dirty="0">
                <a:uFill>
                  <a:solidFill>
                    <a:srgbClr val="000000"/>
                  </a:solidFill>
                </a:uFill>
              </a:rPr>
              <a:t>ኣልቦ ዘይክል </a:t>
            </a:r>
            <a:r>
              <a:rPr lang="ti-ET" sz="4800" dirty="0" smtClean="0">
                <a:uFill>
                  <a:solidFill>
                    <a:srgbClr val="000000"/>
                  </a:solidFill>
                </a:uFill>
              </a:rPr>
              <a:t>ርእዮተከ።</a:t>
            </a:r>
            <a:r>
              <a:rPr lang="en-CA" sz="4800" dirty="0" smtClean="0">
                <a:uFill>
                  <a:solidFill>
                    <a:srgbClr val="000000"/>
                  </a:solidFill>
                </a:uFill>
              </a:rPr>
              <a:t> </a:t>
            </a:r>
            <a:r>
              <a:rPr lang="ti-ET" sz="4800" dirty="0" smtClean="0">
                <a:uFill>
                  <a:solidFill>
                    <a:srgbClr val="000000"/>
                  </a:solidFill>
                </a:uFill>
              </a:rPr>
              <a:t>ለሊከ </a:t>
            </a:r>
            <a:r>
              <a:rPr lang="ti-ET" sz="4800" dirty="0">
                <a:uFill>
                  <a:solidFill>
                    <a:srgbClr val="000000"/>
                  </a:solidFill>
                </a:uFill>
              </a:rPr>
              <a:t>ተኣምር ርእሰከ</a:t>
            </a:r>
            <a:r>
              <a:rPr lang="ti-ET" sz="4800" dirty="0" smtClean="0">
                <a:uFill>
                  <a:solidFill>
                    <a:srgbClr val="000000"/>
                  </a:solidFill>
                </a:uFill>
              </a:rPr>
              <a:t>፡</a:t>
            </a:r>
            <a:endParaRPr lang="ti-ET" sz="4800" dirty="0">
              <a:uFill>
                <a:solidFill>
                  <a:srgbClr val="000000"/>
                </a:solidFill>
              </a:uFill>
            </a:endParaRPr>
          </a:p>
        </p:txBody>
      </p:sp>
    </p:spTree>
    <p:extLst>
      <p:ext uri="{BB962C8B-B14F-4D97-AF65-F5344CB8AC3E}">
        <p14:creationId xmlns:p14="http://schemas.microsoft.com/office/powerpoint/2010/main" val="2929180142"/>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5179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55537"/>
            <a:ext cx="4748462" cy="7094250"/>
          </a:xfrm>
          <a:prstGeom prst="rect">
            <a:avLst/>
          </a:prstGeom>
        </p:spPr>
        <p:txBody>
          <a:bodyPr wrap="square">
            <a:spAutoFit/>
          </a:bodyPr>
          <a:lstStyle/>
          <a:p>
            <a:pPr marL="40639" marR="40639">
              <a:spcBef>
                <a:spcPts val="600"/>
              </a:spcBef>
              <a:defRPr sz="1800">
                <a:uFillTx/>
              </a:defRPr>
            </a:pPr>
            <a:r>
              <a:rPr lang="ti-ET" sz="5000" dirty="0" smtClean="0">
                <a:uFill>
                  <a:solidFill>
                    <a:srgbClr val="000000"/>
                  </a:solidFill>
                </a:uFill>
              </a:rPr>
              <a:t>መንግሥትኻውን </a:t>
            </a:r>
            <a:r>
              <a:rPr lang="ti-ET" sz="5000" dirty="0">
                <a:uFill>
                  <a:solidFill>
                    <a:srgbClr val="000000"/>
                  </a:solidFill>
                </a:uFill>
              </a:rPr>
              <a:t>ኣይውዳእን። ኃይልኻ ድማ ኣይሰዓርን ዕቤትካውን ኣይሓልፍን እዩ።
ምስጋናኻ ኣይስወርን ንስኻ ስውር ኢኻ፡ ንኣኻ ግና ኩሉ ግሉጽ እዩ።</a:t>
            </a:r>
          </a:p>
        </p:txBody>
      </p:sp>
      <p:sp>
        <p:nvSpPr>
          <p:cNvPr id="20" name="Rectangle 19"/>
          <p:cNvSpPr/>
          <p:nvPr/>
        </p:nvSpPr>
        <p:spPr>
          <a:xfrm>
            <a:off x="8551799" y="0"/>
            <a:ext cx="3362859" cy="6324808"/>
          </a:xfrm>
          <a:prstGeom prst="rect">
            <a:avLst/>
          </a:prstGeom>
        </p:spPr>
        <p:txBody>
          <a:bodyPr wrap="square">
            <a:spAutoFit/>
          </a:bodyPr>
          <a:lstStyle/>
          <a:p>
            <a:pPr marL="40639" marR="40639">
              <a:spcBef>
                <a:spcPts val="600"/>
              </a:spcBef>
              <a:defRPr sz="1800">
                <a:uFillTx/>
              </a:defRPr>
            </a:pPr>
            <a:r>
              <a:rPr lang="en-US" sz="4000" dirty="0" smtClean="0">
                <a:uFill>
                  <a:solidFill>
                    <a:srgbClr val="000000"/>
                  </a:solidFill>
                </a:uFill>
              </a:rPr>
              <a:t>thy </a:t>
            </a:r>
            <a:r>
              <a:rPr lang="en-US" sz="4000" dirty="0">
                <a:uFill>
                  <a:solidFill>
                    <a:srgbClr val="000000"/>
                  </a:solidFill>
                </a:uFill>
              </a:rPr>
              <a:t>power is immutable, thy greatness is infinite, nor is thy glory hidden</a:t>
            </a:r>
            <a:r>
              <a:rPr lang="en-US" sz="4000" dirty="0" smtClean="0">
                <a:uFill>
                  <a:solidFill>
                    <a:srgbClr val="000000"/>
                  </a:solidFill>
                </a:uFill>
              </a:rPr>
              <a:t>.</a:t>
            </a:r>
          </a:p>
          <a:p>
            <a:pPr marL="40639" marR="40639">
              <a:spcBef>
                <a:spcPts val="600"/>
              </a:spcBef>
              <a:defRPr sz="1800">
                <a:uFillTx/>
              </a:defRPr>
            </a:pPr>
            <a:r>
              <a:rPr lang="en-US" sz="4000" dirty="0" smtClean="0">
                <a:uFill>
                  <a:solidFill>
                    <a:srgbClr val="000000"/>
                  </a:solidFill>
                </a:uFill>
              </a:rPr>
              <a:t>To </a:t>
            </a:r>
            <a:r>
              <a:rPr lang="en-US" sz="4000" dirty="0">
                <a:uFill>
                  <a:solidFill>
                    <a:srgbClr val="000000"/>
                  </a:solidFill>
                </a:uFill>
              </a:rPr>
              <a:t>all thou art unseen, yet all is seen of thee. </a:t>
            </a:r>
          </a:p>
        </p:txBody>
      </p:sp>
      <p:sp>
        <p:nvSpPr>
          <p:cNvPr id="2" name="Rectangle 1"/>
          <p:cNvSpPr/>
          <p:nvPr/>
        </p:nvSpPr>
        <p:spPr>
          <a:xfrm>
            <a:off x="24713" y="142209"/>
            <a:ext cx="4120567" cy="6401753"/>
          </a:xfrm>
          <a:prstGeom prst="rect">
            <a:avLst/>
          </a:prstGeom>
        </p:spPr>
        <p:txBody>
          <a:bodyPr wrap="square">
            <a:spAutoFit/>
          </a:bodyPr>
          <a:lstStyle/>
          <a:p>
            <a:pPr marL="40639" marR="40639">
              <a:spcBef>
                <a:spcPts val="600"/>
              </a:spcBef>
              <a:defRPr sz="1800">
                <a:uFillTx/>
              </a:defRPr>
            </a:pPr>
            <a:r>
              <a:rPr lang="ti-ET" sz="5000" dirty="0" smtClean="0">
                <a:uFill>
                  <a:solidFill>
                    <a:srgbClr val="000000"/>
                  </a:solidFill>
                </a:uFill>
              </a:rPr>
              <a:t>ኢይኀልቅ</a:t>
            </a:r>
            <a:r>
              <a:rPr lang="en-CA" sz="5000" dirty="0" smtClean="0">
                <a:uFill>
                  <a:solidFill>
                    <a:srgbClr val="000000"/>
                  </a:solidFill>
                </a:uFill>
              </a:rPr>
              <a:t> </a:t>
            </a:r>
            <a:r>
              <a:rPr lang="ti-ET" sz="5000" dirty="0" smtClean="0">
                <a:uFill>
                  <a:solidFill>
                    <a:srgbClr val="000000"/>
                  </a:solidFill>
                </a:uFill>
              </a:rPr>
              <a:t>መንግሥ</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ትከ </a:t>
            </a:r>
            <a:r>
              <a:rPr lang="ti-ET" sz="5000" dirty="0">
                <a:uFill>
                  <a:solidFill>
                    <a:srgbClr val="000000"/>
                  </a:solidFill>
                </a:uFill>
              </a:rPr>
              <a:t>ወኢይሰዐር ኃይልከ፡ </a:t>
            </a:r>
            <a:r>
              <a:rPr lang="ti-ET" sz="5000" dirty="0" smtClean="0">
                <a:uFill>
                  <a:solidFill>
                    <a:srgbClr val="000000"/>
                  </a:solidFill>
                </a:uFill>
              </a:rPr>
              <a:t>ወኢይሤ</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ለጥ </a:t>
            </a:r>
            <a:r>
              <a:rPr lang="ti-ET" sz="5000" dirty="0">
                <a:uFill>
                  <a:solidFill>
                    <a:srgbClr val="000000"/>
                  </a:solidFill>
                </a:uFill>
              </a:rPr>
              <a:t>ዕበይከ። ወኢይሤወር ስብሐቲከ ሥውር ኣንተ እምነ ኩሉ ወክሱት ለከ ኵሉ።</a:t>
            </a:r>
          </a:p>
        </p:txBody>
      </p:sp>
    </p:spTree>
    <p:extLst>
      <p:ext uri="{BB962C8B-B14F-4D97-AF65-F5344CB8AC3E}">
        <p14:creationId xmlns:p14="http://schemas.microsoft.com/office/powerpoint/2010/main" val="1057148603"/>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905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6121" y="-59757"/>
            <a:ext cx="4192841" cy="6771084"/>
          </a:xfrm>
          <a:prstGeom prst="rect">
            <a:avLst/>
          </a:prstGeom>
        </p:spPr>
        <p:txBody>
          <a:bodyPr wrap="square">
            <a:spAutoFit/>
          </a:bodyPr>
          <a:lstStyle/>
          <a:p>
            <a:pPr marL="40639" marR="40639">
              <a:spcBef>
                <a:spcPts val="600"/>
              </a:spcBef>
              <a:buClr>
                <a:srgbClr val="000000"/>
              </a:buClr>
              <a:buFont typeface="GeezTypeNet"/>
              <a:defRPr sz="2000">
                <a:latin typeface="GeezTypeNet"/>
                <a:ea typeface="GeezTypeNet"/>
                <a:cs typeface="GeezTypeNet"/>
                <a:sym typeface="GeezTypeNet"/>
              </a:defRPr>
            </a:pPr>
            <a:r>
              <a:rPr lang="en-CA" sz="1400" dirty="0" smtClean="0">
                <a:solidFill>
                  <a:srgbClr val="FFC000"/>
                </a:solidFill>
              </a:rPr>
              <a:t>6.</a:t>
            </a:r>
            <a:r>
              <a:rPr lang="ti-ET" sz="5000" dirty="0" smtClean="0"/>
              <a:t>መጀመርታ </a:t>
            </a:r>
            <a:r>
              <a:rPr lang="ti-ET" sz="5000" dirty="0"/>
              <a:t>የብልካን ንኹሉ መፈጸምታ እትህብ ግና ንስኻ ኢኻ።ወሰን የብልካን ንኹሉ ደረት እትገብር ግና ንስኻ ኢኻ።</a:t>
            </a:r>
            <a:r>
              <a:rPr lang="ti-ET" sz="2900" dirty="0"/>
              <a:t>
</a:t>
            </a:r>
            <a:endParaRPr lang="mr-IN" sz="2900" dirty="0"/>
          </a:p>
        </p:txBody>
      </p:sp>
      <p:sp>
        <p:nvSpPr>
          <p:cNvPr id="20" name="Rectangle 19"/>
          <p:cNvSpPr/>
          <p:nvPr/>
        </p:nvSpPr>
        <p:spPr>
          <a:xfrm>
            <a:off x="7986410" y="-125021"/>
            <a:ext cx="4244501" cy="5878532"/>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6.</a:t>
            </a:r>
            <a:r>
              <a:rPr lang="en-US" sz="4700" dirty="0" smtClean="0">
                <a:uFill>
                  <a:solidFill>
                    <a:srgbClr val="000000"/>
                  </a:solidFill>
                </a:uFill>
              </a:rPr>
              <a:t>Thou </a:t>
            </a:r>
            <a:r>
              <a:rPr lang="en-US" sz="4700" dirty="0">
                <a:uFill>
                  <a:solidFill>
                    <a:srgbClr val="000000"/>
                  </a:solidFill>
                </a:uFill>
              </a:rPr>
              <a:t>hast no beginning, but thou </a:t>
            </a:r>
            <a:r>
              <a:rPr lang="en-US" sz="4700" dirty="0" err="1">
                <a:uFill>
                  <a:solidFill>
                    <a:srgbClr val="000000"/>
                  </a:solidFill>
                </a:uFill>
              </a:rPr>
              <a:t>bringest</a:t>
            </a:r>
            <a:r>
              <a:rPr lang="en-US" sz="4700" dirty="0">
                <a:uFill>
                  <a:solidFill>
                    <a:srgbClr val="000000"/>
                  </a:solidFill>
                </a:uFill>
              </a:rPr>
              <a:t> all things to their end. Infinite art thou, but for all things thou dost set bounds. </a:t>
            </a:r>
          </a:p>
        </p:txBody>
      </p:sp>
      <p:sp>
        <p:nvSpPr>
          <p:cNvPr id="2" name="Rectangle 1"/>
          <p:cNvSpPr/>
          <p:nvPr/>
        </p:nvSpPr>
        <p:spPr>
          <a:xfrm>
            <a:off x="24713" y="137427"/>
            <a:ext cx="4177636" cy="5278368"/>
          </a:xfrm>
          <a:prstGeom prst="rect">
            <a:avLst/>
          </a:prstGeom>
        </p:spPr>
        <p:txBody>
          <a:bodyPr wrap="square">
            <a:spAutoFit/>
          </a:bodyPr>
          <a:lstStyle/>
          <a:p>
            <a:pPr marL="40639" marR="40639">
              <a:spcBef>
                <a:spcPts val="600"/>
              </a:spcBef>
              <a:defRPr sz="1800">
                <a:uFillTx/>
              </a:defRPr>
            </a:pPr>
            <a:r>
              <a:rPr lang="ti-ET" sz="1400" dirty="0">
                <a:solidFill>
                  <a:srgbClr val="FFC000"/>
                </a:solidFill>
                <a:uFill>
                  <a:solidFill>
                    <a:srgbClr val="000000"/>
                  </a:solidFill>
                </a:uFill>
              </a:rPr>
              <a:t>፮. </a:t>
            </a:r>
            <a:r>
              <a:rPr lang="ti-ET" sz="5000" dirty="0">
                <a:uFill>
                  <a:solidFill>
                    <a:srgbClr val="000000"/>
                  </a:solidFill>
                </a:uFill>
              </a:rPr>
              <a:t>ኣልብከ ጥንት ወኣንተ ትሁብ ለኵሉ ተፍጻሜት ኣልብከ ጽንፍ ወኣንተ ትሁብ ለኵሉ ማኅለቅት።</a:t>
            </a:r>
            <a:r>
              <a:rPr lang="ti-ET" sz="3200" dirty="0">
                <a:uFill>
                  <a:solidFill>
                    <a:srgbClr val="000000"/>
                  </a:solidFill>
                </a:uFill>
              </a:rPr>
              <a:t>
</a:t>
            </a:r>
          </a:p>
        </p:txBody>
      </p:sp>
    </p:spTree>
    <p:extLst>
      <p:ext uri="{BB962C8B-B14F-4D97-AF65-F5344CB8AC3E}">
        <p14:creationId xmlns:p14="http://schemas.microsoft.com/office/powerpoint/2010/main" val="1370287948"/>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2124" y="-59757"/>
            <a:ext cx="4126659" cy="6355586"/>
          </a:xfrm>
          <a:prstGeom prst="rect">
            <a:avLst/>
          </a:prstGeom>
        </p:spPr>
        <p:txBody>
          <a:bodyPr wrap="square">
            <a:spAutoFit/>
          </a:bodyPr>
          <a:lstStyle/>
          <a:p>
            <a:pPr marL="40639" marR="40639">
              <a:spcBef>
                <a:spcPts val="600"/>
              </a:spcBef>
              <a:buClr>
                <a:srgbClr val="000000"/>
              </a:buClr>
              <a:buFont typeface="GeezTypeNet"/>
              <a:defRPr sz="2000">
                <a:latin typeface="GeezTypeNet"/>
                <a:ea typeface="GeezTypeNet"/>
                <a:cs typeface="GeezTypeNet"/>
                <a:sym typeface="GeezTypeNet"/>
              </a:defRPr>
            </a:pPr>
            <a:r>
              <a:rPr lang="ti-ET" sz="2900" dirty="0"/>
              <a:t>
</a:t>
            </a:r>
            <a:r>
              <a:rPr lang="en-CA" sz="2900" dirty="0" smtClean="0"/>
              <a:t>  </a:t>
            </a:r>
            <a:r>
              <a:rPr lang="ti-ET" sz="4600" dirty="0" smtClean="0"/>
              <a:t>ኩሉ ካባኻ፡</a:t>
            </a:r>
            <a:r>
              <a:rPr lang="en-CA" sz="4600" dirty="0" smtClean="0"/>
              <a:t> </a:t>
            </a:r>
          </a:p>
          <a:p>
            <a:pPr marL="40639" marR="40639">
              <a:spcBef>
                <a:spcPts val="600"/>
              </a:spcBef>
              <a:buClr>
                <a:srgbClr val="000000"/>
              </a:buClr>
              <a:buFont typeface="GeezTypeNet"/>
              <a:defRPr sz="2000">
                <a:latin typeface="GeezTypeNet"/>
                <a:ea typeface="GeezTypeNet"/>
                <a:cs typeface="GeezTypeNet"/>
                <a:sym typeface="GeezTypeNet"/>
              </a:defRPr>
            </a:pPr>
            <a:r>
              <a:rPr lang="ti-ET" sz="4600" dirty="0" smtClean="0"/>
              <a:t>ኩሉ </a:t>
            </a:r>
            <a:r>
              <a:rPr lang="ti-ET" sz="4600" dirty="0"/>
              <a:t>ከኣ ብኣኻ  ኩሉውን ምእንታኻ እዩ። ንስኻ ኣብ ኩሉ ኣሎኻ ብዕቤትካ ድማ ካብ ልዑላን ልዑል ኢኻ።</a:t>
            </a:r>
            <a:endParaRPr lang="mr-IN" sz="4600" dirty="0"/>
          </a:p>
        </p:txBody>
      </p:sp>
      <p:sp>
        <p:nvSpPr>
          <p:cNvPr id="20" name="Rectangle 19"/>
          <p:cNvSpPr/>
          <p:nvPr/>
        </p:nvSpPr>
        <p:spPr>
          <a:xfrm>
            <a:off x="8019535" y="273564"/>
            <a:ext cx="4244501" cy="5632311"/>
          </a:xfrm>
          <a:prstGeom prst="rect">
            <a:avLst/>
          </a:prstGeom>
        </p:spPr>
        <p:txBody>
          <a:bodyPr wrap="square">
            <a:spAutoFit/>
          </a:bodyPr>
          <a:lstStyle/>
          <a:p>
            <a:pPr marL="40639" marR="40639">
              <a:spcBef>
                <a:spcPts val="600"/>
              </a:spcBef>
              <a:defRPr sz="1800">
                <a:uFillTx/>
              </a:defRPr>
            </a:pPr>
            <a:r>
              <a:rPr lang="en-US" sz="4000" dirty="0" smtClean="0">
                <a:uFill>
                  <a:solidFill>
                    <a:srgbClr val="000000"/>
                  </a:solidFill>
                </a:uFill>
              </a:rPr>
              <a:t>All </a:t>
            </a:r>
            <a:r>
              <a:rPr lang="en-US" sz="4000" dirty="0">
                <a:uFill>
                  <a:solidFill>
                    <a:srgbClr val="000000"/>
                  </a:solidFill>
                </a:uFill>
              </a:rPr>
              <a:t>things are from thee, all things are through thee, and all things are for thee. Thou art in all, in thy greatness thou art higher than the high </a:t>
            </a:r>
            <a:r>
              <a:rPr lang="en-US" sz="4000" dirty="0" smtClean="0">
                <a:uFill>
                  <a:solidFill>
                    <a:srgbClr val="000000"/>
                  </a:solidFill>
                </a:uFill>
              </a:rPr>
              <a:t>ones </a:t>
            </a:r>
            <a:r>
              <a:rPr lang="en-US" sz="4000" dirty="0">
                <a:uFill>
                  <a:solidFill>
                    <a:srgbClr val="000000"/>
                  </a:solidFill>
                </a:uFill>
              </a:rPr>
              <a:t>in thyself </a:t>
            </a:r>
          </a:p>
        </p:txBody>
      </p:sp>
      <p:sp>
        <p:nvSpPr>
          <p:cNvPr id="2" name="Rectangle 1"/>
          <p:cNvSpPr/>
          <p:nvPr/>
        </p:nvSpPr>
        <p:spPr>
          <a:xfrm>
            <a:off x="-75770" y="-59757"/>
            <a:ext cx="4177636" cy="6047809"/>
          </a:xfrm>
          <a:prstGeom prst="rect">
            <a:avLst/>
          </a:prstGeom>
        </p:spPr>
        <p:txBody>
          <a:bodyPr wrap="square">
            <a:spAutoFit/>
          </a:bodyPr>
          <a:lstStyle/>
          <a:p>
            <a:pPr marL="40639" marR="40639">
              <a:spcBef>
                <a:spcPts val="600"/>
              </a:spcBef>
              <a:defRPr sz="1800">
                <a:uFillTx/>
              </a:defRPr>
            </a:pPr>
            <a:r>
              <a:rPr lang="ti-ET" sz="3200" dirty="0">
                <a:uFill>
                  <a:solidFill>
                    <a:srgbClr val="000000"/>
                  </a:solidFill>
                </a:uFill>
              </a:rPr>
              <a:t>
</a:t>
            </a:r>
            <a:r>
              <a:rPr lang="ti-ET" sz="5000" dirty="0">
                <a:uFill>
                  <a:solidFill>
                    <a:srgbClr val="000000"/>
                  </a:solidFill>
                </a:uFill>
              </a:rPr>
              <a:t>ኵሉ እምኔከ ወኵሉ ብከ፡ ወኵሉ በእንቲኣከ። ወኣንተ ውስተ ኵሉ ሀሎከ፤ ልዑል ኣንተ ምእልዑላን በዕበይከ።</a:t>
            </a:r>
          </a:p>
        </p:txBody>
      </p:sp>
    </p:spTree>
    <p:extLst>
      <p:ext uri="{BB962C8B-B14F-4D97-AF65-F5344CB8AC3E}">
        <p14:creationId xmlns:p14="http://schemas.microsoft.com/office/powerpoint/2010/main" val="1809326791"/>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3957" y="422564"/>
            <a:ext cx="4054247" cy="5709255"/>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rPr>
              <a:t>7. </a:t>
            </a:r>
            <a:r>
              <a:rPr lang="ti-ET" sz="4500" dirty="0" smtClean="0">
                <a:uFill>
                  <a:solidFill>
                    <a:srgbClr val="000000"/>
                  </a:solidFill>
                </a:uFill>
              </a:rPr>
              <a:t>ብምምጻእ </a:t>
            </a:r>
            <a:endParaRPr lang="en-CA" sz="4500" dirty="0" smtClean="0">
              <a:uFill>
                <a:solidFill>
                  <a:srgbClr val="000000"/>
                </a:solidFill>
              </a:uFill>
            </a:endParaRPr>
          </a:p>
          <a:p>
            <a:pPr marL="40639" marR="40639">
              <a:spcBef>
                <a:spcPts val="600"/>
              </a:spcBef>
              <a:defRPr sz="1800">
                <a:uFillTx/>
              </a:defRPr>
            </a:pPr>
            <a:r>
              <a:rPr lang="ti-ET" sz="4500" dirty="0" smtClean="0">
                <a:uFill>
                  <a:solidFill>
                    <a:srgbClr val="000000"/>
                  </a:solidFill>
                </a:uFill>
              </a:rPr>
              <a:t>ወድኻ </a:t>
            </a:r>
            <a:r>
              <a:rPr lang="ti-ET" sz="4500" dirty="0">
                <a:uFill>
                  <a:solidFill>
                    <a:srgbClr val="000000"/>
                  </a:solidFill>
                </a:uFill>
              </a:rPr>
              <a:t>ንትሑታት በጻሕካዮም፡ ንስኻ ብምስዋርካ ካብ ርሑቓት ርሑቕ ኢኻ። ብምሕረትካ ድማ ንርሑቓት ተቕርቦም ኢኻ</a:t>
            </a:r>
            <a:r>
              <a:rPr lang="ti-ET" sz="4500" dirty="0" smtClean="0">
                <a:uFill>
                  <a:solidFill>
                    <a:srgbClr val="000000"/>
                  </a:solidFill>
                </a:uFill>
              </a:rPr>
              <a:t>።</a:t>
            </a:r>
            <a:endParaRPr lang="ti-ET" sz="4500" dirty="0">
              <a:uFill>
                <a:solidFill>
                  <a:srgbClr val="000000"/>
                </a:solidFill>
              </a:uFill>
            </a:endParaRPr>
          </a:p>
        </p:txBody>
      </p:sp>
      <p:sp>
        <p:nvSpPr>
          <p:cNvPr id="20" name="Rectangle 19"/>
          <p:cNvSpPr/>
          <p:nvPr/>
        </p:nvSpPr>
        <p:spPr>
          <a:xfrm>
            <a:off x="8019535" y="126188"/>
            <a:ext cx="4244501" cy="6524863"/>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rPr>
              <a:t>7. </a:t>
            </a:r>
            <a:r>
              <a:rPr lang="en-US" sz="3800" dirty="0" smtClean="0">
                <a:uFill>
                  <a:solidFill>
                    <a:srgbClr val="000000"/>
                  </a:solidFill>
                </a:uFill>
              </a:rPr>
              <a:t>Yet </a:t>
            </a:r>
            <a:r>
              <a:rPr lang="en-US" sz="3800" dirty="0">
                <a:uFill>
                  <a:solidFill>
                    <a:srgbClr val="000000"/>
                  </a:solidFill>
                </a:uFill>
              </a:rPr>
              <a:t>thou didst visit the humble through the advent of thy Son. In thy invisibility thou art farther than those who are far. Through thy mercy thou </a:t>
            </a:r>
            <a:r>
              <a:rPr lang="en-US" sz="3800" dirty="0" err="1">
                <a:uFill>
                  <a:solidFill>
                    <a:srgbClr val="000000"/>
                  </a:solidFill>
                </a:uFill>
              </a:rPr>
              <a:t>bringest</a:t>
            </a:r>
            <a:r>
              <a:rPr lang="en-US" sz="3800" dirty="0">
                <a:uFill>
                  <a:solidFill>
                    <a:srgbClr val="000000"/>
                  </a:solidFill>
                </a:uFill>
              </a:rPr>
              <a:t> near to thyself those who are far off. </a:t>
            </a:r>
          </a:p>
        </p:txBody>
      </p:sp>
      <p:sp>
        <p:nvSpPr>
          <p:cNvPr id="2" name="Rectangle 1"/>
          <p:cNvSpPr/>
          <p:nvPr/>
        </p:nvSpPr>
        <p:spPr>
          <a:xfrm>
            <a:off x="0" y="422564"/>
            <a:ext cx="4177636" cy="5632311"/>
          </a:xfrm>
          <a:prstGeom prst="rect">
            <a:avLst/>
          </a:prstGeom>
        </p:spPr>
        <p:txBody>
          <a:bodyPr wrap="square">
            <a:spAutoFit/>
          </a:bodyPr>
          <a:lstStyle/>
          <a:p>
            <a:pPr marL="40639" marR="40639">
              <a:spcBef>
                <a:spcPts val="600"/>
              </a:spcBef>
              <a:defRPr sz="1800">
                <a:uFillTx/>
              </a:defRPr>
            </a:pPr>
            <a:r>
              <a:rPr lang="ti-ET" sz="1400" dirty="0">
                <a:solidFill>
                  <a:srgbClr val="FFC000"/>
                </a:solidFill>
                <a:uFill>
                  <a:solidFill>
                    <a:srgbClr val="000000"/>
                  </a:solidFill>
                </a:uFill>
              </a:rPr>
              <a:t>፯. </a:t>
            </a:r>
            <a:r>
              <a:rPr lang="ti-ET" sz="4500" dirty="0">
                <a:uFill>
                  <a:solidFill>
                    <a:srgbClr val="000000"/>
                  </a:solidFill>
                </a:uFill>
              </a:rPr>
              <a:t>ወሐወጽኮሙ ለትሑታን በምጽኣቱ ለወልድከ። ርሑቅ ኣንተ እምርሑቃን በሥዋሬከ። ወታለጽቆሙ ለርሑቃን በምሕረትከ</a:t>
            </a:r>
            <a:r>
              <a:rPr lang="ti-ET" sz="4500" dirty="0" smtClean="0">
                <a:uFill>
                  <a:solidFill>
                    <a:srgbClr val="000000"/>
                  </a:solidFill>
                </a:uFill>
              </a:rPr>
              <a:t>።</a:t>
            </a:r>
            <a:endParaRPr lang="ti-ET" sz="4500" dirty="0">
              <a:uFill>
                <a:solidFill>
                  <a:srgbClr val="000000"/>
                </a:solidFill>
              </a:uFill>
            </a:endParaRPr>
          </a:p>
        </p:txBody>
      </p:sp>
    </p:spTree>
    <p:extLst>
      <p:ext uri="{BB962C8B-B14F-4D97-AF65-F5344CB8AC3E}">
        <p14:creationId xmlns:p14="http://schemas.microsoft.com/office/powerpoint/2010/main" val="1990379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smtClean="0">
                <a:solidFill>
                  <a:srgbClr val="FFC000"/>
                </a:solidFill>
              </a:rPr>
              <a:t>ቃል</a:t>
            </a:r>
            <a:endParaRPr lang="en-CA" sz="2000" dirty="0" smtClean="0">
              <a:solidFill>
                <a:srgbClr val="FFC000"/>
              </a:solidFill>
            </a:endParaRPr>
          </a:p>
          <a:p>
            <a:endParaRPr lang="en-CA" sz="2000" dirty="0">
              <a:solidFill>
                <a:srgbClr val="FFC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፳፮. </a:t>
            </a:r>
            <a:r>
              <a:rPr lang="en-CA" sz="1400" dirty="0" smtClean="0">
                <a:solidFill>
                  <a:srgbClr val="FFC000"/>
                </a:solidFill>
              </a:rPr>
              <a:t>   </a:t>
            </a:r>
            <a:r>
              <a:rPr lang="en-CA" sz="4400" dirty="0" smtClean="0"/>
              <a:t>፩ </a:t>
            </a:r>
            <a:r>
              <a:rPr lang="en-CA" sz="4400" dirty="0" err="1"/>
              <a:t>ኣብ</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ወልድ</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smtClean="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smtClean="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priest shall stand upright</a:t>
            </a:r>
            <a:r>
              <a:rPr lang="en-US" sz="2000" dirty="0" smtClean="0">
                <a:solidFill>
                  <a:srgbClr val="FFC000"/>
                </a:solidFill>
              </a:rPr>
              <a:t>, and</a:t>
            </a:r>
            <a:r>
              <a:rPr lang="en-US" sz="2000" dirty="0">
                <a:solidFill>
                  <a:srgbClr val="FFC000"/>
                </a:solidFill>
              </a:rPr>
              <a:t>, with his face to the east, </a:t>
            </a:r>
            <a:r>
              <a:rPr lang="en-US" sz="2000" dirty="0" smtClean="0">
                <a:solidFill>
                  <a:srgbClr val="FFC000"/>
                </a:solidFill>
              </a:rPr>
              <a:t>stretching forth </a:t>
            </a:r>
            <a:r>
              <a:rPr lang="en-US" sz="2000" dirty="0">
                <a:solidFill>
                  <a:srgbClr val="FFC000"/>
                </a:solidFill>
              </a:rPr>
              <a:t>his hands, </a:t>
            </a:r>
            <a:r>
              <a:rPr lang="en-US" sz="2000" dirty="0" smtClean="0">
                <a:solidFill>
                  <a:srgbClr val="FFC000"/>
                </a:solidFill>
              </a:rPr>
              <a:t>shall chant </a:t>
            </a:r>
            <a:r>
              <a:rPr lang="en-US" sz="2000" dirty="0">
                <a:solidFill>
                  <a:srgbClr val="FFC000"/>
                </a:solidFill>
              </a:rPr>
              <a:t>with a </a:t>
            </a:r>
            <a:r>
              <a:rPr lang="en-US" sz="2000" dirty="0" smtClean="0">
                <a:solidFill>
                  <a:srgbClr val="FFC000"/>
                </a:solidFill>
              </a:rPr>
              <a:t>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26.</a:t>
            </a:r>
            <a:r>
              <a:rPr lang="en-US" sz="3700" dirty="0" smtClean="0">
                <a:solidFill>
                  <a:schemeClr val="tx1">
                    <a:lumMod val="95000"/>
                  </a:schemeClr>
                </a:solidFill>
              </a:rPr>
              <a:t>Only the Father is </a:t>
            </a:r>
            <a:r>
              <a:rPr lang="en-US" sz="3700" dirty="0" err="1" smtClean="0">
                <a:solidFill>
                  <a:schemeClr val="tx1">
                    <a:lumMod val="95000"/>
                  </a:schemeClr>
                </a:solidFill>
              </a:rPr>
              <a:t>holy,Only</a:t>
            </a:r>
            <a:r>
              <a:rPr lang="en-US" sz="3700" dirty="0" smtClean="0">
                <a:solidFill>
                  <a:schemeClr val="tx1">
                    <a:lumMod val="95000"/>
                  </a:schemeClr>
                </a:solidFill>
              </a:rPr>
              <a:t> is the Son is </a:t>
            </a:r>
            <a:r>
              <a:rPr lang="en-US" sz="3700" dirty="0" err="1" smtClean="0">
                <a:solidFill>
                  <a:schemeClr val="tx1">
                    <a:lumMod val="95000"/>
                  </a:schemeClr>
                </a:solidFill>
              </a:rPr>
              <a:t>holy,Only</a:t>
            </a:r>
            <a:r>
              <a:rPr lang="en-US" sz="3700" dirty="0" smtClean="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1400" dirty="0" smtClean="0">
                <a:solidFill>
                  <a:srgbClr val="FFC000"/>
                </a:solidFill>
              </a:rPr>
              <a:t>27.</a:t>
            </a:r>
            <a:r>
              <a:rPr lang="en-US" sz="3700" dirty="0" smtClean="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2152136181"/>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335" y="-69806"/>
            <a:ext cx="4190624" cy="670952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8. </a:t>
            </a:r>
            <a:r>
              <a:rPr lang="ti-ET" sz="4300" dirty="0" smtClean="0">
                <a:uFill>
                  <a:solidFill>
                    <a:srgbClr val="000000"/>
                  </a:solidFill>
                </a:uFill>
              </a:rPr>
              <a:t>ንኹሉ </a:t>
            </a:r>
            <a:r>
              <a:rPr lang="ti-ET" sz="4300" dirty="0">
                <a:uFill>
                  <a:solidFill>
                    <a:srgbClr val="000000"/>
                  </a:solidFill>
                </a:uFill>
              </a:rPr>
              <a:t>ናይ </a:t>
            </a:r>
            <a:r>
              <a:rPr lang="ti-ET" sz="4300" dirty="0" smtClean="0">
                <a:uFill>
                  <a:solidFill>
                    <a:srgbClr val="000000"/>
                  </a:solidFill>
                </a:uFill>
              </a:rPr>
              <a:t>ውሽጡ</a:t>
            </a:r>
            <a:r>
              <a:rPr lang="en-CA" sz="4300" dirty="0" smtClean="0">
                <a:uFill>
                  <a:solidFill>
                    <a:srgbClr val="000000"/>
                  </a:solidFill>
                </a:uFill>
              </a:rPr>
              <a:t> </a:t>
            </a:r>
            <a:r>
              <a:rPr lang="ti-ET" sz="4300" dirty="0" smtClean="0">
                <a:uFill>
                  <a:solidFill>
                    <a:srgbClr val="000000"/>
                  </a:solidFill>
                </a:uFill>
              </a:rPr>
              <a:t>ንስኻ ኢኻ፡ንኹሉውን </a:t>
            </a:r>
            <a:r>
              <a:rPr lang="ti-ET" sz="4300" dirty="0">
                <a:uFill>
                  <a:solidFill>
                    <a:srgbClr val="000000"/>
                  </a:solidFill>
                </a:uFill>
              </a:rPr>
              <a:t>ናይ ግዳሙ ንስኻ ኢኻ። ልዕልናኻ ብኣኻ ክዱን እዩ። </a:t>
            </a:r>
            <a:r>
              <a:rPr lang="ti-ET" sz="4300" dirty="0" smtClean="0">
                <a:uFill>
                  <a:solidFill>
                    <a:srgbClr val="000000"/>
                  </a:solidFill>
                </a:uFill>
              </a:rPr>
              <a:t>ኃይልኻ</a:t>
            </a:r>
            <a:r>
              <a:rPr lang="en-CA" sz="4300" dirty="0" smtClean="0">
                <a:uFill>
                  <a:solidFill>
                    <a:srgbClr val="000000"/>
                  </a:solidFill>
                </a:uFill>
              </a:rPr>
              <a:t> </a:t>
            </a:r>
            <a:r>
              <a:rPr lang="ti-ET" sz="4300" dirty="0" smtClean="0">
                <a:uFill>
                  <a:solidFill>
                    <a:srgbClr val="000000"/>
                  </a:solidFill>
                </a:uFill>
              </a:rPr>
              <a:t>ውን </a:t>
            </a:r>
            <a:r>
              <a:rPr lang="ti-ET" sz="4300" dirty="0">
                <a:uFill>
                  <a:solidFill>
                    <a:srgbClr val="000000"/>
                  </a:solidFill>
                </a:uFill>
              </a:rPr>
              <a:t>ኣባኻ ሥዉር እዩ። ባዕልኻ ንባዕልኻ ርእስኻ ጋረድካ ባዕልኻ ንባዕልኻውን </a:t>
            </a:r>
            <a:r>
              <a:rPr lang="ti-ET" sz="4300" dirty="0" smtClean="0">
                <a:uFill>
                  <a:solidFill>
                    <a:srgbClr val="000000"/>
                  </a:solidFill>
                </a:uFill>
              </a:rPr>
              <a:t>ተኸደንካ።</a:t>
            </a:r>
            <a:endParaRPr lang="ti-ET" sz="4300" dirty="0">
              <a:uFill>
                <a:solidFill>
                  <a:srgbClr val="000000"/>
                </a:solidFill>
              </a:uFill>
            </a:endParaRPr>
          </a:p>
        </p:txBody>
      </p:sp>
      <p:sp>
        <p:nvSpPr>
          <p:cNvPr id="20" name="Rectangle 19"/>
          <p:cNvSpPr/>
          <p:nvPr/>
        </p:nvSpPr>
        <p:spPr>
          <a:xfrm>
            <a:off x="7986410" y="-37936"/>
            <a:ext cx="4244501" cy="624786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8. </a:t>
            </a:r>
            <a:r>
              <a:rPr lang="en-US" sz="4000" dirty="0" smtClean="0">
                <a:uFill>
                  <a:solidFill>
                    <a:srgbClr val="000000"/>
                  </a:solidFill>
                </a:uFill>
              </a:rPr>
              <a:t>Thou </a:t>
            </a:r>
            <a:r>
              <a:rPr lang="en-US" sz="4000" dirty="0">
                <a:uFill>
                  <a:solidFill>
                    <a:srgbClr val="000000"/>
                  </a:solidFill>
                </a:uFill>
              </a:rPr>
              <a:t>art inside all, and thou art </a:t>
            </a:r>
            <a:r>
              <a:rPr lang="en-US" sz="4000" dirty="0" smtClean="0">
                <a:uFill>
                  <a:solidFill>
                    <a:srgbClr val="000000"/>
                  </a:solidFill>
                </a:uFill>
              </a:rPr>
              <a:t>out side </a:t>
            </a:r>
            <a:r>
              <a:rPr lang="en-US" sz="4000" dirty="0">
                <a:uFill>
                  <a:solidFill>
                    <a:srgbClr val="000000"/>
                  </a:solidFill>
                </a:uFill>
              </a:rPr>
              <a:t>all. Thy greatness is hidden in thee, thy power is hidden in thee. Thou </a:t>
            </a:r>
            <a:r>
              <a:rPr lang="en-US" sz="4000" dirty="0" smtClean="0">
                <a:uFill>
                  <a:solidFill>
                    <a:srgbClr val="000000"/>
                  </a:solidFill>
                </a:uFill>
              </a:rPr>
              <a:t>thy self </a:t>
            </a:r>
            <a:r>
              <a:rPr lang="en-US" sz="4000" dirty="0" err="1">
                <a:uFill>
                  <a:solidFill>
                    <a:srgbClr val="000000"/>
                  </a:solidFill>
                </a:uFill>
              </a:rPr>
              <a:t>veilest</a:t>
            </a:r>
            <a:r>
              <a:rPr lang="en-US" sz="4000" dirty="0">
                <a:uFill>
                  <a:solidFill>
                    <a:srgbClr val="000000"/>
                  </a:solidFill>
                </a:uFill>
              </a:rPr>
              <a:t> </a:t>
            </a:r>
            <a:r>
              <a:rPr lang="en-US" sz="4000" dirty="0" smtClean="0">
                <a:uFill>
                  <a:solidFill>
                    <a:srgbClr val="000000"/>
                  </a:solidFill>
                </a:uFill>
              </a:rPr>
              <a:t>thy self </a:t>
            </a:r>
            <a:r>
              <a:rPr lang="en-US" sz="4000" dirty="0">
                <a:uFill>
                  <a:solidFill>
                    <a:srgbClr val="000000"/>
                  </a:solidFill>
                </a:uFill>
              </a:rPr>
              <a:t>with </a:t>
            </a:r>
            <a:r>
              <a:rPr lang="en-US" sz="4000" dirty="0" smtClean="0">
                <a:uFill>
                  <a:solidFill>
                    <a:srgbClr val="000000"/>
                  </a:solidFill>
                </a:uFill>
              </a:rPr>
              <a:t>thy self</a:t>
            </a:r>
            <a:r>
              <a:rPr lang="en-US" sz="4000" dirty="0">
                <a:uFill>
                  <a:solidFill>
                    <a:srgbClr val="000000"/>
                  </a:solidFill>
                </a:uFill>
              </a:rPr>
              <a:t>, and </a:t>
            </a:r>
            <a:r>
              <a:rPr lang="en-US" sz="4000" dirty="0" err="1">
                <a:uFill>
                  <a:solidFill>
                    <a:srgbClr val="000000"/>
                  </a:solidFill>
                </a:uFill>
              </a:rPr>
              <a:t>hidest</a:t>
            </a:r>
            <a:r>
              <a:rPr lang="en-US" sz="4000" dirty="0">
                <a:uFill>
                  <a:solidFill>
                    <a:srgbClr val="000000"/>
                  </a:solidFill>
                </a:uFill>
              </a:rPr>
              <a:t> </a:t>
            </a:r>
            <a:r>
              <a:rPr lang="en-US" sz="4000" dirty="0" smtClean="0">
                <a:uFill>
                  <a:solidFill>
                    <a:srgbClr val="000000"/>
                  </a:solidFill>
                </a:uFill>
              </a:rPr>
              <a:t>thy self</a:t>
            </a:r>
            <a:endParaRPr lang="en-US" sz="4000" dirty="0">
              <a:uFill>
                <a:solidFill>
                  <a:srgbClr val="000000"/>
                </a:solidFill>
              </a:uFill>
            </a:endParaRPr>
          </a:p>
        </p:txBody>
      </p:sp>
      <p:sp>
        <p:nvSpPr>
          <p:cNvPr id="2" name="Rectangle 1"/>
          <p:cNvSpPr/>
          <p:nvPr/>
        </p:nvSpPr>
        <p:spPr>
          <a:xfrm>
            <a:off x="-90752" y="-632749"/>
            <a:ext cx="4177636" cy="7602081"/>
          </a:xfrm>
          <a:prstGeom prst="rect">
            <a:avLst/>
          </a:prstGeom>
        </p:spPr>
        <p:txBody>
          <a:bodyPr wrap="square">
            <a:spAutoFit/>
          </a:bodyPr>
          <a:lstStyle/>
          <a:p>
            <a:pPr marL="40639" marR="40639">
              <a:spcBef>
                <a:spcPts val="600"/>
              </a:spcBef>
              <a:defRPr sz="1800">
                <a:uFillTx/>
              </a:defRPr>
            </a:pPr>
            <a:r>
              <a:rPr lang="ti-ET" sz="2800" dirty="0">
                <a:uFill>
                  <a:solidFill>
                    <a:srgbClr val="000000"/>
                  </a:solidFill>
                </a:uFill>
              </a:rPr>
              <a:t>
</a:t>
            </a:r>
            <a:r>
              <a:rPr lang="ti-ET" sz="1400" dirty="0">
                <a:uFill>
                  <a:solidFill>
                    <a:srgbClr val="000000"/>
                  </a:solidFill>
                </a:uFill>
              </a:rPr>
              <a:t> </a:t>
            </a:r>
            <a:r>
              <a:rPr lang="ti-ET" sz="1400" dirty="0" smtClean="0">
                <a:solidFill>
                  <a:srgbClr val="FFC000"/>
                </a:solidFill>
                <a:uFill>
                  <a:solidFill>
                    <a:srgbClr val="000000"/>
                  </a:solidFill>
                </a:uFill>
              </a:rPr>
              <a:t>፰</a:t>
            </a:r>
            <a:r>
              <a:rPr lang="en-CA" sz="1400" dirty="0" smtClean="0">
                <a:solidFill>
                  <a:srgbClr val="FFC000"/>
                </a:solidFill>
                <a:uFill>
                  <a:solidFill>
                    <a:srgbClr val="000000"/>
                  </a:solidFill>
                </a:uFill>
              </a:rPr>
              <a:t>. </a:t>
            </a:r>
            <a:r>
              <a:rPr lang="ti-ET" sz="4500" dirty="0" smtClean="0">
                <a:uFill>
                  <a:solidFill>
                    <a:srgbClr val="000000"/>
                  </a:solidFill>
                </a:uFill>
              </a:rPr>
              <a:t>ኣንተ </a:t>
            </a:r>
            <a:r>
              <a:rPr lang="ti-ET" sz="4500" dirty="0">
                <a:uFill>
                  <a:solidFill>
                    <a:srgbClr val="000000"/>
                  </a:solidFill>
                </a:uFill>
              </a:rPr>
              <a:t>ውእቱ ዘእንተ ውስጡ ለኵሉ ወኣንተ ውእቱ </a:t>
            </a:r>
            <a:r>
              <a:rPr lang="ti-ET" sz="4500" dirty="0" smtClean="0">
                <a:uFill>
                  <a:solidFill>
                    <a:srgbClr val="000000"/>
                  </a:solidFill>
                </a:uFill>
              </a:rPr>
              <a:t>ዘእንተ ኣፍኣሁ </a:t>
            </a:r>
            <a:r>
              <a:rPr lang="ti-ET" sz="4500" dirty="0">
                <a:uFill>
                  <a:solidFill>
                    <a:srgbClr val="000000"/>
                  </a:solidFill>
                </a:uFill>
              </a:rPr>
              <a:t>ለኵሉ።
ክዱን ብከ ዕበይከ ወሥዉር ብከ ኃይልከ ለሊከ ብከ ኣንጦላዕከ ኪያከ ወኣንተ ብከ ለሊከ ተከደንከ።</a:t>
            </a:r>
          </a:p>
        </p:txBody>
      </p:sp>
    </p:spTree>
    <p:extLst>
      <p:ext uri="{BB962C8B-B14F-4D97-AF65-F5344CB8AC3E}">
        <p14:creationId xmlns:p14="http://schemas.microsoft.com/office/powerpoint/2010/main" val="3330550043"/>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59757"/>
            <a:ext cx="4054247" cy="6494085"/>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9.</a:t>
            </a:r>
            <a:r>
              <a:rPr lang="ti-ET" sz="4700" dirty="0" smtClean="0">
                <a:uFill>
                  <a:solidFill>
                    <a:srgbClr val="000000"/>
                  </a:solidFill>
                </a:uFill>
              </a:rPr>
              <a:t>ዝወለድካዮ </a:t>
            </a:r>
            <a:endParaRPr lang="en-CA" sz="4700" dirty="0" smtClean="0">
              <a:uFill>
                <a:solidFill>
                  <a:srgbClr val="000000"/>
                </a:solidFill>
              </a:uFill>
            </a:endParaRPr>
          </a:p>
          <a:p>
            <a:pPr marL="40639" marR="40639">
              <a:spcBef>
                <a:spcPts val="600"/>
              </a:spcBef>
              <a:defRPr sz="1800">
                <a:uFillTx/>
              </a:defRPr>
            </a:pPr>
            <a:r>
              <a:rPr lang="ti-ET" sz="4700" dirty="0" smtClean="0">
                <a:uFill>
                  <a:solidFill>
                    <a:srgbClr val="000000"/>
                  </a:solidFill>
                </a:uFill>
              </a:rPr>
              <a:t>ወድኻ </a:t>
            </a:r>
            <a:r>
              <a:rPr lang="ti-ET" sz="4700" dirty="0">
                <a:uFill>
                  <a:solidFill>
                    <a:srgbClr val="000000"/>
                  </a:solidFill>
                </a:uFill>
              </a:rPr>
              <a:t>ብዛዕባኻ ነገረና፡ ዜናኻ ድማ ሰበኸልና፡ ንሱ እቲ ካባኻ ዝተወልደ ከማኻ ከም ወላዲኡ ንዘለዓለም ዚነብር እዩ።</a:t>
            </a:r>
            <a:r>
              <a:rPr lang="ti-ET" sz="3000" dirty="0">
                <a:uFill>
                  <a:solidFill>
                    <a:srgbClr val="000000"/>
                  </a:solidFill>
                </a:uFill>
              </a:rPr>
              <a:t>
</a:t>
            </a:r>
          </a:p>
        </p:txBody>
      </p:sp>
      <p:sp>
        <p:nvSpPr>
          <p:cNvPr id="20" name="Rectangle 19"/>
          <p:cNvSpPr/>
          <p:nvPr/>
        </p:nvSpPr>
        <p:spPr>
          <a:xfrm>
            <a:off x="8019535" y="-59757"/>
            <a:ext cx="4244501" cy="6247864"/>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rPr>
              <a:t>9</a:t>
            </a:r>
            <a:r>
              <a:rPr lang="en-CA" sz="1400" dirty="0" smtClean="0">
                <a:solidFill>
                  <a:srgbClr val="FFC000"/>
                </a:solidFill>
                <a:uFill>
                  <a:solidFill>
                    <a:srgbClr val="000000"/>
                  </a:solidFill>
                </a:uFill>
              </a:rPr>
              <a:t>. </a:t>
            </a:r>
            <a:r>
              <a:rPr lang="en-US" sz="4000" dirty="0" smtClean="0">
                <a:uFill>
                  <a:solidFill>
                    <a:srgbClr val="000000"/>
                  </a:solidFill>
                </a:uFill>
              </a:rPr>
              <a:t>Thy </a:t>
            </a:r>
            <a:r>
              <a:rPr lang="en-US" sz="4000" dirty="0">
                <a:uFill>
                  <a:solidFill>
                    <a:srgbClr val="000000"/>
                  </a:solidFill>
                </a:uFill>
              </a:rPr>
              <a:t>Son whom thou didst beget told us about thee. He who was born of thee preached unto us tidings of thee. He is </a:t>
            </a:r>
            <a:r>
              <a:rPr lang="en-US" sz="4000" dirty="0" err="1">
                <a:uFill>
                  <a:solidFill>
                    <a:srgbClr val="000000"/>
                  </a:solidFill>
                </a:uFill>
              </a:rPr>
              <a:t>honourable</a:t>
            </a:r>
            <a:r>
              <a:rPr lang="en-US" sz="4000" dirty="0">
                <a:uFill>
                  <a:solidFill>
                    <a:srgbClr val="000000"/>
                  </a:solidFill>
                </a:uFill>
              </a:rPr>
              <a:t> like thee who  beget him. </a:t>
            </a:r>
          </a:p>
        </p:txBody>
      </p:sp>
      <p:sp>
        <p:nvSpPr>
          <p:cNvPr id="2" name="Rectangle 1"/>
          <p:cNvSpPr/>
          <p:nvPr/>
        </p:nvSpPr>
        <p:spPr>
          <a:xfrm>
            <a:off x="-63956" y="-19800"/>
            <a:ext cx="4177636" cy="6817251"/>
          </a:xfrm>
          <a:prstGeom prst="rect">
            <a:avLst/>
          </a:prstGeom>
        </p:spPr>
        <p:txBody>
          <a:bodyPr wrap="square">
            <a:spAutoFit/>
          </a:bodyPr>
          <a:lstStyle/>
          <a:p>
            <a:pPr marL="40639" marR="40639">
              <a:spcBef>
                <a:spcPts val="600"/>
              </a:spcBef>
              <a:defRPr sz="1800">
                <a:uFillTx/>
              </a:defRPr>
            </a:pPr>
            <a:r>
              <a:rPr lang="ti-ET" sz="1400" dirty="0">
                <a:solidFill>
                  <a:srgbClr val="FFC000"/>
                </a:solidFill>
                <a:uFill>
                  <a:solidFill>
                    <a:srgbClr val="000000"/>
                  </a:solidFill>
                </a:uFill>
              </a:rPr>
              <a:t>፱. </a:t>
            </a:r>
            <a:r>
              <a:rPr lang="ti-ET" sz="5000" dirty="0">
                <a:uFill>
                  <a:solidFill>
                    <a:srgbClr val="000000"/>
                  </a:solidFill>
                </a:uFill>
              </a:rPr>
              <a:t>ነገረነ በእንቲኣከ፡ ወልድከ ዘወለድኮ፡ ሰበከ ለነ ዜናከ ውእቱ ዝንቱ ዘተወልደ እምኔከ፡ ክቡር ከማከ ለዓለም  ከመ ወላዲሁ።</a:t>
            </a:r>
            <a:r>
              <a:rPr lang="ti-ET" sz="3200" dirty="0">
                <a:uFill>
                  <a:solidFill>
                    <a:srgbClr val="000000"/>
                  </a:solidFill>
                </a:uFill>
              </a:rPr>
              <a:t>
</a:t>
            </a:r>
          </a:p>
        </p:txBody>
      </p:sp>
    </p:spTree>
    <p:extLst>
      <p:ext uri="{BB962C8B-B14F-4D97-AF65-F5344CB8AC3E}">
        <p14:creationId xmlns:p14="http://schemas.microsoft.com/office/powerpoint/2010/main" val="1580119175"/>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5288" y="452709"/>
            <a:ext cx="4054247" cy="5339923"/>
          </a:xfrm>
          <a:prstGeom prst="rect">
            <a:avLst/>
          </a:prstGeom>
        </p:spPr>
        <p:txBody>
          <a:bodyPr wrap="square">
            <a:spAutoFit/>
          </a:bodyPr>
          <a:lstStyle/>
          <a:p>
            <a:pPr marL="40639" marR="40639">
              <a:spcBef>
                <a:spcPts val="600"/>
              </a:spcBef>
              <a:defRPr sz="1800">
                <a:uFillTx/>
              </a:defRPr>
            </a:pPr>
            <a:r>
              <a:rPr lang="en-CA" sz="3000" dirty="0" smtClean="0">
                <a:uFill>
                  <a:solidFill>
                    <a:srgbClr val="000000"/>
                  </a:solidFill>
                </a:uFill>
              </a:rPr>
              <a:t> </a:t>
            </a:r>
            <a:r>
              <a:rPr lang="en-CA" sz="1400" dirty="0" smtClean="0">
                <a:solidFill>
                  <a:srgbClr val="FFC000"/>
                </a:solidFill>
                <a:uFill>
                  <a:solidFill>
                    <a:srgbClr val="000000"/>
                  </a:solidFill>
                </a:uFill>
              </a:rPr>
              <a:t>10. </a:t>
            </a:r>
            <a:r>
              <a:rPr lang="ti-ET" sz="4800" dirty="0" smtClean="0">
                <a:uFill>
                  <a:solidFill>
                    <a:srgbClr val="000000"/>
                  </a:solidFill>
                </a:uFill>
              </a:rPr>
              <a:t>ንስኻውን </a:t>
            </a:r>
            <a:endParaRPr lang="en-CA" sz="4800" dirty="0" smtClean="0">
              <a:uFill>
                <a:solidFill>
                  <a:srgbClr val="000000"/>
                </a:solidFill>
              </a:uFill>
            </a:endParaRPr>
          </a:p>
          <a:p>
            <a:pPr marL="40639" marR="40639">
              <a:spcBef>
                <a:spcPts val="600"/>
              </a:spcBef>
              <a:defRPr sz="1800">
                <a:uFillTx/>
              </a:defRPr>
            </a:pPr>
            <a:r>
              <a:rPr lang="ti-ET" sz="4800" dirty="0" smtClean="0">
                <a:uFill>
                  <a:solidFill>
                    <a:srgbClr val="000000"/>
                  </a:solidFill>
                </a:uFill>
              </a:rPr>
              <a:t>ባዕልኻ </a:t>
            </a:r>
            <a:r>
              <a:rPr lang="ti-ET" sz="4800" dirty="0">
                <a:uFill>
                  <a:solidFill>
                    <a:srgbClr val="000000"/>
                  </a:solidFill>
                </a:uFill>
              </a:rPr>
              <a:t>ብዛዕባኡ ነገርካና፡ ብሓቂ ወድኻ ከም ዝኾነ ብቓልካ መስከርካ። ብርግጽ ከኣ ኣቡኡ ንስኻ ኢኻ።</a:t>
            </a:r>
          </a:p>
        </p:txBody>
      </p:sp>
      <p:sp>
        <p:nvSpPr>
          <p:cNvPr id="20" name="Rectangle 19"/>
          <p:cNvSpPr/>
          <p:nvPr/>
        </p:nvSpPr>
        <p:spPr>
          <a:xfrm>
            <a:off x="8019535" y="429213"/>
            <a:ext cx="4244501" cy="563231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10</a:t>
            </a:r>
            <a:r>
              <a:rPr lang="en-CA" sz="1400" dirty="0">
                <a:solidFill>
                  <a:srgbClr val="FFC000"/>
                </a:solidFill>
                <a:uFill>
                  <a:solidFill>
                    <a:srgbClr val="000000"/>
                  </a:solidFill>
                </a:uFill>
              </a:rPr>
              <a:t>. </a:t>
            </a:r>
            <a:r>
              <a:rPr lang="en-US" sz="4500" dirty="0" smtClean="0">
                <a:uFill>
                  <a:solidFill>
                    <a:srgbClr val="000000"/>
                  </a:solidFill>
                </a:uFill>
              </a:rPr>
              <a:t>Thou </a:t>
            </a:r>
            <a:r>
              <a:rPr lang="en-US" sz="4500" dirty="0">
                <a:uFill>
                  <a:solidFill>
                    <a:srgbClr val="000000"/>
                  </a:solidFill>
                </a:uFill>
              </a:rPr>
              <a:t>hast told us about him, and thou art his witness through thy word that he is truly thy Son and that thou art truly his Father. </a:t>
            </a:r>
          </a:p>
        </p:txBody>
      </p:sp>
      <p:sp>
        <p:nvSpPr>
          <p:cNvPr id="2" name="Rectangle 1"/>
          <p:cNvSpPr/>
          <p:nvPr/>
        </p:nvSpPr>
        <p:spPr>
          <a:xfrm>
            <a:off x="0" y="479268"/>
            <a:ext cx="4177636" cy="5478423"/>
          </a:xfrm>
          <a:prstGeom prst="rect">
            <a:avLst/>
          </a:prstGeom>
        </p:spPr>
        <p:txBody>
          <a:bodyPr wrap="square">
            <a:spAutoFit/>
          </a:bodyPr>
          <a:lstStyle/>
          <a:p>
            <a:pPr marL="40639" marR="40639">
              <a:spcBef>
                <a:spcPts val="600"/>
              </a:spcBef>
              <a:defRPr sz="1800">
                <a:uFillTx/>
              </a:defRPr>
            </a:pPr>
            <a:r>
              <a:rPr lang="ti-ET" sz="3200" dirty="0" smtClean="0">
                <a:uFill>
                  <a:solidFill>
                    <a:srgbClr val="000000"/>
                  </a:solidFill>
                </a:uFill>
              </a:rPr>
              <a:t> </a:t>
            </a:r>
            <a:r>
              <a:rPr lang="ti-ET" sz="1400" dirty="0" smtClean="0">
                <a:solidFill>
                  <a:srgbClr val="FFC000"/>
                </a:solidFill>
                <a:uFill>
                  <a:solidFill>
                    <a:srgbClr val="000000"/>
                  </a:solidFill>
                </a:uFill>
              </a:rPr>
              <a:t>፲. </a:t>
            </a:r>
            <a:r>
              <a:rPr lang="ti-ET" sz="5000" dirty="0">
                <a:uFill>
                  <a:solidFill>
                    <a:srgbClr val="000000"/>
                  </a:solidFill>
                </a:uFill>
              </a:rPr>
              <a:t>ኣንተ ለሊከ በእንቲኣሁ ነገረነ ወሰማዕቱ ኣንተ በቃልከ፡ ከመ ኣማን ውእቱ ወልድከ ወበጽድቅ ኣቡሁ ኣንተ።</a:t>
            </a:r>
          </a:p>
        </p:txBody>
      </p:sp>
    </p:spTree>
    <p:extLst>
      <p:ext uri="{BB962C8B-B14F-4D97-AF65-F5344CB8AC3E}">
        <p14:creationId xmlns:p14="http://schemas.microsoft.com/office/powerpoint/2010/main" val="175776670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59757"/>
            <a:ext cx="4054247" cy="7109639"/>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rPr>
              <a:t>11. </a:t>
            </a:r>
            <a:r>
              <a:rPr lang="ti-ET" sz="4200" dirty="0" smtClean="0">
                <a:uFill>
                  <a:solidFill>
                    <a:srgbClr val="000000"/>
                  </a:solidFill>
                </a:uFill>
              </a:rPr>
              <a:t>ንኣኻ </a:t>
            </a:r>
            <a:r>
              <a:rPr lang="ti-ET" sz="4200" dirty="0">
                <a:uFill>
                  <a:solidFill>
                    <a:srgbClr val="000000"/>
                  </a:solidFill>
                </a:uFill>
              </a:rPr>
              <a:t>ምስ </a:t>
            </a:r>
            <a:endParaRPr lang="en-CA" sz="4200" dirty="0" smtClean="0">
              <a:uFill>
                <a:solidFill>
                  <a:srgbClr val="000000"/>
                </a:solidFill>
              </a:uFill>
            </a:endParaRPr>
          </a:p>
          <a:p>
            <a:pPr marL="40639" marR="40639">
              <a:spcBef>
                <a:spcPts val="600"/>
              </a:spcBef>
              <a:defRPr sz="1800">
                <a:uFillTx/>
              </a:defRPr>
            </a:pPr>
            <a:r>
              <a:rPr lang="ti-ET" sz="4200" dirty="0" smtClean="0">
                <a:uFill>
                  <a:solidFill>
                    <a:srgbClr val="000000"/>
                  </a:solidFill>
                </a:uFill>
              </a:rPr>
              <a:t>ወድኻ </a:t>
            </a:r>
            <a:r>
              <a:rPr lang="ti-ET" sz="4200" dirty="0">
                <a:uFill>
                  <a:solidFill>
                    <a:srgbClr val="000000"/>
                  </a:solidFill>
                </a:uFill>
              </a:rPr>
              <a:t>ይሰግዱልካ፡ ንእኡ ምሳኽ ምስ ዝወለድካዮ፡ ምስጋና ይኹን። </a:t>
            </a:r>
            <a:r>
              <a:rPr lang="ti-ET" sz="4200" dirty="0" smtClean="0">
                <a:uFill>
                  <a:solidFill>
                    <a:srgbClr val="000000"/>
                  </a:solidFill>
                </a:uFill>
              </a:rPr>
              <a:t>ኣብ </a:t>
            </a:r>
            <a:r>
              <a:rPr lang="ti-ET" sz="4200" dirty="0">
                <a:uFill>
                  <a:solidFill>
                    <a:srgbClr val="000000"/>
                  </a:solidFill>
                </a:uFill>
              </a:rPr>
              <a:t>ማእከሉን ማእከልካን ሓንቲ ዕለት፡ ኣብ ማእከል ወልድን ወላዲኡን ሓንቲ ሰዓት ምቅድዳም የልቦን።</a:t>
            </a:r>
            <a:r>
              <a:rPr lang="ti-ET" sz="2600" dirty="0">
                <a:uFill>
                  <a:solidFill>
                    <a:srgbClr val="000000"/>
                  </a:solidFill>
                </a:uFill>
              </a:rPr>
              <a:t>
</a:t>
            </a:r>
          </a:p>
        </p:txBody>
      </p:sp>
      <p:sp>
        <p:nvSpPr>
          <p:cNvPr id="20" name="Rectangle 19"/>
          <p:cNvSpPr/>
          <p:nvPr/>
        </p:nvSpPr>
        <p:spPr>
          <a:xfrm>
            <a:off x="8019535" y="-19800"/>
            <a:ext cx="4244501" cy="6632585"/>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rPr>
              <a:t>11. </a:t>
            </a:r>
            <a:r>
              <a:rPr lang="en-US" sz="4000" dirty="0" smtClean="0"/>
              <a:t>They </a:t>
            </a:r>
            <a:r>
              <a:rPr lang="en-US" sz="4000" dirty="0"/>
              <a:t>worship thee with thy Son, and he hath glory with him who begat him. There is no day between thee and him, and there is no hour between the Son and his Father.  </a:t>
            </a:r>
            <a:r>
              <a:rPr lang="en-US" sz="2500" dirty="0"/>
              <a:t/>
            </a:r>
            <a:br>
              <a:rPr lang="en-US" sz="2500" dirty="0"/>
            </a:br>
            <a:endParaRPr lang="en-US" sz="2500" dirty="0">
              <a:uFill>
                <a:solidFill>
                  <a:srgbClr val="000000"/>
                </a:solidFill>
              </a:uFill>
            </a:endParaRPr>
          </a:p>
        </p:txBody>
      </p:sp>
      <p:sp>
        <p:nvSpPr>
          <p:cNvPr id="2" name="Rectangle 1"/>
          <p:cNvSpPr/>
          <p:nvPr/>
        </p:nvSpPr>
        <p:spPr>
          <a:xfrm>
            <a:off x="-63956" y="-19800"/>
            <a:ext cx="4342240" cy="6247864"/>
          </a:xfrm>
          <a:prstGeom prst="rect">
            <a:avLst/>
          </a:prstGeom>
        </p:spPr>
        <p:txBody>
          <a:bodyPr wrap="square">
            <a:spAutoFit/>
          </a:bodyPr>
          <a:lstStyle/>
          <a:p>
            <a:pPr marL="40639" marR="40639">
              <a:spcBef>
                <a:spcPts val="600"/>
              </a:spcBef>
              <a:defRPr sz="1800">
                <a:uFillTx/>
              </a:defRPr>
            </a:pPr>
            <a:r>
              <a:rPr lang="ti-ET" sz="1400" dirty="0">
                <a:solidFill>
                  <a:srgbClr val="FFC000"/>
                </a:solidFill>
                <a:uFill>
                  <a:solidFill>
                    <a:srgbClr val="000000"/>
                  </a:solidFill>
                </a:uFill>
              </a:rPr>
              <a:t>፲፩. </a:t>
            </a:r>
            <a:r>
              <a:rPr lang="ti-ET" sz="4500" dirty="0" smtClean="0">
                <a:uFill>
                  <a:solidFill>
                    <a:srgbClr val="000000"/>
                  </a:solidFill>
                </a:uFill>
              </a:rPr>
              <a:t>ለከ </a:t>
            </a:r>
            <a:r>
              <a:rPr lang="ti-ET" sz="4500" dirty="0">
                <a:uFill>
                  <a:solidFill>
                    <a:srgbClr val="000000"/>
                  </a:solidFill>
                </a:uFill>
              </a:rPr>
              <a:t>ይሰግዱ ምስለ ወልድከ ወሎቱ ስብሓት ምስለ ዘወለዶ። </a:t>
            </a:r>
            <a:endParaRPr lang="en-CA" sz="4500" dirty="0" smtClean="0">
              <a:uFill>
                <a:solidFill>
                  <a:srgbClr val="000000"/>
                </a:solidFill>
              </a:uFill>
            </a:endParaRPr>
          </a:p>
          <a:p>
            <a:pPr marL="40639" marR="40639">
              <a:spcBef>
                <a:spcPts val="600"/>
              </a:spcBef>
              <a:defRPr sz="1800">
                <a:uFillTx/>
              </a:defRPr>
            </a:pPr>
            <a:r>
              <a:rPr lang="ti-ET" sz="4500" dirty="0" smtClean="0">
                <a:uFill>
                  <a:solidFill>
                    <a:srgbClr val="000000"/>
                  </a:solidFill>
                </a:uFill>
              </a:rPr>
              <a:t>ኣልቦ </a:t>
            </a:r>
            <a:r>
              <a:rPr lang="ti-ET" sz="4500" dirty="0">
                <a:uFill>
                  <a:solidFill>
                    <a:srgbClr val="000000"/>
                  </a:solidFill>
                </a:uFill>
              </a:rPr>
              <a:t>ዕለት ማእከሌሁ ወማእከሌከ ወኣልቦ ሰዓት ማእከለ ወልድ ወወላዲሁ።</a:t>
            </a:r>
            <a:r>
              <a:rPr lang="ti-ET" sz="3000" dirty="0">
                <a:uFill>
                  <a:solidFill>
                    <a:srgbClr val="000000"/>
                  </a:solidFill>
                </a:uFill>
              </a:rPr>
              <a:t>
</a:t>
            </a:r>
          </a:p>
        </p:txBody>
      </p:sp>
    </p:spTree>
    <p:extLst>
      <p:ext uri="{BB962C8B-B14F-4D97-AF65-F5344CB8AC3E}">
        <p14:creationId xmlns:p14="http://schemas.microsoft.com/office/powerpoint/2010/main" val="67873555"/>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2974" y="-341111"/>
            <a:ext cx="4054247" cy="7263527"/>
          </a:xfrm>
          <a:prstGeom prst="rect">
            <a:avLst/>
          </a:prstGeom>
        </p:spPr>
        <p:txBody>
          <a:bodyPr wrap="square">
            <a:spAutoFit/>
          </a:bodyPr>
          <a:lstStyle/>
          <a:p>
            <a:pPr marL="40639" marR="40639">
              <a:spcBef>
                <a:spcPts val="600"/>
              </a:spcBef>
              <a:defRPr sz="1800">
                <a:uFillTx/>
              </a:defRPr>
            </a:pPr>
            <a:r>
              <a:rPr lang="ti-ET" sz="2600" dirty="0">
                <a:uFill>
                  <a:solidFill>
                    <a:srgbClr val="000000"/>
                  </a:solidFill>
                </a:uFill>
              </a:rPr>
              <a:t>
</a:t>
            </a:r>
            <a:r>
              <a:rPr lang="en-CA" sz="1400" dirty="0">
                <a:uFill>
                  <a:solidFill>
                    <a:srgbClr val="000000"/>
                  </a:solidFill>
                </a:uFill>
              </a:rPr>
              <a:t> </a:t>
            </a:r>
            <a:r>
              <a:rPr lang="en-CA" sz="1400" dirty="0" smtClean="0">
                <a:solidFill>
                  <a:srgbClr val="FFC000"/>
                </a:solidFill>
                <a:uFill>
                  <a:solidFill>
                    <a:srgbClr val="000000"/>
                  </a:solidFill>
                </a:uFill>
              </a:rPr>
              <a:t>12. </a:t>
            </a:r>
            <a:r>
              <a:rPr lang="ti-ET" sz="4300" dirty="0" smtClean="0">
                <a:uFill>
                  <a:solidFill>
                    <a:srgbClr val="000000"/>
                  </a:solidFill>
                </a:uFill>
              </a:rPr>
              <a:t>ኣብ </a:t>
            </a:r>
            <a:r>
              <a:rPr lang="ti-ET" sz="4300" dirty="0">
                <a:uFill>
                  <a:solidFill>
                    <a:srgbClr val="000000"/>
                  </a:solidFill>
                </a:uFill>
              </a:rPr>
              <a:t>ካብ </a:t>
            </a:r>
            <a:endParaRPr lang="en-CA" sz="4300" dirty="0" smtClean="0">
              <a:uFill>
                <a:solidFill>
                  <a:srgbClr val="000000"/>
                </a:solidFill>
              </a:uFill>
            </a:endParaRPr>
          </a:p>
          <a:p>
            <a:pPr marL="40639" marR="40639">
              <a:spcBef>
                <a:spcPts val="600"/>
              </a:spcBef>
              <a:defRPr sz="1800">
                <a:uFillTx/>
              </a:defRPr>
            </a:pPr>
            <a:r>
              <a:rPr lang="ti-ET" sz="4300" dirty="0" smtClean="0">
                <a:uFill>
                  <a:solidFill>
                    <a:srgbClr val="000000"/>
                  </a:solidFill>
                </a:uFill>
              </a:rPr>
              <a:t>ወልድ </a:t>
            </a:r>
            <a:r>
              <a:rPr lang="ti-ET" sz="4300" dirty="0">
                <a:uFill>
                  <a:solidFill>
                    <a:srgbClr val="000000"/>
                  </a:solidFill>
                </a:uFill>
              </a:rPr>
              <a:t>ኣይዓብን፡ ወልድውን ካብ ኣቡኡ ኣይንእስን። ሒልና ሰብ ኣዕሚቑ ሓሲቡ፡ ካብ ጎያዪ ፈረስ ኪቕድም፡ ካብ መላእኽቲውን ኪልዕል ኣይክእልን እዩ።</a:t>
            </a:r>
          </a:p>
        </p:txBody>
      </p:sp>
      <p:sp>
        <p:nvSpPr>
          <p:cNvPr id="20" name="Rectangle 19"/>
          <p:cNvSpPr/>
          <p:nvPr/>
        </p:nvSpPr>
        <p:spPr>
          <a:xfrm>
            <a:off x="7986410" y="-281057"/>
            <a:ext cx="4244501" cy="7248138"/>
          </a:xfrm>
          <a:prstGeom prst="rect">
            <a:avLst/>
          </a:prstGeom>
        </p:spPr>
        <p:txBody>
          <a:bodyPr wrap="square">
            <a:spAutoFit/>
          </a:bodyPr>
          <a:lstStyle/>
          <a:p>
            <a:pPr marL="40639" marR="40639">
              <a:spcBef>
                <a:spcPts val="600"/>
              </a:spcBef>
              <a:defRPr sz="1800">
                <a:uFillTx/>
              </a:defRPr>
            </a:pPr>
            <a:r>
              <a:rPr lang="en-US" sz="2500" dirty="0"/>
              <a:t/>
            </a:r>
            <a:br>
              <a:rPr lang="en-US" sz="2500" dirty="0"/>
            </a:br>
            <a:r>
              <a:rPr lang="en-CA" sz="1400" dirty="0" smtClean="0">
                <a:solidFill>
                  <a:srgbClr val="FFC000"/>
                </a:solidFill>
                <a:uFill>
                  <a:solidFill>
                    <a:srgbClr val="000000"/>
                  </a:solidFill>
                </a:uFill>
              </a:rPr>
              <a:t>12. </a:t>
            </a:r>
            <a:r>
              <a:rPr lang="en-US" sz="4000" dirty="0" smtClean="0"/>
              <a:t>The </a:t>
            </a:r>
            <a:r>
              <a:rPr lang="en-US" sz="4000" dirty="0"/>
              <a:t>Father is not </a:t>
            </a:r>
            <a:r>
              <a:rPr lang="en-US" sz="4000" i="1" dirty="0"/>
              <a:t>greater </a:t>
            </a:r>
            <a:r>
              <a:rPr lang="en-US" sz="4000" dirty="0"/>
              <a:t>than his Son, and the Son is not less than his Father. The thought of the heart, thinking deeply, cannot outrun the courier or be more exalted than the watchful’, </a:t>
            </a:r>
            <a:endParaRPr lang="en-US" sz="4000" dirty="0">
              <a:uFill>
                <a:solidFill>
                  <a:srgbClr val="000000"/>
                </a:solidFill>
              </a:uFill>
            </a:endParaRPr>
          </a:p>
        </p:txBody>
      </p:sp>
      <p:sp>
        <p:nvSpPr>
          <p:cNvPr id="2" name="Rectangle 1"/>
          <p:cNvSpPr/>
          <p:nvPr/>
        </p:nvSpPr>
        <p:spPr>
          <a:xfrm>
            <a:off x="0" y="-281057"/>
            <a:ext cx="4104615" cy="6940361"/>
          </a:xfrm>
          <a:prstGeom prst="rect">
            <a:avLst/>
          </a:prstGeom>
        </p:spPr>
        <p:txBody>
          <a:bodyPr wrap="square">
            <a:spAutoFit/>
          </a:bodyPr>
          <a:lstStyle/>
          <a:p>
            <a:pPr marL="40639" marR="40639">
              <a:spcBef>
                <a:spcPts val="600"/>
              </a:spcBef>
              <a:defRPr sz="1800">
                <a:uFillTx/>
              </a:defRPr>
            </a:pPr>
            <a:r>
              <a:rPr lang="ti-ET" sz="3000" dirty="0">
                <a:uFill>
                  <a:solidFill>
                    <a:srgbClr val="000000"/>
                  </a:solidFill>
                </a:uFill>
              </a:rPr>
              <a:t>
</a:t>
            </a:r>
            <a:r>
              <a:rPr lang="ti-ET" sz="3200" dirty="0">
                <a:uFill>
                  <a:solidFill>
                    <a:srgbClr val="000000"/>
                  </a:solidFill>
                </a:uFill>
              </a:rPr>
              <a:t> </a:t>
            </a:r>
            <a:r>
              <a:rPr lang="ti-ET" sz="1400" dirty="0">
                <a:solidFill>
                  <a:srgbClr val="FFC000"/>
                </a:solidFill>
                <a:uFill>
                  <a:solidFill>
                    <a:srgbClr val="000000"/>
                  </a:solidFill>
                </a:uFill>
              </a:rPr>
              <a:t>፲፪. </a:t>
            </a:r>
            <a:r>
              <a:rPr lang="ti-ET" sz="4500" dirty="0" smtClean="0">
                <a:uFill>
                  <a:solidFill>
                    <a:srgbClr val="000000"/>
                  </a:solidFill>
                </a:uFill>
              </a:rPr>
              <a:t>ኢይልሕቅ</a:t>
            </a:r>
            <a:endParaRPr lang="en-CA" sz="4500" dirty="0" smtClean="0">
              <a:uFill>
                <a:solidFill>
                  <a:srgbClr val="000000"/>
                </a:solidFill>
              </a:uFill>
            </a:endParaRPr>
          </a:p>
          <a:p>
            <a:pPr marL="40639" marR="40639">
              <a:spcBef>
                <a:spcPts val="600"/>
              </a:spcBef>
              <a:defRPr sz="1800">
                <a:uFillTx/>
              </a:defRPr>
            </a:pPr>
            <a:r>
              <a:rPr lang="ti-ET" sz="4500" dirty="0" smtClean="0">
                <a:uFill>
                  <a:solidFill>
                    <a:srgbClr val="000000"/>
                  </a:solidFill>
                </a:uFill>
              </a:rPr>
              <a:t> </a:t>
            </a:r>
            <a:r>
              <a:rPr lang="ti-ET" sz="4500" dirty="0">
                <a:uFill>
                  <a:solidFill>
                    <a:srgbClr val="000000"/>
                  </a:solidFill>
                </a:uFill>
              </a:rPr>
              <a:t>ኣብ እምወልዱ፡ ወወልድኒ ኢይንእስ እምኣቡሁ፡ ኢይክል ሕሊና ኣብ ኣእሚቆ ወሐልዮ ከመ ይብድር እምረዋጺ ወይትለዐል እምትጉሃን።</a:t>
            </a:r>
          </a:p>
        </p:txBody>
      </p:sp>
    </p:spTree>
    <p:extLst>
      <p:ext uri="{BB962C8B-B14F-4D97-AF65-F5344CB8AC3E}">
        <p14:creationId xmlns:p14="http://schemas.microsoft.com/office/powerpoint/2010/main" val="1368105727"/>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859" y="-83203"/>
            <a:ext cx="4311534" cy="686341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13.</a:t>
            </a:r>
            <a:r>
              <a:rPr lang="ti-ET" sz="4000" dirty="0" smtClean="0">
                <a:uFill>
                  <a:solidFill>
                    <a:srgbClr val="000000"/>
                  </a:solidFill>
                </a:uFill>
              </a:rPr>
              <a:t>ካባኻን </a:t>
            </a:r>
            <a:r>
              <a:rPr lang="ti-ET" sz="4000" dirty="0">
                <a:uFill>
                  <a:solidFill>
                    <a:srgbClr val="000000"/>
                  </a:solidFill>
                </a:uFill>
              </a:rPr>
              <a:t>ወይ ካብ ወድኻን፡ </a:t>
            </a:r>
            <a:r>
              <a:rPr lang="ti-ET" sz="4000" dirty="0" smtClean="0">
                <a:uFill>
                  <a:solidFill>
                    <a:srgbClr val="000000"/>
                  </a:solidFill>
                </a:uFill>
              </a:rPr>
              <a:t>ኣብ </a:t>
            </a:r>
            <a:r>
              <a:rPr lang="ti-ET" sz="4000" dirty="0">
                <a:uFill>
                  <a:solidFill>
                    <a:srgbClr val="000000"/>
                  </a:solidFill>
                </a:uFill>
              </a:rPr>
              <a:t>መንጎ ወድን ኣቡኡን ብሕቡእ ኪሕምብስ ብስውር </a:t>
            </a:r>
            <a:r>
              <a:rPr lang="en-CA" sz="4000" dirty="0" smtClean="0">
                <a:uFill>
                  <a:solidFill>
                    <a:srgbClr val="000000"/>
                  </a:solidFill>
                </a:uFill>
              </a:rPr>
              <a:t> </a:t>
            </a:r>
            <a:r>
              <a:rPr lang="ti-ET" sz="4000" dirty="0" smtClean="0">
                <a:uFill>
                  <a:solidFill>
                    <a:srgbClr val="000000"/>
                  </a:solidFill>
                </a:uFill>
              </a:rPr>
              <a:t>ድማ </a:t>
            </a:r>
            <a:r>
              <a:rPr lang="ti-ET" sz="4000" dirty="0">
                <a:uFill>
                  <a:solidFill>
                    <a:srgbClr val="000000"/>
                  </a:solidFill>
                </a:uFill>
              </a:rPr>
              <a:t>ኪወጽእ፡ ኣትዩ ኪርእየካ፡ ኪሓተካን ኪምርምርን ካብ ወሰን ከኣ ከም ሓንቲ ነጥቢ ረሃጽ ንሓንሳእ ወይ </a:t>
            </a:r>
            <a:r>
              <a:rPr lang="ti-ET" sz="4000" dirty="0" smtClean="0">
                <a:uFill>
                  <a:solidFill>
                    <a:srgbClr val="000000"/>
                  </a:solidFill>
                </a:uFill>
              </a:rPr>
              <a:t>ከም </a:t>
            </a:r>
            <a:r>
              <a:rPr lang="ti-ET" sz="4000" dirty="0">
                <a:uFill>
                  <a:solidFill>
                    <a:srgbClr val="000000"/>
                  </a:solidFill>
                </a:uFill>
              </a:rPr>
              <a:t>ቅጽበተ ዓይኒ፡ ኪፈልጥ ዝኽእል የልቦን።</a:t>
            </a:r>
          </a:p>
        </p:txBody>
      </p:sp>
      <p:sp>
        <p:nvSpPr>
          <p:cNvPr id="20" name="Rectangle 19"/>
          <p:cNvSpPr/>
          <p:nvPr/>
        </p:nvSpPr>
        <p:spPr>
          <a:xfrm>
            <a:off x="8019535" y="-83203"/>
            <a:ext cx="4244501" cy="6524863"/>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rPr>
              <a:t>13. </a:t>
            </a:r>
            <a:r>
              <a:rPr lang="en-US" sz="3800" dirty="0"/>
              <a:t>C</a:t>
            </a:r>
            <a:r>
              <a:rPr lang="en-US" sz="3800" dirty="0" smtClean="0"/>
              <a:t>annot </a:t>
            </a:r>
            <a:r>
              <a:rPr lang="en-US" sz="3800" dirty="0"/>
              <a:t>swim privately or go out </a:t>
            </a:r>
            <a:r>
              <a:rPr lang="en-US" sz="3800" dirty="0" smtClean="0"/>
              <a:t>secretly</a:t>
            </a:r>
            <a:r>
              <a:rPr lang="en-US" sz="3800" b="1" dirty="0" smtClean="0"/>
              <a:t> </a:t>
            </a:r>
            <a:r>
              <a:rPr lang="en-US" sz="3800" dirty="0"/>
              <a:t>enter to see thee, try, ask, or slightly know thee for one hour, even for a moment. No one knows that which is between the Son </a:t>
            </a:r>
            <a:r>
              <a:rPr lang="en-US" sz="3800" dirty="0" smtClean="0"/>
              <a:t>an</a:t>
            </a:r>
            <a:r>
              <a:rPr lang="en-US" sz="3800" dirty="0"/>
              <a:t>d</a:t>
            </a:r>
            <a:r>
              <a:rPr lang="en-US" sz="3800" dirty="0" smtClean="0"/>
              <a:t> </a:t>
            </a:r>
            <a:r>
              <a:rPr lang="en-US" sz="3800" dirty="0"/>
              <a:t>his Father. </a:t>
            </a:r>
            <a:endParaRPr lang="en-US" sz="3800" dirty="0">
              <a:uFill>
                <a:solidFill>
                  <a:srgbClr val="000000"/>
                </a:solidFill>
              </a:uFill>
            </a:endParaRPr>
          </a:p>
        </p:txBody>
      </p:sp>
      <p:sp>
        <p:nvSpPr>
          <p:cNvPr id="2" name="Rectangle 1"/>
          <p:cNvSpPr/>
          <p:nvPr/>
        </p:nvSpPr>
        <p:spPr>
          <a:xfrm>
            <a:off x="-63956" y="-19800"/>
            <a:ext cx="4173732" cy="7032694"/>
          </a:xfrm>
          <a:prstGeom prst="rect">
            <a:avLst/>
          </a:prstGeom>
        </p:spPr>
        <p:txBody>
          <a:bodyPr wrap="square">
            <a:spAutoFit/>
          </a:bodyPr>
          <a:lstStyle/>
          <a:p>
            <a:pPr marL="40639" marR="40639">
              <a:spcBef>
                <a:spcPts val="600"/>
              </a:spcBef>
              <a:defRPr sz="1800">
                <a:uFillTx/>
              </a:defRPr>
            </a:pPr>
            <a:r>
              <a:rPr lang="ti-ET" sz="1400" dirty="0">
                <a:solidFill>
                  <a:srgbClr val="FFC000"/>
                </a:solidFill>
                <a:uFill>
                  <a:solidFill>
                    <a:srgbClr val="000000"/>
                  </a:solidFill>
                </a:uFill>
              </a:rPr>
              <a:t>፲፫. </a:t>
            </a:r>
            <a:r>
              <a:rPr lang="ti-ET" sz="4100" dirty="0" smtClean="0">
                <a:uFill>
                  <a:solidFill>
                    <a:srgbClr val="000000"/>
                  </a:solidFill>
                </a:uFill>
              </a:rPr>
              <a:t>ይጽብት </a:t>
            </a:r>
            <a:r>
              <a:rPr lang="ti-ET" sz="4100" dirty="0">
                <a:uFill>
                  <a:solidFill>
                    <a:srgbClr val="000000"/>
                  </a:solidFill>
                </a:uFill>
              </a:rPr>
              <a:t>በኅቡእ ወይፃእ በሥውር ይባእ ወይርኣይከ ይፍትን ወይጠይቅ ወያእምር ሕቀ እምኣጽናፍ ከመ ዘሐፍ ለእንተ ምእር ለሰዓት ወኢከመ ቅጽበተ ዓይን ኢእምኔከ ወኢእምነ ወልድከ ማእከለ ወልድ ወወላዲሁ።</a:t>
            </a:r>
          </a:p>
        </p:txBody>
      </p:sp>
    </p:spTree>
    <p:extLst>
      <p:ext uri="{BB962C8B-B14F-4D97-AF65-F5344CB8AC3E}">
        <p14:creationId xmlns:p14="http://schemas.microsoft.com/office/powerpoint/2010/main" val="3374923551"/>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0934" y="144559"/>
            <a:ext cx="4239246" cy="64017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14.</a:t>
            </a:r>
            <a:r>
              <a:rPr lang="ti-ET" sz="5000" dirty="0" smtClean="0">
                <a:uFill>
                  <a:solidFill>
                    <a:srgbClr val="000000"/>
                  </a:solidFill>
                </a:uFill>
              </a:rPr>
              <a:t>ንመለኮት </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ዕምቆት </a:t>
            </a:r>
            <a:r>
              <a:rPr lang="ti-ET" sz="5000" dirty="0">
                <a:uFill>
                  <a:solidFill>
                    <a:srgbClr val="000000"/>
                  </a:solidFill>
                </a:uFill>
              </a:rPr>
              <a:t>ዚፈልጥ ሕያው መንፈ ቅዱስ እዩ።
ንሱ ብዛዕባ ህላዌኻ ነገረና፡ ብዛዕባ ተዋሕዶኻውን ኣረድኣና</a:t>
            </a:r>
            <a:r>
              <a:rPr lang="ti-ET" sz="5000" dirty="0" smtClean="0">
                <a:uFill>
                  <a:solidFill>
                    <a:srgbClr val="000000"/>
                  </a:solidFill>
                </a:uFill>
              </a:rPr>
              <a:t>።</a:t>
            </a:r>
            <a:endParaRPr lang="ti-ET" sz="4600" dirty="0">
              <a:uFill>
                <a:solidFill>
                  <a:srgbClr val="000000"/>
                </a:solidFill>
              </a:uFill>
            </a:endParaRPr>
          </a:p>
        </p:txBody>
      </p:sp>
      <p:sp>
        <p:nvSpPr>
          <p:cNvPr id="20" name="Rectangle 19"/>
          <p:cNvSpPr/>
          <p:nvPr/>
        </p:nvSpPr>
        <p:spPr>
          <a:xfrm>
            <a:off x="8106991" y="82645"/>
            <a:ext cx="3887392" cy="6047809"/>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rPr>
              <a:t>14. </a:t>
            </a:r>
            <a:r>
              <a:rPr lang="en-US" sz="4300" dirty="0" smtClean="0">
                <a:uFill>
                  <a:solidFill>
                    <a:srgbClr val="000000"/>
                  </a:solidFill>
                </a:uFill>
              </a:rPr>
              <a:t>But </a:t>
            </a:r>
            <a:r>
              <a:rPr lang="en-US" sz="4300" dirty="0">
                <a:uFill>
                  <a:solidFill>
                    <a:srgbClr val="000000"/>
                  </a:solidFill>
                </a:uFill>
              </a:rPr>
              <a:t>thy living Holy Spirit know the depth of thy godhead. He has declared to us thy nature, and told us about thy oneness. </a:t>
            </a:r>
          </a:p>
        </p:txBody>
      </p:sp>
      <p:sp>
        <p:nvSpPr>
          <p:cNvPr id="2" name="Rectangle 1"/>
          <p:cNvSpPr/>
          <p:nvPr/>
        </p:nvSpPr>
        <p:spPr>
          <a:xfrm>
            <a:off x="122649" y="290393"/>
            <a:ext cx="3783004" cy="5632311"/>
          </a:xfrm>
          <a:prstGeom prst="rect">
            <a:avLst/>
          </a:prstGeom>
        </p:spPr>
        <p:txBody>
          <a:bodyPr wrap="square">
            <a:spAutoFit/>
          </a:bodyPr>
          <a:lstStyle/>
          <a:p>
            <a:pPr marL="40639" marR="40639">
              <a:spcBef>
                <a:spcPts val="600"/>
              </a:spcBef>
              <a:defRPr sz="1800">
                <a:uFillTx/>
              </a:defRPr>
            </a:pPr>
            <a:r>
              <a:rPr lang="ti-ET" sz="1400" dirty="0">
                <a:solidFill>
                  <a:srgbClr val="FFC000"/>
                </a:solidFill>
                <a:uFill>
                  <a:solidFill>
                    <a:srgbClr val="000000"/>
                  </a:solidFill>
                </a:uFill>
              </a:rPr>
              <a:t>፲፬. </a:t>
            </a:r>
            <a:r>
              <a:rPr lang="ti-ET" sz="4500" dirty="0" smtClean="0">
                <a:uFill>
                  <a:solidFill>
                    <a:srgbClr val="000000"/>
                  </a:solidFill>
                </a:uFill>
              </a:rPr>
              <a:t>ወመንፈስከ </a:t>
            </a:r>
            <a:r>
              <a:rPr lang="ti-ET" sz="4500" dirty="0">
                <a:uFill>
                  <a:solidFill>
                    <a:srgbClr val="000000"/>
                  </a:solidFill>
                </a:uFill>
              </a:rPr>
              <a:t>ሕያው ወቅዱስ ውእቲ የኣምር ዕመቆ ለመለኮትከ። ውእቱ ዜነወነ በእንተ ሕላዌከ ወኣይድዐነ በእንተ ተዋሕዶትከ</a:t>
            </a:r>
            <a:r>
              <a:rPr lang="ti-ET" sz="4500" dirty="0" smtClean="0">
                <a:uFill>
                  <a:solidFill>
                    <a:srgbClr val="000000"/>
                  </a:solidFill>
                </a:uFill>
              </a:rPr>
              <a:t>።</a:t>
            </a:r>
            <a:endParaRPr lang="ti-ET" sz="4500" dirty="0">
              <a:uFill>
                <a:solidFill>
                  <a:srgbClr val="000000"/>
                </a:solidFill>
              </a:uFill>
            </a:endParaRPr>
          </a:p>
        </p:txBody>
      </p:sp>
    </p:spTree>
    <p:extLst>
      <p:ext uri="{BB962C8B-B14F-4D97-AF65-F5344CB8AC3E}">
        <p14:creationId xmlns:p14="http://schemas.microsoft.com/office/powerpoint/2010/main" val="2410773985"/>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4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4461" y="-59757"/>
            <a:ext cx="4229323" cy="5909310"/>
          </a:xfrm>
          <a:prstGeom prst="rect">
            <a:avLst/>
          </a:prstGeom>
        </p:spPr>
        <p:txBody>
          <a:bodyPr wrap="square">
            <a:spAutoFit/>
          </a:bodyPr>
          <a:lstStyle/>
          <a:p>
            <a:pPr marL="40639" marR="40639">
              <a:spcBef>
                <a:spcPts val="600"/>
              </a:spcBef>
              <a:defRPr sz="1800">
                <a:uFillTx/>
              </a:defRPr>
            </a:pPr>
            <a:r>
              <a:rPr lang="ti-ET" sz="4600" dirty="0" smtClean="0">
                <a:uFill>
                  <a:solidFill>
                    <a:srgbClr val="000000"/>
                  </a:solidFill>
                </a:uFill>
              </a:rPr>
              <a:t>ሓድነትካ </a:t>
            </a:r>
            <a:r>
              <a:rPr lang="ti-ET" sz="4600" dirty="0">
                <a:uFill>
                  <a:solidFill>
                    <a:srgbClr val="000000"/>
                  </a:solidFill>
                </a:uFill>
              </a:rPr>
              <a:t>መሃረና፡ ሠለስትነትካውን ኣፍለጠና። ብዛዕባ ዘይበሊ </a:t>
            </a:r>
            <a:r>
              <a:rPr lang="ti-ET" sz="4600" dirty="0" smtClean="0">
                <a:uFill>
                  <a:solidFill>
                    <a:srgbClr val="000000"/>
                  </a:solidFill>
                </a:uFill>
              </a:rPr>
              <a:t>ማዕርነትኩም</a:t>
            </a:r>
            <a:endParaRPr lang="en-CA" sz="4600" dirty="0" smtClean="0">
              <a:uFill>
                <a:solidFill>
                  <a:srgbClr val="000000"/>
                </a:solidFill>
              </a:uFill>
            </a:endParaRPr>
          </a:p>
          <a:p>
            <a:pPr marL="40639" marR="40639">
              <a:spcBef>
                <a:spcPts val="600"/>
              </a:spcBef>
              <a:defRPr sz="1800">
                <a:uFillTx/>
              </a:defRPr>
            </a:pPr>
            <a:r>
              <a:rPr lang="ti-ET" sz="4600" dirty="0" smtClean="0">
                <a:uFill>
                  <a:solidFill>
                    <a:srgbClr val="000000"/>
                  </a:solidFill>
                </a:uFill>
              </a:rPr>
              <a:t>፡ </a:t>
            </a:r>
            <a:r>
              <a:rPr lang="ti-ET" sz="4600" dirty="0">
                <a:uFill>
                  <a:solidFill>
                    <a:srgbClr val="000000"/>
                  </a:solidFill>
                </a:uFill>
              </a:rPr>
              <a:t>ዘይብተኽ </a:t>
            </a:r>
            <a:r>
              <a:rPr lang="ti-ET" sz="4600" dirty="0" smtClean="0">
                <a:uFill>
                  <a:solidFill>
                    <a:srgbClr val="000000"/>
                  </a:solidFill>
                </a:uFill>
              </a:rPr>
              <a:t>ሓድነት</a:t>
            </a:r>
            <a:endParaRPr lang="en-CA" sz="4600" dirty="0" smtClean="0">
              <a:uFill>
                <a:solidFill>
                  <a:srgbClr val="000000"/>
                </a:solidFill>
              </a:uFill>
            </a:endParaRPr>
          </a:p>
          <a:p>
            <a:pPr marL="40639" marR="40639">
              <a:spcBef>
                <a:spcPts val="600"/>
              </a:spcBef>
              <a:defRPr sz="1800">
                <a:uFillTx/>
              </a:defRPr>
            </a:pPr>
            <a:r>
              <a:rPr lang="ti-ET" sz="4600" dirty="0" smtClean="0">
                <a:uFill>
                  <a:solidFill>
                    <a:srgbClr val="000000"/>
                  </a:solidFill>
                </a:uFill>
              </a:rPr>
              <a:t>ኩም </a:t>
            </a:r>
            <a:r>
              <a:rPr lang="ti-ET" sz="4600" dirty="0">
                <a:uFill>
                  <a:solidFill>
                    <a:srgbClr val="000000"/>
                  </a:solidFill>
                </a:uFill>
              </a:rPr>
              <a:t>ዘይፈላለ ግብርኹም ንሱ ነገረና።</a:t>
            </a:r>
          </a:p>
        </p:txBody>
      </p:sp>
      <p:sp>
        <p:nvSpPr>
          <p:cNvPr id="20" name="Rectangle 19"/>
          <p:cNvSpPr/>
          <p:nvPr/>
        </p:nvSpPr>
        <p:spPr>
          <a:xfrm>
            <a:off x="7986410" y="-125021"/>
            <a:ext cx="4244501" cy="6247864"/>
          </a:xfrm>
          <a:prstGeom prst="rect">
            <a:avLst/>
          </a:prstGeom>
        </p:spPr>
        <p:txBody>
          <a:bodyPr wrap="square">
            <a:spAutoFit/>
          </a:bodyPr>
          <a:lstStyle/>
          <a:p>
            <a:pPr marL="40639" marR="40639">
              <a:spcBef>
                <a:spcPts val="600"/>
              </a:spcBef>
              <a:defRPr sz="1800">
                <a:uFillTx/>
              </a:defRPr>
            </a:pPr>
            <a:r>
              <a:rPr lang="en-US" sz="4000" dirty="0" smtClean="0">
                <a:uFill>
                  <a:solidFill>
                    <a:srgbClr val="000000"/>
                  </a:solidFill>
                </a:uFill>
              </a:rPr>
              <a:t>He </a:t>
            </a:r>
            <a:r>
              <a:rPr lang="en-US" sz="4000" dirty="0">
                <a:uFill>
                  <a:solidFill>
                    <a:srgbClr val="000000"/>
                  </a:solidFill>
                </a:uFill>
              </a:rPr>
              <a:t>taught thy unity, and helped us to know thy Trinity. He has spoken to us about thy incorruptible equality and thy unseparated unity and about thy immutable nature.</a:t>
            </a:r>
          </a:p>
        </p:txBody>
      </p:sp>
      <p:sp>
        <p:nvSpPr>
          <p:cNvPr id="2" name="Rectangle 1"/>
          <p:cNvSpPr/>
          <p:nvPr/>
        </p:nvSpPr>
        <p:spPr>
          <a:xfrm>
            <a:off x="-63956" y="-19800"/>
            <a:ext cx="3992861" cy="6324808"/>
          </a:xfrm>
          <a:prstGeom prst="rect">
            <a:avLst/>
          </a:prstGeom>
        </p:spPr>
        <p:txBody>
          <a:bodyPr wrap="square">
            <a:spAutoFit/>
          </a:bodyPr>
          <a:lstStyle/>
          <a:p>
            <a:pPr marL="40639" marR="40639">
              <a:spcBef>
                <a:spcPts val="600"/>
              </a:spcBef>
              <a:defRPr sz="1800">
                <a:uFillTx/>
              </a:defRPr>
            </a:pPr>
            <a:r>
              <a:rPr lang="ti-ET" sz="4500" dirty="0" smtClean="0">
                <a:uFill>
                  <a:solidFill>
                    <a:srgbClr val="000000"/>
                  </a:solidFill>
                </a:uFill>
              </a:rPr>
              <a:t>ወመሓረነ </a:t>
            </a:r>
            <a:r>
              <a:rPr lang="ti-ET" sz="4500" dirty="0">
                <a:uFill>
                  <a:solidFill>
                    <a:srgbClr val="000000"/>
                  </a:solidFill>
                </a:uFill>
              </a:rPr>
              <a:t>በእንተ ድማሬከ፡ ወኣጥበበነ በእንተ ሥላሴከ፡ እንበይነ ዕሪናክሙ ዘኢበሊ ወድማሬክሙ ዘኢይዘሮ ወግዕዘክሙ ዘኢይትፈለጥ።</a:t>
            </a:r>
          </a:p>
        </p:txBody>
      </p:sp>
    </p:spTree>
    <p:extLst>
      <p:ext uri="{BB962C8B-B14F-4D97-AF65-F5344CB8AC3E}">
        <p14:creationId xmlns:p14="http://schemas.microsoft.com/office/powerpoint/2010/main" val="3674904370"/>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859" y="-61343"/>
            <a:ext cx="4134172" cy="670952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15.</a:t>
            </a:r>
            <a:r>
              <a:rPr lang="ti-ET" sz="4300" dirty="0" smtClean="0">
                <a:uFill>
                  <a:solidFill>
                    <a:srgbClr val="000000"/>
                  </a:solidFill>
                </a:uFill>
              </a:rPr>
              <a:t>ኣብ </a:t>
            </a:r>
            <a:r>
              <a:rPr lang="ti-ET" sz="4300" dirty="0">
                <a:uFill>
                  <a:solidFill>
                    <a:srgbClr val="000000"/>
                  </a:solidFill>
                </a:uFill>
              </a:rPr>
              <a:t>ምስክር ወልድን መንፈስ ቅዱስን እዩ። ወልድ ከኣ ብዛዕባ ኣብን መንፈስ ቅዱስን ይሰብኽ። መንፈስ ቅዱስውን ምእንቲ ብሓደ ስም ሠለስትነት ኪምለኹ፡ ብዛዕባ ኣብን ወልድን ይምህር</a:t>
            </a:r>
            <a:r>
              <a:rPr lang="ti-ET" sz="4300" dirty="0" smtClean="0">
                <a:uFill>
                  <a:solidFill>
                    <a:srgbClr val="000000"/>
                  </a:solidFill>
                </a:uFill>
              </a:rPr>
              <a:t>።</a:t>
            </a:r>
            <a:endParaRPr lang="ti-ET" sz="4300" dirty="0">
              <a:uFill>
                <a:solidFill>
                  <a:srgbClr val="000000"/>
                </a:solidFill>
              </a:uFill>
            </a:endParaRPr>
          </a:p>
        </p:txBody>
      </p:sp>
      <p:sp>
        <p:nvSpPr>
          <p:cNvPr id="20" name="Rectangle 19"/>
          <p:cNvSpPr/>
          <p:nvPr/>
        </p:nvSpPr>
        <p:spPr>
          <a:xfrm>
            <a:off x="8044248" y="0"/>
            <a:ext cx="4205590" cy="618630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rPr>
              <a:t>15.</a:t>
            </a:r>
            <a:r>
              <a:rPr lang="en-US" sz="3300" dirty="0" smtClean="0"/>
              <a:t>The </a:t>
            </a:r>
            <a:r>
              <a:rPr lang="en-US" sz="3300" dirty="0"/>
              <a:t>Father is the witness of the Son and the Holy Spirit. And the Son preaches about the Father and the Holy Spirit. And the Holy Spirit teaches about the Father and the Son, in order that the three may he </a:t>
            </a:r>
            <a:r>
              <a:rPr lang="en-US" sz="3300" dirty="0" smtClean="0"/>
              <a:t>worshipped </a:t>
            </a:r>
            <a:r>
              <a:rPr lang="en-US" sz="3300" dirty="0"/>
              <a:t>in one name. </a:t>
            </a:r>
            <a:endParaRPr lang="en-US" sz="3300" dirty="0" smtClean="0"/>
          </a:p>
        </p:txBody>
      </p:sp>
      <p:sp>
        <p:nvSpPr>
          <p:cNvPr id="2" name="Rectangle 1"/>
          <p:cNvSpPr/>
          <p:nvPr/>
        </p:nvSpPr>
        <p:spPr>
          <a:xfrm>
            <a:off x="-63956" y="-86304"/>
            <a:ext cx="4209236" cy="6324808"/>
          </a:xfrm>
          <a:prstGeom prst="rect">
            <a:avLst/>
          </a:prstGeom>
        </p:spPr>
        <p:txBody>
          <a:bodyPr wrap="square">
            <a:spAutoFit/>
          </a:bodyPr>
          <a:lstStyle/>
          <a:p>
            <a:pPr marL="40639" marR="40639">
              <a:spcBef>
                <a:spcPts val="600"/>
              </a:spcBef>
              <a:defRPr sz="1800">
                <a:uFillTx/>
              </a:defRPr>
            </a:pPr>
            <a:r>
              <a:rPr lang="ti-ET" sz="1400" dirty="0">
                <a:solidFill>
                  <a:srgbClr val="FFC000"/>
                </a:solidFill>
                <a:uFill>
                  <a:solidFill>
                    <a:srgbClr val="000000"/>
                  </a:solidFill>
                </a:uFill>
              </a:rPr>
              <a:t>፲፭. </a:t>
            </a:r>
            <a:r>
              <a:rPr lang="ti-ET" sz="4500" dirty="0" smtClean="0">
                <a:uFill>
                  <a:solidFill>
                    <a:srgbClr val="000000"/>
                  </a:solidFill>
                </a:uFill>
              </a:rPr>
              <a:t>ኣብ </a:t>
            </a:r>
            <a:r>
              <a:rPr lang="ti-ET" sz="4500" dirty="0">
                <a:uFill>
                  <a:solidFill>
                    <a:srgbClr val="000000"/>
                  </a:solidFill>
                </a:uFill>
              </a:rPr>
              <a:t>ሰማዕተ ወልድ ወመንፈ ቅዱስ፡  ወወልድ ይሰብክ በእንተ ኣብ፡ ወመንፈ ቅዱስ። ወመንፈስ ቅዱስ ይሜህር በእንተ ኣብ ወወልድ፡ ከመ በኣሓዱ ስም ሥሉሰ ያምልኩ</a:t>
            </a:r>
            <a:r>
              <a:rPr lang="ti-ET" sz="4500" dirty="0" smtClean="0">
                <a:uFill>
                  <a:solidFill>
                    <a:srgbClr val="000000"/>
                  </a:solidFill>
                </a:uFill>
              </a:rPr>
              <a:t>።</a:t>
            </a:r>
            <a:r>
              <a:rPr lang="ti-ET" sz="4500" dirty="0">
                <a:uFill>
                  <a:solidFill>
                    <a:srgbClr val="000000"/>
                  </a:solidFill>
                </a:uFill>
              </a:rPr>
              <a:t> </a:t>
            </a:r>
            <a:endParaRPr lang="en-CA" sz="4500" dirty="0" smtClean="0">
              <a:uFill>
                <a:solidFill>
                  <a:srgbClr val="000000"/>
                </a:solidFill>
              </a:uFill>
            </a:endParaRPr>
          </a:p>
        </p:txBody>
      </p:sp>
    </p:spTree>
    <p:extLst>
      <p:ext uri="{BB962C8B-B14F-4D97-AF65-F5344CB8AC3E}">
        <p14:creationId xmlns:p14="http://schemas.microsoft.com/office/powerpoint/2010/main" val="1455038363"/>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0491" y="420977"/>
            <a:ext cx="3992481" cy="5093702"/>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16</a:t>
            </a:r>
            <a:r>
              <a:rPr lang="en-CA" sz="1400" dirty="0">
                <a:solidFill>
                  <a:srgbClr val="FFC000"/>
                </a:solidFill>
                <a:uFill>
                  <a:solidFill>
                    <a:srgbClr val="000000"/>
                  </a:solidFill>
                </a:uFill>
              </a:rPr>
              <a:t>. </a:t>
            </a:r>
            <a:r>
              <a:rPr lang="ti-ET" sz="4000" dirty="0" smtClean="0">
                <a:uFill>
                  <a:solidFill>
                    <a:srgbClr val="000000"/>
                  </a:solidFill>
                </a:uFill>
              </a:rPr>
              <a:t>ነቶም </a:t>
            </a:r>
            <a:r>
              <a:rPr lang="ti-ET" sz="4000" dirty="0">
                <a:uFill>
                  <a:solidFill>
                    <a:srgbClr val="000000"/>
                  </a:solidFill>
                </a:uFill>
              </a:rPr>
              <a:t>ዝውድሱኻ ብምሕረት ጸጋኻ፡ ሕቡእን መንክርን ምስጋናኻ ተፍልጦም። </a:t>
            </a:r>
            <a:endParaRPr lang="en-CA" sz="4000" dirty="0" smtClean="0">
              <a:uFill>
                <a:solidFill>
                  <a:srgbClr val="000000"/>
                </a:solidFill>
              </a:uFill>
            </a:endParaRPr>
          </a:p>
          <a:p>
            <a:pPr marL="40639" marR="40639">
              <a:spcBef>
                <a:spcPts val="600"/>
              </a:spcBef>
              <a:defRPr sz="1800">
                <a:uFillTx/>
              </a:defRPr>
            </a:pPr>
            <a:r>
              <a:rPr lang="ti-ET" sz="4000" dirty="0">
                <a:uFill>
                  <a:solidFill>
                    <a:srgbClr val="000000"/>
                  </a:solidFill>
                </a:uFill>
              </a:rPr>
              <a:t>ልዑላን በቢመዓርጎም፡ መላእኽቲ በብሥርዓቶም፡ ትጉሃን በቢመብረቖም</a:t>
            </a:r>
          </a:p>
        </p:txBody>
      </p:sp>
      <p:sp>
        <p:nvSpPr>
          <p:cNvPr id="20" name="Rectangle 19"/>
          <p:cNvSpPr/>
          <p:nvPr/>
        </p:nvSpPr>
        <p:spPr>
          <a:xfrm>
            <a:off x="7986410" y="250117"/>
            <a:ext cx="4244501" cy="64479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16</a:t>
            </a:r>
            <a:r>
              <a:rPr lang="en-CA" sz="1400" dirty="0">
                <a:solidFill>
                  <a:srgbClr val="FFC000"/>
                </a:solidFill>
                <a:uFill>
                  <a:solidFill>
                    <a:srgbClr val="000000"/>
                  </a:solidFill>
                </a:uFill>
              </a:rPr>
              <a:t>. </a:t>
            </a:r>
            <a:r>
              <a:rPr lang="en-US" sz="3400" dirty="0" smtClean="0"/>
              <a:t>Thou </a:t>
            </a:r>
            <a:r>
              <a:rPr lang="en-US" sz="3400" dirty="0" err="1"/>
              <a:t>makest</a:t>
            </a:r>
            <a:r>
              <a:rPr lang="en-US" sz="3400" dirty="0"/>
              <a:t> known thy kid. den and curious glory to those who praise thee, and </a:t>
            </a:r>
            <a:r>
              <a:rPr lang="en-US" sz="3400" dirty="0" err="1"/>
              <a:t>showest</a:t>
            </a:r>
            <a:r>
              <a:rPr lang="en-US" sz="3400" dirty="0"/>
              <a:t> it to them through the mercy of thy grace. </a:t>
            </a:r>
            <a:endParaRPr lang="en-US" sz="3400" dirty="0" smtClean="0"/>
          </a:p>
          <a:p>
            <a:pPr marL="40639" marR="40639">
              <a:spcBef>
                <a:spcPts val="600"/>
              </a:spcBef>
              <a:defRPr sz="1800">
                <a:uFillTx/>
              </a:defRPr>
            </a:pPr>
            <a:r>
              <a:rPr lang="en-US" sz="3400" dirty="0"/>
              <a:t>The high ones in their degrees, the angels in their orders, the watchful with their lightning,</a:t>
            </a:r>
            <a:endParaRPr lang="en-US" sz="3400" dirty="0">
              <a:uFill>
                <a:solidFill>
                  <a:srgbClr val="000000"/>
                </a:solidFill>
              </a:uFill>
            </a:endParaRPr>
          </a:p>
        </p:txBody>
      </p:sp>
      <p:sp>
        <p:nvSpPr>
          <p:cNvPr id="2" name="Rectangle 1"/>
          <p:cNvSpPr/>
          <p:nvPr/>
        </p:nvSpPr>
        <p:spPr>
          <a:xfrm>
            <a:off x="0" y="459657"/>
            <a:ext cx="4067545" cy="5093702"/>
          </a:xfrm>
          <a:prstGeom prst="rect">
            <a:avLst/>
          </a:prstGeom>
        </p:spPr>
        <p:txBody>
          <a:bodyPr wrap="square">
            <a:spAutoFit/>
          </a:bodyPr>
          <a:lstStyle/>
          <a:p>
            <a:pPr marL="40639" marR="40639">
              <a:spcBef>
                <a:spcPts val="600"/>
              </a:spcBef>
              <a:defRPr sz="1800">
                <a:uFillTx/>
              </a:defRPr>
            </a:pPr>
            <a:r>
              <a:rPr lang="ti-ET" sz="1400" dirty="0" smtClean="0">
                <a:solidFill>
                  <a:srgbClr val="FFC000"/>
                </a:solidFill>
                <a:uFill>
                  <a:solidFill>
                    <a:srgbClr val="000000"/>
                  </a:solidFill>
                </a:uFill>
              </a:rPr>
              <a:t>፲፮</a:t>
            </a:r>
            <a:r>
              <a:rPr lang="en-CA" sz="1400" dirty="0" smtClean="0">
                <a:solidFill>
                  <a:srgbClr val="FFC000"/>
                </a:solidFill>
                <a:uFill>
                  <a:solidFill>
                    <a:srgbClr val="000000"/>
                  </a:solidFill>
                </a:uFill>
              </a:rPr>
              <a:t>.</a:t>
            </a:r>
            <a:r>
              <a:rPr lang="ti-ET" sz="4000" dirty="0" smtClean="0">
                <a:uFill>
                  <a:solidFill>
                    <a:srgbClr val="000000"/>
                  </a:solidFill>
                </a:uFill>
              </a:rPr>
              <a:t>ክቡተ </a:t>
            </a:r>
            <a:r>
              <a:rPr lang="ti-ET" sz="4000" dirty="0">
                <a:uFill>
                  <a:solidFill>
                    <a:srgbClr val="000000"/>
                  </a:solidFill>
                </a:uFill>
              </a:rPr>
              <a:t>ወመንክረ ስብሓቲከ፡ ታዔውቆሙ ወታርእዮሙ በምሕረተ ጸጋከ ለእለ </a:t>
            </a:r>
            <a:r>
              <a:rPr lang="ti-ET" sz="4000" dirty="0" smtClean="0">
                <a:uFill>
                  <a:solidFill>
                    <a:srgbClr val="000000"/>
                  </a:solidFill>
                </a:uFill>
              </a:rPr>
              <a:t>ይዌድሱከ</a:t>
            </a:r>
            <a:r>
              <a:rPr lang="en-CA" sz="4000" dirty="0" smtClean="0">
                <a:uFill>
                  <a:solidFill>
                    <a:srgbClr val="000000"/>
                  </a:solidFill>
                </a:uFill>
              </a:rPr>
              <a:t>፥</a:t>
            </a:r>
          </a:p>
          <a:p>
            <a:pPr marL="40639" marR="40639">
              <a:spcBef>
                <a:spcPts val="600"/>
              </a:spcBef>
              <a:defRPr sz="1800">
                <a:uFillTx/>
              </a:defRPr>
            </a:pPr>
            <a:r>
              <a:rPr lang="ti-ET" sz="4000" dirty="0">
                <a:uFill>
                  <a:solidFill>
                    <a:srgbClr val="000000"/>
                  </a:solidFill>
                </a:uFill>
              </a:rPr>
              <a:t>ልዑላን በበፆታሆሙ፡  መላእክት በበሥርዓቶሙ፡ ትጉሃን በበመብረቆሙ፡</a:t>
            </a:r>
          </a:p>
        </p:txBody>
      </p:sp>
    </p:spTree>
    <p:extLst>
      <p:ext uri="{BB962C8B-B14F-4D97-AF65-F5344CB8AC3E}">
        <p14:creationId xmlns:p14="http://schemas.microsoft.com/office/powerpoint/2010/main" val="3851191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smtClean="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smtClean="0"/>
              <a:t>።</a:t>
            </a:r>
            <a:endParaRPr lang="en-CA" sz="4800" dirty="0"/>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smtClean="0">
              <a:solidFill>
                <a:srgbClr val="FF0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28. </a:t>
            </a:r>
            <a:r>
              <a:rPr lang="en-CA" sz="4800" dirty="0" err="1" smtClean="0"/>
              <a:t>ንእግዚኣብሄር</a:t>
            </a:r>
            <a:r>
              <a:rPr lang="en-CA" sz="4800" dirty="0" smtClean="0"/>
              <a:t> </a:t>
            </a:r>
            <a:r>
              <a:rPr lang="en-CA" sz="4800" dirty="0" err="1"/>
              <a:t>ኵልኹም</a:t>
            </a:r>
            <a:r>
              <a:rPr lang="en-CA" sz="4800" dirty="0"/>
              <a:t> </a:t>
            </a:r>
            <a:r>
              <a:rPr lang="en-CA" sz="4800" dirty="0" err="1" smtClean="0"/>
              <a:t>ኣህዛብ</a:t>
            </a:r>
            <a:r>
              <a:rPr lang="en-CA" sz="4800" dirty="0" smtClean="0"/>
              <a:t> </a:t>
            </a:r>
            <a:r>
              <a:rPr lang="en-CA" sz="4800" dirty="0" err="1" smtClean="0"/>
              <a:t>ኣመስግንዎ</a:t>
            </a:r>
            <a:r>
              <a:rPr lang="en-CA" sz="4800" dirty="0" smtClean="0"/>
              <a:t> ።</a:t>
            </a:r>
            <a:endParaRPr lang="en-CA" sz="4800" dirty="0"/>
          </a:p>
          <a:p>
            <a:endParaRPr lang="en-CA" sz="4400" dirty="0" smtClean="0">
              <a:solidFill>
                <a:srgbClr val="FFFF00"/>
              </a:solidFill>
            </a:endParaRPr>
          </a:p>
          <a:p>
            <a:r>
              <a:rPr lang="en-CA" sz="4800" dirty="0" err="1" smtClean="0">
                <a:solidFill>
                  <a:srgbClr val="FFFF00"/>
                </a:solidFill>
              </a:rPr>
              <a:t>ይ.ሕ</a:t>
            </a:r>
            <a:r>
              <a:rPr lang="en-CA" sz="4800" dirty="0">
                <a:solidFill>
                  <a:srgbClr val="FFFF00"/>
                </a:solidFill>
              </a:rPr>
              <a:t>. </a:t>
            </a:r>
            <a:r>
              <a:rPr lang="en-CA" sz="4800" dirty="0" err="1"/>
              <a:t>ኵሎም</a:t>
            </a:r>
            <a:r>
              <a:rPr lang="en-CA" sz="4800" dirty="0"/>
              <a:t> </a:t>
            </a:r>
            <a:r>
              <a:rPr lang="en-CA" sz="4800" dirty="0" err="1" smtClean="0"/>
              <a:t>ሕዝቢ</a:t>
            </a:r>
            <a:endParaRPr lang="en-CA" sz="4800" dirty="0" smtClean="0"/>
          </a:p>
          <a:p>
            <a:r>
              <a:rPr lang="en-CA" sz="4800" dirty="0" err="1" smtClean="0"/>
              <a:t>ውን</a:t>
            </a:r>
            <a:r>
              <a:rPr lang="en-CA" sz="4800" dirty="0" smtClean="0"/>
              <a:t> </a:t>
            </a:r>
            <a:r>
              <a:rPr lang="en-CA" sz="4800" dirty="0" err="1"/>
              <a:t>ንእግዚኣብሔር</a:t>
            </a:r>
            <a:r>
              <a:rPr lang="en-CA" sz="4800" dirty="0"/>
              <a:t> </a:t>
            </a:r>
            <a:r>
              <a:rPr lang="en-CA" sz="4800" dirty="0" err="1"/>
              <a:t>የመስግንዎ</a:t>
            </a:r>
            <a:r>
              <a:rPr lang="en-CA" sz="4800" dirty="0" smtClean="0"/>
              <a:t>።</a:t>
            </a:r>
            <a:endParaRPr lang="en-CA" sz="4800" dirty="0"/>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28.  </a:t>
            </a:r>
            <a:r>
              <a:rPr lang="en-US" sz="4000" dirty="0" smtClean="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the </a:t>
            </a:r>
            <a:r>
              <a:rPr lang="en-US" sz="4000" dirty="0">
                <a:solidFill>
                  <a:schemeClr val="tx1">
                    <a:lumMod val="95000"/>
                  </a:schemeClr>
                </a:solidFill>
              </a:rPr>
              <a:t>Lord, all ye nations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praise him, all ye people</a:t>
            </a:r>
            <a:r>
              <a:rPr lang="en-US" sz="4000" dirty="0" smtClean="0">
                <a:solidFill>
                  <a:schemeClr val="tx1">
                    <a:lumMod val="95000"/>
                  </a:schemeClr>
                </a:solidFill>
              </a:rPr>
              <a:t>.</a:t>
            </a:r>
          </a:p>
        </p:txBody>
      </p:sp>
    </p:spTree>
    <p:extLst>
      <p:ext uri="{BB962C8B-B14F-4D97-AF65-F5344CB8AC3E}">
        <p14:creationId xmlns:p14="http://schemas.microsoft.com/office/powerpoint/2010/main" val="39112725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859" y="-59757"/>
            <a:ext cx="4311534" cy="6186309"/>
          </a:xfrm>
          <a:prstGeom prst="rect">
            <a:avLst/>
          </a:prstGeom>
        </p:spPr>
        <p:txBody>
          <a:bodyPr wrap="square">
            <a:spAutoFit/>
          </a:bodyPr>
          <a:lstStyle/>
          <a:p>
            <a:pPr marL="40639" marR="40639">
              <a:spcBef>
                <a:spcPts val="600"/>
              </a:spcBef>
              <a:defRPr sz="1800">
                <a:uFillTx/>
              </a:defRPr>
            </a:pPr>
            <a:r>
              <a:rPr lang="ti-ET" sz="3800" dirty="0" smtClean="0">
                <a:uFill>
                  <a:solidFill>
                    <a:srgbClr val="000000"/>
                  </a:solidFill>
                </a:uFill>
              </a:rPr>
              <a:t>ኪሩቤል </a:t>
            </a:r>
            <a:r>
              <a:rPr lang="ti-ET" sz="3800" dirty="0">
                <a:uFill>
                  <a:solidFill>
                    <a:srgbClr val="000000"/>
                  </a:solidFill>
                </a:uFill>
              </a:rPr>
              <a:t>ብግርማኦም፡ ሱራፌል ብቕዳሴኦም፡ ኩሎም ከኣ ብፍርሓትን ብረዓድን ይሰግዱ።
እወ ኣብ ቀረባ ንዘሎ እግዚኣብሔር ኣብ ርሑቕ ከም ዘሎ ይሰግዱ</a:t>
            </a:r>
            <a:r>
              <a:rPr lang="ti-ET" sz="3800" dirty="0" smtClean="0">
                <a:uFill>
                  <a:solidFill>
                    <a:srgbClr val="000000"/>
                  </a:solidFill>
                </a:uFill>
              </a:rPr>
              <a:t>።</a:t>
            </a:r>
            <a:endParaRPr lang="en-CA" sz="3800" dirty="0" smtClean="0">
              <a:uFill>
                <a:solidFill>
                  <a:srgbClr val="000000"/>
                </a:solidFill>
              </a:uFill>
            </a:endParaRPr>
          </a:p>
          <a:p>
            <a:pPr marL="40639" marR="40639">
              <a:spcBef>
                <a:spcPts val="600"/>
              </a:spcBef>
              <a:defRPr sz="1800">
                <a:uFillTx/>
              </a:defRPr>
            </a:pPr>
            <a:endParaRPr lang="en-CA" sz="3800" dirty="0">
              <a:uFill>
                <a:solidFill>
                  <a:srgbClr val="000000"/>
                </a:solidFill>
              </a:uFill>
            </a:endParaRPr>
          </a:p>
          <a:p>
            <a:pPr marL="40639" marR="40639">
              <a:spcBef>
                <a:spcPts val="600"/>
              </a:spcBef>
              <a:defRPr sz="1800">
                <a:uFillTx/>
              </a:defRPr>
            </a:pPr>
            <a:r>
              <a:rPr lang="ti-ET" sz="3200" dirty="0">
                <a:uFill>
                  <a:solidFill>
                    <a:srgbClr val="000000"/>
                  </a:solidFill>
                </a:uFill>
              </a:rPr>
              <a:t>
</a:t>
            </a:r>
            <a:r>
              <a:rPr lang="ti-ET" sz="4000" b="1" dirty="0" smtClean="0">
                <a:solidFill>
                  <a:srgbClr val="92D050"/>
                </a:solidFill>
                <a:uFill>
                  <a:solidFill>
                    <a:srgbClr val="000000"/>
                  </a:solidFill>
                </a:uFill>
              </a:rPr>
              <a:t>ይ.ዲ</a:t>
            </a:r>
            <a:r>
              <a:rPr lang="ti-ET" sz="4000" b="1" dirty="0">
                <a:solidFill>
                  <a:srgbClr val="92D050"/>
                </a:solidFill>
                <a:uFill>
                  <a:solidFill>
                    <a:srgbClr val="000000"/>
                  </a:solidFill>
                </a:uFill>
              </a:rPr>
              <a:t>. </a:t>
            </a:r>
            <a:r>
              <a:rPr lang="ti-ET" sz="4000" b="1" dirty="0">
                <a:uFill>
                  <a:solidFill>
                    <a:srgbClr val="000000"/>
                  </a:solidFill>
                </a:uFill>
              </a:rPr>
              <a:t>ንነጽር።</a:t>
            </a:r>
          </a:p>
        </p:txBody>
      </p:sp>
      <p:sp>
        <p:nvSpPr>
          <p:cNvPr id="20" name="Rectangle 19"/>
          <p:cNvSpPr/>
          <p:nvPr/>
        </p:nvSpPr>
        <p:spPr>
          <a:xfrm>
            <a:off x="7986410" y="-125021"/>
            <a:ext cx="4244501" cy="6386364"/>
          </a:xfrm>
          <a:prstGeom prst="rect">
            <a:avLst/>
          </a:prstGeom>
        </p:spPr>
        <p:txBody>
          <a:bodyPr wrap="square">
            <a:spAutoFit/>
          </a:bodyPr>
          <a:lstStyle/>
          <a:p>
            <a:pPr marL="40639" marR="40639">
              <a:spcBef>
                <a:spcPts val="600"/>
              </a:spcBef>
              <a:defRPr sz="1800">
                <a:uFillTx/>
              </a:defRPr>
            </a:pPr>
            <a:r>
              <a:rPr lang="en-US" sz="3700" dirty="0" smtClean="0"/>
              <a:t>cherubim </a:t>
            </a:r>
            <a:r>
              <a:rPr lang="en-US" sz="3700" dirty="0"/>
              <a:t>with their might, seraphim with glory, and all with fear and trembling — worship the Lord who is nigh as if they were far off. </a:t>
            </a:r>
            <a:endParaRPr lang="en-US" sz="3700" dirty="0" smtClean="0"/>
          </a:p>
          <a:p>
            <a:pPr marL="40639" marR="40639">
              <a:spcBef>
                <a:spcPts val="600"/>
              </a:spcBef>
              <a:defRPr sz="1800">
                <a:uFillTx/>
              </a:defRPr>
            </a:pPr>
            <a:r>
              <a:rPr lang="en-US" sz="2800" b="1" dirty="0"/>
              <a:t/>
            </a:r>
            <a:br>
              <a:rPr lang="en-US" sz="2800" b="1" dirty="0"/>
            </a:br>
            <a:r>
              <a:rPr lang="en-US" sz="4000" b="1" i="1" dirty="0" smtClean="0">
                <a:solidFill>
                  <a:srgbClr val="92D050"/>
                </a:solidFill>
              </a:rPr>
              <a:t>Deacon </a:t>
            </a:r>
            <a:r>
              <a:rPr lang="en-US" sz="4000" b="1" dirty="0">
                <a:solidFill>
                  <a:srgbClr val="92D050"/>
                </a:solidFill>
              </a:rPr>
              <a:t>: </a:t>
            </a:r>
            <a:r>
              <a:rPr lang="en-US" sz="4000" b="1" dirty="0"/>
              <a:t>Let us give heed. </a:t>
            </a:r>
            <a:endParaRPr lang="en-US" sz="4000" b="1" dirty="0">
              <a:uFill>
                <a:solidFill>
                  <a:srgbClr val="000000"/>
                </a:solidFill>
              </a:uFill>
            </a:endParaRPr>
          </a:p>
        </p:txBody>
      </p:sp>
      <p:sp>
        <p:nvSpPr>
          <p:cNvPr id="2" name="Rectangle 1"/>
          <p:cNvSpPr/>
          <p:nvPr/>
        </p:nvSpPr>
        <p:spPr>
          <a:xfrm>
            <a:off x="-63956" y="-19800"/>
            <a:ext cx="4209236" cy="6109365"/>
          </a:xfrm>
          <a:prstGeom prst="rect">
            <a:avLst/>
          </a:prstGeom>
        </p:spPr>
        <p:txBody>
          <a:bodyPr wrap="square">
            <a:spAutoFit/>
          </a:bodyPr>
          <a:lstStyle/>
          <a:p>
            <a:pPr marL="40639" marR="40639">
              <a:spcBef>
                <a:spcPts val="600"/>
              </a:spcBef>
              <a:defRPr sz="1800">
                <a:uFillTx/>
              </a:defRPr>
            </a:pPr>
            <a:r>
              <a:rPr lang="ti-ET" sz="3800" dirty="0" smtClean="0">
                <a:uFill>
                  <a:solidFill>
                    <a:srgbClr val="000000"/>
                  </a:solidFill>
                </a:uFill>
              </a:rPr>
              <a:t>ኪሩቤል </a:t>
            </a:r>
            <a:r>
              <a:rPr lang="ti-ET" sz="3800" dirty="0">
                <a:uFill>
                  <a:solidFill>
                    <a:srgbClr val="000000"/>
                  </a:solidFill>
                </a:uFill>
              </a:rPr>
              <a:t>በግርማሆሙ፡ ወሱራፌል በቅዳሴሆሙ፡ ወኵሎሙ በፍርሓት ወበረዓድ ይሰግዱ ከመ ዘእምርሑቅ፡ ይሰግዱ ለእግዚኣብሔር ለዘሀሎ ቅሩበ</a:t>
            </a:r>
            <a:r>
              <a:rPr lang="ti-ET" sz="3800" dirty="0" smtClean="0">
                <a:uFill>
                  <a:solidFill>
                    <a:srgbClr val="000000"/>
                  </a:solidFill>
                </a:uFill>
              </a:rPr>
              <a:t>።</a:t>
            </a:r>
            <a:endParaRPr lang="en-CA" sz="3800" dirty="0" smtClean="0">
              <a:uFill>
                <a:solidFill>
                  <a:srgbClr val="000000"/>
                </a:solidFill>
              </a:uFill>
            </a:endParaRPr>
          </a:p>
          <a:p>
            <a:pPr marL="40639" marR="40639">
              <a:spcBef>
                <a:spcPts val="600"/>
              </a:spcBef>
              <a:defRPr sz="1800">
                <a:uFillTx/>
              </a:defRPr>
            </a:pPr>
            <a:endParaRPr lang="en-CA" sz="3800" dirty="0">
              <a:uFill>
                <a:solidFill>
                  <a:srgbClr val="000000"/>
                </a:solidFill>
              </a:uFill>
            </a:endParaRPr>
          </a:p>
          <a:p>
            <a:pPr marL="40639" marR="40639">
              <a:spcBef>
                <a:spcPts val="600"/>
              </a:spcBef>
              <a:defRPr sz="1800">
                <a:uFillTx/>
              </a:defRPr>
            </a:pPr>
            <a:r>
              <a:rPr lang="ti-ET" sz="3200" dirty="0">
                <a:uFill>
                  <a:solidFill>
                    <a:srgbClr val="000000"/>
                  </a:solidFill>
                </a:uFill>
              </a:rPr>
              <a:t>
</a:t>
            </a:r>
            <a:r>
              <a:rPr lang="ti-ET" sz="4000" b="1" dirty="0" smtClean="0">
                <a:solidFill>
                  <a:srgbClr val="92D050"/>
                </a:solidFill>
                <a:uFill>
                  <a:solidFill>
                    <a:srgbClr val="000000"/>
                  </a:solidFill>
                </a:uFill>
              </a:rPr>
              <a:t>ይዲ</a:t>
            </a:r>
            <a:r>
              <a:rPr lang="ti-ET" sz="4000" b="1" dirty="0">
                <a:solidFill>
                  <a:srgbClr val="92D050"/>
                </a:solidFill>
                <a:uFill>
                  <a:solidFill>
                    <a:srgbClr val="000000"/>
                  </a:solidFill>
                </a:uFill>
              </a:rPr>
              <a:t>. </a:t>
            </a:r>
            <a:r>
              <a:rPr lang="ti-ET" sz="4000" b="1" dirty="0">
                <a:uFill>
                  <a:solidFill>
                    <a:srgbClr val="000000"/>
                  </a:solidFill>
                </a:uFill>
              </a:rPr>
              <a:t>ንነጽር።</a:t>
            </a:r>
          </a:p>
        </p:txBody>
      </p:sp>
    </p:spTree>
    <p:extLst>
      <p:ext uri="{BB962C8B-B14F-4D97-AF65-F5344CB8AC3E}">
        <p14:creationId xmlns:p14="http://schemas.microsoft.com/office/powerpoint/2010/main" val="1553848624"/>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859" y="-59757"/>
            <a:ext cx="4311534" cy="6161302"/>
          </a:xfrm>
          <a:prstGeom prst="rect">
            <a:avLst/>
          </a:prstGeom>
        </p:spPr>
        <p:txBody>
          <a:bodyPr wrap="square">
            <a:spAutoFit/>
          </a:bodyPr>
          <a:lstStyle/>
          <a:p>
            <a:pPr marL="40639" marR="40639">
              <a:lnSpc>
                <a:spcPct val="130000"/>
              </a:lnSpc>
              <a:spcBef>
                <a:spcPts val="600"/>
              </a:spcBef>
              <a:defRPr sz="1800">
                <a:uFillTx/>
              </a:defRPr>
            </a:pPr>
            <a:r>
              <a:rPr lang="ti-ET" sz="3200" dirty="0">
                <a:solidFill>
                  <a:srgbClr val="FF0000"/>
                </a:solidFill>
                <a:uFill>
                  <a:solidFill>
                    <a:srgbClr val="000000"/>
                  </a:solidFill>
                </a:uFill>
              </a:rPr>
              <a:t>ይ.ካ. </a:t>
            </a:r>
            <a:r>
              <a:rPr lang="en-CA" sz="1400" dirty="0" smtClean="0">
                <a:solidFill>
                  <a:srgbClr val="FFC000"/>
                </a:solidFill>
                <a:uFill>
                  <a:solidFill>
                    <a:srgbClr val="000000"/>
                  </a:solidFill>
                </a:uFill>
              </a:rPr>
              <a:t>18.</a:t>
            </a:r>
            <a:r>
              <a:rPr lang="ti-ET" sz="3400" dirty="0" smtClean="0">
                <a:uFill>
                  <a:solidFill>
                    <a:srgbClr val="000000"/>
                  </a:solidFill>
                </a:uFill>
              </a:rPr>
              <a:t>መለኮታዊ </a:t>
            </a:r>
            <a:r>
              <a:rPr lang="ti-ET" sz="3400" dirty="0">
                <a:uFill>
                  <a:solidFill>
                    <a:srgbClr val="000000"/>
                  </a:solidFill>
                </a:uFill>
              </a:rPr>
              <a:t>ሓዊ ከየንድዶም ብመብረቕ ገጾም እናጎልበቡ፡ ኃይሊ ሃልሃልታ ከየንድዶም ድማ ብጓህሪ ክንፎም እግሮም ይኸድኑ። ናብቲ ኣብ ወሰን ዓለም ዘሎ፡ ናብ ኩሉ ወሰናስን ናብ ኣርባዕቲኡ መኣዝን ዓለም ናብ ቅድሚኡ ይነፍሩ።</a:t>
            </a:r>
          </a:p>
        </p:txBody>
      </p:sp>
      <p:sp>
        <p:nvSpPr>
          <p:cNvPr id="20" name="Rectangle 19"/>
          <p:cNvSpPr/>
          <p:nvPr/>
        </p:nvSpPr>
        <p:spPr>
          <a:xfrm>
            <a:off x="7986410" y="-125021"/>
            <a:ext cx="4244501" cy="7232236"/>
          </a:xfrm>
          <a:prstGeom prst="rect">
            <a:avLst/>
          </a:prstGeom>
        </p:spPr>
        <p:txBody>
          <a:bodyPr wrap="square">
            <a:spAutoFit/>
          </a:bodyPr>
          <a:lstStyle/>
          <a:p>
            <a:pPr marL="40639" marR="40639">
              <a:lnSpc>
                <a:spcPct val="150000"/>
              </a:lnSpc>
              <a:spcBef>
                <a:spcPts val="600"/>
              </a:spcBef>
              <a:defRPr sz="2800"/>
            </a:pPr>
            <a:r>
              <a:rPr lang="en-US" sz="2500" i="1" dirty="0" smtClean="0">
                <a:solidFill>
                  <a:srgbClr val="FF0000"/>
                </a:solidFill>
              </a:rPr>
              <a:t>Priest:</a:t>
            </a:r>
            <a:r>
              <a:rPr lang="en-US" sz="2500" i="1" dirty="0" smtClean="0"/>
              <a:t> </a:t>
            </a:r>
            <a:r>
              <a:rPr lang="en-US" sz="1400" i="1" dirty="0" smtClean="0">
                <a:solidFill>
                  <a:srgbClr val="FFC000"/>
                </a:solidFill>
              </a:rPr>
              <a:t>18.</a:t>
            </a:r>
            <a:r>
              <a:rPr lang="en-US" sz="2500" dirty="0" smtClean="0"/>
              <a:t>Covering </a:t>
            </a:r>
            <a:r>
              <a:rPr lang="en-US" sz="2500" dirty="0"/>
              <a:t>their faces with lightning lest the consuming fire should consume them, they cover their feet with live coal lest the flame of power should burn them. They fly through the four corners of the world and throughout the uttermost parts before him who is through all the ends of the world. </a:t>
            </a:r>
          </a:p>
        </p:txBody>
      </p:sp>
      <p:sp>
        <p:nvSpPr>
          <p:cNvPr id="2" name="Rectangle 1"/>
          <p:cNvSpPr/>
          <p:nvPr/>
        </p:nvSpPr>
        <p:spPr>
          <a:xfrm>
            <a:off x="-63956" y="-19800"/>
            <a:ext cx="4209236" cy="6740307"/>
          </a:xfrm>
          <a:prstGeom prst="rect">
            <a:avLst/>
          </a:prstGeom>
        </p:spPr>
        <p:txBody>
          <a:bodyPr wrap="square">
            <a:spAutoFit/>
          </a:bodyPr>
          <a:lstStyle/>
          <a:p>
            <a:pPr marL="40639" marR="40639">
              <a:lnSpc>
                <a:spcPct val="150000"/>
              </a:lnSpc>
              <a:spcBef>
                <a:spcPts val="600"/>
              </a:spcBef>
              <a:defRPr sz="1800">
                <a:uFillTx/>
              </a:defRPr>
            </a:pPr>
            <a:r>
              <a:rPr lang="ti-ET" sz="3200" dirty="0">
                <a:solidFill>
                  <a:srgbClr val="FF0000"/>
                </a:solidFill>
                <a:uFill>
                  <a:solidFill>
                    <a:srgbClr val="000000"/>
                  </a:solidFill>
                </a:uFill>
              </a:rPr>
              <a:t>ይ.ካ</a:t>
            </a:r>
            <a:r>
              <a:rPr lang="ti-ET" sz="3200" dirty="0" smtClean="0">
                <a:solidFill>
                  <a:srgbClr val="FF0000"/>
                </a:solidFill>
                <a:uFill>
                  <a:solidFill>
                    <a:srgbClr val="000000"/>
                  </a:solidFill>
                </a:uFill>
              </a:rPr>
              <a:t>.</a:t>
            </a:r>
            <a:r>
              <a:rPr lang="ti-ET" sz="3200" dirty="0">
                <a:uFill>
                  <a:solidFill>
                    <a:srgbClr val="000000"/>
                  </a:solidFill>
                </a:uFill>
              </a:rPr>
              <a:t> </a:t>
            </a:r>
            <a:r>
              <a:rPr lang="ti-ET" sz="1400" dirty="0" smtClean="0">
                <a:solidFill>
                  <a:srgbClr val="FFC000"/>
                </a:solidFill>
                <a:uFill>
                  <a:solidFill>
                    <a:srgbClr val="000000"/>
                  </a:solidFill>
                </a:uFill>
              </a:rPr>
              <a:t>፲፰</a:t>
            </a:r>
            <a:r>
              <a:rPr lang="en-CA" sz="1400" dirty="0" smtClean="0">
                <a:solidFill>
                  <a:srgbClr val="FFC000"/>
                </a:solidFill>
                <a:uFill>
                  <a:solidFill>
                    <a:srgbClr val="000000"/>
                  </a:solidFill>
                </a:uFill>
              </a:rPr>
              <a:t>.</a:t>
            </a:r>
            <a:r>
              <a:rPr lang="ti-ET" sz="1400" dirty="0" smtClean="0">
                <a:solidFill>
                  <a:srgbClr val="FFC000"/>
                </a:solidFill>
                <a:uFill>
                  <a:solidFill>
                    <a:srgbClr val="000000"/>
                  </a:solidFill>
                </a:uFill>
              </a:rPr>
              <a:t> </a:t>
            </a:r>
            <a:r>
              <a:rPr lang="ti-ET" sz="3200" dirty="0">
                <a:uFill>
                  <a:solidFill>
                    <a:srgbClr val="000000"/>
                  </a:solidFill>
                </a:uFill>
              </a:rPr>
              <a:t>እንዘ ይገለብቡ ገጾሙ በመብረቅ ከመ ኢይብልዖሙ እሳት በላዒ ይከድኑ እግሮሙ በኣፍሕም ከመ ኢያውዕዮሙ ነበልባለ ኃይል። ወይሠሩ ውስተ ትርብዕተ ዓለም ወውስተ ኩሉ ኣጽናፍ ቅድሜሁ ለዘሀሎ፡ ውስተ ኵሉ ኣጽናፈ ዓለም።</a:t>
            </a:r>
          </a:p>
        </p:txBody>
      </p:sp>
    </p:spTree>
    <p:extLst>
      <p:ext uri="{BB962C8B-B14F-4D97-AF65-F5344CB8AC3E}">
        <p14:creationId xmlns:p14="http://schemas.microsoft.com/office/powerpoint/2010/main" val="3632008480"/>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859" y="-59757"/>
            <a:ext cx="4311534" cy="6460679"/>
          </a:xfrm>
          <a:prstGeom prst="rect">
            <a:avLst/>
          </a:prstGeom>
        </p:spPr>
        <p:txBody>
          <a:bodyPr wrap="square">
            <a:spAutoFit/>
          </a:bodyPr>
          <a:lstStyle/>
          <a:p>
            <a:pPr marL="40639" marR="40639">
              <a:lnSpc>
                <a:spcPct val="150000"/>
              </a:lnSpc>
              <a:spcBef>
                <a:spcPts val="600"/>
              </a:spcBef>
              <a:defRPr sz="1800">
                <a:uFillTx/>
              </a:defRPr>
            </a:pPr>
            <a:r>
              <a:rPr lang="ti-ET" sz="3100" dirty="0">
                <a:uFill>
                  <a:solidFill>
                    <a:srgbClr val="000000"/>
                  </a:solidFill>
                </a:uFill>
              </a:rPr>
              <a:t>ነቲ ካብ ኩሉ ዝተሰወረ፡ ንእኡ ነቲ ሓደ ብብሩህን መንክርን ብዓቢይ ቃል ምእንቲ ክውድስዎ ይጽውዕዎ፡ በብሠራዊቶምን፡ በቢሥርዓቶም በብሢመቶምን ንኣኻ የመስግኑኻ፡ ንኣኻ ንኣብ ይሰግዱ፡ ንሓደ ወድኻውን የመስግንዎ። ንቅዱስ ሕያው መንፈስካውን ይውድስዎ።</a:t>
            </a:r>
          </a:p>
        </p:txBody>
      </p:sp>
      <p:sp>
        <p:nvSpPr>
          <p:cNvPr id="20" name="Rectangle 19"/>
          <p:cNvSpPr/>
          <p:nvPr/>
        </p:nvSpPr>
        <p:spPr>
          <a:xfrm>
            <a:off x="7986410" y="-125021"/>
            <a:ext cx="4244501" cy="6632072"/>
          </a:xfrm>
          <a:prstGeom prst="rect">
            <a:avLst/>
          </a:prstGeom>
        </p:spPr>
        <p:txBody>
          <a:bodyPr wrap="square">
            <a:spAutoFit/>
          </a:bodyPr>
          <a:lstStyle/>
          <a:p>
            <a:pPr marL="40639" marR="40639">
              <a:lnSpc>
                <a:spcPct val="150000"/>
              </a:lnSpc>
              <a:spcBef>
                <a:spcPts val="600"/>
              </a:spcBef>
              <a:defRPr sz="1800">
                <a:uFillTx/>
              </a:defRPr>
            </a:pPr>
            <a:r>
              <a:rPr lang="en-US" sz="2600" dirty="0">
                <a:uFill>
                  <a:solidFill>
                    <a:srgbClr val="000000"/>
                  </a:solidFill>
                </a:uFill>
              </a:rPr>
              <a:t>With great, lucent and marvelous words they call upon the One who is invisible to hallow him. With their hosts, with their orders, with their congregation, with their ranks they glorify thee, Father, and worship thee; and they glorify thy only- begotten Son, and thy living Holy Spirit. </a:t>
            </a:r>
          </a:p>
        </p:txBody>
      </p:sp>
      <p:sp>
        <p:nvSpPr>
          <p:cNvPr id="2" name="Rectangle 1"/>
          <p:cNvSpPr/>
          <p:nvPr/>
        </p:nvSpPr>
        <p:spPr>
          <a:xfrm>
            <a:off x="-63956" y="-19800"/>
            <a:ext cx="4209236" cy="6947736"/>
          </a:xfrm>
          <a:prstGeom prst="rect">
            <a:avLst/>
          </a:prstGeom>
        </p:spPr>
        <p:txBody>
          <a:bodyPr wrap="square">
            <a:spAutoFit/>
          </a:bodyPr>
          <a:lstStyle/>
          <a:p>
            <a:pPr marL="40639" marR="40639">
              <a:lnSpc>
                <a:spcPct val="150000"/>
              </a:lnSpc>
              <a:spcBef>
                <a:spcPts val="600"/>
              </a:spcBef>
              <a:defRPr sz="1800">
                <a:uFillTx/>
              </a:defRPr>
            </a:pPr>
            <a:r>
              <a:rPr lang="ti-ET" sz="3000" dirty="0">
                <a:uFill>
                  <a:solidFill>
                    <a:srgbClr val="000000"/>
                  </a:solidFill>
                </a:uFill>
              </a:rPr>
              <a:t>ይጸውዑ ከመ ይቀድስዎ ለኣሓዱ ከመ ዘሥውር ውእቱ፡ እምኵሉ ቃል በዐቢይ ወብሩህ መንክር በበሠራዊቶሙ ወበበሥርዓቶሙ፡ በበማሕበሮሙ፡ ወበበሢመቶሙ ይሴብሑ ለከ ለኣብ ለከ ይሰግዱ። ወለወልድከ ዋሕድ ይሴብሕዎ ወለመንፈስከ ሕያው ወቅዱስ።</a:t>
            </a:r>
          </a:p>
        </p:txBody>
      </p:sp>
    </p:spTree>
    <p:extLst>
      <p:ext uri="{BB962C8B-B14F-4D97-AF65-F5344CB8AC3E}">
        <p14:creationId xmlns:p14="http://schemas.microsoft.com/office/powerpoint/2010/main" val="2332618397"/>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20169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CA" sz="1400" dirty="0" smtClean="0">
                <a:solidFill>
                  <a:srgbClr val="FFC000"/>
                </a:solidFill>
              </a:rPr>
              <a:t>19.</a:t>
            </a:r>
            <a:r>
              <a:rPr lang="ti-ET" sz="3300" dirty="0" smtClean="0"/>
              <a:t>ኵሎም </a:t>
            </a:r>
            <a:r>
              <a:rPr lang="ti-ET" sz="3300" dirty="0"/>
              <a:t>እውን ብኅብረት ናይ ክብርኻ ምስጋና፡ የዕርጉልካ። ኦ ጐይታ፡ ብምሕረትካ ዘክረና ክንብል ንኣናውን ምስኣቶም ብኅብረት ማዕረ ግበረና</a:t>
            </a:r>
            <a:r>
              <a:rPr lang="ti-ET" sz="3300" dirty="0" smtClean="0"/>
              <a:t>።</a:t>
            </a:r>
            <a:r>
              <a:rPr lang="mr-IN" sz="3000" dirty="0">
                <a:uFill>
                  <a:solidFill>
                    <a:srgbClr val="000000"/>
                  </a:solidFill>
                </a:uFill>
                <a:latin typeface="GeezTypeNet"/>
                <a:ea typeface="GeezTypeNet"/>
                <a:cs typeface="GeezTypeNet"/>
                <a:sym typeface="GeezTypeNet"/>
              </a:rPr>
              <a:t>
</a:t>
            </a:r>
            <a:r>
              <a:rPr lang="en-CA" sz="3000" dirty="0">
                <a:solidFill>
                  <a:srgbClr val="92D050"/>
                </a:solidFill>
                <a:uFill>
                  <a:solidFill>
                    <a:srgbClr val="000000"/>
                  </a:solidFill>
                </a:uFill>
                <a:latin typeface="GeezTypeNet"/>
                <a:ea typeface="GeezTypeNet"/>
                <a:cs typeface="GeezTypeNet"/>
                <a:sym typeface="GeezTypeNet"/>
              </a:rPr>
              <a:t> ይ.</a:t>
            </a:r>
            <a:r>
              <a:rPr lang="mr-IN" sz="3000" dirty="0">
                <a:solidFill>
                  <a:srgbClr val="92D050"/>
                </a:solidFill>
                <a:uFill>
                  <a:solidFill>
                    <a:srgbClr val="000000"/>
                  </a:solidFill>
                </a:uFill>
                <a:latin typeface="GeezTypeNet"/>
                <a:ea typeface="GeezTypeNet"/>
                <a:cs typeface="GeezTypeNet"/>
                <a:sym typeface="GeezTypeNet"/>
              </a:rPr>
              <a:t>ዲ.</a:t>
            </a:r>
            <a:r>
              <a:rPr lang="en-US" sz="1400" dirty="0">
                <a:solidFill>
                  <a:srgbClr val="92D050"/>
                </a:solidFill>
                <a:uFill>
                  <a:solidFill>
                    <a:srgbClr val="000000"/>
                  </a:solidFill>
                </a:uFill>
                <a:latin typeface="GeezTypeNet"/>
                <a:ea typeface="GeezTypeNet"/>
                <a:cs typeface="GeezTypeNet"/>
                <a:sym typeface="GeezTypeNet"/>
              </a:rPr>
              <a:t> </a:t>
            </a:r>
            <a:endParaRPr lang="en-US" sz="1400" dirty="0" smtClean="0">
              <a:solidFill>
                <a:srgbClr val="92D050"/>
              </a:solidFill>
              <a:uFill>
                <a:solidFill>
                  <a:srgbClr val="000000"/>
                </a:solidFill>
              </a:uFill>
              <a:latin typeface="GeezTypeNet"/>
              <a:ea typeface="GeezTypeNet"/>
              <a:cs typeface="GeezTypeNet"/>
              <a:sym typeface="GeezTypeNet"/>
            </a:endParaRPr>
          </a:p>
          <a:p>
            <a:pPr marL="40639" marR="40639">
              <a:lnSpc>
                <a:spcPct val="150000"/>
              </a:lnSpc>
              <a:spcBef>
                <a:spcPts val="600"/>
              </a:spcBef>
              <a:buClr>
                <a:srgbClr val="000000"/>
              </a:buClr>
              <a:buFont typeface="Arial"/>
              <a:defRPr sz="2800"/>
            </a:pPr>
            <a:r>
              <a:rPr lang="en-CA" sz="1400" dirty="0" smtClean="0">
                <a:solidFill>
                  <a:srgbClr val="FFC000"/>
                </a:solidFill>
                <a:uFill>
                  <a:solidFill>
                    <a:srgbClr val="000000"/>
                  </a:solidFill>
                </a:uFill>
                <a:latin typeface="GeezTypeNet"/>
                <a:ea typeface="GeezTypeNet"/>
                <a:cs typeface="GeezTypeNet"/>
                <a:sym typeface="GeezTypeNet"/>
              </a:rPr>
              <a:t>20.</a:t>
            </a:r>
            <a:r>
              <a:rPr lang="mr-IN" sz="3000" dirty="0" smtClean="0">
                <a:uFill>
                  <a:solidFill>
                    <a:srgbClr val="000000"/>
                  </a:solidFill>
                </a:uFill>
                <a:latin typeface="GeezTypeNet"/>
                <a:ea typeface="GeezTypeNet"/>
                <a:cs typeface="GeezTypeNet"/>
                <a:sym typeface="GeezTypeNet"/>
              </a:rPr>
              <a:t>o[¹È </a:t>
            </a:r>
            <a:r>
              <a:rPr lang="mr-IN" sz="3000" dirty="0">
                <a:uFill>
                  <a:solidFill>
                    <a:srgbClr val="000000"/>
                  </a:solidFill>
                </a:uFill>
                <a:latin typeface="GeezTypeNet"/>
                <a:ea typeface="GeezTypeNet"/>
                <a:cs typeface="GeezTypeNet"/>
                <a:sym typeface="GeezTypeNet"/>
              </a:rPr>
              <a:t>ochkDê; </a:t>
            </a:r>
          </a:p>
        </p:txBody>
      </p:sp>
      <p:sp>
        <p:nvSpPr>
          <p:cNvPr id="20" name="Rectangle 19"/>
          <p:cNvSpPr/>
          <p:nvPr/>
        </p:nvSpPr>
        <p:spPr>
          <a:xfrm>
            <a:off x="8019535" y="24124"/>
            <a:ext cx="4244501" cy="644253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1400" dirty="0" smtClean="0">
                <a:solidFill>
                  <a:srgbClr val="FFC000"/>
                </a:solidFill>
              </a:rPr>
              <a:t>19. </a:t>
            </a:r>
            <a:r>
              <a:rPr lang="en-US" sz="3200" dirty="0" smtClean="0"/>
              <a:t>All </a:t>
            </a:r>
            <a:r>
              <a:rPr lang="en-US" sz="3200" dirty="0"/>
              <a:t>of them, together, offer thee thanks for thy glory. Make us equal with them, so that we </a:t>
            </a:r>
            <a:r>
              <a:rPr lang="en-US" sz="3200" i="1" dirty="0"/>
              <a:t>may </a:t>
            </a:r>
            <a:r>
              <a:rPr lang="en-US" sz="3200" dirty="0"/>
              <a:t>say together with them </a:t>
            </a:r>
            <a:r>
              <a:rPr lang="en-US" sz="3200" i="1" dirty="0"/>
              <a:t>: </a:t>
            </a:r>
            <a:r>
              <a:rPr lang="en-US" sz="3200" dirty="0"/>
              <a:t>Lord remember us through thy mercy. </a:t>
            </a:r>
            <a:r>
              <a:rPr lang="en-US" sz="3000" b="1" dirty="0" smtClean="0">
                <a:solidFill>
                  <a:srgbClr val="92D050"/>
                </a:solidFill>
              </a:rPr>
              <a:t>Deacon</a:t>
            </a:r>
            <a:r>
              <a:rPr lang="en-US" sz="3000" b="1" dirty="0">
                <a:solidFill>
                  <a:srgbClr val="92D050"/>
                </a:solidFill>
              </a:rPr>
              <a:t>:-</a:t>
            </a:r>
            <a:r>
              <a:rPr lang="en-US" sz="3000" dirty="0">
                <a:solidFill>
                  <a:srgbClr val="92D050"/>
                </a:solidFill>
              </a:rPr>
              <a:t>  </a:t>
            </a:r>
            <a:endParaRPr lang="en-US" sz="3000" dirty="0" smtClean="0">
              <a:solidFill>
                <a:srgbClr val="92D050"/>
              </a:solidFill>
            </a:endParaRPr>
          </a:p>
          <a:p>
            <a:pPr marL="40639" marR="40639">
              <a:lnSpc>
                <a:spcPct val="130000"/>
              </a:lnSpc>
              <a:spcBef>
                <a:spcPts val="600"/>
              </a:spcBef>
              <a:buClr>
                <a:srgbClr val="000000"/>
              </a:buClr>
              <a:buFont typeface="Arial"/>
              <a:defRPr sz="2800"/>
            </a:pPr>
            <a:r>
              <a:rPr lang="en-US" sz="3000" dirty="0">
                <a:solidFill>
                  <a:srgbClr val="92D050"/>
                </a:solidFill>
              </a:rPr>
              <a:t> </a:t>
            </a:r>
            <a:r>
              <a:rPr lang="en-US" sz="3000" dirty="0" smtClean="0">
                <a:solidFill>
                  <a:srgbClr val="92D050"/>
                </a:solidFill>
              </a:rPr>
              <a:t>     </a:t>
            </a:r>
            <a:r>
              <a:rPr lang="en-US" sz="1400" dirty="0" smtClean="0">
                <a:solidFill>
                  <a:srgbClr val="FFC000"/>
                </a:solidFill>
              </a:rPr>
              <a:t>20.</a:t>
            </a:r>
            <a:r>
              <a:rPr lang="en-US" sz="3000" dirty="0" smtClean="0"/>
              <a:t>Utter. </a:t>
            </a:r>
            <a:endParaRPr lang="en-US" sz="3000" dirty="0"/>
          </a:p>
        </p:txBody>
      </p:sp>
      <p:sp>
        <p:nvSpPr>
          <p:cNvPr id="2" name="Rectangle 1"/>
          <p:cNvSpPr/>
          <p:nvPr/>
        </p:nvSpPr>
        <p:spPr>
          <a:xfrm>
            <a:off x="24713" y="-62079"/>
            <a:ext cx="4177636" cy="6804940"/>
          </a:xfrm>
          <a:prstGeom prst="rect">
            <a:avLst/>
          </a:prstGeom>
        </p:spPr>
        <p:txBody>
          <a:bodyPr wrap="square">
            <a:spAutoFit/>
          </a:bodyPr>
          <a:lstStyle/>
          <a:p>
            <a:pPr marL="40639" marR="40639">
              <a:lnSpc>
                <a:spcPct val="130000"/>
              </a:lnSpc>
              <a:spcBef>
                <a:spcPts val="600"/>
              </a:spcBef>
              <a:defRPr sz="1800">
                <a:uFillTx/>
              </a:defRPr>
            </a:pPr>
            <a:r>
              <a:rPr lang="ti-ET" sz="1400" dirty="0">
                <a:solidFill>
                  <a:srgbClr val="FFC000"/>
                </a:solidFill>
              </a:rPr>
              <a:t>፲፱. </a:t>
            </a:r>
            <a:r>
              <a:rPr lang="ti-ET" sz="3900" dirty="0"/>
              <a:t>ወኵሎሙ ኅቡረ ኣኰቴተ ስብሐቲከ ያዐርጉ ለከ። ኣዕርየነ ለነኒ ንበል ምስሌሆሙ ኅቡረ በምሕረትከ እግዚኦ ተዘከረነ።</a:t>
            </a:r>
          </a:p>
          <a:p>
            <a:pPr marL="40639" marR="40639">
              <a:lnSpc>
                <a:spcPct val="130000"/>
              </a:lnSpc>
              <a:spcBef>
                <a:spcPts val="600"/>
              </a:spcBef>
              <a:defRPr sz="1800">
                <a:uFillTx/>
              </a:defRPr>
            </a:pPr>
            <a:endParaRPr lang="en-CA" sz="3000" dirty="0">
              <a:uFill>
                <a:solidFill>
                  <a:srgbClr val="000000"/>
                </a:solidFill>
              </a:uFill>
              <a:latin typeface="GeezTypeNet"/>
              <a:ea typeface="GeezTypeNet"/>
              <a:cs typeface="GeezTypeNet"/>
              <a:sym typeface="GeezTypeNet"/>
            </a:endParaRPr>
          </a:p>
          <a:p>
            <a:pPr marL="40639" marR="40639">
              <a:lnSpc>
                <a:spcPct val="130000"/>
              </a:lnSpc>
              <a:spcBef>
                <a:spcPts val="600"/>
              </a:spcBef>
              <a:defRPr sz="1800">
                <a:uFillTx/>
              </a:defRPr>
            </a:pPr>
            <a:r>
              <a:rPr lang="en-CA" sz="3000" dirty="0" smtClean="0">
                <a:solidFill>
                  <a:srgbClr val="92D050"/>
                </a:solidFill>
                <a:uFill>
                  <a:solidFill>
                    <a:srgbClr val="000000"/>
                  </a:solidFill>
                </a:uFill>
                <a:latin typeface="GeezTypeNet"/>
                <a:ea typeface="GeezTypeNet"/>
                <a:cs typeface="GeezTypeNet"/>
                <a:sym typeface="GeezTypeNet"/>
              </a:rPr>
              <a:t>ይ.</a:t>
            </a:r>
            <a:r>
              <a:rPr lang="mr-IN" sz="3000" dirty="0" smtClean="0">
                <a:solidFill>
                  <a:srgbClr val="92D050"/>
                </a:solidFill>
                <a:uFill>
                  <a:solidFill>
                    <a:srgbClr val="000000"/>
                  </a:solidFill>
                </a:uFill>
                <a:latin typeface="GeezTypeNet"/>
                <a:ea typeface="GeezTypeNet"/>
                <a:cs typeface="GeezTypeNet"/>
                <a:sym typeface="GeezTypeNet"/>
              </a:rPr>
              <a:t>ዲ.</a:t>
            </a:r>
            <a:r>
              <a:rPr lang="en-US" sz="1400" dirty="0" smtClean="0">
                <a:solidFill>
                  <a:srgbClr val="92D050"/>
                </a:solidFill>
                <a:uFill>
                  <a:solidFill>
                    <a:srgbClr val="000000"/>
                  </a:solidFill>
                </a:uFill>
                <a:latin typeface="GeezTypeNet"/>
                <a:ea typeface="GeezTypeNet"/>
                <a:cs typeface="GeezTypeNet"/>
                <a:sym typeface="GeezTypeNet"/>
              </a:rPr>
              <a:t> </a:t>
            </a:r>
          </a:p>
          <a:p>
            <a:pPr marL="40639" marR="40639">
              <a:lnSpc>
                <a:spcPct val="130000"/>
              </a:lnSpc>
              <a:spcBef>
                <a:spcPts val="600"/>
              </a:spcBef>
              <a:defRPr sz="1800">
                <a:uFillTx/>
              </a:defRPr>
            </a:pPr>
            <a:r>
              <a:rPr lang="en-US" sz="1400" dirty="0">
                <a:solidFill>
                  <a:srgbClr val="92D050"/>
                </a:solidFill>
                <a:uFill>
                  <a:solidFill>
                    <a:srgbClr val="000000"/>
                  </a:solidFill>
                </a:uFill>
                <a:latin typeface="GeezTypeNet"/>
                <a:sym typeface="GeezTypeNet"/>
              </a:rPr>
              <a:t> </a:t>
            </a:r>
            <a:r>
              <a:rPr lang="en-US" sz="1400" dirty="0" smtClean="0">
                <a:solidFill>
                  <a:srgbClr val="92D050"/>
                </a:solidFill>
                <a:uFill>
                  <a:solidFill>
                    <a:srgbClr val="000000"/>
                  </a:solidFill>
                </a:uFill>
                <a:latin typeface="GeezTypeNet"/>
                <a:sym typeface="GeezTypeNet"/>
              </a:rPr>
              <a:t>  </a:t>
            </a:r>
            <a:r>
              <a:rPr lang="ti-ET" sz="1400" dirty="0" smtClean="0">
                <a:solidFill>
                  <a:srgbClr val="FFC000"/>
                </a:solidFill>
              </a:rPr>
              <a:t>፳</a:t>
            </a:r>
            <a:r>
              <a:rPr lang="ti-ET" sz="1400" dirty="0">
                <a:solidFill>
                  <a:srgbClr val="FFC000"/>
                </a:solidFill>
              </a:rPr>
              <a:t>. </a:t>
            </a:r>
            <a:r>
              <a:rPr lang="mr-IN" sz="3000" dirty="0" smtClean="0">
                <a:uFill>
                  <a:solidFill>
                    <a:srgbClr val="000000"/>
                  </a:solidFill>
                </a:uFill>
                <a:latin typeface="GeezTypeNet"/>
                <a:ea typeface="GeezTypeNet"/>
                <a:cs typeface="GeezTypeNet"/>
                <a:sym typeface="GeezTypeNet"/>
              </a:rPr>
              <a:t>…‘</a:t>
            </a:r>
            <a:r>
              <a:rPr lang="mr-IN" sz="3000" dirty="0">
                <a:uFill>
                  <a:solidFill>
                    <a:srgbClr val="000000"/>
                  </a:solidFill>
                </a:uFill>
                <a:latin typeface="GeezTypeNet"/>
                <a:ea typeface="GeezTypeNet"/>
                <a:cs typeface="GeezTypeNet"/>
                <a:sym typeface="GeezTypeNet"/>
              </a:rPr>
              <a:t>éQ„ê; </a:t>
            </a:r>
          </a:p>
        </p:txBody>
      </p:sp>
    </p:spTree>
    <p:extLst>
      <p:ext uri="{BB962C8B-B14F-4D97-AF65-F5344CB8AC3E}">
        <p14:creationId xmlns:p14="http://schemas.microsoft.com/office/powerpoint/2010/main" val="1627442948"/>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740307"/>
          </a:xfrm>
          <a:prstGeom prst="rect">
            <a:avLst/>
          </a:prstGeom>
        </p:spPr>
        <p:txBody>
          <a:bodyPr wrap="square">
            <a:spAutoFit/>
          </a:bodyPr>
          <a:lstStyle/>
          <a:p>
            <a:r>
              <a:rPr lang="pt-BR" sz="5400" dirty="0" smtClean="0">
                <a:solidFill>
                  <a:srgbClr val="FFFF00"/>
                </a:solidFill>
              </a:rPr>
              <a:t>ይ.ሕ</a:t>
            </a:r>
            <a:r>
              <a:rPr lang="pt-BR" sz="5400" dirty="0">
                <a:solidFill>
                  <a:srgbClr val="FFFF00"/>
                </a:solidFill>
              </a:rPr>
              <a:t>. </a:t>
            </a:r>
            <a:endParaRPr lang="pt-BR" sz="5400" dirty="0" smtClean="0">
              <a:solidFill>
                <a:srgbClr val="FFFF00"/>
              </a:solidFill>
            </a:endParaRPr>
          </a:p>
          <a:p>
            <a:r>
              <a:rPr lang="pt-BR" sz="1400" dirty="0" smtClean="0">
                <a:solidFill>
                  <a:srgbClr val="FFC000"/>
                </a:solidFill>
              </a:rPr>
              <a:t> 20. </a:t>
            </a:r>
            <a:r>
              <a:rPr lang="pt-BR" sz="5400" dirty="0" smtClean="0"/>
              <a:t>ቅዱስ    ቅዱስ </a:t>
            </a:r>
          </a:p>
          <a:p>
            <a:r>
              <a:rPr lang="pt-BR" sz="5400" dirty="0"/>
              <a:t> </a:t>
            </a:r>
            <a:r>
              <a:rPr lang="pt-BR" sz="5400" dirty="0" smtClean="0"/>
              <a:t>      ቅዱስ </a:t>
            </a:r>
          </a:p>
          <a:p>
            <a:r>
              <a:rPr lang="pt-BR" sz="5400" dirty="0" smtClean="0"/>
              <a:t>እግዚኣብሄር </a:t>
            </a:r>
            <a:r>
              <a:rPr lang="pt-BR" sz="5400" dirty="0"/>
              <a:t>ጐይታ ሠራዊት፥ ክብሪ ምስጋናኻ ሰማይን ምድርን ምሉእ እዩ።</a:t>
            </a:r>
            <a:endParaRPr lang="en-CA" sz="5400" dirty="0"/>
          </a:p>
        </p:txBody>
      </p:sp>
      <p:sp>
        <p:nvSpPr>
          <p:cNvPr id="20" name="Rectangle 19"/>
          <p:cNvSpPr/>
          <p:nvPr/>
        </p:nvSpPr>
        <p:spPr>
          <a:xfrm>
            <a:off x="8104598" y="11107"/>
            <a:ext cx="4161406" cy="6263253"/>
          </a:xfrm>
          <a:prstGeom prst="rect">
            <a:avLst/>
          </a:prstGeom>
        </p:spPr>
        <p:txBody>
          <a:bodyPr wrap="square">
            <a:spAutoFit/>
          </a:bodyPr>
          <a:lstStyle/>
          <a:p>
            <a:pPr fontAlgn="base">
              <a:spcBef>
                <a:spcPct val="20000"/>
              </a:spcBef>
              <a:spcAft>
                <a:spcPct val="0"/>
              </a:spcAft>
            </a:pPr>
            <a:r>
              <a:rPr lang="en-US" sz="4400" b="1" dirty="0" smtClean="0">
                <a:solidFill>
                  <a:srgbClr val="FFFF00"/>
                </a:solidFill>
                <a:uFill>
                  <a:solidFill>
                    <a:srgbClr val="004DD6"/>
                  </a:solidFill>
                </a:uFill>
              </a:rPr>
              <a:t>People</a:t>
            </a:r>
            <a:r>
              <a:rPr lang="en-US" sz="4400" b="1" dirty="0">
                <a:solidFill>
                  <a:srgbClr val="FFFF00"/>
                </a:solidFill>
                <a:uFill>
                  <a:solidFill>
                    <a:srgbClr val="004DD6"/>
                  </a:solidFill>
                </a:uFill>
              </a:rPr>
              <a:t>:</a:t>
            </a:r>
            <a:r>
              <a:rPr lang="en-US" sz="4400" dirty="0">
                <a:solidFill>
                  <a:srgbClr val="FFFF00"/>
                </a:solidFill>
                <a:uFill>
                  <a:solidFill>
                    <a:srgbClr val="004DD6"/>
                  </a:solidFill>
                </a:uFill>
              </a:rPr>
              <a:t>  </a:t>
            </a:r>
          </a:p>
          <a:p>
            <a:pPr marL="40639" marR="40639">
              <a:spcBef>
                <a:spcPts val="600"/>
              </a:spcBef>
              <a:buClr>
                <a:srgbClr val="004DD6"/>
              </a:buClr>
              <a:buFont typeface="Arial"/>
              <a:defRPr sz="2800"/>
            </a:pPr>
            <a:r>
              <a:rPr lang="en-US" sz="1400" dirty="0" smtClean="0">
                <a:solidFill>
                  <a:srgbClr val="FFC000"/>
                </a:solidFill>
                <a:uFill>
                  <a:solidFill>
                    <a:srgbClr val="004DD6"/>
                  </a:solidFill>
                </a:uFill>
              </a:rPr>
              <a:t>20. </a:t>
            </a:r>
            <a:r>
              <a:rPr lang="en-US" sz="4400" dirty="0" smtClean="0">
                <a:solidFill>
                  <a:schemeClr val="tx1">
                    <a:lumMod val="95000"/>
                  </a:schemeClr>
                </a:solidFill>
                <a:uFill>
                  <a:solidFill>
                    <a:srgbClr val="004DD6"/>
                  </a:solidFill>
                </a:uFill>
              </a:rPr>
              <a:t>Holy</a:t>
            </a:r>
            <a:r>
              <a:rPr lang="en-US" sz="4400" dirty="0">
                <a:solidFill>
                  <a:schemeClr val="tx1">
                    <a:lumMod val="95000"/>
                  </a:schemeClr>
                </a:solidFill>
                <a:uFill>
                  <a:solidFill>
                    <a:srgbClr val="004DD6"/>
                  </a:solidFill>
                </a:uFill>
              </a:rPr>
              <a:t>, Holy, Holy, perfect Lord of hosts perfect Lord of hosts, heaven and earth are full of the holiness of Thy glory.</a:t>
            </a:r>
          </a:p>
        </p:txBody>
      </p:sp>
      <p:sp>
        <p:nvSpPr>
          <p:cNvPr id="2" name="Rectangle 1"/>
          <p:cNvSpPr/>
          <p:nvPr/>
        </p:nvSpPr>
        <p:spPr>
          <a:xfrm>
            <a:off x="-28352" y="-5417"/>
            <a:ext cx="4035133" cy="7540526"/>
          </a:xfrm>
          <a:prstGeom prst="rect">
            <a:avLst/>
          </a:prstGeom>
        </p:spPr>
        <p:txBody>
          <a:bodyPr wrap="square">
            <a:spAutoFit/>
          </a:bodyPr>
          <a:lstStyle/>
          <a:p>
            <a:r>
              <a:rPr lang="en-US" altLang="en-US" sz="2000" dirty="0" smtClean="0">
                <a:solidFill>
                  <a:srgbClr val="FFFF00"/>
                </a:solidFill>
                <a:latin typeface="Arial" charset="0"/>
              </a:rPr>
              <a:t> </a:t>
            </a:r>
            <a:r>
              <a:rPr lang="pt-BR" sz="5400" dirty="0">
                <a:solidFill>
                  <a:srgbClr val="FFFF00"/>
                </a:solidFill>
              </a:rPr>
              <a:t>ይ.ሕ. </a:t>
            </a:r>
            <a:endParaRPr lang="pt-BR" sz="5400" dirty="0" smtClean="0">
              <a:solidFill>
                <a:srgbClr val="FFFF00"/>
              </a:solidFill>
            </a:endParaRPr>
          </a:p>
          <a:p>
            <a:r>
              <a:rPr lang="pt-BR" sz="1400" dirty="0" smtClean="0">
                <a:solidFill>
                  <a:srgbClr val="FFC000"/>
                </a:solidFill>
              </a:rPr>
              <a:t> </a:t>
            </a:r>
            <a:r>
              <a:rPr lang="ti-ET" sz="1400" dirty="0">
                <a:solidFill>
                  <a:srgbClr val="FFC000"/>
                </a:solidFill>
                <a:uFill>
                  <a:solidFill>
                    <a:srgbClr val="000000"/>
                  </a:solidFill>
                </a:uFill>
              </a:rPr>
              <a:t>፳</a:t>
            </a:r>
            <a:r>
              <a:rPr lang="pt-BR" sz="1400" dirty="0" smtClean="0">
                <a:solidFill>
                  <a:srgbClr val="FFC000"/>
                </a:solidFill>
              </a:rPr>
              <a:t>. </a:t>
            </a:r>
            <a:r>
              <a:rPr lang="pt-BR" sz="5400" b="1" dirty="0" smtClean="0"/>
              <a:t>ቅዱስ   ቅዱስ </a:t>
            </a:r>
          </a:p>
          <a:p>
            <a:r>
              <a:rPr lang="pt-BR" sz="5400" b="1" dirty="0"/>
              <a:t> </a:t>
            </a:r>
            <a:r>
              <a:rPr lang="pt-BR" sz="5400" b="1" dirty="0" smtClean="0"/>
              <a:t>      ቅዱስ </a:t>
            </a:r>
            <a:r>
              <a:rPr lang="pt-BR" sz="5400" b="1" dirty="0"/>
              <a:t>እግዚኣብሄር ጸባዖት፥ ፍጹም ምሉእ ሰማያተ ወምድረ ቅድሳተ ስብሐቲከ።</a:t>
            </a:r>
            <a:endParaRPr lang="en-CA" sz="5400" b="1" dirty="0"/>
          </a:p>
          <a:p>
            <a:endParaRPr lang="en-CA" sz="5200" dirty="0"/>
          </a:p>
        </p:txBody>
      </p:sp>
    </p:spTree>
    <p:extLst>
      <p:ext uri="{BB962C8B-B14F-4D97-AF65-F5344CB8AC3E}">
        <p14:creationId xmlns:p14="http://schemas.microsoft.com/office/powerpoint/2010/main" val="1930035444"/>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pPr marL="40639" marR="40639">
              <a:spcBef>
                <a:spcPts val="600"/>
              </a:spcBef>
              <a:buClr>
                <a:srgbClr val="000000"/>
              </a:buClr>
              <a:defRPr sz="2000">
                <a:latin typeface="GeezTypeNet"/>
                <a:ea typeface="GeezTypeNet"/>
                <a:cs typeface="GeezTypeNet"/>
                <a:sym typeface="GeezTypeNet"/>
              </a:defRPr>
            </a:pPr>
            <a:r>
              <a:rPr lang="pt-BR" sz="4500" dirty="0" smtClean="0">
                <a:solidFill>
                  <a:srgbClr val="FF0000"/>
                </a:solidFill>
              </a:rPr>
              <a:t>ይ.ካ.</a:t>
            </a:r>
            <a:r>
              <a:rPr lang="pt-BR" sz="2500" dirty="0" smtClean="0">
                <a:solidFill>
                  <a:srgbClr val="FF0000"/>
                </a:solidFill>
              </a:rPr>
              <a:t> </a:t>
            </a:r>
            <a:r>
              <a:rPr lang="en-CA" sz="1400" dirty="0" smtClean="0">
                <a:solidFill>
                  <a:srgbClr val="FFC000"/>
                </a:solidFill>
                <a:uFill>
                  <a:solidFill>
                    <a:srgbClr val="000000"/>
                  </a:solidFill>
                </a:uFill>
              </a:rPr>
              <a:t>21.</a:t>
            </a:r>
            <a:r>
              <a:rPr lang="ti-ET" sz="4200" dirty="0" smtClean="0">
                <a:uFill>
                  <a:solidFill>
                    <a:srgbClr val="000000"/>
                  </a:solidFill>
                </a:uFill>
              </a:rPr>
              <a:t>ንሕናውን </a:t>
            </a:r>
            <a:r>
              <a:rPr lang="ti-ET" sz="4200" dirty="0">
                <a:uFill>
                  <a:solidFill>
                    <a:srgbClr val="000000"/>
                  </a:solidFill>
                </a:uFill>
              </a:rPr>
              <a:t>ከምኣቶም ቅዱስ ቅዱስ ቅዱስ እግዚኣብሔር ፍጹም ጐይታ ሠራዊት ከም ዝኾንካ ናይ ክብርኻ </a:t>
            </a:r>
            <a:r>
              <a:rPr lang="ti-ET" sz="4200" dirty="0" smtClean="0">
                <a:uFill>
                  <a:solidFill>
                    <a:srgbClr val="000000"/>
                  </a:solidFill>
                </a:uFill>
              </a:rPr>
              <a:t>ምስጋ</a:t>
            </a:r>
            <a:r>
              <a:rPr lang="en-CA" sz="4200" dirty="0" smtClean="0">
                <a:uFill>
                  <a:solidFill>
                    <a:srgbClr val="000000"/>
                  </a:solidFill>
                </a:uFill>
              </a:rPr>
              <a:t>ና</a:t>
            </a:r>
            <a:r>
              <a:rPr lang="ti-ET" sz="4200" dirty="0" smtClean="0">
                <a:uFill>
                  <a:solidFill>
                    <a:srgbClr val="000000"/>
                  </a:solidFill>
                </a:uFill>
              </a:rPr>
              <a:t> </a:t>
            </a:r>
            <a:r>
              <a:rPr lang="ti-ET" sz="4200" dirty="0">
                <a:uFill>
                  <a:solidFill>
                    <a:srgbClr val="000000"/>
                  </a:solidFill>
                </a:uFill>
              </a:rPr>
              <a:t>ሰማያትን ምድርን ምሉእ ከም ዝኾነ፡ ንኣምንን ነመስግንን</a:t>
            </a:r>
            <a:r>
              <a:rPr lang="ti-ET" sz="4200" dirty="0" smtClean="0">
                <a:uFill>
                  <a:solidFill>
                    <a:srgbClr val="000000"/>
                  </a:solidFill>
                </a:uFill>
              </a:rPr>
              <a:t>።</a:t>
            </a:r>
            <a:endParaRPr lang="ti-ET" sz="4200" dirty="0">
              <a:uFill>
                <a:solidFill>
                  <a:srgbClr val="000000"/>
                </a:solidFill>
              </a:uFill>
            </a:endParaRPr>
          </a:p>
        </p:txBody>
      </p:sp>
      <p:sp>
        <p:nvSpPr>
          <p:cNvPr id="20" name="Rectangle 19"/>
          <p:cNvSpPr/>
          <p:nvPr/>
        </p:nvSpPr>
        <p:spPr>
          <a:xfrm>
            <a:off x="7986410" y="32048"/>
            <a:ext cx="4244501" cy="6247864"/>
          </a:xfrm>
          <a:prstGeom prst="rect">
            <a:avLst/>
          </a:prstGeom>
        </p:spPr>
        <p:txBody>
          <a:bodyPr wrap="square">
            <a:spAutoFit/>
          </a:bodyPr>
          <a:lstStyle/>
          <a:p>
            <a:pPr marL="40639" marR="40639">
              <a:spcBef>
                <a:spcPts val="600"/>
              </a:spcBef>
              <a:buClr>
                <a:srgbClr val="000000"/>
              </a:buClr>
              <a:buFont typeface="Arial"/>
              <a:defRPr sz="2800"/>
            </a:pPr>
            <a:r>
              <a:rPr lang="en-US" sz="4000" b="1" dirty="0" smtClean="0">
                <a:solidFill>
                  <a:srgbClr val="FF0000"/>
                </a:solidFill>
              </a:rPr>
              <a:t>Priest:</a:t>
            </a:r>
            <a:r>
              <a:rPr lang="en-US" sz="2600" dirty="0" smtClean="0">
                <a:solidFill>
                  <a:srgbClr val="FF0000"/>
                </a:solidFill>
              </a:rPr>
              <a:t> </a:t>
            </a:r>
            <a:r>
              <a:rPr lang="en-CA" sz="1400" dirty="0">
                <a:solidFill>
                  <a:srgbClr val="FFC000"/>
                </a:solidFill>
                <a:uFill>
                  <a:solidFill>
                    <a:srgbClr val="000000"/>
                  </a:solidFill>
                </a:uFill>
              </a:rPr>
              <a:t>21. </a:t>
            </a:r>
            <a:r>
              <a:rPr lang="en-US" sz="4000" dirty="0" smtClean="0"/>
              <a:t>Like </a:t>
            </a:r>
            <a:r>
              <a:rPr lang="en-US" sz="4000" dirty="0"/>
              <a:t>them we thank thee, and believe that thou art holy </a:t>
            </a:r>
            <a:r>
              <a:rPr lang="en-US" sz="4000" dirty="0" err="1"/>
              <a:t>holy</a:t>
            </a:r>
            <a:r>
              <a:rPr lang="en-US" sz="4000" dirty="0"/>
              <a:t> </a:t>
            </a:r>
            <a:r>
              <a:rPr lang="en-US" sz="4000" dirty="0" err="1"/>
              <a:t>holy</a:t>
            </a:r>
            <a:r>
              <a:rPr lang="en-US" sz="4000" dirty="0"/>
              <a:t>, perfect Lord of hosts, and that heaven and earth are full of the holiness of thy glory. </a:t>
            </a:r>
          </a:p>
        </p:txBody>
      </p:sp>
      <p:sp>
        <p:nvSpPr>
          <p:cNvPr id="2" name="Rectangle 1"/>
          <p:cNvSpPr/>
          <p:nvPr/>
        </p:nvSpPr>
        <p:spPr>
          <a:xfrm>
            <a:off x="24713" y="-62079"/>
            <a:ext cx="4177636" cy="5632311"/>
          </a:xfrm>
          <a:prstGeom prst="rect">
            <a:avLst/>
          </a:prstGeom>
        </p:spPr>
        <p:txBody>
          <a:bodyPr wrap="square">
            <a:spAutoFit/>
          </a:bodyPr>
          <a:lstStyle/>
          <a:p>
            <a:pPr marL="40639" marR="40639">
              <a:spcBef>
                <a:spcPts val="600"/>
              </a:spcBef>
              <a:buClr>
                <a:srgbClr val="000000"/>
              </a:buClr>
              <a:defRPr sz="2800"/>
            </a:pPr>
            <a:r>
              <a:rPr lang="pt-BR" sz="4500" dirty="0" smtClean="0">
                <a:solidFill>
                  <a:srgbClr val="FF0000"/>
                </a:solidFill>
                <a:latin typeface="GeezTypeNet"/>
                <a:ea typeface="GeezTypeNet"/>
                <a:cs typeface="GeezTypeNet"/>
                <a:sym typeface="GeezTypeNet"/>
              </a:rPr>
              <a:t>ይ.ካ.</a:t>
            </a:r>
            <a:r>
              <a:rPr lang="ti-ET" sz="1400" dirty="0" smtClean="0">
                <a:solidFill>
                  <a:srgbClr val="FFC000"/>
                </a:solidFill>
                <a:uFill>
                  <a:solidFill>
                    <a:srgbClr val="000000"/>
                  </a:solidFill>
                </a:uFill>
              </a:rPr>
              <a:t>፳፩</a:t>
            </a:r>
            <a:r>
              <a:rPr lang="ti-ET" sz="1400" dirty="0">
                <a:solidFill>
                  <a:srgbClr val="FFC000"/>
                </a:solidFill>
                <a:uFill>
                  <a:solidFill>
                    <a:srgbClr val="000000"/>
                  </a:solidFill>
                </a:uFill>
              </a:rPr>
              <a:t>. </a:t>
            </a:r>
            <a:r>
              <a:rPr lang="ti-ET" sz="4500" dirty="0">
                <a:uFill>
                  <a:solidFill>
                    <a:srgbClr val="000000"/>
                  </a:solidFill>
                </a:uFill>
              </a:rPr>
              <a:t>ወከማሆሙ ንሴብሐከ ወነኣምን ንሕነኒ ከመ ቅዱስ ቅዱስ ቅዱስ እግዚኣብሔር ጸባዖት ፍጹም ምሉእ ሰማያተ ወምድረ ቅድሳተ ስብሓቲከ</a:t>
            </a:r>
            <a:r>
              <a:rPr lang="ti-ET" sz="4500" dirty="0" smtClean="0">
                <a:uFill>
                  <a:solidFill>
                    <a:srgbClr val="000000"/>
                  </a:solidFill>
                </a:uFill>
              </a:rPr>
              <a:t>።</a:t>
            </a:r>
            <a:endParaRPr lang="ti-ET" sz="4500" dirty="0">
              <a:uFill>
                <a:solidFill>
                  <a:srgbClr val="000000"/>
                </a:solidFill>
              </a:uFill>
            </a:endParaRPr>
          </a:p>
        </p:txBody>
      </p:sp>
    </p:spTree>
    <p:extLst>
      <p:ext uri="{BB962C8B-B14F-4D97-AF65-F5344CB8AC3E}">
        <p14:creationId xmlns:p14="http://schemas.microsoft.com/office/powerpoint/2010/main" val="232159799"/>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740307"/>
          </a:xfrm>
          <a:prstGeom prst="rect">
            <a:avLst/>
          </a:prstGeom>
        </p:spPr>
        <p:txBody>
          <a:bodyPr wrap="square">
            <a:spAutoFit/>
          </a:bodyPr>
          <a:lstStyle/>
          <a:p>
            <a:pPr marL="40639" marR="40639">
              <a:lnSpc>
                <a:spcPct val="150000"/>
              </a:lnSpc>
              <a:spcBef>
                <a:spcPts val="600"/>
              </a:spcBef>
              <a:defRPr sz="1800">
                <a:uFillTx/>
              </a:defRPr>
            </a:pPr>
            <a:r>
              <a:rPr lang="ti-ET" sz="2200" dirty="0">
                <a:solidFill>
                  <a:srgbClr val="FFC000"/>
                </a:solidFill>
                <a:uFill>
                  <a:solidFill>
                    <a:srgbClr val="000000"/>
                  </a:solidFill>
                </a:uFill>
              </a:rPr>
              <a:t>22.</a:t>
            </a:r>
            <a:r>
              <a:rPr lang="ti-ET" sz="3600" dirty="0">
                <a:uFill>
                  <a:solidFill>
                    <a:srgbClr val="000000"/>
                  </a:solidFill>
                </a:uFill>
              </a:rPr>
              <a:t>ንስኻ በይንኻ እትነብር </a:t>
            </a:r>
            <a:r>
              <a:rPr lang="ti-ET" sz="3600" dirty="0">
                <a:solidFill>
                  <a:srgbClr val="00B0F0"/>
                </a:solidFill>
                <a:uFill>
                  <a:solidFill>
                    <a:srgbClr val="000000"/>
                  </a:solidFill>
                </a:uFill>
              </a:rPr>
              <a:t>ኣብ</a:t>
            </a:r>
            <a:r>
              <a:rPr lang="ti-ET" sz="3600" dirty="0">
                <a:uFill>
                  <a:solidFill>
                    <a:srgbClr val="000000"/>
                  </a:solidFill>
                </a:uFill>
              </a:rPr>
              <a:t> ቅዱስ ኢኻ። ንስኻ በይንኻ እትነብር </a:t>
            </a:r>
            <a:r>
              <a:rPr lang="ti-ET" sz="3600" dirty="0" smtClean="0">
                <a:solidFill>
                  <a:srgbClr val="00B0F0"/>
                </a:solidFill>
                <a:uFill>
                  <a:solidFill>
                    <a:srgbClr val="000000"/>
                  </a:solidFill>
                </a:uFill>
              </a:rPr>
              <a:t>ወልድውን</a:t>
            </a:r>
            <a:r>
              <a:rPr lang="ti-ET" sz="3600" dirty="0" smtClean="0">
                <a:uFill>
                  <a:solidFill>
                    <a:srgbClr val="000000"/>
                  </a:solidFill>
                </a:uFill>
              </a:rPr>
              <a:t> </a:t>
            </a:r>
            <a:r>
              <a:rPr lang="ti-ET" sz="3600" dirty="0">
                <a:uFill>
                  <a:solidFill>
                    <a:srgbClr val="000000"/>
                  </a:solidFill>
                </a:uFill>
              </a:rPr>
              <a:t>ቅዱስ ኢኻ። ንስኻ በይንኻ እትነብር </a:t>
            </a:r>
            <a:r>
              <a:rPr lang="ti-ET" sz="3600" dirty="0">
                <a:solidFill>
                  <a:srgbClr val="00B0F0"/>
                </a:solidFill>
                <a:uFill>
                  <a:solidFill>
                    <a:srgbClr val="000000"/>
                  </a:solidFill>
                </a:uFill>
              </a:rPr>
              <a:t>መንፈ ቅዱስ </a:t>
            </a:r>
            <a:r>
              <a:rPr lang="ti-ET" sz="3600" dirty="0">
                <a:uFill>
                  <a:solidFill>
                    <a:srgbClr val="000000"/>
                  </a:solidFill>
                </a:uFill>
              </a:rPr>
              <a:t>ቅዱስ ኢኻ። ሠለስተ ስም ሓደ እግዚኣብሔር። </a:t>
            </a:r>
          </a:p>
        </p:txBody>
      </p:sp>
      <p:sp>
        <p:nvSpPr>
          <p:cNvPr id="20" name="Rectangle 19"/>
          <p:cNvSpPr/>
          <p:nvPr/>
        </p:nvSpPr>
        <p:spPr>
          <a:xfrm>
            <a:off x="7986410" y="-125376"/>
            <a:ext cx="4244501" cy="6737678"/>
          </a:xfrm>
          <a:prstGeom prst="rect">
            <a:avLst/>
          </a:prstGeom>
        </p:spPr>
        <p:txBody>
          <a:bodyPr wrap="square">
            <a:spAutoFit/>
          </a:bodyPr>
          <a:lstStyle/>
          <a:p>
            <a:pPr marL="40639" marR="40639">
              <a:lnSpc>
                <a:spcPct val="150000"/>
              </a:lnSpc>
              <a:spcBef>
                <a:spcPts val="600"/>
              </a:spcBef>
              <a:buClr>
                <a:srgbClr val="000000"/>
              </a:buClr>
              <a:defRPr sz="2800"/>
            </a:pPr>
            <a:r>
              <a:rPr lang="en-US" sz="1400" b="1" dirty="0" smtClean="0">
                <a:solidFill>
                  <a:srgbClr val="FFC000"/>
                </a:solidFill>
              </a:rPr>
              <a:t>22</a:t>
            </a:r>
            <a:r>
              <a:rPr lang="en-US" sz="1400" b="1" dirty="0">
                <a:solidFill>
                  <a:srgbClr val="FFC000"/>
                </a:solidFill>
              </a:rPr>
              <a:t>. </a:t>
            </a:r>
            <a:r>
              <a:rPr lang="en-US" sz="3400" dirty="0">
                <a:solidFill>
                  <a:schemeClr val="tx1">
                    <a:lumMod val="95000"/>
                  </a:schemeClr>
                </a:solidFill>
              </a:rPr>
              <a:t>Thou art unique and eternal, holy Father. Thou art unique and eternal, holy </a:t>
            </a:r>
            <a:r>
              <a:rPr lang="en-US" sz="3400" dirty="0" smtClean="0">
                <a:solidFill>
                  <a:schemeClr val="tx1">
                    <a:lumMod val="95000"/>
                  </a:schemeClr>
                </a:solidFill>
              </a:rPr>
              <a:t>Son. </a:t>
            </a:r>
            <a:r>
              <a:rPr lang="en-US" sz="3400" dirty="0">
                <a:solidFill>
                  <a:schemeClr val="tx1">
                    <a:lumMod val="95000"/>
                  </a:schemeClr>
                </a:solidFill>
              </a:rPr>
              <a:t>Thou art unique and eternal, holy </a:t>
            </a:r>
            <a:r>
              <a:rPr lang="en-US" sz="3400" dirty="0" err="1" smtClean="0">
                <a:solidFill>
                  <a:schemeClr val="tx1">
                    <a:lumMod val="95000"/>
                  </a:schemeClr>
                </a:solidFill>
              </a:rPr>
              <a:t>Holy</a:t>
            </a:r>
            <a:r>
              <a:rPr lang="en-US" sz="3400" dirty="0" smtClean="0">
                <a:solidFill>
                  <a:schemeClr val="tx1">
                    <a:lumMod val="95000"/>
                  </a:schemeClr>
                </a:solidFill>
              </a:rPr>
              <a:t> Spirit. Three names one God.</a:t>
            </a:r>
            <a:endParaRPr lang="en-US" sz="3400" dirty="0">
              <a:solidFill>
                <a:schemeClr val="tx1">
                  <a:lumMod val="95000"/>
                </a:schemeClr>
              </a:solidFill>
            </a:endParaRPr>
          </a:p>
          <a:p>
            <a:pPr marL="40639" marR="40639">
              <a:lnSpc>
                <a:spcPct val="150000"/>
              </a:lnSpc>
              <a:spcBef>
                <a:spcPts val="600"/>
              </a:spcBef>
              <a:buClr>
                <a:srgbClr val="000000"/>
              </a:buClr>
              <a:buFont typeface="Arial"/>
              <a:defRPr sz="2800"/>
            </a:pPr>
            <a:endParaRPr lang="en-US" sz="1400" dirty="0">
              <a:solidFill>
                <a:schemeClr val="tx1">
                  <a:lumMod val="95000"/>
                </a:schemeClr>
              </a:solidFill>
            </a:endParaRPr>
          </a:p>
        </p:txBody>
      </p:sp>
      <p:sp>
        <p:nvSpPr>
          <p:cNvPr id="2" name="Rectangle 1"/>
          <p:cNvSpPr/>
          <p:nvPr/>
        </p:nvSpPr>
        <p:spPr>
          <a:xfrm>
            <a:off x="24713" y="-62079"/>
            <a:ext cx="4177636" cy="6555641"/>
          </a:xfrm>
          <a:prstGeom prst="rect">
            <a:avLst/>
          </a:prstGeom>
        </p:spPr>
        <p:txBody>
          <a:bodyPr wrap="square">
            <a:spAutoFit/>
          </a:bodyPr>
          <a:lstStyle/>
          <a:p>
            <a:pPr marL="40639" marR="40639">
              <a:lnSpc>
                <a:spcPct val="150000"/>
              </a:lnSpc>
              <a:spcBef>
                <a:spcPts val="600"/>
              </a:spcBef>
              <a:defRPr sz="1800">
                <a:uFillTx/>
              </a:defRPr>
            </a:pPr>
            <a:r>
              <a:rPr lang="ti-ET" sz="1400" dirty="0">
                <a:solidFill>
                  <a:srgbClr val="FFC000"/>
                </a:solidFill>
                <a:uFill>
                  <a:solidFill>
                    <a:srgbClr val="000000"/>
                  </a:solidFill>
                </a:uFill>
              </a:rPr>
              <a:t>፳፪. </a:t>
            </a:r>
            <a:r>
              <a:rPr lang="ti-ET" sz="4000" dirty="0">
                <a:uFill>
                  <a:solidFill>
                    <a:srgbClr val="000000"/>
                  </a:solidFill>
                </a:uFill>
              </a:rPr>
              <a:t>ኅሩም ኣንተ ወሀሎከ </a:t>
            </a:r>
            <a:r>
              <a:rPr lang="ti-ET" sz="4000" dirty="0">
                <a:solidFill>
                  <a:srgbClr val="00B0F0"/>
                </a:solidFill>
                <a:uFill>
                  <a:solidFill>
                    <a:srgbClr val="000000"/>
                  </a:solidFill>
                </a:uFill>
              </a:rPr>
              <a:t>ኣብ</a:t>
            </a:r>
            <a:r>
              <a:rPr lang="ti-ET" sz="4000" dirty="0">
                <a:uFill>
                  <a:solidFill>
                    <a:srgbClr val="000000"/>
                  </a:solidFill>
                </a:uFill>
              </a:rPr>
              <a:t> ቅዱስ። ኅሩም ኣንተ ዘሀሎከ </a:t>
            </a:r>
            <a:r>
              <a:rPr lang="ti-ET" sz="4000" dirty="0">
                <a:solidFill>
                  <a:srgbClr val="00B0F0"/>
                </a:solidFill>
                <a:uFill>
                  <a:solidFill>
                    <a:srgbClr val="000000"/>
                  </a:solidFill>
                </a:uFill>
              </a:rPr>
              <a:t>ወልድ</a:t>
            </a:r>
            <a:r>
              <a:rPr lang="ti-ET" sz="4000" dirty="0">
                <a:uFill>
                  <a:solidFill>
                    <a:srgbClr val="000000"/>
                  </a:solidFill>
                </a:uFill>
              </a:rPr>
              <a:t> ቅዱስ። ኅሩም ኣንተ ዘሀሎከ </a:t>
            </a:r>
            <a:r>
              <a:rPr lang="ti-ET" sz="4000" dirty="0">
                <a:solidFill>
                  <a:srgbClr val="00B0F0"/>
                </a:solidFill>
                <a:uFill>
                  <a:solidFill>
                    <a:srgbClr val="000000"/>
                  </a:solidFill>
                </a:uFill>
              </a:rPr>
              <a:t>መንፈስ ቅዱስ </a:t>
            </a:r>
            <a:r>
              <a:rPr lang="ti-ET" sz="4000" dirty="0">
                <a:uFill>
                  <a:solidFill>
                    <a:srgbClr val="000000"/>
                  </a:solidFill>
                </a:uFill>
              </a:rPr>
              <a:t>ሠለስቱ ስም ኣሓዱ እግዚኣብሔር።</a:t>
            </a:r>
          </a:p>
        </p:txBody>
      </p:sp>
    </p:spTree>
    <p:extLst>
      <p:ext uri="{BB962C8B-B14F-4D97-AF65-F5344CB8AC3E}">
        <p14:creationId xmlns:p14="http://schemas.microsoft.com/office/powerpoint/2010/main" val="591633664"/>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5986254"/>
          </a:xfrm>
          <a:prstGeom prst="rect">
            <a:avLst/>
          </a:prstGeom>
        </p:spPr>
        <p:txBody>
          <a:bodyPr wrap="square">
            <a:spAutoFit/>
          </a:bodyPr>
          <a:lstStyle/>
          <a:p>
            <a:pPr marL="40639" marR="40639">
              <a:lnSpc>
                <a:spcPct val="150000"/>
              </a:lnSpc>
              <a:spcBef>
                <a:spcPts val="600"/>
              </a:spcBef>
              <a:defRPr sz="1800">
                <a:uFillTx/>
              </a:defRPr>
            </a:pPr>
            <a:r>
              <a:rPr lang="ti-ET" sz="1400" dirty="0" smtClean="0">
                <a:solidFill>
                  <a:srgbClr val="FFC000"/>
                </a:solidFill>
                <a:uFill>
                  <a:solidFill>
                    <a:srgbClr val="000000"/>
                  </a:solidFill>
                </a:uFill>
              </a:rPr>
              <a:t>2</a:t>
            </a:r>
            <a:r>
              <a:rPr lang="en-CA" sz="1400" dirty="0" smtClean="0">
                <a:solidFill>
                  <a:srgbClr val="FFC000"/>
                </a:solidFill>
                <a:uFill>
                  <a:solidFill>
                    <a:srgbClr val="000000"/>
                  </a:solidFill>
                </a:uFill>
              </a:rPr>
              <a:t>3</a:t>
            </a:r>
            <a:r>
              <a:rPr lang="ti-ET" sz="1400" dirty="0" smtClean="0">
                <a:solidFill>
                  <a:srgbClr val="FFC000"/>
                </a:solidFill>
                <a:uFill>
                  <a:solidFill>
                    <a:srgbClr val="000000"/>
                  </a:solidFill>
                </a:uFill>
              </a:rPr>
              <a:t>.</a:t>
            </a:r>
            <a:r>
              <a:rPr lang="en-CA" sz="3600" dirty="0" err="1" smtClean="0">
                <a:uFill>
                  <a:solidFill>
                    <a:srgbClr val="000000"/>
                  </a:solidFill>
                </a:uFill>
              </a:rPr>
              <a:t>ብሕያውነትካ</a:t>
            </a:r>
            <a:r>
              <a:rPr lang="en-CA" sz="3600" dirty="0" smtClean="0">
                <a:uFill>
                  <a:solidFill>
                    <a:srgbClr val="000000"/>
                  </a:solidFill>
                </a:uFill>
              </a:rPr>
              <a:t> </a:t>
            </a:r>
            <a:r>
              <a:rPr lang="en-CA" sz="3600" dirty="0" err="1" smtClean="0">
                <a:uFill>
                  <a:solidFill>
                    <a:srgbClr val="000000"/>
                  </a:solidFill>
                </a:uFill>
              </a:rPr>
              <a:t>ኸኣ</a:t>
            </a:r>
            <a:r>
              <a:rPr lang="en-CA" sz="3600" dirty="0" smtClean="0">
                <a:uFill>
                  <a:solidFill>
                    <a:srgbClr val="000000"/>
                  </a:solidFill>
                </a:uFill>
              </a:rPr>
              <a:t> </a:t>
            </a:r>
            <a:r>
              <a:rPr lang="en-CA" sz="3600" dirty="0" err="1" smtClean="0">
                <a:uFill>
                  <a:solidFill>
                    <a:srgbClr val="000000"/>
                  </a:solidFill>
                </a:uFill>
              </a:rPr>
              <a:t>ንኹሎም</a:t>
            </a:r>
            <a:r>
              <a:rPr lang="en-CA" sz="3600" dirty="0" smtClean="0">
                <a:uFill>
                  <a:solidFill>
                    <a:srgbClr val="000000"/>
                  </a:solidFill>
                </a:uFill>
              </a:rPr>
              <a:t> </a:t>
            </a:r>
            <a:r>
              <a:rPr lang="en-CA" sz="3600" dirty="0" err="1" smtClean="0">
                <a:uFill>
                  <a:solidFill>
                    <a:srgbClr val="000000"/>
                  </a:solidFill>
                </a:uFill>
              </a:rPr>
              <a:t>ቅዱሳንካ</a:t>
            </a:r>
            <a:r>
              <a:rPr lang="en-CA" sz="3600" dirty="0" smtClean="0">
                <a:uFill>
                  <a:solidFill>
                    <a:srgbClr val="000000"/>
                  </a:solidFill>
                </a:uFill>
              </a:rPr>
              <a:t> </a:t>
            </a:r>
            <a:r>
              <a:rPr lang="en-CA" sz="3600" dirty="0" err="1" smtClean="0">
                <a:uFill>
                  <a:solidFill>
                    <a:srgbClr val="000000"/>
                  </a:solidFill>
                </a:uFill>
              </a:rPr>
              <a:t>ቅዱሳን</a:t>
            </a:r>
            <a:r>
              <a:rPr lang="en-CA" sz="3600" dirty="0" smtClean="0">
                <a:uFill>
                  <a:solidFill>
                    <a:srgbClr val="000000"/>
                  </a:solidFill>
                </a:uFill>
              </a:rPr>
              <a:t> </a:t>
            </a:r>
            <a:r>
              <a:rPr lang="en-CA" sz="3600" dirty="0" err="1" smtClean="0">
                <a:uFill>
                  <a:solidFill>
                    <a:srgbClr val="000000"/>
                  </a:solidFill>
                </a:uFill>
              </a:rPr>
              <a:t>ክኾኑ</a:t>
            </a:r>
            <a:r>
              <a:rPr lang="en-CA" sz="3600" dirty="0" smtClean="0">
                <a:uFill>
                  <a:solidFill>
                    <a:srgbClr val="000000"/>
                  </a:solidFill>
                </a:uFill>
              </a:rPr>
              <a:t> </a:t>
            </a:r>
            <a:r>
              <a:rPr lang="en-CA" sz="3600" dirty="0" err="1" smtClean="0">
                <a:uFill>
                  <a:solidFill>
                    <a:srgbClr val="000000"/>
                  </a:solidFill>
                </a:uFill>
              </a:rPr>
              <a:t>ሃብካዮም</a:t>
            </a:r>
            <a:r>
              <a:rPr lang="en-CA" sz="3600" dirty="0" smtClean="0">
                <a:uFill>
                  <a:solidFill>
                    <a:srgbClr val="000000"/>
                  </a:solidFill>
                </a:uFill>
              </a:rPr>
              <a:t>።</a:t>
            </a:r>
          </a:p>
          <a:p>
            <a:pPr marL="40639" marR="40639">
              <a:lnSpc>
                <a:spcPct val="150000"/>
              </a:lnSpc>
              <a:spcBef>
                <a:spcPts val="600"/>
              </a:spcBef>
              <a:defRPr sz="1800">
                <a:uFillTx/>
              </a:defRPr>
            </a:pPr>
            <a:r>
              <a:rPr lang="en-CA" sz="1400" dirty="0" smtClean="0">
                <a:solidFill>
                  <a:srgbClr val="FFC000"/>
                </a:solidFill>
                <a:uFill>
                  <a:solidFill>
                    <a:srgbClr val="000000"/>
                  </a:solidFill>
                </a:uFill>
              </a:rPr>
              <a:t>24</a:t>
            </a:r>
            <a:r>
              <a:rPr lang="en-CA" sz="3600" dirty="0" smtClean="0">
                <a:solidFill>
                  <a:srgbClr val="FFC000"/>
                </a:solidFill>
                <a:uFill>
                  <a:solidFill>
                    <a:srgbClr val="000000"/>
                  </a:solidFill>
                </a:uFill>
              </a:rPr>
              <a:t>.</a:t>
            </a:r>
            <a:r>
              <a:rPr lang="en-CA" sz="3600" dirty="0" smtClean="0">
                <a:uFill>
                  <a:solidFill>
                    <a:srgbClr val="000000"/>
                  </a:solidFill>
                </a:uFill>
              </a:rPr>
              <a:t>ብቓልካ </a:t>
            </a:r>
            <a:r>
              <a:rPr lang="en-CA" sz="3600" dirty="0" err="1" smtClean="0">
                <a:uFill>
                  <a:solidFill>
                    <a:srgbClr val="000000"/>
                  </a:solidFill>
                </a:uFill>
              </a:rPr>
              <a:t>ንኹሉ</a:t>
            </a:r>
            <a:r>
              <a:rPr lang="en-CA" sz="3600" dirty="0" smtClean="0">
                <a:uFill>
                  <a:solidFill>
                    <a:srgbClr val="000000"/>
                  </a:solidFill>
                </a:uFill>
              </a:rPr>
              <a:t> </a:t>
            </a:r>
            <a:r>
              <a:rPr lang="en-CA" sz="3600" dirty="0" err="1" smtClean="0">
                <a:uFill>
                  <a:solidFill>
                    <a:srgbClr val="000000"/>
                  </a:solidFill>
                </a:uFill>
              </a:rPr>
              <a:t>ተግባርካ</a:t>
            </a:r>
            <a:r>
              <a:rPr lang="en-CA" sz="3600" dirty="0" smtClean="0">
                <a:uFill>
                  <a:solidFill>
                    <a:srgbClr val="000000"/>
                  </a:solidFill>
                </a:uFill>
              </a:rPr>
              <a:t> </a:t>
            </a:r>
            <a:r>
              <a:rPr lang="en-CA" sz="3600" dirty="0" err="1" smtClean="0">
                <a:uFill>
                  <a:solidFill>
                    <a:srgbClr val="000000"/>
                  </a:solidFill>
                </a:uFill>
              </a:rPr>
              <a:t>ፈጠርካዮ</a:t>
            </a:r>
            <a:r>
              <a:rPr lang="en-CA" sz="3600" dirty="0" smtClean="0">
                <a:uFill>
                  <a:solidFill>
                    <a:srgbClr val="000000"/>
                  </a:solidFill>
                </a:uFill>
              </a:rPr>
              <a:t>። </a:t>
            </a:r>
            <a:r>
              <a:rPr lang="en-CA" sz="3600" dirty="0" err="1" smtClean="0">
                <a:uFill>
                  <a:solidFill>
                    <a:srgbClr val="000000"/>
                  </a:solidFill>
                </a:uFill>
              </a:rPr>
              <a:t>ንኹሉ</a:t>
            </a:r>
            <a:r>
              <a:rPr lang="en-CA" sz="3600" dirty="0" smtClean="0">
                <a:uFill>
                  <a:solidFill>
                    <a:srgbClr val="000000"/>
                  </a:solidFill>
                </a:uFill>
              </a:rPr>
              <a:t> </a:t>
            </a:r>
            <a:r>
              <a:rPr lang="en-CA" sz="3600" dirty="0" err="1" smtClean="0">
                <a:uFill>
                  <a:solidFill>
                    <a:srgbClr val="000000"/>
                  </a:solidFill>
                </a:uFill>
              </a:rPr>
              <a:t>ድማ</a:t>
            </a:r>
            <a:r>
              <a:rPr lang="en-CA" sz="3600" dirty="0" smtClean="0">
                <a:uFill>
                  <a:solidFill>
                    <a:srgbClr val="000000"/>
                  </a:solidFill>
                </a:uFill>
              </a:rPr>
              <a:t> </a:t>
            </a:r>
            <a:r>
              <a:rPr lang="en-CA" sz="3600" dirty="0" err="1" smtClean="0">
                <a:uFill>
                  <a:solidFill>
                    <a:srgbClr val="000000"/>
                  </a:solidFill>
                </a:uFill>
              </a:rPr>
              <a:t>ብዘይ</a:t>
            </a:r>
            <a:r>
              <a:rPr lang="en-CA" sz="3600" dirty="0" smtClean="0">
                <a:uFill>
                  <a:solidFill>
                    <a:srgbClr val="000000"/>
                  </a:solidFill>
                </a:uFill>
              </a:rPr>
              <a:t> </a:t>
            </a:r>
            <a:r>
              <a:rPr lang="en-CA" sz="3600" dirty="0" err="1" smtClean="0">
                <a:uFill>
                  <a:solidFill>
                    <a:srgbClr val="000000"/>
                  </a:solidFill>
                </a:uFill>
              </a:rPr>
              <a:t>ድኻም</a:t>
            </a:r>
            <a:r>
              <a:rPr lang="en-CA" sz="3600" dirty="0" smtClean="0">
                <a:uFill>
                  <a:solidFill>
                    <a:srgbClr val="000000"/>
                  </a:solidFill>
                </a:uFill>
              </a:rPr>
              <a:t> </a:t>
            </a:r>
            <a:r>
              <a:rPr lang="en-CA" sz="3600" dirty="0" err="1" smtClean="0">
                <a:uFill>
                  <a:solidFill>
                    <a:srgbClr val="000000"/>
                  </a:solidFill>
                </a:uFill>
              </a:rPr>
              <a:t>ፈጠርካዮ</a:t>
            </a:r>
            <a:r>
              <a:rPr lang="en-CA" sz="3600" dirty="0" smtClean="0">
                <a:uFill>
                  <a:solidFill>
                    <a:srgbClr val="000000"/>
                  </a:solidFill>
                </a:uFill>
              </a:rPr>
              <a:t>።</a:t>
            </a:r>
            <a:endParaRPr lang="ti-ET" sz="3600" dirty="0">
              <a:uFill>
                <a:solidFill>
                  <a:srgbClr val="000000"/>
                </a:solidFill>
              </a:uFill>
            </a:endParaRPr>
          </a:p>
        </p:txBody>
      </p:sp>
      <p:sp>
        <p:nvSpPr>
          <p:cNvPr id="20" name="Rectangle 19"/>
          <p:cNvSpPr/>
          <p:nvPr/>
        </p:nvSpPr>
        <p:spPr>
          <a:xfrm>
            <a:off x="7986410" y="-125376"/>
            <a:ext cx="4244501" cy="6878806"/>
          </a:xfrm>
          <a:prstGeom prst="rect">
            <a:avLst/>
          </a:prstGeom>
        </p:spPr>
        <p:txBody>
          <a:bodyPr wrap="square">
            <a:spAutoFit/>
          </a:bodyPr>
          <a:lstStyle/>
          <a:p>
            <a:pPr marL="40639" marR="40639">
              <a:lnSpc>
                <a:spcPct val="150000"/>
              </a:lnSpc>
              <a:spcBef>
                <a:spcPts val="600"/>
              </a:spcBef>
              <a:buClr>
                <a:srgbClr val="000000"/>
              </a:buClr>
              <a:defRPr sz="2800"/>
            </a:pPr>
            <a:r>
              <a:rPr lang="en-US" sz="1400" b="1" dirty="0" smtClean="0">
                <a:solidFill>
                  <a:srgbClr val="FFC000"/>
                </a:solidFill>
              </a:rPr>
              <a:t>23. </a:t>
            </a:r>
            <a:r>
              <a:rPr lang="en-US" sz="3200" dirty="0" smtClean="0">
                <a:solidFill>
                  <a:schemeClr val="tx1">
                    <a:lumMod val="95000"/>
                  </a:schemeClr>
                </a:solidFill>
              </a:rPr>
              <a:t>Thou didst grant to all thy saints, according to thy goodness, to be saints. </a:t>
            </a:r>
          </a:p>
          <a:p>
            <a:pPr marL="40639" marR="40639">
              <a:lnSpc>
                <a:spcPct val="150000"/>
              </a:lnSpc>
              <a:spcBef>
                <a:spcPts val="600"/>
              </a:spcBef>
              <a:buClr>
                <a:srgbClr val="000000"/>
              </a:buClr>
              <a:defRPr sz="2800"/>
            </a:pPr>
            <a:r>
              <a:rPr lang="en-US" sz="1400" b="1" dirty="0" smtClean="0">
                <a:solidFill>
                  <a:srgbClr val="FFC000"/>
                </a:solidFill>
              </a:rPr>
              <a:t>24.</a:t>
            </a:r>
            <a:r>
              <a:rPr lang="en-US" sz="3200" dirty="0" smtClean="0">
                <a:solidFill>
                  <a:schemeClr val="tx1">
                    <a:lumMod val="95000"/>
                  </a:schemeClr>
                </a:solidFill>
              </a:rPr>
              <a:t>Thou didst create all thy word. Though, being directed of none, didst create all things.</a:t>
            </a:r>
            <a:endParaRPr lang="en-US" sz="3200" dirty="0">
              <a:solidFill>
                <a:schemeClr val="tx1">
                  <a:lumMod val="95000"/>
                </a:schemeClr>
              </a:solidFill>
            </a:endParaRPr>
          </a:p>
          <a:p>
            <a:pPr marL="40639" marR="40639">
              <a:lnSpc>
                <a:spcPct val="150000"/>
              </a:lnSpc>
              <a:spcBef>
                <a:spcPts val="600"/>
              </a:spcBef>
              <a:buClr>
                <a:srgbClr val="000000"/>
              </a:buClr>
              <a:defRPr sz="2800"/>
            </a:pPr>
            <a:endParaRPr lang="en-US" sz="1400" dirty="0">
              <a:solidFill>
                <a:schemeClr val="tx1">
                  <a:lumMod val="95000"/>
                </a:schemeClr>
              </a:solidFill>
            </a:endParaRPr>
          </a:p>
          <a:p>
            <a:pPr marL="40639" marR="40639">
              <a:lnSpc>
                <a:spcPct val="150000"/>
              </a:lnSpc>
              <a:spcBef>
                <a:spcPts val="600"/>
              </a:spcBef>
              <a:buClr>
                <a:srgbClr val="000000"/>
              </a:buClr>
              <a:buFont typeface="Arial"/>
              <a:defRPr sz="2800"/>
            </a:pPr>
            <a:endParaRPr lang="en-US" sz="1400" dirty="0">
              <a:solidFill>
                <a:schemeClr val="tx1">
                  <a:lumMod val="95000"/>
                </a:schemeClr>
              </a:solidFill>
            </a:endParaRPr>
          </a:p>
        </p:txBody>
      </p:sp>
      <p:sp>
        <p:nvSpPr>
          <p:cNvPr id="2" name="Rectangle 1"/>
          <p:cNvSpPr/>
          <p:nvPr/>
        </p:nvSpPr>
        <p:spPr>
          <a:xfrm>
            <a:off x="24713" y="-62079"/>
            <a:ext cx="4177636" cy="6632585"/>
          </a:xfrm>
          <a:prstGeom prst="rect">
            <a:avLst/>
          </a:prstGeom>
        </p:spPr>
        <p:txBody>
          <a:bodyPr wrap="square">
            <a:spAutoFit/>
          </a:bodyPr>
          <a:lstStyle/>
          <a:p>
            <a:pPr marL="40639" marR="40639">
              <a:lnSpc>
                <a:spcPct val="150000"/>
              </a:lnSpc>
              <a:spcBef>
                <a:spcPts val="600"/>
              </a:spcBef>
              <a:defRPr sz="1800">
                <a:uFillTx/>
              </a:defRPr>
            </a:pPr>
            <a:r>
              <a:rPr lang="ti-ET" sz="1400" dirty="0" smtClean="0">
                <a:solidFill>
                  <a:srgbClr val="FFC000"/>
                </a:solidFill>
                <a:uFill>
                  <a:solidFill>
                    <a:srgbClr val="000000"/>
                  </a:solidFill>
                </a:uFill>
              </a:rPr>
              <a:t>፳፫. </a:t>
            </a:r>
            <a:r>
              <a:rPr lang="en-CA" sz="4000" dirty="0" err="1" smtClean="0">
                <a:uFill>
                  <a:solidFill>
                    <a:srgbClr val="000000"/>
                  </a:solidFill>
                </a:uFill>
              </a:rPr>
              <a:t>ወለኩሎሙ</a:t>
            </a:r>
            <a:r>
              <a:rPr lang="en-CA" sz="4000" dirty="0" smtClean="0">
                <a:uFill>
                  <a:solidFill>
                    <a:srgbClr val="000000"/>
                  </a:solidFill>
                </a:uFill>
              </a:rPr>
              <a:t> </a:t>
            </a:r>
            <a:r>
              <a:rPr lang="en-CA" sz="4000" dirty="0" err="1" smtClean="0">
                <a:uFill>
                  <a:solidFill>
                    <a:srgbClr val="000000"/>
                  </a:solidFill>
                </a:uFill>
              </a:rPr>
              <a:t>ቅዱሳኒከ</a:t>
            </a:r>
            <a:r>
              <a:rPr lang="en-CA" sz="4000" dirty="0" smtClean="0">
                <a:uFill>
                  <a:solidFill>
                    <a:srgbClr val="000000"/>
                  </a:solidFill>
                </a:uFill>
              </a:rPr>
              <a:t> </a:t>
            </a:r>
            <a:r>
              <a:rPr lang="en-CA" sz="4000" dirty="0" err="1" smtClean="0">
                <a:uFill>
                  <a:solidFill>
                    <a:srgbClr val="000000"/>
                  </a:solidFill>
                </a:uFill>
              </a:rPr>
              <a:t>በሠናያቲከ</a:t>
            </a:r>
            <a:r>
              <a:rPr lang="en-CA" sz="4000" dirty="0" smtClean="0">
                <a:uFill>
                  <a:solidFill>
                    <a:srgbClr val="000000"/>
                  </a:solidFill>
                </a:uFill>
              </a:rPr>
              <a:t> </a:t>
            </a:r>
            <a:r>
              <a:rPr lang="en-CA" sz="4000" dirty="0" err="1" smtClean="0">
                <a:uFill>
                  <a:solidFill>
                    <a:srgbClr val="000000"/>
                  </a:solidFill>
                </a:uFill>
              </a:rPr>
              <a:t>ወሀብኮሙ</a:t>
            </a:r>
            <a:r>
              <a:rPr lang="en-CA" sz="4000" dirty="0" smtClean="0">
                <a:uFill>
                  <a:solidFill>
                    <a:srgbClr val="000000"/>
                  </a:solidFill>
                </a:uFill>
              </a:rPr>
              <a:t> </a:t>
            </a:r>
            <a:r>
              <a:rPr lang="en-CA" sz="4000" dirty="0" err="1" smtClean="0">
                <a:uFill>
                  <a:solidFill>
                    <a:srgbClr val="000000"/>
                  </a:solidFill>
                </a:uFill>
              </a:rPr>
              <a:t>ከመ</a:t>
            </a:r>
            <a:r>
              <a:rPr lang="en-CA" sz="4000" dirty="0" smtClean="0">
                <a:uFill>
                  <a:solidFill>
                    <a:srgbClr val="000000"/>
                  </a:solidFill>
                </a:uFill>
              </a:rPr>
              <a:t> </a:t>
            </a:r>
            <a:r>
              <a:rPr lang="en-CA" sz="4000" dirty="0" err="1" smtClean="0">
                <a:uFill>
                  <a:solidFill>
                    <a:srgbClr val="000000"/>
                  </a:solidFill>
                </a:uFill>
              </a:rPr>
              <a:t>ይኩኑ</a:t>
            </a:r>
            <a:r>
              <a:rPr lang="en-CA" sz="4000" dirty="0" smtClean="0">
                <a:uFill>
                  <a:solidFill>
                    <a:srgbClr val="000000"/>
                  </a:solidFill>
                </a:uFill>
              </a:rPr>
              <a:t> </a:t>
            </a:r>
            <a:r>
              <a:rPr lang="en-CA" sz="4000" dirty="0" err="1" smtClean="0">
                <a:uFill>
                  <a:solidFill>
                    <a:srgbClr val="000000"/>
                  </a:solidFill>
                </a:uFill>
              </a:rPr>
              <a:t>ቅዱሳነ</a:t>
            </a:r>
            <a:r>
              <a:rPr lang="en-CA" sz="4000" dirty="0" smtClean="0">
                <a:uFill>
                  <a:solidFill>
                    <a:srgbClr val="000000"/>
                  </a:solidFill>
                </a:uFill>
              </a:rPr>
              <a:t>።</a:t>
            </a:r>
          </a:p>
          <a:p>
            <a:pPr marL="40639" marR="40639">
              <a:lnSpc>
                <a:spcPct val="150000"/>
              </a:lnSpc>
              <a:spcBef>
                <a:spcPts val="600"/>
              </a:spcBef>
              <a:defRPr sz="1800">
                <a:uFillTx/>
              </a:defRPr>
            </a:pPr>
            <a:r>
              <a:rPr lang="ti-ET" sz="1400" dirty="0" smtClean="0">
                <a:solidFill>
                  <a:srgbClr val="FFC000"/>
                </a:solidFill>
                <a:uFill>
                  <a:solidFill>
                    <a:srgbClr val="000000"/>
                  </a:solidFill>
                </a:uFill>
              </a:rPr>
              <a:t>፳፬.</a:t>
            </a:r>
            <a:r>
              <a:rPr lang="en-CA" sz="4000" dirty="0" err="1" smtClean="0">
                <a:uFill>
                  <a:solidFill>
                    <a:srgbClr val="000000"/>
                  </a:solidFill>
                </a:uFill>
              </a:rPr>
              <a:t>ወኩሎ</a:t>
            </a:r>
            <a:r>
              <a:rPr lang="en-CA" sz="4000" dirty="0" smtClean="0">
                <a:uFill>
                  <a:solidFill>
                    <a:srgbClr val="000000"/>
                  </a:solidFill>
                </a:uFill>
              </a:rPr>
              <a:t> </a:t>
            </a:r>
            <a:r>
              <a:rPr lang="en-CA" sz="4000" dirty="0" err="1" smtClean="0">
                <a:uFill>
                  <a:solidFill>
                    <a:srgbClr val="000000"/>
                  </a:solidFill>
                </a:uFill>
              </a:rPr>
              <a:t>ተግባረከ</a:t>
            </a:r>
            <a:r>
              <a:rPr lang="en-CA" sz="4000" dirty="0" smtClean="0">
                <a:uFill>
                  <a:solidFill>
                    <a:srgbClr val="000000"/>
                  </a:solidFill>
                </a:uFill>
              </a:rPr>
              <a:t> </a:t>
            </a:r>
            <a:r>
              <a:rPr lang="en-CA" sz="4000" dirty="0" err="1" smtClean="0">
                <a:uFill>
                  <a:solidFill>
                    <a:srgbClr val="000000"/>
                  </a:solidFill>
                </a:uFill>
              </a:rPr>
              <a:t>ፈጠርከ</a:t>
            </a:r>
            <a:r>
              <a:rPr lang="en-CA" sz="4000" dirty="0" smtClean="0">
                <a:uFill>
                  <a:solidFill>
                    <a:srgbClr val="000000"/>
                  </a:solidFill>
                </a:uFill>
              </a:rPr>
              <a:t> </a:t>
            </a:r>
            <a:r>
              <a:rPr lang="en-CA" sz="4000" dirty="0" err="1" smtClean="0">
                <a:uFill>
                  <a:solidFill>
                    <a:srgbClr val="000000"/>
                  </a:solidFill>
                </a:uFill>
              </a:rPr>
              <a:t>በቃልከ</a:t>
            </a:r>
            <a:r>
              <a:rPr lang="en-CA" sz="4000" dirty="0" smtClean="0">
                <a:uFill>
                  <a:solidFill>
                    <a:srgbClr val="000000"/>
                  </a:solidFill>
                </a:uFill>
              </a:rPr>
              <a:t>። </a:t>
            </a:r>
            <a:r>
              <a:rPr lang="en-CA" sz="4000" dirty="0" err="1" smtClean="0">
                <a:uFill>
                  <a:solidFill>
                    <a:srgbClr val="000000"/>
                  </a:solidFill>
                </a:uFill>
              </a:rPr>
              <a:t>ፈጠርከ</a:t>
            </a:r>
            <a:r>
              <a:rPr lang="en-CA" sz="4000" dirty="0" smtClean="0">
                <a:uFill>
                  <a:solidFill>
                    <a:srgbClr val="000000"/>
                  </a:solidFill>
                </a:uFill>
              </a:rPr>
              <a:t> </a:t>
            </a:r>
            <a:r>
              <a:rPr lang="en-CA" sz="4000" dirty="0" err="1" smtClean="0">
                <a:uFill>
                  <a:solidFill>
                    <a:srgbClr val="000000"/>
                  </a:solidFill>
                </a:uFill>
              </a:rPr>
              <a:t>ኩሎ</a:t>
            </a:r>
            <a:r>
              <a:rPr lang="en-CA" sz="4000" dirty="0" smtClean="0">
                <a:uFill>
                  <a:solidFill>
                    <a:srgbClr val="000000"/>
                  </a:solidFill>
                </a:uFill>
              </a:rPr>
              <a:t> </a:t>
            </a:r>
            <a:r>
              <a:rPr lang="en-CA" sz="4000" dirty="0" err="1" smtClean="0">
                <a:uFill>
                  <a:solidFill>
                    <a:srgbClr val="000000"/>
                  </a:solidFill>
                </a:uFill>
              </a:rPr>
              <a:t>እንዘ</a:t>
            </a:r>
            <a:r>
              <a:rPr lang="en-CA" sz="4000" dirty="0" smtClean="0">
                <a:uFill>
                  <a:solidFill>
                    <a:srgbClr val="000000"/>
                  </a:solidFill>
                </a:uFill>
              </a:rPr>
              <a:t> </a:t>
            </a:r>
            <a:r>
              <a:rPr lang="en-CA" sz="4000" dirty="0" err="1" smtClean="0">
                <a:uFill>
                  <a:solidFill>
                    <a:srgbClr val="000000"/>
                  </a:solidFill>
                </a:uFill>
              </a:rPr>
              <a:t>ኢትትቀነይ</a:t>
            </a:r>
            <a:r>
              <a:rPr lang="en-CA" sz="4000" dirty="0" smtClean="0">
                <a:uFill>
                  <a:solidFill>
                    <a:srgbClr val="000000"/>
                  </a:solidFill>
                </a:uFill>
              </a:rPr>
              <a:t>።</a:t>
            </a:r>
            <a:endParaRPr lang="ti-ET" sz="4000" dirty="0">
              <a:uFill>
                <a:solidFill>
                  <a:srgbClr val="000000"/>
                </a:solidFill>
              </a:uFill>
            </a:endParaRPr>
          </a:p>
        </p:txBody>
      </p:sp>
    </p:spTree>
    <p:extLst>
      <p:ext uri="{BB962C8B-B14F-4D97-AF65-F5344CB8AC3E}">
        <p14:creationId xmlns:p14="http://schemas.microsoft.com/office/powerpoint/2010/main" val="1937355567"/>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217087"/>
          </a:xfrm>
          <a:prstGeom prst="rect">
            <a:avLst/>
          </a:prstGeom>
        </p:spPr>
        <p:txBody>
          <a:bodyPr wrap="square">
            <a:spAutoFit/>
          </a:bodyPr>
          <a:lstStyle/>
          <a:p>
            <a:pPr marL="40639" marR="40639">
              <a:lnSpc>
                <a:spcPct val="150000"/>
              </a:lnSpc>
              <a:spcBef>
                <a:spcPts val="600"/>
              </a:spcBef>
              <a:defRPr sz="1800">
                <a:uFillTx/>
              </a:defRPr>
            </a:pPr>
            <a:r>
              <a:rPr lang="en-CA" sz="1400" dirty="0" smtClean="0">
                <a:solidFill>
                  <a:srgbClr val="FFC000"/>
                </a:solidFill>
                <a:uFill>
                  <a:solidFill>
                    <a:srgbClr val="000000"/>
                  </a:solidFill>
                </a:uFill>
              </a:rPr>
              <a:t>25.</a:t>
            </a:r>
            <a:r>
              <a:rPr lang="ti-ET" sz="2800" dirty="0" smtClean="0">
                <a:uFill>
                  <a:solidFill>
                    <a:srgbClr val="000000"/>
                  </a:solidFill>
                </a:uFill>
              </a:rPr>
              <a:t>ንኹሉ </a:t>
            </a:r>
            <a:r>
              <a:rPr lang="ti-ET" sz="2800" dirty="0">
                <a:uFill>
                  <a:solidFill>
                    <a:srgbClr val="000000"/>
                  </a:solidFill>
                </a:uFill>
              </a:rPr>
              <a:t>ከይደኸምካ ትጸውር። </a:t>
            </a:r>
            <a:endParaRPr lang="en-CA" sz="2800" dirty="0" smtClean="0">
              <a:uFill>
                <a:solidFill>
                  <a:srgbClr val="000000"/>
                </a:solidFill>
              </a:uFill>
            </a:endParaRPr>
          </a:p>
          <a:p>
            <a:pPr marL="40639" marR="40639">
              <a:lnSpc>
                <a:spcPct val="150000"/>
              </a:lnSpc>
              <a:spcBef>
                <a:spcPts val="600"/>
              </a:spcBef>
              <a:defRPr sz="1800">
                <a:uFillTx/>
              </a:defRPr>
            </a:pPr>
            <a:r>
              <a:rPr lang="ti-ET" sz="2800" dirty="0" smtClean="0">
                <a:uFill>
                  <a:solidFill>
                    <a:srgbClr val="000000"/>
                  </a:solidFill>
                </a:uFill>
              </a:rPr>
              <a:t>ከየጉደልካ </a:t>
            </a:r>
            <a:r>
              <a:rPr lang="ti-ET" sz="2800" dirty="0">
                <a:uFill>
                  <a:solidFill>
                    <a:srgbClr val="000000"/>
                  </a:solidFill>
                </a:uFill>
              </a:rPr>
              <a:t>ከኣ ንኹሉ ትምግብ። </a:t>
            </a:r>
            <a:endParaRPr lang="en-CA" sz="2800" dirty="0" smtClean="0">
              <a:uFill>
                <a:solidFill>
                  <a:srgbClr val="000000"/>
                </a:solidFill>
              </a:uFill>
            </a:endParaRPr>
          </a:p>
          <a:p>
            <a:pPr marL="40639" marR="40639">
              <a:lnSpc>
                <a:spcPct val="150000"/>
              </a:lnSpc>
              <a:spcBef>
                <a:spcPts val="600"/>
              </a:spcBef>
              <a:defRPr sz="1800">
                <a:uFillTx/>
              </a:defRPr>
            </a:pPr>
            <a:r>
              <a:rPr lang="ti-ET" sz="2800" dirty="0" smtClean="0">
                <a:uFill>
                  <a:solidFill>
                    <a:srgbClr val="000000"/>
                  </a:solidFill>
                </a:uFill>
              </a:rPr>
              <a:t>ንኹሉ </a:t>
            </a:r>
            <a:r>
              <a:rPr lang="ti-ET" sz="2800" dirty="0">
                <a:uFill>
                  <a:solidFill>
                    <a:srgbClr val="000000"/>
                  </a:solidFill>
                </a:uFill>
              </a:rPr>
              <a:t>ከየዕረፍካ ትሓሊ። 
</a:t>
            </a:r>
            <a:r>
              <a:rPr lang="en-CA" sz="1400" dirty="0" smtClean="0">
                <a:solidFill>
                  <a:srgbClr val="FFC000"/>
                </a:solidFill>
                <a:uFill>
                  <a:solidFill>
                    <a:srgbClr val="000000"/>
                  </a:solidFill>
                </a:uFill>
              </a:rPr>
              <a:t>26.</a:t>
            </a:r>
            <a:r>
              <a:rPr lang="ti-ET" sz="2800" dirty="0" smtClean="0">
                <a:uFill>
                  <a:solidFill>
                    <a:srgbClr val="000000"/>
                  </a:solidFill>
                </a:uFill>
              </a:rPr>
              <a:t>ከየጉደልካ </a:t>
            </a:r>
            <a:r>
              <a:rPr lang="ti-ET" sz="2800" dirty="0">
                <a:uFill>
                  <a:solidFill>
                    <a:srgbClr val="000000"/>
                  </a:solidFill>
                </a:uFill>
              </a:rPr>
              <a:t>ንኹሉ ትህብ። ከይነጸፍካ ንኹሉ ተርዊ። ከይረሳዕኻ ንኹሉ ትዝክር።
</a:t>
            </a:r>
            <a:r>
              <a:rPr lang="en-CA" sz="1400" dirty="0" smtClean="0">
                <a:solidFill>
                  <a:srgbClr val="FFC000"/>
                </a:solidFill>
                <a:uFill>
                  <a:solidFill>
                    <a:srgbClr val="000000"/>
                  </a:solidFill>
                </a:uFill>
              </a:rPr>
              <a:t>27.</a:t>
            </a:r>
            <a:r>
              <a:rPr lang="ti-ET" sz="2800" dirty="0" smtClean="0">
                <a:uFill>
                  <a:solidFill>
                    <a:srgbClr val="000000"/>
                  </a:solidFill>
                </a:uFill>
              </a:rPr>
              <a:t>ከይደቀስካ </a:t>
            </a:r>
            <a:r>
              <a:rPr lang="ti-ET" sz="2800" dirty="0">
                <a:uFill>
                  <a:solidFill>
                    <a:srgbClr val="000000"/>
                  </a:solidFill>
                </a:uFill>
              </a:rPr>
              <a:t>ንኹሉ ትሕሉ። ከይተጸነንካ ንኹሉ ትሰምዕ። ከይወሰድካ ንኹሉ ትሓድግ። </a:t>
            </a:r>
          </a:p>
        </p:txBody>
      </p:sp>
      <p:sp>
        <p:nvSpPr>
          <p:cNvPr id="20" name="Rectangle 19"/>
          <p:cNvSpPr/>
          <p:nvPr/>
        </p:nvSpPr>
        <p:spPr>
          <a:xfrm>
            <a:off x="7986410" y="-125376"/>
            <a:ext cx="4244501" cy="693933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1400" dirty="0" smtClean="0">
                <a:solidFill>
                  <a:srgbClr val="FFC000"/>
                </a:solidFill>
              </a:rPr>
              <a:t>25.</a:t>
            </a:r>
            <a:r>
              <a:rPr lang="en-US" sz="2300" dirty="0" smtClean="0"/>
              <a:t>Thou </a:t>
            </a:r>
            <a:r>
              <a:rPr lang="en-US" sz="2300" dirty="0" err="1"/>
              <a:t>carriest</a:t>
            </a:r>
            <a:r>
              <a:rPr lang="en-US" sz="2300" dirty="0"/>
              <a:t> all ‘without being weary. Thou </a:t>
            </a:r>
            <a:r>
              <a:rPr lang="en-US" sz="2300" dirty="0" err="1"/>
              <a:t>feedest</a:t>
            </a:r>
            <a:r>
              <a:rPr lang="en-US" sz="2300" dirty="0"/>
              <a:t> all without ceasing. Thou </a:t>
            </a:r>
            <a:r>
              <a:rPr lang="en-US" sz="2300" dirty="0" err="1"/>
              <a:t>thinkest</a:t>
            </a:r>
            <a:r>
              <a:rPr lang="en-US" sz="2300" dirty="0"/>
              <a:t> of all without forgetting any. </a:t>
            </a:r>
            <a:br>
              <a:rPr lang="en-US" sz="2300" dirty="0"/>
            </a:br>
            <a:r>
              <a:rPr lang="en-US" sz="1400" dirty="0" smtClean="0">
                <a:solidFill>
                  <a:srgbClr val="FFC000"/>
                </a:solidFill>
              </a:rPr>
              <a:t>26.</a:t>
            </a:r>
            <a:r>
              <a:rPr lang="en-US" sz="2300" dirty="0" smtClean="0"/>
              <a:t>Thou </a:t>
            </a:r>
            <a:r>
              <a:rPr lang="en-US" sz="2300" dirty="0" err="1"/>
              <a:t>givest</a:t>
            </a:r>
            <a:r>
              <a:rPr lang="en-US" sz="2300" dirty="0"/>
              <a:t> all without being </a:t>
            </a:r>
            <a:r>
              <a:rPr lang="en-US" sz="2300" dirty="0" err="1"/>
              <a:t>dinhillished</a:t>
            </a:r>
            <a:r>
              <a:rPr lang="en-US" sz="2300" dirty="0"/>
              <a:t>. Thou </a:t>
            </a:r>
            <a:r>
              <a:rPr lang="en-US" sz="2300" dirty="0" err="1"/>
              <a:t>waterst</a:t>
            </a:r>
            <a:r>
              <a:rPr lang="en-US" sz="2300" dirty="0"/>
              <a:t> all without being dry. Thou </a:t>
            </a:r>
            <a:r>
              <a:rPr lang="en-US" sz="2300" dirty="0" err="1"/>
              <a:t>rememberest</a:t>
            </a:r>
            <a:r>
              <a:rPr lang="en-US" sz="2300" dirty="0"/>
              <a:t> all without forgetfulness. </a:t>
            </a:r>
            <a:br>
              <a:rPr lang="en-US" sz="2300" dirty="0"/>
            </a:br>
            <a:r>
              <a:rPr lang="en-US" sz="1400" dirty="0" smtClean="0">
                <a:solidFill>
                  <a:srgbClr val="FFC000"/>
                </a:solidFill>
              </a:rPr>
              <a:t>27.</a:t>
            </a:r>
            <a:r>
              <a:rPr lang="en-US" sz="2300" dirty="0" smtClean="0"/>
              <a:t>Thou </a:t>
            </a:r>
            <a:r>
              <a:rPr lang="en-US" sz="2300" dirty="0" err="1"/>
              <a:t>watchest</a:t>
            </a:r>
            <a:r>
              <a:rPr lang="en-US" sz="2300" dirty="0"/>
              <a:t> all without sleeping. Thou </a:t>
            </a:r>
            <a:r>
              <a:rPr lang="en-US" sz="2300" dirty="0" err="1"/>
              <a:t>hearest</a:t>
            </a:r>
            <a:r>
              <a:rPr lang="en-US" sz="2300" dirty="0"/>
              <a:t> all without neglecting any. Thou </a:t>
            </a:r>
            <a:r>
              <a:rPr lang="en-US" sz="2300" dirty="0" err="1"/>
              <a:t>forgivest</a:t>
            </a:r>
            <a:r>
              <a:rPr lang="en-US" sz="2300" dirty="0"/>
              <a:t> all, taking nothing.</a:t>
            </a:r>
          </a:p>
        </p:txBody>
      </p:sp>
      <p:sp>
        <p:nvSpPr>
          <p:cNvPr id="2" name="Rectangle 1"/>
          <p:cNvSpPr/>
          <p:nvPr/>
        </p:nvSpPr>
        <p:spPr>
          <a:xfrm>
            <a:off x="24713" y="-62079"/>
            <a:ext cx="4177636" cy="6270947"/>
          </a:xfrm>
          <a:prstGeom prst="rect">
            <a:avLst/>
          </a:prstGeom>
        </p:spPr>
        <p:txBody>
          <a:bodyPr wrap="square">
            <a:spAutoFit/>
          </a:bodyPr>
          <a:lstStyle/>
          <a:p>
            <a:pPr marL="40639" marR="40639">
              <a:lnSpc>
                <a:spcPct val="150000"/>
              </a:lnSpc>
              <a:spcBef>
                <a:spcPts val="600"/>
              </a:spcBef>
              <a:defRPr sz="1800">
                <a:uFillTx/>
              </a:defRPr>
            </a:pPr>
            <a:r>
              <a:rPr lang="ti-ET" sz="1400" dirty="0">
                <a:solidFill>
                  <a:srgbClr val="FFC000"/>
                </a:solidFill>
                <a:uFill>
                  <a:solidFill>
                    <a:srgbClr val="000000"/>
                  </a:solidFill>
                </a:uFill>
              </a:rPr>
              <a:t>፳፭. </a:t>
            </a:r>
            <a:r>
              <a:rPr lang="ti-ET" sz="2900" dirty="0" smtClean="0">
                <a:uFill>
                  <a:solidFill>
                    <a:srgbClr val="000000"/>
                  </a:solidFill>
                </a:uFill>
              </a:rPr>
              <a:t>ትጸውር </a:t>
            </a:r>
            <a:r>
              <a:rPr lang="ti-ET" sz="2900" dirty="0">
                <a:uFill>
                  <a:solidFill>
                    <a:srgbClr val="000000"/>
                  </a:solidFill>
                </a:uFill>
              </a:rPr>
              <a:t>ኵሎ እንዘ ኢትደክም፡ </a:t>
            </a:r>
            <a:r>
              <a:rPr lang="ti-ET" sz="2900" dirty="0" smtClean="0">
                <a:uFill>
                  <a:solidFill>
                    <a:srgbClr val="000000"/>
                  </a:solidFill>
                </a:uFill>
              </a:rPr>
              <a:t>ትሴሲ </a:t>
            </a:r>
            <a:r>
              <a:rPr lang="ti-ET" sz="2900" dirty="0">
                <a:uFill>
                  <a:solidFill>
                    <a:srgbClr val="000000"/>
                  </a:solidFill>
                </a:uFill>
              </a:rPr>
              <a:t>ለኵሉ እንዘ ኢታሐጽጽ፡ ትሔሊ ለኵሉ እንዘ ኢታረምም።
</a:t>
            </a:r>
            <a:r>
              <a:rPr lang="ti-ET" sz="1400" dirty="0" smtClean="0">
                <a:solidFill>
                  <a:srgbClr val="FFC000"/>
                </a:solidFill>
                <a:uFill>
                  <a:solidFill>
                    <a:srgbClr val="000000"/>
                  </a:solidFill>
                </a:uFill>
              </a:rPr>
              <a:t>፳</a:t>
            </a:r>
            <a:r>
              <a:rPr lang="en-CA" sz="1400" dirty="0">
                <a:solidFill>
                  <a:srgbClr val="FFC000"/>
                </a:solidFill>
                <a:uFill>
                  <a:solidFill>
                    <a:srgbClr val="000000"/>
                  </a:solidFill>
                </a:uFill>
              </a:rPr>
              <a:t>፮</a:t>
            </a:r>
            <a:r>
              <a:rPr lang="ti-ET" sz="1400" dirty="0" smtClean="0">
                <a:solidFill>
                  <a:srgbClr val="FFC000"/>
                </a:solidFill>
                <a:uFill>
                  <a:solidFill>
                    <a:srgbClr val="000000"/>
                  </a:solidFill>
                </a:uFill>
              </a:rPr>
              <a:t>.</a:t>
            </a:r>
            <a:r>
              <a:rPr lang="ti-ET" sz="2900" dirty="0" smtClean="0">
                <a:uFill>
                  <a:solidFill>
                    <a:srgbClr val="000000"/>
                  </a:solidFill>
                </a:uFill>
              </a:rPr>
              <a:t>ትሁብ </a:t>
            </a:r>
            <a:r>
              <a:rPr lang="ti-ET" sz="2900" dirty="0">
                <a:uFill>
                  <a:solidFill>
                    <a:srgbClr val="000000"/>
                  </a:solidFill>
                </a:uFill>
              </a:rPr>
              <a:t>ለኵሉ እንዘ ኢትቀበል ታረዊ ለኵሉ እንዘ ኢትነጽፍ፡ ትዜከር ለኵሉ እንዘ ኢትረስዕ፡ 
</a:t>
            </a:r>
            <a:r>
              <a:rPr lang="ti-ET" sz="1400" dirty="0" smtClean="0">
                <a:solidFill>
                  <a:srgbClr val="FFC000"/>
                </a:solidFill>
                <a:uFill>
                  <a:solidFill>
                    <a:srgbClr val="000000"/>
                  </a:solidFill>
                </a:uFill>
              </a:rPr>
              <a:t>፳</a:t>
            </a:r>
            <a:r>
              <a:rPr lang="en-CA" sz="1400" dirty="0" smtClean="0">
                <a:solidFill>
                  <a:srgbClr val="FFC000"/>
                </a:solidFill>
                <a:uFill>
                  <a:solidFill>
                    <a:srgbClr val="000000"/>
                  </a:solidFill>
                </a:uFill>
              </a:rPr>
              <a:t>፯</a:t>
            </a:r>
            <a:r>
              <a:rPr lang="ti-ET" sz="1400" dirty="0" smtClean="0">
                <a:solidFill>
                  <a:srgbClr val="FFC000"/>
                </a:solidFill>
                <a:uFill>
                  <a:solidFill>
                    <a:srgbClr val="000000"/>
                  </a:solidFill>
                </a:uFill>
              </a:rPr>
              <a:t>. </a:t>
            </a:r>
            <a:r>
              <a:rPr lang="ti-ET" sz="2900" dirty="0" smtClean="0">
                <a:uFill>
                  <a:solidFill>
                    <a:srgbClr val="000000"/>
                  </a:solidFill>
                </a:uFill>
              </a:rPr>
              <a:t>ተዐቅብ </a:t>
            </a:r>
            <a:r>
              <a:rPr lang="ti-ET" sz="2900" dirty="0">
                <a:uFill>
                  <a:solidFill>
                    <a:srgbClr val="000000"/>
                  </a:solidFill>
                </a:uFill>
              </a:rPr>
              <a:t>ኵሉ እንዘ ኢትነውም። ትሰምዕ ኵሎ እንዘ ኢትጸመም፡ ተሠድግ ለኵሉ እንዘ ኢትነስእ።</a:t>
            </a:r>
          </a:p>
        </p:txBody>
      </p:sp>
    </p:spTree>
    <p:extLst>
      <p:ext uri="{BB962C8B-B14F-4D97-AF65-F5344CB8AC3E}">
        <p14:creationId xmlns:p14="http://schemas.microsoft.com/office/powerpoint/2010/main" val="1832376088"/>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017306"/>
          </a:xfrm>
          <a:prstGeom prst="rect">
            <a:avLst/>
          </a:prstGeom>
        </p:spPr>
        <p:txBody>
          <a:bodyPr wrap="square">
            <a:spAutoFit/>
          </a:bodyPr>
          <a:lstStyle/>
          <a:p>
            <a:pPr marL="40639" marR="40639">
              <a:lnSpc>
                <a:spcPct val="150000"/>
              </a:lnSpc>
              <a:spcBef>
                <a:spcPts val="600"/>
              </a:spcBef>
              <a:defRPr sz="1800">
                <a:uFillTx/>
              </a:defRPr>
            </a:pPr>
            <a:r>
              <a:rPr lang="en-CA" sz="1400" dirty="0" smtClean="0">
                <a:solidFill>
                  <a:srgbClr val="FFC000"/>
                </a:solidFill>
                <a:uFill>
                  <a:solidFill>
                    <a:srgbClr val="000000"/>
                  </a:solidFill>
                </a:uFill>
              </a:rPr>
              <a:t>28.</a:t>
            </a:r>
            <a:r>
              <a:rPr lang="ti-ET" sz="2800" dirty="0" smtClean="0">
                <a:uFill>
                  <a:solidFill>
                    <a:srgbClr val="000000"/>
                  </a:solidFill>
                </a:uFill>
              </a:rPr>
              <a:t>ባዕዲ </a:t>
            </a:r>
            <a:r>
              <a:rPr lang="ti-ET" sz="2800" dirty="0">
                <a:uFill>
                  <a:solidFill>
                    <a:srgbClr val="000000"/>
                  </a:solidFill>
                </a:uFill>
              </a:rPr>
              <a:t>ዘይህብዎ ክቡር፡ </a:t>
            </a:r>
            <a:r>
              <a:rPr lang="ti-ET" sz="2800" dirty="0" smtClean="0">
                <a:uFill>
                  <a:solidFill>
                    <a:srgbClr val="000000"/>
                  </a:solidFill>
                </a:uFill>
              </a:rPr>
              <a:t>ዘይእዝዝ</a:t>
            </a:r>
            <a:r>
              <a:rPr lang="en-CA" sz="2800" dirty="0" smtClean="0">
                <a:uFill>
                  <a:solidFill>
                    <a:srgbClr val="000000"/>
                  </a:solidFill>
                </a:uFill>
              </a:rPr>
              <a:t>ዎ</a:t>
            </a:r>
            <a:r>
              <a:rPr lang="ti-ET" sz="2800" dirty="0" smtClean="0">
                <a:uFill>
                  <a:solidFill>
                    <a:srgbClr val="000000"/>
                  </a:solidFill>
                </a:uFill>
              </a:rPr>
              <a:t> </a:t>
            </a:r>
            <a:r>
              <a:rPr lang="ti-ET" sz="2800" dirty="0">
                <a:uFill>
                  <a:solidFill>
                    <a:srgbClr val="000000"/>
                  </a:solidFill>
                </a:uFill>
              </a:rPr>
              <a:t>ፈጣሪ</a:t>
            </a:r>
            <a:r>
              <a:rPr lang="ti-ET" sz="2800" dirty="0" smtClean="0">
                <a:uFill>
                  <a:solidFill>
                    <a:srgbClr val="000000"/>
                  </a:solidFill>
                </a:uFill>
              </a:rPr>
              <a:t>፡</a:t>
            </a:r>
            <a:endParaRPr lang="en-CA" sz="2800" dirty="0" smtClean="0">
              <a:uFill>
                <a:solidFill>
                  <a:srgbClr val="000000"/>
                </a:solidFill>
              </a:uFill>
            </a:endParaRPr>
          </a:p>
          <a:p>
            <a:pPr marL="40639" marR="40639">
              <a:lnSpc>
                <a:spcPct val="150000"/>
              </a:lnSpc>
              <a:spcBef>
                <a:spcPts val="600"/>
              </a:spcBef>
              <a:defRPr sz="1800">
                <a:uFillTx/>
              </a:defRPr>
            </a:pPr>
            <a:r>
              <a:rPr lang="ti-ET" sz="2800" dirty="0" smtClean="0">
                <a:uFill>
                  <a:solidFill>
                    <a:srgbClr val="000000"/>
                  </a:solidFill>
                </a:uFill>
              </a:rPr>
              <a:t>ዘይሸምዎ </a:t>
            </a:r>
            <a:r>
              <a:rPr lang="ti-ET" sz="2800" dirty="0">
                <a:uFill>
                  <a:solidFill>
                    <a:srgbClr val="000000"/>
                  </a:solidFill>
                </a:uFill>
              </a:rPr>
              <a:t>ንጉሥ፡ </a:t>
            </a:r>
            <a:endParaRPr lang="en-CA" sz="2800" dirty="0" smtClean="0">
              <a:uFill>
                <a:solidFill>
                  <a:srgbClr val="000000"/>
                </a:solidFill>
              </a:uFill>
            </a:endParaRPr>
          </a:p>
          <a:p>
            <a:pPr marL="40639" marR="40639">
              <a:lnSpc>
                <a:spcPct val="150000"/>
              </a:lnSpc>
              <a:spcBef>
                <a:spcPts val="600"/>
              </a:spcBef>
              <a:defRPr sz="1800">
                <a:uFillTx/>
              </a:defRPr>
            </a:pPr>
            <a:r>
              <a:rPr lang="ti-ET" sz="2800" dirty="0" smtClean="0">
                <a:uFill>
                  <a:solidFill>
                    <a:srgbClr val="000000"/>
                  </a:solidFill>
                </a:uFill>
              </a:rPr>
              <a:t>ዘይነቕፍዎ </a:t>
            </a:r>
            <a:r>
              <a:rPr lang="ti-ET" sz="2800" dirty="0">
                <a:uFill>
                  <a:solidFill>
                    <a:srgbClr val="000000"/>
                  </a:solidFill>
                </a:uFill>
              </a:rPr>
              <a:t>ጐይታ፡ </a:t>
            </a:r>
            <a:endParaRPr lang="en-CA" sz="2800" dirty="0" smtClean="0">
              <a:uFill>
                <a:solidFill>
                  <a:srgbClr val="000000"/>
                </a:solidFill>
              </a:uFill>
            </a:endParaRPr>
          </a:p>
          <a:p>
            <a:pPr marL="40639" marR="40639">
              <a:lnSpc>
                <a:spcPct val="150000"/>
              </a:lnSpc>
              <a:spcBef>
                <a:spcPts val="600"/>
              </a:spcBef>
              <a:defRPr sz="1800">
                <a:uFillTx/>
              </a:defRPr>
            </a:pPr>
            <a:r>
              <a:rPr lang="ti-ET" sz="2800" dirty="0" smtClean="0">
                <a:uFill>
                  <a:solidFill>
                    <a:srgbClr val="000000"/>
                  </a:solidFill>
                </a:uFill>
              </a:rPr>
              <a:t>ዘየለቅሕዎ </a:t>
            </a:r>
            <a:r>
              <a:rPr lang="ti-ET" sz="2800" dirty="0">
                <a:uFill>
                  <a:solidFill>
                    <a:srgbClr val="000000"/>
                  </a:solidFill>
                </a:uFill>
              </a:rPr>
              <a:t>ኣምላኽ፡ </a:t>
            </a:r>
            <a:endParaRPr lang="en-CA" sz="2800" dirty="0" smtClean="0">
              <a:uFill>
                <a:solidFill>
                  <a:srgbClr val="000000"/>
                </a:solidFill>
              </a:uFill>
            </a:endParaRPr>
          </a:p>
          <a:p>
            <a:pPr marL="40639" marR="40639">
              <a:lnSpc>
                <a:spcPct val="150000"/>
              </a:lnSpc>
              <a:spcBef>
                <a:spcPts val="600"/>
              </a:spcBef>
              <a:defRPr sz="1800">
                <a:uFillTx/>
              </a:defRPr>
            </a:pPr>
            <a:r>
              <a:rPr lang="ti-ET" sz="2800" dirty="0" smtClean="0">
                <a:uFill>
                  <a:solidFill>
                    <a:srgbClr val="000000"/>
                  </a:solidFill>
                </a:uFill>
              </a:rPr>
              <a:t>ዘይህብዎ </a:t>
            </a:r>
            <a:r>
              <a:rPr lang="ti-ET" sz="2800" dirty="0">
                <a:uFill>
                  <a:solidFill>
                    <a:srgbClr val="000000"/>
                  </a:solidFill>
                </a:uFill>
              </a:rPr>
              <a:t>ሃብታም፡ </a:t>
            </a:r>
            <a:endParaRPr lang="en-CA" sz="2800" dirty="0" smtClean="0">
              <a:uFill>
                <a:solidFill>
                  <a:srgbClr val="000000"/>
                </a:solidFill>
              </a:uFill>
            </a:endParaRPr>
          </a:p>
          <a:p>
            <a:pPr marL="40639" marR="40639">
              <a:lnSpc>
                <a:spcPct val="150000"/>
              </a:lnSpc>
              <a:spcBef>
                <a:spcPts val="600"/>
              </a:spcBef>
              <a:defRPr sz="1800">
                <a:uFillTx/>
              </a:defRPr>
            </a:pPr>
            <a:r>
              <a:rPr lang="ti-ET" sz="2800" dirty="0" smtClean="0">
                <a:uFill>
                  <a:solidFill>
                    <a:srgbClr val="000000"/>
                  </a:solidFill>
                </a:uFill>
              </a:rPr>
              <a:t>ካብ </a:t>
            </a:r>
            <a:r>
              <a:rPr lang="ti-ET" sz="2800" dirty="0">
                <a:uFill>
                  <a:solidFill>
                    <a:srgbClr val="000000"/>
                  </a:solidFill>
                </a:uFill>
              </a:rPr>
              <a:t>ዘይውዳእ ወሃቢ።
</a:t>
            </a:r>
            <a:r>
              <a:rPr lang="en-CA" sz="1400" dirty="0" smtClean="0">
                <a:solidFill>
                  <a:srgbClr val="FFC000"/>
                </a:solidFill>
                <a:uFill>
                  <a:solidFill>
                    <a:srgbClr val="000000"/>
                  </a:solidFill>
                </a:uFill>
              </a:rPr>
              <a:t>29.</a:t>
            </a:r>
            <a:r>
              <a:rPr lang="ti-ET" sz="2800" dirty="0" smtClean="0">
                <a:uFill>
                  <a:solidFill>
                    <a:srgbClr val="000000"/>
                  </a:solidFill>
                </a:uFill>
              </a:rPr>
              <a:t>ኣብ </a:t>
            </a:r>
            <a:r>
              <a:rPr lang="ti-ET" sz="2800" dirty="0">
                <a:uFill>
                  <a:solidFill>
                    <a:srgbClr val="000000"/>
                  </a:solidFill>
                </a:uFill>
              </a:rPr>
              <a:t>ኩሉ ከሎኻ፡ ክንሰምዖ ብእንኽእሎ፡ መጠን ብዛዕባኻ ነገሩና።</a:t>
            </a:r>
          </a:p>
        </p:txBody>
      </p:sp>
      <p:sp>
        <p:nvSpPr>
          <p:cNvPr id="20" name="Rectangle 19"/>
          <p:cNvSpPr/>
          <p:nvPr/>
        </p:nvSpPr>
        <p:spPr>
          <a:xfrm>
            <a:off x="7986410" y="40878"/>
            <a:ext cx="4244501" cy="6555641"/>
          </a:xfrm>
          <a:prstGeom prst="rect">
            <a:avLst/>
          </a:prstGeom>
        </p:spPr>
        <p:txBody>
          <a:bodyPr wrap="square">
            <a:spAutoFit/>
          </a:bodyPr>
          <a:lstStyle/>
          <a:p>
            <a:pPr marL="40639" marR="40639">
              <a:spcBef>
                <a:spcPts val="600"/>
              </a:spcBef>
              <a:defRPr sz="2800"/>
            </a:pPr>
            <a:r>
              <a:rPr lang="en-US" sz="1400" dirty="0" smtClean="0">
                <a:solidFill>
                  <a:srgbClr val="FFC000"/>
                </a:solidFill>
              </a:rPr>
              <a:t>28.</a:t>
            </a:r>
            <a:r>
              <a:rPr lang="en-US" sz="2800" dirty="0" smtClean="0"/>
              <a:t>Thou </a:t>
            </a:r>
            <a:r>
              <a:rPr lang="en-US" sz="2800" dirty="0"/>
              <a:t>art the generous one who art not given anything by another, the creator whom none directs, the King whom no one appoints, the Lord whom none judges, the God to whom none lends, whom no one enriches, thou art the giver out of thy boundless store. </a:t>
            </a:r>
            <a:br>
              <a:rPr lang="en-US" sz="2800" dirty="0"/>
            </a:br>
            <a:r>
              <a:rPr lang="en-US" sz="2800" dirty="0"/>
              <a:t> </a:t>
            </a:r>
            <a:r>
              <a:rPr lang="en-US" sz="1400" dirty="0" smtClean="0">
                <a:solidFill>
                  <a:srgbClr val="FFC000"/>
                </a:solidFill>
              </a:rPr>
              <a:t>29. </a:t>
            </a:r>
            <a:r>
              <a:rPr lang="en-US" sz="2800" dirty="0"/>
              <a:t>‘While thou art filling every place they told us about thee in a way we can receive</a:t>
            </a:r>
          </a:p>
        </p:txBody>
      </p:sp>
      <p:sp>
        <p:nvSpPr>
          <p:cNvPr id="2" name="Rectangle 1"/>
          <p:cNvSpPr/>
          <p:nvPr/>
        </p:nvSpPr>
        <p:spPr>
          <a:xfrm>
            <a:off x="-44336" y="-62079"/>
            <a:ext cx="4422371" cy="6863417"/>
          </a:xfrm>
          <a:prstGeom prst="rect">
            <a:avLst/>
          </a:prstGeom>
        </p:spPr>
        <p:txBody>
          <a:bodyPr wrap="square">
            <a:spAutoFit/>
          </a:bodyPr>
          <a:lstStyle/>
          <a:p>
            <a:pPr marL="40639" marR="40639">
              <a:lnSpc>
                <a:spcPct val="150000"/>
              </a:lnSpc>
              <a:spcBef>
                <a:spcPts val="600"/>
              </a:spcBef>
              <a:defRPr sz="1800">
                <a:uFillTx/>
              </a:defRPr>
            </a:pPr>
            <a:r>
              <a:rPr lang="ti-ET" sz="1400" dirty="0" smtClean="0">
                <a:solidFill>
                  <a:srgbClr val="FFC000"/>
                </a:solidFill>
                <a:uFill>
                  <a:solidFill>
                    <a:srgbClr val="000000"/>
                  </a:solidFill>
                </a:uFill>
              </a:rPr>
              <a:t>፳</a:t>
            </a:r>
            <a:r>
              <a:rPr lang="en-CA" sz="1400" dirty="0" smtClean="0">
                <a:solidFill>
                  <a:srgbClr val="FFC000"/>
                </a:solidFill>
                <a:uFill>
                  <a:solidFill>
                    <a:srgbClr val="000000"/>
                  </a:solidFill>
                </a:uFill>
              </a:rPr>
              <a:t>፰</a:t>
            </a:r>
            <a:r>
              <a:rPr lang="ti-ET" sz="1400" dirty="0" smtClean="0">
                <a:solidFill>
                  <a:srgbClr val="FFC000"/>
                </a:solidFill>
                <a:uFill>
                  <a:solidFill>
                    <a:srgbClr val="000000"/>
                  </a:solidFill>
                </a:uFill>
              </a:rPr>
              <a:t>. </a:t>
            </a:r>
            <a:r>
              <a:rPr lang="ti-ET" sz="3000" dirty="0" smtClean="0">
                <a:uFill>
                  <a:solidFill>
                    <a:srgbClr val="000000"/>
                  </a:solidFill>
                </a:uFill>
              </a:rPr>
              <a:t>ክቡር </a:t>
            </a:r>
            <a:r>
              <a:rPr lang="ti-ET" sz="3000" dirty="0">
                <a:uFill>
                  <a:solidFill>
                    <a:srgbClr val="000000"/>
                  </a:solidFill>
                </a:uFill>
              </a:rPr>
              <a:t>ዘባዕድ ኢይሁቦ፡ </a:t>
            </a:r>
            <a:endParaRPr lang="en-CA" sz="3000" dirty="0" smtClean="0">
              <a:uFill>
                <a:solidFill>
                  <a:srgbClr val="000000"/>
                </a:solidFill>
              </a:uFill>
            </a:endParaRPr>
          </a:p>
          <a:p>
            <a:pPr marL="40639" marR="40639">
              <a:lnSpc>
                <a:spcPct val="150000"/>
              </a:lnSpc>
              <a:spcBef>
                <a:spcPts val="600"/>
              </a:spcBef>
              <a:defRPr sz="1800">
                <a:uFillTx/>
              </a:defRPr>
            </a:pPr>
            <a:r>
              <a:rPr lang="ti-ET" sz="3000" dirty="0" smtClean="0">
                <a:uFill>
                  <a:solidFill>
                    <a:srgbClr val="000000"/>
                  </a:solidFill>
                </a:uFill>
              </a:rPr>
              <a:t>ፈጣሪ </a:t>
            </a:r>
            <a:r>
              <a:rPr lang="ti-ET" sz="3000" dirty="0">
                <a:uFill>
                  <a:solidFill>
                    <a:srgbClr val="000000"/>
                  </a:solidFill>
                </a:uFill>
              </a:rPr>
              <a:t>ዘኢይኤዝዝዎ፡ </a:t>
            </a:r>
            <a:endParaRPr lang="en-CA" sz="3000" dirty="0" smtClean="0">
              <a:uFill>
                <a:solidFill>
                  <a:srgbClr val="000000"/>
                </a:solidFill>
              </a:uFill>
            </a:endParaRPr>
          </a:p>
          <a:p>
            <a:pPr marL="40639" marR="40639">
              <a:lnSpc>
                <a:spcPct val="150000"/>
              </a:lnSpc>
              <a:spcBef>
                <a:spcPts val="600"/>
              </a:spcBef>
              <a:defRPr sz="1800">
                <a:uFillTx/>
              </a:defRPr>
            </a:pPr>
            <a:r>
              <a:rPr lang="ti-ET" sz="3000" dirty="0" smtClean="0">
                <a:uFill>
                  <a:solidFill>
                    <a:srgbClr val="000000"/>
                  </a:solidFill>
                </a:uFill>
              </a:rPr>
              <a:t>ንጉሥ </a:t>
            </a:r>
            <a:r>
              <a:rPr lang="ti-ET" sz="3000" dirty="0">
                <a:uFill>
                  <a:solidFill>
                    <a:srgbClr val="000000"/>
                  </a:solidFill>
                </a:uFill>
              </a:rPr>
              <a:t>ዘኢይሠይምዎ። </a:t>
            </a:r>
            <a:endParaRPr lang="en-CA" sz="3000" dirty="0" smtClean="0">
              <a:uFill>
                <a:solidFill>
                  <a:srgbClr val="000000"/>
                </a:solidFill>
              </a:uFill>
            </a:endParaRPr>
          </a:p>
          <a:p>
            <a:pPr marL="40639" marR="40639">
              <a:lnSpc>
                <a:spcPct val="150000"/>
              </a:lnSpc>
              <a:spcBef>
                <a:spcPts val="600"/>
              </a:spcBef>
              <a:defRPr sz="1800">
                <a:uFillTx/>
              </a:defRPr>
            </a:pPr>
            <a:r>
              <a:rPr lang="ti-ET" sz="3000" dirty="0" smtClean="0">
                <a:uFill>
                  <a:solidFill>
                    <a:srgbClr val="000000"/>
                  </a:solidFill>
                </a:uFill>
              </a:rPr>
              <a:t>እግዚእ </a:t>
            </a:r>
            <a:r>
              <a:rPr lang="ti-ET" sz="3000" dirty="0">
                <a:uFill>
                  <a:solidFill>
                    <a:srgbClr val="000000"/>
                  </a:solidFill>
                </a:uFill>
              </a:rPr>
              <a:t>ዘኢይግዕዝዎ፡ </a:t>
            </a:r>
            <a:endParaRPr lang="en-CA" sz="3000" dirty="0" smtClean="0">
              <a:uFill>
                <a:solidFill>
                  <a:srgbClr val="000000"/>
                </a:solidFill>
              </a:uFill>
            </a:endParaRPr>
          </a:p>
          <a:p>
            <a:pPr marL="40639" marR="40639">
              <a:lnSpc>
                <a:spcPct val="150000"/>
              </a:lnSpc>
              <a:spcBef>
                <a:spcPts val="600"/>
              </a:spcBef>
              <a:defRPr sz="1800">
                <a:uFillTx/>
              </a:defRPr>
            </a:pPr>
            <a:r>
              <a:rPr lang="ti-ET" sz="3000" dirty="0" smtClean="0">
                <a:uFill>
                  <a:solidFill>
                    <a:srgbClr val="000000"/>
                  </a:solidFill>
                </a:uFill>
              </a:rPr>
              <a:t>ኣምላክ </a:t>
            </a:r>
            <a:r>
              <a:rPr lang="ti-ET" sz="3000" dirty="0">
                <a:uFill>
                  <a:solidFill>
                    <a:srgbClr val="000000"/>
                  </a:solidFill>
                </a:uFill>
              </a:rPr>
              <a:t>ዘኢይሌቅሕዎ፡ </a:t>
            </a:r>
            <a:endParaRPr lang="en-CA" sz="3000" dirty="0" smtClean="0">
              <a:uFill>
                <a:solidFill>
                  <a:srgbClr val="000000"/>
                </a:solidFill>
              </a:uFill>
            </a:endParaRPr>
          </a:p>
          <a:p>
            <a:pPr marL="40639" marR="40639">
              <a:lnSpc>
                <a:spcPct val="150000"/>
              </a:lnSpc>
              <a:spcBef>
                <a:spcPts val="600"/>
              </a:spcBef>
              <a:defRPr sz="1800">
                <a:uFillTx/>
              </a:defRPr>
            </a:pPr>
            <a:r>
              <a:rPr lang="ti-ET" sz="3000" dirty="0" smtClean="0">
                <a:uFill>
                  <a:solidFill>
                    <a:srgbClr val="000000"/>
                  </a:solidFill>
                </a:uFill>
              </a:rPr>
              <a:t>ባዕል </a:t>
            </a:r>
            <a:r>
              <a:rPr lang="ti-ET" sz="3000" dirty="0">
                <a:uFill>
                  <a:solidFill>
                    <a:srgbClr val="000000"/>
                  </a:solidFill>
                </a:uFill>
              </a:rPr>
              <a:t>ዘኢይሁብዎ፡ </a:t>
            </a:r>
            <a:endParaRPr lang="en-CA" sz="3000" dirty="0" smtClean="0">
              <a:uFill>
                <a:solidFill>
                  <a:srgbClr val="000000"/>
                </a:solidFill>
              </a:uFill>
            </a:endParaRPr>
          </a:p>
          <a:p>
            <a:pPr marL="40639" marR="40639">
              <a:lnSpc>
                <a:spcPct val="150000"/>
              </a:lnSpc>
              <a:spcBef>
                <a:spcPts val="600"/>
              </a:spcBef>
              <a:defRPr sz="1800">
                <a:uFillTx/>
              </a:defRPr>
            </a:pPr>
            <a:r>
              <a:rPr lang="ti-ET" sz="3000" dirty="0" smtClean="0">
                <a:uFill>
                  <a:solidFill>
                    <a:srgbClr val="000000"/>
                  </a:solidFill>
                </a:uFill>
              </a:rPr>
              <a:t>ወሀቢ </a:t>
            </a:r>
            <a:r>
              <a:rPr lang="ti-ET" sz="3000" dirty="0">
                <a:uFill>
                  <a:solidFill>
                    <a:srgbClr val="000000"/>
                  </a:solidFill>
                </a:uFill>
              </a:rPr>
              <a:t>እምዘ ኢይሐልቅ።
</a:t>
            </a:r>
            <a:r>
              <a:rPr lang="ti-ET" sz="1400" dirty="0">
                <a:solidFill>
                  <a:srgbClr val="FFC000"/>
                </a:solidFill>
                <a:uFill>
                  <a:solidFill>
                    <a:srgbClr val="000000"/>
                  </a:solidFill>
                </a:uFill>
              </a:rPr>
              <a:t> ፳፱. </a:t>
            </a:r>
            <a:r>
              <a:rPr lang="ti-ET" sz="3000" dirty="0" smtClean="0">
                <a:uFill>
                  <a:solidFill>
                    <a:srgbClr val="000000"/>
                  </a:solidFill>
                </a:uFill>
              </a:rPr>
              <a:t>እንዘ </a:t>
            </a:r>
            <a:r>
              <a:rPr lang="ti-ET" sz="3000" dirty="0">
                <a:uFill>
                  <a:solidFill>
                    <a:srgbClr val="000000"/>
                  </a:solidFill>
                </a:uFill>
              </a:rPr>
              <a:t>ሀሎከ ኵለሄ ነገሩነ </a:t>
            </a:r>
            <a:r>
              <a:rPr lang="ti-ET" sz="3000" dirty="0" smtClean="0">
                <a:uFill>
                  <a:solidFill>
                    <a:srgbClr val="000000"/>
                  </a:solidFill>
                </a:uFill>
              </a:rPr>
              <a:t>በእን</a:t>
            </a:r>
            <a:r>
              <a:rPr lang="en-CA" sz="3000" dirty="0" smtClean="0">
                <a:uFill>
                  <a:solidFill>
                    <a:srgbClr val="000000"/>
                  </a:solidFill>
                </a:uFill>
              </a:rPr>
              <a:t>-</a:t>
            </a:r>
            <a:r>
              <a:rPr lang="ti-ET" sz="3000" dirty="0" smtClean="0">
                <a:uFill>
                  <a:solidFill>
                    <a:srgbClr val="000000"/>
                  </a:solidFill>
                </a:uFill>
              </a:rPr>
              <a:t>ቲኣከ </a:t>
            </a:r>
            <a:r>
              <a:rPr lang="ti-ET" sz="3000" dirty="0">
                <a:uFill>
                  <a:solidFill>
                    <a:srgbClr val="000000"/>
                  </a:solidFill>
                </a:uFill>
              </a:rPr>
              <a:t>በኣምጣነ ንክል ሰሚዐ።</a:t>
            </a:r>
          </a:p>
        </p:txBody>
      </p:sp>
    </p:spTree>
    <p:extLst>
      <p:ext uri="{BB962C8B-B14F-4D97-AF65-F5344CB8AC3E}">
        <p14:creationId xmlns:p14="http://schemas.microsoft.com/office/powerpoint/2010/main" val="4275871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smtClean="0">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smtClean="0"/>
              <a:t>እምሕዝ</a:t>
            </a:r>
            <a:endParaRPr lang="en-CA" sz="4600" dirty="0" smtClean="0"/>
          </a:p>
          <a:p>
            <a:r>
              <a:rPr lang="en-CA" sz="4600" dirty="0" smtClean="0"/>
              <a:t>ቡ</a:t>
            </a:r>
            <a:r>
              <a:rPr lang="en-CA" sz="4600" dirty="0"/>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smtClean="0"/>
              <a:t>ዝሰርሕ</a:t>
            </a:r>
            <a:r>
              <a:rPr lang="en-CA" sz="4600" dirty="0" smtClean="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smtClean="0"/>
              <a:t>እዩ</a:t>
            </a:r>
            <a:r>
              <a:rPr lang="en-CA" sz="4600" dirty="0" smtClean="0"/>
              <a:t>። </a:t>
            </a:r>
            <a:r>
              <a:rPr lang="en-CA" sz="4600" dirty="0" err="1"/>
              <a:t>ናብ</a:t>
            </a:r>
            <a:r>
              <a:rPr lang="en-CA" sz="4600" dirty="0"/>
              <a:t> </a:t>
            </a:r>
            <a:r>
              <a:rPr lang="en-CA" sz="4600" dirty="0" err="1"/>
              <a:t>ኣምልኾ</a:t>
            </a:r>
            <a:r>
              <a:rPr lang="en-CA" sz="4600" dirty="0"/>
              <a:t> </a:t>
            </a:r>
            <a:r>
              <a:rPr lang="en-CA" sz="4600" dirty="0" err="1" smtClean="0"/>
              <a:t>እግዚኣ</a:t>
            </a:r>
            <a:r>
              <a:rPr lang="en-CA" sz="4600" dirty="0"/>
              <a:t> </a:t>
            </a:r>
            <a:r>
              <a:rPr lang="en-CA" sz="4600" dirty="0" err="1" smtClean="0"/>
              <a:t>ብሄር</a:t>
            </a:r>
            <a:r>
              <a:rPr lang="en-CA" sz="4600" dirty="0" smtClean="0"/>
              <a:t> </a:t>
            </a:r>
            <a:r>
              <a:rPr lang="en-CA" sz="4600" dirty="0" err="1" smtClean="0"/>
              <a:t>ዝኣተወ</a:t>
            </a:r>
            <a:r>
              <a:rPr lang="en-CA" sz="4600" dirty="0" smtClean="0"/>
              <a:t>፡ </a:t>
            </a:r>
            <a:r>
              <a:rPr lang="en-CA" sz="4600" dirty="0" err="1"/>
              <a:t>ካብ</a:t>
            </a:r>
            <a:r>
              <a:rPr lang="en-CA" sz="4600" dirty="0"/>
              <a:t> </a:t>
            </a:r>
            <a:r>
              <a:rPr lang="en-CA" sz="4600" dirty="0" err="1"/>
              <a:t>ምእመናን</a:t>
            </a:r>
            <a:r>
              <a:rPr lang="en-CA" sz="4600" dirty="0"/>
              <a:t> </a:t>
            </a:r>
            <a:r>
              <a:rPr lang="en-CA" sz="4600" dirty="0" err="1" smtClean="0"/>
              <a:t>ክፈልየኒ</a:t>
            </a:r>
            <a:r>
              <a:rPr lang="en-CA" sz="4600" dirty="0" smtClean="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smtClean="0"/>
              <a:t>ሰንበት</a:t>
            </a:r>
            <a:r>
              <a:rPr lang="en-CA" sz="4600" dirty="0" smtClean="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smtClean="0">
                <a:solidFill>
                  <a:srgbClr val="FFC000"/>
                </a:solidFill>
                <a:uFill>
                  <a:solidFill>
                    <a:srgbClr val="FF2600"/>
                  </a:solidFill>
                </a:uFill>
              </a:rPr>
              <a:t>On </a:t>
            </a:r>
            <a:r>
              <a:rPr lang="en-US" sz="2000" b="1" dirty="0">
                <a:solidFill>
                  <a:srgbClr val="FFC000"/>
                </a:solidFill>
                <a:uFill>
                  <a:solidFill>
                    <a:srgbClr val="FF2600"/>
                  </a:solidFill>
                </a:uFill>
              </a:rPr>
              <a:t>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1377994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smtClean="0"/>
              <a:t>ለእግዚአብሔር</a:t>
            </a:r>
            <a:r>
              <a:rPr lang="en-CA" sz="5000" dirty="0" smtClean="0"/>
              <a:t> </a:t>
            </a:r>
            <a:r>
              <a:rPr lang="en-CA" sz="5000" dirty="0" err="1"/>
              <a:t>ይሄሉ</a:t>
            </a:r>
            <a:r>
              <a:rPr lang="en-CA" sz="5000" dirty="0"/>
              <a:t> </a:t>
            </a:r>
            <a:r>
              <a:rPr lang="en-CA" sz="5000" dirty="0" err="1"/>
              <a:t>ለዓለም</a:t>
            </a:r>
            <a:r>
              <a:rPr lang="en-CA" sz="5000" dirty="0" smtClean="0"/>
              <a:t>።</a:t>
            </a:r>
            <a:endParaRPr lang="en-CA" sz="5000" dirty="0"/>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ምሕረቱ</a:t>
            </a:r>
            <a:r>
              <a:rPr lang="en-CA" sz="5000" dirty="0"/>
              <a:t> </a:t>
            </a:r>
            <a:endParaRPr lang="en-CA" sz="5000" dirty="0" smtClean="0"/>
          </a:p>
          <a:p>
            <a:r>
              <a:rPr lang="en-CA" sz="5000" dirty="0" err="1" smtClean="0"/>
              <a:t>ኣባና</a:t>
            </a:r>
            <a:r>
              <a:rPr lang="en-CA" sz="5000" dirty="0" smtClean="0"/>
              <a:t> </a:t>
            </a:r>
            <a:r>
              <a:rPr lang="en-CA" sz="5000" dirty="0" err="1" smtClean="0"/>
              <a:t>ስለ</a:t>
            </a:r>
            <a:r>
              <a:rPr lang="en-CA" sz="5000" dirty="0" smtClean="0"/>
              <a:t> </a:t>
            </a:r>
            <a:r>
              <a:rPr lang="en-CA" sz="5000" dirty="0" err="1"/>
              <a:t>ዝጸንዐት</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smtClean="0">
                <a:solidFill>
                  <a:srgbClr val="FFFF00"/>
                </a:solidFill>
              </a:rPr>
              <a:t> </a:t>
            </a:r>
            <a:r>
              <a:rPr lang="en-CA" sz="5000" dirty="0" err="1" smtClean="0"/>
              <a:t>ጽድቂ</a:t>
            </a:r>
            <a:r>
              <a:rPr lang="en-CA" sz="5000" dirty="0" smtClean="0"/>
              <a:t> </a:t>
            </a:r>
          </a:p>
          <a:p>
            <a:r>
              <a:rPr lang="en-CA" sz="5000" dirty="0" err="1" smtClean="0"/>
              <a:t>እግዚኣብሄር</a:t>
            </a:r>
            <a:r>
              <a:rPr lang="en-CA" sz="5000" dirty="0" smtClean="0"/>
              <a:t> </a:t>
            </a:r>
            <a:r>
              <a:rPr lang="en-CA" sz="5000" dirty="0" err="1"/>
              <a:t>ንዘልኣለም</a:t>
            </a:r>
            <a:r>
              <a:rPr lang="en-CA" sz="5000" dirty="0"/>
              <a:t> </a:t>
            </a:r>
            <a:r>
              <a:rPr lang="en-CA" sz="5000" dirty="0" err="1"/>
              <a:t>ይነብር</a:t>
            </a:r>
            <a:r>
              <a:rPr lang="en-CA" sz="5000" dirty="0" smtClean="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4000" dirty="0">
                <a:solidFill>
                  <a:schemeClr val="tx1">
                    <a:lumMod val="95000"/>
                  </a:schemeClr>
                </a:solidFill>
              </a:rPr>
              <a:t>For his merciful </a:t>
            </a:r>
            <a:r>
              <a:rPr lang="en-US" sz="4000" dirty="0" smtClean="0">
                <a:solidFill>
                  <a:schemeClr val="tx1">
                    <a:lumMod val="95000"/>
                  </a:schemeClr>
                </a:solidFill>
              </a:rPr>
              <a:t>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is great toward </a:t>
            </a:r>
            <a:r>
              <a:rPr lang="en-US" sz="4000" dirty="0">
                <a:solidFill>
                  <a:schemeClr val="tx1">
                    <a:lumMod val="95000"/>
                  </a:schemeClr>
                </a:solidFill>
              </a:rPr>
              <a:t>us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the truth of the </a:t>
            </a:r>
            <a:r>
              <a:rPr lang="en-US" sz="4000" dirty="0" smtClean="0">
                <a:solidFill>
                  <a:schemeClr val="tx1">
                    <a:lumMod val="95000"/>
                  </a:schemeClr>
                </a:solidFill>
              </a:rPr>
              <a:t>Lord endures </a:t>
            </a:r>
            <a:r>
              <a:rPr lang="en-US" sz="4000" dirty="0">
                <a:solidFill>
                  <a:schemeClr val="tx1">
                    <a:lumMod val="95000"/>
                  </a:schemeClr>
                </a:solidFill>
              </a:rPr>
              <a:t>for </a:t>
            </a:r>
            <a:r>
              <a:rPr lang="en-US" sz="4000" dirty="0" smtClean="0">
                <a:solidFill>
                  <a:schemeClr val="tx1">
                    <a:lumMod val="95000"/>
                  </a:schemeClr>
                </a:solidFill>
              </a:rPr>
              <a:t>ever</a:t>
            </a:r>
            <a:r>
              <a:rPr lang="en-US" sz="4500" dirty="0" smtClean="0">
                <a:solidFill>
                  <a:schemeClr val="tx1">
                    <a:lumMod val="95000"/>
                  </a:schemeClr>
                </a:solidFill>
              </a:rPr>
              <a:t>. </a:t>
            </a:r>
          </a:p>
        </p:txBody>
      </p:sp>
    </p:spTree>
    <p:extLst>
      <p:ext uri="{BB962C8B-B14F-4D97-AF65-F5344CB8AC3E}">
        <p14:creationId xmlns:p14="http://schemas.microsoft.com/office/powerpoint/2010/main" val="278985395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076937"/>
          </a:xfrm>
          <a:prstGeom prst="rect">
            <a:avLst/>
          </a:prstGeom>
        </p:spPr>
        <p:txBody>
          <a:bodyPr wrap="square">
            <a:spAutoFit/>
          </a:bodyPr>
          <a:lstStyle/>
          <a:p>
            <a:pPr marL="40639" marR="40639">
              <a:lnSpc>
                <a:spcPct val="150000"/>
              </a:lnSpc>
              <a:spcBef>
                <a:spcPts val="600"/>
              </a:spcBef>
              <a:defRPr sz="1800">
                <a:uFillTx/>
              </a:defRPr>
            </a:pPr>
            <a:r>
              <a:rPr lang="ti-ET" sz="1400" dirty="0" smtClean="0">
                <a:uFill>
                  <a:solidFill>
                    <a:srgbClr val="000000"/>
                  </a:solidFill>
                </a:uFill>
              </a:rPr>
              <a:t>30.</a:t>
            </a:r>
            <a:r>
              <a:rPr lang="ti-ET" sz="3300" dirty="0" smtClean="0">
                <a:uFill>
                  <a:solidFill>
                    <a:srgbClr val="000000"/>
                  </a:solidFill>
                </a:uFill>
              </a:rPr>
              <a:t>ንወድኻ ናባና ሰደድካዮ። ካባኻ ከይተፈልየ ድማ፡ ናባኻ መጸ። ካባኻ ከይተናቓነቐ ሰብ ኮነ። ብባሕሪኡ ካባኻ ከይተፈልየ፡ ኩለንትናኡ ምሳኻ ከሎ፡ ናባና ሰደድካዮ፡ ኣብቲ ንስኻ ዘሎኻዮ ኣብኡ ኣሎ። </a:t>
            </a:r>
            <a:endParaRPr lang="ti-ET" sz="3300" dirty="0">
              <a:uFill>
                <a:solidFill>
                  <a:srgbClr val="000000"/>
                </a:solidFill>
              </a:uFill>
            </a:endParaRPr>
          </a:p>
        </p:txBody>
      </p:sp>
      <p:sp>
        <p:nvSpPr>
          <p:cNvPr id="20" name="Rectangle 19"/>
          <p:cNvSpPr/>
          <p:nvPr/>
        </p:nvSpPr>
        <p:spPr>
          <a:xfrm>
            <a:off x="7986410" y="40878"/>
            <a:ext cx="4244501" cy="5632311"/>
          </a:xfrm>
          <a:prstGeom prst="rect">
            <a:avLst/>
          </a:prstGeom>
        </p:spPr>
        <p:txBody>
          <a:bodyPr wrap="square">
            <a:spAutoFit/>
          </a:bodyPr>
          <a:lstStyle/>
          <a:p>
            <a:pPr marL="40639" marR="40639">
              <a:spcBef>
                <a:spcPts val="600"/>
              </a:spcBef>
              <a:defRPr sz="2800"/>
            </a:pPr>
            <a:r>
              <a:rPr lang="en-US" sz="1400" dirty="0" smtClean="0"/>
              <a:t>30. </a:t>
            </a:r>
            <a:r>
              <a:rPr lang="en-US" sz="3600" dirty="0" smtClean="0"/>
              <a:t>Thou didst send thy Son to us. He came without being separated from thee. He was with thee with all his body, and thou didst send him to us without being separated from thee. He is where thou art.</a:t>
            </a:r>
            <a:endParaRPr lang="en-US" sz="3600" dirty="0"/>
          </a:p>
        </p:txBody>
      </p:sp>
      <p:sp>
        <p:nvSpPr>
          <p:cNvPr id="2" name="Rectangle 1"/>
          <p:cNvSpPr/>
          <p:nvPr/>
        </p:nvSpPr>
        <p:spPr>
          <a:xfrm>
            <a:off x="-44335" y="-62079"/>
            <a:ext cx="4184074" cy="6656822"/>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፴</a:t>
            </a:r>
            <a:r>
              <a:rPr lang="ti-ET" sz="1400" dirty="0" smtClean="0">
                <a:uFill>
                  <a:solidFill>
                    <a:srgbClr val="000000"/>
                  </a:solidFill>
                </a:uFill>
              </a:rPr>
              <a:t>.</a:t>
            </a:r>
            <a:r>
              <a:rPr lang="ti-ET" sz="3600" dirty="0" smtClean="0">
                <a:uFill>
                  <a:solidFill>
                    <a:srgbClr val="000000"/>
                  </a:solidFill>
                </a:uFill>
              </a:rPr>
              <a:t>ወፈኖኮ </a:t>
            </a:r>
            <a:r>
              <a:rPr lang="ti-ET" sz="3600" dirty="0">
                <a:uFill>
                  <a:solidFill>
                    <a:srgbClr val="000000"/>
                  </a:solidFill>
                </a:uFill>
              </a:rPr>
              <a:t>ለወልድከ ኀቤነ፡ መጽኣ እንዘ ኢይወጽእ እምኀቤከ ነገደ እንዘ ኢይትሐወስ እምኔከ። ነበረ ኵለንታሁ ኀቤከ ወፈነውኮ ኅቤነ እንዘ ኢይትፈለጥ እምኀቤከ። ህየ ሀሎ ኀበ ኣንተ ሀሎከ።</a:t>
            </a:r>
          </a:p>
        </p:txBody>
      </p:sp>
    </p:spTree>
    <p:extLst>
      <p:ext uri="{BB962C8B-B14F-4D97-AF65-F5344CB8AC3E}">
        <p14:creationId xmlns:p14="http://schemas.microsoft.com/office/powerpoint/2010/main" val="951223015"/>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253204"/>
          </a:xfrm>
          <a:prstGeom prst="rect">
            <a:avLst/>
          </a:prstGeom>
        </p:spPr>
        <p:txBody>
          <a:bodyPr wrap="square">
            <a:spAutoFit/>
          </a:bodyPr>
          <a:lstStyle/>
          <a:p>
            <a:pPr marL="40639" marR="40639">
              <a:lnSpc>
                <a:spcPct val="150000"/>
              </a:lnSpc>
              <a:spcBef>
                <a:spcPts val="600"/>
              </a:spcBef>
              <a:defRPr sz="1800">
                <a:uFillTx/>
              </a:defRPr>
            </a:pPr>
            <a:r>
              <a:rPr lang="en-CA" sz="1400" dirty="0" smtClean="0">
                <a:solidFill>
                  <a:srgbClr val="FFC000"/>
                </a:solidFill>
                <a:uFill>
                  <a:solidFill>
                    <a:srgbClr val="000000"/>
                  </a:solidFill>
                </a:uFill>
              </a:rPr>
              <a:t>31</a:t>
            </a:r>
            <a:r>
              <a:rPr lang="en-CA" sz="1400" dirty="0" smtClean="0">
                <a:uFill>
                  <a:solidFill>
                    <a:srgbClr val="000000"/>
                  </a:solidFill>
                </a:uFill>
              </a:rPr>
              <a:t>.</a:t>
            </a:r>
            <a:r>
              <a:rPr lang="ti-ET" sz="3000" dirty="0" smtClean="0">
                <a:uFill>
                  <a:solidFill>
                    <a:srgbClr val="000000"/>
                  </a:solidFill>
                </a:uFill>
              </a:rPr>
              <a:t>ኣብ </a:t>
            </a:r>
            <a:r>
              <a:rPr lang="ti-ET" sz="3000" dirty="0">
                <a:uFill>
                  <a:solidFill>
                    <a:srgbClr val="000000"/>
                  </a:solidFill>
                </a:uFill>
              </a:rPr>
              <a:t>ምድሪ ምስ ወላዲኡ ከሎ ኣብ ሰማይ ተቐመጠ። ካብ ላዕሊ ከይጎደለ ኣብ ታሕቲ ድማ ከይተወሰኾ፡ ወረደ ሰብ ኮነ።
</a:t>
            </a:r>
            <a:r>
              <a:rPr lang="en-CA" sz="1400" dirty="0" smtClean="0">
                <a:solidFill>
                  <a:srgbClr val="FFC000"/>
                </a:solidFill>
                <a:uFill>
                  <a:solidFill>
                    <a:srgbClr val="000000"/>
                  </a:solidFill>
                </a:uFill>
              </a:rPr>
              <a:t>32.</a:t>
            </a:r>
            <a:r>
              <a:rPr lang="ti-ET" sz="3000" dirty="0" smtClean="0">
                <a:uFill>
                  <a:solidFill>
                    <a:srgbClr val="000000"/>
                  </a:solidFill>
                </a:uFill>
              </a:rPr>
              <a:t>ከይተወሰነ </a:t>
            </a:r>
            <a:r>
              <a:rPr lang="ti-ET" sz="3000" dirty="0">
                <a:uFill>
                  <a:solidFill>
                    <a:srgbClr val="000000"/>
                  </a:solidFill>
                </a:uFill>
              </a:rPr>
              <a:t>ኣብ ማኅጸን ተፀንሰ፡ ከይተኣከበ ኣብ ማኅፀን ኃደረ፡ ንኹሉ ሥጋዊ ፍጥረት ዝፈጠረ ንሱ ኣብ ማኅፀን ነበረ</a:t>
            </a:r>
            <a:r>
              <a:rPr lang="ti-ET" sz="3000" dirty="0" smtClean="0">
                <a:uFill>
                  <a:solidFill>
                    <a:srgbClr val="000000"/>
                  </a:solidFill>
                </a:uFill>
              </a:rPr>
              <a:t>።</a:t>
            </a:r>
            <a:endParaRPr lang="ti-ET" sz="3000" dirty="0">
              <a:uFill>
                <a:solidFill>
                  <a:srgbClr val="000000"/>
                </a:solidFill>
              </a:uFill>
            </a:endParaRPr>
          </a:p>
        </p:txBody>
      </p:sp>
      <p:sp>
        <p:nvSpPr>
          <p:cNvPr id="20" name="Rectangle 19"/>
          <p:cNvSpPr/>
          <p:nvPr/>
        </p:nvSpPr>
        <p:spPr>
          <a:xfrm>
            <a:off x="7986410" y="40878"/>
            <a:ext cx="4244501" cy="6848029"/>
          </a:xfrm>
          <a:prstGeom prst="rect">
            <a:avLst/>
          </a:prstGeom>
        </p:spPr>
        <p:txBody>
          <a:bodyPr wrap="square">
            <a:spAutoFit/>
          </a:bodyPr>
          <a:lstStyle/>
          <a:p>
            <a:pPr marL="40639" marR="40639">
              <a:spcBef>
                <a:spcPts val="600"/>
              </a:spcBef>
              <a:defRPr sz="2800"/>
            </a:pPr>
            <a:r>
              <a:rPr lang="en-US" sz="1400" dirty="0" smtClean="0">
                <a:solidFill>
                  <a:srgbClr val="FFC000"/>
                </a:solidFill>
                <a:uFill>
                  <a:solidFill>
                    <a:srgbClr val="000000"/>
                  </a:solidFill>
                </a:uFill>
              </a:rPr>
              <a:t>31.</a:t>
            </a:r>
            <a:r>
              <a:rPr lang="en-US" sz="3100" dirty="0" smtClean="0">
                <a:uFill>
                  <a:solidFill>
                    <a:srgbClr val="000000"/>
                  </a:solidFill>
                </a:uFill>
              </a:rPr>
              <a:t>He </a:t>
            </a:r>
            <a:r>
              <a:rPr lang="en-US" sz="3100" dirty="0">
                <a:uFill>
                  <a:solidFill>
                    <a:srgbClr val="000000"/>
                  </a:solidFill>
                </a:uFill>
              </a:rPr>
              <a:t>was with his Father in heaven while he was with his parent on earth. He descended without subtracting from above and without adding beneath. 
</a:t>
            </a:r>
            <a:r>
              <a:rPr lang="en-US" sz="1400" dirty="0" smtClean="0">
                <a:solidFill>
                  <a:srgbClr val="FFC000"/>
                </a:solidFill>
                <a:uFill>
                  <a:solidFill>
                    <a:srgbClr val="000000"/>
                  </a:solidFill>
                </a:uFill>
              </a:rPr>
              <a:t>32.</a:t>
            </a:r>
            <a:r>
              <a:rPr lang="en-US" sz="3100" dirty="0" smtClean="0">
                <a:uFill>
                  <a:solidFill>
                    <a:srgbClr val="000000"/>
                  </a:solidFill>
                </a:uFill>
              </a:rPr>
              <a:t>He </a:t>
            </a:r>
            <a:r>
              <a:rPr lang="en-US" sz="3100" dirty="0">
                <a:uFill>
                  <a:solidFill>
                    <a:srgbClr val="000000"/>
                  </a:solidFill>
                </a:uFill>
              </a:rPr>
              <a:t>was conceived in the womb yet the womb did not confine him he abode in the womb yet he was infinite; the creator of all flesh lived in the womb.</a:t>
            </a:r>
            <a:endParaRPr lang="en-US" sz="3100" dirty="0">
              <a:solidFill>
                <a:srgbClr val="FF0000"/>
              </a:solidFill>
            </a:endParaRPr>
          </a:p>
        </p:txBody>
      </p:sp>
      <p:sp>
        <p:nvSpPr>
          <p:cNvPr id="2" name="Rectangle 1"/>
          <p:cNvSpPr/>
          <p:nvPr/>
        </p:nvSpPr>
        <p:spPr>
          <a:xfrm>
            <a:off x="-44335" y="-62079"/>
            <a:ext cx="4184074" cy="7186583"/>
          </a:xfrm>
          <a:prstGeom prst="rect">
            <a:avLst/>
          </a:prstGeom>
        </p:spPr>
        <p:txBody>
          <a:bodyPr wrap="square">
            <a:spAutoFit/>
          </a:bodyPr>
          <a:lstStyle/>
          <a:p>
            <a:pPr marL="40639" marR="40639">
              <a:lnSpc>
                <a:spcPct val="150000"/>
              </a:lnSpc>
              <a:spcBef>
                <a:spcPts val="600"/>
              </a:spcBef>
              <a:defRPr sz="1800">
                <a:uFillTx/>
              </a:defRPr>
            </a:pPr>
            <a:r>
              <a:rPr lang="ti-ET" sz="1400" dirty="0" smtClean="0">
                <a:solidFill>
                  <a:srgbClr val="FFC000"/>
                </a:solidFill>
                <a:uFill>
                  <a:solidFill>
                    <a:srgbClr val="000000"/>
                  </a:solidFill>
                </a:uFill>
              </a:rPr>
              <a:t>፴፩</a:t>
            </a:r>
            <a:r>
              <a:rPr lang="en-CA" sz="1400" dirty="0" smtClean="0">
                <a:solidFill>
                  <a:srgbClr val="FFC000"/>
                </a:solidFill>
                <a:uFill>
                  <a:solidFill>
                    <a:srgbClr val="000000"/>
                  </a:solidFill>
                </a:uFill>
              </a:rPr>
              <a:t>.</a:t>
            </a:r>
            <a:r>
              <a:rPr lang="ti-ET" sz="3000" dirty="0" smtClean="0">
                <a:uFill>
                  <a:solidFill>
                    <a:srgbClr val="000000"/>
                  </a:solidFill>
                </a:uFill>
              </a:rPr>
              <a:t>ነበረ </a:t>
            </a:r>
            <a:r>
              <a:rPr lang="ti-ET" sz="3000" dirty="0">
                <a:uFill>
                  <a:solidFill>
                    <a:srgbClr val="000000"/>
                  </a:solidFill>
                </a:uFill>
              </a:rPr>
              <a:t>ሰማያት ኀበ ኣቡሁ፡ እንዘ ኀሎ ምድረ፡ ምስለ ወላዲሁ ወረደ፡ እንዘ ኢየሐጽጽ እምላዕሉ ወኦይትዌሰክ በታሕቱ።
</a:t>
            </a:r>
            <a:r>
              <a:rPr lang="ti-ET" sz="1400" dirty="0" smtClean="0">
                <a:solidFill>
                  <a:srgbClr val="FFC000"/>
                </a:solidFill>
                <a:uFill>
                  <a:solidFill>
                    <a:srgbClr val="000000"/>
                  </a:solidFill>
                </a:uFill>
              </a:rPr>
              <a:t>፴፪.</a:t>
            </a:r>
            <a:r>
              <a:rPr lang="ti-ET" sz="3000" dirty="0" smtClean="0">
                <a:uFill>
                  <a:solidFill>
                    <a:srgbClr val="000000"/>
                  </a:solidFill>
                </a:uFill>
              </a:rPr>
              <a:t>ተፀንሰ </a:t>
            </a:r>
            <a:r>
              <a:rPr lang="ti-ET" sz="3000" dirty="0">
                <a:uFill>
                  <a:solidFill>
                    <a:srgbClr val="000000"/>
                  </a:solidFill>
                </a:uFill>
              </a:rPr>
              <a:t>በከርሥ እንዘ ኢይትዓቈር ኀደረ ውስተ ማሕፀን እንዘ ኢይትጋባእ ነበረ ውስተ ሙላድ ፈጣሬ ኩሉ ዘሥጋ።</a:t>
            </a:r>
          </a:p>
        </p:txBody>
      </p:sp>
    </p:spTree>
    <p:extLst>
      <p:ext uri="{BB962C8B-B14F-4D97-AF65-F5344CB8AC3E}">
        <p14:creationId xmlns:p14="http://schemas.microsoft.com/office/powerpoint/2010/main" val="4233584048"/>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6947" y="-28097"/>
            <a:ext cx="4221709" cy="6532558"/>
          </a:xfrm>
          <a:prstGeom prst="rect">
            <a:avLst/>
          </a:prstGeom>
        </p:spPr>
        <p:txBody>
          <a:bodyPr wrap="square">
            <a:spAutoFit/>
          </a:bodyPr>
          <a:lstStyle/>
          <a:p>
            <a:pPr marL="40639" marR="40639">
              <a:lnSpc>
                <a:spcPct val="150000"/>
              </a:lnSpc>
              <a:spcBef>
                <a:spcPts val="600"/>
              </a:spcBef>
              <a:defRPr sz="1800">
                <a:uFillTx/>
              </a:defRPr>
            </a:pPr>
            <a:r>
              <a:rPr lang="en-CA" sz="1400" dirty="0" smtClean="0">
                <a:solidFill>
                  <a:srgbClr val="FFC000"/>
                </a:solidFill>
                <a:uFill>
                  <a:solidFill>
                    <a:srgbClr val="000000"/>
                  </a:solidFill>
                </a:uFill>
              </a:rPr>
              <a:t>33. </a:t>
            </a:r>
            <a:r>
              <a:rPr lang="ti-ET" sz="3100" dirty="0" smtClean="0">
                <a:uFill>
                  <a:solidFill>
                    <a:srgbClr val="000000"/>
                  </a:solidFill>
                </a:uFill>
              </a:rPr>
              <a:t>ኣብ </a:t>
            </a:r>
            <a:r>
              <a:rPr lang="ti-ET" sz="3100" dirty="0">
                <a:uFill>
                  <a:solidFill>
                    <a:srgbClr val="000000"/>
                  </a:solidFill>
                </a:uFill>
              </a:rPr>
              <a:t>ልዕሊ ኪሩቤል ዝነብር፡ ብሥጋ ኣብ ዝተወልደት ኃደረ። ሥጋ ተወሓሓደ፡ ዘንድድ ሓዊ ረቀቕ መለኮት ቈርበት ሥጋ ተኸድነ። ካብ ሥዉር ናብ ገሃድ ተወልደ። እቲ ንህጻናት ኣብ ማኅፀን ዚስእሎም፡ ሕፃን ኮነ። ነቲ ብርሃን ዘልብስ በጭርቕቲ ጠቕለለዎ።</a:t>
            </a:r>
          </a:p>
        </p:txBody>
      </p:sp>
      <p:sp>
        <p:nvSpPr>
          <p:cNvPr id="20" name="Rectangle 19"/>
          <p:cNvSpPr/>
          <p:nvPr/>
        </p:nvSpPr>
        <p:spPr>
          <a:xfrm>
            <a:off x="7986410" y="40878"/>
            <a:ext cx="4244501" cy="6771084"/>
          </a:xfrm>
          <a:prstGeom prst="rect">
            <a:avLst/>
          </a:prstGeom>
        </p:spPr>
        <p:txBody>
          <a:bodyPr wrap="square">
            <a:spAutoFit/>
          </a:bodyPr>
          <a:lstStyle/>
          <a:p>
            <a:pPr marL="40639" marR="40639">
              <a:spcBef>
                <a:spcPts val="600"/>
              </a:spcBef>
              <a:defRPr sz="2800"/>
            </a:pPr>
            <a:r>
              <a:rPr lang="en-US" sz="1400" dirty="0" smtClean="0">
                <a:solidFill>
                  <a:srgbClr val="FFC000"/>
                </a:solidFill>
                <a:uFill>
                  <a:solidFill>
                    <a:srgbClr val="000000"/>
                  </a:solidFill>
                </a:uFill>
              </a:rPr>
              <a:t>33.</a:t>
            </a:r>
            <a:r>
              <a:rPr lang="en-US" sz="3100" dirty="0" smtClean="0">
                <a:uFill>
                  <a:solidFill>
                    <a:srgbClr val="000000"/>
                  </a:solidFill>
                </a:uFill>
              </a:rPr>
              <a:t>He </a:t>
            </a:r>
            <a:r>
              <a:rPr lang="en-US" sz="3100" dirty="0" err="1" smtClean="0">
                <a:uFill>
                  <a:solidFill>
                    <a:srgbClr val="000000"/>
                  </a:solidFill>
                </a:uFill>
              </a:rPr>
              <a:t>Sitteth</a:t>
            </a:r>
            <a:r>
              <a:rPr lang="en-US" sz="3100" dirty="0" smtClean="0">
                <a:uFill>
                  <a:solidFill>
                    <a:srgbClr val="000000"/>
                  </a:solidFill>
                </a:uFill>
              </a:rPr>
              <a:t> upon the cherubim abode in a daughter of flesh; the consuming fire put on flesh; the invisible Spirit hath been clothed with flesh; he was born from that which was hidden unto that which was open; he who </a:t>
            </a:r>
            <a:r>
              <a:rPr lang="en-US" sz="3100" dirty="0" err="1" smtClean="0">
                <a:uFill>
                  <a:solidFill>
                    <a:srgbClr val="000000"/>
                  </a:solidFill>
                </a:uFill>
              </a:rPr>
              <a:t>formeth</a:t>
            </a:r>
            <a:r>
              <a:rPr lang="en-US" sz="3100" dirty="0" smtClean="0">
                <a:uFill>
                  <a:solidFill>
                    <a:srgbClr val="000000"/>
                  </a:solidFill>
                </a:uFill>
              </a:rPr>
              <a:t> infants in the womb became an infant; they wrapped with cloths him who was clothed in light.</a:t>
            </a:r>
            <a:endParaRPr lang="en-US" sz="3100" dirty="0"/>
          </a:p>
        </p:txBody>
      </p:sp>
      <p:sp>
        <p:nvSpPr>
          <p:cNvPr id="2" name="Rectangle 1"/>
          <p:cNvSpPr/>
          <p:nvPr/>
        </p:nvSpPr>
        <p:spPr>
          <a:xfrm>
            <a:off x="-44335" y="-62079"/>
            <a:ext cx="4184074" cy="6948056"/>
          </a:xfrm>
          <a:prstGeom prst="rect">
            <a:avLst/>
          </a:prstGeom>
        </p:spPr>
        <p:txBody>
          <a:bodyPr wrap="square">
            <a:spAutoFit/>
          </a:bodyPr>
          <a:lstStyle/>
          <a:p>
            <a:pPr marL="40639" marR="40639">
              <a:lnSpc>
                <a:spcPct val="150000"/>
              </a:lnSpc>
              <a:spcBef>
                <a:spcPts val="600"/>
              </a:spcBef>
              <a:defRPr sz="1800">
                <a:uFillTx/>
              </a:defRPr>
            </a:pPr>
            <a:r>
              <a:rPr lang="ti-ET" sz="1400" dirty="0">
                <a:solidFill>
                  <a:srgbClr val="FFC000"/>
                </a:solidFill>
                <a:uFill>
                  <a:solidFill>
                    <a:srgbClr val="000000"/>
                  </a:solidFill>
                </a:uFill>
              </a:rPr>
              <a:t>፴፫. </a:t>
            </a:r>
            <a:r>
              <a:rPr lang="ti-ET" sz="3300" dirty="0">
                <a:uFill>
                  <a:solidFill>
                    <a:srgbClr val="000000"/>
                  </a:solidFill>
                </a:uFill>
              </a:rPr>
              <a:t>ኀደረ ውስተ ወለተ ሥጋ፡ ዘይነብር መልዕልተ ኪሩቤል ለብሰ ሥጋ እሳት በላዒ ወተዐፅፈ ዐባለ ሥጋ ዐባለ መንፈስ ረቂቅ፡  ተወልደ እምኅቡእ ውስተ ክሡት ወኮነ ሕፃነ ዘይሥዕሎሙ ለሕፃናት ለዘይትዐጸፍ ብርሃነ።</a:t>
            </a:r>
          </a:p>
        </p:txBody>
      </p:sp>
    </p:spTree>
    <p:extLst>
      <p:ext uri="{BB962C8B-B14F-4D97-AF65-F5344CB8AC3E}">
        <p14:creationId xmlns:p14="http://schemas.microsoft.com/office/powerpoint/2010/main" val="610923527"/>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01225"/>
            <a:ext cx="4054247" cy="7260449"/>
          </a:xfrm>
          <a:prstGeom prst="rect">
            <a:avLst/>
          </a:prstGeom>
        </p:spPr>
        <p:txBody>
          <a:bodyPr wrap="square">
            <a:spAutoFit/>
          </a:bodyPr>
          <a:lstStyle/>
          <a:p>
            <a:pPr marL="40639" marR="40639">
              <a:lnSpc>
                <a:spcPct val="160000"/>
              </a:lnSpc>
              <a:spcBef>
                <a:spcPts val="600"/>
              </a:spcBef>
              <a:defRPr sz="1800">
                <a:uFillTx/>
              </a:defRPr>
            </a:pPr>
            <a:r>
              <a:rPr lang="en-CA" sz="1400" dirty="0" smtClean="0">
                <a:solidFill>
                  <a:srgbClr val="FFC000"/>
                </a:solidFill>
                <a:uFill>
                  <a:solidFill>
                    <a:srgbClr val="000000"/>
                  </a:solidFill>
                </a:uFill>
              </a:rPr>
              <a:t>34.</a:t>
            </a:r>
            <a:r>
              <a:rPr lang="ti-ET" sz="3200" dirty="0" smtClean="0">
                <a:uFill>
                  <a:solidFill>
                    <a:srgbClr val="000000"/>
                  </a:solidFill>
                </a:uFill>
              </a:rPr>
              <a:t>ከም </a:t>
            </a:r>
            <a:r>
              <a:rPr lang="ti-ET" sz="3200" dirty="0">
                <a:uFill>
                  <a:solidFill>
                    <a:srgbClr val="000000"/>
                  </a:solidFill>
                </a:uFill>
              </a:rPr>
              <a:t>ምስኪን ኣብ እንዳ ድኻ ሓደረ፡ ከም ንጉሥ ከኣ ካብ ርሑቕ ገጽ በረኸት ኬምጽኡሉ ሓዋርያት ለኣኸ</a:t>
            </a:r>
            <a:r>
              <a:rPr lang="ti-ET" sz="3200" dirty="0" smtClean="0">
                <a:uFill>
                  <a:solidFill>
                    <a:srgbClr val="000000"/>
                  </a:solidFill>
                </a:uFill>
              </a:rPr>
              <a:t>።</a:t>
            </a:r>
            <a:endParaRPr lang="en-CA" sz="3200" dirty="0" smtClean="0">
              <a:uFill>
                <a:solidFill>
                  <a:srgbClr val="000000"/>
                </a:solidFill>
              </a:uFill>
            </a:endParaRPr>
          </a:p>
          <a:p>
            <a:pPr marL="40639" marR="40639">
              <a:lnSpc>
                <a:spcPct val="160000"/>
              </a:lnSpc>
              <a:spcBef>
                <a:spcPts val="600"/>
              </a:spcBef>
              <a:defRPr sz="1800">
                <a:uFillTx/>
              </a:defRPr>
            </a:pPr>
            <a:r>
              <a:rPr lang="en-CA" sz="1400" dirty="0" smtClean="0">
                <a:solidFill>
                  <a:srgbClr val="FFC000"/>
                </a:solidFill>
              </a:rPr>
              <a:t>35.</a:t>
            </a:r>
            <a:r>
              <a:rPr lang="ti-ET" sz="3200" dirty="0" smtClean="0"/>
              <a:t>እቲ </a:t>
            </a:r>
            <a:r>
              <a:rPr lang="ti-ET" sz="3200" dirty="0"/>
              <a:t>ንላሕሚ ጐይታኡ ከም ዚፈልጥ ዚገብሮ፡ ኣብ ደምበ እንስሳ ደቀሰ። ከም ሕፃን በኸየ። ጐይታ ኩሉ ስለ ዝኾነ ሰገዱሉ።</a:t>
            </a:r>
            <a:endParaRPr lang="ti-ET" sz="3200" dirty="0">
              <a:uFill>
                <a:solidFill>
                  <a:srgbClr val="000000"/>
                </a:solidFill>
              </a:uFill>
            </a:endParaRPr>
          </a:p>
        </p:txBody>
      </p:sp>
      <p:sp>
        <p:nvSpPr>
          <p:cNvPr id="20" name="Rectangle 19"/>
          <p:cNvSpPr/>
          <p:nvPr/>
        </p:nvSpPr>
        <p:spPr>
          <a:xfrm>
            <a:off x="7986410" y="40878"/>
            <a:ext cx="4244501" cy="6540252"/>
          </a:xfrm>
          <a:prstGeom prst="rect">
            <a:avLst/>
          </a:prstGeom>
        </p:spPr>
        <p:txBody>
          <a:bodyPr wrap="square">
            <a:spAutoFit/>
          </a:bodyPr>
          <a:lstStyle/>
          <a:p>
            <a:pPr marL="40639" marR="40639">
              <a:spcBef>
                <a:spcPts val="600"/>
              </a:spcBef>
              <a:defRPr sz="2800"/>
            </a:pPr>
            <a:r>
              <a:rPr lang="en-US" sz="1400" dirty="0" smtClean="0">
                <a:solidFill>
                  <a:srgbClr val="FFC000"/>
                </a:solidFill>
              </a:rPr>
              <a:t>34.</a:t>
            </a:r>
            <a:r>
              <a:rPr lang="en-US" sz="3500" dirty="0" smtClean="0"/>
              <a:t>He </a:t>
            </a:r>
            <a:r>
              <a:rPr lang="en-US" sz="3500" dirty="0"/>
              <a:t>dwelt in the house of the poor as poor ; as a King he sent </a:t>
            </a:r>
            <a:r>
              <a:rPr lang="en-US" sz="3500" dirty="0" smtClean="0"/>
              <a:t>messengers</a:t>
            </a:r>
            <a:r>
              <a:rPr lang="en-US" sz="3500" b="1" dirty="0" smtClean="0"/>
              <a:t> </a:t>
            </a:r>
            <a:r>
              <a:rPr lang="en-US" sz="3500" dirty="0"/>
              <a:t>to bring him presents from far</a:t>
            </a:r>
            <a:r>
              <a:rPr lang="en-US" sz="3500" dirty="0" smtClean="0"/>
              <a:t>.</a:t>
            </a:r>
          </a:p>
          <a:p>
            <a:pPr marL="40639" marR="40639">
              <a:spcBef>
                <a:spcPts val="600"/>
              </a:spcBef>
              <a:defRPr sz="2800"/>
            </a:pPr>
            <a:r>
              <a:rPr lang="en-US" sz="1400" dirty="0" smtClean="0">
                <a:solidFill>
                  <a:srgbClr val="FFC000"/>
                </a:solidFill>
              </a:rPr>
              <a:t>45.</a:t>
            </a:r>
            <a:r>
              <a:rPr lang="en-US" sz="3400" dirty="0" smtClean="0"/>
              <a:t>He </a:t>
            </a:r>
            <a:r>
              <a:rPr lang="en-US" sz="3400" dirty="0"/>
              <a:t>who </a:t>
            </a:r>
            <a:r>
              <a:rPr lang="en-US" sz="3400" dirty="0" err="1"/>
              <a:t>leadeth</a:t>
            </a:r>
            <a:r>
              <a:rPr lang="en-US" sz="3400" dirty="0"/>
              <a:t> the cow to know its owner slept in a stable; he </a:t>
            </a:r>
            <a:r>
              <a:rPr lang="en-US" sz="3400" i="1" dirty="0"/>
              <a:t>grew </a:t>
            </a:r>
            <a:r>
              <a:rPr lang="en-US" sz="3400" dirty="0"/>
              <a:t>as a child and they worshipped him as the Lord of all.</a:t>
            </a:r>
            <a:endParaRPr lang="en-US" sz="3400" dirty="0">
              <a:solidFill>
                <a:srgbClr val="FF0000"/>
              </a:solidFill>
            </a:endParaRPr>
          </a:p>
        </p:txBody>
      </p:sp>
      <p:sp>
        <p:nvSpPr>
          <p:cNvPr id="2" name="Rectangle 1"/>
          <p:cNvSpPr/>
          <p:nvPr/>
        </p:nvSpPr>
        <p:spPr>
          <a:xfrm>
            <a:off x="-44335" y="-62079"/>
            <a:ext cx="4184074" cy="6472541"/>
          </a:xfrm>
          <a:prstGeom prst="rect">
            <a:avLst/>
          </a:prstGeom>
        </p:spPr>
        <p:txBody>
          <a:bodyPr wrap="square">
            <a:spAutoFit/>
          </a:bodyPr>
          <a:lstStyle/>
          <a:p>
            <a:pPr marL="40639" marR="40639">
              <a:lnSpc>
                <a:spcPct val="160000"/>
              </a:lnSpc>
              <a:spcBef>
                <a:spcPts val="600"/>
              </a:spcBef>
              <a:defRPr sz="1800">
                <a:uFillTx/>
              </a:defRPr>
            </a:pPr>
            <a:r>
              <a:rPr lang="ti-ET" sz="1400" dirty="0">
                <a:solidFill>
                  <a:srgbClr val="FFC000"/>
                </a:solidFill>
                <a:uFill>
                  <a:solidFill>
                    <a:srgbClr val="000000"/>
                  </a:solidFill>
                </a:uFill>
              </a:rPr>
              <a:t>፴፬. </a:t>
            </a:r>
            <a:r>
              <a:rPr lang="ti-ET" sz="3200" dirty="0">
                <a:uFill>
                  <a:solidFill>
                    <a:srgbClr val="000000"/>
                  </a:solidFill>
                </a:uFill>
              </a:rPr>
              <a:t>ኀደረ ቤተ ነዳይ ከመ ምስኪን ፈነወ ሓዋርያተ ከመ ንጉሥ ያምጽኡ ሎቱ ኣምኃ እምርኁቅ</a:t>
            </a:r>
            <a:r>
              <a:rPr lang="ti-ET" sz="3200" dirty="0" smtClean="0">
                <a:uFill>
                  <a:solidFill>
                    <a:srgbClr val="000000"/>
                  </a:solidFill>
                </a:uFill>
              </a:rPr>
              <a:t>።</a:t>
            </a:r>
            <a:endParaRPr lang="en-CA" sz="3200" dirty="0" smtClean="0">
              <a:uFill>
                <a:solidFill>
                  <a:srgbClr val="000000"/>
                </a:solidFill>
              </a:uFill>
            </a:endParaRPr>
          </a:p>
          <a:p>
            <a:pPr marL="40639" marR="40639">
              <a:lnSpc>
                <a:spcPct val="160000"/>
              </a:lnSpc>
              <a:spcBef>
                <a:spcPts val="600"/>
              </a:spcBef>
              <a:defRPr sz="1800">
                <a:uFillTx/>
              </a:defRPr>
            </a:pPr>
            <a:r>
              <a:rPr lang="ti-ET" sz="1400" dirty="0">
                <a:solidFill>
                  <a:srgbClr val="FFC000"/>
                </a:solidFill>
                <a:uFill>
                  <a:solidFill>
                    <a:srgbClr val="000000"/>
                  </a:solidFill>
                </a:uFill>
              </a:rPr>
              <a:t>፴፭. </a:t>
            </a:r>
            <a:r>
              <a:rPr lang="ti-ET" sz="3200" dirty="0">
                <a:uFill>
                  <a:solidFill>
                    <a:srgbClr val="000000"/>
                  </a:solidFill>
                </a:uFill>
              </a:rPr>
              <a:t>ሰከበ በውስተ ጎል ዘይምህሮ ለላህም። እግዚኡ ተሐፅነ በከመ ሕፃን ወሰገዱ ሎቱ ከመ እግዚኣ ኵሉ።</a:t>
            </a:r>
          </a:p>
        </p:txBody>
      </p:sp>
    </p:spTree>
    <p:extLst>
      <p:ext uri="{BB962C8B-B14F-4D97-AF65-F5344CB8AC3E}">
        <p14:creationId xmlns:p14="http://schemas.microsoft.com/office/powerpoint/2010/main" val="991391957"/>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253204"/>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ti-ET" sz="3000" dirty="0" smtClean="0"/>
              <a:t>እግዚኣብሔር </a:t>
            </a:r>
            <a:r>
              <a:rPr lang="ti-ET" sz="3000" dirty="0"/>
              <a:t>ዚገብሮ እናገበረ ከም ሰብ ተመላለሰ።</a:t>
            </a:r>
          </a:p>
          <a:p>
            <a:pPr marL="40639" marR="40639">
              <a:lnSpc>
                <a:spcPct val="150000"/>
              </a:lnSpc>
              <a:spcBef>
                <a:spcPts val="600"/>
              </a:spcBef>
              <a:buClr>
                <a:srgbClr val="000000"/>
              </a:buClr>
              <a:buFont typeface="Arial"/>
              <a:defRPr sz="1800"/>
            </a:pPr>
            <a:r>
              <a:rPr lang="en-CA" sz="1400" dirty="0">
                <a:solidFill>
                  <a:srgbClr val="FFC000"/>
                </a:solidFill>
              </a:rPr>
              <a:t>36.</a:t>
            </a:r>
            <a:r>
              <a:rPr lang="ti-ET" sz="1400" dirty="0" smtClean="0">
                <a:solidFill>
                  <a:srgbClr val="FFC000"/>
                </a:solidFill>
              </a:rPr>
              <a:t> </a:t>
            </a:r>
            <a:r>
              <a:rPr lang="ti-ET" sz="3000" dirty="0"/>
              <a:t>ከም ሰብ ብፍቓዱ ጠመየ፡ ኩሉ ዚኽእል ስለ ዝኾነ ግና፡ ካብ ንእሽቶ ኅብስቲ፡ ንዝጠመዩ ብዙኃት ሰባት ኣጽገቦም። ከም መዋቲ ሰብ ጸምአ፡ ንኹሉ ወሃቢ ሕይወት ስለ ዝኾነ ድማ ንማይ ናብ ወይኒ ለወጦ።</a:t>
            </a:r>
          </a:p>
        </p:txBody>
      </p:sp>
      <p:sp>
        <p:nvSpPr>
          <p:cNvPr id="20" name="Rectangle 19"/>
          <p:cNvSpPr/>
          <p:nvPr/>
        </p:nvSpPr>
        <p:spPr>
          <a:xfrm>
            <a:off x="7986410" y="40878"/>
            <a:ext cx="4244501" cy="6883616"/>
          </a:xfrm>
          <a:prstGeom prst="rect">
            <a:avLst/>
          </a:prstGeom>
        </p:spPr>
        <p:txBody>
          <a:bodyPr wrap="square">
            <a:spAutoFit/>
          </a:bodyPr>
          <a:lstStyle/>
          <a:p>
            <a:pPr marL="40639" marR="40639">
              <a:lnSpc>
                <a:spcPct val="150000"/>
              </a:lnSpc>
              <a:spcBef>
                <a:spcPts val="600"/>
              </a:spcBef>
              <a:defRPr sz="2800"/>
            </a:pPr>
            <a:r>
              <a:rPr lang="en-US" sz="2700" dirty="0" smtClean="0"/>
              <a:t>He </a:t>
            </a:r>
            <a:r>
              <a:rPr lang="en-US" sz="2700" dirty="0"/>
              <a:t>walked as a man yet worked as God. </a:t>
            </a:r>
            <a:br>
              <a:rPr lang="en-US" sz="2700" dirty="0"/>
            </a:br>
            <a:r>
              <a:rPr lang="en-US" sz="1400" dirty="0" smtClean="0">
                <a:solidFill>
                  <a:srgbClr val="FFC000"/>
                </a:solidFill>
              </a:rPr>
              <a:t>36.</a:t>
            </a:r>
            <a:r>
              <a:rPr lang="en-US" sz="2700" dirty="0" smtClean="0"/>
              <a:t>Willingly </a:t>
            </a:r>
            <a:r>
              <a:rPr lang="en-US" sz="2700" dirty="0"/>
              <a:t>he became hungry as a son of man, and granted many hungry people to be satisfied with little bread according to his power. He thirsted as a man who </a:t>
            </a:r>
            <a:r>
              <a:rPr lang="en-US" sz="2700" dirty="0" err="1"/>
              <a:t>dieth</a:t>
            </a:r>
            <a:r>
              <a:rPr lang="en-US" sz="2700" dirty="0"/>
              <a:t>, and changed the water into wine as being able to give life to all. </a:t>
            </a:r>
          </a:p>
        </p:txBody>
      </p:sp>
      <p:sp>
        <p:nvSpPr>
          <p:cNvPr id="2" name="Rectangle 1"/>
          <p:cNvSpPr/>
          <p:nvPr/>
        </p:nvSpPr>
        <p:spPr>
          <a:xfrm>
            <a:off x="-44335" y="-62079"/>
            <a:ext cx="4184074" cy="6817251"/>
          </a:xfrm>
          <a:prstGeom prst="rect">
            <a:avLst/>
          </a:prstGeom>
        </p:spPr>
        <p:txBody>
          <a:bodyPr wrap="square">
            <a:spAutoFit/>
          </a:bodyPr>
          <a:lstStyle/>
          <a:p>
            <a:pPr marL="40639" marR="40639">
              <a:lnSpc>
                <a:spcPct val="150000"/>
              </a:lnSpc>
              <a:spcBef>
                <a:spcPts val="600"/>
              </a:spcBef>
              <a:defRPr sz="1800">
                <a:uFillTx/>
              </a:defRPr>
            </a:pPr>
            <a:r>
              <a:rPr lang="ti-ET" sz="3200" dirty="0" smtClean="0">
                <a:uFill>
                  <a:solidFill>
                    <a:srgbClr val="000000"/>
                  </a:solidFill>
                </a:uFill>
              </a:rPr>
              <a:t>ኣንሰሰወ </a:t>
            </a:r>
            <a:r>
              <a:rPr lang="ti-ET" sz="3200" dirty="0">
                <a:uFill>
                  <a:solidFill>
                    <a:srgbClr val="000000"/>
                  </a:solidFill>
                </a:uFill>
              </a:rPr>
              <a:t>ከመ ሰብእ፡ እንዘ ይገብር ከመ እግዚኣብሔር።
</a:t>
            </a:r>
            <a:r>
              <a:rPr lang="ti-ET" sz="1400" dirty="0" smtClean="0">
                <a:solidFill>
                  <a:srgbClr val="FFC000"/>
                </a:solidFill>
                <a:uFill>
                  <a:solidFill>
                    <a:srgbClr val="000000"/>
                  </a:solidFill>
                </a:uFill>
              </a:rPr>
              <a:t>፴፮</a:t>
            </a:r>
            <a:r>
              <a:rPr lang="ti-ET" sz="1400" dirty="0">
                <a:solidFill>
                  <a:srgbClr val="FFC000"/>
                </a:solidFill>
                <a:uFill>
                  <a:solidFill>
                    <a:srgbClr val="000000"/>
                  </a:solidFill>
                </a:uFill>
              </a:rPr>
              <a:t>. </a:t>
            </a:r>
            <a:r>
              <a:rPr lang="ti-ET" sz="3200" dirty="0">
                <a:uFill>
                  <a:solidFill>
                    <a:srgbClr val="000000"/>
                  </a:solidFill>
                </a:uFill>
              </a:rPr>
              <a:t>ርኅበ በፈቃዱ፡ ከመ እጓለ እመሕያው፡ ወኣጽገቦሙ ለርኁባን ብዙኃን ኣሕዛብ ከመ ኅዳጥ ኅብስት ከመ ከሃሊ። ጸምዐ ከመ ዘይመውት ወረሰዮ ለማይ ወይነ ከመ ማሕየዌ ኵሉ።</a:t>
            </a:r>
          </a:p>
        </p:txBody>
      </p:sp>
    </p:spTree>
    <p:extLst>
      <p:ext uri="{BB962C8B-B14F-4D97-AF65-F5344CB8AC3E}">
        <p14:creationId xmlns:p14="http://schemas.microsoft.com/office/powerpoint/2010/main" val="1374143651"/>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054247" cy="5909310"/>
          </a:xfrm>
          <a:prstGeom prst="rect">
            <a:avLst/>
          </a:prstGeom>
        </p:spPr>
        <p:txBody>
          <a:bodyPr wrap="square">
            <a:spAutoFit/>
          </a:bodyPr>
          <a:lstStyle/>
          <a:p>
            <a:pPr marL="40639" marR="40639">
              <a:lnSpc>
                <a:spcPct val="150000"/>
              </a:lnSpc>
              <a:spcBef>
                <a:spcPts val="600"/>
              </a:spcBef>
              <a:defRPr sz="1800">
                <a:uFillTx/>
              </a:defRPr>
            </a:pPr>
            <a:r>
              <a:rPr lang="en-CA" sz="1400" dirty="0" smtClean="0">
                <a:solidFill>
                  <a:srgbClr val="FFC000"/>
                </a:solidFill>
                <a:uFill>
                  <a:solidFill>
                    <a:srgbClr val="000000"/>
                  </a:solidFill>
                </a:uFill>
              </a:rPr>
              <a:t>37. </a:t>
            </a:r>
            <a:r>
              <a:rPr lang="ti-ET" sz="4200" dirty="0" smtClean="0">
                <a:uFill>
                  <a:solidFill>
                    <a:srgbClr val="000000"/>
                  </a:solidFill>
                </a:uFill>
              </a:rPr>
              <a:t>ከም </a:t>
            </a:r>
            <a:r>
              <a:rPr lang="ti-ET" sz="4200" dirty="0">
                <a:uFill>
                  <a:solidFill>
                    <a:srgbClr val="000000"/>
                  </a:solidFill>
                </a:uFill>
              </a:rPr>
              <a:t>ሰብ ደቀሰ፡ ከም ፈጣሪ ከኣ ነቒሑ ንንፋሳት ገሰጾም። ከም ትሑት ደኸመ፡ ከም ልዑል ድማ ኣብ ልዕሊ ማይ ከደ</a:t>
            </a:r>
            <a:r>
              <a:rPr lang="ti-ET" sz="4200" dirty="0" smtClean="0">
                <a:uFill>
                  <a:solidFill>
                    <a:srgbClr val="000000"/>
                  </a:solidFill>
                </a:uFill>
              </a:rPr>
              <a:t>።</a:t>
            </a:r>
            <a:endParaRPr lang="ti-ET" sz="4200" dirty="0">
              <a:uFill>
                <a:solidFill>
                  <a:srgbClr val="000000"/>
                </a:solidFill>
              </a:uFill>
            </a:endParaRPr>
          </a:p>
        </p:txBody>
      </p:sp>
      <p:sp>
        <p:nvSpPr>
          <p:cNvPr id="20" name="Rectangle 19"/>
          <p:cNvSpPr/>
          <p:nvPr/>
        </p:nvSpPr>
        <p:spPr>
          <a:xfrm>
            <a:off x="7986410" y="40878"/>
            <a:ext cx="4244501" cy="6001643"/>
          </a:xfrm>
          <a:prstGeom prst="rect">
            <a:avLst/>
          </a:prstGeom>
        </p:spPr>
        <p:txBody>
          <a:bodyPr wrap="square">
            <a:spAutoFit/>
          </a:bodyPr>
          <a:lstStyle/>
          <a:p>
            <a:pPr marL="40639" marR="40639">
              <a:lnSpc>
                <a:spcPct val="150000"/>
              </a:lnSpc>
              <a:spcBef>
                <a:spcPts val="600"/>
              </a:spcBef>
              <a:defRPr sz="2800"/>
            </a:pPr>
            <a:r>
              <a:rPr lang="en-US" sz="1400" dirty="0" smtClean="0">
                <a:solidFill>
                  <a:srgbClr val="FFC000"/>
                </a:solidFill>
              </a:rPr>
              <a:t>37.</a:t>
            </a:r>
            <a:r>
              <a:rPr lang="en-US" sz="3200" dirty="0" smtClean="0"/>
              <a:t>He slept as the children of flesh, and awoke and rebuked the winds as a creator. He became tired and rested as the humble, and walked upon the water as the highest.</a:t>
            </a:r>
            <a:endParaRPr lang="en-US" sz="3200" dirty="0"/>
          </a:p>
        </p:txBody>
      </p:sp>
      <p:sp>
        <p:nvSpPr>
          <p:cNvPr id="2" name="Rectangle 1"/>
          <p:cNvSpPr/>
          <p:nvPr/>
        </p:nvSpPr>
        <p:spPr>
          <a:xfrm>
            <a:off x="-44335" y="-62079"/>
            <a:ext cx="4184074" cy="5632311"/>
          </a:xfrm>
          <a:prstGeom prst="rect">
            <a:avLst/>
          </a:prstGeom>
        </p:spPr>
        <p:txBody>
          <a:bodyPr wrap="square">
            <a:spAutoFit/>
          </a:bodyPr>
          <a:lstStyle/>
          <a:p>
            <a:pPr marL="40639" marR="40639">
              <a:lnSpc>
                <a:spcPct val="150000"/>
              </a:lnSpc>
              <a:spcBef>
                <a:spcPts val="600"/>
              </a:spcBef>
              <a:defRPr sz="1800">
                <a:uFillTx/>
              </a:defRPr>
            </a:pPr>
            <a:r>
              <a:rPr lang="ti-ET" sz="1400" dirty="0">
                <a:solidFill>
                  <a:srgbClr val="FFC000"/>
                </a:solidFill>
                <a:uFill>
                  <a:solidFill>
                    <a:srgbClr val="000000"/>
                  </a:solidFill>
                </a:uFill>
              </a:rPr>
              <a:t>፴፯. </a:t>
            </a:r>
            <a:r>
              <a:rPr lang="ti-ET" sz="4000" dirty="0">
                <a:uFill>
                  <a:solidFill>
                    <a:srgbClr val="000000"/>
                  </a:solidFill>
                </a:uFill>
              </a:rPr>
              <a:t>ኖመ ከመ ዉሉድ ዘሥጋ ነቅሐ ወገሠጾሙ ለነፋሳት ከመ ፈጣሪ ደክመ፡ ወኣዕረፈ ከመ ትሑት ወሖረ ዲበ ማይ ከመ ልዑል</a:t>
            </a:r>
            <a:r>
              <a:rPr lang="ti-ET" sz="4000" dirty="0" smtClean="0">
                <a:uFill>
                  <a:solidFill>
                    <a:srgbClr val="000000"/>
                  </a:solidFill>
                </a:uFill>
              </a:rPr>
              <a:t>።</a:t>
            </a:r>
            <a:endParaRPr lang="ti-ET" sz="4000" dirty="0">
              <a:uFill>
                <a:solidFill>
                  <a:srgbClr val="000000"/>
                </a:solidFill>
              </a:uFill>
            </a:endParaRPr>
          </a:p>
        </p:txBody>
      </p:sp>
    </p:spTree>
    <p:extLst>
      <p:ext uri="{BB962C8B-B14F-4D97-AF65-F5344CB8AC3E}">
        <p14:creationId xmlns:p14="http://schemas.microsoft.com/office/powerpoint/2010/main" val="1195227121"/>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3107" y="-178013"/>
            <a:ext cx="4054247" cy="6370975"/>
          </a:xfrm>
          <a:prstGeom prst="rect">
            <a:avLst/>
          </a:prstGeom>
        </p:spPr>
        <p:txBody>
          <a:bodyPr wrap="square">
            <a:spAutoFit/>
          </a:bodyPr>
          <a:lstStyle/>
          <a:p>
            <a:pPr marL="40639" marR="40639">
              <a:lnSpc>
                <a:spcPct val="150000"/>
              </a:lnSpc>
              <a:spcBef>
                <a:spcPts val="600"/>
              </a:spcBef>
              <a:defRPr sz="1800">
                <a:uFillTx/>
              </a:defRPr>
            </a:pPr>
            <a:r>
              <a:rPr lang="en-CA" sz="2800" dirty="0" smtClean="0">
                <a:uFill>
                  <a:solidFill>
                    <a:srgbClr val="000000"/>
                  </a:solidFill>
                </a:uFill>
              </a:rPr>
              <a:t> </a:t>
            </a:r>
            <a:r>
              <a:rPr lang="en-CA" sz="1400" dirty="0">
                <a:solidFill>
                  <a:srgbClr val="FFC000"/>
                </a:solidFill>
                <a:uFill>
                  <a:solidFill>
                    <a:srgbClr val="000000"/>
                  </a:solidFill>
                </a:uFill>
              </a:rPr>
              <a:t>38. </a:t>
            </a:r>
            <a:r>
              <a:rPr lang="ti-ET" sz="3400" dirty="0" smtClean="0">
                <a:uFill>
                  <a:solidFill>
                    <a:srgbClr val="000000"/>
                  </a:solidFill>
                </a:uFill>
              </a:rPr>
              <a:t>ከም </a:t>
            </a:r>
            <a:r>
              <a:rPr lang="ti-ET" sz="3400" dirty="0">
                <a:uFill>
                  <a:solidFill>
                    <a:srgbClr val="000000"/>
                  </a:solidFill>
                </a:uFill>
              </a:rPr>
              <a:t>ግዙእ ሰብ ርእሱ ፈግእዎ፡ ጐይታ ኩሉ ስለ ዝኾነ ከኣ፡ ካብ ባርነት ኃጢኣት ሓራ ኣውጽኣና። ንኹሉ ተዓገሠ፡ ብምራቑ ንዕውራት ዘሕውዮም ክነሱ ምራቕ ርኹሳት ተቐበለ። ቅዱስ መንፈስውን ሃበና።</a:t>
            </a:r>
          </a:p>
        </p:txBody>
      </p:sp>
      <p:sp>
        <p:nvSpPr>
          <p:cNvPr id="20" name="Rectangle 19"/>
          <p:cNvSpPr/>
          <p:nvPr/>
        </p:nvSpPr>
        <p:spPr>
          <a:xfrm>
            <a:off x="7986410" y="40878"/>
            <a:ext cx="4244501" cy="6324808"/>
          </a:xfrm>
          <a:prstGeom prst="rect">
            <a:avLst/>
          </a:prstGeom>
        </p:spPr>
        <p:txBody>
          <a:bodyPr wrap="square">
            <a:spAutoFit/>
          </a:bodyPr>
          <a:lstStyle/>
          <a:p>
            <a:pPr marL="40639" marR="40639">
              <a:lnSpc>
                <a:spcPct val="150000"/>
              </a:lnSpc>
              <a:spcBef>
                <a:spcPts val="600"/>
              </a:spcBef>
              <a:defRPr sz="2800"/>
            </a:pPr>
            <a:r>
              <a:rPr lang="en-US" sz="1400" dirty="0" smtClean="0">
                <a:solidFill>
                  <a:srgbClr val="FFC000"/>
                </a:solidFill>
              </a:rPr>
              <a:t>38.</a:t>
            </a:r>
            <a:r>
              <a:rPr lang="en-US" sz="3000" dirty="0" smtClean="0"/>
              <a:t>They beat him on the head as a servant and he set us free from the yoke of sin as Lord of all. He suffered all. He who cured the blind with his spittle and gave us the Holy Spirit received the spittle of the unclean.</a:t>
            </a:r>
            <a:endParaRPr lang="en-US" sz="3000" dirty="0"/>
          </a:p>
        </p:txBody>
      </p:sp>
      <p:sp>
        <p:nvSpPr>
          <p:cNvPr id="2" name="Rectangle 1"/>
          <p:cNvSpPr/>
          <p:nvPr/>
        </p:nvSpPr>
        <p:spPr>
          <a:xfrm>
            <a:off x="-44335" y="-62079"/>
            <a:ext cx="4184074" cy="5909310"/>
          </a:xfrm>
          <a:prstGeom prst="rect">
            <a:avLst/>
          </a:prstGeom>
        </p:spPr>
        <p:txBody>
          <a:bodyPr wrap="square">
            <a:spAutoFit/>
          </a:bodyPr>
          <a:lstStyle/>
          <a:p>
            <a:pPr marL="40639" marR="40639">
              <a:lnSpc>
                <a:spcPct val="150000"/>
              </a:lnSpc>
              <a:spcBef>
                <a:spcPts val="600"/>
              </a:spcBef>
              <a:defRPr sz="1800">
                <a:uFillTx/>
              </a:defRPr>
            </a:pPr>
            <a:r>
              <a:rPr lang="ti-ET" sz="1400" dirty="0" smtClean="0">
                <a:solidFill>
                  <a:srgbClr val="FFC000"/>
                </a:solidFill>
                <a:uFill>
                  <a:solidFill>
                    <a:srgbClr val="000000"/>
                  </a:solidFill>
                </a:uFill>
              </a:rPr>
              <a:t>፴፰</a:t>
            </a:r>
            <a:r>
              <a:rPr lang="ti-ET" sz="1400" dirty="0">
                <a:solidFill>
                  <a:srgbClr val="FFC000"/>
                </a:solidFill>
                <a:uFill>
                  <a:solidFill>
                    <a:srgbClr val="000000"/>
                  </a:solidFill>
                </a:uFill>
              </a:rPr>
              <a:t>. </a:t>
            </a:r>
            <a:r>
              <a:rPr lang="ti-ET" sz="3600" dirty="0">
                <a:uFill>
                  <a:solidFill>
                    <a:srgbClr val="000000"/>
                  </a:solidFill>
                </a:uFill>
              </a:rPr>
              <a:t>ወኮርዕዎ ርእሶ ከመ ገብር ወኣግዐዘነ እማርዑተ ኃጢኣት ከመ እግዚኣ ኵሉ ተዐገሰ ኵሎ ወተወክፈ ምራቀ ርኩሳን ዘኣሕየዎሙ በምራቁ ለዕዉራን ወወሀበነ መንፈሰ ቅዱሰ።</a:t>
            </a:r>
          </a:p>
        </p:txBody>
      </p:sp>
    </p:spTree>
    <p:extLst>
      <p:ext uri="{BB962C8B-B14F-4D97-AF65-F5344CB8AC3E}">
        <p14:creationId xmlns:p14="http://schemas.microsoft.com/office/powerpoint/2010/main" val="321679753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27885"/>
            <a:ext cx="4054247" cy="6370975"/>
          </a:xfrm>
          <a:prstGeom prst="rect">
            <a:avLst/>
          </a:prstGeom>
        </p:spPr>
        <p:txBody>
          <a:bodyPr wrap="square">
            <a:spAutoFit/>
          </a:bodyPr>
          <a:lstStyle/>
          <a:p>
            <a:pPr marL="40639" marR="40639">
              <a:lnSpc>
                <a:spcPct val="150000"/>
              </a:lnSpc>
              <a:spcBef>
                <a:spcPts val="600"/>
              </a:spcBef>
              <a:defRPr sz="1800">
                <a:uFillTx/>
              </a:defRPr>
            </a:pPr>
            <a:r>
              <a:rPr lang="en-CA" sz="1400" dirty="0" smtClean="0">
                <a:solidFill>
                  <a:srgbClr val="FFC000"/>
                </a:solidFill>
                <a:uFill>
                  <a:solidFill>
                    <a:srgbClr val="000000"/>
                  </a:solidFill>
                </a:uFill>
              </a:rPr>
              <a:t>39. </a:t>
            </a:r>
            <a:r>
              <a:rPr lang="ti-ET" sz="3400" dirty="0" smtClean="0">
                <a:uFill>
                  <a:solidFill>
                    <a:srgbClr val="000000"/>
                  </a:solidFill>
                </a:uFill>
              </a:rPr>
              <a:t>ነቲ ኃጢኣት ዚሓድግ ኃጥእ በልዎ። ነቲ ኣብ ልዕሊ መኳንንቲ ዚፈርድ ፈረድዎ።</a:t>
            </a:r>
            <a:r>
              <a:rPr lang="en-CA" sz="3400" dirty="0" smtClean="0">
                <a:uFill>
                  <a:solidFill>
                    <a:srgbClr val="000000"/>
                  </a:solidFill>
                </a:uFill>
              </a:rPr>
              <a:t> </a:t>
            </a:r>
            <a:r>
              <a:rPr lang="ti-ET" sz="3400" dirty="0" smtClean="0">
                <a:uFill>
                  <a:solidFill>
                    <a:srgbClr val="000000"/>
                  </a:solidFill>
                </a:uFill>
              </a:rPr>
              <a:t>ንኃጢኣት ምእንቲ ኪስዕራ ኣብ ዕንፀይቲ ተሰቕለ። ምስ ጻድቃን ምእንቲ ኪሕውሰና ምስ ገበነኛታት ተቖጽረ።</a:t>
            </a:r>
            <a:endParaRPr lang="ti-ET" sz="3400" dirty="0">
              <a:uFill>
                <a:solidFill>
                  <a:srgbClr val="000000"/>
                </a:solidFill>
              </a:uFill>
            </a:endParaRPr>
          </a:p>
        </p:txBody>
      </p:sp>
      <p:sp>
        <p:nvSpPr>
          <p:cNvPr id="20" name="Rectangle 19"/>
          <p:cNvSpPr/>
          <p:nvPr/>
        </p:nvSpPr>
        <p:spPr>
          <a:xfrm>
            <a:off x="7986410" y="40878"/>
            <a:ext cx="4244501" cy="6740307"/>
          </a:xfrm>
          <a:prstGeom prst="rect">
            <a:avLst/>
          </a:prstGeom>
        </p:spPr>
        <p:txBody>
          <a:bodyPr wrap="square">
            <a:spAutoFit/>
          </a:bodyPr>
          <a:lstStyle/>
          <a:p>
            <a:pPr marL="40639" marR="40639">
              <a:lnSpc>
                <a:spcPct val="150000"/>
              </a:lnSpc>
              <a:spcBef>
                <a:spcPts val="600"/>
              </a:spcBef>
              <a:defRPr sz="2800"/>
            </a:pPr>
            <a:r>
              <a:rPr lang="en-US" sz="1400" dirty="0" smtClean="0">
                <a:solidFill>
                  <a:srgbClr val="FFC000"/>
                </a:solidFill>
              </a:rPr>
              <a:t>39.</a:t>
            </a:r>
            <a:r>
              <a:rPr lang="en-US" sz="3200" dirty="0" smtClean="0"/>
              <a:t>He who </a:t>
            </a:r>
            <a:r>
              <a:rPr lang="en-US" sz="3200" dirty="0" err="1" smtClean="0"/>
              <a:t>forgiveth</a:t>
            </a:r>
            <a:r>
              <a:rPr lang="en-US" sz="3200" dirty="0" smtClean="0"/>
              <a:t> sin was accused as a sinner by them. The judge of judges was judged by them. He was crucified on the tree to destroy sin, was counted with the sinners to </a:t>
            </a:r>
            <a:r>
              <a:rPr lang="en-US" sz="3200" dirty="0" err="1" smtClean="0"/>
              <a:t>enrol</a:t>
            </a:r>
            <a:r>
              <a:rPr lang="en-US" sz="3200" dirty="0" smtClean="0"/>
              <a:t> us with the </a:t>
            </a:r>
            <a:r>
              <a:rPr lang="en-US" sz="3200" dirty="0" err="1" smtClean="0"/>
              <a:t>rightheous</a:t>
            </a:r>
            <a:r>
              <a:rPr lang="en-US" sz="3200" dirty="0" smtClean="0"/>
              <a:t>. </a:t>
            </a:r>
            <a:endParaRPr lang="en-US" sz="3200" dirty="0"/>
          </a:p>
        </p:txBody>
      </p:sp>
      <p:sp>
        <p:nvSpPr>
          <p:cNvPr id="2" name="Rectangle 1"/>
          <p:cNvSpPr/>
          <p:nvPr/>
        </p:nvSpPr>
        <p:spPr>
          <a:xfrm>
            <a:off x="-44335" y="-62079"/>
            <a:ext cx="4184074" cy="6740307"/>
          </a:xfrm>
          <a:prstGeom prst="rect">
            <a:avLst/>
          </a:prstGeom>
        </p:spPr>
        <p:txBody>
          <a:bodyPr wrap="square">
            <a:spAutoFit/>
          </a:bodyPr>
          <a:lstStyle/>
          <a:p>
            <a:pPr marL="40639" marR="40639">
              <a:lnSpc>
                <a:spcPct val="150000"/>
              </a:lnSpc>
              <a:spcBef>
                <a:spcPts val="600"/>
              </a:spcBef>
              <a:defRPr sz="1800">
                <a:uFillTx/>
              </a:defRPr>
            </a:pPr>
            <a:r>
              <a:rPr lang="ti-ET" sz="1400" dirty="0">
                <a:solidFill>
                  <a:srgbClr val="FFC000"/>
                </a:solidFill>
                <a:uFill>
                  <a:solidFill>
                    <a:srgbClr val="000000"/>
                  </a:solidFill>
                </a:uFill>
              </a:rPr>
              <a:t>፴፱</a:t>
            </a:r>
            <a:r>
              <a:rPr lang="ti-ET" sz="1400" dirty="0">
                <a:uFill>
                  <a:solidFill>
                    <a:srgbClr val="000000"/>
                  </a:solidFill>
                </a:uFill>
              </a:rPr>
              <a:t>. </a:t>
            </a:r>
            <a:r>
              <a:rPr lang="ti-ET" sz="3600" dirty="0" smtClean="0">
                <a:uFill>
                  <a:solidFill>
                    <a:srgbClr val="000000"/>
                  </a:solidFill>
                </a:uFill>
              </a:rPr>
              <a:t>ኣርስሕዎ </a:t>
            </a:r>
            <a:r>
              <a:rPr lang="ti-ET" sz="3600" dirty="0">
                <a:uFill>
                  <a:solidFill>
                    <a:srgbClr val="000000"/>
                  </a:solidFill>
                </a:uFill>
              </a:rPr>
              <a:t>ለዘየኃድግ ኃጢኣተ ወኰነንዎ ለመኰንነ መኳንንት ተሰቅለ ዲበ ዕፅ ከመ ይሥዐራ ለኃጢኣት ተኈለቈ ምስለ ጊጉያን ከመ ይደምረነ ምስለ ጻድቃን</a:t>
            </a:r>
            <a:r>
              <a:rPr lang="ti-ET" sz="3600" dirty="0" smtClean="0">
                <a:uFill>
                  <a:solidFill>
                    <a:srgbClr val="000000"/>
                  </a:solidFill>
                </a:uFill>
              </a:rPr>
              <a:t>።</a:t>
            </a:r>
            <a:endParaRPr lang="ti-ET" sz="3600" dirty="0">
              <a:uFill>
                <a:solidFill>
                  <a:srgbClr val="000000"/>
                </a:solidFill>
              </a:uFill>
            </a:endParaRPr>
          </a:p>
        </p:txBody>
      </p:sp>
    </p:spTree>
    <p:extLst>
      <p:ext uri="{BB962C8B-B14F-4D97-AF65-F5344CB8AC3E}">
        <p14:creationId xmlns:p14="http://schemas.microsoft.com/office/powerpoint/2010/main" val="1306995292"/>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054247" cy="7155805"/>
          </a:xfrm>
          <a:prstGeom prst="rect">
            <a:avLst/>
          </a:prstGeom>
        </p:spPr>
        <p:txBody>
          <a:bodyPr wrap="square">
            <a:spAutoFit/>
          </a:bodyPr>
          <a:lstStyle/>
          <a:p>
            <a:pPr marL="40639" marR="40639">
              <a:lnSpc>
                <a:spcPct val="150000"/>
              </a:lnSpc>
              <a:spcBef>
                <a:spcPts val="600"/>
              </a:spcBef>
              <a:defRPr sz="1800">
                <a:uFillTx/>
              </a:defRPr>
            </a:pPr>
            <a:r>
              <a:rPr lang="en-CA" sz="1400" dirty="0" smtClean="0">
                <a:solidFill>
                  <a:srgbClr val="FFC000"/>
                </a:solidFill>
                <a:uFill>
                  <a:solidFill>
                    <a:srgbClr val="000000"/>
                  </a:solidFill>
                </a:uFill>
              </a:rPr>
              <a:t>40.</a:t>
            </a:r>
            <a:r>
              <a:rPr lang="ti-ET" sz="3400" dirty="0" smtClean="0">
                <a:uFill>
                  <a:solidFill>
                    <a:srgbClr val="000000"/>
                  </a:solidFill>
                </a:uFill>
              </a:rPr>
              <a:t>ብፍቓዱ </a:t>
            </a:r>
            <a:r>
              <a:rPr lang="ti-ET" sz="3400" dirty="0">
                <a:uFill>
                  <a:solidFill>
                    <a:srgbClr val="000000"/>
                  </a:solidFill>
                </a:uFill>
              </a:rPr>
              <a:t>ሞተ ፈትዩውን ተቐብረ። ንሞት ምእንቲ ኪቐትሎ ሞተ፡ ንምውታት ምእንቲ ሕይወት ኪህቦም ሞተ። ንዝተቐብሩ ኬተንሥኦም ተቐብረ። ንሕያዋን ምእንቲ ኪሕልዎም፡ ንርሱሓት </a:t>
            </a:r>
            <a:r>
              <a:rPr lang="ti-ET" sz="3400" dirty="0" smtClean="0">
                <a:uFill>
                  <a:solidFill>
                    <a:srgbClr val="000000"/>
                  </a:solidFill>
                </a:uFill>
              </a:rPr>
              <a:t>ኬንጽሆም</a:t>
            </a:r>
            <a:r>
              <a:rPr lang="en-CA" sz="3400" dirty="0">
                <a:uFill>
                  <a:solidFill>
                    <a:srgbClr val="000000"/>
                  </a:solidFill>
                </a:uFill>
              </a:rPr>
              <a:t>፡</a:t>
            </a:r>
            <a:endParaRPr lang="en-CA" sz="3400" dirty="0" smtClean="0">
              <a:uFill>
                <a:solidFill>
                  <a:srgbClr val="000000"/>
                </a:solidFill>
              </a:uFill>
            </a:endParaRPr>
          </a:p>
        </p:txBody>
      </p:sp>
      <p:sp>
        <p:nvSpPr>
          <p:cNvPr id="20" name="Rectangle 19"/>
          <p:cNvSpPr/>
          <p:nvPr/>
        </p:nvSpPr>
        <p:spPr>
          <a:xfrm>
            <a:off x="7986410" y="40878"/>
            <a:ext cx="4244501" cy="7017306"/>
          </a:xfrm>
          <a:prstGeom prst="rect">
            <a:avLst/>
          </a:prstGeom>
        </p:spPr>
        <p:txBody>
          <a:bodyPr wrap="square">
            <a:spAutoFit/>
          </a:bodyPr>
          <a:lstStyle/>
          <a:p>
            <a:pPr marL="40639" marR="40639">
              <a:lnSpc>
                <a:spcPct val="150000"/>
              </a:lnSpc>
              <a:spcBef>
                <a:spcPts val="600"/>
              </a:spcBef>
              <a:defRPr sz="2800"/>
            </a:pPr>
            <a:r>
              <a:rPr lang="en-US" sz="1400" dirty="0" smtClean="0">
                <a:solidFill>
                  <a:srgbClr val="FFC000"/>
                </a:solidFill>
              </a:rPr>
              <a:t>40.</a:t>
            </a:r>
            <a:r>
              <a:rPr lang="en-US" sz="3000" dirty="0" smtClean="0"/>
              <a:t>He </a:t>
            </a:r>
            <a:r>
              <a:rPr lang="en-US" sz="3000" dirty="0"/>
              <a:t>died through his will, and was buried willingly ; he died to (destroy death, be died to give life to the dead</a:t>
            </a:r>
            <a:r>
              <a:rPr lang="en-US" sz="3000" dirty="0" smtClean="0"/>
              <a:t>;</a:t>
            </a:r>
            <a:r>
              <a:rPr lang="en-US" sz="3000" dirty="0"/>
              <a:t> he was buried to raise those who were buried, to keep the living, to purify the impure, to justify The Wise Men. </a:t>
            </a:r>
          </a:p>
        </p:txBody>
      </p:sp>
      <p:sp>
        <p:nvSpPr>
          <p:cNvPr id="2" name="Rectangle 1"/>
          <p:cNvSpPr/>
          <p:nvPr/>
        </p:nvSpPr>
        <p:spPr>
          <a:xfrm>
            <a:off x="-44335" y="-62079"/>
            <a:ext cx="4184074" cy="7155805"/>
          </a:xfrm>
          <a:prstGeom prst="rect">
            <a:avLst/>
          </a:prstGeom>
        </p:spPr>
        <p:txBody>
          <a:bodyPr wrap="square">
            <a:spAutoFit/>
          </a:bodyPr>
          <a:lstStyle/>
          <a:p>
            <a:pPr marL="40639" marR="40639">
              <a:lnSpc>
                <a:spcPct val="150000"/>
              </a:lnSpc>
              <a:spcBef>
                <a:spcPts val="600"/>
              </a:spcBef>
              <a:defRPr sz="1800">
                <a:uFillTx/>
              </a:defRPr>
            </a:pPr>
            <a:r>
              <a:rPr lang="ti-ET" sz="1400" dirty="0" smtClean="0">
                <a:solidFill>
                  <a:srgbClr val="FFC000"/>
                </a:solidFill>
                <a:uFill>
                  <a:solidFill>
                    <a:srgbClr val="000000"/>
                  </a:solidFill>
                </a:uFill>
              </a:rPr>
              <a:t>፵</a:t>
            </a:r>
            <a:r>
              <a:rPr lang="ti-ET" sz="1400" dirty="0">
                <a:solidFill>
                  <a:srgbClr val="FFC000"/>
                </a:solidFill>
                <a:uFill>
                  <a:solidFill>
                    <a:srgbClr val="000000"/>
                  </a:solidFill>
                </a:uFill>
              </a:rPr>
              <a:t>. </a:t>
            </a:r>
            <a:r>
              <a:rPr lang="ti-ET" sz="3400" dirty="0" smtClean="0">
                <a:uFill>
                  <a:solidFill>
                    <a:srgbClr val="000000"/>
                  </a:solidFill>
                </a:uFill>
              </a:rPr>
              <a:t>ሞተ </a:t>
            </a:r>
            <a:r>
              <a:rPr lang="ti-ET" sz="3400" dirty="0">
                <a:uFill>
                  <a:solidFill>
                    <a:srgbClr val="000000"/>
                  </a:solidFill>
                </a:uFill>
              </a:rPr>
              <a:t>በፈቃዱ፡ ወተቀብረ በሥምረቱ፡ ሞተ ከመ ይቅትሎ ለሞት። ሞተ ከመ ያህይዎሙ ለምዉታን </a:t>
            </a:r>
            <a:r>
              <a:rPr lang="ti-ET" sz="3400" dirty="0" smtClean="0">
                <a:uFill>
                  <a:solidFill>
                    <a:srgbClr val="000000"/>
                  </a:solidFill>
                </a:uFill>
              </a:rPr>
              <a:t>ተቀብረ</a:t>
            </a:r>
            <a:r>
              <a:rPr lang="en-CA" sz="3400" dirty="0" smtClean="0">
                <a:uFill>
                  <a:solidFill>
                    <a:srgbClr val="000000"/>
                  </a:solidFill>
                </a:uFill>
              </a:rPr>
              <a:t> </a:t>
            </a:r>
            <a:r>
              <a:rPr lang="ti-ET" sz="3400" dirty="0">
                <a:uFill>
                  <a:solidFill>
                    <a:srgbClr val="000000"/>
                  </a:solidFill>
                </a:uFill>
              </a:rPr>
              <a:t>ከመ ያንሥኦሙ</a:t>
            </a:r>
            <a:r>
              <a:rPr lang="en-CA" sz="3400" dirty="0">
                <a:uFill>
                  <a:solidFill>
                    <a:srgbClr val="000000"/>
                  </a:solidFill>
                </a:uFill>
              </a:rPr>
              <a:t> </a:t>
            </a:r>
            <a:r>
              <a:rPr lang="ti-ET" sz="3400" dirty="0">
                <a:uFill>
                  <a:solidFill>
                    <a:srgbClr val="000000"/>
                  </a:solidFill>
                </a:uFill>
              </a:rPr>
              <a:t>ለቅቡራን ወይዕቀቦሙ ለሕያዋን። ያንጽሖሙ ለርሱሓን ወያጽድቆሙ ለኃጥኣን። </a:t>
            </a:r>
          </a:p>
        </p:txBody>
      </p:sp>
    </p:spTree>
    <p:extLst>
      <p:ext uri="{BB962C8B-B14F-4D97-AF65-F5344CB8AC3E}">
        <p14:creationId xmlns:p14="http://schemas.microsoft.com/office/powerpoint/2010/main" val="3538067083"/>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694140"/>
          </a:xfrm>
          <a:prstGeom prst="rect">
            <a:avLst/>
          </a:prstGeom>
        </p:spPr>
        <p:txBody>
          <a:bodyPr wrap="square">
            <a:spAutoFit/>
          </a:bodyPr>
          <a:lstStyle/>
          <a:p>
            <a:pPr marL="40639" marR="40639">
              <a:lnSpc>
                <a:spcPct val="150000"/>
              </a:lnSpc>
              <a:spcBef>
                <a:spcPts val="600"/>
              </a:spcBef>
              <a:defRPr sz="1800">
                <a:uFillTx/>
              </a:defRPr>
            </a:pPr>
            <a:r>
              <a:rPr lang="ti-ET" sz="3200" dirty="0">
                <a:uFill>
                  <a:solidFill>
                    <a:srgbClr val="000000"/>
                  </a:solidFill>
                </a:uFill>
              </a:rPr>
              <a:t>ንኃጥኣን </a:t>
            </a:r>
            <a:r>
              <a:rPr lang="ti-ET" sz="3200" dirty="0" smtClean="0">
                <a:uFill>
                  <a:solidFill>
                    <a:srgbClr val="000000"/>
                  </a:solidFill>
                </a:uFill>
              </a:rPr>
              <a:t>ኬጽድቖም</a:t>
            </a:r>
            <a:r>
              <a:rPr lang="en-CA" sz="3200" dirty="0" smtClean="0">
                <a:uFill>
                  <a:solidFill>
                    <a:srgbClr val="000000"/>
                  </a:solidFill>
                </a:uFill>
              </a:rPr>
              <a:t>፡</a:t>
            </a:r>
            <a:endParaRPr lang="en-CA" sz="3200" dirty="0">
              <a:uFill>
                <a:solidFill>
                  <a:srgbClr val="000000"/>
                </a:solidFill>
              </a:uFill>
            </a:endParaRPr>
          </a:p>
          <a:p>
            <a:pPr marL="40639" marR="40639">
              <a:lnSpc>
                <a:spcPct val="150000"/>
              </a:lnSpc>
              <a:spcBef>
                <a:spcPts val="600"/>
              </a:spcBef>
              <a:defRPr sz="1800">
                <a:uFillTx/>
              </a:defRPr>
            </a:pPr>
            <a:r>
              <a:rPr lang="ti-ET" sz="3200" dirty="0" smtClean="0">
                <a:uFill>
                  <a:solidFill>
                    <a:srgbClr val="000000"/>
                  </a:solidFill>
                </a:uFill>
              </a:rPr>
              <a:t>ንዝተዘርዉ </a:t>
            </a:r>
            <a:r>
              <a:rPr lang="ti-ET" sz="3200" dirty="0">
                <a:uFill>
                  <a:solidFill>
                    <a:srgbClr val="000000"/>
                  </a:solidFill>
                </a:uFill>
              </a:rPr>
              <a:t>ኪእክቦም፡ ንግጉያት ናብ ክብርን ምስጋናን ኪመልሶም ሞተ፡ ጐይትነትን ክብርን ምስጋናን ንዘለዓለም ዓለም ንኣኻ ይኹን</a:t>
            </a:r>
            <a:r>
              <a:rPr lang="ti-ET" sz="3200" dirty="0" smtClean="0">
                <a:uFill>
                  <a:solidFill>
                    <a:srgbClr val="000000"/>
                  </a:solidFill>
                </a:uFill>
              </a:rPr>
              <a:t>።</a:t>
            </a:r>
            <a:endParaRPr lang="en-CA" sz="3200" dirty="0" smtClean="0">
              <a:uFill>
                <a:solidFill>
                  <a:srgbClr val="000000"/>
                </a:solidFill>
              </a:uFill>
            </a:endParaRPr>
          </a:p>
          <a:p>
            <a:pPr marL="40639" marR="40639">
              <a:lnSpc>
                <a:spcPct val="150000"/>
              </a:lnSpc>
              <a:spcBef>
                <a:spcPts val="600"/>
              </a:spcBef>
              <a:defRPr sz="1800">
                <a:uFillTx/>
              </a:defRPr>
            </a:pPr>
            <a:r>
              <a:rPr lang="sk-SK" sz="2800" dirty="0">
                <a:solidFill>
                  <a:srgbClr val="92D050"/>
                </a:solidFill>
                <a:uFill>
                  <a:solidFill>
                    <a:srgbClr val="000000"/>
                  </a:solidFill>
                </a:uFill>
                <a:latin typeface="GeezTypeNet"/>
                <a:ea typeface="GeezTypeNet"/>
                <a:cs typeface="GeezTypeNet"/>
                <a:sym typeface="GeezTypeNet"/>
              </a:rPr>
              <a:t>ዲያቆን. </a:t>
            </a:r>
          </a:p>
          <a:p>
            <a:pPr marL="40639" marR="40639">
              <a:lnSpc>
                <a:spcPct val="150000"/>
              </a:lnSpc>
              <a:spcBef>
                <a:spcPts val="600"/>
              </a:spcBef>
              <a:defRPr sz="1800">
                <a:uFillTx/>
              </a:defRPr>
            </a:pPr>
            <a:r>
              <a:rPr lang="en-CA" sz="1400" dirty="0" smtClean="0">
                <a:solidFill>
                  <a:srgbClr val="FFC000"/>
                </a:solidFill>
                <a:uFill>
                  <a:solidFill>
                    <a:srgbClr val="000000"/>
                  </a:solidFill>
                </a:uFill>
                <a:latin typeface="GeezTypeNet"/>
                <a:ea typeface="GeezTypeNet"/>
                <a:cs typeface="GeezTypeNet"/>
                <a:sym typeface="GeezTypeNet"/>
              </a:rPr>
              <a:t>41.</a:t>
            </a:r>
            <a:r>
              <a:rPr lang="sk-SK" sz="2800" dirty="0" smtClean="0">
                <a:uFill>
                  <a:solidFill>
                    <a:srgbClr val="000000"/>
                  </a:solidFill>
                </a:uFill>
                <a:latin typeface="GeezTypeNet"/>
                <a:ea typeface="GeezTypeNet"/>
                <a:cs typeface="GeezTypeNet"/>
                <a:sym typeface="GeezTypeNet"/>
              </a:rPr>
              <a:t>|mk MmkVi</a:t>
            </a:r>
            <a:r>
              <a:rPr lang="en-CA" sz="2800" dirty="0" smtClean="0">
                <a:uFill>
                  <a:solidFill>
                    <a:srgbClr val="000000"/>
                  </a:solidFill>
                </a:uFill>
                <a:latin typeface="GeezTypeNet"/>
                <a:ea typeface="GeezTypeNet"/>
                <a:cs typeface="GeezTypeNet"/>
                <a:sym typeface="GeezTypeNet"/>
              </a:rPr>
              <a:t> </a:t>
            </a:r>
            <a:r>
              <a:rPr lang="sk-SK" sz="2800" dirty="0" smtClean="0">
                <a:uFill>
                  <a:solidFill>
                    <a:srgbClr val="000000"/>
                  </a:solidFill>
                </a:uFill>
                <a:latin typeface="GeezTypeNet"/>
                <a:ea typeface="GeezTypeNet"/>
                <a:cs typeface="GeezTypeNet"/>
                <a:sym typeface="GeezTypeNet"/>
              </a:rPr>
              <a:t>oKF‰oë</a:t>
            </a:r>
            <a:endParaRPr lang="ti-ET" sz="2800" dirty="0">
              <a:uFill>
                <a:solidFill>
                  <a:srgbClr val="000000"/>
                </a:solidFill>
              </a:uFill>
            </a:endParaRPr>
          </a:p>
        </p:txBody>
      </p:sp>
      <p:sp>
        <p:nvSpPr>
          <p:cNvPr id="20" name="Rectangle 19"/>
          <p:cNvSpPr/>
          <p:nvPr/>
        </p:nvSpPr>
        <p:spPr>
          <a:xfrm>
            <a:off x="8019203" y="-87347"/>
            <a:ext cx="4244501" cy="6386364"/>
          </a:xfrm>
          <a:prstGeom prst="rect">
            <a:avLst/>
          </a:prstGeom>
        </p:spPr>
        <p:txBody>
          <a:bodyPr wrap="square">
            <a:spAutoFit/>
          </a:bodyPr>
          <a:lstStyle/>
          <a:p>
            <a:pPr marL="40639" marR="40639">
              <a:lnSpc>
                <a:spcPct val="150000"/>
              </a:lnSpc>
              <a:spcBef>
                <a:spcPts val="600"/>
              </a:spcBef>
              <a:defRPr sz="2800"/>
            </a:pPr>
            <a:r>
              <a:rPr lang="en-US" sz="2800" dirty="0" smtClean="0"/>
              <a:t>the </a:t>
            </a:r>
            <a:r>
              <a:rPr lang="en-US" sz="2800" dirty="0"/>
              <a:t>sinners, to gather together those who were scattered, and to turn the sinners to glory and </a:t>
            </a:r>
            <a:r>
              <a:rPr lang="en-US" sz="2800" dirty="0" err="1"/>
              <a:t>honour</a:t>
            </a:r>
            <a:r>
              <a:rPr lang="en-US" sz="2800" dirty="0"/>
              <a:t>. </a:t>
            </a:r>
            <a:br>
              <a:rPr lang="en-US" sz="2800" dirty="0"/>
            </a:br>
            <a:r>
              <a:rPr lang="en-US" sz="2800" dirty="0"/>
              <a:t>Glory, </a:t>
            </a:r>
            <a:r>
              <a:rPr lang="en-US" sz="2800" dirty="0" err="1"/>
              <a:t>honour</a:t>
            </a:r>
            <a:r>
              <a:rPr lang="en-US" sz="2800" dirty="0"/>
              <a:t> and thanksgiving be </a:t>
            </a:r>
            <a:br>
              <a:rPr lang="en-US" sz="2800" dirty="0"/>
            </a:br>
            <a:r>
              <a:rPr lang="en-US" sz="2800" dirty="0"/>
              <a:t>to thee for ever. </a:t>
            </a:r>
            <a:endParaRPr lang="en-US" sz="2800" dirty="0" smtClean="0"/>
          </a:p>
          <a:p>
            <a:pPr marL="40639" marR="40639">
              <a:lnSpc>
                <a:spcPct val="150000"/>
              </a:lnSpc>
              <a:spcBef>
                <a:spcPts val="600"/>
              </a:spcBef>
              <a:defRPr sz="2800"/>
            </a:pPr>
            <a:r>
              <a:rPr lang="en-US" sz="2100" dirty="0">
                <a:solidFill>
                  <a:srgbClr val="92D050"/>
                </a:solidFill>
              </a:rPr>
              <a:t>Deacon: </a:t>
            </a:r>
          </a:p>
          <a:p>
            <a:pPr marL="40639" marR="40639">
              <a:lnSpc>
                <a:spcPct val="150000"/>
              </a:lnSpc>
              <a:spcBef>
                <a:spcPts val="600"/>
              </a:spcBef>
              <a:defRPr sz="2800"/>
            </a:pPr>
            <a:r>
              <a:rPr lang="en-US" sz="1400" dirty="0" smtClean="0">
                <a:solidFill>
                  <a:srgbClr val="FFC000"/>
                </a:solidFill>
              </a:rPr>
              <a:t>41.</a:t>
            </a:r>
            <a:r>
              <a:rPr lang="en-US" sz="2100" dirty="0" smtClean="0"/>
              <a:t>look </a:t>
            </a:r>
            <a:r>
              <a:rPr lang="en-US" sz="2100" dirty="0"/>
              <a:t>to wards the </a:t>
            </a:r>
            <a:r>
              <a:rPr lang="en-US" sz="2100" dirty="0" smtClean="0"/>
              <a:t>east</a:t>
            </a:r>
            <a:endParaRPr lang="en-US" sz="2700" dirty="0"/>
          </a:p>
        </p:txBody>
      </p:sp>
      <p:sp>
        <p:nvSpPr>
          <p:cNvPr id="2" name="Rectangle 1"/>
          <p:cNvSpPr/>
          <p:nvPr/>
        </p:nvSpPr>
        <p:spPr>
          <a:xfrm>
            <a:off x="-44335" y="-62079"/>
            <a:ext cx="4184074" cy="5770811"/>
          </a:xfrm>
          <a:prstGeom prst="rect">
            <a:avLst/>
          </a:prstGeom>
        </p:spPr>
        <p:txBody>
          <a:bodyPr wrap="square">
            <a:spAutoFit/>
          </a:bodyPr>
          <a:lstStyle/>
          <a:p>
            <a:pPr marL="40639" marR="40639">
              <a:lnSpc>
                <a:spcPct val="150000"/>
              </a:lnSpc>
              <a:spcBef>
                <a:spcPts val="600"/>
              </a:spcBef>
              <a:defRPr sz="1800">
                <a:uFillTx/>
              </a:defRPr>
            </a:pPr>
            <a:r>
              <a:rPr lang="ti-ET" sz="3600" dirty="0" smtClean="0">
                <a:uFill>
                  <a:solidFill>
                    <a:srgbClr val="000000"/>
                  </a:solidFill>
                </a:uFill>
              </a:rPr>
              <a:t>ያስተጋብኦሙ </a:t>
            </a:r>
            <a:r>
              <a:rPr lang="ti-ET" sz="3600" dirty="0">
                <a:uFill>
                  <a:solidFill>
                    <a:srgbClr val="000000"/>
                  </a:solidFill>
                </a:uFill>
              </a:rPr>
              <a:t>ለዝርዋን ወይሚጦሙ ለጊጉያን ውስተ ስብሓት ወክብር።
ለከ ስብሐት ወክብር ወአኰቴት ለዓለም ዓለም</a:t>
            </a:r>
            <a:r>
              <a:rPr lang="ti-ET" sz="3600" dirty="0" smtClean="0">
                <a:uFill>
                  <a:solidFill>
                    <a:srgbClr val="000000"/>
                  </a:solidFill>
                </a:uFill>
              </a:rPr>
              <a:t>።</a:t>
            </a:r>
            <a:endParaRPr lang="en-CA" sz="3600" dirty="0" smtClean="0">
              <a:uFill>
                <a:solidFill>
                  <a:srgbClr val="000000"/>
                </a:solidFill>
              </a:uFill>
            </a:endParaRPr>
          </a:p>
          <a:p>
            <a:pPr marL="40639" marR="40639">
              <a:lnSpc>
                <a:spcPct val="150000"/>
              </a:lnSpc>
              <a:spcBef>
                <a:spcPts val="600"/>
              </a:spcBef>
              <a:defRPr sz="1800">
                <a:uFillTx/>
              </a:defRPr>
            </a:pPr>
            <a:r>
              <a:rPr lang="mr-IN" sz="2800" dirty="0">
                <a:solidFill>
                  <a:srgbClr val="92D050"/>
                </a:solidFill>
                <a:uFill>
                  <a:solidFill>
                    <a:srgbClr val="000000"/>
                  </a:solidFill>
                </a:uFill>
                <a:latin typeface="GeezTypeNet"/>
                <a:ea typeface="GeezTypeNet"/>
                <a:cs typeface="GeezTypeNet"/>
                <a:sym typeface="GeezTypeNet"/>
              </a:rPr>
              <a:t>ዲያቆን. </a:t>
            </a:r>
            <a:endParaRPr lang="en-US" sz="2800" dirty="0">
              <a:solidFill>
                <a:srgbClr val="92D050"/>
              </a:solidFill>
              <a:uFill>
                <a:solidFill>
                  <a:srgbClr val="000000"/>
                </a:solidFill>
              </a:uFill>
              <a:latin typeface="GeezTypeNet"/>
              <a:ea typeface="GeezTypeNet"/>
              <a:cs typeface="GeezTypeNet"/>
              <a:sym typeface="GeezTypeNet"/>
            </a:endParaRPr>
          </a:p>
          <a:p>
            <a:pPr marL="40639" marR="40639">
              <a:lnSpc>
                <a:spcPct val="150000"/>
              </a:lnSpc>
              <a:spcBef>
                <a:spcPts val="600"/>
              </a:spcBef>
              <a:defRPr sz="1800">
                <a:uFillTx/>
              </a:defRPr>
            </a:pPr>
            <a:r>
              <a:rPr lang="ti-ET" sz="1400" dirty="0">
                <a:solidFill>
                  <a:srgbClr val="FFC000"/>
                </a:solidFill>
                <a:uFill>
                  <a:solidFill>
                    <a:srgbClr val="000000"/>
                  </a:solidFill>
                </a:uFill>
              </a:rPr>
              <a:t>፵፩</a:t>
            </a:r>
            <a:r>
              <a:rPr lang="ti-ET" sz="2800" dirty="0">
                <a:solidFill>
                  <a:srgbClr val="FFC000"/>
                </a:solidFill>
                <a:uFill>
                  <a:solidFill>
                    <a:srgbClr val="000000"/>
                  </a:solidFill>
                </a:uFill>
              </a:rPr>
              <a:t>.</a:t>
            </a:r>
            <a:r>
              <a:rPr lang="mr-IN" sz="2800" dirty="0" smtClean="0">
                <a:uFill>
                  <a:solidFill>
                    <a:srgbClr val="000000"/>
                  </a:solidFill>
                </a:uFill>
                <a:latin typeface="GeezTypeNet"/>
                <a:ea typeface="GeezTypeNet"/>
                <a:cs typeface="GeezTypeNet"/>
                <a:sym typeface="GeezTypeNet"/>
              </a:rPr>
              <a:t>‘</a:t>
            </a:r>
            <a:r>
              <a:rPr lang="mr-IN" sz="2800" dirty="0">
                <a:uFill>
                  <a:solidFill>
                    <a:srgbClr val="000000"/>
                  </a:solidFill>
                </a:uFill>
                <a:latin typeface="GeezTypeNet"/>
                <a:ea typeface="GeezTypeNet"/>
                <a:cs typeface="GeezTypeNet"/>
                <a:sym typeface="GeezTypeNet"/>
              </a:rPr>
              <a:t>é]o ÃölI {ÃöT;</a:t>
            </a:r>
            <a:endParaRPr lang="ti-ET" sz="2800" dirty="0">
              <a:uFill>
                <a:solidFill>
                  <a:srgbClr val="000000"/>
                </a:solidFill>
              </a:uFill>
            </a:endParaRPr>
          </a:p>
        </p:txBody>
      </p:sp>
    </p:spTree>
    <p:extLst>
      <p:ext uri="{BB962C8B-B14F-4D97-AF65-F5344CB8AC3E}">
        <p14:creationId xmlns:p14="http://schemas.microsoft.com/office/powerpoint/2010/main" val="1792278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smtClean="0"/>
              <a:t>ቅዱስ</a:t>
            </a:r>
            <a:r>
              <a:rPr lang="en-CA" sz="5000" dirty="0" smtClean="0"/>
              <a:t>።</a:t>
            </a:r>
          </a:p>
          <a:p>
            <a:endParaRPr lang="en-CA" sz="5000" dirty="0" smtClean="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smtClean="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smtClean="0"/>
              <a:t>ይዅን</a:t>
            </a:r>
            <a:r>
              <a:rPr lang="en-CA" sz="5000" dirty="0" smtClean="0"/>
              <a:t>።</a:t>
            </a:r>
          </a:p>
          <a:p>
            <a:endParaRPr lang="en-CA" sz="2000" dirty="0" smtClean="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29. </a:t>
            </a:r>
            <a:r>
              <a:rPr lang="en-US" sz="4000" dirty="0" smtClean="0">
                <a:solidFill>
                  <a:schemeClr val="tx1">
                    <a:lumMod val="95000"/>
                  </a:schemeClr>
                </a:solidFill>
              </a:rPr>
              <a:t>Glory </a:t>
            </a:r>
            <a:r>
              <a:rPr lang="en-US" sz="4000" dirty="0">
                <a:solidFill>
                  <a:schemeClr val="tx1">
                    <a:lumMod val="95000"/>
                  </a:schemeClr>
                </a:solidFill>
              </a:rPr>
              <a:t>be to the Father, and </a:t>
            </a:r>
            <a:r>
              <a:rPr lang="en-US" sz="4000" dirty="0" smtClean="0">
                <a:solidFill>
                  <a:schemeClr val="tx1">
                    <a:lumMod val="95000"/>
                  </a:schemeClr>
                </a:solidFill>
              </a:rPr>
              <a:t>to the </a:t>
            </a:r>
            <a:r>
              <a:rPr lang="en-US" sz="4000" dirty="0">
                <a:solidFill>
                  <a:schemeClr val="tx1">
                    <a:lumMod val="95000"/>
                  </a:schemeClr>
                </a:solidFill>
              </a:rPr>
              <a:t>Son, and to the Holy </a:t>
            </a:r>
            <a:r>
              <a:rPr lang="en-US" sz="4000" dirty="0" smtClean="0">
                <a:solidFill>
                  <a:schemeClr val="tx1">
                    <a:lumMod val="95000"/>
                  </a:schemeClr>
                </a:solidFill>
              </a:rPr>
              <a:t>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283528744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7155805"/>
          </a:xfrm>
          <a:prstGeom prst="rect">
            <a:avLst/>
          </a:prstGeom>
        </p:spPr>
        <p:txBody>
          <a:bodyPr wrap="square">
            <a:spAutoFit/>
          </a:bodyPr>
          <a:lstStyle/>
          <a:p>
            <a:pPr marL="40639" marR="40639">
              <a:lnSpc>
                <a:spcPct val="150000"/>
              </a:lnSpc>
              <a:spcBef>
                <a:spcPts val="600"/>
              </a:spcBef>
              <a:defRPr sz="1800">
                <a:uFillTx/>
              </a:defRPr>
            </a:pPr>
            <a:r>
              <a:rPr lang="ti-ET" sz="2800" dirty="0">
                <a:solidFill>
                  <a:srgbClr val="FF0000"/>
                </a:solidFill>
                <a:uFill>
                  <a:solidFill>
                    <a:srgbClr val="000000"/>
                  </a:solidFill>
                </a:uFill>
              </a:rPr>
              <a:t>ይ.ካ. </a:t>
            </a:r>
            <a:r>
              <a:rPr lang="en-CA" sz="1400" dirty="0" smtClean="0">
                <a:uFill>
                  <a:solidFill>
                    <a:srgbClr val="000000"/>
                  </a:solidFill>
                </a:uFill>
              </a:rPr>
              <a:t>42.</a:t>
            </a:r>
            <a:r>
              <a:rPr lang="ti-ET" sz="3400" dirty="0" smtClean="0">
                <a:uFill>
                  <a:solidFill>
                    <a:srgbClr val="000000"/>
                  </a:solidFill>
                </a:uFill>
              </a:rPr>
              <a:t>ካብ </a:t>
            </a:r>
            <a:r>
              <a:rPr lang="ti-ET" sz="3400" dirty="0">
                <a:uFill>
                  <a:solidFill>
                    <a:srgbClr val="000000"/>
                  </a:solidFill>
                </a:uFill>
              </a:rPr>
              <a:t>ወገን ምዉታት ዘተንሣእካዮም፡ ካብ ወገን ሕያዋን ዝሓለኻዮም፡ ካብ ወገን ርኹሳት ዘንጻህካዮም፡ ካብ ወገን ኃጥኣን </a:t>
            </a:r>
            <a:r>
              <a:rPr lang="ti-ET" sz="3400" dirty="0" smtClean="0">
                <a:uFill>
                  <a:solidFill>
                    <a:srgbClr val="000000"/>
                  </a:solidFill>
                </a:uFill>
              </a:rPr>
              <a:t>ዘጽደቕ</a:t>
            </a:r>
            <a:r>
              <a:rPr lang="en-CA" sz="3400" dirty="0" smtClean="0">
                <a:uFill>
                  <a:solidFill>
                    <a:srgbClr val="000000"/>
                  </a:solidFill>
                </a:uFill>
              </a:rPr>
              <a:t>-</a:t>
            </a:r>
            <a:r>
              <a:rPr lang="ti-ET" sz="3400" dirty="0" smtClean="0">
                <a:uFill>
                  <a:solidFill>
                    <a:srgbClr val="000000"/>
                  </a:solidFill>
                </a:uFill>
              </a:rPr>
              <a:t>ካዮም</a:t>
            </a:r>
            <a:r>
              <a:rPr lang="ti-ET" sz="3400" dirty="0">
                <a:uFill>
                  <a:solidFill>
                    <a:srgbClr val="000000"/>
                  </a:solidFill>
                </a:uFill>
              </a:rPr>
              <a:t>፡ ካብ ዝተበተኑ ዝኣከብካዮም፡ ካብ ግጉያት ዝመለስካዮም፡ ንኣኻ ምእማን ይግባእ፡ </a:t>
            </a:r>
            <a:r>
              <a:rPr lang="ti-ET" sz="3400" dirty="0" smtClean="0">
                <a:uFill>
                  <a:solidFill>
                    <a:srgbClr val="000000"/>
                  </a:solidFill>
                </a:uFill>
              </a:rPr>
              <a:t>ኣሜን</a:t>
            </a:r>
            <a:r>
              <a:rPr lang="ti-ET" sz="3400" dirty="0">
                <a:uFill>
                  <a:solidFill>
                    <a:srgbClr val="000000"/>
                  </a:solidFill>
                </a:uFill>
              </a:rPr>
              <a:t>።</a:t>
            </a:r>
          </a:p>
        </p:txBody>
      </p:sp>
      <p:sp>
        <p:nvSpPr>
          <p:cNvPr id="20" name="Rectangle 19"/>
          <p:cNvSpPr/>
          <p:nvPr/>
        </p:nvSpPr>
        <p:spPr>
          <a:xfrm>
            <a:off x="8019203" y="-87347"/>
            <a:ext cx="4244501" cy="6632072"/>
          </a:xfrm>
          <a:prstGeom prst="rect">
            <a:avLst/>
          </a:prstGeom>
        </p:spPr>
        <p:txBody>
          <a:bodyPr wrap="square">
            <a:spAutoFit/>
          </a:bodyPr>
          <a:lstStyle/>
          <a:p>
            <a:pPr marL="40639" marR="40639">
              <a:lnSpc>
                <a:spcPct val="150000"/>
              </a:lnSpc>
              <a:spcBef>
                <a:spcPts val="600"/>
              </a:spcBef>
              <a:defRPr sz="2800"/>
            </a:pPr>
            <a:r>
              <a:rPr lang="en-US" sz="2400" i="1" dirty="0">
                <a:solidFill>
                  <a:srgbClr val="FF0000"/>
                </a:solidFill>
              </a:rPr>
              <a:t>Priest </a:t>
            </a:r>
            <a:r>
              <a:rPr lang="en-US" sz="2400" dirty="0">
                <a:solidFill>
                  <a:srgbClr val="FF0000"/>
                </a:solidFill>
              </a:rPr>
              <a:t>: </a:t>
            </a:r>
            <a:r>
              <a:rPr lang="en-US" sz="1400" dirty="0" smtClean="0"/>
              <a:t>42.</a:t>
            </a:r>
            <a:r>
              <a:rPr lang="en-US" sz="2600" dirty="0" smtClean="0"/>
              <a:t>By </a:t>
            </a:r>
            <a:r>
              <a:rPr lang="en-US" sz="2600" dirty="0"/>
              <a:t>the dead whom thou didst raise, and the living that thou hast kept, and by the unclean that thou hast purified, and by the unrighteous whom thou </a:t>
            </a:r>
            <a:r>
              <a:rPr lang="en-US" sz="2600" dirty="0" smtClean="0"/>
              <a:t>hast </a:t>
            </a:r>
            <a:r>
              <a:rPr lang="en-US" sz="2600" dirty="0"/>
              <a:t>justified, by the scattered whom thou hast gathered, by the sinners whom thou hast brought back, thou art to be believed. Amen. </a:t>
            </a:r>
          </a:p>
        </p:txBody>
      </p:sp>
      <p:sp>
        <p:nvSpPr>
          <p:cNvPr id="2" name="Rectangle 1"/>
          <p:cNvSpPr/>
          <p:nvPr/>
        </p:nvSpPr>
        <p:spPr>
          <a:xfrm>
            <a:off x="-44335" y="-62079"/>
            <a:ext cx="4184074" cy="7076937"/>
          </a:xfrm>
          <a:prstGeom prst="rect">
            <a:avLst/>
          </a:prstGeom>
        </p:spPr>
        <p:txBody>
          <a:bodyPr wrap="square">
            <a:spAutoFit/>
          </a:bodyPr>
          <a:lstStyle/>
          <a:p>
            <a:pPr marL="40639" marR="40639">
              <a:lnSpc>
                <a:spcPct val="150000"/>
              </a:lnSpc>
              <a:spcBef>
                <a:spcPts val="600"/>
              </a:spcBef>
              <a:defRPr sz="1800">
                <a:uFillTx/>
              </a:defRPr>
            </a:pPr>
            <a:r>
              <a:rPr lang="ti-ET" sz="2800" dirty="0">
                <a:solidFill>
                  <a:srgbClr val="FF0000"/>
                </a:solidFill>
                <a:uFill>
                  <a:solidFill>
                    <a:srgbClr val="000000"/>
                  </a:solidFill>
                </a:uFill>
              </a:rPr>
              <a:t>ይ.ካ. </a:t>
            </a:r>
            <a:r>
              <a:rPr lang="ti-ET" sz="1400" dirty="0">
                <a:uFill>
                  <a:solidFill>
                    <a:srgbClr val="000000"/>
                  </a:solidFill>
                </a:uFill>
              </a:rPr>
              <a:t>፵፪. </a:t>
            </a:r>
            <a:r>
              <a:rPr lang="ti-ET" sz="3400" dirty="0">
                <a:uFill>
                  <a:solidFill>
                    <a:srgbClr val="000000"/>
                  </a:solidFill>
                </a:uFill>
              </a:rPr>
              <a:t>እምኀቤሆሙ ለምውታን እለ ኣንሣእከ ወሕያዋን እለ ዐቀብከ እምኀበ ርኩሳን እለ ኣንጻሕከ፡ እምኀበ ኃጥኣን እለ ኣጽደቀ፡ እምኀበ ዝርዋን እለ ኣስተጋባእከ፡ ወእምኀበ ጊጉያን እለ ሜጥከ ለከ </a:t>
            </a:r>
            <a:r>
              <a:rPr lang="ti-ET" sz="3400" dirty="0" smtClean="0">
                <a:uFill>
                  <a:solidFill>
                    <a:srgbClr val="000000"/>
                  </a:solidFill>
                </a:uFill>
              </a:rPr>
              <a:t>ኣሜን</a:t>
            </a:r>
            <a:r>
              <a:rPr lang="ti-ET" sz="3400" dirty="0">
                <a:uFill>
                  <a:solidFill>
                    <a:srgbClr val="000000"/>
                  </a:solidFill>
                </a:uFill>
              </a:rPr>
              <a:t>።</a:t>
            </a:r>
          </a:p>
        </p:txBody>
      </p:sp>
    </p:spTree>
    <p:extLst>
      <p:ext uri="{BB962C8B-B14F-4D97-AF65-F5344CB8AC3E}">
        <p14:creationId xmlns:p14="http://schemas.microsoft.com/office/powerpoint/2010/main" val="3983791358"/>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7137082"/>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43. </a:t>
            </a:r>
            <a:r>
              <a:rPr lang="ti-ET" sz="2800" dirty="0">
                <a:uFill>
                  <a:solidFill>
                    <a:srgbClr val="000000"/>
                  </a:solidFill>
                </a:uFill>
              </a:rPr>
              <a:t>ንሰግደልካን ነመስግናካን፡ ቃል ምኽርን ነገር ጥበብን ኢኻ። መዝገብ ረድኤትን ማኅደር ደስታን ኢኻ። ናይ ረብሓ ፈልፋሊ፡ ዓይኒ ትንቢት፡ ዓቢይ ውሒዝ። ብሓዋርያት ምስጉን ቀላይ ክብሪ፡ ናይ መንግሥቲ ጌጽ፡ ንካህናት ንጹሕ ኣኽሊል፡ ንጉሥ ብሩህ ኣኺሊ ኢኻ። ንእኡ ንዝሰግዱ፡ ናይ ምስጋና ፈልፋሊ ብርሃን ክብሪ ኢኻ።</a:t>
            </a:r>
          </a:p>
        </p:txBody>
      </p:sp>
      <p:sp>
        <p:nvSpPr>
          <p:cNvPr id="20" name="Rectangle 19"/>
          <p:cNvSpPr/>
          <p:nvPr/>
        </p:nvSpPr>
        <p:spPr>
          <a:xfrm>
            <a:off x="8019203" y="-87347"/>
            <a:ext cx="4244501" cy="6694140"/>
          </a:xfrm>
          <a:prstGeom prst="rect">
            <a:avLst/>
          </a:prstGeom>
        </p:spPr>
        <p:txBody>
          <a:bodyPr wrap="square">
            <a:spAutoFit/>
          </a:bodyPr>
          <a:lstStyle/>
          <a:p>
            <a:pPr marL="40639" marR="40639">
              <a:lnSpc>
                <a:spcPct val="150000"/>
              </a:lnSpc>
              <a:spcBef>
                <a:spcPts val="600"/>
              </a:spcBef>
              <a:defRPr sz="2800"/>
            </a:pPr>
            <a:r>
              <a:rPr lang="en-US" sz="1400" dirty="0" smtClean="0"/>
              <a:t>43.</a:t>
            </a:r>
            <a:r>
              <a:rPr lang="en-US" sz="2200" dirty="0" smtClean="0"/>
              <a:t>We worship thee and glorify thee, O thou who art the object of wisdom the word of counsel, the treasury of help, the abode of bliss, the source of gain, the fountain of prophecy, the marvel-</a:t>
            </a:r>
            <a:r>
              <a:rPr lang="en-US" sz="2200" dirty="0" err="1" smtClean="0"/>
              <a:t>ous</a:t>
            </a:r>
            <a:r>
              <a:rPr lang="en-US" sz="2200" dirty="0" smtClean="0"/>
              <a:t> stream, ( glorified by the Apostles), the well of </a:t>
            </a:r>
            <a:r>
              <a:rPr lang="en-US" sz="2200" dirty="0" err="1" smtClean="0"/>
              <a:t>honour</a:t>
            </a:r>
            <a:r>
              <a:rPr lang="en-US" sz="2200" dirty="0" smtClean="0"/>
              <a:t>, the adornment of the kingdom, the pure crown of the </a:t>
            </a:r>
            <a:r>
              <a:rPr lang="en-US" sz="2200" dirty="0" err="1" smtClean="0"/>
              <a:t>cleargy</a:t>
            </a:r>
            <a:r>
              <a:rPr lang="en-US" sz="2200" dirty="0" smtClean="0"/>
              <a:t>, thou art the King who has a crown of glory, whom they worship. Thou are the origin of glory, the light of </a:t>
            </a:r>
            <a:r>
              <a:rPr lang="en-US" sz="2200" dirty="0" err="1" smtClean="0"/>
              <a:t>honour</a:t>
            </a:r>
            <a:r>
              <a:rPr lang="en-US" sz="2200" dirty="0" smtClean="0"/>
              <a:t>,</a:t>
            </a:r>
            <a:endParaRPr lang="en-US" sz="2200" dirty="0"/>
          </a:p>
        </p:txBody>
      </p:sp>
      <p:sp>
        <p:nvSpPr>
          <p:cNvPr id="2" name="Rectangle 1"/>
          <p:cNvSpPr/>
          <p:nvPr/>
        </p:nvSpPr>
        <p:spPr>
          <a:xfrm>
            <a:off x="-44335" y="-62079"/>
            <a:ext cx="4184074" cy="6947736"/>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፵፫. </a:t>
            </a:r>
            <a:r>
              <a:rPr lang="ti-ET" sz="3000" dirty="0">
                <a:uFill>
                  <a:solidFill>
                    <a:srgbClr val="000000"/>
                  </a:solidFill>
                </a:uFill>
              </a:rPr>
              <a:t>ንሰግድ ለከ ወንሴብሐከ ነገረ ጥበብ ወቃለ ምክር መዝገበ ረድኤት ወምሥያመ ትፍስሕት። ፈልፈለ ረባሕ ወነቅዐ ትንቢት ዐቢይ ውኂዝ። ስቡሕ በሓዋርያት ዐዘቅተ ክብር ወትርሲተ መንግስት ኣክሊል ንጹሕ ለካህናት ንጉሥ ስቡሐ ኣክሊል ዘሎቱ ይሰግዱ ሠርቀ ስብሐት ወብርሃነ ክብር።</a:t>
            </a:r>
          </a:p>
        </p:txBody>
      </p:sp>
    </p:spTree>
    <p:extLst>
      <p:ext uri="{BB962C8B-B14F-4D97-AF65-F5344CB8AC3E}">
        <p14:creationId xmlns:p14="http://schemas.microsoft.com/office/powerpoint/2010/main" val="3527261392"/>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7404719"/>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44. </a:t>
            </a:r>
            <a:r>
              <a:rPr lang="ti-ET" sz="3100" dirty="0">
                <a:uFill>
                  <a:solidFill>
                    <a:srgbClr val="000000"/>
                  </a:solidFill>
                </a:uFill>
              </a:rPr>
              <a:t>ዘይተኣልመ ልብሲ፡ ዘይተፈትለ ክዳን፡ ናብ ኣቡኡ ዘብጽሕ መንገዲ፡ ናብ ወላዲኡ ዘእቱ ኣፍደገ፡ ዝተጋህደ ሕቡእ ወርቂ፡ ዝተረኽበ ዕንቊ ኢኻ። ዝረብሐ ቅርሺ ብሩር፡ ዝተኻዕበተ ወርቂ፡ ንሓሩጭ ዘብኩዖ ማይ ብሑቚ፡ ምቓረቱ ንዝጠፍአ ዘጥዓሞ፡ ጨው ኢኻ።     </a:t>
            </a:r>
          </a:p>
        </p:txBody>
      </p:sp>
      <p:sp>
        <p:nvSpPr>
          <p:cNvPr id="20" name="Rectangle 19"/>
          <p:cNvSpPr/>
          <p:nvPr/>
        </p:nvSpPr>
        <p:spPr>
          <a:xfrm>
            <a:off x="8019203" y="55955"/>
            <a:ext cx="4244501" cy="6632072"/>
          </a:xfrm>
          <a:prstGeom prst="rect">
            <a:avLst/>
          </a:prstGeom>
        </p:spPr>
        <p:txBody>
          <a:bodyPr wrap="square">
            <a:spAutoFit/>
          </a:bodyPr>
          <a:lstStyle/>
          <a:p>
            <a:pPr marL="40639" marR="40639">
              <a:lnSpc>
                <a:spcPct val="150000"/>
              </a:lnSpc>
              <a:spcBef>
                <a:spcPts val="600"/>
              </a:spcBef>
              <a:defRPr sz="2800"/>
            </a:pPr>
            <a:r>
              <a:rPr lang="en-US" sz="1400" dirty="0" smtClean="0"/>
              <a:t>44.</a:t>
            </a:r>
            <a:r>
              <a:rPr lang="en-US" sz="2600" dirty="0" smtClean="0"/>
              <a:t>Unwoven garment, dress which was to the Father, and the gateway to him who begat him, the treasure which was discovered, pearl which was found, the pound which added to itself, the talent which multiplied, the leaven which </a:t>
            </a:r>
            <a:r>
              <a:rPr lang="en-US" sz="2600" dirty="0" err="1" smtClean="0"/>
              <a:t>leaventh</a:t>
            </a:r>
            <a:r>
              <a:rPr lang="en-US" sz="2600" dirty="0" smtClean="0"/>
              <a:t> the lump, the salt which giveth </a:t>
            </a:r>
            <a:r>
              <a:rPr lang="en-US" sz="2600" dirty="0" err="1" smtClean="0"/>
              <a:t>savour</a:t>
            </a:r>
            <a:r>
              <a:rPr lang="en-US" sz="2600" dirty="0" smtClean="0"/>
              <a:t> to the </a:t>
            </a:r>
            <a:r>
              <a:rPr lang="en-US" sz="2600" dirty="0" err="1" smtClean="0"/>
              <a:t>savourless</a:t>
            </a:r>
            <a:r>
              <a:rPr lang="en-US" sz="2600" dirty="0" smtClean="0"/>
              <a:t>:</a:t>
            </a:r>
            <a:endParaRPr lang="en-US" sz="2600" dirty="0"/>
          </a:p>
        </p:txBody>
      </p:sp>
      <p:sp>
        <p:nvSpPr>
          <p:cNvPr id="2" name="Rectangle 1"/>
          <p:cNvSpPr/>
          <p:nvPr/>
        </p:nvSpPr>
        <p:spPr>
          <a:xfrm>
            <a:off x="-44335" y="-62079"/>
            <a:ext cx="4184074" cy="7017306"/>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፵፬. </a:t>
            </a:r>
            <a:r>
              <a:rPr lang="ti-ET" sz="3300" dirty="0" smtClean="0">
                <a:uFill>
                  <a:solidFill>
                    <a:srgbClr val="000000"/>
                  </a:solidFill>
                </a:uFill>
              </a:rPr>
              <a:t>ልብስ </a:t>
            </a:r>
            <a:r>
              <a:rPr lang="ti-ET" sz="3300" dirty="0">
                <a:uFill>
                  <a:solidFill>
                    <a:srgbClr val="000000"/>
                  </a:solidFill>
                </a:uFill>
              </a:rPr>
              <a:t>ዘኢተአንመ፡ ወክዳን ዘኢተፈትለ ፍኖት ለኀበ ኣቡሁ ኣንቀጽ ዘመንገለ ወላዲሁ። መድፍን ዘተከሥተ ወባሕርይ ዘተረክበ። ምናን ዘረብሐ፡ ወመክሊት ዘተመክዐበ፡ ብሑዕ ዘኣግመሮ ለሐሪጽ ጼው ዘኣጥዐሞ ለልሱሕ።</a:t>
            </a:r>
          </a:p>
        </p:txBody>
      </p:sp>
    </p:spTree>
    <p:extLst>
      <p:ext uri="{BB962C8B-B14F-4D97-AF65-F5344CB8AC3E}">
        <p14:creationId xmlns:p14="http://schemas.microsoft.com/office/powerpoint/2010/main" val="1191945092"/>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575454"/>
          </a:xfrm>
          <a:prstGeom prst="rect">
            <a:avLst/>
          </a:prstGeom>
        </p:spPr>
        <p:txBody>
          <a:bodyPr wrap="square">
            <a:spAutoFit/>
          </a:bodyPr>
          <a:lstStyle/>
          <a:p>
            <a:pPr marL="40639" marR="40639">
              <a:lnSpc>
                <a:spcPct val="135000"/>
              </a:lnSpc>
              <a:spcBef>
                <a:spcPts val="600"/>
              </a:spcBef>
              <a:defRPr sz="1800">
                <a:uFillTx/>
              </a:defRPr>
            </a:pPr>
            <a:r>
              <a:rPr lang="en-CA" sz="1400" dirty="0" smtClean="0">
                <a:uFill>
                  <a:solidFill>
                    <a:srgbClr val="000000"/>
                  </a:solidFill>
                </a:uFill>
              </a:rPr>
              <a:t>45.</a:t>
            </a:r>
            <a:r>
              <a:rPr lang="ti-ET" sz="3500" dirty="0" smtClean="0">
                <a:uFill>
                  <a:solidFill>
                    <a:srgbClr val="000000"/>
                  </a:solidFill>
                </a:uFill>
              </a:rPr>
              <a:t>ንጸልማት </a:t>
            </a:r>
            <a:r>
              <a:rPr lang="ti-ET" sz="3500" dirty="0">
                <a:uFill>
                  <a:solidFill>
                    <a:srgbClr val="000000"/>
                  </a:solidFill>
                </a:uFill>
              </a:rPr>
              <a:t>ዝሰደዶ ብርሃን፡ ንኹሉ ዓለም ዘብርሆ መብራህቲ፡ ዘይነቓነቕ መሠረት፡ ዘይፈርስ መንደቕ፡ ዘይስበር መርከብ፡ ዘይስረቕ ማኅደር፡ ሠናይ ኣርዑት፡ ፈኲስ ጾር፡ ንሱ ኢየሱስ ክርስቶስ ንኣቡኡ ኃይሉን ጥበቡን እዩ።</a:t>
            </a:r>
          </a:p>
        </p:txBody>
      </p:sp>
      <p:sp>
        <p:nvSpPr>
          <p:cNvPr id="20" name="Rectangle 19"/>
          <p:cNvSpPr/>
          <p:nvPr/>
        </p:nvSpPr>
        <p:spPr>
          <a:xfrm>
            <a:off x="8019203" y="-87347"/>
            <a:ext cx="4244501" cy="6957674"/>
          </a:xfrm>
          <a:prstGeom prst="rect">
            <a:avLst/>
          </a:prstGeom>
        </p:spPr>
        <p:txBody>
          <a:bodyPr wrap="square">
            <a:spAutoFit/>
          </a:bodyPr>
          <a:lstStyle/>
          <a:p>
            <a:pPr marL="40639" marR="40639">
              <a:lnSpc>
                <a:spcPct val="150000"/>
              </a:lnSpc>
              <a:spcBef>
                <a:spcPts val="600"/>
              </a:spcBef>
              <a:defRPr sz="2800"/>
            </a:pPr>
            <a:r>
              <a:rPr lang="en-US" sz="1400" dirty="0" smtClean="0"/>
              <a:t>45. </a:t>
            </a:r>
            <a:r>
              <a:rPr lang="en-US" sz="2500" dirty="0" smtClean="0"/>
              <a:t>Thou art the light which </a:t>
            </a:r>
            <a:r>
              <a:rPr lang="en-US" sz="2500" dirty="0" err="1" smtClean="0"/>
              <a:t>destroyeth</a:t>
            </a:r>
            <a:r>
              <a:rPr lang="en-US" sz="2500" dirty="0" smtClean="0"/>
              <a:t> darkness, the candle which </a:t>
            </a:r>
            <a:r>
              <a:rPr lang="en-US" sz="2500" dirty="0" err="1" smtClean="0"/>
              <a:t>enlighteneth</a:t>
            </a:r>
            <a:r>
              <a:rPr lang="en-US" sz="2500" dirty="0" smtClean="0"/>
              <a:t> the whole world, the fortress which cannot be destroyed, the ship which cannot be wrecked, the dwelling-place which cannot be broken into, the </a:t>
            </a:r>
            <a:r>
              <a:rPr lang="en-US" sz="2500" dirty="0" err="1" smtClean="0"/>
              <a:t>casy</a:t>
            </a:r>
            <a:r>
              <a:rPr lang="en-US" sz="2500" dirty="0" smtClean="0"/>
              <a:t> yoke, the light burden: all this is Jesus Christ who is the power and wisdom of his Father.</a:t>
            </a:r>
            <a:endParaRPr lang="en-US" sz="2500" dirty="0"/>
          </a:p>
        </p:txBody>
      </p:sp>
      <p:sp>
        <p:nvSpPr>
          <p:cNvPr id="2" name="Rectangle 1"/>
          <p:cNvSpPr/>
          <p:nvPr/>
        </p:nvSpPr>
        <p:spPr>
          <a:xfrm>
            <a:off x="-44335" y="-62079"/>
            <a:ext cx="4184074" cy="6890541"/>
          </a:xfrm>
          <a:prstGeom prst="rect">
            <a:avLst/>
          </a:prstGeom>
        </p:spPr>
        <p:txBody>
          <a:bodyPr wrap="square">
            <a:spAutoFit/>
          </a:bodyPr>
          <a:lstStyle/>
          <a:p>
            <a:pPr marL="40639" marR="40639">
              <a:lnSpc>
                <a:spcPct val="135000"/>
              </a:lnSpc>
              <a:spcBef>
                <a:spcPts val="600"/>
              </a:spcBef>
              <a:defRPr sz="1800">
                <a:uFillTx/>
              </a:defRPr>
            </a:pPr>
            <a:r>
              <a:rPr lang="ti-ET" sz="1400" dirty="0">
                <a:uFill>
                  <a:solidFill>
                    <a:srgbClr val="000000"/>
                  </a:solidFill>
                </a:uFill>
              </a:rPr>
              <a:t>፵፭. </a:t>
            </a:r>
            <a:r>
              <a:rPr lang="ti-ET" sz="3300" dirty="0">
                <a:uFill>
                  <a:solidFill>
                    <a:srgbClr val="000000"/>
                  </a:solidFill>
                </a:uFill>
              </a:rPr>
              <a:t>ብርሃን ዘሰደዶ ለጽልመት ወማኅቶት ዘኣብርሆ ለኵሉ ዓለም መሠረት ዘኢያንቀለቅል ወንድቅ ዘኢይትነሠት። ሐመር ዘኢይሰበር ወማኅደር ዘኢይሰረቅ አርዑት ሠናይ ወጾር ቀሊል ውእቱ ኢየሱስ ክርስቶስ ኃይሉ ወጥበቡ ለኣቡሁ።</a:t>
            </a:r>
          </a:p>
        </p:txBody>
      </p:sp>
    </p:spTree>
    <p:extLst>
      <p:ext uri="{BB962C8B-B14F-4D97-AF65-F5344CB8AC3E}">
        <p14:creationId xmlns:p14="http://schemas.microsoft.com/office/powerpoint/2010/main" val="3267929426"/>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473952"/>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46. </a:t>
            </a:r>
            <a:r>
              <a:rPr lang="ti-ET" sz="3500" dirty="0">
                <a:uFill>
                  <a:solidFill>
                    <a:srgbClr val="000000"/>
                  </a:solidFill>
                </a:uFill>
              </a:rPr>
              <a:t>ንኹሉ ዚሓሊ፡ ንኹሉ ዜጽግብ፡ ንዕውራት ምእንቲ ኪርእዩ ብርሃን ዚህቦም፡ ዝተዓጽወ መሳኹቲ ዜርሑ፡  ንጸማማት እተስምዕ እዝኒ ሰዂዑ ዜስምዖም፡ ካብ ሰብነት ለምጺ ገፊፉ፡ ናይ ሥጋ ማእሲ ዜልግስ። </a:t>
            </a:r>
            <a:endParaRPr lang="en-CA" sz="3500" dirty="0" smtClean="0">
              <a:uFill>
                <a:solidFill>
                  <a:srgbClr val="000000"/>
                </a:solidFill>
              </a:uFill>
            </a:endParaRPr>
          </a:p>
        </p:txBody>
      </p:sp>
      <p:sp>
        <p:nvSpPr>
          <p:cNvPr id="20" name="Rectangle 19"/>
          <p:cNvSpPr/>
          <p:nvPr/>
        </p:nvSpPr>
        <p:spPr>
          <a:xfrm>
            <a:off x="8019203" y="-87347"/>
            <a:ext cx="4244501" cy="6488828"/>
          </a:xfrm>
          <a:prstGeom prst="rect">
            <a:avLst/>
          </a:prstGeom>
        </p:spPr>
        <p:txBody>
          <a:bodyPr wrap="square">
            <a:spAutoFit/>
          </a:bodyPr>
          <a:lstStyle/>
          <a:p>
            <a:pPr marL="40639" marR="40639">
              <a:lnSpc>
                <a:spcPct val="150000"/>
              </a:lnSpc>
              <a:spcBef>
                <a:spcPts val="600"/>
              </a:spcBef>
              <a:defRPr sz="2800"/>
            </a:pPr>
            <a:r>
              <a:rPr lang="en-US" sz="1400" dirty="0" smtClean="0"/>
              <a:t>46.</a:t>
            </a:r>
            <a:r>
              <a:rPr lang="en-US" sz="2800" dirty="0" smtClean="0"/>
              <a:t>He </a:t>
            </a:r>
            <a:r>
              <a:rPr lang="en-US" sz="2800" dirty="0" err="1"/>
              <a:t>thinketli</a:t>
            </a:r>
            <a:r>
              <a:rPr lang="en-US" sz="2800" dirty="0"/>
              <a:t> of all, </a:t>
            </a:r>
            <a:r>
              <a:rPr lang="en-US" sz="2800" dirty="0" err="1"/>
              <a:t>feedeth</a:t>
            </a:r>
            <a:r>
              <a:rPr lang="en-US" sz="2800" dirty="0"/>
              <a:t> all, giveth the blind light to see, opening the </a:t>
            </a:r>
            <a:r>
              <a:rPr lang="en-US" sz="2800" b="1" dirty="0"/>
              <a:t>windows </a:t>
            </a:r>
            <a:r>
              <a:rPr lang="en-US" sz="2800" dirty="0"/>
              <a:t>that were closed, </a:t>
            </a:r>
            <a:r>
              <a:rPr lang="en-US" sz="2800" dirty="0" err="1"/>
              <a:t>suffereth</a:t>
            </a:r>
            <a:r>
              <a:rPr lang="en-US" sz="2800" dirty="0"/>
              <a:t> the deaf to hear, and </a:t>
            </a:r>
            <a:r>
              <a:rPr lang="en-US" sz="2800" dirty="0" err="1"/>
              <a:t>maketh</a:t>
            </a:r>
            <a:r>
              <a:rPr lang="en-US" sz="2800" dirty="0"/>
              <a:t> the deaf ear hear, taketh away the garment of leprosy from the 1)</a:t>
            </a:r>
            <a:r>
              <a:rPr lang="en-US" sz="2800" dirty="0" err="1"/>
              <a:t>Ody</a:t>
            </a:r>
            <a:r>
              <a:rPr lang="en-US" sz="2800" dirty="0"/>
              <a:t> awl </a:t>
            </a:r>
            <a:r>
              <a:rPr lang="en-US" sz="2800" dirty="0" err="1"/>
              <a:t>covereth</a:t>
            </a:r>
            <a:r>
              <a:rPr lang="en-US" sz="2800" dirty="0"/>
              <a:t> it with a garment of </a:t>
            </a:r>
            <a:r>
              <a:rPr lang="en-US" sz="2800" dirty="0" smtClean="0"/>
              <a:t>flesh</a:t>
            </a:r>
          </a:p>
        </p:txBody>
      </p:sp>
      <p:sp>
        <p:nvSpPr>
          <p:cNvPr id="2" name="Rectangle 1"/>
          <p:cNvSpPr/>
          <p:nvPr/>
        </p:nvSpPr>
        <p:spPr>
          <a:xfrm>
            <a:off x="-44335" y="-62079"/>
            <a:ext cx="4184074" cy="6109237"/>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፵፮. </a:t>
            </a:r>
            <a:r>
              <a:rPr lang="ti-ET" sz="3300" dirty="0" smtClean="0">
                <a:uFill>
                  <a:solidFill>
                    <a:srgbClr val="000000"/>
                  </a:solidFill>
                </a:uFill>
              </a:rPr>
              <a:t>ይሔሊ ለኵሉ ወያጸግብ ለኵሉ። ወይሁቦሙ ለዕዉራን ብርሃነ ከመ ይርኣዩ። ያርኁ መሳክወ ዕፅዋት ወያሰምዖሙ ለጽሙማን ወይሰቍር እዝነ ጥይዕተ። ወይሰልብ እምነፍስ ኣልባሰ ለምጽ፡ ወያለብሶሙ ሞጣሕተ ዘሥጋ።</a:t>
            </a:r>
            <a:endParaRPr lang="en-CA" sz="3300" dirty="0" smtClean="0">
              <a:uFill>
                <a:solidFill>
                  <a:srgbClr val="000000"/>
                </a:solidFill>
              </a:uFill>
            </a:endParaRPr>
          </a:p>
        </p:txBody>
      </p:sp>
    </p:spTree>
    <p:extLst>
      <p:ext uri="{BB962C8B-B14F-4D97-AF65-F5344CB8AC3E}">
        <p14:creationId xmlns:p14="http://schemas.microsoft.com/office/powerpoint/2010/main" val="1819368872"/>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7343549"/>
          </a:xfrm>
          <a:prstGeom prst="rect">
            <a:avLst/>
          </a:prstGeom>
        </p:spPr>
        <p:txBody>
          <a:bodyPr wrap="square">
            <a:spAutoFit/>
          </a:bodyPr>
          <a:lstStyle/>
          <a:p>
            <a:pPr marL="40639" marR="40639">
              <a:lnSpc>
                <a:spcPct val="140000"/>
              </a:lnSpc>
              <a:spcBef>
                <a:spcPts val="600"/>
              </a:spcBef>
              <a:defRPr sz="1800">
                <a:uFillTx/>
              </a:defRPr>
            </a:pPr>
            <a:r>
              <a:rPr lang="en-CA" sz="1200" dirty="0">
                <a:uFill>
                  <a:solidFill>
                    <a:srgbClr val="000000"/>
                  </a:solidFill>
                </a:uFill>
              </a:rPr>
              <a:t>47.</a:t>
            </a:r>
            <a:r>
              <a:rPr lang="ti-ET" sz="3400" dirty="0">
                <a:uFill>
                  <a:solidFill>
                    <a:srgbClr val="000000"/>
                  </a:solidFill>
                </a:uFill>
              </a:rPr>
              <a:t>ንዝሰለለ ቅልጽም ኢድ ዜጥዒ፡ ንሓንካስ እግሪውን </a:t>
            </a:r>
            <a:r>
              <a:rPr lang="ti-ET" sz="3400" dirty="0" smtClean="0">
                <a:uFill>
                  <a:solidFill>
                    <a:srgbClr val="000000"/>
                  </a:solidFill>
                </a:uFill>
              </a:rPr>
              <a:t>ዜኽይድ፡</a:t>
            </a:r>
            <a:r>
              <a:rPr lang="en-CA" sz="3400" dirty="0" smtClean="0">
                <a:uFill>
                  <a:solidFill>
                    <a:srgbClr val="000000"/>
                  </a:solidFill>
                </a:uFill>
              </a:rPr>
              <a:t> </a:t>
            </a:r>
            <a:r>
              <a:rPr lang="ti-ET" sz="3400" dirty="0" smtClean="0">
                <a:uFill>
                  <a:solidFill>
                    <a:srgbClr val="000000"/>
                  </a:solidFill>
                </a:uFill>
              </a:rPr>
              <a:t>ንነፍሲ </a:t>
            </a:r>
            <a:r>
              <a:rPr lang="ti-ET" sz="3400" dirty="0">
                <a:uFill>
                  <a:solidFill>
                    <a:srgbClr val="000000"/>
                  </a:solidFill>
                </a:uFill>
              </a:rPr>
              <a:t>ናብ ኣካላታ ዚመልሳ፡ </a:t>
            </a:r>
            <a:r>
              <a:rPr lang="ti-ET" sz="3400" dirty="0" smtClean="0">
                <a:uFill>
                  <a:solidFill>
                    <a:srgbClr val="000000"/>
                  </a:solidFill>
                </a:uFill>
              </a:rPr>
              <a:t>ንመንፈ</a:t>
            </a:r>
            <a:r>
              <a:rPr lang="en-CA" sz="3400" dirty="0" smtClean="0">
                <a:uFill>
                  <a:solidFill>
                    <a:srgbClr val="000000"/>
                  </a:solidFill>
                </a:uFill>
              </a:rPr>
              <a:t>-</a:t>
            </a:r>
            <a:r>
              <a:rPr lang="ti-ET" sz="3400" dirty="0" smtClean="0">
                <a:uFill>
                  <a:solidFill>
                    <a:srgbClr val="000000"/>
                  </a:solidFill>
                </a:uFill>
              </a:rPr>
              <a:t>ስውን </a:t>
            </a:r>
            <a:r>
              <a:rPr lang="ti-ET" sz="3400" dirty="0">
                <a:uFill>
                  <a:solidFill>
                    <a:srgbClr val="000000"/>
                  </a:solidFill>
                </a:uFill>
              </a:rPr>
              <a:t>ኣብ ማኅደራ ዜንብራ፡ ብጭፍራ ኣጋንንቲ ገይሩ ንመጓሰ ሓሰማታት ዜስጥም። ካብ ድኽምቲ ንርፍሲ ከኣ ሕማም ዜርሕቕ እዩ።</a:t>
            </a:r>
            <a:r>
              <a:rPr lang="ti-ET" sz="2700" dirty="0">
                <a:uFill>
                  <a:solidFill>
                    <a:srgbClr val="000000"/>
                  </a:solidFill>
                </a:uFill>
              </a:rPr>
              <a:t>
</a:t>
            </a:r>
          </a:p>
        </p:txBody>
      </p:sp>
      <p:sp>
        <p:nvSpPr>
          <p:cNvPr id="20" name="Rectangle 19"/>
          <p:cNvSpPr/>
          <p:nvPr/>
        </p:nvSpPr>
        <p:spPr>
          <a:xfrm>
            <a:off x="8019203" y="-87347"/>
            <a:ext cx="4244501" cy="6883616"/>
          </a:xfrm>
          <a:prstGeom prst="rect">
            <a:avLst/>
          </a:prstGeom>
        </p:spPr>
        <p:txBody>
          <a:bodyPr wrap="square">
            <a:spAutoFit/>
          </a:bodyPr>
          <a:lstStyle/>
          <a:p>
            <a:pPr marL="40639" marR="40639">
              <a:lnSpc>
                <a:spcPct val="150000"/>
              </a:lnSpc>
              <a:spcBef>
                <a:spcPts val="600"/>
              </a:spcBef>
              <a:defRPr sz="2800"/>
            </a:pPr>
            <a:r>
              <a:rPr lang="en-US" sz="1200" dirty="0"/>
              <a:t>47.</a:t>
            </a:r>
            <a:r>
              <a:rPr lang="en-US" sz="2700" dirty="0"/>
              <a:t>He </a:t>
            </a:r>
            <a:r>
              <a:rPr lang="en-US" sz="2700" dirty="0" err="1"/>
              <a:t>straighteneth</a:t>
            </a:r>
            <a:r>
              <a:rPr lang="en-US" sz="2700" dirty="0"/>
              <a:t> the withered hand, and </a:t>
            </a:r>
            <a:r>
              <a:rPr lang="en-US" sz="2700" dirty="0" err="1"/>
              <a:t>suffereth</a:t>
            </a:r>
            <a:r>
              <a:rPr lang="en-US" sz="2700" dirty="0"/>
              <a:t> the lame foot to </a:t>
            </a:r>
            <a:r>
              <a:rPr lang="en-US" sz="2700" dirty="0" smtClean="0"/>
              <a:t>walk. He </a:t>
            </a:r>
            <a:r>
              <a:rPr lang="en-US" sz="2700" dirty="0" err="1"/>
              <a:t>restoreth</a:t>
            </a:r>
            <a:r>
              <a:rPr lang="en-US" sz="2700" dirty="0"/>
              <a:t> the soul into its body, </a:t>
            </a:r>
            <a:r>
              <a:rPr lang="en-US" sz="2700" dirty="0" smtClean="0"/>
              <a:t>and </a:t>
            </a:r>
            <a:r>
              <a:rPr lang="en-US" sz="2700" dirty="0" err="1" smtClean="0"/>
              <a:t>putteth</a:t>
            </a:r>
            <a:r>
              <a:rPr lang="en-US" sz="2700" dirty="0" smtClean="0"/>
              <a:t> </a:t>
            </a:r>
            <a:r>
              <a:rPr lang="en-US" sz="2700" dirty="0"/>
              <a:t>the spirit into its </a:t>
            </a:r>
            <a:r>
              <a:rPr lang="en-US" sz="2700" dirty="0" smtClean="0"/>
              <a:t>dwelling-place</a:t>
            </a:r>
            <a:r>
              <a:rPr lang="en-US" sz="2700" dirty="0"/>
              <a:t>. He </a:t>
            </a:r>
            <a:r>
              <a:rPr lang="en-US" sz="2700" dirty="0" err="1" smtClean="0"/>
              <a:t>drowneth</a:t>
            </a:r>
            <a:r>
              <a:rPr lang="en-US" sz="2700" dirty="0" smtClean="0"/>
              <a:t> </a:t>
            </a:r>
            <a:r>
              <a:rPr lang="en-US" sz="2700" dirty="0"/>
              <a:t>the herd of swine by the legion of devils, anti taketh away the disease from the weak body. </a:t>
            </a:r>
          </a:p>
        </p:txBody>
      </p:sp>
      <p:sp>
        <p:nvSpPr>
          <p:cNvPr id="2" name="Rectangle 1"/>
          <p:cNvSpPr/>
          <p:nvPr/>
        </p:nvSpPr>
        <p:spPr>
          <a:xfrm>
            <a:off x="-44335" y="-62079"/>
            <a:ext cx="4184074" cy="7002558"/>
          </a:xfrm>
          <a:prstGeom prst="rect">
            <a:avLst/>
          </a:prstGeom>
        </p:spPr>
        <p:txBody>
          <a:bodyPr wrap="square">
            <a:spAutoFit/>
          </a:bodyPr>
          <a:lstStyle/>
          <a:p>
            <a:pPr marL="40639" marR="40639">
              <a:lnSpc>
                <a:spcPct val="140000"/>
              </a:lnSpc>
              <a:spcBef>
                <a:spcPts val="600"/>
              </a:spcBef>
              <a:defRPr sz="1800">
                <a:uFillTx/>
              </a:defRPr>
            </a:pPr>
            <a:r>
              <a:rPr lang="ti-ET" sz="1200" dirty="0">
                <a:uFill>
                  <a:solidFill>
                    <a:srgbClr val="000000"/>
                  </a:solidFill>
                </a:uFill>
              </a:rPr>
              <a:t>፵፯. </a:t>
            </a:r>
            <a:r>
              <a:rPr lang="ti-ET" sz="3600" dirty="0">
                <a:uFill>
                  <a:solidFill>
                    <a:srgbClr val="000000"/>
                  </a:solidFill>
                </a:uFill>
              </a:rPr>
              <a:t>ያረትዕ መዝራዕተ እድ፡ ይቡሰ ወያሐውር እግረ </a:t>
            </a:r>
            <a:r>
              <a:rPr lang="ti-ET" sz="3600" dirty="0" smtClean="0">
                <a:uFill>
                  <a:solidFill>
                    <a:srgbClr val="000000"/>
                  </a:solidFill>
                </a:uFill>
              </a:rPr>
              <a:t>ሓንካሰ።</a:t>
            </a:r>
            <a:r>
              <a:rPr lang="en-CA" sz="3600" dirty="0" smtClean="0">
                <a:uFill>
                  <a:solidFill>
                    <a:srgbClr val="000000"/>
                  </a:solidFill>
                </a:uFill>
              </a:rPr>
              <a:t> </a:t>
            </a:r>
            <a:r>
              <a:rPr lang="ti-ET" sz="3600" dirty="0" smtClean="0">
                <a:uFill>
                  <a:solidFill>
                    <a:srgbClr val="000000"/>
                  </a:solidFill>
                </a:uFill>
              </a:rPr>
              <a:t>ያገብኣ </a:t>
            </a:r>
            <a:r>
              <a:rPr lang="ti-ET" sz="3600" dirty="0">
                <a:uFill>
                  <a:solidFill>
                    <a:srgbClr val="000000"/>
                  </a:solidFill>
                </a:uFill>
              </a:rPr>
              <a:t>ለነፍስ ውስተ መለያልያ፡ ወያነብራ ለመንፈስ ውስተ ማኅደራ ያሰጥም መራዕየ ኣርኅው በኣጋንንተ ለጌዎን ወይሰድድ ሕማመ እምነፍስ ድክምት</a:t>
            </a:r>
            <a:r>
              <a:rPr lang="ti-ET" sz="3600" dirty="0" smtClean="0">
                <a:uFill>
                  <a:solidFill>
                    <a:srgbClr val="000000"/>
                  </a:solidFill>
                </a:uFill>
              </a:rPr>
              <a:t>።</a:t>
            </a:r>
            <a:endParaRPr lang="en-CA" sz="3600" dirty="0" smtClean="0">
              <a:uFill>
                <a:solidFill>
                  <a:srgbClr val="000000"/>
                </a:solidFill>
              </a:uFill>
            </a:endParaRPr>
          </a:p>
        </p:txBody>
      </p:sp>
    </p:spTree>
    <p:extLst>
      <p:ext uri="{BB962C8B-B14F-4D97-AF65-F5344CB8AC3E}">
        <p14:creationId xmlns:p14="http://schemas.microsoft.com/office/powerpoint/2010/main" val="291257744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051" y="-178013"/>
            <a:ext cx="4219852" cy="7149650"/>
          </a:xfrm>
          <a:prstGeom prst="rect">
            <a:avLst/>
          </a:prstGeom>
        </p:spPr>
        <p:txBody>
          <a:bodyPr wrap="square">
            <a:spAutoFit/>
          </a:bodyPr>
          <a:lstStyle/>
          <a:p>
            <a:pPr marL="40639" marR="40639">
              <a:lnSpc>
                <a:spcPct val="140000"/>
              </a:lnSpc>
              <a:spcBef>
                <a:spcPts val="600"/>
              </a:spcBef>
              <a:defRPr sz="1800">
                <a:uFillTx/>
              </a:defRPr>
            </a:pPr>
            <a:r>
              <a:rPr lang="en-CA" sz="1400" dirty="0" smtClean="0">
                <a:uFill>
                  <a:solidFill>
                    <a:srgbClr val="000000"/>
                  </a:solidFill>
                </a:uFill>
              </a:rPr>
              <a:t>48.</a:t>
            </a:r>
            <a:r>
              <a:rPr lang="ti-ET" sz="3600" dirty="0" smtClean="0">
                <a:uFill>
                  <a:solidFill>
                    <a:srgbClr val="000000"/>
                  </a:solidFill>
                </a:uFill>
              </a:rPr>
              <a:t>ፀሓይ </a:t>
            </a:r>
            <a:r>
              <a:rPr lang="ti-ET" sz="3600" dirty="0">
                <a:uFill>
                  <a:solidFill>
                    <a:srgbClr val="000000"/>
                  </a:solidFill>
                </a:uFill>
              </a:rPr>
              <a:t>ጽድቂ ካብ ኣኽናፍካ ይወጽእ፡ እወ ናይ ረብሓ ፈልፋሊ፡ </a:t>
            </a:r>
            <a:r>
              <a:rPr lang="en-CA" sz="3600" dirty="0" smtClean="0">
                <a:uFill>
                  <a:solidFill>
                    <a:srgbClr val="000000"/>
                  </a:solidFill>
                </a:uFill>
              </a:rPr>
              <a:t> </a:t>
            </a:r>
            <a:r>
              <a:rPr lang="ti-ET" sz="3600" dirty="0" smtClean="0">
                <a:uFill>
                  <a:solidFill>
                    <a:srgbClr val="000000"/>
                  </a:solidFill>
                </a:uFill>
              </a:rPr>
              <a:t>ፀሓይ </a:t>
            </a:r>
            <a:r>
              <a:rPr lang="ti-ET" sz="3600" dirty="0">
                <a:uFill>
                  <a:solidFill>
                    <a:srgbClr val="000000"/>
                  </a:solidFill>
                </a:uFill>
              </a:rPr>
              <a:t>ጽድቂ ኢኻ</a:t>
            </a:r>
            <a:r>
              <a:rPr lang="ti-ET" sz="3600" dirty="0" smtClean="0">
                <a:uFill>
                  <a:solidFill>
                    <a:srgbClr val="000000"/>
                  </a:solidFill>
                </a:uFill>
              </a:rPr>
              <a:t>።</a:t>
            </a:r>
            <a:r>
              <a:rPr lang="en-CA" sz="3600" dirty="0" smtClean="0">
                <a:uFill>
                  <a:solidFill>
                    <a:srgbClr val="000000"/>
                  </a:solidFill>
                </a:uFill>
              </a:rPr>
              <a:t>   </a:t>
            </a:r>
            <a:r>
              <a:rPr lang="ti-ET" sz="3600" dirty="0" smtClean="0">
                <a:uFill>
                  <a:solidFill>
                    <a:srgbClr val="000000"/>
                  </a:solidFill>
                </a:uFill>
              </a:rPr>
              <a:t> </a:t>
            </a:r>
            <a:r>
              <a:rPr lang="ti-ET" sz="3600" dirty="0">
                <a:uFill>
                  <a:solidFill>
                    <a:srgbClr val="000000"/>
                  </a:solidFill>
                </a:uFill>
              </a:rPr>
              <a:t>ንኣኻ ምስጋናን ክብርን ጐይትነትን ንዘለዓለም ዓለም ኣሜን።
</a:t>
            </a:r>
            <a:r>
              <a:rPr lang="ti-ET" sz="3600" dirty="0" smtClean="0">
                <a:solidFill>
                  <a:srgbClr val="92D050"/>
                </a:solidFill>
                <a:uFill>
                  <a:solidFill>
                    <a:srgbClr val="000000"/>
                  </a:solidFill>
                </a:uFill>
              </a:rPr>
              <a:t>ይ.ዲ</a:t>
            </a:r>
            <a:r>
              <a:rPr lang="ti-ET" sz="3600" dirty="0">
                <a:solidFill>
                  <a:srgbClr val="92D050"/>
                </a:solidFill>
                <a:uFill>
                  <a:solidFill>
                    <a:srgbClr val="000000"/>
                  </a:solidFill>
                </a:uFill>
              </a:rPr>
              <a:t>. </a:t>
            </a:r>
            <a:r>
              <a:rPr lang="en-CA" sz="1400" dirty="0" smtClean="0">
                <a:uFill>
                  <a:solidFill>
                    <a:srgbClr val="000000"/>
                  </a:solidFill>
                </a:uFill>
              </a:rPr>
              <a:t>49.</a:t>
            </a:r>
            <a:r>
              <a:rPr lang="ti-ET" sz="3600" dirty="0" smtClean="0">
                <a:uFill>
                  <a:solidFill>
                    <a:srgbClr val="000000"/>
                  </a:solidFill>
                </a:uFill>
              </a:rPr>
              <a:t>ኮፍ </a:t>
            </a:r>
            <a:r>
              <a:rPr lang="ti-ET" sz="3600" dirty="0">
                <a:uFill>
                  <a:solidFill>
                    <a:srgbClr val="000000"/>
                  </a:solidFill>
                </a:uFill>
              </a:rPr>
              <a:t>ዝበልኩም ተንሥኡ።</a:t>
            </a:r>
          </a:p>
        </p:txBody>
      </p:sp>
      <p:sp>
        <p:nvSpPr>
          <p:cNvPr id="20" name="Rectangle 19"/>
          <p:cNvSpPr/>
          <p:nvPr/>
        </p:nvSpPr>
        <p:spPr>
          <a:xfrm>
            <a:off x="8019203" y="-87347"/>
            <a:ext cx="4244501" cy="7186583"/>
          </a:xfrm>
          <a:prstGeom prst="rect">
            <a:avLst/>
          </a:prstGeom>
        </p:spPr>
        <p:txBody>
          <a:bodyPr wrap="square">
            <a:spAutoFit/>
          </a:bodyPr>
          <a:lstStyle/>
          <a:p>
            <a:pPr marL="40639" marR="40639">
              <a:lnSpc>
                <a:spcPct val="150000"/>
              </a:lnSpc>
              <a:spcBef>
                <a:spcPts val="600"/>
              </a:spcBef>
              <a:defRPr sz="2800"/>
            </a:pPr>
            <a:r>
              <a:rPr lang="en-US" sz="1400" dirty="0" smtClean="0"/>
              <a:t>48.</a:t>
            </a:r>
            <a:r>
              <a:rPr lang="en-US" sz="2800" dirty="0" smtClean="0"/>
              <a:t>0 Sun </a:t>
            </a:r>
            <a:r>
              <a:rPr lang="en-US" sz="2800" dirty="0"/>
              <a:t>of righteousness ! from thy wings, 0 </a:t>
            </a:r>
            <a:r>
              <a:rPr lang="en-US" sz="2800" dirty="0" smtClean="0"/>
              <a:t>Sun </a:t>
            </a:r>
            <a:r>
              <a:rPr lang="en-US" sz="2800" dirty="0"/>
              <a:t>of righteousness, </a:t>
            </a:r>
            <a:r>
              <a:rPr lang="en-US" sz="2800" dirty="0" err="1" smtClean="0"/>
              <a:t>ariseth</a:t>
            </a:r>
            <a:r>
              <a:rPr lang="en-US" sz="2800" dirty="0" smtClean="0"/>
              <a:t> </a:t>
            </a:r>
            <a:r>
              <a:rPr lang="en-US" sz="2800" dirty="0"/>
              <a:t>a fountain of good’. </a:t>
            </a:r>
            <a:br>
              <a:rPr lang="en-US" sz="2800" dirty="0"/>
            </a:br>
            <a:r>
              <a:rPr lang="en-US" sz="2800" dirty="0"/>
              <a:t>Glory, </a:t>
            </a:r>
            <a:r>
              <a:rPr lang="en-US" sz="2800" dirty="0" err="1"/>
              <a:t>honour</a:t>
            </a:r>
            <a:r>
              <a:rPr lang="en-US" sz="2800" dirty="0"/>
              <a:t> and thanksgiving </a:t>
            </a:r>
            <a:r>
              <a:rPr lang="en-US" sz="2800" dirty="0" smtClean="0"/>
              <a:t>be </a:t>
            </a:r>
            <a:r>
              <a:rPr lang="en-US" sz="2800" dirty="0"/>
              <a:t>to thee• for ever. </a:t>
            </a:r>
            <a:endParaRPr lang="en-US" sz="2800" dirty="0" smtClean="0"/>
          </a:p>
          <a:p>
            <a:pPr marL="40639" marR="40639">
              <a:lnSpc>
                <a:spcPct val="150000"/>
              </a:lnSpc>
              <a:spcBef>
                <a:spcPts val="600"/>
              </a:spcBef>
              <a:defRPr sz="2800"/>
            </a:pPr>
            <a:r>
              <a:rPr lang="en-US" sz="2800" dirty="0"/>
              <a:t/>
            </a:r>
            <a:br>
              <a:rPr lang="en-US" sz="2800" dirty="0"/>
            </a:br>
            <a:r>
              <a:rPr lang="en-US" sz="2800" i="1" dirty="0" smtClean="0">
                <a:solidFill>
                  <a:srgbClr val="92D050"/>
                </a:solidFill>
              </a:rPr>
              <a:t>Deacon </a:t>
            </a:r>
            <a:r>
              <a:rPr lang="en-US" sz="2800" dirty="0">
                <a:solidFill>
                  <a:srgbClr val="92D050"/>
                </a:solidFill>
              </a:rPr>
              <a:t>: </a:t>
            </a:r>
            <a:r>
              <a:rPr lang="en-US" sz="1400" dirty="0" smtClean="0"/>
              <a:t>49.</a:t>
            </a:r>
            <a:r>
              <a:rPr lang="en-US" sz="2800" dirty="0" smtClean="0"/>
              <a:t>Ye </a:t>
            </a:r>
            <a:r>
              <a:rPr lang="en-US" sz="2800" dirty="0"/>
              <a:t>that are sitting, </a:t>
            </a:r>
            <a:r>
              <a:rPr lang="en-US" sz="2800" b="1" dirty="0"/>
              <a:t>stand </a:t>
            </a:r>
            <a:r>
              <a:rPr lang="en-US" sz="2800" b="1" dirty="0" smtClean="0"/>
              <a:t>up. </a:t>
            </a:r>
            <a:r>
              <a:rPr lang="en-US" sz="2400" b="1" dirty="0"/>
              <a:t/>
            </a:r>
            <a:br>
              <a:rPr lang="en-US" sz="2400" b="1" dirty="0"/>
            </a:br>
            <a:endParaRPr lang="en-US" sz="2400" dirty="0"/>
          </a:p>
        </p:txBody>
      </p:sp>
      <p:sp>
        <p:nvSpPr>
          <p:cNvPr id="2" name="Rectangle 1"/>
          <p:cNvSpPr/>
          <p:nvPr/>
        </p:nvSpPr>
        <p:spPr>
          <a:xfrm>
            <a:off x="-44335" y="-62079"/>
            <a:ext cx="4184074" cy="6450997"/>
          </a:xfrm>
          <a:prstGeom prst="rect">
            <a:avLst/>
          </a:prstGeom>
        </p:spPr>
        <p:txBody>
          <a:bodyPr wrap="square">
            <a:spAutoFit/>
          </a:bodyPr>
          <a:lstStyle/>
          <a:p>
            <a:pPr marL="40639" marR="40639">
              <a:lnSpc>
                <a:spcPct val="140000"/>
              </a:lnSpc>
              <a:spcBef>
                <a:spcPts val="600"/>
              </a:spcBef>
              <a:defRPr sz="1800">
                <a:uFillTx/>
              </a:defRPr>
            </a:pPr>
            <a:r>
              <a:rPr lang="ti-ET" sz="1400" dirty="0" smtClean="0">
                <a:uFill>
                  <a:solidFill>
                    <a:srgbClr val="000000"/>
                  </a:solidFill>
                </a:uFill>
              </a:rPr>
              <a:t> </a:t>
            </a:r>
            <a:r>
              <a:rPr lang="ti-ET" sz="1400" dirty="0">
                <a:uFill>
                  <a:solidFill>
                    <a:srgbClr val="000000"/>
                  </a:solidFill>
                </a:uFill>
              </a:rPr>
              <a:t>፵፰. </a:t>
            </a:r>
            <a:r>
              <a:rPr lang="ti-ET" sz="3600" dirty="0">
                <a:uFill>
                  <a:solidFill>
                    <a:srgbClr val="000000"/>
                  </a:solidFill>
                </a:uFill>
              </a:rPr>
              <a:t>ፀሐየ ጽድቅ ዘእምክነፊከ ይሠርቅ ፀሐየ ጽድቅ ወፈልፈለ ረባሕ፡ ለከ ስብሓት ወክብር ወአኰቴት ለዓለም ዓለም።
</a:t>
            </a:r>
            <a:endParaRPr lang="en-CA" sz="3600" dirty="0" smtClean="0">
              <a:uFill>
                <a:solidFill>
                  <a:srgbClr val="000000"/>
                </a:solidFill>
              </a:uFill>
            </a:endParaRPr>
          </a:p>
          <a:p>
            <a:pPr marL="40639" marR="40639">
              <a:lnSpc>
                <a:spcPct val="140000"/>
              </a:lnSpc>
              <a:spcBef>
                <a:spcPts val="600"/>
              </a:spcBef>
              <a:defRPr sz="1800">
                <a:uFillTx/>
              </a:defRPr>
            </a:pPr>
            <a:r>
              <a:rPr lang="ti-ET" sz="3600" dirty="0" smtClean="0">
                <a:solidFill>
                  <a:srgbClr val="92D050"/>
                </a:solidFill>
                <a:uFill>
                  <a:solidFill>
                    <a:srgbClr val="000000"/>
                  </a:solidFill>
                </a:uFill>
              </a:rPr>
              <a:t>ይ.ዲ</a:t>
            </a:r>
            <a:r>
              <a:rPr lang="ti-ET" sz="3600" dirty="0">
                <a:solidFill>
                  <a:srgbClr val="92D050"/>
                </a:solidFill>
                <a:uFill>
                  <a:solidFill>
                    <a:srgbClr val="000000"/>
                  </a:solidFill>
                </a:uFill>
              </a:rPr>
              <a:t>. </a:t>
            </a:r>
            <a:r>
              <a:rPr lang="ti-ET" sz="1400" dirty="0">
                <a:uFill>
                  <a:solidFill>
                    <a:srgbClr val="000000"/>
                  </a:solidFill>
                </a:uFill>
              </a:rPr>
              <a:t>፵፱. </a:t>
            </a:r>
            <a:r>
              <a:rPr lang="ti-ET" sz="3600" dirty="0">
                <a:uFill>
                  <a:solidFill>
                    <a:srgbClr val="000000"/>
                  </a:solidFill>
                </a:uFill>
              </a:rPr>
              <a:t>እለ ትነብሩ ተንሥኡ።</a:t>
            </a:r>
          </a:p>
        </p:txBody>
      </p:sp>
    </p:spTree>
    <p:extLst>
      <p:ext uri="{BB962C8B-B14F-4D97-AF65-F5344CB8AC3E}">
        <p14:creationId xmlns:p14="http://schemas.microsoft.com/office/powerpoint/2010/main" val="3891024580"/>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442276"/>
          </a:xfrm>
          <a:prstGeom prst="rect">
            <a:avLst/>
          </a:prstGeom>
        </p:spPr>
        <p:txBody>
          <a:bodyPr wrap="square">
            <a:spAutoFit/>
          </a:bodyPr>
          <a:lstStyle/>
          <a:p>
            <a:pPr marL="40639" marR="40639">
              <a:lnSpc>
                <a:spcPct val="135000"/>
              </a:lnSpc>
              <a:spcBef>
                <a:spcPts val="600"/>
              </a:spcBef>
              <a:defRPr sz="1800">
                <a:uFillTx/>
              </a:defRPr>
            </a:pPr>
            <a:r>
              <a:rPr lang="ti-ET" sz="2800" dirty="0">
                <a:solidFill>
                  <a:srgbClr val="FF0000"/>
                </a:solidFill>
                <a:uFill>
                  <a:solidFill>
                    <a:srgbClr val="000000"/>
                  </a:solidFill>
                </a:uFill>
              </a:rPr>
              <a:t>ይ.ካ. </a:t>
            </a:r>
            <a:r>
              <a:rPr lang="en-CA" sz="1400" dirty="0" smtClean="0">
                <a:uFill>
                  <a:solidFill>
                    <a:srgbClr val="000000"/>
                  </a:solidFill>
                </a:uFill>
              </a:rPr>
              <a:t>50.</a:t>
            </a:r>
            <a:r>
              <a:rPr lang="ti-ET" sz="2800" dirty="0" smtClean="0">
                <a:uFill>
                  <a:solidFill>
                    <a:srgbClr val="000000"/>
                  </a:solidFill>
                </a:uFill>
              </a:rPr>
              <a:t>ሥጋና </a:t>
            </a:r>
            <a:r>
              <a:rPr lang="ti-ET" sz="2800" dirty="0">
                <a:uFill>
                  <a:solidFill>
                    <a:srgbClr val="000000"/>
                  </a:solidFill>
                </a:uFill>
              </a:rPr>
              <a:t>ምእንቲ ኪቕደስ፡ ንንስሓ ነፍስና ፍጹም ዝኾነ፡ ንጹሕ ቁርባን ነቕርበልካ ኣሎና። እዚ እነቕርበልካስ ወርቅን ብሩርን ኣይኮነን። ናይ ዓመጻን ኃጢኣትን ዝኾነ ክቡር ዕንቊ እውን ኣይኮነን። ዚበሊ ኣልባስ ኣይኮነን፡ ሞት ዚስዕሮ መጓሰውን ኣይኮነን። ዝተጠብሐ በጊዕ ኣይኮነን። እንታይ ደኣ እቲ ብሞቱ ንመጓሴኡ ዜድኅን ባዕሉ ዘሕወየናን እዩ።</a:t>
            </a:r>
          </a:p>
        </p:txBody>
      </p:sp>
      <p:sp>
        <p:nvSpPr>
          <p:cNvPr id="20" name="Rectangle 19"/>
          <p:cNvSpPr/>
          <p:nvPr/>
        </p:nvSpPr>
        <p:spPr>
          <a:xfrm>
            <a:off x="8019203" y="-87347"/>
            <a:ext cx="4244501" cy="6994222"/>
          </a:xfrm>
          <a:prstGeom prst="rect">
            <a:avLst/>
          </a:prstGeom>
        </p:spPr>
        <p:txBody>
          <a:bodyPr wrap="square">
            <a:spAutoFit/>
          </a:bodyPr>
          <a:lstStyle/>
          <a:p>
            <a:pPr marL="40639" marR="40639">
              <a:lnSpc>
                <a:spcPct val="150000"/>
              </a:lnSpc>
              <a:spcBef>
                <a:spcPts val="600"/>
              </a:spcBef>
              <a:defRPr sz="2800"/>
            </a:pPr>
            <a:r>
              <a:rPr lang="en-US" sz="2300" i="1" dirty="0">
                <a:solidFill>
                  <a:srgbClr val="FF0000"/>
                </a:solidFill>
              </a:rPr>
              <a:t>Priest : </a:t>
            </a:r>
            <a:r>
              <a:rPr lang="en-US" sz="1400" i="1" dirty="0" smtClean="0"/>
              <a:t>50.</a:t>
            </a:r>
            <a:r>
              <a:rPr lang="en-US" sz="2300" dirty="0" smtClean="0"/>
              <a:t>We </a:t>
            </a:r>
            <a:r>
              <a:rPr lang="en-US" sz="2300" b="1" dirty="0"/>
              <a:t>offer unto thee a </a:t>
            </a:r>
            <a:r>
              <a:rPr lang="en-US" sz="2300" dirty="0" smtClean="0"/>
              <a:t>pure </a:t>
            </a:r>
            <a:r>
              <a:rPr lang="en-US" sz="2300" dirty="0"/>
              <a:t>and perfect oblation in our </a:t>
            </a:r>
            <a:r>
              <a:rPr lang="en-US" sz="2300" dirty="0" smtClean="0"/>
              <a:t>penitence of </a:t>
            </a:r>
            <a:r>
              <a:rPr lang="en-US" sz="2300" dirty="0"/>
              <a:t>soul in order that our body may be wholly sanctified. </a:t>
            </a:r>
            <a:br>
              <a:rPr lang="en-US" sz="2300" dirty="0"/>
            </a:br>
            <a:r>
              <a:rPr lang="en-US" sz="2300" dirty="0"/>
              <a:t>We do not offer unto thee gold, silver or precious stones of </a:t>
            </a:r>
            <a:r>
              <a:rPr lang="en-US" sz="2300" dirty="0" smtClean="0"/>
              <a:t>transgression </a:t>
            </a:r>
            <a:r>
              <a:rPr lang="en-US" sz="2300" dirty="0"/>
              <a:t>and sin ; or corruptible </a:t>
            </a:r>
            <a:r>
              <a:rPr lang="en-US" sz="2300" b="1" dirty="0"/>
              <a:t>clothes, or of </a:t>
            </a:r>
            <a:r>
              <a:rPr lang="en-US" sz="2300" dirty="0"/>
              <a:t>the flock which death </a:t>
            </a:r>
            <a:r>
              <a:rPr lang="en-US" sz="2300" b="1" dirty="0" err="1"/>
              <a:t>destroyeth</a:t>
            </a:r>
            <a:r>
              <a:rPr lang="en-US" sz="2300" b="1" dirty="0"/>
              <a:t>, or a slam </a:t>
            </a:r>
            <a:r>
              <a:rPr lang="en-US" sz="2300" dirty="0"/>
              <a:t>lamb ; but him who through </a:t>
            </a:r>
            <a:r>
              <a:rPr lang="en-US" sz="2300" dirty="0" err="1"/>
              <a:t>hIs</a:t>
            </a:r>
            <a:r>
              <a:rPr lang="en-US" sz="2300" dirty="0"/>
              <a:t> death saved </a:t>
            </a:r>
            <a:r>
              <a:rPr lang="en-US" sz="2300" b="1" dirty="0"/>
              <a:t>his </a:t>
            </a:r>
            <a:r>
              <a:rPr lang="en-US" sz="2300" dirty="0" smtClean="0"/>
              <a:t>flock</a:t>
            </a:r>
            <a:r>
              <a:rPr lang="en-US" sz="2300" dirty="0"/>
              <a:t>, and gave life unto us</a:t>
            </a:r>
            <a:r>
              <a:rPr lang="en-US" sz="2300" dirty="0" smtClean="0"/>
              <a:t>.</a:t>
            </a:r>
            <a:endParaRPr lang="en-US" sz="2300" dirty="0"/>
          </a:p>
        </p:txBody>
      </p:sp>
      <p:sp>
        <p:nvSpPr>
          <p:cNvPr id="2" name="Rectangle 1"/>
          <p:cNvSpPr/>
          <p:nvPr/>
        </p:nvSpPr>
        <p:spPr>
          <a:xfrm>
            <a:off x="-44335" y="-62079"/>
            <a:ext cx="4184074" cy="6684522"/>
          </a:xfrm>
          <a:prstGeom prst="rect">
            <a:avLst/>
          </a:prstGeom>
        </p:spPr>
        <p:txBody>
          <a:bodyPr wrap="square">
            <a:spAutoFit/>
          </a:bodyPr>
          <a:lstStyle/>
          <a:p>
            <a:pPr marL="40639" marR="40639">
              <a:lnSpc>
                <a:spcPct val="135000"/>
              </a:lnSpc>
              <a:spcBef>
                <a:spcPts val="600"/>
              </a:spcBef>
              <a:defRPr sz="1800">
                <a:uFillTx/>
              </a:defRPr>
            </a:pPr>
            <a:r>
              <a:rPr lang="ti-ET" sz="3200" dirty="0">
                <a:solidFill>
                  <a:srgbClr val="FF0000"/>
                </a:solidFill>
                <a:uFill>
                  <a:solidFill>
                    <a:srgbClr val="000000"/>
                  </a:solidFill>
                </a:uFill>
              </a:rPr>
              <a:t>ይ.ካ. </a:t>
            </a:r>
            <a:r>
              <a:rPr lang="ti-ET" sz="1400" dirty="0">
                <a:uFill>
                  <a:solidFill>
                    <a:srgbClr val="000000"/>
                  </a:solidFill>
                </a:uFill>
              </a:rPr>
              <a:t>፶. </a:t>
            </a:r>
            <a:r>
              <a:rPr lang="ti-ET" sz="3200" dirty="0">
                <a:uFill>
                  <a:solidFill>
                    <a:srgbClr val="000000"/>
                  </a:solidFill>
                </a:uFill>
              </a:rPr>
              <a:t>ናቀርብ ለከ ቁርባነ፡ ንጹሐ፡ ፍጹመ ለንስሓ ነፍስነ ከመ ይቀድስ ሥጋ ፍጹመ። ኣኮ ወርቀ ወብሩረ፡ ዘናቀርብ ለከ ወኣኮ ዕንቈ ክቡረ ዘዓመፃ ወኃጢኣት ኣኮ ኣልባሰ ዘይበሊ። ወኣኮ መራዕየ ዘሞት ይሥዕሮ ወኣኮ በግዐ ጥቡሐ። ኣላ ዘበሞቱ ያድኅን መርዔቶ ወኣሕየወነ ለሊሁ።</a:t>
            </a:r>
          </a:p>
        </p:txBody>
      </p:sp>
    </p:spTree>
    <p:extLst>
      <p:ext uri="{BB962C8B-B14F-4D97-AF65-F5344CB8AC3E}">
        <p14:creationId xmlns:p14="http://schemas.microsoft.com/office/powerpoint/2010/main" val="1048787768"/>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2" y="-178013"/>
            <a:ext cx="4331557" cy="6740307"/>
          </a:xfrm>
          <a:prstGeom prst="rect">
            <a:avLst/>
          </a:prstGeom>
        </p:spPr>
        <p:txBody>
          <a:bodyPr wrap="square">
            <a:spAutoFit/>
          </a:bodyPr>
          <a:lstStyle/>
          <a:p>
            <a:pPr marL="40639" marR="40639">
              <a:lnSpc>
                <a:spcPct val="135000"/>
              </a:lnSpc>
              <a:spcBef>
                <a:spcPts val="600"/>
              </a:spcBef>
              <a:defRPr sz="1800">
                <a:uFillTx/>
              </a:defRPr>
            </a:pPr>
            <a:r>
              <a:rPr lang="en-CA" sz="1400" dirty="0" smtClean="0">
                <a:uFill>
                  <a:solidFill>
                    <a:srgbClr val="000000"/>
                  </a:solidFill>
                </a:uFill>
              </a:rPr>
              <a:t>51.</a:t>
            </a:r>
            <a:r>
              <a:rPr lang="ti-ET" sz="3200" dirty="0" smtClean="0">
                <a:uFill>
                  <a:solidFill>
                    <a:srgbClr val="000000"/>
                  </a:solidFill>
                </a:uFill>
              </a:rPr>
              <a:t>እቶም </a:t>
            </a:r>
            <a:r>
              <a:rPr lang="ti-ET" sz="3200" dirty="0">
                <a:uFill>
                  <a:solidFill>
                    <a:srgbClr val="000000"/>
                  </a:solidFill>
                </a:uFill>
              </a:rPr>
              <a:t>ብኣኡ ኣሚኖም ኪድኅኑ፡ ዝነበሮም ነቲ ዜድኅኖም ዝኸሓድዎ ግና፡ ሕይወት ኣይረኽቡን እዮም። ናትካ ካብ ናትካ ግና </a:t>
            </a:r>
            <a:r>
              <a:rPr lang="ti-ET" sz="3200" dirty="0" smtClean="0">
                <a:uFill>
                  <a:solidFill>
                    <a:srgbClr val="000000"/>
                  </a:solidFill>
                </a:uFill>
              </a:rPr>
              <a:t>ንትስብ</a:t>
            </a:r>
            <a:r>
              <a:rPr lang="en-CA" sz="3200" dirty="0" smtClean="0">
                <a:uFill>
                  <a:solidFill>
                    <a:srgbClr val="000000"/>
                  </a:solidFill>
                </a:uFill>
              </a:rPr>
              <a:t>-</a:t>
            </a:r>
            <a:r>
              <a:rPr lang="ti-ET" sz="3200" dirty="0" smtClean="0">
                <a:uFill>
                  <a:solidFill>
                    <a:srgbClr val="000000"/>
                  </a:solidFill>
                </a:uFill>
              </a:rPr>
              <a:t>እትኻ</a:t>
            </a:r>
            <a:r>
              <a:rPr lang="ti-ET" sz="3200" dirty="0">
                <a:uFill>
                  <a:solidFill>
                    <a:srgbClr val="000000"/>
                  </a:solidFill>
                </a:uFill>
              </a:rPr>
              <a:t>፡ ነቕርብ ኣሎና። ንኣኻ ንመለኮትካ ነቕርብ ኣሎና። ንኣኻ ኣብ ቅድሚ ምእመናንካ ስለ ዝተገለጽካ፡ ሥጋኻን ደምካን ነቕርበልካ ኣሎና።</a:t>
            </a:r>
          </a:p>
        </p:txBody>
      </p:sp>
      <p:sp>
        <p:nvSpPr>
          <p:cNvPr id="20" name="Rectangle 19"/>
          <p:cNvSpPr/>
          <p:nvPr/>
        </p:nvSpPr>
        <p:spPr>
          <a:xfrm>
            <a:off x="8019203" y="-87347"/>
            <a:ext cx="4244501" cy="7022051"/>
          </a:xfrm>
          <a:prstGeom prst="rect">
            <a:avLst/>
          </a:prstGeom>
        </p:spPr>
        <p:txBody>
          <a:bodyPr wrap="square">
            <a:spAutoFit/>
          </a:bodyPr>
          <a:lstStyle/>
          <a:p>
            <a:pPr marL="40639" marR="40639">
              <a:lnSpc>
                <a:spcPct val="135000"/>
              </a:lnSpc>
              <a:spcBef>
                <a:spcPts val="600"/>
              </a:spcBef>
              <a:defRPr sz="2800"/>
            </a:pPr>
            <a:r>
              <a:rPr lang="en-US" sz="2400" dirty="0" smtClean="0"/>
              <a:t> </a:t>
            </a:r>
            <a:r>
              <a:rPr lang="en-US" sz="1400" dirty="0" smtClean="0"/>
              <a:t>51.</a:t>
            </a:r>
            <a:r>
              <a:rPr lang="en-US" sz="2400" dirty="0" smtClean="0"/>
              <a:t> </a:t>
            </a:r>
            <a:r>
              <a:rPr lang="en-US" sz="2800" dirty="0" smtClean="0"/>
              <a:t>(But </a:t>
            </a:r>
            <a:r>
              <a:rPr lang="en-US" sz="2800" dirty="0"/>
              <a:t>those </a:t>
            </a:r>
            <a:r>
              <a:rPr lang="en-US" sz="2800" dirty="0" smtClean="0"/>
              <a:t>who </a:t>
            </a:r>
            <a:r>
              <a:rPr lang="en-US" sz="2800" dirty="0"/>
              <a:t>denied </a:t>
            </a:r>
            <a:r>
              <a:rPr lang="en-US" sz="2800" dirty="0" smtClean="0"/>
              <a:t>him will </a:t>
            </a:r>
            <a:r>
              <a:rPr lang="en-US" sz="2800" dirty="0"/>
              <a:t>not be saved. They would have been saved had they not denied him.) But we offer of that which is thine to thy </a:t>
            </a:r>
            <a:r>
              <a:rPr lang="en-US" sz="2800" dirty="0" smtClean="0"/>
              <a:t>humanity</a:t>
            </a:r>
            <a:r>
              <a:rPr lang="en-US" sz="2800" dirty="0"/>
              <a:t>. </a:t>
            </a:r>
            <a:br>
              <a:rPr lang="en-US" sz="2800" dirty="0"/>
            </a:br>
            <a:r>
              <a:rPr lang="en-US" sz="2800" dirty="0" smtClean="0"/>
              <a:t>We </a:t>
            </a:r>
            <a:r>
              <a:rPr lang="en-US" sz="2800" dirty="0"/>
              <a:t>offer to thee, to thy </a:t>
            </a:r>
            <a:r>
              <a:rPr lang="en-US" sz="2800" dirty="0" smtClean="0"/>
              <a:t>divinity</a:t>
            </a:r>
            <a:r>
              <a:rPr lang="en-US" sz="2800" dirty="0"/>
              <a:t>. </a:t>
            </a:r>
            <a:br>
              <a:rPr lang="en-US" sz="2800" dirty="0"/>
            </a:br>
            <a:r>
              <a:rPr lang="en-US" sz="2800" dirty="0"/>
              <a:t>We offer to thee thy body and thy blood for thy appearance before thy pillars . </a:t>
            </a:r>
          </a:p>
        </p:txBody>
      </p:sp>
      <p:sp>
        <p:nvSpPr>
          <p:cNvPr id="2" name="Rectangle 1"/>
          <p:cNvSpPr/>
          <p:nvPr/>
        </p:nvSpPr>
        <p:spPr>
          <a:xfrm>
            <a:off x="-44335" y="-62079"/>
            <a:ext cx="4184074" cy="6075509"/>
          </a:xfrm>
          <a:prstGeom prst="rect">
            <a:avLst/>
          </a:prstGeom>
        </p:spPr>
        <p:txBody>
          <a:bodyPr wrap="square">
            <a:spAutoFit/>
          </a:bodyPr>
          <a:lstStyle/>
          <a:p>
            <a:pPr marL="40639" marR="40639">
              <a:lnSpc>
                <a:spcPct val="135000"/>
              </a:lnSpc>
              <a:spcBef>
                <a:spcPts val="600"/>
              </a:spcBef>
              <a:defRPr sz="1800">
                <a:uFillTx/>
              </a:defRPr>
            </a:pPr>
            <a:r>
              <a:rPr lang="ti-ET" sz="1400" dirty="0">
                <a:uFill>
                  <a:solidFill>
                    <a:srgbClr val="000000"/>
                  </a:solidFill>
                </a:uFill>
              </a:rPr>
              <a:t>፶፩</a:t>
            </a:r>
            <a:r>
              <a:rPr lang="ti-ET" sz="3600" dirty="0">
                <a:uFill>
                  <a:solidFill>
                    <a:srgbClr val="000000"/>
                  </a:solidFill>
                </a:uFill>
              </a:rPr>
              <a:t>. እሙንቱሰ ኢየሓይዉ፡ እለ ክሕድዎ ለዘያድኅኖሙ ዘእምድኅኑ ቦቱ። ኣላ ዚኣከ እምዚኣከ፡ ናቀርብ ለትስብእትከ። ለከ ናቀርብ ለመለኮትከ፡ ለከ ናቀርብ ለኣስተርእዮትከ ቅድመ ሠርዌከ ሥጋከ ወደመከ።</a:t>
            </a:r>
          </a:p>
        </p:txBody>
      </p:sp>
    </p:spTree>
    <p:extLst>
      <p:ext uri="{BB962C8B-B14F-4D97-AF65-F5344CB8AC3E}">
        <p14:creationId xmlns:p14="http://schemas.microsoft.com/office/powerpoint/2010/main" val="2691781809"/>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786473"/>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52. </a:t>
            </a:r>
            <a:r>
              <a:rPr lang="ti-ET" sz="2900" dirty="0">
                <a:uFill>
                  <a:solidFill>
                    <a:srgbClr val="000000"/>
                  </a:solidFill>
                </a:uFill>
              </a:rPr>
              <a:t>ምእንቲ እታ ካብ ሞት ብኣኻ ዝደኃነት ቅድስት ቤተ </a:t>
            </a:r>
            <a:r>
              <a:rPr lang="ti-ET" sz="2900" dirty="0" smtClean="0">
                <a:uFill>
                  <a:solidFill>
                    <a:srgbClr val="000000"/>
                  </a:solidFill>
                </a:uFill>
              </a:rPr>
              <a:t>ክርስቲ</a:t>
            </a:r>
            <a:r>
              <a:rPr lang="en-CA" sz="2900" dirty="0" smtClean="0">
                <a:uFill>
                  <a:solidFill>
                    <a:srgbClr val="000000"/>
                  </a:solidFill>
                </a:uFill>
              </a:rPr>
              <a:t>-</a:t>
            </a:r>
            <a:r>
              <a:rPr lang="ti-ET" sz="2900" dirty="0" smtClean="0">
                <a:uFill>
                  <a:solidFill>
                    <a:srgbClr val="000000"/>
                  </a:solidFill>
                </a:uFill>
              </a:rPr>
              <a:t>ያንካ</a:t>
            </a:r>
            <a:r>
              <a:rPr lang="ti-ET" sz="2900" dirty="0">
                <a:uFill>
                  <a:solidFill>
                    <a:srgbClr val="000000"/>
                  </a:solidFill>
                </a:uFill>
              </a:rPr>
              <a:t>፡ ኣብ ቅድሚ ሕላዌኻ ነቕርብ ኣሎና። ንስኻውን ብደምካ ሓራ ምእንቲ ከተውጽኣ ኢኻ፡ ኣብ መጋባእያ ምእንታኣ </a:t>
            </a:r>
            <a:r>
              <a:rPr lang="ti-ET" sz="2900" dirty="0" smtClean="0">
                <a:uFill>
                  <a:solidFill>
                    <a:srgbClr val="000000"/>
                  </a:solidFill>
                </a:uFill>
              </a:rPr>
              <a:t>ዝተጸፋ</a:t>
            </a:r>
            <a:r>
              <a:rPr lang="en-CA" sz="2900" dirty="0" smtClean="0">
                <a:uFill>
                  <a:solidFill>
                    <a:srgbClr val="000000"/>
                  </a:solidFill>
                </a:uFill>
              </a:rPr>
              <a:t>-</a:t>
            </a:r>
            <a:r>
              <a:rPr lang="ti-ET" sz="2900" dirty="0" smtClean="0">
                <a:uFill>
                  <a:solidFill>
                    <a:srgbClr val="000000"/>
                  </a:solidFill>
                </a:uFill>
              </a:rPr>
              <a:t>ዕካ</a:t>
            </a:r>
            <a:r>
              <a:rPr lang="ti-ET" sz="2900" dirty="0">
                <a:uFill>
                  <a:solidFill>
                    <a:srgbClr val="000000"/>
                  </a:solidFill>
                </a:uFill>
              </a:rPr>
              <a:t>። ናብ ሰማያዊት ከብካብካ ክሳዕ እትኣቱ፡ </a:t>
            </a:r>
            <a:r>
              <a:rPr lang="ti-ET" sz="2900" dirty="0" smtClean="0">
                <a:uFill>
                  <a:solidFill>
                    <a:srgbClr val="000000"/>
                  </a:solidFill>
                </a:uFill>
              </a:rPr>
              <a:t>ብመስቀ</a:t>
            </a:r>
            <a:r>
              <a:rPr lang="en-CA" sz="2900" dirty="0" smtClean="0">
                <a:uFill>
                  <a:solidFill>
                    <a:srgbClr val="000000"/>
                  </a:solidFill>
                </a:uFill>
              </a:rPr>
              <a:t>-</a:t>
            </a:r>
            <a:r>
              <a:rPr lang="ti-ET" sz="2900" dirty="0" smtClean="0">
                <a:uFill>
                  <a:solidFill>
                    <a:srgbClr val="000000"/>
                  </a:solidFill>
                </a:uFill>
              </a:rPr>
              <a:t>ልካ </a:t>
            </a:r>
            <a:r>
              <a:rPr lang="ti-ET" sz="2900" dirty="0">
                <a:uFill>
                  <a:solidFill>
                    <a:srgbClr val="000000"/>
                  </a:solidFill>
                </a:uFill>
              </a:rPr>
              <a:t>ክትሓጽር፡ </a:t>
            </a:r>
            <a:r>
              <a:rPr lang="ti-ET" sz="2900" dirty="0" smtClean="0">
                <a:uFill>
                  <a:solidFill>
                    <a:srgbClr val="000000"/>
                  </a:solidFill>
                </a:uFill>
              </a:rPr>
              <a:t>ብምስቃልካውን </a:t>
            </a:r>
            <a:r>
              <a:rPr lang="ti-ET" sz="2900" dirty="0">
                <a:uFill>
                  <a:solidFill>
                    <a:srgbClr val="000000"/>
                  </a:solidFill>
                </a:uFill>
              </a:rPr>
              <a:t>ካብ ማእከል መከራ ክትሕሎ እያ።</a:t>
            </a:r>
          </a:p>
        </p:txBody>
      </p:sp>
      <p:sp>
        <p:nvSpPr>
          <p:cNvPr id="20" name="Rectangle 19"/>
          <p:cNvSpPr/>
          <p:nvPr/>
        </p:nvSpPr>
        <p:spPr>
          <a:xfrm>
            <a:off x="8019203" y="-87347"/>
            <a:ext cx="4244501" cy="6798977"/>
          </a:xfrm>
          <a:prstGeom prst="rect">
            <a:avLst/>
          </a:prstGeom>
        </p:spPr>
        <p:txBody>
          <a:bodyPr wrap="square">
            <a:spAutoFit/>
          </a:bodyPr>
          <a:lstStyle/>
          <a:p>
            <a:pPr marL="40639" marR="40639">
              <a:lnSpc>
                <a:spcPct val="135000"/>
              </a:lnSpc>
              <a:spcBef>
                <a:spcPts val="600"/>
              </a:spcBef>
              <a:defRPr sz="2800"/>
            </a:pPr>
            <a:r>
              <a:rPr lang="en-US" sz="1400" dirty="0" smtClean="0"/>
              <a:t>52.</a:t>
            </a:r>
            <a:r>
              <a:rPr lang="en-US" sz="2500" dirty="0" smtClean="0"/>
              <a:t>We offer in thy presence for the sake of thy holy church which was saved from death through thee; and for her sake thou wert smitten in the court of judgement so that thou mightiest set her free though thy blood, and that she might be fenced around with thy cross and kept by thy crucifixion against temptation until she shall enter the marriage feast in heaven.</a:t>
            </a:r>
            <a:endParaRPr lang="en-US" sz="2500" dirty="0"/>
          </a:p>
        </p:txBody>
      </p:sp>
      <p:sp>
        <p:nvSpPr>
          <p:cNvPr id="2" name="Rectangle 1"/>
          <p:cNvSpPr/>
          <p:nvPr/>
        </p:nvSpPr>
        <p:spPr>
          <a:xfrm>
            <a:off x="-44335" y="-62079"/>
            <a:ext cx="4184074" cy="7017306"/>
          </a:xfrm>
          <a:prstGeom prst="rect">
            <a:avLst/>
          </a:prstGeom>
        </p:spPr>
        <p:txBody>
          <a:bodyPr wrap="square">
            <a:spAutoFit/>
          </a:bodyPr>
          <a:lstStyle/>
          <a:p>
            <a:pPr marL="40639" marR="40639">
              <a:lnSpc>
                <a:spcPct val="150000"/>
              </a:lnSpc>
              <a:spcBef>
                <a:spcPts val="600"/>
              </a:spcBef>
              <a:defRPr sz="1800">
                <a:uFillTx/>
              </a:defRPr>
            </a:pPr>
            <a:r>
              <a:rPr lang="ti-ET" sz="1400" dirty="0" smtClean="0">
                <a:uFill>
                  <a:solidFill>
                    <a:srgbClr val="000000"/>
                  </a:solidFill>
                </a:uFill>
              </a:rPr>
              <a:t>፶፪</a:t>
            </a:r>
            <a:r>
              <a:rPr lang="en-CA" sz="1400" dirty="0" smtClean="0">
                <a:uFill>
                  <a:solidFill>
                    <a:srgbClr val="000000"/>
                  </a:solidFill>
                </a:uFill>
              </a:rPr>
              <a:t>.</a:t>
            </a:r>
            <a:r>
              <a:rPr lang="ti-ET" sz="3000" dirty="0" smtClean="0">
                <a:uFill>
                  <a:solidFill>
                    <a:srgbClr val="000000"/>
                  </a:solidFill>
                </a:uFill>
              </a:rPr>
              <a:t>ናቀርብ </a:t>
            </a:r>
            <a:r>
              <a:rPr lang="ti-ET" sz="3000" dirty="0">
                <a:uFill>
                  <a:solidFill>
                    <a:srgbClr val="000000"/>
                  </a:solidFill>
                </a:uFill>
              </a:rPr>
              <a:t>ለከ ቅድመ ሕላዌከ በእንተ ቤተ ክርስቲያንከ ቅድስት እንተ ድኅነት ብከ፡ እሞት ወኣንተ በእንቲኣሃ፡ ተጸፋዕከ በውስተ ዓውድ ከመ ታግዕዛ በደምከ፡ ወትትሓፀር በመስቀልከ ወትጠቀብ በመጽለብትከ፡ እማእከለ መንሱት እስከ ትበውእ ውስተ ከብካብከ፡ ዘበሰማያት።</a:t>
            </a:r>
          </a:p>
        </p:txBody>
      </p:sp>
    </p:spTree>
    <p:extLst>
      <p:ext uri="{BB962C8B-B14F-4D97-AF65-F5344CB8AC3E}">
        <p14:creationId xmlns:p14="http://schemas.microsoft.com/office/powerpoint/2010/main" val="2035734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ይእዜኒ</a:t>
            </a:r>
            <a:r>
              <a:rPr lang="en-CA" sz="5000" dirty="0" smtClean="0"/>
              <a:t> </a:t>
            </a:r>
            <a:r>
              <a:rPr lang="en-CA" sz="5000" dirty="0" err="1"/>
              <a:t>ወዘልፈኒ</a:t>
            </a:r>
            <a:r>
              <a:rPr lang="en-CA" sz="5000" dirty="0"/>
              <a:t> </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ወለዓለመ</a:t>
            </a:r>
            <a:r>
              <a:rPr lang="en-CA" sz="5000" dirty="0" smtClean="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ሎምን</a:t>
            </a:r>
            <a:r>
              <a:rPr lang="en-CA" sz="5000" dirty="0" smtClean="0"/>
              <a:t> </a:t>
            </a:r>
          </a:p>
          <a:p>
            <a:r>
              <a:rPr lang="en-CA" sz="5000" dirty="0" err="1" smtClean="0"/>
              <a:t>ኵሉ</a:t>
            </a:r>
            <a:r>
              <a:rPr lang="en-CA" sz="5000" dirty="0" smtClean="0"/>
              <a:t> </a:t>
            </a:r>
            <a:r>
              <a:rPr lang="en-CA" sz="5000" dirty="0" err="1" smtClean="0"/>
              <a:t>ሳዕን</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ንዘለዓለም</a:t>
            </a:r>
            <a:r>
              <a:rPr lang="en-CA" sz="5000" dirty="0" smtClean="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 </a:t>
            </a:r>
            <a:r>
              <a:rPr lang="en-US" sz="4500" dirty="0" smtClean="0">
                <a:solidFill>
                  <a:schemeClr val="tx1">
                    <a:lumMod val="95000"/>
                  </a:schemeClr>
                </a:solidFill>
              </a:rPr>
              <a:t>now and </a:t>
            </a:r>
            <a:r>
              <a:rPr lang="en-US" sz="4500" dirty="0">
                <a:solidFill>
                  <a:schemeClr val="tx1">
                    <a:lumMod val="95000"/>
                  </a:schemeClr>
                </a:solidFill>
              </a:rPr>
              <a:t>ever </a:t>
            </a:r>
            <a:r>
              <a:rPr lang="en-US" sz="4500" dirty="0" smtClean="0">
                <a:solidFill>
                  <a:schemeClr val="tx1">
                    <a:lumMod val="95000"/>
                  </a:schemeClr>
                </a:solidFill>
              </a:rPr>
              <a:t>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a:t>
            </a:r>
            <a:r>
              <a:rPr lang="en-US" sz="4500" dirty="0" smtClean="0">
                <a:solidFill>
                  <a:schemeClr val="tx1">
                    <a:lumMod val="95000"/>
                  </a:schemeClr>
                </a:solidFill>
              </a:rPr>
              <a:t> unto ages of </a:t>
            </a:r>
            <a:r>
              <a:rPr lang="en-US" sz="4500" dirty="0">
                <a:solidFill>
                  <a:schemeClr val="tx1">
                    <a:lumMod val="95000"/>
                  </a:schemeClr>
                </a:solidFill>
              </a:rPr>
              <a:t>ages</a:t>
            </a:r>
            <a:r>
              <a:rPr lang="en-US" sz="4500" dirty="0" smtClean="0">
                <a:solidFill>
                  <a:schemeClr val="tx1">
                    <a:lumMod val="95000"/>
                  </a:schemeClr>
                </a:solidFill>
              </a:rPr>
              <a:t>. </a:t>
            </a:r>
            <a:r>
              <a:rPr lang="en-US" sz="4500" dirty="0">
                <a:solidFill>
                  <a:schemeClr val="tx1">
                    <a:lumMod val="95000"/>
                  </a:schemeClr>
                </a:solidFill>
              </a:rPr>
              <a:t>Amen</a:t>
            </a:r>
            <a:r>
              <a:rPr lang="en-US" sz="4500" dirty="0" smtClean="0">
                <a:solidFill>
                  <a:schemeClr val="tx1">
                    <a:lumMod val="95000"/>
                  </a:schemeClr>
                </a:solidFill>
              </a:rPr>
              <a:t>.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FF00"/>
                </a:solidFill>
              </a:rPr>
              <a:t>People: </a:t>
            </a:r>
            <a:r>
              <a:rPr lang="en-US" sz="4500" dirty="0" smtClean="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1378185671"/>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0949" y="-223981"/>
            <a:ext cx="4219852" cy="7253204"/>
          </a:xfrm>
          <a:prstGeom prst="rect">
            <a:avLst/>
          </a:prstGeom>
        </p:spPr>
        <p:txBody>
          <a:bodyPr wrap="square">
            <a:spAutoFit/>
          </a:bodyPr>
          <a:lstStyle/>
          <a:p>
            <a:pPr marL="40639" marR="40639">
              <a:lnSpc>
                <a:spcPct val="150000"/>
              </a:lnSpc>
              <a:spcBef>
                <a:spcPts val="600"/>
              </a:spcBef>
              <a:defRPr sz="1800">
                <a:uFillTx/>
              </a:defRPr>
            </a:pPr>
            <a:r>
              <a:rPr lang="ti-ET" sz="1400" dirty="0" smtClean="0">
                <a:uFill>
                  <a:solidFill>
                    <a:srgbClr val="000000"/>
                  </a:solidFill>
                </a:uFill>
              </a:rPr>
              <a:t> </a:t>
            </a:r>
            <a:r>
              <a:rPr lang="en-CA" sz="1400" dirty="0" smtClean="0">
                <a:uFill>
                  <a:solidFill>
                    <a:srgbClr val="000000"/>
                  </a:solidFill>
                </a:uFill>
              </a:rPr>
              <a:t>43.</a:t>
            </a:r>
            <a:r>
              <a:rPr lang="ti-ET" sz="3100" dirty="0" smtClean="0">
                <a:uFill>
                  <a:solidFill>
                    <a:srgbClr val="000000"/>
                  </a:solidFill>
                </a:uFill>
              </a:rPr>
              <a:t>ምእንቲ </a:t>
            </a:r>
            <a:r>
              <a:rPr lang="ti-ET" sz="3100" dirty="0">
                <a:uFill>
                  <a:solidFill>
                    <a:srgbClr val="000000"/>
                  </a:solidFill>
                </a:uFill>
              </a:rPr>
              <a:t>ኩሎም እቶም ከም መለኸት ደሃዮም፡ ዓው ኣቢሎም ናብ ኩሉ ክሕደት ኣሕዛብ ልደትካ ዝሰበኹ ቅዱሳን ነቢያትካ። </a:t>
            </a:r>
            <a:r>
              <a:rPr lang="ti-ET" sz="3100" dirty="0" smtClean="0">
                <a:uFill>
                  <a:solidFill>
                    <a:srgbClr val="000000"/>
                  </a:solidFill>
                </a:uFill>
              </a:rPr>
              <a:t> </a:t>
            </a:r>
            <a:endParaRPr lang="en-CA" sz="3100" dirty="0" smtClean="0">
              <a:uFill>
                <a:solidFill>
                  <a:srgbClr val="000000"/>
                </a:solidFill>
              </a:uFill>
            </a:endParaRPr>
          </a:p>
          <a:p>
            <a:pPr marL="40639" marR="40639">
              <a:lnSpc>
                <a:spcPct val="150000"/>
              </a:lnSpc>
              <a:spcBef>
                <a:spcPts val="600"/>
              </a:spcBef>
              <a:defRPr sz="1800">
                <a:uFillTx/>
              </a:defRPr>
            </a:pPr>
            <a:r>
              <a:rPr lang="en-CA" sz="1400" dirty="0" smtClean="0">
                <a:uFill>
                  <a:solidFill>
                    <a:srgbClr val="000000"/>
                  </a:solidFill>
                </a:uFill>
              </a:rPr>
              <a:t>44.</a:t>
            </a:r>
            <a:r>
              <a:rPr lang="ti-ET" sz="3100" dirty="0" smtClean="0">
                <a:uFill>
                  <a:solidFill>
                    <a:srgbClr val="000000"/>
                  </a:solidFill>
                </a:uFill>
              </a:rPr>
              <a:t>ምእንቲ </a:t>
            </a:r>
            <a:r>
              <a:rPr lang="ti-ET" sz="3100" dirty="0">
                <a:uFill>
                  <a:solidFill>
                    <a:srgbClr val="000000"/>
                  </a:solidFill>
                </a:uFill>
              </a:rPr>
              <a:t>ኩሎም እቶም ንምድሪ ኣሕዛብ ብዕርፊ መስቀልካ ዝሓረስዋ፡ ናብ ኩሉ ወሰን ዓለም ከኣ መዝገብ ቃልካ ዝዘርኡ ሓዋርያት።</a:t>
            </a:r>
          </a:p>
        </p:txBody>
      </p:sp>
      <p:sp>
        <p:nvSpPr>
          <p:cNvPr id="20" name="Rectangle 19"/>
          <p:cNvSpPr/>
          <p:nvPr/>
        </p:nvSpPr>
        <p:spPr>
          <a:xfrm>
            <a:off x="8019203" y="-87347"/>
            <a:ext cx="4244501" cy="7034618"/>
          </a:xfrm>
          <a:prstGeom prst="rect">
            <a:avLst/>
          </a:prstGeom>
        </p:spPr>
        <p:txBody>
          <a:bodyPr wrap="square">
            <a:spAutoFit/>
          </a:bodyPr>
          <a:lstStyle/>
          <a:p>
            <a:pPr marL="40639" marR="40639">
              <a:lnSpc>
                <a:spcPct val="150000"/>
              </a:lnSpc>
              <a:spcBef>
                <a:spcPts val="600"/>
              </a:spcBef>
              <a:defRPr sz="1800">
                <a:uFillTx/>
              </a:defRPr>
            </a:pPr>
            <a:r>
              <a:rPr lang="en-US" sz="1400" dirty="0" smtClean="0">
                <a:uFill>
                  <a:solidFill>
                    <a:srgbClr val="000000"/>
                  </a:solidFill>
                </a:uFill>
              </a:rPr>
              <a:t>43.</a:t>
            </a:r>
            <a:r>
              <a:rPr lang="en-US" sz="2500" dirty="0" smtClean="0">
                <a:uFill>
                  <a:solidFill>
                    <a:srgbClr val="000000"/>
                  </a:solidFill>
                </a:uFill>
              </a:rPr>
              <a:t>For the sake of all thy holy prophets who cried as horns and preached thy rising unto all the nations which were in darkness.</a:t>
            </a:r>
          </a:p>
          <a:p>
            <a:pPr marL="40639" marR="40639">
              <a:lnSpc>
                <a:spcPct val="150000"/>
              </a:lnSpc>
              <a:spcBef>
                <a:spcPts val="600"/>
              </a:spcBef>
              <a:defRPr sz="1800">
                <a:uFillTx/>
              </a:defRPr>
            </a:pPr>
            <a:r>
              <a:rPr lang="en-US" sz="1400" dirty="0" smtClean="0">
                <a:uFill>
                  <a:solidFill>
                    <a:srgbClr val="000000"/>
                  </a:solidFill>
                </a:uFill>
              </a:rPr>
              <a:t>44.</a:t>
            </a:r>
            <a:r>
              <a:rPr lang="en-US" sz="2500" dirty="0" smtClean="0">
                <a:uFill>
                  <a:solidFill>
                    <a:srgbClr val="000000"/>
                  </a:solidFill>
                </a:uFill>
              </a:rPr>
              <a:t>For the sake of all thy apostles who ploughed the ground of the heathen with the plough of thy cross, and planted the treasure of thy word to all the ends of the world.</a:t>
            </a:r>
            <a:endParaRPr lang="en-US" sz="2500" dirty="0">
              <a:uFill>
                <a:solidFill>
                  <a:srgbClr val="000000"/>
                </a:solidFill>
              </a:uFill>
            </a:endParaRPr>
          </a:p>
        </p:txBody>
      </p:sp>
      <p:sp>
        <p:nvSpPr>
          <p:cNvPr id="2" name="Rectangle 1"/>
          <p:cNvSpPr/>
          <p:nvPr/>
        </p:nvSpPr>
        <p:spPr>
          <a:xfrm>
            <a:off x="-44335" y="-62079"/>
            <a:ext cx="4184074" cy="6537624"/>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፶፫. </a:t>
            </a:r>
            <a:r>
              <a:rPr lang="ti-ET" sz="3100" dirty="0">
                <a:uFill>
                  <a:solidFill>
                    <a:srgbClr val="000000"/>
                  </a:solidFill>
                </a:uFill>
              </a:rPr>
              <a:t>ወበእንተ ኵሎሙ ቅዱሳን ነቢያቲከ እለ ከልሑ ከመ ቀርን ወሰበኩ ሥርቀተከ ውስተ ኵሉ ኣሕዛበ ጽልመት።
</a:t>
            </a:r>
            <a:r>
              <a:rPr lang="ti-ET" sz="1400" dirty="0">
                <a:uFill>
                  <a:solidFill>
                    <a:srgbClr val="000000"/>
                  </a:solidFill>
                </a:uFill>
              </a:rPr>
              <a:t>፶፬. </a:t>
            </a:r>
            <a:r>
              <a:rPr lang="ti-ET" sz="3100" dirty="0">
                <a:uFill>
                  <a:solidFill>
                    <a:srgbClr val="000000"/>
                  </a:solidFill>
                </a:uFill>
              </a:rPr>
              <a:t>ወበእንተ ኵሎሙ </a:t>
            </a:r>
            <a:r>
              <a:rPr lang="ti-ET" sz="3100" dirty="0" smtClean="0">
                <a:uFill>
                  <a:solidFill>
                    <a:srgbClr val="000000"/>
                  </a:solidFill>
                </a:uFill>
              </a:rPr>
              <a:t>ሓዋርያ</a:t>
            </a:r>
            <a:r>
              <a:rPr lang="en-CA" sz="3100" dirty="0" smtClean="0">
                <a:uFill>
                  <a:solidFill>
                    <a:srgbClr val="000000"/>
                  </a:solidFill>
                </a:uFill>
              </a:rPr>
              <a:t>-</a:t>
            </a:r>
            <a:r>
              <a:rPr lang="ti-ET" sz="3100" dirty="0" smtClean="0">
                <a:uFill>
                  <a:solidFill>
                    <a:srgbClr val="000000"/>
                  </a:solidFill>
                </a:uFill>
              </a:rPr>
              <a:t>ቲከ </a:t>
            </a:r>
            <a:r>
              <a:rPr lang="ti-ET" sz="3100" dirty="0">
                <a:uFill>
                  <a:solidFill>
                    <a:srgbClr val="000000"/>
                  </a:solidFill>
                </a:uFill>
              </a:rPr>
              <a:t>እለ ሓረስዋ ለምድረ ኣሕዛብ በዕርፈ መስቀልከ፡ ወዘርኡ መዝገበ ቃልከ ውስተ ኵሉ ኣጽናፈ ዓለም።</a:t>
            </a:r>
          </a:p>
        </p:txBody>
      </p:sp>
    </p:spTree>
    <p:extLst>
      <p:ext uri="{BB962C8B-B14F-4D97-AF65-F5344CB8AC3E}">
        <p14:creationId xmlns:p14="http://schemas.microsoft.com/office/powerpoint/2010/main" val="1281133277"/>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6755" y="-178013"/>
            <a:ext cx="4219852" cy="7209666"/>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55.</a:t>
            </a:r>
            <a:r>
              <a:rPr lang="ti-ET" sz="3100" dirty="0" smtClean="0">
                <a:uFill>
                  <a:solidFill>
                    <a:srgbClr val="000000"/>
                  </a:solidFill>
                </a:uFill>
              </a:rPr>
              <a:t>ምእንቲ </a:t>
            </a:r>
            <a:r>
              <a:rPr lang="ti-ET" sz="3100" dirty="0">
                <a:uFill>
                  <a:solidFill>
                    <a:srgbClr val="000000"/>
                  </a:solidFill>
                </a:uFill>
              </a:rPr>
              <a:t>ኩሎም እቶም ዝሰዓሩ ንጹሓት ኣመንቲ፡ ምእንቲ መጓሴኻ ክብሉ ከም ኣባጊዕ ተዃሉ ዝበልዕዎም ሰማዕታትካ።</a:t>
            </a:r>
            <a:r>
              <a:rPr lang="ti-ET" sz="3000" dirty="0">
                <a:uFill>
                  <a:solidFill>
                    <a:srgbClr val="000000"/>
                  </a:solidFill>
                </a:uFill>
              </a:rPr>
              <a:t>
</a:t>
            </a:r>
            <a:r>
              <a:rPr lang="en-CA" sz="1400" dirty="0" smtClean="0">
                <a:uFill>
                  <a:solidFill>
                    <a:srgbClr val="000000"/>
                  </a:solidFill>
                </a:uFill>
              </a:rPr>
              <a:t>56.</a:t>
            </a:r>
            <a:r>
              <a:rPr lang="ti-ET" sz="3000" dirty="0" smtClean="0">
                <a:uFill>
                  <a:solidFill>
                    <a:srgbClr val="000000"/>
                  </a:solidFill>
                </a:uFill>
              </a:rPr>
              <a:t>ምእንቲ </a:t>
            </a:r>
            <a:r>
              <a:rPr lang="ti-ET" sz="3000" dirty="0">
                <a:uFill>
                  <a:solidFill>
                    <a:srgbClr val="000000"/>
                  </a:solidFill>
                </a:uFill>
              </a:rPr>
              <a:t>ኩሎም እቶም ዓስቢ ጽድቆም ምእንቲ ክትከፍተሎም መክሊቶም ብንጽህና ዘበርከቱ ኣገልግሎቶም ዝተቐበልካዮም ጳጳሳት።</a:t>
            </a:r>
          </a:p>
        </p:txBody>
      </p:sp>
      <p:sp>
        <p:nvSpPr>
          <p:cNvPr id="20" name="Rectangle 19"/>
          <p:cNvSpPr/>
          <p:nvPr/>
        </p:nvSpPr>
        <p:spPr>
          <a:xfrm>
            <a:off x="8019203" y="-87347"/>
            <a:ext cx="4244501" cy="6709016"/>
          </a:xfrm>
          <a:prstGeom prst="rect">
            <a:avLst/>
          </a:prstGeom>
        </p:spPr>
        <p:txBody>
          <a:bodyPr wrap="square">
            <a:spAutoFit/>
          </a:bodyPr>
          <a:lstStyle/>
          <a:p>
            <a:pPr marL="40639" marR="40639">
              <a:lnSpc>
                <a:spcPct val="150000"/>
              </a:lnSpc>
              <a:spcBef>
                <a:spcPts val="600"/>
              </a:spcBef>
              <a:defRPr sz="1800">
                <a:uFillTx/>
              </a:defRPr>
            </a:pPr>
            <a:r>
              <a:rPr lang="en-US" sz="1400" dirty="0" smtClean="0">
                <a:uFill>
                  <a:solidFill>
                    <a:srgbClr val="000000"/>
                  </a:solidFill>
                </a:uFill>
              </a:rPr>
              <a:t>55.</a:t>
            </a:r>
            <a:r>
              <a:rPr lang="en-US" sz="2600" dirty="0" smtClean="0">
                <a:uFill>
                  <a:solidFill>
                    <a:srgbClr val="000000"/>
                  </a:solidFill>
                </a:uFill>
              </a:rPr>
              <a:t>And </a:t>
            </a:r>
            <a:r>
              <a:rPr lang="en-US" sz="2600" dirty="0">
                <a:uFill>
                  <a:solidFill>
                    <a:srgbClr val="000000"/>
                  </a:solidFill>
                </a:uFill>
              </a:rPr>
              <a:t>for the sake of all the victorious, faithful and pure martyrs </a:t>
            </a:r>
            <a:r>
              <a:rPr lang="en-US" sz="2600" dirty="0" smtClean="0">
                <a:uFill>
                  <a:solidFill>
                    <a:srgbClr val="000000"/>
                  </a:solidFill>
                </a:uFill>
              </a:rPr>
              <a:t>whom the </a:t>
            </a:r>
            <a:r>
              <a:rPr lang="en-US" sz="2600" dirty="0">
                <a:uFill>
                  <a:solidFill>
                    <a:srgbClr val="000000"/>
                  </a:solidFill>
                </a:uFill>
              </a:rPr>
              <a:t>wolves ate as sheep. </a:t>
            </a:r>
            <a:endParaRPr lang="en-US" sz="2600" dirty="0" smtClean="0">
              <a:uFill>
                <a:solidFill>
                  <a:srgbClr val="000000"/>
                </a:solidFill>
              </a:uFill>
            </a:endParaRPr>
          </a:p>
          <a:p>
            <a:pPr marL="40639" marR="40639">
              <a:lnSpc>
                <a:spcPct val="150000"/>
              </a:lnSpc>
              <a:spcBef>
                <a:spcPts val="600"/>
              </a:spcBef>
              <a:defRPr sz="1800">
                <a:uFillTx/>
              </a:defRPr>
            </a:pPr>
            <a:r>
              <a:rPr lang="en-US" sz="1400" dirty="0" smtClean="0">
                <a:uFill>
                  <a:solidFill>
                    <a:srgbClr val="000000"/>
                  </a:solidFill>
                </a:uFill>
              </a:rPr>
              <a:t>56.</a:t>
            </a:r>
            <a:r>
              <a:rPr lang="en-US" sz="2600" dirty="0" smtClean="0">
                <a:uFill>
                  <a:solidFill>
                    <a:srgbClr val="000000"/>
                  </a:solidFill>
                </a:uFill>
              </a:rPr>
              <a:t>And </a:t>
            </a:r>
            <a:r>
              <a:rPr lang="en-US" sz="2600" dirty="0">
                <a:uFill>
                  <a:solidFill>
                    <a:srgbClr val="000000"/>
                  </a:solidFill>
                </a:uFill>
              </a:rPr>
              <a:t>for the sake of all bishops who fulfilled their ministry in purity, whose service thou didst accept in order that thou </a:t>
            </a:r>
            <a:r>
              <a:rPr lang="en-US" sz="2600" dirty="0" err="1">
                <a:uFill>
                  <a:solidFill>
                    <a:srgbClr val="000000"/>
                  </a:solidFill>
                </a:uFill>
              </a:rPr>
              <a:t>mayest</a:t>
            </a:r>
            <a:r>
              <a:rPr lang="en-US" sz="2600" dirty="0">
                <a:uFill>
                  <a:solidFill>
                    <a:srgbClr val="000000"/>
                  </a:solidFill>
                </a:uFill>
              </a:rPr>
              <a:t> give them the reward of their </a:t>
            </a:r>
            <a:r>
              <a:rPr lang="en-US" sz="2600" dirty="0" smtClean="0">
                <a:uFill>
                  <a:solidFill>
                    <a:srgbClr val="000000"/>
                  </a:solidFill>
                </a:uFill>
              </a:rPr>
              <a:t>righteousness.</a:t>
            </a:r>
            <a:endParaRPr lang="en-US" sz="2600" dirty="0">
              <a:uFill>
                <a:solidFill>
                  <a:srgbClr val="000000"/>
                </a:solidFill>
              </a:uFill>
            </a:endParaRPr>
          </a:p>
        </p:txBody>
      </p:sp>
      <p:sp>
        <p:nvSpPr>
          <p:cNvPr id="2" name="Rectangle 1"/>
          <p:cNvSpPr/>
          <p:nvPr/>
        </p:nvSpPr>
        <p:spPr>
          <a:xfrm>
            <a:off x="-44335" y="-62079"/>
            <a:ext cx="4184074" cy="6609502"/>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፶፭. </a:t>
            </a:r>
            <a:r>
              <a:rPr lang="ti-ET" sz="3100" dirty="0">
                <a:uFill>
                  <a:solidFill>
                    <a:srgbClr val="000000"/>
                  </a:solidFill>
                </a:uFill>
              </a:rPr>
              <a:t>ወበእንተ ኵሎሙ ሰማዕታት መዋዕያን መሃይምናን ወንጹሓን እለ በእንተ መርዔተከ በልዕዎሙ ተኵላት ከመ ኣባግዕ።
</a:t>
            </a:r>
            <a:r>
              <a:rPr lang="ti-ET" sz="1400" dirty="0">
                <a:uFill>
                  <a:solidFill>
                    <a:srgbClr val="000000"/>
                  </a:solidFill>
                </a:uFill>
              </a:rPr>
              <a:t>፶፮. </a:t>
            </a:r>
            <a:r>
              <a:rPr lang="ti-ET" sz="3100" dirty="0">
                <a:uFill>
                  <a:solidFill>
                    <a:srgbClr val="000000"/>
                  </a:solidFill>
                </a:uFill>
              </a:rPr>
              <a:t>ወበእንተ ኵሎሙ ጳጳሳት እለ ኣዕለዉ ምግቦሙ በንጽሕ ወተወከፍከ ሥላጤሆሙ፡ ከመ ትዕሥዮሙ ዐስበ ጽድቆሙ።</a:t>
            </a:r>
          </a:p>
        </p:txBody>
      </p:sp>
    </p:spTree>
    <p:extLst>
      <p:ext uri="{BB962C8B-B14F-4D97-AF65-F5344CB8AC3E}">
        <p14:creationId xmlns:p14="http://schemas.microsoft.com/office/powerpoint/2010/main" val="911364488"/>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931" y="-178013"/>
            <a:ext cx="4219852" cy="6817251"/>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57. </a:t>
            </a:r>
            <a:r>
              <a:rPr lang="ti-ET" sz="3200" dirty="0" smtClean="0">
                <a:uFill>
                  <a:solidFill>
                    <a:srgbClr val="000000"/>
                  </a:solidFill>
                </a:uFill>
              </a:rPr>
              <a:t>ምእንቲ </a:t>
            </a:r>
            <a:r>
              <a:rPr lang="ti-ET" sz="3200" dirty="0">
                <a:uFill>
                  <a:solidFill>
                    <a:srgbClr val="000000"/>
                  </a:solidFill>
                </a:uFill>
              </a:rPr>
              <a:t>ኩሎም እቶም ርስቶም ብሓጎስ ኪቕበሉ ምሕጽንታኦም ዝሓለዉ ካህናት።
</a:t>
            </a:r>
            <a:r>
              <a:rPr lang="en-CA" sz="1400" dirty="0" smtClean="0">
                <a:uFill>
                  <a:solidFill>
                    <a:srgbClr val="000000"/>
                  </a:solidFill>
                </a:uFill>
              </a:rPr>
              <a:t>58.</a:t>
            </a:r>
            <a:r>
              <a:rPr lang="ti-ET" sz="3200" dirty="0" smtClean="0">
                <a:uFill>
                  <a:solidFill>
                    <a:srgbClr val="000000"/>
                  </a:solidFill>
                </a:uFill>
              </a:rPr>
              <a:t>ምእንቲ </a:t>
            </a:r>
            <a:r>
              <a:rPr lang="ti-ET" sz="3200" dirty="0">
                <a:uFill>
                  <a:solidFill>
                    <a:srgbClr val="000000"/>
                  </a:solidFill>
                </a:uFill>
              </a:rPr>
              <a:t>ኩሎም እቶም ነቶም ብመንፈስ ቅዱስ ዘለዉ ኪመስልዎም ናይ መንፈስ ኣገልግሎቶም ዘቐልጠፉ ዲያቆናት</a:t>
            </a:r>
            <a:r>
              <a:rPr lang="ti-ET" sz="3200" dirty="0" smtClean="0">
                <a:uFill>
                  <a:solidFill>
                    <a:srgbClr val="000000"/>
                  </a:solidFill>
                </a:uFill>
              </a:rPr>
              <a:t>።</a:t>
            </a:r>
            <a:r>
              <a:rPr lang="en-CA" sz="3200" dirty="0" smtClean="0">
                <a:uFill>
                  <a:solidFill>
                    <a:srgbClr val="000000"/>
                  </a:solidFill>
                </a:uFill>
              </a:rPr>
              <a:t>  </a:t>
            </a:r>
            <a:endParaRPr lang="ti-ET" sz="3200" dirty="0">
              <a:uFill>
                <a:solidFill>
                  <a:srgbClr val="000000"/>
                </a:solidFill>
              </a:uFill>
            </a:endParaRPr>
          </a:p>
        </p:txBody>
      </p:sp>
      <p:sp>
        <p:nvSpPr>
          <p:cNvPr id="20" name="Rectangle 19"/>
          <p:cNvSpPr/>
          <p:nvPr/>
        </p:nvSpPr>
        <p:spPr>
          <a:xfrm>
            <a:off x="8019203" y="-87347"/>
            <a:ext cx="4244501" cy="6960560"/>
          </a:xfrm>
          <a:prstGeom prst="rect">
            <a:avLst/>
          </a:prstGeom>
        </p:spPr>
        <p:txBody>
          <a:bodyPr wrap="square">
            <a:spAutoFit/>
          </a:bodyPr>
          <a:lstStyle/>
          <a:p>
            <a:pPr marL="40639" marR="40639">
              <a:lnSpc>
                <a:spcPct val="150000"/>
              </a:lnSpc>
              <a:spcBef>
                <a:spcPts val="600"/>
              </a:spcBef>
              <a:defRPr sz="1800">
                <a:uFillTx/>
              </a:defRPr>
            </a:pPr>
            <a:r>
              <a:rPr lang="en-US" sz="1400" dirty="0" smtClean="0">
                <a:uFill>
                  <a:solidFill>
                    <a:srgbClr val="000000"/>
                  </a:solidFill>
                </a:uFill>
              </a:rPr>
              <a:t>57. </a:t>
            </a:r>
            <a:r>
              <a:rPr lang="en-US" sz="2700" dirty="0" smtClean="0">
                <a:uFill>
                  <a:solidFill>
                    <a:srgbClr val="000000"/>
                  </a:solidFill>
                </a:uFill>
              </a:rPr>
              <a:t>For the sake of all priests who kept in truth that which was entrusted to them </a:t>
            </a:r>
            <a:r>
              <a:rPr lang="en-US" sz="2700" dirty="0" err="1" smtClean="0">
                <a:uFill>
                  <a:solidFill>
                    <a:srgbClr val="000000"/>
                  </a:solidFill>
                </a:uFill>
              </a:rPr>
              <a:t>inorder</a:t>
            </a:r>
            <a:r>
              <a:rPr lang="en-US" sz="2700" dirty="0" smtClean="0">
                <a:uFill>
                  <a:solidFill>
                    <a:srgbClr val="000000"/>
                  </a:solidFill>
                </a:uFill>
              </a:rPr>
              <a:t> that they may receive their heritage with pleasure.</a:t>
            </a:r>
          </a:p>
          <a:p>
            <a:pPr marL="40639" marR="40639">
              <a:lnSpc>
                <a:spcPct val="150000"/>
              </a:lnSpc>
              <a:spcBef>
                <a:spcPts val="600"/>
              </a:spcBef>
              <a:defRPr sz="1800">
                <a:uFillTx/>
              </a:defRPr>
            </a:pPr>
            <a:r>
              <a:rPr lang="en-US" sz="1400" dirty="0" smtClean="0">
                <a:uFill>
                  <a:solidFill>
                    <a:srgbClr val="000000"/>
                  </a:solidFill>
                </a:uFill>
              </a:rPr>
              <a:t>58. </a:t>
            </a:r>
            <a:r>
              <a:rPr lang="en-US" sz="2700" dirty="0" smtClean="0">
                <a:uFill>
                  <a:solidFill>
                    <a:srgbClr val="000000"/>
                  </a:solidFill>
                </a:uFill>
              </a:rPr>
              <a:t>And for the sake of all deacons who have made light the wings of spirit so that they may be like those that are in the Holy Spirit.</a:t>
            </a:r>
            <a:endParaRPr lang="en-US" sz="2700" dirty="0">
              <a:uFill>
                <a:solidFill>
                  <a:srgbClr val="000000"/>
                </a:solidFill>
              </a:uFill>
            </a:endParaRPr>
          </a:p>
        </p:txBody>
      </p:sp>
      <p:sp>
        <p:nvSpPr>
          <p:cNvPr id="2" name="Rectangle 1"/>
          <p:cNvSpPr/>
          <p:nvPr/>
        </p:nvSpPr>
        <p:spPr>
          <a:xfrm>
            <a:off x="-44335" y="-62079"/>
            <a:ext cx="4184074" cy="6817251"/>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፶፯. </a:t>
            </a:r>
            <a:r>
              <a:rPr lang="ti-ET" sz="3200" dirty="0">
                <a:uFill>
                  <a:solidFill>
                    <a:srgbClr val="000000"/>
                  </a:solidFill>
                </a:uFill>
              </a:rPr>
              <a:t>ወበእንተ ኵሎሙ ቀሲሳን እለ ዐቀቡ ምሕጽናሆሙ በጽድቅ ከመ ይትመጠዉ ርስቶሙ በፍስሓ።
</a:t>
            </a:r>
            <a:r>
              <a:rPr lang="ti-ET" sz="1400" dirty="0">
                <a:uFill>
                  <a:solidFill>
                    <a:srgbClr val="000000"/>
                  </a:solidFill>
                </a:uFill>
              </a:rPr>
              <a:t>፶፰. </a:t>
            </a:r>
            <a:r>
              <a:rPr lang="ti-ET" sz="3200" dirty="0">
                <a:uFill>
                  <a:solidFill>
                    <a:srgbClr val="000000"/>
                  </a:solidFill>
                </a:uFill>
              </a:rPr>
              <a:t>ወበእንተ ኵሎሙ ዲኣይቆናት እለ ኣቅለሉ ክነፊሆሙ ዘመንፈስ ከመ ይሳተፍዎሙ ለእለ በመንፈስ ቅዱስ።</a:t>
            </a:r>
          </a:p>
        </p:txBody>
      </p:sp>
    </p:spTree>
    <p:extLst>
      <p:ext uri="{BB962C8B-B14F-4D97-AF65-F5344CB8AC3E}">
        <p14:creationId xmlns:p14="http://schemas.microsoft.com/office/powerpoint/2010/main" val="755702627"/>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617196"/>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59. </a:t>
            </a:r>
            <a:r>
              <a:rPr lang="ti-ET" sz="3100" dirty="0">
                <a:uFill>
                  <a:solidFill>
                    <a:srgbClr val="000000"/>
                  </a:solidFill>
                </a:uFill>
              </a:rPr>
              <a:t>ምእንቲ ኩሎም እቶም ሠናይ ኣገልግሎት ዝወፈዩን ንሕዝቢ ዝመሃሩን ኣናጊንስጢሳውያን።</a:t>
            </a:r>
            <a:r>
              <a:rPr lang="ti-ET" sz="3000" dirty="0">
                <a:uFill>
                  <a:solidFill>
                    <a:srgbClr val="000000"/>
                  </a:solidFill>
                </a:uFill>
              </a:rPr>
              <a:t>
</a:t>
            </a:r>
            <a:r>
              <a:rPr lang="en-CA" sz="1400" dirty="0" smtClean="0">
                <a:uFill>
                  <a:solidFill>
                    <a:srgbClr val="000000"/>
                  </a:solidFill>
                </a:uFill>
              </a:rPr>
              <a:t>60.</a:t>
            </a:r>
            <a:r>
              <a:rPr lang="ti-ET" sz="3100" dirty="0" smtClean="0">
                <a:uFill>
                  <a:solidFill>
                    <a:srgbClr val="000000"/>
                  </a:solidFill>
                </a:uFill>
              </a:rPr>
              <a:t>ምእንቲ </a:t>
            </a:r>
            <a:r>
              <a:rPr lang="ti-ET" sz="3100" dirty="0">
                <a:uFill>
                  <a:solidFill>
                    <a:srgbClr val="000000"/>
                  </a:solidFill>
                </a:uFill>
              </a:rPr>
              <a:t>ኩሎም እቶም ብእምነት ተዓዊቶም ዝሞቱ፡ ነገሥታት።</a:t>
            </a:r>
            <a:r>
              <a:rPr lang="ti-ET" sz="3000" dirty="0">
                <a:uFill>
                  <a:solidFill>
                    <a:srgbClr val="000000"/>
                  </a:solidFill>
                </a:uFill>
              </a:rPr>
              <a:t>
</a:t>
            </a:r>
            <a:r>
              <a:rPr lang="en-CA" sz="1400" dirty="0" smtClean="0">
                <a:uFill>
                  <a:solidFill>
                    <a:srgbClr val="000000"/>
                  </a:solidFill>
                </a:uFill>
              </a:rPr>
              <a:t>61.</a:t>
            </a:r>
            <a:r>
              <a:rPr lang="ti-ET" sz="3100" dirty="0" smtClean="0">
                <a:uFill>
                  <a:solidFill>
                    <a:srgbClr val="000000"/>
                  </a:solidFill>
                </a:uFill>
              </a:rPr>
              <a:t>ምእንቲ </a:t>
            </a:r>
            <a:r>
              <a:rPr lang="ti-ET" sz="3100" dirty="0">
                <a:uFill>
                  <a:solidFill>
                    <a:srgbClr val="000000"/>
                  </a:solidFill>
                </a:uFill>
              </a:rPr>
              <a:t>እቶም ነዚ ኃላፊ ዓለም ጸሊኦም ሰማያዊ ከብካብ ዝፈተዉ ወራዙትን ደናግልን።</a:t>
            </a:r>
          </a:p>
        </p:txBody>
      </p:sp>
      <p:sp>
        <p:nvSpPr>
          <p:cNvPr id="20" name="Rectangle 19"/>
          <p:cNvSpPr/>
          <p:nvPr/>
        </p:nvSpPr>
        <p:spPr>
          <a:xfrm>
            <a:off x="8019203" y="-87347"/>
            <a:ext cx="4244501" cy="6894195"/>
          </a:xfrm>
          <a:prstGeom prst="rect">
            <a:avLst/>
          </a:prstGeom>
        </p:spPr>
        <p:txBody>
          <a:bodyPr wrap="square">
            <a:spAutoFit/>
          </a:bodyPr>
          <a:lstStyle/>
          <a:p>
            <a:pPr marL="40639" marR="40639">
              <a:lnSpc>
                <a:spcPct val="150000"/>
              </a:lnSpc>
              <a:spcBef>
                <a:spcPts val="600"/>
              </a:spcBef>
              <a:defRPr sz="1800">
                <a:uFillTx/>
              </a:defRPr>
            </a:pPr>
            <a:r>
              <a:rPr lang="en-US" sz="1400" dirty="0" smtClean="0">
                <a:uFill>
                  <a:solidFill>
                    <a:srgbClr val="000000"/>
                  </a:solidFill>
                </a:uFill>
              </a:rPr>
              <a:t>59. </a:t>
            </a:r>
            <a:r>
              <a:rPr lang="en-US" sz="2400" dirty="0" smtClean="0">
                <a:uFill>
                  <a:solidFill>
                    <a:srgbClr val="000000"/>
                  </a:solidFill>
                </a:uFill>
              </a:rPr>
              <a:t>For the sake of all the </a:t>
            </a:r>
            <a:r>
              <a:rPr lang="en-US" sz="2400" dirty="0" err="1" smtClean="0">
                <a:uFill>
                  <a:solidFill>
                    <a:srgbClr val="000000"/>
                  </a:solidFill>
                </a:uFill>
              </a:rPr>
              <a:t>anagnosts</a:t>
            </a:r>
            <a:r>
              <a:rPr lang="en-US" sz="2400" dirty="0" smtClean="0">
                <a:uFill>
                  <a:solidFill>
                    <a:srgbClr val="000000"/>
                  </a:solidFill>
                </a:uFill>
              </a:rPr>
              <a:t> who ministered well, taught and preached thy people.</a:t>
            </a:r>
          </a:p>
          <a:p>
            <a:pPr marL="40639" marR="40639">
              <a:lnSpc>
                <a:spcPct val="150000"/>
              </a:lnSpc>
              <a:spcBef>
                <a:spcPts val="600"/>
              </a:spcBef>
              <a:defRPr sz="1800">
                <a:uFillTx/>
              </a:defRPr>
            </a:pPr>
            <a:r>
              <a:rPr lang="en-US" sz="1400" dirty="0" smtClean="0">
                <a:uFill>
                  <a:solidFill>
                    <a:srgbClr val="000000"/>
                  </a:solidFill>
                </a:uFill>
              </a:rPr>
              <a:t>60.</a:t>
            </a:r>
            <a:r>
              <a:rPr lang="en-US" sz="2400" dirty="0" smtClean="0">
                <a:uFill>
                  <a:solidFill>
                    <a:srgbClr val="000000"/>
                  </a:solidFill>
                </a:uFill>
              </a:rPr>
              <a:t>For the sake of all the victorious kings who gained their rest in faith.</a:t>
            </a:r>
          </a:p>
          <a:p>
            <a:pPr marL="40639" marR="40639">
              <a:lnSpc>
                <a:spcPct val="150000"/>
              </a:lnSpc>
              <a:spcBef>
                <a:spcPts val="600"/>
              </a:spcBef>
              <a:defRPr sz="1800">
                <a:uFillTx/>
              </a:defRPr>
            </a:pPr>
            <a:r>
              <a:rPr lang="en-US" sz="1400" dirty="0" smtClean="0">
                <a:uFill>
                  <a:solidFill>
                    <a:srgbClr val="000000"/>
                  </a:solidFill>
                </a:uFill>
              </a:rPr>
              <a:t>61. </a:t>
            </a:r>
            <a:r>
              <a:rPr lang="en-US" sz="2400" dirty="0" smtClean="0">
                <a:uFill>
                  <a:solidFill>
                    <a:srgbClr val="000000"/>
                  </a:solidFill>
                </a:uFill>
              </a:rPr>
              <a:t>For the sake of the young men and virgins who became enemies of this corruptible world and loved the marriage feast which is in heaven.</a:t>
            </a:r>
            <a:endParaRPr lang="en-US" sz="2400" dirty="0">
              <a:uFill>
                <a:solidFill>
                  <a:srgbClr val="000000"/>
                </a:solidFill>
              </a:uFill>
            </a:endParaRPr>
          </a:p>
        </p:txBody>
      </p:sp>
      <p:sp>
        <p:nvSpPr>
          <p:cNvPr id="2" name="Rectangle 1"/>
          <p:cNvSpPr/>
          <p:nvPr/>
        </p:nvSpPr>
        <p:spPr>
          <a:xfrm>
            <a:off x="-44335" y="-62079"/>
            <a:ext cx="4184074" cy="6894195"/>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፶፱. </a:t>
            </a:r>
            <a:r>
              <a:rPr lang="ti-ET" sz="3000" dirty="0">
                <a:uFill>
                  <a:solidFill>
                    <a:srgbClr val="000000"/>
                  </a:solidFill>
                </a:uFill>
              </a:rPr>
              <a:t>ወበእንተ ኵሎሙ ኣናጉንስጢስ፡ እለ ተልእኩ ሠናየ ወመሓሩ ለሕዝብከ ወሰበኩ መጻሕፍቲከ፡ </a:t>
            </a:r>
            <a:r>
              <a:rPr lang="ti-ET" sz="2800" dirty="0">
                <a:uFill>
                  <a:solidFill>
                    <a:srgbClr val="000000"/>
                  </a:solidFill>
                </a:uFill>
              </a:rPr>
              <a:t>
</a:t>
            </a:r>
            <a:r>
              <a:rPr lang="ti-ET" sz="1400" dirty="0">
                <a:uFill>
                  <a:solidFill>
                    <a:srgbClr val="000000"/>
                  </a:solidFill>
                </a:uFill>
              </a:rPr>
              <a:t>፷. </a:t>
            </a:r>
            <a:r>
              <a:rPr lang="ti-ET" sz="2800" dirty="0">
                <a:uFill>
                  <a:solidFill>
                    <a:srgbClr val="000000"/>
                  </a:solidFill>
                </a:uFill>
              </a:rPr>
              <a:t>በእንተ ኵሎሙ ነገሥታት መዋዕያን ወዕለ ኣዕረፉ በርትዕት ሃይማኖት።
</a:t>
            </a:r>
            <a:r>
              <a:rPr lang="ti-ET" sz="1400" dirty="0">
                <a:uFill>
                  <a:solidFill>
                    <a:srgbClr val="000000"/>
                  </a:solidFill>
                </a:uFill>
              </a:rPr>
              <a:t>፷፩. </a:t>
            </a:r>
            <a:r>
              <a:rPr lang="ti-ET" sz="2800" dirty="0">
                <a:uFill>
                  <a:solidFill>
                    <a:srgbClr val="000000"/>
                  </a:solidFill>
                </a:uFill>
              </a:rPr>
              <a:t>በእንተ ወራዙት ወደናግል እለ ጸልእዎ ለዝ ዓለም ሓላፊ ወኣብደሩ ከብካበ ዘበሰማያት።</a:t>
            </a:r>
          </a:p>
        </p:txBody>
      </p:sp>
    </p:spTree>
    <p:extLst>
      <p:ext uri="{BB962C8B-B14F-4D97-AF65-F5344CB8AC3E}">
        <p14:creationId xmlns:p14="http://schemas.microsoft.com/office/powerpoint/2010/main" val="227166775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863417"/>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62.</a:t>
            </a:r>
            <a:r>
              <a:rPr lang="ti-ET" sz="2900" dirty="0" smtClean="0">
                <a:uFill>
                  <a:solidFill>
                    <a:srgbClr val="000000"/>
                  </a:solidFill>
                </a:uFill>
              </a:rPr>
              <a:t>ምእንቲ </a:t>
            </a:r>
            <a:r>
              <a:rPr lang="ti-ET" sz="2900" dirty="0">
                <a:uFill>
                  <a:solidFill>
                    <a:srgbClr val="000000"/>
                  </a:solidFill>
                </a:uFill>
              </a:rPr>
              <a:t>ኩሎም እቶም ዓስቦም ብዓቢይ ቃል ኪልምኑ ነፍሶም ናባኻ ኣኅሊፎም ዝሃቡ ገድሎምውን ዘስለጡ፡ ብሠናይ ስም ከኣ ዝተዓወቱ ቅዱሳንውን።
</a:t>
            </a:r>
            <a:r>
              <a:rPr lang="en-CA" sz="1400" dirty="0" smtClean="0">
                <a:uFill>
                  <a:solidFill>
                    <a:srgbClr val="000000"/>
                  </a:solidFill>
                </a:uFill>
              </a:rPr>
              <a:t>63.</a:t>
            </a:r>
            <a:r>
              <a:rPr lang="ti-ET" sz="2900" dirty="0" smtClean="0">
                <a:uFill>
                  <a:solidFill>
                    <a:srgbClr val="000000"/>
                  </a:solidFill>
                </a:uFill>
              </a:rPr>
              <a:t>ምእንቲ </a:t>
            </a:r>
            <a:r>
              <a:rPr lang="ti-ET" sz="2900" dirty="0">
                <a:uFill>
                  <a:solidFill>
                    <a:srgbClr val="000000"/>
                  </a:solidFill>
                </a:uFill>
              </a:rPr>
              <a:t>ኩሎም እቶም ካብዚ ዓለም እዚ ዝሓለፉ ኣቦታትናን ኣዴታትናን፡ ኣኅዋትናን ኣኃትናን ድማ ንስኻ መዘከርታኦም ኣብ ቅድሜኻ ክትገብረሎም።</a:t>
            </a:r>
          </a:p>
        </p:txBody>
      </p:sp>
      <p:sp>
        <p:nvSpPr>
          <p:cNvPr id="20" name="Rectangle 19"/>
          <p:cNvSpPr/>
          <p:nvPr/>
        </p:nvSpPr>
        <p:spPr>
          <a:xfrm>
            <a:off x="8019203" y="-87347"/>
            <a:ext cx="4244501" cy="6901889"/>
          </a:xfrm>
          <a:prstGeom prst="rect">
            <a:avLst/>
          </a:prstGeom>
        </p:spPr>
        <p:txBody>
          <a:bodyPr wrap="square">
            <a:spAutoFit/>
          </a:bodyPr>
          <a:lstStyle/>
          <a:p>
            <a:pPr marL="40639" marR="40639">
              <a:lnSpc>
                <a:spcPct val="150000"/>
              </a:lnSpc>
              <a:spcBef>
                <a:spcPts val="600"/>
              </a:spcBef>
              <a:defRPr sz="1800">
                <a:uFillTx/>
              </a:defRPr>
            </a:pPr>
            <a:r>
              <a:rPr lang="en-US" sz="1400" dirty="0" smtClean="0"/>
              <a:t>62.</a:t>
            </a:r>
            <a:r>
              <a:rPr lang="en-US" sz="2500" dirty="0" smtClean="0"/>
              <a:t>And </a:t>
            </a:r>
            <a:r>
              <a:rPr lang="en-US" sz="2500" dirty="0"/>
              <a:t>for the sake of all saints who committed themselves to thee and completed their fight, and entered bearing good names to ask for their reward according to thy great </a:t>
            </a:r>
            <a:r>
              <a:rPr lang="en-US" sz="2500" dirty="0" smtClean="0"/>
              <a:t>word.</a:t>
            </a:r>
            <a:r>
              <a:rPr lang="en-US" sz="2400" b="1" dirty="0"/>
              <a:t/>
            </a:r>
            <a:br>
              <a:rPr lang="en-US" sz="2400" b="1" dirty="0"/>
            </a:br>
            <a:r>
              <a:rPr lang="en-US" sz="2400" b="1" dirty="0" smtClean="0"/>
              <a:t> </a:t>
            </a:r>
            <a:r>
              <a:rPr lang="en-US" sz="1400" b="1" dirty="0" smtClean="0"/>
              <a:t>63. </a:t>
            </a:r>
            <a:r>
              <a:rPr lang="en-US" sz="2400" dirty="0" smtClean="0"/>
              <a:t>For </a:t>
            </a:r>
            <a:r>
              <a:rPr lang="en-US" sz="2400" dirty="0"/>
              <a:t>the sake of all our fathers and our brothers who departed from this world that thou </a:t>
            </a:r>
            <a:r>
              <a:rPr lang="en-US" sz="2400" dirty="0" err="1"/>
              <a:t>mayest</a:t>
            </a:r>
            <a:r>
              <a:rPr lang="en-US" sz="2400" dirty="0"/>
              <a:t> have the remembrance of them before thee.</a:t>
            </a:r>
            <a:endParaRPr lang="en-US" sz="2400" dirty="0">
              <a:solidFill>
                <a:srgbClr val="FF0000"/>
              </a:solidFill>
              <a:uFill>
                <a:solidFill>
                  <a:srgbClr val="000000"/>
                </a:solidFill>
              </a:uFill>
            </a:endParaRPr>
          </a:p>
        </p:txBody>
      </p:sp>
      <p:sp>
        <p:nvSpPr>
          <p:cNvPr id="2" name="Rectangle 1"/>
          <p:cNvSpPr/>
          <p:nvPr/>
        </p:nvSpPr>
        <p:spPr>
          <a:xfrm>
            <a:off x="-44335" y="-62079"/>
            <a:ext cx="4184074" cy="6609502"/>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፷፪. </a:t>
            </a:r>
            <a:r>
              <a:rPr lang="ti-ET" sz="3100" dirty="0">
                <a:uFill>
                  <a:solidFill>
                    <a:srgbClr val="000000"/>
                  </a:solidFill>
                </a:uFill>
              </a:rPr>
              <a:t>ወበእንተ ኵሎሙ ቅዱሳን እለ ኣግብኡ ነፍሶሙ ለከ ወሠለጡ ገድሎሙ ወኣተዉ በሠናይ ስም ከመ ይስኣሉ ዐስቦሙ በዐቢይ ቃል።
</a:t>
            </a:r>
            <a:r>
              <a:rPr lang="ti-ET" sz="1400" dirty="0">
                <a:uFill>
                  <a:solidFill>
                    <a:srgbClr val="000000"/>
                  </a:solidFill>
                </a:uFill>
              </a:rPr>
              <a:t>፷፫. </a:t>
            </a:r>
            <a:r>
              <a:rPr lang="ti-ET" sz="3100" dirty="0">
                <a:uFill>
                  <a:solidFill>
                    <a:srgbClr val="000000"/>
                  </a:solidFill>
                </a:uFill>
              </a:rPr>
              <a:t>በእንተ ኵሎሙ ኣበዊነ ወኣኀዊነ እለ ፈለሱ እምዝንቱ ኦኣለም ከመ ኣንተ ትግበር ሎሙ ተዝካሮሙ በቅድሜከ።</a:t>
            </a:r>
          </a:p>
        </p:txBody>
      </p:sp>
    </p:spTree>
    <p:extLst>
      <p:ext uri="{BB962C8B-B14F-4D97-AF65-F5344CB8AC3E}">
        <p14:creationId xmlns:p14="http://schemas.microsoft.com/office/powerpoint/2010/main" val="3041221725"/>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3579" y="-178013"/>
            <a:ext cx="4219852" cy="6817251"/>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64.</a:t>
            </a:r>
            <a:r>
              <a:rPr lang="ti-ET" sz="3600" dirty="0" smtClean="0">
                <a:uFill>
                  <a:solidFill>
                    <a:srgbClr val="000000"/>
                  </a:solidFill>
                </a:uFill>
              </a:rPr>
              <a:t>ምእንቲ </a:t>
            </a:r>
            <a:r>
              <a:rPr lang="ti-ET" sz="3600" dirty="0">
                <a:uFill>
                  <a:solidFill>
                    <a:srgbClr val="000000"/>
                  </a:solidFill>
                </a:uFill>
              </a:rPr>
              <a:t>ኩሎም እቶም ብጥምቀት ልዕልቲ ቤተ ክርስቲያንካ ዝተወልዱ ኣብ ገድሎም </a:t>
            </a:r>
            <a:r>
              <a:rPr lang="ti-ET" sz="3600" dirty="0" smtClean="0">
                <a:uFill>
                  <a:solidFill>
                    <a:srgbClr val="000000"/>
                  </a:solidFill>
                </a:uFill>
              </a:rPr>
              <a:t>ከተሓጉሶ</a:t>
            </a:r>
            <a:r>
              <a:rPr lang="en-CA" sz="3600" dirty="0" smtClean="0">
                <a:uFill>
                  <a:solidFill>
                    <a:srgbClr val="000000"/>
                  </a:solidFill>
                </a:uFill>
              </a:rPr>
              <a:t>-</a:t>
            </a:r>
            <a:r>
              <a:rPr lang="ti-ET" sz="3600" dirty="0" smtClean="0">
                <a:uFill>
                  <a:solidFill>
                    <a:srgbClr val="000000"/>
                  </a:solidFill>
                </a:uFill>
              </a:rPr>
              <a:t>ምን </a:t>
            </a:r>
            <a:r>
              <a:rPr lang="ti-ET" sz="3600" dirty="0">
                <a:uFill>
                  <a:solidFill>
                    <a:srgbClr val="000000"/>
                  </a:solidFill>
                </a:uFill>
              </a:rPr>
              <a:t>ኣኽሊሎም ከም ዝረኽቡ ክትገብሮምን</a:t>
            </a:r>
            <a:r>
              <a:rPr lang="ti-ET" sz="3600" dirty="0" smtClean="0">
                <a:uFill>
                  <a:solidFill>
                    <a:srgbClr val="000000"/>
                  </a:solidFill>
                </a:uFill>
              </a:rPr>
              <a:t>።</a:t>
            </a:r>
            <a:endParaRPr lang="en-CA" sz="3600" dirty="0" smtClean="0">
              <a:uFill>
                <a:solidFill>
                  <a:srgbClr val="000000"/>
                </a:solidFill>
              </a:uFill>
            </a:endParaRPr>
          </a:p>
          <a:p>
            <a:pPr marL="40639" marR="40639">
              <a:lnSpc>
                <a:spcPct val="150000"/>
              </a:lnSpc>
              <a:spcBef>
                <a:spcPts val="600"/>
              </a:spcBef>
              <a:defRPr sz="1800">
                <a:uFillTx/>
              </a:defRPr>
            </a:pPr>
            <a:r>
              <a:rPr lang="en-CA" sz="1400" dirty="0"/>
              <a:t>65. </a:t>
            </a:r>
            <a:r>
              <a:rPr lang="ti-ET" sz="3600" dirty="0"/>
              <a:t>ምእንቲ  ኩሎም እቶም </a:t>
            </a:r>
            <a:r>
              <a:rPr lang="ti-ET" sz="3600" dirty="0" smtClean="0"/>
              <a:t>ብዂናት</a:t>
            </a:r>
            <a:r>
              <a:rPr lang="en-CA" sz="3600" dirty="0" smtClean="0"/>
              <a:t> </a:t>
            </a:r>
            <a:r>
              <a:rPr lang="ti-ET" sz="3600" dirty="0" smtClean="0"/>
              <a:t>ዝተቐትሉን</a:t>
            </a:r>
            <a:r>
              <a:rPr lang="ti-ET" sz="3600" dirty="0"/>
              <a:t>፡</a:t>
            </a:r>
            <a:r>
              <a:rPr lang="en-CA" sz="3600" dirty="0">
                <a:uFill>
                  <a:solidFill>
                    <a:srgbClr val="000000"/>
                  </a:solidFill>
                </a:uFill>
              </a:rPr>
              <a:t> </a:t>
            </a:r>
            <a:endParaRPr lang="ti-ET" sz="3600" dirty="0">
              <a:uFill>
                <a:solidFill>
                  <a:srgbClr val="000000"/>
                </a:solidFill>
              </a:uFill>
            </a:endParaRPr>
          </a:p>
        </p:txBody>
      </p:sp>
      <p:sp>
        <p:nvSpPr>
          <p:cNvPr id="20" name="Rectangle 19"/>
          <p:cNvSpPr/>
          <p:nvPr/>
        </p:nvSpPr>
        <p:spPr>
          <a:xfrm>
            <a:off x="8019203" y="-87347"/>
            <a:ext cx="4244501" cy="6632585"/>
          </a:xfrm>
          <a:prstGeom prst="rect">
            <a:avLst/>
          </a:prstGeom>
        </p:spPr>
        <p:txBody>
          <a:bodyPr wrap="square">
            <a:spAutoFit/>
          </a:bodyPr>
          <a:lstStyle/>
          <a:p>
            <a:pPr marL="40639" marR="40639">
              <a:lnSpc>
                <a:spcPct val="150000"/>
              </a:lnSpc>
              <a:spcBef>
                <a:spcPts val="600"/>
              </a:spcBef>
              <a:defRPr sz="1800">
                <a:uFillTx/>
              </a:defRPr>
            </a:pPr>
            <a:r>
              <a:rPr lang="en-US" sz="1400" dirty="0" smtClean="0">
                <a:uFill>
                  <a:solidFill>
                    <a:srgbClr val="000000"/>
                  </a:solidFill>
                </a:uFill>
              </a:rPr>
              <a:t>64.</a:t>
            </a:r>
            <a:r>
              <a:rPr lang="en-US" sz="2800" dirty="0" smtClean="0">
                <a:uFill>
                  <a:solidFill>
                    <a:srgbClr val="000000"/>
                  </a:solidFill>
                </a:uFill>
              </a:rPr>
              <a:t>And </a:t>
            </a:r>
            <a:r>
              <a:rPr lang="en-US" sz="2800" dirty="0">
                <a:uFill>
                  <a:solidFill>
                    <a:srgbClr val="000000"/>
                  </a:solidFill>
                </a:uFill>
              </a:rPr>
              <a:t>for the sake of all those who were born through the baptism of thy great church, in order that thou </a:t>
            </a:r>
            <a:r>
              <a:rPr lang="en-US" sz="2800" dirty="0" err="1">
                <a:uFill>
                  <a:solidFill>
                    <a:srgbClr val="000000"/>
                  </a:solidFill>
                </a:uFill>
              </a:rPr>
              <a:t>mayest</a:t>
            </a:r>
            <a:r>
              <a:rPr lang="en-US" sz="2800" dirty="0">
                <a:uFill>
                  <a:solidFill>
                    <a:srgbClr val="000000"/>
                  </a:solidFill>
                </a:uFill>
              </a:rPr>
              <a:t> be their delight in their conflict, and make them worthy. of their crown. </a:t>
            </a:r>
            <a:endParaRPr lang="en-US" sz="2800" dirty="0" smtClean="0">
              <a:uFill>
                <a:solidFill>
                  <a:srgbClr val="000000"/>
                </a:solidFill>
              </a:uFill>
            </a:endParaRPr>
          </a:p>
          <a:p>
            <a:pPr marL="40639" marR="40639">
              <a:lnSpc>
                <a:spcPct val="150000"/>
              </a:lnSpc>
              <a:spcBef>
                <a:spcPts val="600"/>
              </a:spcBef>
              <a:defRPr sz="1800">
                <a:uFillTx/>
              </a:defRPr>
            </a:pPr>
            <a:r>
              <a:rPr lang="en-US" sz="1400" dirty="0" smtClean="0">
                <a:uFill>
                  <a:solidFill>
                    <a:srgbClr val="000000"/>
                  </a:solidFill>
                </a:uFill>
              </a:rPr>
              <a:t>65</a:t>
            </a:r>
            <a:r>
              <a:rPr lang="en-US" sz="1400" dirty="0">
                <a:uFill>
                  <a:solidFill>
                    <a:srgbClr val="000000"/>
                  </a:solidFill>
                </a:uFill>
              </a:rPr>
              <a:t>. </a:t>
            </a:r>
            <a:r>
              <a:rPr lang="en-US" sz="2800" dirty="0">
                <a:uFill>
                  <a:solidFill>
                    <a:srgbClr val="000000"/>
                  </a:solidFill>
                </a:uFill>
              </a:rPr>
              <a:t>And for the sake of all those who were killed </a:t>
            </a:r>
            <a:r>
              <a:rPr lang="en-US" sz="2800" dirty="0" smtClean="0">
                <a:uFill>
                  <a:solidFill>
                    <a:srgbClr val="000000"/>
                  </a:solidFill>
                </a:uFill>
              </a:rPr>
              <a:t>with</a:t>
            </a:r>
            <a:endParaRPr lang="en-US" sz="2800" dirty="0">
              <a:solidFill>
                <a:srgbClr val="FF0000"/>
              </a:solidFill>
              <a:uFill>
                <a:solidFill>
                  <a:srgbClr val="000000"/>
                </a:solidFill>
              </a:uFill>
            </a:endParaRPr>
          </a:p>
        </p:txBody>
      </p:sp>
      <p:sp>
        <p:nvSpPr>
          <p:cNvPr id="2" name="Rectangle 1"/>
          <p:cNvSpPr/>
          <p:nvPr/>
        </p:nvSpPr>
        <p:spPr>
          <a:xfrm>
            <a:off x="-44335" y="-62079"/>
            <a:ext cx="4184074" cy="6817251"/>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፷፬. </a:t>
            </a:r>
            <a:r>
              <a:rPr lang="en-CA" sz="1400" dirty="0" smtClean="0">
                <a:uFill>
                  <a:solidFill>
                    <a:srgbClr val="000000"/>
                  </a:solidFill>
                </a:uFill>
              </a:rPr>
              <a:t> </a:t>
            </a:r>
            <a:r>
              <a:rPr lang="ti-ET" sz="3600" dirty="0" smtClean="0">
                <a:uFill>
                  <a:solidFill>
                    <a:srgbClr val="000000"/>
                  </a:solidFill>
                </a:uFill>
              </a:rPr>
              <a:t>ወበእንተ </a:t>
            </a:r>
            <a:r>
              <a:rPr lang="ti-ET" sz="3600" dirty="0">
                <a:uFill>
                  <a:solidFill>
                    <a:srgbClr val="000000"/>
                  </a:solidFill>
                </a:uFill>
              </a:rPr>
              <a:t>ኵሎሙ እለ ተወልዱ በጥምቀተ ቤተ ክርስቲያንከ ልዕልት ከመ ታስተፍስሖሙ በገድሎሙ ወትረስዮሙ ከመ </a:t>
            </a:r>
            <a:r>
              <a:rPr lang="ti-ET" sz="3600" dirty="0" smtClean="0">
                <a:uFill>
                  <a:solidFill>
                    <a:srgbClr val="000000"/>
                  </a:solidFill>
                </a:uFill>
              </a:rPr>
              <a:t>ትክፍ</a:t>
            </a:r>
            <a:r>
              <a:rPr lang="en-CA" sz="3600" dirty="0" smtClean="0">
                <a:uFill>
                  <a:solidFill>
                    <a:srgbClr val="000000"/>
                  </a:solidFill>
                </a:uFill>
              </a:rPr>
              <a:t>-</a:t>
            </a:r>
            <a:r>
              <a:rPr lang="ti-ET" sz="3600" dirty="0" smtClean="0">
                <a:uFill>
                  <a:solidFill>
                    <a:srgbClr val="000000"/>
                  </a:solidFill>
                </a:uFill>
              </a:rPr>
              <a:t>ሎሙ </a:t>
            </a:r>
            <a:r>
              <a:rPr lang="ti-ET" sz="3600" dirty="0">
                <a:uFill>
                  <a:solidFill>
                    <a:srgbClr val="000000"/>
                  </a:solidFill>
                </a:uFill>
              </a:rPr>
              <a:t>ኣክሊሎሙ</a:t>
            </a:r>
            <a:r>
              <a:rPr lang="ti-ET" sz="3600" dirty="0" smtClean="0">
                <a:uFill>
                  <a:solidFill>
                    <a:srgbClr val="000000"/>
                  </a:solidFill>
                </a:uFill>
              </a:rPr>
              <a:t>።</a:t>
            </a:r>
            <a:endParaRPr lang="en-CA" sz="3600" dirty="0" smtClean="0">
              <a:uFill>
                <a:solidFill>
                  <a:srgbClr val="000000"/>
                </a:solidFill>
              </a:uFill>
            </a:endParaRPr>
          </a:p>
          <a:p>
            <a:pPr marL="40639" marR="40639">
              <a:lnSpc>
                <a:spcPct val="150000"/>
              </a:lnSpc>
              <a:spcBef>
                <a:spcPts val="600"/>
              </a:spcBef>
              <a:defRPr sz="1800">
                <a:uFillTx/>
              </a:defRPr>
            </a:pPr>
            <a:r>
              <a:rPr lang="ti-ET" sz="1400" dirty="0">
                <a:uFill>
                  <a:solidFill>
                    <a:srgbClr val="000000"/>
                  </a:solidFill>
                </a:uFill>
              </a:rPr>
              <a:t>፷፭. </a:t>
            </a:r>
            <a:r>
              <a:rPr lang="ti-ET" sz="3600" dirty="0">
                <a:uFill>
                  <a:solidFill>
                    <a:srgbClr val="000000"/>
                  </a:solidFill>
                </a:uFill>
              </a:rPr>
              <a:t>ወበእንተ ኵሎሙ ኣለ ተቀትሉ በኵናት </a:t>
            </a:r>
            <a:r>
              <a:rPr lang="ti-ET" sz="3600" dirty="0" smtClean="0">
                <a:uFill>
                  <a:solidFill>
                    <a:srgbClr val="000000"/>
                  </a:solidFill>
                </a:uFill>
              </a:rPr>
              <a:t>ወእለ</a:t>
            </a:r>
            <a:endParaRPr lang="ti-ET" sz="3600" dirty="0">
              <a:uFill>
                <a:solidFill>
                  <a:srgbClr val="000000"/>
                </a:solidFill>
              </a:uFill>
            </a:endParaRPr>
          </a:p>
        </p:txBody>
      </p:sp>
    </p:spTree>
    <p:extLst>
      <p:ext uri="{BB962C8B-B14F-4D97-AF65-F5344CB8AC3E}">
        <p14:creationId xmlns:p14="http://schemas.microsoft.com/office/powerpoint/2010/main" val="2617478944"/>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459" y="-178013"/>
            <a:ext cx="4219852" cy="7263527"/>
          </a:xfrm>
          <a:prstGeom prst="rect">
            <a:avLst/>
          </a:prstGeom>
        </p:spPr>
        <p:txBody>
          <a:bodyPr wrap="square">
            <a:spAutoFit/>
          </a:bodyPr>
          <a:lstStyle/>
          <a:p>
            <a:pPr marL="40639" marR="40639">
              <a:lnSpc>
                <a:spcPct val="150000"/>
              </a:lnSpc>
              <a:spcBef>
                <a:spcPts val="600"/>
              </a:spcBef>
              <a:buClr>
                <a:srgbClr val="000000"/>
              </a:buClr>
              <a:defRPr sz="2800"/>
            </a:pPr>
            <a:r>
              <a:rPr lang="ti-ET" sz="3500" dirty="0" smtClean="0"/>
              <a:t>ዝተማረኹን </a:t>
            </a:r>
            <a:r>
              <a:rPr lang="ti-ET" sz="3500" dirty="0"/>
              <a:t>ኣቦታትና፡ ኣዴታትና፡ ኣኅዋትና ኣኃትና፡ ኩሎም ስውኣት ኤርትራ፡ </a:t>
            </a:r>
            <a:endParaRPr lang="en-CA" sz="3500" dirty="0" smtClean="0"/>
          </a:p>
          <a:p>
            <a:pPr marL="40639" marR="40639">
              <a:lnSpc>
                <a:spcPct val="150000"/>
              </a:lnSpc>
              <a:spcBef>
                <a:spcPts val="600"/>
              </a:spcBef>
              <a:buClr>
                <a:srgbClr val="000000"/>
              </a:buClr>
              <a:defRPr sz="2800"/>
            </a:pPr>
            <a:r>
              <a:rPr lang="ti-ET" sz="2400" b="1" dirty="0" smtClean="0">
                <a:solidFill>
                  <a:srgbClr val="FFC000"/>
                </a:solidFill>
              </a:rPr>
              <a:t>………. </a:t>
            </a:r>
            <a:r>
              <a:rPr lang="ti-ET" sz="2400" b="1" dirty="0">
                <a:solidFill>
                  <a:srgbClr val="FFC000"/>
                </a:solidFill>
              </a:rPr>
              <a:t>ንሓጺር ጊዜ ብጸሎት ምዝካር።</a:t>
            </a:r>
          </a:p>
          <a:p>
            <a:pPr marL="40639" marR="40639">
              <a:lnSpc>
                <a:spcPct val="150000"/>
              </a:lnSpc>
              <a:spcBef>
                <a:spcPts val="600"/>
              </a:spcBef>
              <a:buClr>
                <a:srgbClr val="000000"/>
              </a:buClr>
              <a:buFont typeface="Arial"/>
              <a:defRPr sz="2000"/>
            </a:pPr>
            <a:r>
              <a:rPr lang="ti-ET" sz="3500" dirty="0"/>
              <a:t>ምእንቲ ድኻታትን መሳኺንን፡ ምእንቲ መበለታትን ዘኽታማትን ንልምነካ።</a:t>
            </a:r>
          </a:p>
        </p:txBody>
      </p:sp>
      <p:sp>
        <p:nvSpPr>
          <p:cNvPr id="20" name="Rectangle 19"/>
          <p:cNvSpPr/>
          <p:nvPr/>
        </p:nvSpPr>
        <p:spPr>
          <a:xfrm>
            <a:off x="8019203" y="-87347"/>
            <a:ext cx="4244501" cy="6986528"/>
          </a:xfrm>
          <a:prstGeom prst="rect">
            <a:avLst/>
          </a:prstGeom>
        </p:spPr>
        <p:txBody>
          <a:bodyPr wrap="square">
            <a:spAutoFit/>
          </a:bodyPr>
          <a:lstStyle/>
          <a:p>
            <a:pPr marL="40639" marR="40639">
              <a:lnSpc>
                <a:spcPct val="150000"/>
              </a:lnSpc>
              <a:spcBef>
                <a:spcPts val="600"/>
              </a:spcBef>
              <a:defRPr sz="1800">
                <a:uFillTx/>
              </a:defRPr>
            </a:pPr>
            <a:r>
              <a:rPr lang="en-US" sz="2800" dirty="0">
                <a:uFill>
                  <a:solidFill>
                    <a:srgbClr val="000000"/>
                  </a:solidFill>
                </a:uFill>
              </a:rPr>
              <a:t>the spear </a:t>
            </a:r>
            <a:r>
              <a:rPr lang="en-US" sz="2800" dirty="0" smtClean="0">
                <a:uFill>
                  <a:solidFill>
                    <a:srgbClr val="000000"/>
                  </a:solidFill>
                </a:uFill>
              </a:rPr>
              <a:t>and were taken captives. Our fathers, mothers, brothers and sisters, all martyr’s of Eritrea: </a:t>
            </a:r>
          </a:p>
          <a:p>
            <a:pPr marL="40639" marR="40639">
              <a:lnSpc>
                <a:spcPct val="150000"/>
              </a:lnSpc>
              <a:spcBef>
                <a:spcPts val="600"/>
              </a:spcBef>
              <a:defRPr sz="1800">
                <a:uFillTx/>
              </a:defRPr>
            </a:pPr>
            <a:r>
              <a:rPr lang="en-US" sz="2000" dirty="0" smtClean="0">
                <a:solidFill>
                  <a:srgbClr val="FFC000"/>
                </a:solidFill>
                <a:uFill>
                  <a:solidFill>
                    <a:srgbClr val="000000"/>
                  </a:solidFill>
                </a:uFill>
              </a:rPr>
              <a:t>….At this moment we remember them in prayer.</a:t>
            </a:r>
          </a:p>
          <a:p>
            <a:pPr marL="40639" marR="40639">
              <a:lnSpc>
                <a:spcPct val="150000"/>
              </a:lnSpc>
              <a:spcBef>
                <a:spcPts val="600"/>
              </a:spcBef>
              <a:defRPr sz="1800">
                <a:uFillTx/>
              </a:defRPr>
            </a:pPr>
            <a:r>
              <a:rPr lang="en-US" sz="2800" dirty="0" smtClean="0">
                <a:uFill>
                  <a:solidFill>
                    <a:srgbClr val="000000"/>
                  </a:solidFill>
                </a:uFill>
              </a:rPr>
              <a:t> For the poor and the miserable. And for the sake of the widow and the orphan.</a:t>
            </a:r>
            <a:endParaRPr lang="en-US" sz="2800" dirty="0">
              <a:uFill>
                <a:solidFill>
                  <a:srgbClr val="000000"/>
                </a:solidFill>
              </a:uFill>
            </a:endParaRPr>
          </a:p>
        </p:txBody>
      </p:sp>
      <p:sp>
        <p:nvSpPr>
          <p:cNvPr id="2" name="Rectangle 1"/>
          <p:cNvSpPr/>
          <p:nvPr/>
        </p:nvSpPr>
        <p:spPr>
          <a:xfrm>
            <a:off x="-44335" y="-137143"/>
            <a:ext cx="4184074" cy="7171194"/>
          </a:xfrm>
          <a:prstGeom prst="rect">
            <a:avLst/>
          </a:prstGeom>
        </p:spPr>
        <p:txBody>
          <a:bodyPr wrap="square">
            <a:spAutoFit/>
          </a:bodyPr>
          <a:lstStyle/>
          <a:p>
            <a:pPr marL="40639" marR="40639">
              <a:lnSpc>
                <a:spcPct val="150000"/>
              </a:lnSpc>
              <a:spcBef>
                <a:spcPts val="600"/>
              </a:spcBef>
              <a:defRPr sz="1800">
                <a:uFillTx/>
              </a:defRPr>
            </a:pPr>
            <a:r>
              <a:rPr lang="ti-ET" sz="3500" dirty="0" smtClean="0">
                <a:uFill>
                  <a:solidFill>
                    <a:srgbClr val="000000"/>
                  </a:solidFill>
                </a:uFill>
              </a:rPr>
              <a:t>ተጼወዉ</a:t>
            </a:r>
            <a:r>
              <a:rPr lang="ti-ET" sz="3500" dirty="0">
                <a:uFill>
                  <a:solidFill>
                    <a:srgbClr val="000000"/>
                  </a:solidFill>
                </a:uFill>
              </a:rPr>
              <a:t>፡ ኣበዊነ ወእማቲነ፡ ኣኃዊነ ወኣኃቲነ ኵሎሙ ሰማዕታተ ኤርትራ።</a:t>
            </a:r>
            <a:r>
              <a:rPr lang="ti-ET" sz="3400" dirty="0">
                <a:uFill>
                  <a:solidFill>
                    <a:srgbClr val="000000"/>
                  </a:solidFill>
                </a:uFill>
              </a:rPr>
              <a:t>
</a:t>
            </a:r>
            <a:r>
              <a:rPr lang="en-CA" sz="2400" dirty="0" smtClean="0">
                <a:solidFill>
                  <a:srgbClr val="FFC000"/>
                </a:solidFill>
                <a:uFill>
                  <a:solidFill>
                    <a:srgbClr val="000000"/>
                  </a:solidFill>
                </a:uFill>
              </a:rPr>
              <a:t>…..</a:t>
            </a:r>
            <a:r>
              <a:rPr lang="ti-ET" sz="2400" dirty="0" smtClean="0">
                <a:solidFill>
                  <a:srgbClr val="FFC000"/>
                </a:solidFill>
                <a:uFill>
                  <a:solidFill>
                    <a:srgbClr val="000000"/>
                  </a:solidFill>
                </a:uFill>
              </a:rPr>
              <a:t>በዝየ </a:t>
            </a:r>
            <a:r>
              <a:rPr lang="ti-ET" sz="2400" dirty="0">
                <a:solidFill>
                  <a:srgbClr val="FFC000"/>
                </a:solidFill>
                <a:uFill>
                  <a:solidFill>
                    <a:srgbClr val="000000"/>
                  </a:solidFill>
                </a:uFill>
              </a:rPr>
              <a:t>ይዝክሩ ኩሎሙ ሰማዕታተ </a:t>
            </a:r>
            <a:r>
              <a:rPr lang="ti-ET" sz="2400" dirty="0" smtClean="0">
                <a:solidFill>
                  <a:srgbClr val="FFC000"/>
                </a:solidFill>
                <a:uFill>
                  <a:solidFill>
                    <a:srgbClr val="000000"/>
                  </a:solidFill>
                </a:uFill>
              </a:rPr>
              <a:t>ኤርትራ</a:t>
            </a:r>
            <a:r>
              <a:rPr lang="ti-ET" sz="3400" dirty="0">
                <a:uFill>
                  <a:solidFill>
                    <a:srgbClr val="000000"/>
                  </a:solidFill>
                </a:uFill>
              </a:rPr>
              <a:t>
</a:t>
            </a:r>
            <a:r>
              <a:rPr lang="ti-ET" sz="3500" dirty="0">
                <a:uFill>
                  <a:solidFill>
                    <a:srgbClr val="000000"/>
                  </a:solidFill>
                </a:uFill>
              </a:rPr>
              <a:t>በእንተ ነዳያን ወምስኪናን ወበእንተ ዕቤራት ወእጓለ ማውታ።</a:t>
            </a:r>
          </a:p>
        </p:txBody>
      </p:sp>
    </p:spTree>
    <p:extLst>
      <p:ext uri="{BB962C8B-B14F-4D97-AF65-F5344CB8AC3E}">
        <p14:creationId xmlns:p14="http://schemas.microsoft.com/office/powerpoint/2010/main" val="2078758814"/>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7017306"/>
          </a:xfrm>
          <a:prstGeom prst="rect">
            <a:avLst/>
          </a:prstGeom>
        </p:spPr>
        <p:txBody>
          <a:bodyPr wrap="square">
            <a:spAutoFit/>
          </a:bodyPr>
          <a:lstStyle/>
          <a:p>
            <a:pPr marL="40639" marR="40639">
              <a:lnSpc>
                <a:spcPct val="150000"/>
              </a:lnSpc>
              <a:spcBef>
                <a:spcPts val="600"/>
              </a:spcBef>
              <a:defRPr sz="1800">
                <a:uFillTx/>
              </a:defRPr>
            </a:pPr>
            <a:r>
              <a:rPr lang="en-CA" sz="1400" dirty="0">
                <a:uFill>
                  <a:solidFill>
                    <a:srgbClr val="000000"/>
                  </a:solidFill>
                </a:uFill>
              </a:rPr>
              <a:t>66. </a:t>
            </a:r>
            <a:r>
              <a:rPr lang="ti-ET" sz="3000" dirty="0" smtClean="0">
                <a:uFill>
                  <a:solidFill>
                    <a:srgbClr val="000000"/>
                  </a:solidFill>
                </a:uFill>
              </a:rPr>
              <a:t>ኣ </a:t>
            </a:r>
            <a:r>
              <a:rPr lang="ti-ET" sz="3000" dirty="0">
                <a:uFill>
                  <a:solidFill>
                    <a:srgbClr val="000000"/>
                  </a:solidFill>
                </a:uFill>
              </a:rPr>
              <a:t>ጐይታ ምእንታይ ምእንቲ ድኹም ኣገልጋሊኻ ብዘይመጠነይ ብጸጋኻ ዝጸዋዕካንን ዘይግብኣኒ ክነሱ ኣብ ቅድሜኻ ዘቕረብካንን ኣብ ቅድሚ መሰዊእኻ (ታቦትካ) ብምሕረትካ ዘቖምካንን ዘዕቤኻንን ዘልዓልካንን ኃጢኣተይ ክትሰርየለይ ኃጢኣት ሕዝብኻ ክትሓድግ እልምነካ።</a:t>
            </a:r>
          </a:p>
        </p:txBody>
      </p:sp>
      <p:sp>
        <p:nvSpPr>
          <p:cNvPr id="20" name="Rectangle 19"/>
          <p:cNvSpPr/>
          <p:nvPr/>
        </p:nvSpPr>
        <p:spPr>
          <a:xfrm>
            <a:off x="8019203" y="-87347"/>
            <a:ext cx="4244501" cy="6380593"/>
          </a:xfrm>
          <a:prstGeom prst="rect">
            <a:avLst/>
          </a:prstGeom>
        </p:spPr>
        <p:txBody>
          <a:bodyPr wrap="square">
            <a:spAutoFit/>
          </a:bodyPr>
          <a:lstStyle/>
          <a:p>
            <a:pPr marL="40639" marR="40639">
              <a:lnSpc>
                <a:spcPct val="150000"/>
              </a:lnSpc>
              <a:spcBef>
                <a:spcPts val="600"/>
              </a:spcBef>
              <a:defRPr sz="1800">
                <a:uFillTx/>
              </a:defRPr>
            </a:pPr>
            <a:r>
              <a:rPr lang="en-US" sz="1400" dirty="0" smtClean="0">
                <a:uFill>
                  <a:solidFill>
                    <a:srgbClr val="000000"/>
                  </a:solidFill>
                </a:uFill>
              </a:rPr>
              <a:t>66.</a:t>
            </a:r>
            <a:r>
              <a:rPr lang="en-US" sz="2500" dirty="0" smtClean="0">
                <a:uFill>
                  <a:solidFill>
                    <a:srgbClr val="000000"/>
                  </a:solidFill>
                </a:uFill>
              </a:rPr>
              <a:t>And </a:t>
            </a:r>
            <a:r>
              <a:rPr lang="en-US" sz="2500" dirty="0">
                <a:uFill>
                  <a:solidFill>
                    <a:srgbClr val="000000"/>
                  </a:solidFill>
                </a:uFill>
              </a:rPr>
              <a:t>for the sake of me, thy humble servant, whom thou hast called through thy grace, though unworthy. Thou hast promoted and exalted me while I was not meet. Thou hast brought me nigh before thee through thy mercy to stand before thy altar, Lord, in order that thou </a:t>
            </a:r>
            <a:r>
              <a:rPr lang="en-US" sz="2500" dirty="0" err="1">
                <a:uFill>
                  <a:solidFill>
                    <a:srgbClr val="000000"/>
                  </a:solidFill>
                </a:uFill>
              </a:rPr>
              <a:t>mayest</a:t>
            </a:r>
            <a:r>
              <a:rPr lang="en-US" sz="2500" dirty="0">
                <a:uFill>
                  <a:solidFill>
                    <a:srgbClr val="000000"/>
                  </a:solidFill>
                </a:uFill>
              </a:rPr>
              <a:t> forgive my soul and all thy </a:t>
            </a:r>
            <a:r>
              <a:rPr lang="en-US" sz="2500" dirty="0" smtClean="0">
                <a:uFill>
                  <a:solidFill>
                    <a:srgbClr val="000000"/>
                  </a:solidFill>
                </a:uFill>
              </a:rPr>
              <a:t>people.</a:t>
            </a:r>
            <a:endParaRPr lang="en-US" sz="2500" dirty="0">
              <a:uFill>
                <a:solidFill>
                  <a:srgbClr val="000000"/>
                </a:solidFill>
              </a:uFill>
            </a:endParaRPr>
          </a:p>
        </p:txBody>
      </p:sp>
      <p:sp>
        <p:nvSpPr>
          <p:cNvPr id="2" name="Rectangle 1"/>
          <p:cNvSpPr/>
          <p:nvPr/>
        </p:nvSpPr>
        <p:spPr>
          <a:xfrm>
            <a:off x="-44335" y="-62079"/>
            <a:ext cx="4184074" cy="6532558"/>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፷፮. </a:t>
            </a:r>
            <a:r>
              <a:rPr lang="ti-ET" sz="3100" dirty="0">
                <a:uFill>
                  <a:solidFill>
                    <a:srgbClr val="000000"/>
                  </a:solidFill>
                </a:uFill>
              </a:rPr>
              <a:t>ወበእንተ ገብርከ ኣነ ትሑት ዘጸዋዕከኒ በጸጋ ዚኣከ እንዘ ኢይደልወኒ ኣዕበይከኒ ወኣልዐልከኒ እንዘ ኢመጠንየ ወኣቅረብከኒ ቅድሜከ በምሕረትከ  ከመ እቁም ቅድመ  ምሥዋዒከ እግዚኦ ከመ ትሥረይ ላቲ ለነፍስየ ወለኵሉ ሕዝብከ።</a:t>
            </a:r>
          </a:p>
        </p:txBody>
      </p:sp>
    </p:spTree>
    <p:extLst>
      <p:ext uri="{BB962C8B-B14F-4D97-AF65-F5344CB8AC3E}">
        <p14:creationId xmlns:p14="http://schemas.microsoft.com/office/powerpoint/2010/main" val="4141650224"/>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3107" y="-178013"/>
            <a:ext cx="4219852" cy="6518708"/>
          </a:xfrm>
          <a:prstGeom prst="rect">
            <a:avLst/>
          </a:prstGeom>
        </p:spPr>
        <p:txBody>
          <a:bodyPr wrap="square">
            <a:spAutoFit/>
          </a:bodyPr>
          <a:lstStyle/>
          <a:p>
            <a:pPr marL="40639" marR="40639">
              <a:lnSpc>
                <a:spcPct val="145000"/>
              </a:lnSpc>
              <a:spcBef>
                <a:spcPts val="600"/>
              </a:spcBef>
              <a:defRPr sz="1800">
                <a:uFillTx/>
              </a:defRPr>
            </a:pPr>
            <a:r>
              <a:rPr lang="en-CA" sz="1400" dirty="0" smtClean="0">
                <a:uFill>
                  <a:solidFill>
                    <a:srgbClr val="000000"/>
                  </a:solidFill>
                </a:uFill>
              </a:rPr>
              <a:t>67.</a:t>
            </a:r>
            <a:r>
              <a:rPr lang="ti-ET" sz="3600" dirty="0" smtClean="0">
                <a:uFill>
                  <a:solidFill>
                    <a:srgbClr val="000000"/>
                  </a:solidFill>
                </a:uFill>
              </a:rPr>
              <a:t>ምእንቲ </a:t>
            </a:r>
            <a:r>
              <a:rPr lang="ti-ET" sz="3600" dirty="0">
                <a:uFill>
                  <a:solidFill>
                    <a:srgbClr val="000000"/>
                  </a:solidFill>
                </a:uFill>
              </a:rPr>
              <a:t>እዚ ማኅበር እዚውን ብጸጋኻ ኪባረኽ፡ ድኹማት ኪጸንዑ፡ ቁሱላት ኪዝነኑ፡ ኃጥኣን ኪጸድቁ፡ እቶም ዚንስሑ ኪጸድቁ፡ ጻድቃን ኪሕልዉ፡ ኣብ ጸበባ ዘለዉ ኪርህዎም፡ ጭኑቓት ኬዕርፉ፡</a:t>
            </a:r>
          </a:p>
        </p:txBody>
      </p:sp>
      <p:sp>
        <p:nvSpPr>
          <p:cNvPr id="20" name="Rectangle 19"/>
          <p:cNvSpPr/>
          <p:nvPr/>
        </p:nvSpPr>
        <p:spPr>
          <a:xfrm>
            <a:off x="8019203" y="-87347"/>
            <a:ext cx="4244501" cy="7078541"/>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1400" dirty="0" smtClean="0"/>
              <a:t>67.</a:t>
            </a:r>
            <a:r>
              <a:rPr lang="en-US" sz="2400" dirty="0" smtClean="0"/>
              <a:t>And </a:t>
            </a:r>
            <a:r>
              <a:rPr lang="en-US" sz="2400" dirty="0"/>
              <a:t>for the sake of this our congregation, that it may be blessed through the multitude of thy grace so that the weak may be strengthened, and the unrighteous may be </a:t>
            </a:r>
            <a:r>
              <a:rPr lang="en-US" sz="2400" dirty="0" smtClean="0"/>
              <a:t>justified; </a:t>
            </a:r>
            <a:r>
              <a:rPr lang="en-US" sz="2400" dirty="0"/>
              <a:t>the </a:t>
            </a:r>
            <a:r>
              <a:rPr lang="en-US" sz="2400" dirty="0" smtClean="0"/>
              <a:t>repentant </a:t>
            </a:r>
            <a:r>
              <a:rPr lang="en-US" sz="2400" dirty="0"/>
              <a:t>may be </a:t>
            </a:r>
            <a:r>
              <a:rPr lang="en-CA" sz="2400" dirty="0"/>
              <a:t>purified</a:t>
            </a:r>
            <a:r>
              <a:rPr lang="en-CA" sz="2400" b="1" dirty="0"/>
              <a:t> (</a:t>
            </a:r>
            <a:r>
              <a:rPr lang="en-CA" sz="2400" dirty="0"/>
              <a:t>Matt. 25:31-46) </a:t>
            </a:r>
            <a:r>
              <a:rPr lang="en-US" sz="2400" dirty="0" smtClean="0"/>
              <a:t>and </a:t>
            </a:r>
            <a:r>
              <a:rPr lang="en-US" sz="2400" dirty="0"/>
              <a:t>the righteous may be kept, the troubled may be saved, the </a:t>
            </a:r>
            <a:r>
              <a:rPr lang="en-US" sz="2400" dirty="0" smtClean="0"/>
              <a:t>oppressed </a:t>
            </a:r>
            <a:r>
              <a:rPr lang="en-US" sz="2400" dirty="0"/>
              <a:t>may rest, the disturbed may be quieted and the sad may </a:t>
            </a:r>
            <a:r>
              <a:rPr lang="en-US" sz="2400" i="1" dirty="0"/>
              <a:t>rejoice, </a:t>
            </a:r>
          </a:p>
        </p:txBody>
      </p:sp>
      <p:sp>
        <p:nvSpPr>
          <p:cNvPr id="2" name="Rectangle 1"/>
          <p:cNvSpPr/>
          <p:nvPr/>
        </p:nvSpPr>
        <p:spPr>
          <a:xfrm>
            <a:off x="-44335" y="-62079"/>
            <a:ext cx="4184074" cy="6518708"/>
          </a:xfrm>
          <a:prstGeom prst="rect">
            <a:avLst/>
          </a:prstGeom>
        </p:spPr>
        <p:txBody>
          <a:bodyPr wrap="square">
            <a:spAutoFit/>
          </a:bodyPr>
          <a:lstStyle/>
          <a:p>
            <a:pPr marL="40639" marR="40639">
              <a:lnSpc>
                <a:spcPct val="145000"/>
              </a:lnSpc>
              <a:spcBef>
                <a:spcPts val="600"/>
              </a:spcBef>
              <a:defRPr sz="1800">
                <a:uFillTx/>
              </a:defRPr>
            </a:pPr>
            <a:r>
              <a:rPr lang="ti-ET" sz="1400" dirty="0">
                <a:uFill>
                  <a:solidFill>
                    <a:srgbClr val="000000"/>
                  </a:solidFill>
                </a:uFill>
              </a:rPr>
              <a:t>፷፯. </a:t>
            </a:r>
            <a:r>
              <a:rPr lang="ti-ET" sz="3600" dirty="0">
                <a:uFill>
                  <a:solidFill>
                    <a:srgbClr val="000000"/>
                  </a:solidFill>
                </a:uFill>
              </a:rPr>
              <a:t>ወበእንተ ዝንቱ ማኅበርነ፡ ከመ ይትባርከ በብዝኀ ጸጋከ፡ ከመ ይጽንዑ ድኩማን ወይጽደቁ ኃጥኣን ከመ ይንጽሑ እለ ይኔስሑ ወይትዐቀቡ ጸድቃን ከመ ይድኀኑ ምንዱባን።</a:t>
            </a:r>
          </a:p>
        </p:txBody>
      </p:sp>
    </p:spTree>
    <p:extLst>
      <p:ext uri="{BB962C8B-B14F-4D97-AF65-F5344CB8AC3E}">
        <p14:creationId xmlns:p14="http://schemas.microsoft.com/office/powerpoint/2010/main" val="3824908798"/>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227" y="-198485"/>
            <a:ext cx="4219852" cy="6740307"/>
          </a:xfrm>
          <a:prstGeom prst="rect">
            <a:avLst/>
          </a:prstGeom>
        </p:spPr>
        <p:txBody>
          <a:bodyPr wrap="square">
            <a:spAutoFit/>
          </a:bodyPr>
          <a:lstStyle/>
          <a:p>
            <a:pPr marL="40639" marR="40639">
              <a:lnSpc>
                <a:spcPct val="150000"/>
              </a:lnSpc>
              <a:spcBef>
                <a:spcPts val="600"/>
              </a:spcBef>
              <a:defRPr sz="1800">
                <a:uFillTx/>
              </a:defRPr>
            </a:pPr>
            <a:r>
              <a:rPr lang="ti-ET" sz="3600" dirty="0">
                <a:uFill>
                  <a:solidFill>
                    <a:srgbClr val="000000"/>
                  </a:solidFill>
                </a:uFill>
              </a:rPr>
              <a:t>ዝጎሃዩ ኪጸናንዑ፡ ተስፋ ዝቐበጹ ኪድኅኑ፡ ዘኽታማት ኪዓብዩ፡ ሕሙማት ኪሓውዩ፡ ግጉያት ኪምለሱ፡ ጥፉኣት ኪቐርቡ፡ እቶም ቀረባ ዘለዉ ኪሕለዉ ንልምነካን ንምሕጸነካን።</a:t>
            </a:r>
          </a:p>
        </p:txBody>
      </p:sp>
      <p:sp>
        <p:nvSpPr>
          <p:cNvPr id="20" name="Rectangle 19"/>
          <p:cNvSpPr/>
          <p:nvPr/>
        </p:nvSpPr>
        <p:spPr>
          <a:xfrm>
            <a:off x="8019203" y="-87347"/>
            <a:ext cx="4244501" cy="6740307"/>
          </a:xfrm>
          <a:prstGeom prst="rect">
            <a:avLst/>
          </a:prstGeom>
        </p:spPr>
        <p:txBody>
          <a:bodyPr wrap="square">
            <a:spAutoFit/>
          </a:bodyPr>
          <a:lstStyle/>
          <a:p>
            <a:pPr marL="40639" marR="40639">
              <a:lnSpc>
                <a:spcPct val="150000"/>
              </a:lnSpc>
              <a:spcBef>
                <a:spcPts val="600"/>
              </a:spcBef>
              <a:defRPr sz="1800">
                <a:uFillTx/>
              </a:defRPr>
            </a:pPr>
            <a:r>
              <a:rPr lang="en-US" sz="3200" dirty="0">
                <a:uFill>
                  <a:solidFill>
                    <a:srgbClr val="000000"/>
                  </a:solidFill>
                </a:uFill>
              </a:rPr>
              <a:t>the hopeless may be delivered, the sick may live, the transgressors may return, the castaway may be found, that he who is far off may draw nigh, and that he who is nigh may be </a:t>
            </a:r>
            <a:r>
              <a:rPr lang="en-US" sz="3200" dirty="0" smtClean="0">
                <a:uFill>
                  <a:solidFill>
                    <a:srgbClr val="000000"/>
                  </a:solidFill>
                </a:uFill>
              </a:rPr>
              <a:t>preserved</a:t>
            </a:r>
            <a:r>
              <a:rPr lang="en-US" sz="3200" dirty="0">
                <a:uFill>
                  <a:solidFill>
                    <a:srgbClr val="000000"/>
                  </a:solidFill>
                </a:uFill>
              </a:rPr>
              <a:t>. </a:t>
            </a:r>
          </a:p>
        </p:txBody>
      </p:sp>
      <p:sp>
        <p:nvSpPr>
          <p:cNvPr id="2" name="Rectangle 1"/>
          <p:cNvSpPr/>
          <p:nvPr/>
        </p:nvSpPr>
        <p:spPr>
          <a:xfrm>
            <a:off x="-44335" y="-62079"/>
            <a:ext cx="4184074" cy="7155805"/>
          </a:xfrm>
          <a:prstGeom prst="rect">
            <a:avLst/>
          </a:prstGeom>
        </p:spPr>
        <p:txBody>
          <a:bodyPr wrap="square">
            <a:spAutoFit/>
          </a:bodyPr>
          <a:lstStyle/>
          <a:p>
            <a:pPr marL="40639" marR="40639">
              <a:lnSpc>
                <a:spcPct val="150000"/>
              </a:lnSpc>
              <a:spcBef>
                <a:spcPts val="600"/>
              </a:spcBef>
              <a:defRPr sz="1800">
                <a:uFillTx/>
              </a:defRPr>
            </a:pPr>
            <a:r>
              <a:rPr lang="ti-ET" sz="3400" dirty="0">
                <a:uFill>
                  <a:solidFill>
                    <a:srgbClr val="000000"/>
                  </a:solidFill>
                </a:uFill>
              </a:rPr>
              <a:t>ወያዕርፉ ምንዙዛን </a:t>
            </a:r>
            <a:r>
              <a:rPr lang="en-CA" sz="3400" dirty="0" smtClean="0">
                <a:uFill>
                  <a:solidFill>
                    <a:srgbClr val="000000"/>
                  </a:solidFill>
                </a:uFill>
              </a:rPr>
              <a:t> </a:t>
            </a:r>
            <a:r>
              <a:rPr lang="ti-ET" sz="3400" dirty="0" smtClean="0">
                <a:uFill>
                  <a:solidFill>
                    <a:srgbClr val="000000"/>
                  </a:solidFill>
                </a:uFill>
              </a:rPr>
              <a:t>ወይንሓዩ </a:t>
            </a:r>
            <a:r>
              <a:rPr lang="ti-ET" sz="3400" dirty="0">
                <a:uFill>
                  <a:solidFill>
                    <a:srgbClr val="000000"/>
                  </a:solidFill>
                </a:uFill>
              </a:rPr>
              <a:t>ትኩዛን ወይትፈሥሑ ኅዙናን። ከመ ይትባልሑ ቅቡፃን ወይሕየዉ ድዉያን ከመ ይትመየጡ ጊጉያን ወይትረከቡ ግዱፋን ከመ ይቅረቡ ርሑቃን ወይትዐቀቡ ቅሩባን።</a:t>
            </a:r>
          </a:p>
        </p:txBody>
      </p:sp>
    </p:spTree>
    <p:extLst>
      <p:ext uri="{BB962C8B-B14F-4D97-AF65-F5344CB8AC3E}">
        <p14:creationId xmlns:p14="http://schemas.microsoft.com/office/powerpoint/2010/main" val="686380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፴</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solidFill>
                  <a:srgbClr val="FFC000"/>
                </a:solidFill>
              </a:rPr>
              <a:t>30.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794765"/>
      </p:ext>
    </p:extLst>
  </p:cSld>
  <p:clrMapOvr>
    <a:masterClrMapping/>
  </p:clrMapOvr>
  <p:transition spd="med"/>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6283" y="-178013"/>
            <a:ext cx="4219852" cy="7001917"/>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68. </a:t>
            </a:r>
            <a:r>
              <a:rPr lang="ti-ET" sz="3200" dirty="0">
                <a:uFill>
                  <a:solidFill>
                    <a:srgbClr val="000000"/>
                  </a:solidFill>
                </a:uFill>
              </a:rPr>
              <a:t>ምእንቲ ኩሎም እቶም ኣብ ቅድሜኻ መጺኦም መዘከታኦም ኪገብሩ ዚደልዩ፡ ንስኻ ንኹሉ እትፈልጥን ንኹሉ እትምርምርን ኢኻ።</a:t>
            </a:r>
            <a:r>
              <a:rPr lang="ti-ET" sz="2700" dirty="0">
                <a:uFill>
                  <a:solidFill>
                    <a:srgbClr val="000000"/>
                  </a:solidFill>
                </a:uFill>
              </a:rPr>
              <a:t>
</a:t>
            </a:r>
            <a:r>
              <a:rPr lang="ti-ET" sz="1400" dirty="0">
                <a:uFill>
                  <a:solidFill>
                    <a:srgbClr val="000000"/>
                  </a:solidFill>
                </a:uFill>
              </a:rPr>
              <a:t>69. </a:t>
            </a:r>
            <a:r>
              <a:rPr lang="ti-ET" sz="3400" dirty="0" smtClean="0">
                <a:uFill>
                  <a:solidFill>
                    <a:srgbClr val="000000"/>
                  </a:solidFill>
                </a:uFill>
              </a:rPr>
              <a:t>ምእንቲ </a:t>
            </a:r>
            <a:r>
              <a:rPr lang="ti-ET" sz="3400" dirty="0">
                <a:uFill>
                  <a:solidFill>
                    <a:srgbClr val="000000"/>
                  </a:solidFill>
                </a:uFill>
              </a:rPr>
              <a:t>እቲ በብዓመቱ ዚሕፈስ ናይ ኣዝርእቲ ፍረ ኣእኻልውን ብምሕረትካ ኪባረኽ።</a:t>
            </a:r>
          </a:p>
        </p:txBody>
      </p:sp>
      <p:sp>
        <p:nvSpPr>
          <p:cNvPr id="20" name="Rectangle 19"/>
          <p:cNvSpPr/>
          <p:nvPr/>
        </p:nvSpPr>
        <p:spPr>
          <a:xfrm>
            <a:off x="8019203" y="-87347"/>
            <a:ext cx="4244501" cy="6632585"/>
          </a:xfrm>
          <a:prstGeom prst="rect">
            <a:avLst/>
          </a:prstGeom>
        </p:spPr>
        <p:txBody>
          <a:bodyPr wrap="square">
            <a:spAutoFit/>
          </a:bodyPr>
          <a:lstStyle/>
          <a:p>
            <a:pPr marL="40639" marR="40639">
              <a:lnSpc>
                <a:spcPct val="150000"/>
              </a:lnSpc>
              <a:spcBef>
                <a:spcPts val="600"/>
              </a:spcBef>
              <a:defRPr sz="1800">
                <a:uFillTx/>
              </a:defRPr>
            </a:pPr>
            <a:r>
              <a:rPr lang="en-US" sz="2800" dirty="0" smtClean="0">
                <a:uFill>
                  <a:solidFill>
                    <a:srgbClr val="000000"/>
                  </a:solidFill>
                </a:uFill>
              </a:rPr>
              <a:t>68.And for the sake of all those who desire to have their </a:t>
            </a:r>
            <a:r>
              <a:rPr lang="en-US" sz="2800" dirty="0" err="1" smtClean="0">
                <a:uFill>
                  <a:solidFill>
                    <a:srgbClr val="000000"/>
                  </a:solidFill>
                </a:uFill>
              </a:rPr>
              <a:t>rememberance</a:t>
            </a:r>
            <a:r>
              <a:rPr lang="en-US" sz="2800" dirty="0" smtClean="0">
                <a:uFill>
                  <a:solidFill>
                    <a:srgbClr val="000000"/>
                  </a:solidFill>
                </a:uFill>
              </a:rPr>
              <a:t> before thee, because thou </a:t>
            </a:r>
            <a:r>
              <a:rPr lang="en-US" sz="2800" dirty="0" err="1" smtClean="0">
                <a:uFill>
                  <a:solidFill>
                    <a:srgbClr val="000000"/>
                  </a:solidFill>
                </a:uFill>
              </a:rPr>
              <a:t>knowest</a:t>
            </a:r>
            <a:r>
              <a:rPr lang="en-US" sz="2800" dirty="0" smtClean="0">
                <a:uFill>
                  <a:solidFill>
                    <a:srgbClr val="000000"/>
                  </a:solidFill>
                </a:uFill>
              </a:rPr>
              <a:t> all and </a:t>
            </a:r>
            <a:r>
              <a:rPr lang="en-US" sz="2800" dirty="0" err="1" smtClean="0">
                <a:uFill>
                  <a:solidFill>
                    <a:srgbClr val="000000"/>
                  </a:solidFill>
                </a:uFill>
              </a:rPr>
              <a:t>aprovest</a:t>
            </a:r>
            <a:r>
              <a:rPr lang="en-US" sz="2800" dirty="0" smtClean="0">
                <a:uFill>
                  <a:solidFill>
                    <a:srgbClr val="000000"/>
                  </a:solidFill>
                </a:uFill>
              </a:rPr>
              <a:t> all.</a:t>
            </a:r>
          </a:p>
          <a:p>
            <a:pPr marL="40639" marR="40639">
              <a:lnSpc>
                <a:spcPct val="150000"/>
              </a:lnSpc>
              <a:spcBef>
                <a:spcPts val="600"/>
              </a:spcBef>
              <a:defRPr sz="1800">
                <a:uFillTx/>
              </a:defRPr>
            </a:pPr>
            <a:r>
              <a:rPr lang="en-US" sz="2800" dirty="0" smtClean="0">
                <a:uFill>
                  <a:solidFill>
                    <a:srgbClr val="000000"/>
                  </a:solidFill>
                </a:uFill>
              </a:rPr>
              <a:t>69. And for the sake of the fruit of the crop produced yearly, so that it may be blessed through thy mercy.</a:t>
            </a:r>
            <a:endParaRPr lang="en-US" sz="2800" dirty="0">
              <a:uFill>
                <a:solidFill>
                  <a:srgbClr val="000000"/>
                </a:solidFill>
              </a:uFill>
            </a:endParaRPr>
          </a:p>
        </p:txBody>
      </p:sp>
      <p:sp>
        <p:nvSpPr>
          <p:cNvPr id="2" name="Rectangle 1"/>
          <p:cNvSpPr/>
          <p:nvPr/>
        </p:nvSpPr>
        <p:spPr>
          <a:xfrm>
            <a:off x="-44335" y="-62079"/>
            <a:ext cx="4184074" cy="6586418"/>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፷፰. </a:t>
            </a:r>
            <a:r>
              <a:rPr lang="ti-ET" sz="3400" dirty="0">
                <a:uFill>
                  <a:solidFill>
                    <a:srgbClr val="000000"/>
                  </a:solidFill>
                </a:uFill>
              </a:rPr>
              <a:t>ወበእንተ ኵሎሙ እለ ይፈቅዱ ይግበሩ ሎሙ ተዝካሮሙ በቅድሜከ እስመ ኣንተ ተኣምር ኵሎ ወትጤይቅ ኵሎ።</a:t>
            </a:r>
            <a:r>
              <a:rPr lang="ti-ET" sz="3200" dirty="0">
                <a:uFill>
                  <a:solidFill>
                    <a:srgbClr val="000000"/>
                  </a:solidFill>
                </a:uFill>
              </a:rPr>
              <a:t>
</a:t>
            </a:r>
            <a:r>
              <a:rPr lang="ti-ET" sz="1400" dirty="0">
                <a:uFill>
                  <a:solidFill>
                    <a:srgbClr val="000000"/>
                  </a:solidFill>
                </a:uFill>
              </a:rPr>
              <a:t> ፷፱. </a:t>
            </a:r>
            <a:r>
              <a:rPr lang="ti-ET" sz="3600" dirty="0">
                <a:uFill>
                  <a:solidFill>
                    <a:srgbClr val="000000"/>
                  </a:solidFill>
                </a:uFill>
              </a:rPr>
              <a:t>ወበእንተ ፍሬ ማእረር ዘኣክሊለ ዓመት ከመ ይትባረክ በምሕረትከ።</a:t>
            </a:r>
          </a:p>
        </p:txBody>
      </p:sp>
    </p:spTree>
    <p:extLst>
      <p:ext uri="{BB962C8B-B14F-4D97-AF65-F5344CB8AC3E}">
        <p14:creationId xmlns:p14="http://schemas.microsoft.com/office/powerpoint/2010/main" val="3533874638"/>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5940088"/>
          </a:xfrm>
          <a:prstGeom prst="rect">
            <a:avLst/>
          </a:prstGeom>
        </p:spPr>
        <p:txBody>
          <a:bodyPr wrap="square">
            <a:spAutoFit/>
          </a:bodyPr>
          <a:lstStyle/>
          <a:p>
            <a:endParaRPr lang="en-US" altLang="en-US" sz="5000" dirty="0" smtClean="0">
              <a:solidFill>
                <a:srgbClr val="FFFF00"/>
              </a:solidFill>
              <a:latin typeface="Arial" charset="0"/>
            </a:endParaRPr>
          </a:p>
          <a:p>
            <a:r>
              <a:rPr lang="en-US" altLang="en-US" sz="5000" dirty="0" err="1" smtClean="0">
                <a:solidFill>
                  <a:srgbClr val="FFFF00"/>
                </a:solidFill>
                <a:latin typeface="Arial" charset="0"/>
              </a:rPr>
              <a:t>ይ.ሕ</a:t>
            </a:r>
            <a:r>
              <a:rPr lang="en-US" altLang="en-US" sz="5000" dirty="0">
                <a:solidFill>
                  <a:srgbClr val="FFFF00"/>
                </a:solidFill>
                <a:latin typeface="Arial" charset="0"/>
              </a:rPr>
              <a:t>. </a:t>
            </a:r>
            <a:r>
              <a:rPr lang="pt-BR" altLang="en-US" sz="1400" dirty="0" smtClean="0">
                <a:solidFill>
                  <a:srgbClr val="FFC000"/>
                </a:solidFill>
              </a:rPr>
              <a:t>70</a:t>
            </a:r>
            <a:r>
              <a:rPr lang="pt-BR" sz="1400" dirty="0" smtClean="0">
                <a:solidFill>
                  <a:srgbClr val="FFC000"/>
                </a:solidFill>
              </a:rPr>
              <a:t>. </a:t>
            </a:r>
            <a:r>
              <a:rPr lang="pt-BR" sz="5000" dirty="0"/>
              <a:t>ኦ ኣምላኽና፥ ከም ምሕረትካ እምበር ከም በደልናስ ኣይኹን። </a:t>
            </a:r>
            <a:r>
              <a:rPr lang="pt-BR" sz="2000" dirty="0">
                <a:solidFill>
                  <a:srgbClr val="FFC000"/>
                </a:solidFill>
              </a:rPr>
              <a:t>(3 ግዜ</a:t>
            </a:r>
            <a:r>
              <a:rPr lang="pt-BR" sz="2000" dirty="0" smtClean="0">
                <a:solidFill>
                  <a:srgbClr val="FFC000"/>
                </a:solidFill>
              </a:rPr>
              <a:t>)</a:t>
            </a:r>
          </a:p>
          <a:p>
            <a:endParaRPr lang="pt-BR" sz="2000" dirty="0">
              <a:solidFill>
                <a:srgbClr val="FFC000"/>
              </a:solidFill>
            </a:endParaRPr>
          </a:p>
          <a:p>
            <a:endParaRPr lang="pt-BR" sz="2000" dirty="0" smtClean="0">
              <a:solidFill>
                <a:srgbClr val="FFC000"/>
              </a:solidFill>
            </a:endParaRPr>
          </a:p>
          <a:p>
            <a:endParaRPr lang="pt-BR" sz="2000" dirty="0">
              <a:solidFill>
                <a:srgbClr val="FFC000"/>
              </a:solidFill>
            </a:endParaRPr>
          </a:p>
          <a:p>
            <a:r>
              <a:rPr lang="pt-BR" sz="2000" dirty="0" smtClean="0">
                <a:solidFill>
                  <a:srgbClr val="FFC000"/>
                </a:solidFill>
              </a:rPr>
              <a:t>በብተራ ኵሎም ይበሉ</a:t>
            </a:r>
            <a:endParaRPr lang="en-CA" sz="2000" dirty="0">
              <a:solidFill>
                <a:srgbClr val="FFC000"/>
              </a:solidFill>
            </a:endParaRPr>
          </a:p>
        </p:txBody>
      </p:sp>
      <p:sp>
        <p:nvSpPr>
          <p:cNvPr id="20" name="Rectangle 19"/>
          <p:cNvSpPr/>
          <p:nvPr/>
        </p:nvSpPr>
        <p:spPr>
          <a:xfrm>
            <a:off x="7986410" y="-125376"/>
            <a:ext cx="4306143" cy="8525411"/>
          </a:xfrm>
          <a:prstGeom prst="rect">
            <a:avLst/>
          </a:prstGeom>
        </p:spPr>
        <p:txBody>
          <a:bodyPr wrap="square">
            <a:spAutoFit/>
          </a:bodyPr>
          <a:lstStyle/>
          <a:p>
            <a:pPr marL="40639" marR="40639">
              <a:spcBef>
                <a:spcPts val="600"/>
              </a:spcBef>
              <a:buClr>
                <a:srgbClr val="000000"/>
              </a:buClr>
              <a:buFont typeface="Arial"/>
              <a:defRPr sz="2800"/>
            </a:pPr>
            <a:endParaRPr lang="en-US" altLang="en-US" sz="4500" dirty="0" smtClean="0">
              <a:solidFill>
                <a:srgbClr val="FFFF00"/>
              </a:solidFill>
              <a:latin typeface="Arial" charset="0"/>
            </a:endParaRPr>
          </a:p>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endParaRPr lang="en-US" altLang="en-US" sz="4500" dirty="0" smtClean="0">
              <a:solidFill>
                <a:srgbClr val="FFFF00"/>
              </a:solidFill>
              <a:latin typeface="Arial" charset="0"/>
            </a:endParaRPr>
          </a:p>
          <a:p>
            <a:pPr marL="40639" marR="40639">
              <a:spcBef>
                <a:spcPts val="600"/>
              </a:spcBef>
              <a:buClr>
                <a:srgbClr val="000000"/>
              </a:buClr>
              <a:buFont typeface="Arial"/>
              <a:defRPr sz="2800"/>
            </a:pPr>
            <a:r>
              <a:rPr lang="en-US" altLang="en-US" sz="1400" b="1" dirty="0" smtClean="0">
                <a:solidFill>
                  <a:srgbClr val="FFC000"/>
                </a:solidFill>
              </a:rPr>
              <a:t>70.</a:t>
            </a:r>
            <a:r>
              <a:rPr lang="en-US" sz="1400" b="1" dirty="0" smtClean="0">
                <a:solidFill>
                  <a:srgbClr val="FFC000"/>
                </a:solidFill>
              </a:rPr>
              <a:t>  </a:t>
            </a:r>
            <a:r>
              <a:rPr lang="en-US" sz="4500" b="1" dirty="0" smtClean="0"/>
              <a:t>According to</a:t>
            </a:r>
          </a:p>
          <a:p>
            <a:pPr marL="40639" marR="40639">
              <a:spcBef>
                <a:spcPts val="600"/>
              </a:spcBef>
              <a:buClr>
                <a:srgbClr val="000000"/>
              </a:buClr>
              <a:buFont typeface="Arial"/>
              <a:defRPr sz="2800"/>
            </a:pPr>
            <a:r>
              <a:rPr lang="en-US" sz="4500" b="1" dirty="0" smtClean="0"/>
              <a:t> </a:t>
            </a:r>
            <a:r>
              <a:rPr lang="en-US" sz="4500" b="1" dirty="0"/>
              <a:t>Thy </a:t>
            </a:r>
            <a:r>
              <a:rPr lang="en-US" sz="4500" b="1" dirty="0" smtClean="0"/>
              <a:t>mercy, our </a:t>
            </a:r>
            <a:r>
              <a:rPr lang="en-US" sz="4500" b="1" dirty="0"/>
              <a:t>God, and </a:t>
            </a:r>
            <a:r>
              <a:rPr lang="en-US" sz="4500" b="1" dirty="0" smtClean="0"/>
              <a:t>not according </a:t>
            </a:r>
            <a:r>
              <a:rPr lang="en-US" sz="4500" b="1" dirty="0"/>
              <a:t>to our sins.</a:t>
            </a:r>
            <a:r>
              <a:rPr lang="en-US" sz="1400" b="1" dirty="0"/>
              <a:t> </a:t>
            </a:r>
            <a:endParaRPr lang="en-US" sz="1400" b="1" dirty="0" smtClean="0"/>
          </a:p>
          <a:p>
            <a:pPr marL="40639" marR="40639">
              <a:spcBef>
                <a:spcPts val="600"/>
              </a:spcBef>
              <a:buClr>
                <a:srgbClr val="000000"/>
              </a:buClr>
              <a:buFont typeface="Arial"/>
              <a:defRPr sz="2800"/>
            </a:pPr>
            <a:r>
              <a:rPr lang="en-US" sz="1400" b="1" dirty="0" smtClean="0"/>
              <a:t> </a:t>
            </a:r>
            <a:r>
              <a:rPr lang="en-US" sz="2000" b="1" dirty="0" smtClean="0">
                <a:solidFill>
                  <a:srgbClr val="FFC000"/>
                </a:solidFill>
              </a:rPr>
              <a:t>(to be </a:t>
            </a:r>
            <a:r>
              <a:rPr lang="en-US" sz="2000" b="1" dirty="0">
                <a:solidFill>
                  <a:srgbClr val="FFC000"/>
                </a:solidFill>
              </a:rPr>
              <a:t>chanted thrice</a:t>
            </a:r>
            <a:r>
              <a:rPr lang="en-US" sz="2000" b="1" dirty="0" smtClean="0">
                <a:solidFill>
                  <a:srgbClr val="FFC000"/>
                </a:solidFill>
              </a:rPr>
              <a:t>)</a:t>
            </a:r>
          </a:p>
          <a:p>
            <a:pPr marL="40639" marR="40639">
              <a:spcBef>
                <a:spcPts val="600"/>
              </a:spcBef>
              <a:buClr>
                <a:srgbClr val="000000"/>
              </a:buClr>
              <a:buFont typeface="Arial"/>
              <a:defRPr sz="2800"/>
            </a:pPr>
            <a:endParaRPr lang="en-US" sz="2000" b="1" dirty="0">
              <a:solidFill>
                <a:srgbClr val="FFC000"/>
              </a:solidFill>
            </a:endParaRPr>
          </a:p>
          <a:p>
            <a:pPr marL="40639" marR="40639">
              <a:spcBef>
                <a:spcPts val="600"/>
              </a:spcBef>
              <a:buClr>
                <a:srgbClr val="000000"/>
              </a:buClr>
              <a:defRPr sz="2800"/>
            </a:pPr>
            <a:r>
              <a:rPr lang="en-US" sz="2000" dirty="0" smtClean="0">
                <a:solidFill>
                  <a:srgbClr val="FFC000"/>
                </a:solidFill>
              </a:rPr>
              <a:t>In </a:t>
            </a:r>
            <a:r>
              <a:rPr lang="en-US" sz="2000" dirty="0">
                <a:solidFill>
                  <a:srgbClr val="FFC000"/>
                </a:solidFill>
              </a:rPr>
              <a:t>succession, they shall say</a:t>
            </a:r>
            <a:r>
              <a:rPr lang="en-US" sz="2000" dirty="0" smtClean="0">
                <a:solidFill>
                  <a:srgbClr val="FFC000"/>
                </a:solidFill>
              </a:rPr>
              <a:t>:</a:t>
            </a:r>
            <a:endParaRPr lang="en-US" sz="2000" dirty="0">
              <a:solidFill>
                <a:srgbClr val="FFC000"/>
              </a:solidFill>
            </a:endParaRPr>
          </a:p>
          <a:p>
            <a:pPr marL="40639" marR="40639">
              <a:spcBef>
                <a:spcPts val="600"/>
              </a:spcBef>
              <a:buClr>
                <a:srgbClr val="000000"/>
              </a:buClr>
              <a:buFont typeface="Arial"/>
              <a:defRPr sz="2800"/>
            </a:pPr>
            <a:endParaRPr lang="en-US" sz="2000" b="1" dirty="0" smtClean="0">
              <a:solidFill>
                <a:srgbClr val="FFC000"/>
              </a:solidFill>
            </a:endParaRPr>
          </a:p>
          <a:p>
            <a:pPr marL="40639" marR="40639">
              <a:spcBef>
                <a:spcPts val="600"/>
              </a:spcBef>
              <a:buClr>
                <a:srgbClr val="000000"/>
              </a:buClr>
              <a:buFont typeface="Arial"/>
              <a:defRPr sz="2800"/>
            </a:pPr>
            <a:r>
              <a:rPr lang="en-US" altLang="en-US" sz="4500" i="1" dirty="0">
                <a:latin typeface="Arial" charset="0"/>
              </a:rPr>
              <a:t/>
            </a:r>
            <a:br>
              <a:rPr lang="en-US" altLang="en-US" sz="4500" i="1" dirty="0">
                <a:latin typeface="Arial" charset="0"/>
              </a:rPr>
            </a:b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5786199"/>
          </a:xfrm>
          <a:prstGeom prst="rect">
            <a:avLst/>
          </a:prstGeom>
        </p:spPr>
        <p:txBody>
          <a:bodyPr wrap="square">
            <a:spAutoFit/>
          </a:bodyPr>
          <a:lstStyle/>
          <a:p>
            <a:endParaRPr lang="en-CA" sz="5500" dirty="0"/>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r>
              <a:rPr lang="ti-ET" sz="1400" dirty="0" smtClean="0">
                <a:solidFill>
                  <a:srgbClr val="FFC000"/>
                </a:solidFill>
              </a:rPr>
              <a:t>፸</a:t>
            </a:r>
            <a:r>
              <a:rPr lang="en-US" altLang="en-US" sz="1400" dirty="0" smtClean="0">
                <a:solidFill>
                  <a:srgbClr val="FFC000"/>
                </a:solidFill>
                <a:latin typeface="Arial" charset="0"/>
              </a:rPr>
              <a:t>. </a:t>
            </a:r>
            <a:r>
              <a:rPr lang="pt-BR" sz="5500" b="1" dirty="0" smtClean="0"/>
              <a:t>በከመ </a:t>
            </a:r>
            <a:r>
              <a:rPr lang="pt-BR" sz="5500" b="1" dirty="0"/>
              <a:t>ምሕረትከ አምላከነ ወአኮ በከመ አበሳነ</a:t>
            </a:r>
            <a:r>
              <a:rPr lang="pt-BR" sz="5500" b="1" dirty="0" smtClean="0"/>
              <a:t>።</a:t>
            </a:r>
          </a:p>
          <a:p>
            <a:r>
              <a:rPr lang="pt-BR" sz="1400" dirty="0"/>
              <a:t> </a:t>
            </a:r>
            <a:r>
              <a:rPr lang="pt-BR" sz="1400" dirty="0" smtClean="0"/>
              <a:t>      </a:t>
            </a:r>
            <a:r>
              <a:rPr lang="pt-BR" sz="5500" dirty="0" smtClean="0"/>
              <a:t> </a:t>
            </a:r>
            <a:r>
              <a:rPr lang="pt-BR" sz="2000" dirty="0" smtClean="0">
                <a:solidFill>
                  <a:srgbClr val="FFC000"/>
                </a:solidFill>
              </a:rPr>
              <a:t>(</a:t>
            </a:r>
            <a:r>
              <a:rPr lang="pt-BR" sz="2000" dirty="0">
                <a:solidFill>
                  <a:srgbClr val="FFC000"/>
                </a:solidFill>
              </a:rPr>
              <a:t>፫ተ ጊዜ</a:t>
            </a:r>
            <a:r>
              <a:rPr lang="pt-BR" sz="2000" dirty="0" smtClean="0">
                <a:solidFill>
                  <a:srgbClr val="FFC000"/>
                </a:solidFill>
              </a:rPr>
              <a:t>)</a:t>
            </a:r>
          </a:p>
          <a:p>
            <a:endParaRPr lang="pt-BR" sz="2000" dirty="0">
              <a:solidFill>
                <a:srgbClr val="FFC000"/>
              </a:solidFill>
            </a:endParaRPr>
          </a:p>
          <a:p>
            <a:r>
              <a:rPr lang="pt-BR" sz="2000" dirty="0" smtClean="0">
                <a:solidFill>
                  <a:srgbClr val="FFC000"/>
                </a:solidFill>
              </a:rPr>
              <a:t>ወእምዝ በተባርዮ ኵሎሙ ይብሉ</a:t>
            </a:r>
            <a:endParaRPr lang="en-CA" sz="2000" dirty="0">
              <a:solidFill>
                <a:srgbClr val="FFC000"/>
              </a:solidFill>
            </a:endParaRPr>
          </a:p>
        </p:txBody>
      </p:sp>
    </p:spTree>
    <p:extLst>
      <p:ext uri="{BB962C8B-B14F-4D97-AF65-F5344CB8AC3E}">
        <p14:creationId xmlns:p14="http://schemas.microsoft.com/office/powerpoint/2010/main" val="1320714473"/>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340197"/>
          </a:xfrm>
          <a:prstGeom prst="rect">
            <a:avLst/>
          </a:prstGeom>
        </p:spPr>
        <p:txBody>
          <a:bodyPr wrap="square">
            <a:spAutoFit/>
          </a:bodyPr>
          <a:lstStyle/>
          <a:p>
            <a:pPr marL="40639" marR="40639">
              <a:lnSpc>
                <a:spcPct val="145000"/>
              </a:lnSpc>
              <a:spcBef>
                <a:spcPts val="600"/>
              </a:spcBef>
              <a:buClr>
                <a:srgbClr val="000000"/>
              </a:buClr>
              <a:buFont typeface="Arial"/>
              <a:defRPr sz="2000"/>
            </a:pPr>
            <a:r>
              <a:rPr lang="ti-ET" sz="4000" dirty="0">
                <a:solidFill>
                  <a:srgbClr val="FF0000"/>
                </a:solidFill>
              </a:rPr>
              <a:t>ይ.ካ</a:t>
            </a:r>
            <a:r>
              <a:rPr lang="ti-ET" sz="4000" dirty="0" smtClean="0"/>
              <a:t>.</a:t>
            </a:r>
            <a:r>
              <a:rPr lang="en-CA" sz="4000" dirty="0" smtClean="0"/>
              <a:t> </a:t>
            </a:r>
            <a:r>
              <a:rPr lang="en-CA" sz="1400" dirty="0" smtClean="0"/>
              <a:t>71.</a:t>
            </a:r>
            <a:r>
              <a:rPr lang="ti-ET" sz="1400" dirty="0" smtClean="0"/>
              <a:t> </a:t>
            </a:r>
            <a:r>
              <a:rPr lang="ti-ET" sz="4000" dirty="0"/>
              <a:t>ብምሕረትካ ኣእካል ክትህብን፡ ምእንቲ ኩሎም እዞም ነዚ መዘከርታ ቁርባን እዚ ዘምጽኡ ከኣ መብጻዓኦም ክትቅበል ንልምነካ ኣሎና።</a:t>
            </a:r>
          </a:p>
        </p:txBody>
      </p:sp>
      <p:sp>
        <p:nvSpPr>
          <p:cNvPr id="20" name="Rectangle 19"/>
          <p:cNvSpPr/>
          <p:nvPr/>
        </p:nvSpPr>
        <p:spPr>
          <a:xfrm>
            <a:off x="8019203" y="-87347"/>
            <a:ext cx="4244501" cy="6740307"/>
          </a:xfrm>
          <a:prstGeom prst="rect">
            <a:avLst/>
          </a:prstGeom>
        </p:spPr>
        <p:txBody>
          <a:bodyPr wrap="square">
            <a:spAutoFit/>
          </a:bodyPr>
          <a:lstStyle/>
          <a:p>
            <a:pPr marL="40639" marR="40639">
              <a:lnSpc>
                <a:spcPct val="150000"/>
              </a:lnSpc>
              <a:spcBef>
                <a:spcPts val="600"/>
              </a:spcBef>
              <a:defRPr sz="1800">
                <a:uFillTx/>
              </a:defRPr>
            </a:pPr>
            <a:r>
              <a:rPr lang="en-US" sz="3200" i="1" dirty="0" smtClean="0">
                <a:solidFill>
                  <a:srgbClr val="FF0000"/>
                </a:solidFill>
              </a:rPr>
              <a:t>Priest: </a:t>
            </a:r>
            <a:r>
              <a:rPr lang="en-US" sz="1400" dirty="0" smtClean="0"/>
              <a:t>71.</a:t>
            </a:r>
            <a:r>
              <a:rPr lang="en-US" sz="3200" dirty="0" smtClean="0"/>
              <a:t>And </a:t>
            </a:r>
            <a:r>
              <a:rPr lang="en-US" sz="3200" dirty="0"/>
              <a:t>that thou </a:t>
            </a:r>
            <a:r>
              <a:rPr lang="en-US" sz="3200" dirty="0" err="1" smtClean="0"/>
              <a:t>mayest</a:t>
            </a:r>
            <a:r>
              <a:rPr lang="en-US" sz="3200" dirty="0" smtClean="0"/>
              <a:t> </a:t>
            </a:r>
            <a:r>
              <a:rPr lang="en-US" sz="3200" dirty="0"/>
              <a:t>grant the crown through thy mercy. And for the sake of all those who brought this memorial oblation that thou ma vest receive their vow and accept their offering. </a:t>
            </a:r>
            <a:endParaRPr lang="en-US" sz="3200" dirty="0">
              <a:solidFill>
                <a:srgbClr val="FF0000"/>
              </a:solidFill>
              <a:uFill>
                <a:solidFill>
                  <a:srgbClr val="000000"/>
                </a:solidFill>
              </a:uFill>
            </a:endParaRPr>
          </a:p>
        </p:txBody>
      </p:sp>
      <p:sp>
        <p:nvSpPr>
          <p:cNvPr id="2" name="Rectangle 1"/>
          <p:cNvSpPr/>
          <p:nvPr/>
        </p:nvSpPr>
        <p:spPr>
          <a:xfrm>
            <a:off x="-44335" y="-62079"/>
            <a:ext cx="4184074" cy="5715411"/>
          </a:xfrm>
          <a:prstGeom prst="rect">
            <a:avLst/>
          </a:prstGeom>
        </p:spPr>
        <p:txBody>
          <a:bodyPr wrap="square">
            <a:spAutoFit/>
          </a:bodyPr>
          <a:lstStyle/>
          <a:p>
            <a:pPr marL="40639" marR="40639">
              <a:lnSpc>
                <a:spcPct val="145000"/>
              </a:lnSpc>
              <a:spcBef>
                <a:spcPts val="600"/>
              </a:spcBef>
              <a:buClr>
                <a:srgbClr val="000000"/>
              </a:buClr>
              <a:buFont typeface="Arial"/>
              <a:defRPr sz="2000"/>
            </a:pPr>
            <a:r>
              <a:rPr lang="ti-ET" sz="3600" dirty="0">
                <a:solidFill>
                  <a:srgbClr val="FF0000"/>
                </a:solidFill>
              </a:rPr>
              <a:t>ይ.ካ </a:t>
            </a:r>
            <a:r>
              <a:rPr lang="ti-ET" sz="1400" dirty="0"/>
              <a:t>፸፩. </a:t>
            </a:r>
            <a:r>
              <a:rPr lang="ti-ET" sz="3600" dirty="0"/>
              <a:t>ወተሀብ ኣክሊለ በሣህልከ ወበእንተ ኵሎሙ እለ ኣምጽኡ ዘንተ ተዝካረ፡ ቁርባን ከመ ትትወከፍ ሎሙ፡ ብጽዓቲሆሙ ወትትቀበል ሎሙ ቁርባኖሙ።</a:t>
            </a:r>
          </a:p>
        </p:txBody>
      </p:sp>
    </p:spTree>
    <p:extLst>
      <p:ext uri="{BB962C8B-B14F-4D97-AF65-F5344CB8AC3E}">
        <p14:creationId xmlns:p14="http://schemas.microsoft.com/office/powerpoint/2010/main" val="785333643"/>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7248138"/>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72.</a:t>
            </a:r>
            <a:r>
              <a:rPr lang="ti-ET" sz="3100" dirty="0" smtClean="0">
                <a:uFill>
                  <a:solidFill>
                    <a:srgbClr val="000000"/>
                  </a:solidFill>
                </a:uFill>
              </a:rPr>
              <a:t>ምእንቲ </a:t>
            </a:r>
            <a:r>
              <a:rPr lang="ti-ET" sz="3100" dirty="0">
                <a:uFill>
                  <a:solidFill>
                    <a:srgbClr val="000000"/>
                  </a:solidFill>
                </a:uFill>
              </a:rPr>
              <a:t>እቶም ማኅተምካ ዝተቐበሉን ካብዚ ሃገር ሕማም ዝኾነ ዓለም ወጺኦም ናብ ሃገር ደስታ ዝመጽሑን። ኣብቲ ከብካብ በዓልካ ኪኣትውን ኣብኡ ከኣ ኣኽሊልካ ኪቕበሉን፡ ኣብቲ ናይ ዘለዓለም መሕደሪኦም ኣብታ ንስኻ ባዕልኻ ፈጣሪኣን ሃናጺኣን ዝኾንካላ ሃገር ኬዕርፉ።</a:t>
            </a:r>
          </a:p>
        </p:txBody>
      </p:sp>
      <p:sp>
        <p:nvSpPr>
          <p:cNvPr id="20" name="Rectangle 19"/>
          <p:cNvSpPr/>
          <p:nvPr/>
        </p:nvSpPr>
        <p:spPr>
          <a:xfrm>
            <a:off x="8019203" y="-114643"/>
            <a:ext cx="4244501" cy="7135158"/>
          </a:xfrm>
          <a:prstGeom prst="rect">
            <a:avLst/>
          </a:prstGeom>
        </p:spPr>
        <p:txBody>
          <a:bodyPr wrap="square">
            <a:spAutoFit/>
          </a:bodyPr>
          <a:lstStyle/>
          <a:p>
            <a:pPr marL="40639" marR="40639">
              <a:lnSpc>
                <a:spcPct val="150000"/>
              </a:lnSpc>
              <a:spcBef>
                <a:spcPts val="600"/>
              </a:spcBef>
              <a:defRPr sz="1800">
                <a:uFillTx/>
              </a:defRPr>
            </a:pPr>
            <a:r>
              <a:rPr lang="en-US" sz="1400" dirty="0" smtClean="0"/>
              <a:t>72.</a:t>
            </a:r>
            <a:r>
              <a:rPr lang="en-US" sz="2800" dirty="0" smtClean="0"/>
              <a:t>For the sake of those who took thy seal and went out of this world of suffering and arrived in the country of happiness, so that they may enter thy feast and receive thy crown there and rest in their everlasting abode in the city of whose builder and maker thou art.</a:t>
            </a:r>
            <a:endParaRPr lang="en-US" sz="2800" dirty="0">
              <a:uFill>
                <a:solidFill>
                  <a:srgbClr val="000000"/>
                </a:solidFill>
              </a:uFill>
            </a:endParaRPr>
          </a:p>
        </p:txBody>
      </p:sp>
      <p:sp>
        <p:nvSpPr>
          <p:cNvPr id="2" name="Rectangle 1"/>
          <p:cNvSpPr/>
          <p:nvPr/>
        </p:nvSpPr>
        <p:spPr>
          <a:xfrm>
            <a:off x="-44335" y="-62079"/>
            <a:ext cx="4184074" cy="6740307"/>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፸፪. </a:t>
            </a:r>
            <a:r>
              <a:rPr lang="ti-ET" sz="3200" dirty="0">
                <a:uFill>
                  <a:solidFill>
                    <a:srgbClr val="000000"/>
                  </a:solidFill>
                </a:uFill>
              </a:rPr>
              <a:t>በእንተ እለ ነሥኡ ማኅተመከ ወወጽኡ እምዝ ዓለም ዘሕማም ወበጽሑ ውስተ ብሔረ ትፍስሕት። ከመ ይባዑ ውስተ በዓልከ ወይንሥኡ በህየ ኣክሊለከ ወያዕርፉ ውስተ ማኅደሪሆሙ ዘለዓለም በሃገር እንተ ኣንተ ለሊከ ኬንያሃ </a:t>
            </a:r>
            <a:r>
              <a:rPr lang="ti-ET" sz="3200" dirty="0" smtClean="0">
                <a:uFill>
                  <a:solidFill>
                    <a:srgbClr val="000000"/>
                  </a:solidFill>
                </a:uFill>
              </a:rPr>
              <a:t>ወነዳቂሃ።</a:t>
            </a:r>
            <a:endParaRPr lang="ti-ET" sz="3200" dirty="0">
              <a:uFill>
                <a:solidFill>
                  <a:srgbClr val="000000"/>
                </a:solidFill>
              </a:uFill>
            </a:endParaRPr>
          </a:p>
        </p:txBody>
      </p:sp>
    </p:spTree>
    <p:extLst>
      <p:ext uri="{BB962C8B-B14F-4D97-AF65-F5344CB8AC3E}">
        <p14:creationId xmlns:p14="http://schemas.microsoft.com/office/powerpoint/2010/main" val="2482346975"/>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6283" y="-178013"/>
            <a:ext cx="4219852" cy="7155805"/>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73.</a:t>
            </a:r>
            <a:r>
              <a:rPr lang="ti-ET" sz="3400" dirty="0" smtClean="0">
                <a:uFill>
                  <a:solidFill>
                    <a:srgbClr val="000000"/>
                  </a:solidFill>
                </a:uFill>
              </a:rPr>
              <a:t>ምእንቲ </a:t>
            </a:r>
            <a:r>
              <a:rPr lang="ti-ET" sz="3400" dirty="0">
                <a:uFill>
                  <a:solidFill>
                    <a:srgbClr val="000000"/>
                  </a:solidFill>
                </a:uFill>
              </a:rPr>
              <a:t>ኩሎም እቶም ሰብ ብምዃኖም ዝተጋገዩን ዝበደሉን ኣብ ቅድሜኻ ቆይሞም ዘለዉ፡ ይቕረ በሃልን ለዋህን ተስፋኦም ንስኻ እግዚኣብሔር ስለ ዝኾንካ ኃጢኣቶም ክትሰርየሎም፡ ኣበሳኦምን ጌጋኦምን ክትሓድገሎም</a:t>
            </a:r>
            <a:r>
              <a:rPr lang="ti-ET" sz="3400" dirty="0" smtClean="0">
                <a:uFill>
                  <a:solidFill>
                    <a:srgbClr val="000000"/>
                  </a:solidFill>
                </a:uFill>
              </a:rPr>
              <a:t>።</a:t>
            </a:r>
            <a:endParaRPr lang="ti-ET" sz="3400" dirty="0">
              <a:uFill>
                <a:solidFill>
                  <a:srgbClr val="000000"/>
                </a:solidFill>
              </a:uFill>
            </a:endParaRPr>
          </a:p>
        </p:txBody>
      </p:sp>
      <p:sp>
        <p:nvSpPr>
          <p:cNvPr id="20" name="Rectangle 19"/>
          <p:cNvSpPr/>
          <p:nvPr/>
        </p:nvSpPr>
        <p:spPr>
          <a:xfrm>
            <a:off x="8019203" y="-66875"/>
            <a:ext cx="4244501" cy="6561283"/>
          </a:xfrm>
          <a:prstGeom prst="rect">
            <a:avLst/>
          </a:prstGeom>
        </p:spPr>
        <p:txBody>
          <a:bodyPr wrap="square">
            <a:spAutoFit/>
          </a:bodyPr>
          <a:lstStyle/>
          <a:p>
            <a:pPr marL="40639" marR="40639">
              <a:lnSpc>
                <a:spcPct val="150000"/>
              </a:lnSpc>
              <a:spcBef>
                <a:spcPts val="600"/>
              </a:spcBef>
              <a:defRPr sz="2800"/>
            </a:pPr>
            <a:r>
              <a:rPr lang="en-US" sz="1400" dirty="0" smtClean="0"/>
              <a:t>73.</a:t>
            </a:r>
            <a:r>
              <a:rPr lang="en-US" sz="3150" dirty="0" smtClean="0"/>
              <a:t>And </a:t>
            </a:r>
            <a:r>
              <a:rPr lang="en-US" sz="3150" dirty="0"/>
              <a:t>for the sake of all who </a:t>
            </a:r>
            <a:r>
              <a:rPr lang="en-US" sz="3150" dirty="0" smtClean="0"/>
              <a:t>trespassed </a:t>
            </a:r>
            <a:r>
              <a:rPr lang="en-US" sz="3150" dirty="0"/>
              <a:t>and sinned as human beings. that thou </a:t>
            </a:r>
            <a:r>
              <a:rPr lang="en-US" sz="3150" dirty="0" err="1"/>
              <a:t>mayest</a:t>
            </a:r>
            <a:r>
              <a:rPr lang="en-US" sz="3150" dirty="0"/>
              <a:t> forgive their sins and remit their </a:t>
            </a:r>
            <a:r>
              <a:rPr lang="en-US" sz="3150" dirty="0" err="1" smtClean="0"/>
              <a:t>trespa-sses</a:t>
            </a:r>
            <a:r>
              <a:rPr lang="en-US" sz="3150" dirty="0" smtClean="0"/>
              <a:t> an</a:t>
            </a:r>
            <a:r>
              <a:rPr lang="en-US" sz="3150" dirty="0"/>
              <a:t>d</a:t>
            </a:r>
            <a:r>
              <a:rPr lang="en-US" sz="3150" dirty="0" smtClean="0"/>
              <a:t> iniquities as a compassionate </a:t>
            </a:r>
            <a:r>
              <a:rPr lang="en-US" sz="3150" dirty="0"/>
              <a:t>God, kind, and their hope. </a:t>
            </a:r>
          </a:p>
        </p:txBody>
      </p:sp>
      <p:sp>
        <p:nvSpPr>
          <p:cNvPr id="2" name="Rectangle 1"/>
          <p:cNvSpPr/>
          <p:nvPr/>
        </p:nvSpPr>
        <p:spPr>
          <a:xfrm>
            <a:off x="-44335" y="-228334"/>
            <a:ext cx="4184074" cy="7109639"/>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፸፫. </a:t>
            </a:r>
            <a:r>
              <a:rPr lang="ti-ET" sz="3800" dirty="0">
                <a:uFill>
                  <a:solidFill>
                    <a:srgbClr val="000000"/>
                  </a:solidFill>
                </a:uFill>
              </a:rPr>
              <a:t>ወበእንተ ኵሎሙ እለ ኣበሱ ወጌገዩ፡ ከመ ሰብእ ኣንተ ከመ እግዚኣብሔር መሓሪ፡ ኄር ተስፋሆሙ ትሥረይ ሎሙ ኃጢኣቶሙ ወትኅድግ ሎሙ ኣበሳሆሙ ወጌጋዮሙ</a:t>
            </a:r>
            <a:r>
              <a:rPr lang="ti-ET" sz="3800" dirty="0" smtClean="0">
                <a:uFill>
                  <a:solidFill>
                    <a:srgbClr val="000000"/>
                  </a:solidFill>
                </a:uFill>
              </a:rPr>
              <a:t>።</a:t>
            </a:r>
            <a:endParaRPr lang="ti-ET" sz="3800" dirty="0">
              <a:uFill>
                <a:solidFill>
                  <a:srgbClr val="000000"/>
                </a:solidFill>
              </a:uFill>
            </a:endParaRPr>
          </a:p>
        </p:txBody>
      </p:sp>
    </p:spTree>
    <p:extLst>
      <p:ext uri="{BB962C8B-B14F-4D97-AF65-F5344CB8AC3E}">
        <p14:creationId xmlns:p14="http://schemas.microsoft.com/office/powerpoint/2010/main" val="222099370"/>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5909310"/>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74.</a:t>
            </a:r>
            <a:r>
              <a:rPr lang="ti-ET" sz="3600" dirty="0" smtClean="0">
                <a:uFill>
                  <a:solidFill>
                    <a:srgbClr val="000000"/>
                  </a:solidFill>
                </a:uFill>
              </a:rPr>
              <a:t>ምእንቲ </a:t>
            </a:r>
            <a:r>
              <a:rPr lang="ti-ET" sz="3600" dirty="0">
                <a:uFill>
                  <a:solidFill>
                    <a:srgbClr val="000000"/>
                  </a:solidFill>
                </a:uFill>
              </a:rPr>
              <a:t>ኩሎም እቶም ስሞም እንፈልጦምን ዘይንፈልጦምን… ስዉኣት ንኣኻ ግሁድን ትፈልጦምን ኢኻ እሞ፡ መዘከርታኦም ብጐይታ ኢየሱስ ክርስቶስ ኣብ ቅድሜኻ ይኹን።</a:t>
            </a:r>
          </a:p>
        </p:txBody>
      </p:sp>
      <p:sp>
        <p:nvSpPr>
          <p:cNvPr id="20" name="Rectangle 19"/>
          <p:cNvSpPr/>
          <p:nvPr/>
        </p:nvSpPr>
        <p:spPr>
          <a:xfrm>
            <a:off x="8019203" y="-87347"/>
            <a:ext cx="4244501" cy="6555641"/>
          </a:xfrm>
          <a:prstGeom prst="rect">
            <a:avLst/>
          </a:prstGeom>
        </p:spPr>
        <p:txBody>
          <a:bodyPr wrap="square">
            <a:spAutoFit/>
          </a:bodyPr>
          <a:lstStyle/>
          <a:p>
            <a:pPr marL="40639" marR="40639">
              <a:lnSpc>
                <a:spcPct val="150000"/>
              </a:lnSpc>
              <a:spcBef>
                <a:spcPts val="600"/>
              </a:spcBef>
              <a:defRPr sz="2800"/>
            </a:pPr>
            <a:r>
              <a:rPr lang="en-US" sz="1400" dirty="0" smtClean="0"/>
              <a:t>74.</a:t>
            </a:r>
            <a:r>
              <a:rPr lang="en-US" sz="2800" dirty="0" smtClean="0"/>
              <a:t>And </a:t>
            </a:r>
            <a:r>
              <a:rPr lang="en-US" sz="2800" dirty="0"/>
              <a:t>for the sake of all those whose n</a:t>
            </a:r>
            <a:r>
              <a:rPr lang="en-US" sz="2800" dirty="0" smtClean="0"/>
              <a:t>ames </a:t>
            </a:r>
            <a:r>
              <a:rPr lang="en-US" sz="2800" dirty="0"/>
              <a:t>we know </a:t>
            </a:r>
            <a:r>
              <a:rPr lang="en-US" sz="2800" dirty="0" smtClean="0"/>
              <a:t>and </a:t>
            </a:r>
            <a:r>
              <a:rPr lang="en-US" sz="2800" dirty="0"/>
              <a:t>those w</a:t>
            </a:r>
            <a:r>
              <a:rPr lang="en-US" sz="2800" dirty="0" smtClean="0"/>
              <a:t>hose names </a:t>
            </a:r>
            <a:r>
              <a:rPr lang="en-US" sz="2800" dirty="0"/>
              <a:t>we do not know, because they are well </a:t>
            </a:r>
            <a:r>
              <a:rPr lang="en-US" sz="2800" dirty="0" smtClean="0"/>
              <a:t>known to thee, yea thou </a:t>
            </a:r>
            <a:r>
              <a:rPr lang="en-US" sz="2800" dirty="0" err="1" smtClean="0"/>
              <a:t>knowest</a:t>
            </a:r>
            <a:r>
              <a:rPr lang="en-US" sz="2800" dirty="0" smtClean="0"/>
              <a:t> </a:t>
            </a:r>
            <a:r>
              <a:rPr lang="en-US" sz="2800" dirty="0"/>
              <a:t>them, that their </a:t>
            </a:r>
            <a:r>
              <a:rPr lang="en-US" sz="2800" dirty="0" smtClean="0"/>
              <a:t>remembrance </a:t>
            </a:r>
            <a:r>
              <a:rPr lang="en-US" sz="2800" dirty="0"/>
              <a:t>may be before thee through </a:t>
            </a:r>
            <a:r>
              <a:rPr lang="en-US" sz="2800" dirty="0" smtClean="0"/>
              <a:t>our </a:t>
            </a:r>
            <a:r>
              <a:rPr lang="en-US" sz="2800" dirty="0"/>
              <a:t>Lord </a:t>
            </a:r>
            <a:r>
              <a:rPr lang="en-US" sz="2800" i="1" dirty="0"/>
              <a:t>Jesus </a:t>
            </a:r>
            <a:r>
              <a:rPr lang="en-US" sz="2800" dirty="0"/>
              <a:t>Christ.</a:t>
            </a:r>
          </a:p>
        </p:txBody>
      </p:sp>
      <p:sp>
        <p:nvSpPr>
          <p:cNvPr id="2" name="Rectangle 1"/>
          <p:cNvSpPr/>
          <p:nvPr/>
        </p:nvSpPr>
        <p:spPr>
          <a:xfrm>
            <a:off x="-44335" y="-228334"/>
            <a:ext cx="4184074" cy="6232475"/>
          </a:xfrm>
          <a:prstGeom prst="rect">
            <a:avLst/>
          </a:prstGeom>
        </p:spPr>
        <p:txBody>
          <a:bodyPr wrap="square">
            <a:spAutoFit/>
          </a:bodyPr>
          <a:lstStyle/>
          <a:p>
            <a:pPr marL="40639" marR="40639">
              <a:lnSpc>
                <a:spcPct val="150000"/>
              </a:lnSpc>
              <a:spcBef>
                <a:spcPts val="600"/>
              </a:spcBef>
              <a:defRPr sz="1800">
                <a:uFillTx/>
              </a:defRPr>
            </a:pPr>
            <a:r>
              <a:rPr lang="ti-ET" sz="1400" dirty="0" smtClean="0">
                <a:uFill>
                  <a:solidFill>
                    <a:srgbClr val="000000"/>
                  </a:solidFill>
                </a:uFill>
              </a:rPr>
              <a:t> </a:t>
            </a:r>
            <a:r>
              <a:rPr lang="ti-ET" sz="1400" dirty="0">
                <a:uFill>
                  <a:solidFill>
                    <a:srgbClr val="000000"/>
                  </a:solidFill>
                </a:uFill>
              </a:rPr>
              <a:t>፸፬. </a:t>
            </a:r>
            <a:r>
              <a:rPr lang="ti-ET" sz="3800" dirty="0">
                <a:uFill>
                  <a:solidFill>
                    <a:srgbClr val="000000"/>
                  </a:solidFill>
                </a:uFill>
              </a:rPr>
              <a:t>ወበእንተ ኵሎሙ እለ ነኣምር ኣስማቲሆሙ፡ ወእለሂ ኢነኣምር እስመ ለከ ክሱተ ወተኣምሮሙ። ይኩን ተዝካሮሙ በቅድሜከ በእግዚእነ </a:t>
            </a:r>
            <a:r>
              <a:rPr lang="ti-ET" sz="3800" dirty="0" smtClean="0">
                <a:uFill>
                  <a:solidFill>
                    <a:srgbClr val="000000"/>
                  </a:solidFill>
                </a:uFill>
              </a:rPr>
              <a:t>ኢየሱስ</a:t>
            </a:r>
            <a:r>
              <a:rPr lang="en-CA" sz="3800" dirty="0">
                <a:uFill>
                  <a:solidFill>
                    <a:srgbClr val="000000"/>
                  </a:solidFill>
                </a:uFill>
              </a:rPr>
              <a:t>።</a:t>
            </a:r>
            <a:endParaRPr lang="ti-ET" sz="3800" dirty="0">
              <a:uFill>
                <a:solidFill>
                  <a:srgbClr val="000000"/>
                </a:solidFill>
              </a:uFill>
            </a:endParaRPr>
          </a:p>
        </p:txBody>
      </p:sp>
    </p:spTree>
    <p:extLst>
      <p:ext uri="{BB962C8B-B14F-4D97-AF65-F5344CB8AC3E}">
        <p14:creationId xmlns:p14="http://schemas.microsoft.com/office/powerpoint/2010/main" val="642742961"/>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7131183"/>
          </a:xfrm>
          <a:prstGeom prst="rect">
            <a:avLst/>
          </a:prstGeom>
        </p:spPr>
        <p:txBody>
          <a:bodyPr wrap="square">
            <a:spAutoFit/>
          </a:bodyPr>
          <a:lstStyle/>
          <a:p>
            <a:pPr marL="40639" marR="40639">
              <a:lnSpc>
                <a:spcPct val="150000"/>
              </a:lnSpc>
              <a:spcBef>
                <a:spcPts val="600"/>
              </a:spcBef>
              <a:defRPr sz="1800">
                <a:uFillTx/>
              </a:defRPr>
            </a:pPr>
            <a:r>
              <a:rPr lang="pt-BR" sz="2700" dirty="0" smtClean="0">
                <a:solidFill>
                  <a:srgbClr val="92D050"/>
                </a:solidFill>
                <a:uFill>
                  <a:solidFill>
                    <a:srgbClr val="000000"/>
                  </a:solidFill>
                </a:uFill>
                <a:latin typeface="GeezTypeNet"/>
                <a:ea typeface="GeezTypeNet"/>
                <a:cs typeface="GeezTypeNet"/>
                <a:sym typeface="GeezTypeNet"/>
              </a:rPr>
              <a:t>ይ.ዲ.</a:t>
            </a:r>
            <a:r>
              <a:rPr lang="pt-BR" sz="1400" dirty="0" smtClean="0">
                <a:solidFill>
                  <a:srgbClr val="FFC000"/>
                </a:solidFill>
                <a:uFill>
                  <a:solidFill>
                    <a:srgbClr val="000000"/>
                  </a:solidFill>
                </a:uFill>
                <a:latin typeface="GeezTypeNet"/>
                <a:ea typeface="GeezTypeNet"/>
                <a:cs typeface="GeezTypeNet"/>
                <a:sym typeface="GeezTypeNet"/>
              </a:rPr>
              <a:t>75.</a:t>
            </a:r>
            <a:r>
              <a:rPr lang="en-CA" sz="2700" dirty="0" err="1" smtClean="0">
                <a:uFill>
                  <a:solidFill>
                    <a:srgbClr val="000000"/>
                  </a:solidFill>
                </a:uFill>
                <a:latin typeface="GeezTypeNet"/>
                <a:ea typeface="GeezTypeNet"/>
                <a:cs typeface="GeezTypeNet"/>
                <a:sym typeface="GeezTypeNet"/>
              </a:rPr>
              <a:t>ምእንቲ</a:t>
            </a:r>
            <a:r>
              <a:rPr lang="mr-IN" sz="2700" dirty="0" smtClean="0">
                <a:uFill>
                  <a:solidFill>
                    <a:srgbClr val="000000"/>
                  </a:solidFill>
                </a:uFill>
                <a:latin typeface="GeezTypeNet"/>
                <a:ea typeface="GeezTypeNet"/>
                <a:cs typeface="GeezTypeNet"/>
                <a:sym typeface="GeezTypeNet"/>
              </a:rPr>
              <a:t> ብፁዕ</a:t>
            </a:r>
            <a:r>
              <a:rPr lang="en-CA" sz="2700" dirty="0" smtClean="0">
                <a:uFill>
                  <a:solidFill>
                    <a:srgbClr val="000000"/>
                  </a:solidFill>
                </a:uFill>
                <a:latin typeface="GeezTypeNet"/>
                <a:ea typeface="GeezTypeNet"/>
                <a:cs typeface="GeezTypeNet"/>
                <a:sym typeface="GeezTypeNet"/>
              </a:rPr>
              <a:t>ን </a:t>
            </a:r>
            <a:r>
              <a:rPr lang="en-CA" sz="2700" dirty="0" err="1" smtClean="0">
                <a:uFill>
                  <a:solidFill>
                    <a:srgbClr val="000000"/>
                  </a:solidFill>
                </a:uFill>
                <a:latin typeface="GeezTypeNet"/>
                <a:ea typeface="GeezTypeNet"/>
                <a:cs typeface="GeezTypeNet"/>
                <a:sym typeface="GeezTypeNet"/>
              </a:rPr>
              <a:t>ቅዱስን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ርእሲ</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ሊቃነ</a:t>
            </a:r>
            <a:r>
              <a:rPr lang="en-CA" sz="2700" dirty="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ጳጳሳት</a:t>
            </a:r>
            <a:r>
              <a:rPr lang="en-CA" sz="2700" dirty="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ኣባ</a:t>
            </a:r>
            <a:r>
              <a:rPr lang="en-CA" sz="2700" dirty="0" smtClean="0">
                <a:uFill>
                  <a:solidFill>
                    <a:srgbClr val="000000"/>
                  </a:solidFill>
                </a:uFill>
                <a:latin typeface="GeezTypeNet"/>
                <a:ea typeface="GeezTypeNet"/>
                <a:cs typeface="GeezTypeNet"/>
                <a:sym typeface="GeezTypeNet"/>
              </a:rPr>
              <a:t>....ን </a:t>
            </a:r>
            <a:r>
              <a:rPr lang="en-CA" sz="2700" dirty="0" err="1" smtClean="0">
                <a:uFill>
                  <a:solidFill>
                    <a:srgbClr val="000000"/>
                  </a:solidFill>
                </a:uFill>
                <a:latin typeface="GeezTypeNet"/>
                <a:ea typeface="GeezTypeNet"/>
                <a:cs typeface="GeezTypeNet"/>
                <a:sym typeface="GeezTypeNet"/>
              </a:rPr>
              <a:t>ብፁዕ</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ሊቀ</a:t>
            </a:r>
            <a:r>
              <a:rPr lang="en-CA" sz="2700" dirty="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ጳጳስና</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ኣባ</a:t>
            </a:r>
            <a:r>
              <a:rPr lang="en-CA" sz="2700" dirty="0" smtClean="0">
                <a:uFill>
                  <a:solidFill>
                    <a:srgbClr val="000000"/>
                  </a:solidFill>
                </a:uFill>
                <a:latin typeface="GeezTypeNet"/>
                <a:ea typeface="GeezTypeNet"/>
                <a:cs typeface="GeezTypeNet"/>
                <a:sym typeface="GeezTypeNet"/>
              </a:rPr>
              <a:t>....ን </a:t>
            </a:r>
            <a:r>
              <a:rPr lang="en-CA" sz="2700" dirty="0" err="1" smtClean="0">
                <a:uFill>
                  <a:solidFill>
                    <a:srgbClr val="000000"/>
                  </a:solidFill>
                </a:uFill>
                <a:latin typeface="GeezTypeNet"/>
                <a:ea typeface="GeezTypeNet"/>
                <a:cs typeface="GeezTypeNet"/>
                <a:sym typeface="GeezTypeNet"/>
              </a:rPr>
              <a:t>እውን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ብጸሎቶምን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ብልማኖኦምን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ዜመስግኑካ</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እዮም</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ቀዳማይ</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ሰማዕት</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እስጢፋኖስን</a:t>
            </a:r>
            <a:r>
              <a:rPr lang="en-CA" sz="2700" dirty="0">
                <a:uFill>
                  <a:solidFill>
                    <a:srgbClr val="000000"/>
                  </a:solidFill>
                </a:uFill>
                <a:latin typeface="GeezTypeNet"/>
                <a:ea typeface="GeezTypeNet"/>
                <a:cs typeface="GeezTypeNet"/>
                <a:sym typeface="GeezTypeNet"/>
              </a:rPr>
              <a:t>፡</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ዘካርያስ</a:t>
            </a:r>
            <a:r>
              <a:rPr lang="en-CA" sz="2700" dirty="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ካህንን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ዮሐንስ</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መጥምቅን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ኹሎሙ</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ብሃይማኖት</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ጸኒዖም</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ዝዓረፉ</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ቅዱሳንን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ሰማዕትን</a:t>
            </a:r>
            <a:r>
              <a:rPr lang="en-CA" sz="2700" dirty="0" smtClean="0">
                <a:uFill>
                  <a:solidFill>
                    <a:srgbClr val="000000"/>
                  </a:solidFill>
                </a:uFill>
                <a:latin typeface="GeezTypeNet"/>
                <a:ea typeface="GeezTypeNet"/>
                <a:cs typeface="GeezTypeNet"/>
                <a:sym typeface="GeezTypeNet"/>
              </a:rPr>
              <a:t>።</a:t>
            </a:r>
            <a:r>
              <a:rPr lang="en-CA" sz="2700" dirty="0">
                <a:uFill>
                  <a:solidFill>
                    <a:srgbClr val="000000"/>
                  </a:solidFill>
                </a:uFill>
                <a:latin typeface="GeezTypeNet"/>
                <a:ea typeface="GeezTypeNet"/>
                <a:cs typeface="GeezTypeNet"/>
                <a:sym typeface="GeezTypeNet"/>
              </a:rPr>
              <a:t> </a:t>
            </a:r>
            <a:endParaRPr lang="pt-BR" sz="2700" dirty="0">
              <a:uFill>
                <a:solidFill>
                  <a:srgbClr val="000000"/>
                </a:solidFill>
              </a:uFill>
              <a:latin typeface="GeezTypeNet"/>
              <a:ea typeface="GeezTypeNet"/>
              <a:cs typeface="GeezTypeNet"/>
              <a:sym typeface="GeezTypeNet"/>
            </a:endParaRPr>
          </a:p>
        </p:txBody>
      </p:sp>
      <p:sp>
        <p:nvSpPr>
          <p:cNvPr id="20" name="Rectangle 19"/>
          <p:cNvSpPr/>
          <p:nvPr/>
        </p:nvSpPr>
        <p:spPr>
          <a:xfrm>
            <a:off x="7986410" y="-8641"/>
            <a:ext cx="4244501" cy="6957674"/>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500" b="1" dirty="0">
                <a:solidFill>
                  <a:srgbClr val="92D050"/>
                </a:solidFill>
              </a:rPr>
              <a:t>Deacon:-</a:t>
            </a:r>
            <a:r>
              <a:rPr lang="en-US" sz="2500" dirty="0">
                <a:solidFill>
                  <a:srgbClr val="92D050"/>
                </a:solidFill>
              </a:rPr>
              <a:t>  </a:t>
            </a:r>
            <a:r>
              <a:rPr lang="en-US" sz="1400" dirty="0" smtClean="0">
                <a:solidFill>
                  <a:srgbClr val="FFC000"/>
                </a:solidFill>
              </a:rPr>
              <a:t>75.</a:t>
            </a:r>
            <a:r>
              <a:rPr lang="en-US" sz="2500" dirty="0" smtClean="0"/>
              <a:t>For </a:t>
            </a:r>
            <a:r>
              <a:rPr lang="en-US" sz="2500" dirty="0"/>
              <a:t>the sake of the </a:t>
            </a:r>
            <a:r>
              <a:rPr lang="en-US" sz="2500" dirty="0" smtClean="0"/>
              <a:t>blessed and holy</a:t>
            </a:r>
            <a:r>
              <a:rPr lang="en-US" sz="2500" dirty="0"/>
              <a:t> </a:t>
            </a:r>
            <a:r>
              <a:rPr lang="en-US" sz="2500" dirty="0" smtClean="0"/>
              <a:t>Patriarch Abba…. And the blessed Archbishop Abba …. While they yet given thee thanks in their prayer and in their supplication: Stephen the first martyr, </a:t>
            </a:r>
            <a:r>
              <a:rPr lang="en-US" sz="2500" dirty="0" err="1" smtClean="0"/>
              <a:t>Zecharia</a:t>
            </a:r>
            <a:r>
              <a:rPr lang="en-US" sz="2500" dirty="0" smtClean="0"/>
              <a:t> the priest and John the </a:t>
            </a:r>
            <a:r>
              <a:rPr lang="en-US" sz="2500" dirty="0" err="1" smtClean="0"/>
              <a:t>Baptist.And</a:t>
            </a:r>
            <a:r>
              <a:rPr lang="en-US" sz="2500" dirty="0" smtClean="0"/>
              <a:t> for the sake of all the saints and martyrs who have gone to their rest in faith:</a:t>
            </a:r>
            <a:endParaRPr lang="en-US" sz="2500" dirty="0"/>
          </a:p>
        </p:txBody>
      </p:sp>
      <p:sp>
        <p:nvSpPr>
          <p:cNvPr id="2" name="Rectangle 1"/>
          <p:cNvSpPr/>
          <p:nvPr/>
        </p:nvSpPr>
        <p:spPr>
          <a:xfrm>
            <a:off x="24713" y="-62079"/>
            <a:ext cx="4076439" cy="6555641"/>
          </a:xfrm>
          <a:prstGeom prst="rect">
            <a:avLst/>
          </a:prstGeom>
        </p:spPr>
        <p:txBody>
          <a:bodyPr wrap="square">
            <a:spAutoFit/>
          </a:bodyPr>
          <a:lstStyle/>
          <a:p>
            <a:pPr marL="40639" marR="40639">
              <a:lnSpc>
                <a:spcPct val="150000"/>
              </a:lnSpc>
              <a:spcBef>
                <a:spcPts val="600"/>
              </a:spcBef>
              <a:defRPr sz="1800">
                <a:uFillTx/>
              </a:defRPr>
            </a:pPr>
            <a:r>
              <a:rPr lang="mr-IN" sz="2800" dirty="0">
                <a:solidFill>
                  <a:srgbClr val="92D050"/>
                </a:solidFill>
                <a:uFill>
                  <a:solidFill>
                    <a:srgbClr val="000000"/>
                  </a:solidFill>
                </a:uFill>
                <a:latin typeface="GeezTypeNet"/>
                <a:ea typeface="GeezTypeNet"/>
                <a:cs typeface="GeezTypeNet"/>
                <a:sym typeface="GeezTypeNet"/>
              </a:rPr>
              <a:t>ይ.ዲ</a:t>
            </a:r>
            <a:r>
              <a:rPr lang="mr-IN" sz="2800" dirty="0">
                <a:uFill>
                  <a:solidFill>
                    <a:srgbClr val="000000"/>
                  </a:solidFill>
                </a:uFill>
                <a:latin typeface="GeezTypeNet"/>
                <a:ea typeface="GeezTypeNet"/>
                <a:cs typeface="GeezTypeNet"/>
                <a:sym typeface="GeezTypeNet"/>
              </a:rPr>
              <a:t> </a:t>
            </a:r>
            <a:r>
              <a:rPr lang="ti-ET" sz="1400" dirty="0">
                <a:solidFill>
                  <a:srgbClr val="FFC000"/>
                </a:solidFill>
                <a:uFill>
                  <a:solidFill>
                    <a:srgbClr val="000000"/>
                  </a:solidFill>
                </a:uFill>
              </a:rPr>
              <a:t>፸፭. </a:t>
            </a:r>
            <a:r>
              <a:rPr lang="mr-IN" sz="2800" dirty="0" smtClean="0">
                <a:uFill>
                  <a:solidFill>
                    <a:srgbClr val="000000"/>
                  </a:solidFill>
                </a:uFill>
                <a:latin typeface="GeezTypeNet"/>
                <a:ea typeface="GeezTypeNet"/>
                <a:cs typeface="GeezTypeNet"/>
                <a:sym typeface="GeezTypeNet"/>
              </a:rPr>
              <a:t>በእንተ ብፁዕ</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ወቅዱስ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ርእሰ</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ሊቃነ</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ጳጳሳት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ኣባ</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ወብፁዕ</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ሊቀ</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ጳጳስነ</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ኣባ</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እንዘ</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የኣኩቱከ</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በጸሎቶሙ</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ወበስእለቶሙ</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እስጢፋኖስ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ቀዳሜ</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ሰማዕት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ዘካርያስ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ካህን</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ወዮሐንስ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መጥምቅ</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ወበእንተ</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ኩሎሙ</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ቅዱሳን</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ወሰማዕት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እለ</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ኣዕረፉ</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በርትዕት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ሃይማኖት</a:t>
            </a:r>
            <a:r>
              <a:rPr lang="en-CA" sz="2800" dirty="0" smtClean="0">
                <a:uFill>
                  <a:solidFill>
                    <a:srgbClr val="000000"/>
                  </a:solidFill>
                </a:uFill>
                <a:latin typeface="GeezTypeNet"/>
                <a:ea typeface="GeezTypeNet"/>
                <a:cs typeface="GeezTypeNet"/>
                <a:sym typeface="GeezTypeNet"/>
              </a:rPr>
              <a:t>።</a:t>
            </a:r>
            <a:endParaRPr lang="mr-IN" sz="28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44204121"/>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948056"/>
          </a:xfrm>
          <a:prstGeom prst="rect">
            <a:avLst/>
          </a:prstGeom>
        </p:spPr>
        <p:txBody>
          <a:bodyPr wrap="square">
            <a:spAutoFit/>
          </a:bodyPr>
          <a:lstStyle/>
          <a:p>
            <a:pPr marL="40639" marR="40639">
              <a:lnSpc>
                <a:spcPct val="150000"/>
              </a:lnSpc>
              <a:spcBef>
                <a:spcPts val="600"/>
              </a:spcBef>
              <a:defRPr sz="1800">
                <a:uFillTx/>
              </a:defRPr>
            </a:pPr>
            <a:r>
              <a:rPr lang="en-CA" sz="2700" dirty="0" err="1" smtClean="0">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4ተ </a:t>
            </a:r>
            <a:r>
              <a:rPr lang="en-CA" sz="2700" dirty="0" err="1" smtClean="0">
                <a:uFill>
                  <a:solidFill>
                    <a:srgbClr val="000000"/>
                  </a:solidFill>
                </a:uFill>
                <a:latin typeface="GeezTypeNet"/>
                <a:ea typeface="GeezTypeNet"/>
                <a:cs typeface="GeezTypeNet"/>
                <a:sym typeface="GeezTypeNet"/>
              </a:rPr>
              <a:t>ወንጌላውያን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ማቴዎስን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ማርቆስን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ሉቃስን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ዮሐንስን</a:t>
            </a:r>
            <a:r>
              <a:rPr lang="en-CA" sz="2700" dirty="0">
                <a:uFill>
                  <a:solidFill>
                    <a:srgbClr val="000000"/>
                  </a:solidFill>
                </a:uFill>
                <a:latin typeface="GeezTypeNet"/>
                <a:ea typeface="GeezTypeNet"/>
                <a:cs typeface="GeezTypeNet"/>
                <a:sym typeface="GeezTypeNet"/>
              </a:rPr>
              <a:t>።</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ማርያም</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ወላዲተ</a:t>
            </a:r>
            <a:r>
              <a:rPr lang="en-CA" sz="2700" dirty="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ኣምላክ</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ስምዖን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ጴጥሮስን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እንድርያስን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ያዕቆብን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ዮሐንስን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ፊሊጶስን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በርተሎሜዎስን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ቶማስን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ማቴዎስን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ታዴዎስን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ናትናኤልን</a:t>
            </a:r>
            <a:r>
              <a:rPr lang="en-CA" sz="2700" dirty="0">
                <a:uFill>
                  <a:solidFill>
                    <a:srgbClr val="000000"/>
                  </a:solidFill>
                </a:uFill>
                <a:latin typeface="GeezTypeNet"/>
                <a:ea typeface="GeezTypeNet"/>
                <a:cs typeface="GeezTypeNet"/>
                <a:sym typeface="GeezTypeNet"/>
              </a:rPr>
              <a:t>።</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ወዲ</a:t>
            </a:r>
            <a:r>
              <a:rPr lang="en-CA" sz="2700" dirty="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እልፍዮስ</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ያዕቆብን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ማትስን</a:t>
            </a:r>
            <a:r>
              <a:rPr lang="en-CA" sz="2700" dirty="0" smtClean="0">
                <a:uFill>
                  <a:solidFill>
                    <a:srgbClr val="000000"/>
                  </a:solidFill>
                </a:uFill>
                <a:latin typeface="GeezTypeNet"/>
                <a:ea typeface="GeezTypeNet"/>
                <a:cs typeface="GeezTypeNet"/>
                <a:sym typeface="GeezTypeNet"/>
              </a:rPr>
              <a:t>።</a:t>
            </a:r>
            <a:r>
              <a:rPr lang="en-CA" sz="2700" dirty="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12 </a:t>
            </a:r>
            <a:r>
              <a:rPr lang="en-CA" sz="2700" dirty="0" err="1" smtClean="0">
                <a:uFill>
                  <a:solidFill>
                    <a:srgbClr val="000000"/>
                  </a:solidFill>
                </a:uFill>
                <a:latin typeface="GeezTypeNet"/>
                <a:ea typeface="GeezTypeNet"/>
                <a:cs typeface="GeezTypeNet"/>
                <a:sym typeface="GeezTypeNet"/>
              </a:rPr>
              <a:t>ሃዋርያትን</a:t>
            </a:r>
            <a:r>
              <a:rPr lang="en-CA" sz="2700" dirty="0" smtClean="0">
                <a:uFill>
                  <a:solidFill>
                    <a:srgbClr val="000000"/>
                  </a:solidFill>
                </a:uFill>
                <a:latin typeface="GeezTypeNet"/>
                <a:ea typeface="GeezTypeNet"/>
                <a:cs typeface="GeezTypeNet"/>
                <a:sym typeface="GeezTypeNet"/>
              </a:rPr>
              <a:t>።</a:t>
            </a:r>
          </a:p>
        </p:txBody>
      </p:sp>
      <p:sp>
        <p:nvSpPr>
          <p:cNvPr id="20" name="Rectangle 19"/>
          <p:cNvSpPr/>
          <p:nvPr/>
        </p:nvSpPr>
        <p:spPr>
          <a:xfrm>
            <a:off x="7986410" y="-145121"/>
            <a:ext cx="4244501" cy="71351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dirty="0" smtClean="0"/>
              <a:t>Mathew and March, Luke and John, the four Evangelists; Mary the mother of God, Simon Peter and Andrew, James and John, Philip, and Bartholomew, Thomas and Mathew, Thaddaeus and Nathanael, James the son of </a:t>
            </a:r>
            <a:r>
              <a:rPr lang="en-US" sz="2800" dirty="0" err="1" smtClean="0"/>
              <a:t>Alphaeus</a:t>
            </a:r>
            <a:r>
              <a:rPr lang="en-US" sz="2800" dirty="0" smtClean="0"/>
              <a:t> and Matthias,  the twelve apostles; </a:t>
            </a:r>
          </a:p>
        </p:txBody>
      </p:sp>
      <p:sp>
        <p:nvSpPr>
          <p:cNvPr id="2" name="Rectangle 1"/>
          <p:cNvSpPr/>
          <p:nvPr/>
        </p:nvSpPr>
        <p:spPr>
          <a:xfrm>
            <a:off x="24713" y="-62079"/>
            <a:ext cx="4177636" cy="6555641"/>
          </a:xfrm>
          <a:prstGeom prst="rect">
            <a:avLst/>
          </a:prstGeom>
        </p:spPr>
        <p:txBody>
          <a:bodyPr wrap="square">
            <a:spAutoFit/>
          </a:bodyPr>
          <a:lstStyle/>
          <a:p>
            <a:pPr marL="40639" marR="40639">
              <a:lnSpc>
                <a:spcPct val="150000"/>
              </a:lnSpc>
              <a:spcBef>
                <a:spcPts val="600"/>
              </a:spcBef>
              <a:defRPr sz="1800">
                <a:uFillTx/>
              </a:defRPr>
            </a:pPr>
            <a:r>
              <a:rPr lang="en-CA" sz="2800" dirty="0" err="1" smtClean="0">
                <a:uFill>
                  <a:solidFill>
                    <a:srgbClr val="000000"/>
                  </a:solidFill>
                </a:uFill>
                <a:latin typeface="GeezTypeNet"/>
                <a:ea typeface="GeezTypeNet"/>
                <a:cs typeface="GeezTypeNet"/>
                <a:sym typeface="GeezTypeNet"/>
              </a:rPr>
              <a:t>ማቴዎስ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ወማርቆስ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ሉቃስ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ወዮሐንስ</a:t>
            </a:r>
            <a:r>
              <a:rPr lang="en-CA" sz="2800" dirty="0" smtClean="0">
                <a:uFill>
                  <a:solidFill>
                    <a:srgbClr val="000000"/>
                  </a:solidFill>
                </a:uFill>
                <a:latin typeface="GeezTypeNet"/>
                <a:ea typeface="GeezTypeNet"/>
                <a:cs typeface="GeezTypeNet"/>
                <a:sym typeface="GeezTypeNet"/>
              </a:rPr>
              <a:t>፡ ፬ቱ </a:t>
            </a:r>
            <a:r>
              <a:rPr lang="en-CA" sz="2800" dirty="0" err="1" smtClean="0">
                <a:uFill>
                  <a:solidFill>
                    <a:srgbClr val="000000"/>
                  </a:solidFill>
                </a:uFill>
                <a:latin typeface="GeezTypeNet"/>
                <a:ea typeface="GeezTypeNet"/>
                <a:cs typeface="GeezTypeNet"/>
                <a:sym typeface="GeezTypeNet"/>
              </a:rPr>
              <a:t>ወንጌላውያን</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ማርያም</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ወላዲተ</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ኣምላክ</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ስምዖን</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ጴጥሮስ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ወእንድርያስ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ያዕቆብ</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ወዮሐንስ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ፊሊጶስ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ወበርተሎሜዎስ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ቶማስ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ወማቴዎስ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ታዴዎስ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ወናትናኤል</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ያዕቆብ</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ወልደ</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እልፍዮስ</a:t>
            </a:r>
            <a:r>
              <a:rPr lang="en-CA" sz="2800" dirty="0" smtClean="0">
                <a:uFill>
                  <a:solidFill>
                    <a:srgbClr val="000000"/>
                  </a:solidFill>
                </a:uFill>
                <a:latin typeface="GeezTypeNet"/>
                <a:ea typeface="GeezTypeNet"/>
                <a:cs typeface="GeezTypeNet"/>
                <a:sym typeface="GeezTypeNet"/>
              </a:rPr>
              <a:t>፡ </a:t>
            </a:r>
            <a:r>
              <a:rPr lang="en-CA" sz="2800" dirty="0" err="1" smtClean="0">
                <a:uFill>
                  <a:solidFill>
                    <a:srgbClr val="000000"/>
                  </a:solidFill>
                </a:uFill>
                <a:latin typeface="GeezTypeNet"/>
                <a:ea typeface="GeezTypeNet"/>
                <a:cs typeface="GeezTypeNet"/>
                <a:sym typeface="GeezTypeNet"/>
              </a:rPr>
              <a:t>ወማትያን</a:t>
            </a:r>
            <a:r>
              <a:rPr lang="en-CA" sz="2800" dirty="0" smtClean="0">
                <a:uFill>
                  <a:solidFill>
                    <a:srgbClr val="000000"/>
                  </a:solidFill>
                </a:uFill>
                <a:latin typeface="GeezTypeNet"/>
                <a:ea typeface="GeezTypeNet"/>
                <a:cs typeface="GeezTypeNet"/>
                <a:sym typeface="GeezTypeNet"/>
              </a:rPr>
              <a:t>፡ ፲ወ፪ቱ </a:t>
            </a:r>
            <a:r>
              <a:rPr lang="en-CA" sz="2800" dirty="0" err="1" smtClean="0">
                <a:uFill>
                  <a:solidFill>
                    <a:srgbClr val="000000"/>
                  </a:solidFill>
                </a:uFill>
                <a:latin typeface="GeezTypeNet"/>
                <a:ea typeface="GeezTypeNet"/>
                <a:cs typeface="GeezTypeNet"/>
                <a:sym typeface="GeezTypeNet"/>
              </a:rPr>
              <a:t>ሐዋርያት</a:t>
            </a:r>
            <a:r>
              <a:rPr lang="en-CA" sz="2800" dirty="0" smtClean="0">
                <a:uFill>
                  <a:solidFill>
                    <a:srgbClr val="000000"/>
                  </a:solidFill>
                </a:uFill>
                <a:latin typeface="GeezTypeNet"/>
                <a:ea typeface="GeezTypeNet"/>
                <a:cs typeface="GeezTypeNet"/>
                <a:sym typeface="GeezTypeNet"/>
              </a:rPr>
              <a:t>።</a:t>
            </a:r>
            <a:endParaRPr lang="mr-IN" sz="28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261404898"/>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948056"/>
          </a:xfrm>
          <a:prstGeom prst="rect">
            <a:avLst/>
          </a:prstGeom>
        </p:spPr>
        <p:txBody>
          <a:bodyPr wrap="square">
            <a:spAutoFit/>
          </a:bodyPr>
          <a:lstStyle/>
          <a:p>
            <a:pPr marL="40639" marR="40639">
              <a:lnSpc>
                <a:spcPct val="150000"/>
              </a:lnSpc>
              <a:spcBef>
                <a:spcPts val="600"/>
              </a:spcBef>
              <a:defRPr sz="1800">
                <a:uFillTx/>
              </a:defRPr>
            </a:pPr>
            <a:r>
              <a:rPr lang="en-CA" sz="2700" dirty="0" err="1" smtClean="0">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ሓው</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ጐይታና</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ያዕቆብ</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ሃ</a:t>
            </a:r>
            <a:r>
              <a:rPr lang="en-CA" sz="2700" dirty="0" err="1" smtClean="0">
                <a:uFill>
                  <a:solidFill>
                    <a:srgbClr val="000000"/>
                  </a:solidFill>
                </a:uFill>
                <a:latin typeface="GeezTypeNet"/>
                <a:ea typeface="GeezTypeNet"/>
                <a:cs typeface="GeezTypeNet"/>
                <a:sym typeface="GeezTypeNet"/>
              </a:rPr>
              <a:t>ዋርያ</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ናይ</a:t>
            </a:r>
            <a:r>
              <a:rPr lang="en-CA" sz="2700" dirty="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ኢየሩሳሌም</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ኤጲስቆጶስን</a:t>
            </a:r>
            <a:r>
              <a:rPr lang="en-CA" sz="2700" dirty="0">
                <a:uFill>
                  <a:solidFill>
                    <a:srgbClr val="000000"/>
                  </a:solidFill>
                </a:uFill>
                <a:latin typeface="GeezTypeNet"/>
                <a:ea typeface="GeezTypeNet"/>
                <a:cs typeface="GeezTypeNet"/>
                <a:sym typeface="GeezTypeNet"/>
              </a:rPr>
              <a:t>።</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ጳውሎስን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ጢሞቲዎስን</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ቲቶን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ፊሊሞንን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ቀሌምንጦስን</a:t>
            </a:r>
            <a:r>
              <a:rPr lang="en-CA" sz="2700" dirty="0" smtClean="0">
                <a:uFill>
                  <a:solidFill>
                    <a:srgbClr val="000000"/>
                  </a:solidFill>
                </a:uFill>
                <a:latin typeface="GeezTypeNet"/>
                <a:ea typeface="GeezTypeNet"/>
                <a:cs typeface="GeezTypeNet"/>
                <a:sym typeface="GeezTypeNet"/>
              </a:rPr>
              <a:t>፡ 72 </a:t>
            </a:r>
            <a:r>
              <a:rPr lang="en-CA" sz="2700" dirty="0" err="1" smtClean="0">
                <a:uFill>
                  <a:solidFill>
                    <a:srgbClr val="000000"/>
                  </a:solidFill>
                </a:uFill>
                <a:latin typeface="GeezTypeNet"/>
                <a:ea typeface="GeezTypeNet"/>
                <a:cs typeface="GeezTypeNet"/>
                <a:sym typeface="GeezTypeNet"/>
              </a:rPr>
              <a:t>ኣርድእትን</a:t>
            </a:r>
            <a:r>
              <a:rPr lang="en-CA" sz="2700" dirty="0" smtClean="0">
                <a:uFill>
                  <a:solidFill>
                    <a:srgbClr val="000000"/>
                  </a:solidFill>
                </a:uFill>
                <a:latin typeface="GeezTypeNet"/>
                <a:ea typeface="GeezTypeNet"/>
                <a:cs typeface="GeezTypeNet"/>
                <a:sym typeface="GeezTypeNet"/>
              </a:rPr>
              <a:t>።</a:t>
            </a:r>
            <a:r>
              <a:rPr lang="en-CA" sz="2700" dirty="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500 </a:t>
            </a:r>
            <a:r>
              <a:rPr lang="en-CA" sz="2700" dirty="0" err="1" smtClean="0">
                <a:uFill>
                  <a:solidFill>
                    <a:srgbClr val="000000"/>
                  </a:solidFill>
                </a:uFill>
                <a:latin typeface="GeezTypeNet"/>
                <a:ea typeface="GeezTypeNet"/>
                <a:cs typeface="GeezTypeNet"/>
                <a:sym typeface="GeezTypeNet"/>
              </a:rPr>
              <a:t>ብጾትን</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318 </a:t>
            </a:r>
            <a:r>
              <a:rPr lang="en-CA" sz="2700" dirty="0" err="1" smtClean="0">
                <a:uFill>
                  <a:solidFill>
                    <a:srgbClr val="000000"/>
                  </a:solidFill>
                </a:uFill>
                <a:latin typeface="GeezTypeNet"/>
                <a:ea typeface="GeezTypeNet"/>
                <a:cs typeface="GeezTypeNet"/>
                <a:sym typeface="GeezTypeNet"/>
              </a:rPr>
              <a:t>ቅኑዓት</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እምነት</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ሊቃውንትን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ናይ</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ኩሎም</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ጸሎት</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ይብጽሐና</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ንኣናውን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ምስኣቶም</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ብጽሓና</a:t>
            </a:r>
            <a:r>
              <a:rPr lang="en-CA" sz="2700" dirty="0" smtClean="0">
                <a:uFill>
                  <a:solidFill>
                    <a:srgbClr val="000000"/>
                  </a:solidFill>
                </a:uFill>
                <a:latin typeface="GeezTypeNet"/>
                <a:ea typeface="GeezTypeNet"/>
                <a:cs typeface="GeezTypeNet"/>
                <a:sym typeface="GeezTypeNet"/>
              </a:rPr>
              <a:t>። </a:t>
            </a:r>
          </a:p>
        </p:txBody>
      </p:sp>
      <p:sp>
        <p:nvSpPr>
          <p:cNvPr id="20" name="Rectangle 19"/>
          <p:cNvSpPr/>
          <p:nvPr/>
        </p:nvSpPr>
        <p:spPr>
          <a:xfrm>
            <a:off x="7986410" y="-8641"/>
            <a:ext cx="4244501" cy="678647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900" dirty="0" smtClean="0"/>
              <a:t>Paul, Timothy, Silas, and Barnabas; Titus, </a:t>
            </a:r>
            <a:r>
              <a:rPr lang="en-US" sz="2900" dirty="0" err="1" smtClean="0"/>
              <a:t>Philimon</a:t>
            </a:r>
            <a:r>
              <a:rPr lang="en-US" sz="2900" dirty="0" smtClean="0"/>
              <a:t> and Clement, the seventy-two </a:t>
            </a:r>
            <a:r>
              <a:rPr lang="en-US" sz="2900" dirty="0" err="1" smtClean="0"/>
              <a:t>desciples</a:t>
            </a:r>
            <a:r>
              <a:rPr lang="en-US" sz="2900" dirty="0" smtClean="0"/>
              <a:t>, the five hundred brethren, the three hundred and eighteen orthodox; may the prayers of them all come unto us and visit us together with them.</a:t>
            </a:r>
          </a:p>
        </p:txBody>
      </p:sp>
      <p:sp>
        <p:nvSpPr>
          <p:cNvPr id="2" name="Rectangle 1"/>
          <p:cNvSpPr/>
          <p:nvPr/>
        </p:nvSpPr>
        <p:spPr>
          <a:xfrm>
            <a:off x="24713" y="-62079"/>
            <a:ext cx="4177636" cy="6713120"/>
          </a:xfrm>
          <a:prstGeom prst="rect">
            <a:avLst/>
          </a:prstGeom>
        </p:spPr>
        <p:txBody>
          <a:bodyPr wrap="square">
            <a:spAutoFit/>
          </a:bodyPr>
          <a:lstStyle/>
          <a:p>
            <a:pPr marL="40639" marR="40639">
              <a:lnSpc>
                <a:spcPct val="150000"/>
              </a:lnSpc>
              <a:spcBef>
                <a:spcPts val="600"/>
              </a:spcBef>
              <a:defRPr sz="1800">
                <a:uFillTx/>
              </a:defRPr>
            </a:pPr>
            <a:r>
              <a:rPr lang="en-CA" sz="2900" dirty="0" err="1" smtClean="0">
                <a:uFill>
                  <a:solidFill>
                    <a:srgbClr val="000000"/>
                  </a:solidFill>
                </a:uFill>
                <a:latin typeface="GeezTypeNet"/>
                <a:ea typeface="GeezTypeNet"/>
                <a:cs typeface="GeezTypeNet"/>
                <a:sym typeface="GeezTypeNet"/>
              </a:rPr>
              <a:t>ወያዕቆብ</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ሐዋርያ</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እኅሁ</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ለእግዚእነ</a:t>
            </a:r>
            <a:r>
              <a:rPr lang="en-CA" sz="2900" dirty="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ኤጲስቆጶስ</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ዘኢየሩሳሌም</a:t>
            </a:r>
            <a:r>
              <a:rPr lang="en-CA" sz="2900" dirty="0">
                <a:uFill>
                  <a:solidFill>
                    <a:srgbClr val="000000"/>
                  </a:solidFill>
                </a:uFill>
                <a:latin typeface="GeezTypeNet"/>
                <a:ea typeface="GeezTypeNet"/>
                <a:cs typeface="GeezTypeNet"/>
                <a:sym typeface="GeezTypeNet"/>
              </a:rPr>
              <a:t>፡</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ጳውሎስ</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ጢሞቲዎስ</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ቲቶ</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ፊሊሞና</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ወቀሌምንጦስ</a:t>
            </a:r>
            <a:r>
              <a:rPr lang="en-CA" sz="2900" dirty="0" smtClean="0">
                <a:uFill>
                  <a:solidFill>
                    <a:srgbClr val="000000"/>
                  </a:solidFill>
                </a:uFill>
                <a:latin typeface="GeezTypeNet"/>
                <a:ea typeface="GeezTypeNet"/>
                <a:cs typeface="GeezTypeNet"/>
                <a:sym typeface="GeezTypeNet"/>
              </a:rPr>
              <a:t>፡ ፸ወ፪ቱ </a:t>
            </a:r>
            <a:r>
              <a:rPr lang="en-CA" sz="2900" dirty="0" err="1" smtClean="0">
                <a:uFill>
                  <a:solidFill>
                    <a:srgbClr val="000000"/>
                  </a:solidFill>
                </a:uFill>
                <a:latin typeface="GeezTypeNet"/>
                <a:ea typeface="GeezTypeNet"/>
                <a:cs typeface="GeezTypeNet"/>
                <a:sym typeface="GeezTypeNet"/>
              </a:rPr>
              <a:t>ኣርድእት</a:t>
            </a:r>
            <a:r>
              <a:rPr lang="en-CA" sz="2900" dirty="0" smtClean="0">
                <a:uFill>
                  <a:solidFill>
                    <a:srgbClr val="000000"/>
                  </a:solidFill>
                </a:uFill>
                <a:latin typeface="GeezTypeNet"/>
                <a:ea typeface="GeezTypeNet"/>
                <a:cs typeface="GeezTypeNet"/>
                <a:sym typeface="GeezTypeNet"/>
              </a:rPr>
              <a:t>፡ ፭ቱ ፻ </a:t>
            </a:r>
            <a:r>
              <a:rPr lang="en-CA" sz="2900" dirty="0" err="1" smtClean="0">
                <a:uFill>
                  <a:solidFill>
                    <a:srgbClr val="000000"/>
                  </a:solidFill>
                </a:uFill>
                <a:latin typeface="GeezTypeNet"/>
                <a:ea typeface="GeezTypeNet"/>
                <a:cs typeface="GeezTypeNet"/>
                <a:sym typeface="GeezTypeNet"/>
              </a:rPr>
              <a:t>ቢጽ</a:t>
            </a:r>
            <a:r>
              <a:rPr lang="en-CA" sz="2900" dirty="0" smtClean="0">
                <a:uFill>
                  <a:solidFill>
                    <a:srgbClr val="000000"/>
                  </a:solidFill>
                </a:uFill>
                <a:latin typeface="GeezTypeNet"/>
                <a:ea typeface="GeezTypeNet"/>
                <a:cs typeface="GeezTypeNet"/>
                <a:sym typeface="GeezTypeNet"/>
              </a:rPr>
              <a:t>፡ ፫ቱ ፻፥ ፲ወ፰ቱ  </a:t>
            </a:r>
            <a:r>
              <a:rPr lang="en-CA" sz="2900" dirty="0" err="1" smtClean="0">
                <a:uFill>
                  <a:solidFill>
                    <a:srgbClr val="000000"/>
                  </a:solidFill>
                </a:uFill>
                <a:latin typeface="GeezTypeNet"/>
                <a:ea typeface="GeezTypeNet"/>
                <a:cs typeface="GeezTypeNet"/>
                <a:sym typeface="GeezTypeNet"/>
              </a:rPr>
              <a:t>ርቱዓነ</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ሃይማኖት፡ጸሎተ</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ኩሎሙ</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ይብጽሐነ</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ወምስሌሆሙ</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ኪያነ</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ሐውጽ</a:t>
            </a:r>
            <a:r>
              <a:rPr lang="en-CA" sz="2900" dirty="0" smtClean="0">
                <a:uFill>
                  <a:solidFill>
                    <a:srgbClr val="000000"/>
                  </a:solidFill>
                </a:uFill>
                <a:latin typeface="GeezTypeNet"/>
                <a:ea typeface="GeezTypeNet"/>
                <a:cs typeface="GeezTypeNet"/>
                <a:sym typeface="GeezTypeNet"/>
              </a:rPr>
              <a:t>።</a:t>
            </a:r>
            <a:endParaRPr lang="mr-IN" sz="29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3558247285"/>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401753"/>
          </a:xfrm>
          <a:prstGeom prst="rect">
            <a:avLst/>
          </a:prstGeom>
        </p:spPr>
        <p:txBody>
          <a:bodyPr wrap="square">
            <a:spAutoFit/>
          </a:bodyPr>
          <a:lstStyle/>
          <a:p>
            <a:pPr marL="40639" marR="40639">
              <a:lnSpc>
                <a:spcPct val="150000"/>
              </a:lnSpc>
              <a:spcBef>
                <a:spcPts val="600"/>
              </a:spcBef>
              <a:defRPr sz="1800">
                <a:uFillTx/>
              </a:defRPr>
            </a:pPr>
            <a:r>
              <a:rPr lang="en-CA" sz="3000" dirty="0" err="1" smtClean="0">
                <a:uFill>
                  <a:solidFill>
                    <a:srgbClr val="000000"/>
                  </a:solidFill>
                </a:uFill>
                <a:latin typeface="GeezTypeNet"/>
                <a:ea typeface="GeezTypeNet"/>
                <a:cs typeface="GeezTypeNet"/>
                <a:sym typeface="GeezTypeNet"/>
              </a:rPr>
              <a:t>ልዕሊ</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ኹሉ</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ንዝኾነት</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ናይ</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ሐዋርያት</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ቤተክርስትያን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ዘክር</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ብሰላማን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ብክርስቶስ</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ዝተገብረ</a:t>
            </a:r>
            <a:r>
              <a:rPr lang="en-CA" sz="3000" dirty="0">
                <a:uFill>
                  <a:solidFill>
                    <a:srgbClr val="000000"/>
                  </a:solidFill>
                </a:uFill>
                <a:latin typeface="GeezTypeNet"/>
                <a:ea typeface="GeezTypeNet"/>
                <a:cs typeface="GeezTypeNet"/>
                <a:sym typeface="GeezTypeNet"/>
              </a:rPr>
              <a:t> </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ክቡር</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ደምን</a:t>
            </a:r>
            <a:r>
              <a:rPr lang="en-CA" sz="3000" dirty="0" smtClean="0">
                <a:uFill>
                  <a:solidFill>
                    <a:srgbClr val="000000"/>
                  </a:solidFill>
                </a:uFill>
                <a:latin typeface="GeezTypeNet"/>
                <a:ea typeface="GeezTypeNet"/>
                <a:cs typeface="GeezTypeNet"/>
                <a:sym typeface="GeezTypeNet"/>
              </a:rPr>
              <a:t>። </a:t>
            </a:r>
            <a:endParaRPr lang="en-CA" sz="3000" dirty="0">
              <a:uFill>
                <a:solidFill>
                  <a:srgbClr val="000000"/>
                </a:solidFill>
              </a:uFill>
              <a:latin typeface="GeezTypeNet"/>
              <a:ea typeface="GeezTypeNet"/>
              <a:cs typeface="GeezTypeNet"/>
              <a:sym typeface="GeezTypeNet"/>
            </a:endParaRPr>
          </a:p>
          <a:p>
            <a:pPr marL="40639" marR="40639">
              <a:lnSpc>
                <a:spcPct val="150000"/>
              </a:lnSpc>
              <a:spcBef>
                <a:spcPts val="600"/>
              </a:spcBef>
              <a:defRPr sz="1800">
                <a:uFillTx/>
              </a:defRPr>
            </a:pPr>
            <a:r>
              <a:rPr lang="en-CA" sz="3000" dirty="0" err="1" smtClean="0">
                <a:uFill>
                  <a:solidFill>
                    <a:srgbClr val="000000"/>
                  </a:solidFill>
                </a:uFill>
                <a:latin typeface="GeezTypeNet"/>
                <a:ea typeface="GeezTypeNet"/>
                <a:cs typeface="GeezTypeNet"/>
                <a:sym typeface="GeezTypeNet"/>
              </a:rPr>
              <a:t>ብሓቂ</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እትነግር</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መንገዲ</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ወንጌር</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ዘቃንዑ</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ኵሎም</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ሊቃነ</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ጳጳሳትን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ጳጳሳትን</a:t>
            </a:r>
            <a:r>
              <a:rPr lang="en-CA" sz="3000" dirty="0" smtClean="0">
                <a:uFill>
                  <a:solidFill>
                    <a:srgbClr val="000000"/>
                  </a:solidFill>
                </a:uFill>
                <a:latin typeface="GeezTypeNet"/>
                <a:ea typeface="GeezTypeNet"/>
                <a:cs typeface="GeezTypeNet"/>
                <a:sym typeface="GeezTypeNet"/>
              </a:rPr>
              <a:t>፡ </a:t>
            </a:r>
            <a:r>
              <a:rPr lang="en-CA" sz="3000" dirty="0" err="1">
                <a:uFill>
                  <a:solidFill>
                    <a:srgbClr val="000000"/>
                  </a:solidFill>
                </a:uFill>
                <a:latin typeface="GeezTypeNet"/>
                <a:ea typeface="GeezTypeNet"/>
                <a:cs typeface="GeezTypeNet"/>
                <a:sym typeface="GeezTypeNet"/>
              </a:rPr>
              <a:t>ኤጲስ</a:t>
            </a:r>
            <a:r>
              <a:rPr lang="en-CA" sz="3000" dirty="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ቆጶሳትን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ቀሳውስ-ትን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ወዲያቆናትን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ዘክር</a:t>
            </a:r>
            <a:r>
              <a:rPr lang="en-CA" sz="3000" dirty="0" smtClean="0">
                <a:uFill>
                  <a:solidFill>
                    <a:srgbClr val="000000"/>
                  </a:solidFill>
                </a:uFill>
                <a:latin typeface="GeezTypeNet"/>
                <a:ea typeface="GeezTypeNet"/>
                <a:cs typeface="GeezTypeNet"/>
                <a:sym typeface="GeezTypeNet"/>
              </a:rPr>
              <a:t>።</a:t>
            </a:r>
            <a:endParaRPr lang="pt-BR" sz="3000" dirty="0">
              <a:uFill>
                <a:solidFill>
                  <a:srgbClr val="000000"/>
                </a:solidFill>
              </a:uFill>
              <a:latin typeface="GeezTypeNet"/>
              <a:ea typeface="GeezTypeNet"/>
              <a:cs typeface="GeezTypeNet"/>
              <a:sym typeface="GeezTypeNet"/>
            </a:endParaRPr>
          </a:p>
        </p:txBody>
      </p:sp>
      <p:sp>
        <p:nvSpPr>
          <p:cNvPr id="20" name="Rectangle 19"/>
          <p:cNvSpPr/>
          <p:nvPr/>
        </p:nvSpPr>
        <p:spPr>
          <a:xfrm>
            <a:off x="7986410" y="-8641"/>
            <a:ext cx="4244501"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dirty="0" smtClean="0"/>
              <a:t>And remember thou the peace of the universal apostolic church which was made by Christ through his precious blood.</a:t>
            </a:r>
          </a:p>
          <a:p>
            <a:pPr marL="40639" marR="40639">
              <a:lnSpc>
                <a:spcPct val="150000"/>
              </a:lnSpc>
              <a:spcBef>
                <a:spcPts val="600"/>
              </a:spcBef>
              <a:buClr>
                <a:srgbClr val="000000"/>
              </a:buClr>
              <a:buFont typeface="Arial"/>
              <a:defRPr sz="2800"/>
            </a:pPr>
            <a:r>
              <a:rPr lang="en-US" sz="2800" dirty="0" smtClean="0"/>
              <a:t>Remember thou all the patriarchs, archbishops, bishops, priests and deacons  who keep straight the way of the true word.</a:t>
            </a:r>
            <a:endParaRPr lang="en-US" sz="2800" dirty="0"/>
          </a:p>
        </p:txBody>
      </p:sp>
      <p:sp>
        <p:nvSpPr>
          <p:cNvPr id="2" name="Rectangle 1"/>
          <p:cNvSpPr/>
          <p:nvPr/>
        </p:nvSpPr>
        <p:spPr>
          <a:xfrm>
            <a:off x="24713" y="-62079"/>
            <a:ext cx="4177636" cy="6609502"/>
          </a:xfrm>
          <a:prstGeom prst="rect">
            <a:avLst/>
          </a:prstGeom>
        </p:spPr>
        <p:txBody>
          <a:bodyPr wrap="square">
            <a:spAutoFit/>
          </a:bodyPr>
          <a:lstStyle/>
          <a:p>
            <a:pPr marL="40639" marR="40639">
              <a:lnSpc>
                <a:spcPct val="150000"/>
              </a:lnSpc>
              <a:spcBef>
                <a:spcPts val="600"/>
              </a:spcBef>
              <a:defRPr sz="1800">
                <a:uFillTx/>
              </a:defRPr>
            </a:pPr>
            <a:r>
              <a:rPr lang="en-CA" sz="3100" dirty="0" err="1" smtClean="0">
                <a:uFill>
                  <a:solidFill>
                    <a:srgbClr val="000000"/>
                  </a:solidFill>
                </a:uFill>
                <a:latin typeface="GeezTypeNet"/>
                <a:ea typeface="GeezTypeNet"/>
                <a:cs typeface="GeezTypeNet"/>
                <a:sym typeface="GeezTypeNet"/>
              </a:rPr>
              <a:t>ወተዘከር</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እንተ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ላዕለ</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ኩሉ</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ዘሐዋርያት</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ቤተክርስቲያን</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በሰላማ</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ወበክቡር</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ደም</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እንተ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በክርስቶስ</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ተገብረ</a:t>
            </a:r>
            <a:r>
              <a:rPr lang="en-CA" sz="3100" dirty="0" smtClean="0">
                <a:uFill>
                  <a:solidFill>
                    <a:srgbClr val="000000"/>
                  </a:solidFill>
                </a:uFill>
                <a:latin typeface="GeezTypeNet"/>
                <a:ea typeface="GeezTypeNet"/>
                <a:cs typeface="GeezTypeNet"/>
                <a:sym typeface="GeezTypeNet"/>
              </a:rPr>
              <a:t>። </a:t>
            </a:r>
          </a:p>
          <a:p>
            <a:pPr marL="40639" marR="40639">
              <a:lnSpc>
                <a:spcPct val="150000"/>
              </a:lnSpc>
              <a:spcBef>
                <a:spcPts val="600"/>
              </a:spcBef>
              <a:defRPr sz="1800">
                <a:uFillTx/>
              </a:defRPr>
            </a:pPr>
            <a:r>
              <a:rPr lang="en-CA" sz="3100" dirty="0" err="1" smtClean="0">
                <a:uFill>
                  <a:solidFill>
                    <a:srgbClr val="000000"/>
                  </a:solidFill>
                </a:uFill>
                <a:latin typeface="GeezTypeNet"/>
                <a:ea typeface="GeezTypeNet"/>
                <a:cs typeface="GeezTypeNet"/>
                <a:sym typeface="GeezTypeNet"/>
              </a:rPr>
              <a:t>ተዘከር</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ኩሎ</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ሊቃነ</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ጳጳሳተ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ጳጳሳተ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ኤጲስ</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ቆጶሳተ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ቀሳውስተ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ወዲያቆናተ</a:t>
            </a:r>
            <a:r>
              <a:rPr lang="en-CA" sz="3100" dirty="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እለ</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ያረትዑ</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ፍኖተ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ቃል</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ዘበኣማን</a:t>
            </a:r>
            <a:r>
              <a:rPr lang="en-CA" sz="3100" dirty="0" smtClean="0">
                <a:uFill>
                  <a:solidFill>
                    <a:srgbClr val="000000"/>
                  </a:solidFill>
                </a:uFill>
                <a:latin typeface="GeezTypeNet"/>
                <a:ea typeface="GeezTypeNet"/>
                <a:cs typeface="GeezTypeNet"/>
                <a:sym typeface="GeezTypeNet"/>
              </a:rPr>
              <a:t>።</a:t>
            </a:r>
            <a:endParaRPr lang="mr-IN" sz="31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2333175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መሐሪ</a:t>
            </a:r>
            <a:r>
              <a:rPr lang="en-CA" sz="4000" dirty="0"/>
              <a:t> </a:t>
            </a:r>
            <a:r>
              <a:rPr lang="en-CA" sz="4000" dirty="0" err="1"/>
              <a:t>አቡሁ</a:t>
            </a:r>
            <a:r>
              <a:rPr lang="en-CA" sz="4000" dirty="0"/>
              <a:t> </a:t>
            </a:r>
            <a:r>
              <a:rPr lang="en-CA" sz="4000" dirty="0" err="1" smtClean="0"/>
              <a:t>ለእግ</a:t>
            </a:r>
            <a:endParaRPr lang="en-CA" sz="4000" dirty="0" smtClean="0"/>
          </a:p>
          <a:p>
            <a:r>
              <a:rPr lang="en-CA" sz="4000" dirty="0" err="1" smtClean="0"/>
              <a:t>ዚእነ</a:t>
            </a:r>
            <a:r>
              <a:rPr lang="en-CA" sz="4000" dirty="0" smtClean="0"/>
              <a:t> </a:t>
            </a:r>
            <a:r>
              <a:rPr lang="en-CA" sz="4000" dirty="0" err="1"/>
              <a:t>ወአምላክነ</a:t>
            </a:r>
            <a:r>
              <a:rPr lang="en-CA" sz="4000" dirty="0"/>
              <a:t> </a:t>
            </a:r>
            <a:r>
              <a:rPr lang="en-CA" sz="4000" dirty="0" err="1" smtClean="0"/>
              <a:t>ወመድ</a:t>
            </a:r>
            <a:endParaRPr lang="en-CA" sz="4000" dirty="0" smtClean="0"/>
          </a:p>
          <a:p>
            <a:r>
              <a:rPr lang="en-CA" sz="4000" dirty="0" err="1" smtClean="0"/>
              <a:t>ኃኒነ</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smtClean="0"/>
              <a:t>ወተ</a:t>
            </a:r>
            <a:endParaRPr lang="en-CA" sz="4000" dirty="0" smtClean="0"/>
          </a:p>
          <a:p>
            <a:r>
              <a:rPr lang="en-CA" sz="4000" dirty="0" err="1" smtClean="0"/>
              <a:t>ወክፈነ</a:t>
            </a:r>
            <a:r>
              <a:rPr lang="en-CA" sz="4000" dirty="0" smtClean="0"/>
              <a:t> </a:t>
            </a:r>
            <a:r>
              <a:rPr lang="en-CA" sz="4000" dirty="0" err="1"/>
              <a:t>ኀቤሁ</a:t>
            </a:r>
            <a:r>
              <a:rPr lang="en-CA" sz="4000" dirty="0"/>
              <a:t>። </a:t>
            </a:r>
            <a:r>
              <a:rPr lang="en-CA" sz="4000" dirty="0" err="1" smtClean="0"/>
              <a:t>ወተማህ</a:t>
            </a:r>
            <a:endParaRPr lang="en-CA" sz="4000" dirty="0" smtClean="0"/>
          </a:p>
          <a:p>
            <a:r>
              <a:rPr lang="en-CA" sz="4000" dirty="0" err="1" smtClean="0"/>
              <a:t>ፀነነ</a:t>
            </a:r>
            <a:r>
              <a:rPr lang="en-CA" sz="4000" dirty="0" smtClean="0"/>
              <a:t> </a:t>
            </a:r>
            <a:r>
              <a:rPr lang="en-CA" sz="4000" dirty="0" err="1"/>
              <a:t>ወአጽነዐነ</a:t>
            </a:r>
            <a:r>
              <a:rPr lang="en-CA" sz="4000" dirty="0"/>
              <a:t>፥ </a:t>
            </a:r>
            <a:r>
              <a:rPr lang="en-CA" sz="4000" dirty="0" err="1" smtClean="0"/>
              <a:t>ወአብጽ</a:t>
            </a:r>
            <a:endParaRPr lang="en-CA" sz="4000" dirty="0" smtClean="0"/>
          </a:p>
          <a:p>
            <a:r>
              <a:rPr lang="en-CA" sz="4000" dirty="0" err="1" smtClean="0"/>
              <a:t>ሐነ</a:t>
            </a:r>
            <a:r>
              <a:rPr lang="en-CA" sz="4000" dirty="0" smtClean="0"/>
              <a:t> </a:t>
            </a:r>
            <a:r>
              <a:rPr lang="en-CA" sz="4000" dirty="0" err="1"/>
              <a:t>እስከ</a:t>
            </a:r>
            <a:r>
              <a:rPr lang="en-CA" sz="4000" dirty="0"/>
              <a:t> </a:t>
            </a:r>
            <a:r>
              <a:rPr lang="en-CA" sz="4000" dirty="0" err="1"/>
              <a:t>ዛቲ</a:t>
            </a:r>
            <a:r>
              <a:rPr lang="en-CA" sz="4000" dirty="0"/>
              <a:t> </a:t>
            </a:r>
            <a:r>
              <a:rPr lang="en-CA" sz="4000" dirty="0" err="1"/>
              <a:t>ሰዓት</a:t>
            </a:r>
            <a:r>
              <a:rPr lang="en-CA" sz="4000" dirty="0" smtClean="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smtClean="0">
                <a:solidFill>
                  <a:srgbClr val="FFC000"/>
                </a:solidFill>
              </a:rPr>
              <a:t>ቅዱስ</a:t>
            </a:r>
            <a:r>
              <a:rPr lang="en-CA" sz="2000" dirty="0" smtClean="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smtClean="0">
                <a:solidFill>
                  <a:srgbClr val="FF0000"/>
                </a:solidFill>
              </a:rPr>
              <a:t>. </a:t>
            </a:r>
            <a:r>
              <a:rPr lang="en-CA" sz="1400" dirty="0" smtClean="0">
                <a:solidFill>
                  <a:srgbClr val="FFC000"/>
                </a:solidFill>
              </a:rPr>
              <a:t>31.</a:t>
            </a:r>
            <a:r>
              <a:rPr lang="en-CA" sz="4200" dirty="0" smtClean="0"/>
              <a:t>ሠናይ </a:t>
            </a:r>
            <a:r>
              <a:rPr lang="en-CA" sz="4200" dirty="0" err="1"/>
              <a:t>ነገር</a:t>
            </a:r>
            <a:r>
              <a:rPr lang="en-CA" sz="4200" dirty="0"/>
              <a:t> </a:t>
            </a:r>
            <a:r>
              <a:rPr lang="en-CA" sz="4200" dirty="0" err="1" smtClean="0"/>
              <a:t>ንዝገ</a:t>
            </a:r>
            <a:endParaRPr lang="en-CA" sz="4200" dirty="0" smtClean="0"/>
          </a:p>
          <a:p>
            <a:r>
              <a:rPr lang="en-CA" sz="4200" dirty="0" err="1" smtClean="0"/>
              <a:t>በረልና</a:t>
            </a:r>
            <a:r>
              <a:rPr lang="en-CA" sz="4200" dirty="0" smtClean="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“Thanksgiving </a:t>
            </a:r>
            <a:r>
              <a:rPr lang="en-US" sz="2000" dirty="0">
                <a:solidFill>
                  <a:srgbClr val="FFC000"/>
                </a:solidFill>
                <a:uFill>
                  <a:solidFill>
                    <a:srgbClr val="D84800"/>
                  </a:solidFill>
                </a:uFill>
              </a:rPr>
              <a:t>Prayer” of St. Basil</a:t>
            </a:r>
            <a:r>
              <a:rPr lang="en-US" sz="2000" dirty="0" smtClean="0">
                <a:solidFill>
                  <a:srgbClr val="FFC000"/>
                </a:solidFill>
                <a:uFill>
                  <a:solidFill>
                    <a:srgbClr val="D84800"/>
                  </a:solidFill>
                </a:uFill>
              </a:rPr>
              <a:t>.</a:t>
            </a:r>
          </a:p>
          <a:p>
            <a:pPr marL="40639" marR="40639">
              <a:spcBef>
                <a:spcPts val="600"/>
              </a:spcBef>
              <a:buClr>
                <a:srgbClr val="D84800"/>
              </a:buClr>
              <a:buFont typeface="Arial"/>
              <a:defRPr sz="2800"/>
            </a:pPr>
            <a:r>
              <a:rPr lang="en-US" sz="3100" dirty="0" smtClean="0">
                <a:solidFill>
                  <a:srgbClr val="D84800"/>
                </a:solidFill>
                <a:uFill>
                  <a:solidFill>
                    <a:srgbClr val="D84800"/>
                  </a:solidFill>
                </a:uFill>
              </a:rPr>
              <a:t>Priest</a:t>
            </a:r>
            <a:r>
              <a:rPr lang="en-US" sz="3100" dirty="0">
                <a:solidFill>
                  <a:srgbClr val="D84800"/>
                </a:solidFill>
                <a:uFill>
                  <a:solidFill>
                    <a:srgbClr val="D84800"/>
                  </a:solidFill>
                </a:uFill>
              </a:rPr>
              <a:t>: </a:t>
            </a:r>
            <a:r>
              <a:rPr lang="en-US" sz="1400" dirty="0" smtClean="0">
                <a:solidFill>
                  <a:srgbClr val="FFC000"/>
                </a:solidFill>
                <a:uFill>
                  <a:solidFill>
                    <a:srgbClr val="D84800"/>
                  </a:solidFill>
                </a:uFill>
              </a:rPr>
              <a:t>31. </a:t>
            </a:r>
            <a:r>
              <a:rPr lang="en-US" sz="3100" dirty="0" smtClean="0">
                <a:uFill>
                  <a:solidFill>
                    <a:srgbClr val="D84800"/>
                  </a:solidFill>
                </a:uFill>
              </a:rPr>
              <a:t>We </a:t>
            </a:r>
            <a:r>
              <a:rPr lang="en-US" sz="3100" dirty="0">
                <a:uFill>
                  <a:solidFill>
                    <a:srgbClr val="D84800"/>
                  </a:solidFill>
                </a:uFill>
              </a:rPr>
              <a:t>give thanks unto our benefactor</a:t>
            </a:r>
            <a:r>
              <a:rPr lang="en-US" sz="3100" dirty="0" smtClean="0">
                <a:uFill>
                  <a:solidFill>
                    <a:srgbClr val="D84800"/>
                  </a:solidFill>
                </a:uFill>
              </a:rPr>
              <a:t>, the </a:t>
            </a:r>
            <a:r>
              <a:rPr lang="en-US" sz="3100" dirty="0">
                <a:uFill>
                  <a:solidFill>
                    <a:srgbClr val="D84800"/>
                  </a:solidFill>
                </a:uFill>
              </a:rPr>
              <a:t>merciful God, the Father of our Lord</a:t>
            </a:r>
            <a:r>
              <a:rPr lang="en-US" sz="3100" dirty="0" smtClean="0">
                <a:uFill>
                  <a:solidFill>
                    <a:srgbClr val="D84800"/>
                  </a:solidFill>
                </a:uFill>
              </a:rPr>
              <a:t>, God</a:t>
            </a:r>
            <a:r>
              <a:rPr lang="en-US" sz="3100" dirty="0">
                <a:uFill>
                  <a:solidFill>
                    <a:srgbClr val="D84800"/>
                  </a:solidFill>
                </a:uFill>
              </a:rPr>
              <a:t>, and </a:t>
            </a:r>
            <a:r>
              <a:rPr lang="en-US" sz="3100" dirty="0" err="1">
                <a:uFill>
                  <a:solidFill>
                    <a:srgbClr val="D84800"/>
                  </a:solidFill>
                </a:uFill>
              </a:rPr>
              <a:t>Saviour</a:t>
            </a:r>
            <a:r>
              <a:rPr lang="en-US" sz="3100" dirty="0">
                <a:uFill>
                  <a:solidFill>
                    <a:srgbClr val="D84800"/>
                  </a:solidFill>
                </a:uFill>
              </a:rPr>
              <a:t> Jesus, for He has </a:t>
            </a:r>
            <a:r>
              <a:rPr lang="en-US" sz="3100" dirty="0" smtClean="0">
                <a:uFill>
                  <a:solidFill>
                    <a:srgbClr val="D84800"/>
                  </a:solidFill>
                </a:uFill>
              </a:rPr>
              <a:t>covered us </a:t>
            </a:r>
            <a:r>
              <a:rPr lang="en-US" sz="3100" dirty="0">
                <a:uFill>
                  <a:solidFill>
                    <a:srgbClr val="D84800"/>
                  </a:solidFill>
                </a:uFill>
              </a:rPr>
              <a:t>and helped us, He has kept us, </a:t>
            </a:r>
            <a:r>
              <a:rPr lang="en-US" sz="3100" dirty="0" smtClean="0">
                <a:uFill>
                  <a:solidFill>
                    <a:srgbClr val="D84800"/>
                  </a:solidFill>
                </a:uFill>
              </a:rPr>
              <a:t>brought us </a:t>
            </a:r>
            <a:r>
              <a:rPr lang="en-US" sz="3100" dirty="0">
                <a:uFill>
                  <a:solidFill>
                    <a:srgbClr val="D84800"/>
                  </a:solidFill>
                </a:uFill>
              </a:rPr>
              <a:t>near and received us </a:t>
            </a:r>
            <a:r>
              <a:rPr lang="en-US" sz="3100" dirty="0" smtClean="0">
                <a:uFill>
                  <a:solidFill>
                    <a:srgbClr val="D84800"/>
                  </a:solidFill>
                </a:uFill>
              </a:rPr>
              <a:t>unto Himself, undertaken </a:t>
            </a:r>
            <a:r>
              <a:rPr lang="en-US" sz="3100" dirty="0">
                <a:uFill>
                  <a:solidFill>
                    <a:srgbClr val="D84800"/>
                  </a:solidFill>
                </a:uFill>
              </a:rPr>
              <a:t>our defense, strengthened us</a:t>
            </a:r>
            <a:r>
              <a:rPr lang="en-US" sz="3100" dirty="0" smtClean="0">
                <a:uFill>
                  <a:solidFill>
                    <a:srgbClr val="D84800"/>
                  </a:solidFill>
                </a:uFill>
              </a:rPr>
              <a:t>, and </a:t>
            </a:r>
            <a:r>
              <a:rPr lang="en-US" sz="3100" dirty="0">
                <a:uFill>
                  <a:solidFill>
                    <a:srgbClr val="D84800"/>
                  </a:solidFill>
                </a:uFill>
              </a:rPr>
              <a:t>brought us unto this hour</a:t>
            </a:r>
            <a:r>
              <a:rPr lang="en-US" sz="3100" dirty="0" smtClean="0">
                <a:uFill>
                  <a:solidFill>
                    <a:srgbClr val="D84800"/>
                  </a:solidFill>
                </a:uFill>
              </a:rPr>
              <a:t>.</a:t>
            </a:r>
          </a:p>
        </p:txBody>
      </p:sp>
    </p:spTree>
    <p:extLst>
      <p:ext uri="{BB962C8B-B14F-4D97-AF65-F5344CB8AC3E}">
        <p14:creationId xmlns:p14="http://schemas.microsoft.com/office/powerpoint/2010/main" val="2206430973"/>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909584"/>
          </a:xfrm>
          <a:prstGeom prst="rect">
            <a:avLst/>
          </a:prstGeom>
        </p:spPr>
        <p:txBody>
          <a:bodyPr wrap="square">
            <a:spAutoFit/>
          </a:bodyPr>
          <a:lstStyle/>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ባስልዩስ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7</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6.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ህዝብኻ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ምድራ</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ባርኽ</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ክብል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ከሎ</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በብዓንቀጹ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ሠራዒ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986528"/>
          </a:xfrm>
          <a:prstGeom prst="rect">
            <a:avLst/>
          </a:prstGeom>
        </p:spPr>
        <p:txBody>
          <a:bodyPr wrap="square">
            <a:spAutoFit/>
          </a:bodyPr>
          <a:lstStyle/>
          <a:p>
            <a:pPr marL="40639" marR="40639" algn="ctr">
              <a:spcBef>
                <a:spcPts val="600"/>
              </a:spcBef>
              <a:defRPr sz="1800">
                <a:uFillTx/>
              </a:defRPr>
            </a:pP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ዘባስልዮስ</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sym typeface="GeezTypeNet"/>
              </a:rPr>
              <a:t>፸፮</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ክርስቶሳው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ወምድራውያን</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ሥራዒ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በበገጹ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ለለይቤ</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894195"/>
          </a:xfrm>
          <a:prstGeom prst="rect">
            <a:avLst/>
          </a:prstGeom>
        </p:spPr>
        <p:txBody>
          <a:bodyPr wrap="square">
            <a:spAutoFit/>
          </a:bodyPr>
          <a:lstStyle/>
          <a:p>
            <a:pPr marL="40639" marR="40639">
              <a:spcBef>
                <a:spcPts val="600"/>
              </a:spcBef>
              <a:buClr>
                <a:srgbClr val="000000"/>
              </a:buClr>
              <a:defRPr sz="2800"/>
            </a:pPr>
            <a:r>
              <a:rPr lang="en-US" sz="2000" dirty="0">
                <a:solidFill>
                  <a:srgbClr val="FFC000"/>
                </a:solidFill>
              </a:rPr>
              <a:t>"Prayer of Benediction" of St. </a:t>
            </a:r>
            <a:r>
              <a:rPr lang="en-US" sz="2000" dirty="0" smtClean="0">
                <a:solidFill>
                  <a:srgbClr val="FFC000"/>
                </a:solidFill>
              </a:rPr>
              <a:t>Basil. </a:t>
            </a:r>
          </a:p>
          <a:p>
            <a:pPr marL="40639" marR="40639">
              <a:spcBef>
                <a:spcPts val="600"/>
              </a:spcBef>
              <a:buClr>
                <a:srgbClr val="000000"/>
              </a:buClr>
              <a:defRPr sz="2800"/>
            </a:pPr>
            <a:r>
              <a:rPr lang="en-US" sz="3800" dirty="0" err="1" smtClean="0">
                <a:solidFill>
                  <a:srgbClr val="FF0000"/>
                </a:solidFill>
              </a:rPr>
              <a:t>Asst</a:t>
            </a:r>
            <a:r>
              <a:rPr lang="en-US" sz="3800" dirty="0" smtClean="0">
                <a:solidFill>
                  <a:srgbClr val="FF0000"/>
                </a:solidFill>
              </a:rPr>
              <a:t> priest: </a:t>
            </a:r>
          </a:p>
          <a:p>
            <a:pPr marL="40639" marR="40639">
              <a:spcBef>
                <a:spcPts val="600"/>
              </a:spcBef>
              <a:buClr>
                <a:srgbClr val="000000"/>
              </a:buClr>
              <a:buFont typeface="Arial"/>
              <a:defRPr sz="2800"/>
            </a:pPr>
            <a:r>
              <a:rPr lang="en-US" sz="1400" dirty="0">
                <a:solidFill>
                  <a:srgbClr val="FFC000"/>
                </a:solidFill>
              </a:rPr>
              <a:t>7</a:t>
            </a:r>
            <a:r>
              <a:rPr lang="en-US" sz="1400" dirty="0" smtClean="0">
                <a:solidFill>
                  <a:srgbClr val="FFC000"/>
                </a:solidFill>
              </a:rPr>
              <a:t>6. </a:t>
            </a:r>
            <a:r>
              <a:rPr lang="en-US" sz="3800" dirty="0" smtClean="0"/>
              <a:t>O </a:t>
            </a:r>
            <a:r>
              <a:rPr lang="en-US" sz="3800" dirty="0"/>
              <a:t>Holy Trinity, Father and Son and Holy Spirit, bless thy people, Christians beloved, with blessings heavenly and earthly</a:t>
            </a:r>
            <a:r>
              <a:rPr lang="en-US" sz="3800" dirty="0" smtClean="0"/>
              <a:t>:</a:t>
            </a:r>
          </a:p>
          <a:p>
            <a:pPr marL="40639" marR="40639">
              <a:spcBef>
                <a:spcPts val="600"/>
              </a:spcBef>
              <a:buClr>
                <a:srgbClr val="000000"/>
              </a:buClr>
              <a:buFont typeface="Arial"/>
              <a:defRPr sz="2800"/>
            </a:pPr>
            <a:endParaRPr lang="en-US" sz="3800" dirty="0" smtClean="0"/>
          </a:p>
          <a:p>
            <a:pPr marL="40639" marR="40639">
              <a:spcBef>
                <a:spcPts val="600"/>
              </a:spcBef>
              <a:buClr>
                <a:srgbClr val="000000"/>
              </a:buClr>
              <a:buFont typeface="Arial"/>
              <a:defRPr sz="2800"/>
            </a:pPr>
            <a:r>
              <a:rPr lang="en-US" sz="2000" dirty="0" smtClean="0">
                <a:solidFill>
                  <a:srgbClr val="FFC000"/>
                </a:solidFill>
              </a:rPr>
              <a:t>When the assistant priest says” bless” the </a:t>
            </a:r>
            <a:r>
              <a:rPr lang="en-US" sz="2000" dirty="0" err="1" smtClean="0">
                <a:solidFill>
                  <a:srgbClr val="FFC000"/>
                </a:solidFill>
              </a:rPr>
              <a:t>minstering</a:t>
            </a:r>
            <a:r>
              <a:rPr lang="en-US" sz="2000" dirty="0" smtClean="0">
                <a:solidFill>
                  <a:srgbClr val="FFC000"/>
                </a:solidFill>
              </a:rPr>
              <a:t> priest shall bless the in the appointed direction.</a:t>
            </a:r>
            <a:endParaRPr lang="en-US" sz="2000" dirty="0">
              <a:solidFill>
                <a:srgbClr val="FFC000"/>
              </a:solidFill>
            </a:endParaRPr>
          </a:p>
        </p:txBody>
      </p:sp>
    </p:spTree>
    <p:extLst>
      <p:ext uri="{BB962C8B-B14F-4D97-AF65-F5344CB8AC3E}">
        <p14:creationId xmlns:p14="http://schemas.microsoft.com/office/powerpoint/2010/main" val="1336922984"/>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11.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ልኣኽ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ስቲ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ክርስትያንካ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ኣፍደጌታን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ብምሕረትን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ብእምነትን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ዝረሓዉ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ግበረልና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ክሳዕ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መወዳ</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እታ</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ፈጽመልና</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2" name="Rectangle 1"/>
          <p:cNvSpPr/>
          <p:nvPr/>
        </p:nvSpPr>
        <p:spPr>
          <a:xfrm>
            <a:off x="-36704" y="-88865"/>
            <a:ext cx="4111483"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፲፩.</a:t>
            </a:r>
            <a:r>
              <a:rPr lang="en-CA" sz="4500" dirty="0" smtClean="0">
                <a:uFill>
                  <a:solidFill>
                    <a:srgbClr val="000000"/>
                  </a:solidFill>
                </a:uFill>
                <a:latin typeface="Nyala" panose="02000504070300020003" pitchFamily="2" charset="0"/>
                <a:ea typeface="GeezTypeNet"/>
                <a:cs typeface="GeezTypeNet"/>
                <a:sym typeface="GeezTypeNet"/>
              </a:rPr>
              <a:t>ወፈኑ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ኀዋኅወ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ርኅዋተ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ወበአሚን</a:t>
            </a:r>
            <a:r>
              <a:rPr lang="en-CA" sz="4500" dirty="0" smtClean="0">
                <a:uFill>
                  <a:solidFill>
                    <a:srgbClr val="000000"/>
                  </a:solidFill>
                </a:uFill>
                <a:latin typeface="Nyala" panose="02000504070300020003" pitchFamily="2" charset="0"/>
                <a:ea typeface="GeezTypeNet"/>
                <a:cs typeface="GeezTypeNet"/>
                <a:sym typeface="GeezTypeNet"/>
              </a:rPr>
              <a:t> ። </a:t>
            </a:r>
            <a:r>
              <a:rPr lang="en-CA" sz="4500" dirty="0" err="1" smtClean="0">
                <a:uFill>
                  <a:solidFill>
                    <a:srgbClr val="000000"/>
                  </a:solidFill>
                </a:uFill>
                <a:latin typeface="Nyala" panose="02000504070300020003" pitchFamily="2" charset="0"/>
                <a:ea typeface="GeezTypeNet"/>
                <a:cs typeface="GeezTypeNet"/>
                <a:sym typeface="GeezTypeNet"/>
              </a:rPr>
              <a:t>ወፈጽም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አሚነ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ደኀሪት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11. </a:t>
            </a:r>
            <a:r>
              <a:rPr lang="en-US" sz="3600" dirty="0" smtClean="0">
                <a:uFill>
                  <a:solidFill>
                    <a:srgbClr val="000000"/>
                  </a:solidFill>
                </a:uFill>
              </a:rPr>
              <a:t>And </a:t>
            </a:r>
            <a:r>
              <a:rPr lang="en-US" sz="3600" dirty="0">
                <a:uFill>
                  <a:solidFill>
                    <a:srgbClr val="000000"/>
                  </a:solidFill>
                </a:uFill>
              </a:rPr>
              <a:t>send upon us the grace of the Holy Spirit, and make the doors of Thy holy church open unto us in mercy and in faith; and perfect unto us the faith of the Holy Trinity unto our latest breathes.
</a:t>
            </a:r>
          </a:p>
        </p:txBody>
      </p:sp>
    </p:spTree>
    <p:extLst>
      <p:ext uri="{BB962C8B-B14F-4D97-AF65-F5344CB8AC3E}">
        <p14:creationId xmlns:p14="http://schemas.microsoft.com/office/powerpoint/2010/main" val="1186198833"/>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12.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a:uFill>
                  <a:solidFill>
                    <a:srgbClr val="000000"/>
                  </a:solidFill>
                </a:uFill>
                <a:latin typeface="Nyala" panose="02000504070300020003" pitchFamily="2" charset="0"/>
                <a:ea typeface="GeezTypeNet"/>
                <a:cs typeface="GeezTypeNet"/>
                <a:sym typeface="GeezTypeNet"/>
              </a:rPr>
              <a:t>ጐይታ</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ኢየሱስ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ክርስቶስ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ንዝሓመሙ</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ሕዝብኻ</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ብጽሓዮም</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እሞ</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ፈውሶም</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መገሻ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ንዝኸዱ</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ኣዴታትና</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ኣኅዋትናን</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ኣኃትናን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መንገዲ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ምርሓዮም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እሞ</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ብሰላምን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ብጥዕናን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ነናብ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ቦታኦም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ምለሶም</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111483"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፲፪.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a:uFill>
                  <a:solidFill>
                    <a:srgbClr val="000000"/>
                  </a:solidFill>
                </a:uFill>
                <a:latin typeface="Nyala" panose="02000504070300020003" pitchFamily="2" charset="0"/>
                <a:ea typeface="GeezTypeNet"/>
                <a:cs typeface="GeezTypeNet"/>
                <a:sym typeface="GeezTypeNet"/>
              </a:rPr>
              <a:t>እግዚእየ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ኢየሱስ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ሐውጽ</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ሕሙማነ</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ሕዝበከ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ፈውሶሙ</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ወምርሖኡ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ወለኣኃዊነ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ሖሩ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ወተአንገዱ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ወሚጦሙ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ማኅደሪሆሙ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በሰላም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ወበጥዒና</a:t>
            </a:r>
            <a:r>
              <a:rPr lang="en-CA" sz="4500" dirty="0" smtClean="0">
                <a:uFill>
                  <a:solidFill>
                    <a:srgbClr val="000000"/>
                  </a:solidFill>
                </a:uFill>
                <a:latin typeface="Nyala" panose="02000504070300020003" pitchFamily="2" charset="0"/>
                <a:ea typeface="GeezTypeNet"/>
                <a:cs typeface="GeezTypeNet"/>
                <a:sym typeface="GeezTypeNet"/>
              </a:rPr>
              <a:t>። </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600" dirty="0" smtClean="0">
                <a:uFill>
                  <a:solidFill>
                    <a:srgbClr val="000000"/>
                  </a:solidFill>
                </a:uFill>
              </a:rPr>
              <a:t>O my Lord Jesus Christ, visit the sick of Thy people; heal them; and guide our fathers and our brethren who have gone forth and become strangers;</a:t>
            </a:r>
          </a:p>
          <a:p>
            <a:pPr marL="40639" marR="40639">
              <a:spcBef>
                <a:spcPts val="600"/>
              </a:spcBef>
              <a:defRPr sz="1800">
                <a:uFillTx/>
              </a:defRPr>
            </a:pPr>
            <a:r>
              <a:rPr lang="en-US" sz="3600" dirty="0">
                <a:uFill>
                  <a:solidFill>
                    <a:srgbClr val="000000"/>
                  </a:solidFill>
                </a:uFill>
              </a:rPr>
              <a:t>bring them back to their dwelling-places in peace and in health.</a:t>
            </a:r>
          </a:p>
        </p:txBody>
      </p:sp>
    </p:spTree>
    <p:extLst>
      <p:ext uri="{BB962C8B-B14F-4D97-AF65-F5344CB8AC3E}">
        <p14:creationId xmlns:p14="http://schemas.microsoft.com/office/powerpoint/2010/main" val="537800770"/>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135314"/>
            <a:ext cx="4589896" cy="672491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13. </a:t>
            </a:r>
            <a:r>
              <a:rPr lang="en-CA" sz="4400" dirty="0" err="1" smtClean="0">
                <a:uFill>
                  <a:solidFill>
                    <a:srgbClr val="000000"/>
                  </a:solidFill>
                </a:uFill>
                <a:latin typeface="Nyala" panose="02000504070300020003" pitchFamily="2" charset="0"/>
                <a:ea typeface="GeezTypeNet"/>
                <a:cs typeface="GeezTypeNet"/>
                <a:sym typeface="GeezTypeNet"/>
              </a:rPr>
              <a:t>ንፋሳት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ስማይን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ዝናማትን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ከም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መጠን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ጸጋኻ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ናይዛ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ዓመት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እዚኣ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ፍረ</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ገጽ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ከኣ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ዘወትር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ሓጐስን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ተድላን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ግበረልና</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ምድሪ</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8830" y="259152"/>
            <a:ext cx="3927235" cy="647869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፲፫.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ነፋሳተ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endParaRPr lang="en-CA" sz="2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ወዝናማተ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ወፍርያተ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ዘዛቲ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ፍግዐ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ገጻ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ለምድር</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69406"/>
            <a:ext cx="3907614" cy="703269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600" dirty="0" smtClean="0">
                <a:uFill>
                  <a:solidFill>
                    <a:srgbClr val="000000"/>
                  </a:solidFill>
                </a:uFill>
              </a:rPr>
              <a:t>Bless </a:t>
            </a:r>
            <a:r>
              <a:rPr lang="en-US" sz="3600" dirty="0">
                <a:uFill>
                  <a:solidFill>
                    <a:srgbClr val="000000"/>
                  </a:solidFill>
                </a:uFill>
              </a:rPr>
              <a:t>the airs of heaven, and the rains and the fruits of the earth of this </a:t>
            </a:r>
            <a:r>
              <a:rPr lang="en-US" sz="3600" dirty="0" smtClean="0">
                <a:uFill>
                  <a:solidFill>
                    <a:srgbClr val="000000"/>
                  </a:solidFill>
                </a:uFill>
              </a:rPr>
              <a:t>year,</a:t>
            </a:r>
          </a:p>
          <a:p>
            <a:pPr marL="40639" marR="40639">
              <a:spcBef>
                <a:spcPts val="600"/>
              </a:spcBef>
              <a:defRPr sz="1800">
                <a:uFillTx/>
              </a:defRPr>
            </a:pPr>
            <a:r>
              <a:rPr lang="en-US" sz="2000" dirty="0" smtClean="0">
                <a:solidFill>
                  <a:srgbClr val="FFC000"/>
                </a:solidFill>
                <a:uFill>
                  <a:solidFill>
                    <a:srgbClr val="000000"/>
                  </a:solidFill>
                </a:uFill>
              </a:rPr>
              <a:t>Benediction toward the Heaven</a:t>
            </a:r>
            <a:endParaRPr lang="en-US" sz="2000" dirty="0">
              <a:solidFill>
                <a:srgbClr val="FFC000"/>
              </a:solidFill>
              <a:uFill>
                <a:solidFill>
                  <a:srgbClr val="000000"/>
                </a:solidFill>
              </a:uFill>
            </a:endParaRPr>
          </a:p>
          <a:p>
            <a:pPr marL="40639" marR="40639">
              <a:spcBef>
                <a:spcPts val="600"/>
              </a:spcBef>
              <a:defRPr sz="1800">
                <a:uFillTx/>
              </a:defRPr>
            </a:pPr>
            <a:r>
              <a:rPr lang="en-US" sz="3600" dirty="0" smtClean="0">
                <a:uFill>
                  <a:solidFill>
                    <a:srgbClr val="000000"/>
                  </a:solidFill>
                </a:uFill>
              </a:rPr>
              <a:t>in </a:t>
            </a:r>
            <a:r>
              <a:rPr lang="en-US" sz="3600" dirty="0">
                <a:uFill>
                  <a:solidFill>
                    <a:srgbClr val="000000"/>
                  </a:solidFill>
                </a:uFill>
              </a:rPr>
              <a:t>accordance with Thy grace, and make joy and gladness prevail perpetually on the face of the earth</a:t>
            </a:r>
            <a:r>
              <a:rPr lang="en-US" sz="3600" dirty="0" smtClean="0">
                <a:uFill>
                  <a:solidFill>
                    <a:srgbClr val="000000"/>
                  </a:solidFill>
                </a:uFill>
              </a:rPr>
              <a:t>.</a:t>
            </a:r>
          </a:p>
          <a:p>
            <a:pPr marL="40639" marR="40639" algn="ctr">
              <a:spcBef>
                <a:spcPts val="600"/>
              </a:spcBef>
              <a:defRPr sz="1800">
                <a:uFillTx/>
              </a:defRPr>
            </a:pPr>
            <a:r>
              <a:rPr lang="en-US" sz="2000" dirty="0" smtClean="0">
                <a:solidFill>
                  <a:srgbClr val="FFC000"/>
                </a:solidFill>
                <a:uFill>
                  <a:solidFill>
                    <a:srgbClr val="000000"/>
                  </a:solidFill>
                </a:uFill>
              </a:rPr>
              <a:t>Benediction toward the Earth</a:t>
            </a:r>
            <a:endParaRPr lang="en-US" sz="2000" dirty="0">
              <a:solidFill>
                <a:srgbClr val="FFC000"/>
              </a:solidFill>
              <a:uFill>
                <a:solidFill>
                  <a:srgbClr val="000000"/>
                </a:solidFill>
              </a:uFill>
            </a:endParaRPr>
          </a:p>
        </p:txBody>
      </p:sp>
    </p:spTree>
    <p:extLst>
      <p:ext uri="{BB962C8B-B14F-4D97-AF65-F5344CB8AC3E}">
        <p14:creationId xmlns:p14="http://schemas.microsoft.com/office/powerpoint/2010/main" val="388678518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14.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ኣጽንዓልና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ሠናይ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ኪሓስቡ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ልቢ</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ነገሥታትን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መራሕቲ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ሃገርን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ምለስ</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15.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ሳዕ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ቅድስቲ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ንዝእከቡ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ሊቃውንቲ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ሃብ</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3" y="-88865"/>
            <a:ext cx="4062794" cy="724813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፲፬. </a:t>
            </a:r>
            <a:r>
              <a:rPr lang="en-CA" sz="4500" dirty="0" err="1" smtClean="0">
                <a:uFill>
                  <a:solidFill>
                    <a:srgbClr val="000000"/>
                  </a:solidFill>
                </a:uFill>
                <a:latin typeface="Nyala" panose="02000504070300020003" pitchFamily="2" charset="0"/>
                <a:ea typeface="GeezTypeNet"/>
                <a:cs typeface="GeezTypeNet"/>
                <a:sym typeface="GeezTypeNet"/>
              </a:rPr>
              <a:t>ወአጽንዕ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ከ </a:t>
            </a:r>
            <a:r>
              <a:rPr lang="en-CA" sz="4500" dirty="0" err="1" smtClean="0">
                <a:uFill>
                  <a:solidFill>
                    <a:srgbClr val="000000"/>
                  </a:solidFill>
                </a:uFill>
                <a:latin typeface="Nyala" panose="02000504070300020003" pitchFamily="2" charset="0"/>
                <a:ea typeface="GeezTypeNet"/>
                <a:cs typeface="GeezTypeNet"/>
                <a:sym typeface="GeezTypeNet"/>
              </a:rPr>
              <a:t>ሚጥ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ኣዚዛን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ለአሠንዮ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፲፭. </a:t>
            </a:r>
            <a:r>
              <a:rPr lang="en-CA" sz="4500" dirty="0" err="1" smtClean="0">
                <a:uFill>
                  <a:solidFill>
                    <a:srgbClr val="000000"/>
                  </a:solidFill>
                </a:uFill>
                <a:latin typeface="Nyala" panose="02000504070300020003" pitchFamily="2" charset="0"/>
                <a:ea typeface="GeezTypeNet"/>
                <a:cs typeface="GeezTypeNet"/>
                <a:sym typeface="GeezTypeNet"/>
              </a:rPr>
              <a:t>ጸጉ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ለሊቃውንተ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ጉቡአን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14. </a:t>
            </a:r>
            <a:r>
              <a:rPr lang="en-US" sz="3600" dirty="0" smtClean="0">
                <a:uFill>
                  <a:solidFill>
                    <a:srgbClr val="000000"/>
                  </a:solidFill>
                </a:uFill>
              </a:rPr>
              <a:t>And </a:t>
            </a:r>
            <a:r>
              <a:rPr lang="en-US" sz="3600" dirty="0">
                <a:uFill>
                  <a:solidFill>
                    <a:srgbClr val="000000"/>
                  </a:solidFill>
                </a:uFill>
              </a:rPr>
              <a:t>establish for us Thy peace.  Turn the hearts of mighty kings to deal kindly with us always.
</a:t>
            </a:r>
            <a:r>
              <a:rPr lang="en-US" sz="1400" dirty="0" smtClean="0">
                <a:solidFill>
                  <a:srgbClr val="FFC000"/>
                </a:solidFill>
                <a:uFill>
                  <a:solidFill>
                    <a:srgbClr val="000000"/>
                  </a:solidFill>
                </a:uFill>
              </a:rPr>
              <a:t>15. </a:t>
            </a:r>
            <a:r>
              <a:rPr lang="en-US" sz="3600" dirty="0" smtClean="0">
                <a:uFill>
                  <a:solidFill>
                    <a:srgbClr val="000000"/>
                  </a:solidFill>
                </a:uFill>
              </a:rPr>
              <a:t>Grant </a:t>
            </a:r>
            <a:r>
              <a:rPr lang="en-US" sz="3600" dirty="0">
                <a:uFill>
                  <a:solidFill>
                    <a:srgbClr val="000000"/>
                  </a:solidFill>
                </a:uFill>
              </a:rPr>
              <a:t>peace to the scholars of the church who are continually gathered in Thy holy church; </a:t>
            </a:r>
            <a:endParaRPr lang="en-US" sz="3600" dirty="0" smtClean="0">
              <a:uFill>
                <a:solidFill>
                  <a:srgbClr val="000000"/>
                </a:solidFill>
              </a:uFill>
            </a:endParaRPr>
          </a:p>
        </p:txBody>
      </p:sp>
    </p:spTree>
    <p:extLst>
      <p:ext uri="{BB962C8B-B14F-4D97-AF65-F5344CB8AC3E}">
        <p14:creationId xmlns:p14="http://schemas.microsoft.com/office/powerpoint/2010/main" val="235653455"/>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41" y="1290257"/>
            <a:ext cx="3991052" cy="3477875"/>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ወከፍ</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በብስሞም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ኃያላት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ዝኾኑ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ኣብዝሓሎም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2006" y="1269208"/>
            <a:ext cx="3927235" cy="3554819"/>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ለኵሉ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ለለአሓዱ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በበአስማቲሆሙ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ኃያላን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አንኅ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48746" y="1290257"/>
            <a:ext cx="3907614" cy="4047262"/>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To </a:t>
            </a:r>
            <a:r>
              <a:rPr lang="en-US" sz="3600" dirty="0">
                <a:uFill>
                  <a:solidFill>
                    <a:srgbClr val="000000"/>
                  </a:solidFill>
                </a:uFill>
              </a:rPr>
              <a:t>all, to each by their several names; in the presence of powerful kings,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O </a:t>
            </a:r>
            <a:r>
              <a:rPr lang="en-US" sz="3600" dirty="0">
                <a:uFill>
                  <a:solidFill>
                    <a:srgbClr val="000000"/>
                  </a:solidFill>
                </a:uFill>
              </a:rPr>
              <a:t>our God, increase Thy peace.</a:t>
            </a:r>
          </a:p>
        </p:txBody>
      </p:sp>
    </p:spTree>
    <p:extLst>
      <p:ext uri="{BB962C8B-B14F-4D97-AF65-F5344CB8AC3E}">
        <p14:creationId xmlns:p14="http://schemas.microsoft.com/office/powerpoint/2010/main" val="1627963379"/>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159" y="1037800"/>
            <a:ext cx="4589896" cy="41549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16.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ኮይኖም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ንዝሞቱን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ዝዓረፉን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ኣዴታትና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ኣሕዋትናን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ኣሓትንናን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ኣዕርፍ</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72478" y="1037800"/>
            <a:ext cx="3927235" cy="35548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፲፮. </a:t>
            </a:r>
            <a:r>
              <a:rPr lang="en-CA" sz="4500" dirty="0" err="1" smtClean="0">
                <a:uFill>
                  <a:solidFill>
                    <a:srgbClr val="000000"/>
                  </a:solidFill>
                </a:uFill>
                <a:latin typeface="Nyala" panose="02000504070300020003" pitchFamily="2" charset="0"/>
                <a:ea typeface="GeezTypeNet"/>
                <a:cs typeface="GeezTypeNet"/>
                <a:sym typeface="GeezTypeNet"/>
              </a:rPr>
              <a:t>ወአዕርፍ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ወአኃቲነ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በርትዕት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ሃይማኖት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348746" y="1185538"/>
            <a:ext cx="3907614" cy="4601260"/>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16. </a:t>
            </a:r>
            <a:r>
              <a:rPr lang="en-US" sz="3600" dirty="0" smtClean="0">
                <a:uFill>
                  <a:solidFill>
                    <a:srgbClr val="000000"/>
                  </a:solidFill>
                </a:uFill>
              </a:rPr>
              <a:t>Rest </a:t>
            </a:r>
            <a:r>
              <a:rPr lang="en-US" sz="3600" dirty="0">
                <a:uFill>
                  <a:solidFill>
                    <a:srgbClr val="000000"/>
                  </a:solidFill>
                </a:uFill>
              </a:rPr>
              <a:t>the souls of our fathers and our brothers and our sisters who have fallen asleep and gained their rest in the right faith.
</a:t>
            </a:r>
          </a:p>
        </p:txBody>
      </p:sp>
    </p:spTree>
    <p:extLst>
      <p:ext uri="{BB962C8B-B14F-4D97-AF65-F5344CB8AC3E}">
        <p14:creationId xmlns:p14="http://schemas.microsoft.com/office/powerpoint/2010/main" val="3134984666"/>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17.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a:uFill>
                  <a:solidFill>
                    <a:srgbClr val="000000"/>
                  </a:solidFill>
                </a:uFill>
                <a:latin typeface="Nyala" panose="02000504070300020003" pitchFamily="2" charset="0"/>
                <a:ea typeface="GeezTypeNet"/>
                <a:cs typeface="GeezTypeNet"/>
                <a:sym typeface="GeezTypeNet"/>
              </a:rPr>
              <a:t>፣</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ኢየሩሳሌም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ዋጋኦም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ክኸፍሎም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ብዕጣን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ብቑርባን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ብወይኒ</a:t>
            </a:r>
            <a:r>
              <a:rPr lang="en-CA" sz="4400" dirty="0" smtClean="0">
                <a:uFill>
                  <a:solidFill>
                    <a:srgbClr val="000000"/>
                  </a:solidFill>
                </a:uFill>
                <a:latin typeface="Nyala" panose="02000504070300020003" pitchFamily="2" charset="0"/>
                <a:ea typeface="GeezTypeNet"/>
                <a:cs typeface="GeezTypeNet"/>
                <a:sym typeface="GeezTypeNet"/>
              </a:rPr>
              <a:t> ፡ </a:t>
            </a:r>
            <a:r>
              <a:rPr lang="en-CA" sz="4400" dirty="0" err="1" smtClean="0">
                <a:uFill>
                  <a:solidFill>
                    <a:srgbClr val="000000"/>
                  </a:solidFill>
                </a:uFill>
                <a:latin typeface="Nyala" panose="02000504070300020003" pitchFamily="2" charset="0"/>
                <a:ea typeface="GeezTypeNet"/>
                <a:cs typeface="GeezTypeNet"/>
                <a:sym typeface="GeezTypeNet"/>
              </a:rPr>
              <a:t>ብዘይቲን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ብመብራህቲ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ብመጋረጃ</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ብመጻሕፍቲ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ምንባባት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ብኣቑሑ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መቕደስ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ንዝሓልዩ</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3927235"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፲፯. </a:t>
            </a:r>
            <a:r>
              <a:rPr lang="en-CA" sz="4300" dirty="0" err="1" smtClean="0">
                <a:uFill>
                  <a:solidFill>
                    <a:srgbClr val="000000"/>
                  </a:solidFill>
                </a:uFill>
                <a:latin typeface="Nyala" panose="02000504070300020003" pitchFamily="2" charset="0"/>
                <a:ea typeface="GeezTypeNet"/>
                <a:cs typeface="GeezTypeNet"/>
                <a:sym typeface="GeezTypeNet"/>
              </a:rPr>
              <a:t>ወባርክ</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ዲበ</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እለ</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ያስተነትኑ</a:t>
            </a:r>
            <a:r>
              <a:rPr lang="en-CA" sz="43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በዕጣን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ወቁርባን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ወወይን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ወቅብዕ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ወዘይት</a:t>
            </a:r>
            <a:r>
              <a:rPr lang="en-CA" sz="4200" dirty="0" smtClean="0">
                <a:uFill>
                  <a:solidFill>
                    <a:srgbClr val="000000"/>
                  </a:solidFill>
                </a:uFill>
                <a:latin typeface="Nyala" panose="02000504070300020003" pitchFamily="2" charset="0"/>
                <a:ea typeface="GeezTypeNet"/>
                <a:cs typeface="GeezTypeNet"/>
                <a:sym typeface="GeezTypeNet"/>
              </a:rPr>
              <a:t> ፡ </a:t>
            </a:r>
            <a:r>
              <a:rPr lang="en-CA" sz="4200" dirty="0" err="1" smtClean="0">
                <a:uFill>
                  <a:solidFill>
                    <a:srgbClr val="000000"/>
                  </a:solidFill>
                </a:uFill>
                <a:latin typeface="Nyala" panose="02000504070300020003" pitchFamily="2" charset="0"/>
                <a:ea typeface="GeezTypeNet"/>
                <a:cs typeface="GeezTypeNet"/>
                <a:sym typeface="GeezTypeNet"/>
              </a:rPr>
              <a:t>ወመንጠዋ</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ልዕ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ወንዋያተ</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መቕደስ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ከመ</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ክርስቶስ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ኣምላክነ</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ይዕስዮሙ</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በኢየሩሳ</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ሌም</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ሰማያዊት</a:t>
            </a:r>
            <a:r>
              <a:rPr lang="en-CA" sz="4200" dirty="0" smtClean="0">
                <a:uFill>
                  <a:solidFill>
                    <a:srgbClr val="000000"/>
                  </a:solidFill>
                </a:uFill>
                <a:latin typeface="Nyala" panose="02000504070300020003" pitchFamily="2" charset="0"/>
                <a:ea typeface="GeezTypeNet"/>
                <a:cs typeface="GeezTypeNet"/>
                <a:sym typeface="GeezTypeNet"/>
              </a:rPr>
              <a:t>።</a:t>
            </a:r>
            <a:endParaRPr lang="mr-IN" sz="42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664797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17. </a:t>
            </a:r>
            <a:r>
              <a:rPr lang="en-US" sz="3300" dirty="0" smtClean="0">
                <a:uFill>
                  <a:solidFill>
                    <a:srgbClr val="000000"/>
                  </a:solidFill>
                </a:uFill>
              </a:rPr>
              <a:t>And </a:t>
            </a:r>
            <a:r>
              <a:rPr lang="en-US" sz="3300" dirty="0">
                <a:uFill>
                  <a:solidFill>
                    <a:srgbClr val="000000"/>
                  </a:solidFill>
                </a:uFill>
              </a:rPr>
              <a:t>bless </a:t>
            </a:r>
            <a:endParaRPr lang="en-US" sz="3300" dirty="0" smtClean="0">
              <a:uFill>
                <a:solidFill>
                  <a:srgbClr val="000000"/>
                </a:solidFill>
              </a:uFill>
            </a:endParaRPr>
          </a:p>
          <a:p>
            <a:pPr marL="40639" marR="40639">
              <a:spcBef>
                <a:spcPts val="600"/>
              </a:spcBef>
              <a:defRPr sz="1800">
                <a:uFillTx/>
              </a:defRPr>
            </a:pPr>
            <a:r>
              <a:rPr lang="en-US" sz="2000" dirty="0" smtClean="0">
                <a:solidFill>
                  <a:srgbClr val="FFC000"/>
                </a:solidFill>
                <a:uFill>
                  <a:solidFill>
                    <a:srgbClr val="000000"/>
                  </a:solidFill>
                </a:uFill>
              </a:rPr>
              <a:t>Benediction over the </a:t>
            </a:r>
            <a:r>
              <a:rPr lang="en-US" sz="2000" dirty="0">
                <a:solidFill>
                  <a:srgbClr val="FFC000"/>
                </a:solidFill>
                <a:uFill>
                  <a:solidFill>
                    <a:srgbClr val="000000"/>
                  </a:solidFill>
                </a:uFill>
              </a:rPr>
              <a:t>people</a:t>
            </a:r>
          </a:p>
          <a:p>
            <a:pPr marL="40639" marR="40639">
              <a:spcBef>
                <a:spcPts val="600"/>
              </a:spcBef>
              <a:defRPr sz="1800">
                <a:uFillTx/>
              </a:defRPr>
            </a:pPr>
            <a:r>
              <a:rPr lang="en-US" sz="3300" dirty="0" smtClean="0">
                <a:uFill>
                  <a:solidFill>
                    <a:srgbClr val="000000"/>
                  </a:solidFill>
                </a:uFill>
              </a:rPr>
              <a:t>those </a:t>
            </a:r>
            <a:r>
              <a:rPr lang="en-US" sz="3300" dirty="0">
                <a:uFill>
                  <a:solidFill>
                    <a:srgbClr val="000000"/>
                  </a:solidFill>
                </a:uFill>
              </a:rPr>
              <a:t>who give gifts of incense, and bread and wine, and ointment and oil, and </a:t>
            </a:r>
            <a:r>
              <a:rPr lang="en-US" sz="3300" dirty="0" smtClean="0">
                <a:uFill>
                  <a:solidFill>
                    <a:srgbClr val="000000"/>
                  </a:solidFill>
                </a:uFill>
              </a:rPr>
              <a:t>hangings </a:t>
            </a:r>
            <a:r>
              <a:rPr lang="en-US" sz="3300" dirty="0">
                <a:uFill>
                  <a:solidFill>
                    <a:srgbClr val="000000"/>
                  </a:solidFill>
                </a:uFill>
              </a:rPr>
              <a:t>and reading books and vessels for the sanctuary, that Christ our God may give them their reward in the heavenly Jerusalem</a:t>
            </a:r>
            <a:r>
              <a:rPr lang="en-US" sz="3300" dirty="0" smtClean="0">
                <a:uFill>
                  <a:solidFill>
                    <a:srgbClr val="000000"/>
                  </a:solidFill>
                </a:uFill>
              </a:rPr>
              <a:t>.</a:t>
            </a:r>
          </a:p>
        </p:txBody>
      </p:sp>
    </p:spTree>
    <p:extLst>
      <p:ext uri="{BB962C8B-B14F-4D97-AF65-F5344CB8AC3E}">
        <p14:creationId xmlns:p14="http://schemas.microsoft.com/office/powerpoint/2010/main" val="2080720538"/>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2632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18.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ምሕረት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ንምርካብ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ምሳና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ተኣኪቦም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ዘለዉ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ራኅርሃሎም</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መፍርህን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መደንገጽን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መንበርካ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ምጽዋት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ንዘቕርቡልካ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ተቐበለሎም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001379"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፲፰.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ተጋብኡ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ይኅሥሡ</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ምሕረተ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ተሣሃል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አምጽኡ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ምጽዋተ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መንበርከ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ምፍርህ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ወመደንግፅ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ተወክፎሙ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 </a:t>
            </a:r>
            <a:r>
              <a:rPr lang="en-US" sz="3600" dirty="0" smtClean="0">
                <a:uFill>
                  <a:solidFill>
                    <a:srgbClr val="000000"/>
                  </a:solidFill>
                </a:uFill>
              </a:rPr>
              <a:t>And </a:t>
            </a:r>
            <a:r>
              <a:rPr lang="en-US" sz="3600" dirty="0">
                <a:uFill>
                  <a:solidFill>
                    <a:srgbClr val="000000"/>
                  </a:solidFill>
                </a:uFill>
              </a:rPr>
              <a:t>all them that are assembled with us to entreat for mercy:  Christ our God have mercy upon them:  and all them that give alms before Thy awful and terrifying throne, receive.</a:t>
            </a:r>
          </a:p>
        </p:txBody>
      </p:sp>
    </p:spTree>
    <p:extLst>
      <p:ext uri="{BB962C8B-B14F-4D97-AF65-F5344CB8AC3E}">
        <p14:creationId xmlns:p14="http://schemas.microsoft.com/office/powerpoint/2010/main" val="2717991433"/>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81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157775"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19. </a:t>
            </a:r>
            <a:r>
              <a:rPr lang="en-CA" sz="4400" dirty="0" err="1" smtClean="0">
                <a:uFill>
                  <a:solidFill>
                    <a:srgbClr val="000000"/>
                  </a:solidFill>
                </a:uFill>
                <a:latin typeface="Nyala" panose="02000504070300020003" pitchFamily="2" charset="0"/>
                <a:ea typeface="GeezTypeNet"/>
                <a:cs typeface="GeezTypeNet"/>
                <a:sym typeface="GeezTypeNet"/>
              </a:rPr>
              <a:t>ንዝተጨነቐት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ኵላ</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ኣሓጉስ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ብጽኑዕ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ማእሰርቲ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ንዝተኣስሩን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ስደትን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ምርኮን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ንዘለዉ</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20. </a:t>
            </a:r>
            <a:r>
              <a:rPr lang="en-CA" sz="4400" dirty="0" err="1" smtClean="0">
                <a:uFill>
                  <a:solidFill>
                    <a:srgbClr val="000000"/>
                  </a:solidFill>
                </a:uFill>
                <a:latin typeface="Nyala" panose="02000504070300020003" pitchFamily="2" charset="0"/>
                <a:ea typeface="GeezTypeNet"/>
                <a:cs typeface="GeezTypeNet"/>
                <a:sym typeface="GeezTypeNet"/>
              </a:rPr>
              <a:t>ብመሪር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መግዛእቲ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ንዝተታሕዙን</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ብምሕረትካ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ኣድሕኖም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54745"/>
            <a:ext cx="4001379" cy="64017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፲፱. </a:t>
            </a:r>
            <a:r>
              <a:rPr lang="en-CA" sz="4500" dirty="0" err="1" smtClean="0">
                <a:uFill>
                  <a:solidFill>
                    <a:srgbClr val="000000"/>
                  </a:solidFill>
                </a:uFill>
                <a:latin typeface="Nyala" panose="02000504070300020003" pitchFamily="2" charset="0"/>
                <a:ea typeface="GeezTypeNet"/>
                <a:cs typeface="GeezTypeNet"/>
                <a:sym typeface="GeezTypeNet"/>
              </a:rPr>
              <a:t>ወአንኂ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ዕፅብት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እሱራን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በመዋቅሕት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ሀለዉ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ስደት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ወፄዋዌ</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እኁዛን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በቅኔ</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መሪር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ኣድኅኖሙ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በምሕረትከ</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7958125" y="-8641"/>
            <a:ext cx="4117021" cy="634019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19. </a:t>
            </a:r>
            <a:r>
              <a:rPr lang="en-US" sz="3600" dirty="0" smtClean="0">
                <a:uFill>
                  <a:solidFill>
                    <a:srgbClr val="000000"/>
                  </a:solidFill>
                </a:uFill>
              </a:rPr>
              <a:t>And </a:t>
            </a:r>
            <a:r>
              <a:rPr lang="en-US" sz="3600" dirty="0">
                <a:uFill>
                  <a:solidFill>
                    <a:srgbClr val="000000"/>
                  </a:solidFill>
                </a:uFill>
              </a:rPr>
              <a:t>comfort every straitened soul; them that are in chains and them that are in exile or captivity.  </a:t>
            </a:r>
            <a:endParaRPr lang="en-US" sz="3600" dirty="0" smtClean="0">
              <a:uFill>
                <a:solidFill>
                  <a:srgbClr val="000000"/>
                </a:solidFill>
              </a:uFill>
            </a:endParaRPr>
          </a:p>
          <a:p>
            <a:pPr marL="40639" marR="40639">
              <a:spcBef>
                <a:spcPts val="600"/>
              </a:spcBef>
              <a:defRPr sz="1800">
                <a:uFillTx/>
              </a:defRPr>
            </a:pPr>
            <a:r>
              <a:rPr lang="en-US" sz="1400" dirty="0" smtClean="0">
                <a:solidFill>
                  <a:srgbClr val="FFC000"/>
                </a:solidFill>
                <a:uFill>
                  <a:solidFill>
                    <a:srgbClr val="000000"/>
                  </a:solidFill>
                </a:uFill>
              </a:rPr>
              <a:t>20. </a:t>
            </a:r>
            <a:r>
              <a:rPr lang="en-US" sz="3600" dirty="0" smtClean="0">
                <a:uFill>
                  <a:solidFill>
                    <a:srgbClr val="000000"/>
                  </a:solidFill>
                </a:uFill>
              </a:rPr>
              <a:t>And </a:t>
            </a:r>
            <a:r>
              <a:rPr lang="en-US" sz="3600" dirty="0">
                <a:uFill>
                  <a:solidFill>
                    <a:srgbClr val="000000"/>
                  </a:solidFill>
                </a:uFill>
              </a:rPr>
              <a:t>them that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are </a:t>
            </a:r>
            <a:r>
              <a:rPr lang="en-US" sz="3600" dirty="0">
                <a:uFill>
                  <a:solidFill>
                    <a:srgbClr val="000000"/>
                  </a:solidFill>
                </a:uFill>
              </a:rPr>
              <a:t>held in bitter servitude:  our God, deliver them in Thy mercy.  </a:t>
            </a:r>
            <a:endParaRPr lang="en-US" sz="3600" dirty="0" smtClean="0">
              <a:uFill>
                <a:solidFill>
                  <a:srgbClr val="000000"/>
                </a:solidFill>
              </a:uFill>
            </a:endParaRPr>
          </a:p>
        </p:txBody>
      </p:sp>
    </p:spTree>
    <p:extLst>
      <p:ext uri="{BB962C8B-B14F-4D97-AF65-F5344CB8AC3E}">
        <p14:creationId xmlns:p14="http://schemas.microsoft.com/office/powerpoint/2010/main" val="2694508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smtClean="0">
                <a:solidFill>
                  <a:srgbClr val="FFC000"/>
                </a:solidFill>
              </a:rPr>
              <a:t>፴፪</a:t>
            </a:r>
            <a:r>
              <a:rPr lang="en-CA" sz="1400" dirty="0">
                <a:solidFill>
                  <a:srgbClr val="FFC000"/>
                </a:solidFill>
              </a:rPr>
              <a:t>.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smtClean="0"/>
              <a:t>አኃዜ</a:t>
            </a:r>
            <a:r>
              <a:rPr lang="en-CA" sz="4400" dirty="0" smtClean="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smtClean="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smtClean="0">
                <a:solidFill>
                  <a:srgbClr val="FFC000"/>
                </a:solidFill>
              </a:rPr>
              <a:t>32</a:t>
            </a:r>
            <a:r>
              <a:rPr lang="en-CA" sz="1400" dirty="0">
                <a:solidFill>
                  <a:srgbClr val="FFC000"/>
                </a:solidFill>
              </a:rPr>
              <a:t>. </a:t>
            </a:r>
            <a:r>
              <a:rPr lang="en-CA" sz="4000" dirty="0" err="1"/>
              <a:t>ተማዕቍቡናን</a:t>
            </a:r>
            <a:r>
              <a:rPr lang="en-CA" sz="4000" dirty="0"/>
              <a:t> </a:t>
            </a:r>
            <a:r>
              <a:rPr lang="en-CA" sz="4000" dirty="0" err="1" smtClean="0"/>
              <a:t>ኣጽኒዑ</a:t>
            </a:r>
            <a:endParaRPr lang="en-CA" sz="4000" dirty="0" smtClean="0"/>
          </a:p>
          <a:p>
            <a:r>
              <a:rPr lang="en-CA" sz="4000" dirty="0" err="1" smtClean="0"/>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smtClean="0"/>
              <a:t>ዕለ</a:t>
            </a:r>
            <a:endParaRPr lang="en-CA" sz="4000" dirty="0" smtClean="0"/>
          </a:p>
          <a:p>
            <a:r>
              <a:rPr lang="en-CA" sz="4000" dirty="0" smtClean="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smtClean="0"/>
              <a:t> </a:t>
            </a:r>
            <a:r>
              <a:rPr lang="en-CA" sz="4000" dirty="0" err="1" smtClean="0"/>
              <a:t>ሕይወትናን</a:t>
            </a:r>
            <a:r>
              <a:rPr lang="en-CA" sz="4000" dirty="0" smtClean="0"/>
              <a:t>  </a:t>
            </a:r>
            <a:r>
              <a:rPr lang="en-CA" sz="4000" dirty="0" err="1" smtClean="0"/>
              <a:t>ብፍጹም</a:t>
            </a:r>
            <a:r>
              <a:rPr lang="en-CA" sz="4000" dirty="0" smtClean="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smtClean="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32</a:t>
            </a:r>
            <a:r>
              <a:rPr lang="en-US" sz="1400" dirty="0">
                <a:solidFill>
                  <a:srgbClr val="FFC000"/>
                </a:solidFill>
                <a:uFill>
                  <a:solidFill>
                    <a:srgbClr val="D84800"/>
                  </a:solidFill>
                </a:uFill>
              </a:rPr>
              <a:t>. </a:t>
            </a:r>
            <a:r>
              <a:rPr lang="en-US" sz="3600" dirty="0">
                <a:uFill>
                  <a:solidFill>
                    <a:srgbClr val="D84800"/>
                  </a:solidFill>
                </a:uFill>
              </a:rPr>
              <a:t>Let us therefore pray Him that </a:t>
            </a:r>
            <a:r>
              <a:rPr lang="en-US" sz="3600" dirty="0" smtClean="0">
                <a:uFill>
                  <a:solidFill>
                    <a:srgbClr val="D84800"/>
                  </a:solidFill>
                </a:uFill>
              </a:rPr>
              <a:t>the Almighty </a:t>
            </a:r>
            <a:r>
              <a:rPr lang="en-US" sz="3600" dirty="0">
                <a:uFill>
                  <a:solidFill>
                    <a:srgbClr val="D84800"/>
                  </a:solidFill>
                </a:uFill>
              </a:rPr>
              <a:t>Lord our God keep us all </a:t>
            </a:r>
            <a:r>
              <a:rPr lang="en-US" sz="3600" dirty="0" smtClean="0">
                <a:uFill>
                  <a:solidFill>
                    <a:srgbClr val="D84800"/>
                  </a:solidFill>
                </a:uFill>
              </a:rPr>
              <a:t>this holy </a:t>
            </a:r>
            <a:r>
              <a:rPr lang="en-US" sz="3600" dirty="0">
                <a:uFill>
                  <a:solidFill>
                    <a:srgbClr val="D84800"/>
                  </a:solidFill>
                </a:uFill>
              </a:rPr>
              <a:t>day and all the days of our life in </a:t>
            </a:r>
            <a:r>
              <a:rPr lang="en-US" sz="3600" dirty="0" smtClean="0">
                <a:uFill>
                  <a:solidFill>
                    <a:srgbClr val="D84800"/>
                  </a:solidFill>
                </a:uFill>
              </a:rPr>
              <a:t>all peace.</a:t>
            </a:r>
          </a:p>
          <a:p>
            <a:pPr marL="40639" marR="40639">
              <a:spcBef>
                <a:spcPts val="600"/>
              </a:spcBef>
              <a:buClr>
                <a:srgbClr val="D84800"/>
              </a:buClr>
              <a:buFont typeface="Arial"/>
              <a:defRPr sz="2800"/>
            </a:pPr>
            <a:endParaRPr lang="en-US" sz="3600" dirty="0" smtClean="0">
              <a:uFill>
                <a:solidFill>
                  <a:srgbClr val="D84800"/>
                </a:solidFill>
              </a:uFill>
            </a:endParaRPr>
          </a:p>
          <a:p>
            <a:pPr marL="40639" marR="40639">
              <a:spcBef>
                <a:spcPts val="600"/>
              </a:spcBef>
              <a:buClr>
                <a:srgbClr val="D84800"/>
              </a:buClr>
              <a:buFont typeface="Arial"/>
              <a:defRPr sz="2800"/>
            </a:pPr>
            <a:r>
              <a:rPr lang="en-US" sz="36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33.</a:t>
            </a:r>
            <a:r>
              <a:rPr lang="en-US" sz="3600" dirty="0" smtClean="0">
                <a:uFill>
                  <a:solidFill>
                    <a:srgbClr val="D84800"/>
                  </a:solidFill>
                </a:uFill>
              </a:rPr>
              <a:t>Pray </a:t>
            </a:r>
            <a:r>
              <a:rPr lang="en-US" sz="3600" dirty="0">
                <a:uFill>
                  <a:solidFill>
                    <a:srgbClr val="D84800"/>
                  </a:solidFill>
                </a:uFill>
              </a:rPr>
              <a:t>ye.</a:t>
            </a:r>
            <a:endParaRPr lang="en-US" sz="3600" dirty="0"/>
          </a:p>
        </p:txBody>
      </p:sp>
    </p:spTree>
    <p:extLst>
      <p:ext uri="{BB962C8B-B14F-4D97-AF65-F5344CB8AC3E}">
        <p14:creationId xmlns:p14="http://schemas.microsoft.com/office/powerpoint/2010/main" val="1630729838"/>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283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441524"/>
            <a:ext cx="4301076" cy="5509200"/>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መምህርና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ኢየሱስ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ናባኻ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እንጽልየሉ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ክርዝክሮም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ንዝኣዘዙና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ዅሎም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መንግሥትኻ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ንኃጢኣተኛ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ባርያኻውን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ዘክረኒ</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59749" y="379969"/>
            <a:ext cx="3830782" cy="563231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ሊቅነ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አዘዙነ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በጊዜ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አስተብቍዖትነ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በመንግሥትከ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ሰማያዊት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123367" y="272246"/>
            <a:ext cx="4139144" cy="5847755"/>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 </a:t>
            </a:r>
            <a:r>
              <a:rPr lang="en-US" sz="3400" dirty="0">
                <a:uFill>
                  <a:solidFill>
                    <a:srgbClr val="000000"/>
                  </a:solidFill>
                </a:uFill>
              </a:rPr>
              <a:t>And all them that have entrusted it to us to remember them in our supplications to </a:t>
            </a:r>
            <a:r>
              <a:rPr lang="en-US" sz="3400" dirty="0" smtClean="0">
                <a:uFill>
                  <a:solidFill>
                    <a:srgbClr val="000000"/>
                  </a:solidFill>
                </a:uFill>
              </a:rPr>
              <a:t>Thee: O </a:t>
            </a:r>
            <a:r>
              <a:rPr lang="en-US" sz="3400" dirty="0">
                <a:uFill>
                  <a:solidFill>
                    <a:srgbClr val="000000"/>
                  </a:solidFill>
                </a:uFill>
              </a:rPr>
              <a:t>our Master Jesus Christ, remember them in Thy heavenly kingdom, and remember me, Thy sinful servant</a:t>
            </a:r>
            <a:r>
              <a:rPr lang="en-US" sz="3400" dirty="0" smtClean="0">
                <a:uFill>
                  <a:solidFill>
                    <a:srgbClr val="000000"/>
                  </a:solidFill>
                </a:uFill>
              </a:rPr>
              <a:t>.</a:t>
            </a:r>
            <a:endParaRPr lang="en-US" sz="3400" dirty="0">
              <a:uFill>
                <a:solidFill>
                  <a:srgbClr val="000000"/>
                </a:solidFill>
              </a:uFill>
            </a:endParaRPr>
          </a:p>
        </p:txBody>
      </p:sp>
    </p:spTree>
    <p:extLst>
      <p:ext uri="{BB962C8B-B14F-4D97-AF65-F5344CB8AC3E}">
        <p14:creationId xmlns:p14="http://schemas.microsoft.com/office/powerpoint/2010/main" val="725287689"/>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8242" y="1180373"/>
            <a:ext cx="4225824" cy="393954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21.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ጐይታ</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ሕዝብኻ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ርስትኻ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ንዘልዓለም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ሓልዎምን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ኣዕብዮምን</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0" y="1009773"/>
            <a:ext cx="4001379" cy="470898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፳፩።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እግዚኦ</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አድኅን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ሕዝበከ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ርስተከ</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ረዓዮሙ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ወአልዕሎሙ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ለዓለም</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168775"/>
            <a:ext cx="3931967" cy="5226046"/>
          </a:xfrm>
          <a:prstGeom prst="rect">
            <a:avLst/>
          </a:prstGeom>
        </p:spPr>
        <p:txBody>
          <a:bodyPr wrap="square">
            <a:spAutoFit/>
          </a:bodyPr>
          <a:lstStyle/>
          <a:p>
            <a:pPr marL="40639" marR="40639">
              <a:lnSpc>
                <a:spcPct val="135000"/>
              </a:lnSpc>
              <a:spcBef>
                <a:spcPts val="600"/>
              </a:spcBef>
              <a:defRPr sz="1800">
                <a:uFillTx/>
              </a:defRPr>
            </a:pPr>
            <a:r>
              <a:rPr lang="en-US" sz="3600" dirty="0">
                <a:uFill>
                  <a:solidFill>
                    <a:srgbClr val="000000"/>
                  </a:solidFill>
                </a:uFill>
              </a:rPr>
              <a:t>
</a:t>
            </a:r>
            <a:r>
              <a:rPr lang="en-US" sz="1400" dirty="0" smtClean="0">
                <a:solidFill>
                  <a:srgbClr val="FFC000"/>
                </a:solidFill>
                <a:uFill>
                  <a:solidFill>
                    <a:srgbClr val="000000"/>
                  </a:solidFill>
                </a:uFill>
              </a:rPr>
              <a:t>21. </a:t>
            </a:r>
            <a:r>
              <a:rPr lang="en-US" sz="3600" dirty="0" smtClean="0">
                <a:uFill>
                  <a:solidFill>
                    <a:srgbClr val="000000"/>
                  </a:solidFill>
                </a:uFill>
              </a:rPr>
              <a:t>O </a:t>
            </a:r>
            <a:r>
              <a:rPr lang="en-US" sz="3600" dirty="0">
                <a:uFill>
                  <a:solidFill>
                    <a:srgbClr val="000000"/>
                  </a:solidFill>
                </a:uFill>
              </a:rPr>
              <a:t>Lord, save Thy people and bless their inheritance, </a:t>
            </a:r>
            <a:endParaRPr lang="en-US" sz="3600" dirty="0" smtClean="0">
              <a:uFill>
                <a:solidFill>
                  <a:srgbClr val="000000"/>
                </a:solidFill>
              </a:uFill>
            </a:endParaRPr>
          </a:p>
          <a:p>
            <a:pPr marL="40639" marR="40639" algn="ctr">
              <a:lnSpc>
                <a:spcPct val="135000"/>
              </a:lnSpc>
              <a:spcBef>
                <a:spcPts val="600"/>
              </a:spcBef>
              <a:defRPr sz="1800">
                <a:uFillTx/>
              </a:defRPr>
            </a:pPr>
            <a:r>
              <a:rPr lang="en-US" sz="2000" dirty="0" smtClean="0">
                <a:solidFill>
                  <a:srgbClr val="FFC000"/>
                </a:solidFill>
                <a:uFill>
                  <a:solidFill>
                    <a:srgbClr val="000000"/>
                  </a:solidFill>
                </a:uFill>
              </a:rPr>
              <a:t>Benediction over the people</a:t>
            </a:r>
            <a:endParaRPr lang="en-US" sz="2000" dirty="0">
              <a:solidFill>
                <a:srgbClr val="FFC000"/>
              </a:solidFill>
              <a:uFill>
                <a:solidFill>
                  <a:srgbClr val="000000"/>
                </a:solidFill>
              </a:uFill>
            </a:endParaRPr>
          </a:p>
          <a:p>
            <a:pPr marL="40639" marR="40639">
              <a:lnSpc>
                <a:spcPct val="135000"/>
              </a:lnSpc>
              <a:spcBef>
                <a:spcPts val="600"/>
              </a:spcBef>
              <a:defRPr sz="1800">
                <a:uFillTx/>
              </a:defRPr>
            </a:pPr>
            <a:r>
              <a:rPr lang="en-US" sz="3600" dirty="0" smtClean="0">
                <a:uFill>
                  <a:solidFill>
                    <a:srgbClr val="000000"/>
                  </a:solidFill>
                </a:uFill>
              </a:rPr>
              <a:t>feed </a:t>
            </a:r>
            <a:r>
              <a:rPr lang="en-US" sz="3600" dirty="0">
                <a:uFill>
                  <a:solidFill>
                    <a:srgbClr val="000000"/>
                  </a:solidFill>
                </a:uFill>
              </a:rPr>
              <a:t>them and lift them forever.</a:t>
            </a:r>
          </a:p>
        </p:txBody>
      </p:sp>
    </p:spTree>
    <p:extLst>
      <p:ext uri="{BB962C8B-B14F-4D97-AF65-F5344CB8AC3E}">
        <p14:creationId xmlns:p14="http://schemas.microsoft.com/office/powerpoint/2010/main" val="172726262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171194"/>
          </a:xfrm>
          <a:prstGeom prst="rect">
            <a:avLst/>
          </a:prstGeom>
        </p:spPr>
        <p:txBody>
          <a:bodyPr wrap="square">
            <a:spAutoFit/>
          </a:bodyPr>
          <a:lstStyle/>
          <a:p>
            <a:pPr marL="40639" marR="40639">
              <a:lnSpc>
                <a:spcPct val="150000"/>
              </a:lnSpc>
              <a:spcBef>
                <a:spcPts val="600"/>
              </a:spcBef>
              <a:defRPr sz="1800">
                <a:uFillTx/>
              </a:defRPr>
            </a:pPr>
            <a:r>
              <a:rPr lang="en-CA" sz="3200" dirty="0" err="1" smtClean="0">
                <a:solidFill>
                  <a:srgbClr val="92D050"/>
                </a:solidFill>
                <a:uFill>
                  <a:solidFill>
                    <a:srgbClr val="000000"/>
                  </a:solidFill>
                </a:uFill>
                <a:latin typeface="GeezTypeNet"/>
                <a:ea typeface="GeezTypeNet"/>
                <a:cs typeface="GeezTypeNet"/>
                <a:sym typeface="GeezTypeNet"/>
              </a:rPr>
              <a:t>ይ.ዲ</a:t>
            </a:r>
            <a:r>
              <a:rPr lang="en-CA" sz="3200" dirty="0" smtClean="0">
                <a:solidFill>
                  <a:srgbClr val="92D050"/>
                </a:solidFill>
                <a:uFill>
                  <a:solidFill>
                    <a:srgbClr val="000000"/>
                  </a:solidFill>
                </a:uFill>
                <a:latin typeface="GeezTypeNet"/>
                <a:ea typeface="GeezTypeNet"/>
                <a:cs typeface="GeezTypeNet"/>
                <a:sym typeface="GeezTypeNet"/>
              </a:rPr>
              <a:t>.</a:t>
            </a:r>
            <a:r>
              <a:rPr lang="mr-IN" sz="3200" dirty="0" smtClean="0">
                <a:solidFill>
                  <a:srgbClr val="92D050"/>
                </a:solidFill>
                <a:uFill>
                  <a:solidFill>
                    <a:srgbClr val="000000"/>
                  </a:solidFill>
                </a:uFill>
                <a:latin typeface="GeezTypeNet"/>
                <a:ea typeface="GeezTypeNet"/>
                <a:cs typeface="GeezTypeNet"/>
                <a:sym typeface="GeezTypeNet"/>
              </a:rPr>
              <a:t>ንፍቅ</a:t>
            </a:r>
            <a:endParaRPr lang="en-US" sz="3200" dirty="0">
              <a:solidFill>
                <a:srgbClr val="92D050"/>
              </a:solidFill>
              <a:uFill>
                <a:solidFill>
                  <a:srgbClr val="000000"/>
                </a:solidFill>
              </a:uFill>
              <a:latin typeface="GeezTypeNet"/>
              <a:ea typeface="GeezTypeNet"/>
              <a:cs typeface="GeezTypeNet"/>
              <a:sym typeface="GeezTypeNet"/>
            </a:endParaRPr>
          </a:p>
          <a:p>
            <a:pPr marL="40639" marR="40639">
              <a:spcBef>
                <a:spcPts val="600"/>
              </a:spcBef>
              <a:defRPr sz="1800">
                <a:uFillTx/>
              </a:defRPr>
            </a:pPr>
            <a:r>
              <a:rPr lang="en-CA" sz="1400" dirty="0">
                <a:solidFill>
                  <a:srgbClr val="FFC000"/>
                </a:solidFill>
                <a:uFill>
                  <a:solidFill>
                    <a:srgbClr val="000000"/>
                  </a:solidFill>
                </a:uFill>
                <a:latin typeface="GeezTypeNet"/>
                <a:ea typeface="GeezTypeNet"/>
                <a:cs typeface="GeezTypeNet"/>
                <a:sym typeface="GeezTypeNet"/>
              </a:rPr>
              <a:t>7</a:t>
            </a:r>
            <a:r>
              <a:rPr lang="en-CA" sz="1400" dirty="0" smtClean="0">
                <a:solidFill>
                  <a:srgbClr val="FFC000"/>
                </a:solidFill>
                <a:uFill>
                  <a:solidFill>
                    <a:srgbClr val="000000"/>
                  </a:solidFill>
                </a:uFill>
                <a:latin typeface="GeezTypeNet"/>
                <a:ea typeface="GeezTypeNet"/>
                <a:cs typeface="GeezTypeNet"/>
                <a:sym typeface="GeezTypeNet"/>
              </a:rPr>
              <a:t>7. </a:t>
            </a:r>
            <a:r>
              <a:rPr lang="en-CA" sz="4500" dirty="0" smtClean="0">
                <a:uFill>
                  <a:solidFill>
                    <a:srgbClr val="000000"/>
                  </a:solidFill>
                </a:uFill>
                <a:latin typeface="GeezTypeNet"/>
                <a:ea typeface="GeezTypeNet"/>
                <a:cs typeface="GeezTypeNet"/>
                <a:sym typeface="GeezTypeNet"/>
              </a:rPr>
              <a:t>ኦ </a:t>
            </a:r>
            <a:r>
              <a:rPr lang="en-CA" sz="4500" dirty="0" err="1" smtClean="0">
                <a:uFill>
                  <a:solidFill>
                    <a:srgbClr val="000000"/>
                  </a:solidFill>
                </a:uFill>
                <a:latin typeface="GeezTypeNet"/>
                <a:ea typeface="GeezTypeNet"/>
                <a:cs typeface="GeezTypeNet"/>
                <a:sym typeface="GeezTypeNet"/>
              </a:rPr>
              <a:t>ጎይታ</a:t>
            </a:r>
            <a:r>
              <a:rPr lang="en-CA" sz="4500" dirty="0" smtClean="0">
                <a:uFill>
                  <a:solidFill>
                    <a:srgbClr val="000000"/>
                  </a:solidFill>
                </a:uFill>
                <a:latin typeface="GeezTypeNet"/>
                <a:ea typeface="GeezTypeNet"/>
                <a:cs typeface="GeezTypeNet"/>
                <a:sym typeface="GeezTypeNet"/>
              </a:rPr>
              <a:t> </a:t>
            </a:r>
            <a:r>
              <a:rPr lang="en-CA" sz="4500" dirty="0" err="1" smtClean="0">
                <a:uFill>
                  <a:solidFill>
                    <a:srgbClr val="000000"/>
                  </a:solidFill>
                </a:uFill>
                <a:latin typeface="GeezTypeNet"/>
                <a:ea typeface="GeezTypeNet"/>
                <a:cs typeface="GeezTypeNet"/>
                <a:sym typeface="GeezTypeNet"/>
              </a:rPr>
              <a:t>ንኹሎም</a:t>
            </a:r>
            <a:r>
              <a:rPr lang="en-CA" sz="4500" dirty="0" smtClean="0">
                <a:uFill>
                  <a:solidFill>
                    <a:srgbClr val="000000"/>
                  </a:solidFill>
                </a:uFill>
                <a:latin typeface="GeezTypeNet"/>
                <a:ea typeface="GeezTypeNet"/>
                <a:cs typeface="GeezTypeNet"/>
                <a:sym typeface="GeezTypeNet"/>
              </a:rPr>
              <a:t> </a:t>
            </a:r>
            <a:r>
              <a:rPr lang="pt-BR" sz="4500" dirty="0" smtClean="0">
                <a:uFill>
                  <a:solidFill>
                    <a:srgbClr val="000000"/>
                  </a:solidFill>
                </a:uFill>
                <a:latin typeface="GeezTypeNet"/>
                <a:ea typeface="GeezTypeNet"/>
                <a:cs typeface="GeezTypeNet"/>
                <a:sym typeface="GeezTypeNet"/>
              </a:rPr>
              <a:t>ሊቃነ ጳጳሳትን፡ ጳጳሳትን ኤጲስቆጶሳትን፡ ቀሳ</a:t>
            </a:r>
          </a:p>
          <a:p>
            <a:pPr marL="40639" marR="40639">
              <a:spcBef>
                <a:spcPts val="600"/>
              </a:spcBef>
              <a:defRPr sz="1800">
                <a:uFillTx/>
              </a:defRPr>
            </a:pPr>
            <a:r>
              <a:rPr lang="pt-BR" sz="4500" dirty="0" smtClean="0">
                <a:uFill>
                  <a:solidFill>
                    <a:srgbClr val="000000"/>
                  </a:solidFill>
                </a:uFill>
                <a:latin typeface="GeezTypeNet"/>
                <a:ea typeface="GeezTypeNet"/>
                <a:cs typeface="GeezTypeNet"/>
                <a:sym typeface="GeezTypeNet"/>
              </a:rPr>
              <a:t>ውስትን፡ ወዲያቆና</a:t>
            </a:r>
          </a:p>
          <a:p>
            <a:pPr marL="40639" marR="40639">
              <a:spcBef>
                <a:spcPts val="600"/>
              </a:spcBef>
              <a:defRPr sz="1800">
                <a:uFillTx/>
              </a:defRPr>
            </a:pPr>
            <a:r>
              <a:rPr lang="pt-BR" sz="4500" dirty="0" smtClean="0">
                <a:uFill>
                  <a:solidFill>
                    <a:srgbClr val="000000"/>
                  </a:solidFill>
                </a:uFill>
                <a:latin typeface="GeezTypeNet"/>
                <a:ea typeface="GeezTypeNet"/>
                <a:cs typeface="GeezTypeNet"/>
                <a:sym typeface="GeezTypeNet"/>
              </a:rPr>
              <a:t>ትን፡ ኩሎም ህዝቢ ክርስትያንን መሓሮም። </a:t>
            </a:r>
            <a:r>
              <a:rPr lang="mr-IN" sz="3200" dirty="0">
                <a:uFill>
                  <a:solidFill>
                    <a:srgbClr val="000000"/>
                  </a:solidFill>
                </a:uFill>
                <a:latin typeface="GeezTypeNet"/>
                <a:ea typeface="GeezTypeNet"/>
                <a:cs typeface="GeezTypeNet"/>
                <a:sym typeface="GeezTypeNet"/>
              </a:rPr>
              <a:t>
</a:t>
            </a:r>
          </a:p>
        </p:txBody>
      </p:sp>
      <p:sp>
        <p:nvSpPr>
          <p:cNvPr id="20" name="Rectangle 19"/>
          <p:cNvSpPr/>
          <p:nvPr/>
        </p:nvSpPr>
        <p:spPr>
          <a:xfrm>
            <a:off x="7986410" y="-125376"/>
            <a:ext cx="4244501" cy="655564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200" b="1" dirty="0">
                <a:solidFill>
                  <a:srgbClr val="92D050"/>
                </a:solidFill>
              </a:rPr>
              <a:t>Assistant Deacon</a:t>
            </a:r>
            <a:r>
              <a:rPr lang="en-US" sz="3200" b="1" dirty="0" smtClean="0">
                <a:solidFill>
                  <a:srgbClr val="92D050"/>
                </a:solidFill>
              </a:rPr>
              <a:t>:</a:t>
            </a:r>
            <a:endParaRPr lang="en-US" sz="3200" dirty="0" smtClean="0">
              <a:solidFill>
                <a:srgbClr val="92D050"/>
              </a:solidFill>
            </a:endParaRPr>
          </a:p>
          <a:p>
            <a:pPr marL="40639" marR="40639">
              <a:lnSpc>
                <a:spcPct val="150000"/>
              </a:lnSpc>
              <a:spcBef>
                <a:spcPts val="600"/>
              </a:spcBef>
              <a:buClr>
                <a:srgbClr val="000000"/>
              </a:buClr>
              <a:buFont typeface="Arial"/>
              <a:defRPr sz="2800"/>
            </a:pPr>
            <a:r>
              <a:rPr lang="en-US" sz="1400" dirty="0" smtClean="0"/>
              <a:t>        </a:t>
            </a:r>
            <a:r>
              <a:rPr lang="en-US" sz="1400" dirty="0">
                <a:solidFill>
                  <a:srgbClr val="FFC000"/>
                </a:solidFill>
              </a:rPr>
              <a:t>7</a:t>
            </a:r>
            <a:r>
              <a:rPr lang="en-US" sz="1400" dirty="0" smtClean="0">
                <a:solidFill>
                  <a:srgbClr val="FFC000"/>
                </a:solidFill>
              </a:rPr>
              <a:t>7.       </a:t>
            </a:r>
            <a:r>
              <a:rPr lang="en-US" sz="3400" dirty="0" smtClean="0"/>
              <a:t>Lord </a:t>
            </a:r>
            <a:r>
              <a:rPr lang="en-US" sz="3400" dirty="0"/>
              <a:t>pity </a:t>
            </a:r>
            <a:r>
              <a:rPr lang="en-US" sz="3400" dirty="0" smtClean="0"/>
              <a:t>and</a:t>
            </a:r>
          </a:p>
          <a:p>
            <a:pPr marL="40639" marR="40639">
              <a:lnSpc>
                <a:spcPct val="150000"/>
              </a:lnSpc>
              <a:spcBef>
                <a:spcPts val="600"/>
              </a:spcBef>
              <a:buClr>
                <a:srgbClr val="000000"/>
              </a:buClr>
              <a:buFont typeface="Arial"/>
              <a:defRPr sz="2800"/>
            </a:pPr>
            <a:r>
              <a:rPr lang="en-US" sz="3400" dirty="0" smtClean="0"/>
              <a:t>  have </a:t>
            </a:r>
            <a:r>
              <a:rPr lang="en-US" sz="3400" dirty="0"/>
              <a:t>mercy </a:t>
            </a:r>
            <a:r>
              <a:rPr lang="en-US" sz="3400" dirty="0" smtClean="0"/>
              <a:t>upon</a:t>
            </a:r>
          </a:p>
          <a:p>
            <a:pPr marL="40639" marR="40639">
              <a:lnSpc>
                <a:spcPct val="150000"/>
              </a:lnSpc>
              <a:spcBef>
                <a:spcPts val="600"/>
              </a:spcBef>
              <a:buClr>
                <a:srgbClr val="000000"/>
              </a:buClr>
              <a:buFont typeface="Arial"/>
              <a:defRPr sz="2800"/>
            </a:pPr>
            <a:r>
              <a:rPr lang="en-US" sz="3400" dirty="0" smtClean="0"/>
              <a:t>    the  patriarchs</a:t>
            </a:r>
            <a:r>
              <a:rPr lang="en-US" sz="3400" dirty="0"/>
              <a:t>, </a:t>
            </a:r>
            <a:r>
              <a:rPr lang="en-US" sz="3400" dirty="0" smtClean="0"/>
              <a:t>archbishops</a:t>
            </a:r>
            <a:r>
              <a:rPr lang="en-US" sz="3400" dirty="0"/>
              <a:t>, bishops, priests, deacons, and all the Christian people. </a:t>
            </a:r>
          </a:p>
        </p:txBody>
      </p:sp>
      <p:sp>
        <p:nvSpPr>
          <p:cNvPr id="2" name="Rectangle 1"/>
          <p:cNvSpPr/>
          <p:nvPr/>
        </p:nvSpPr>
        <p:spPr>
          <a:xfrm>
            <a:off x="24713" y="-62079"/>
            <a:ext cx="4177636" cy="7502054"/>
          </a:xfrm>
          <a:prstGeom prst="rect">
            <a:avLst/>
          </a:prstGeom>
        </p:spPr>
        <p:txBody>
          <a:bodyPr wrap="square">
            <a:spAutoFit/>
          </a:bodyPr>
          <a:lstStyle/>
          <a:p>
            <a:pPr marL="40639" marR="40639">
              <a:lnSpc>
                <a:spcPct val="150000"/>
              </a:lnSpc>
              <a:spcBef>
                <a:spcPts val="600"/>
              </a:spcBef>
              <a:defRPr sz="1800">
                <a:uFillTx/>
              </a:defRPr>
            </a:pPr>
            <a:r>
              <a:rPr lang="pt-BR" sz="3300" dirty="0" smtClean="0">
                <a:solidFill>
                  <a:srgbClr val="92D050"/>
                </a:solidFill>
                <a:uFill>
                  <a:solidFill>
                    <a:srgbClr val="000000"/>
                  </a:solidFill>
                </a:uFill>
                <a:latin typeface="GeezTypeNet"/>
                <a:ea typeface="GeezTypeNet"/>
                <a:cs typeface="GeezTypeNet"/>
                <a:sym typeface="GeezTypeNet"/>
              </a:rPr>
              <a:t>ይ.ዲ.ንፍቅ </a:t>
            </a:r>
            <a:endParaRPr lang="pt-BR" sz="3300" dirty="0">
              <a:solidFill>
                <a:srgbClr val="92D050"/>
              </a:solidFill>
              <a:uFill>
                <a:solidFill>
                  <a:srgbClr val="000000"/>
                </a:solidFill>
              </a:uFill>
              <a:latin typeface="GeezTypeNet"/>
              <a:ea typeface="GeezTypeNet"/>
              <a:cs typeface="GeezTypeNet"/>
              <a:sym typeface="GeezTypeNet"/>
            </a:endParaRPr>
          </a:p>
          <a:p>
            <a:pPr marL="40639" marR="40639">
              <a:spcBef>
                <a:spcPts val="600"/>
              </a:spcBef>
              <a:defRPr sz="1800">
                <a:uFillTx/>
              </a:defRPr>
            </a:pPr>
            <a:r>
              <a:rPr lang="en-CA" sz="1400" dirty="0">
                <a:solidFill>
                  <a:srgbClr val="FFC000"/>
                </a:solidFill>
              </a:rPr>
              <a:t>፸</a:t>
            </a:r>
            <a:r>
              <a:rPr lang="en-CA" sz="1400" dirty="0" smtClean="0">
                <a:solidFill>
                  <a:srgbClr val="FFC000"/>
                </a:solidFill>
              </a:rPr>
              <a:t>፯</a:t>
            </a:r>
            <a:r>
              <a:rPr lang="en-CA" sz="1400" dirty="0">
                <a:solidFill>
                  <a:srgbClr val="FFC000"/>
                </a:solidFill>
              </a:rPr>
              <a:t>. </a:t>
            </a:r>
            <a:r>
              <a:rPr lang="en-CA" sz="1400" dirty="0" smtClean="0">
                <a:solidFill>
                  <a:srgbClr val="FFC000"/>
                </a:solidFill>
              </a:rPr>
              <a:t> </a:t>
            </a:r>
            <a:r>
              <a:rPr lang="en-CA" sz="4800" b="1" dirty="0" err="1"/>
              <a:t>መሐሮሙ</a:t>
            </a:r>
            <a:r>
              <a:rPr lang="en-CA" sz="4800" b="1" dirty="0"/>
              <a:t> </a:t>
            </a:r>
            <a:r>
              <a:rPr lang="en-CA" sz="4800" b="1" dirty="0" err="1"/>
              <a:t>እግዚኦ</a:t>
            </a:r>
            <a:r>
              <a:rPr lang="en-CA" sz="4800" b="1" dirty="0"/>
              <a:t> </a:t>
            </a:r>
            <a:r>
              <a:rPr lang="en-CA" sz="4800" b="1" dirty="0" err="1"/>
              <a:t>ወተሣሃሎሙ</a:t>
            </a:r>
            <a:r>
              <a:rPr lang="en-CA" sz="4800" b="1" dirty="0"/>
              <a:t> </a:t>
            </a:r>
            <a:r>
              <a:rPr lang="en-CA" sz="4800" b="1" dirty="0" err="1"/>
              <a:t>ለሊቃነ</a:t>
            </a:r>
            <a:r>
              <a:rPr lang="en-CA" sz="4800" b="1" dirty="0"/>
              <a:t> </a:t>
            </a:r>
            <a:r>
              <a:rPr lang="en-CA" sz="4800" b="1" dirty="0" err="1"/>
              <a:t>ጳጳሳት</a:t>
            </a:r>
            <a:r>
              <a:rPr lang="en-CA" sz="4800" b="1" dirty="0"/>
              <a:t>፡ </a:t>
            </a:r>
            <a:r>
              <a:rPr lang="en-CA" sz="4800" b="1" dirty="0" smtClean="0"/>
              <a:t> </a:t>
            </a:r>
            <a:r>
              <a:rPr lang="en-CA" sz="4800" b="1" dirty="0" err="1" smtClean="0"/>
              <a:t>ጳጳሳት</a:t>
            </a:r>
            <a:r>
              <a:rPr lang="en-CA" sz="4800" b="1" dirty="0"/>
              <a:t>፡ </a:t>
            </a:r>
            <a:r>
              <a:rPr lang="en-CA" sz="4800" b="1" dirty="0" err="1" smtClean="0"/>
              <a:t>ኤጲስ</a:t>
            </a:r>
            <a:endParaRPr lang="en-CA" sz="4800" b="1" dirty="0" smtClean="0"/>
          </a:p>
          <a:p>
            <a:pPr marL="40639" marR="40639">
              <a:spcBef>
                <a:spcPts val="600"/>
              </a:spcBef>
              <a:defRPr sz="1800">
                <a:uFillTx/>
              </a:defRPr>
            </a:pPr>
            <a:r>
              <a:rPr lang="en-CA" sz="4800" b="1" dirty="0" err="1" smtClean="0"/>
              <a:t>ቆጶሳት</a:t>
            </a:r>
            <a:r>
              <a:rPr lang="en-CA" sz="4800" b="1" dirty="0" smtClean="0"/>
              <a:t>፡ </a:t>
            </a:r>
            <a:r>
              <a:rPr lang="en-CA" sz="4800" b="1" dirty="0" err="1" smtClean="0"/>
              <a:t>ቀሳውስት</a:t>
            </a:r>
            <a:r>
              <a:rPr lang="en-CA" sz="4800" b="1" dirty="0"/>
              <a:t>፡ </a:t>
            </a:r>
            <a:r>
              <a:rPr lang="en-CA" sz="4800" b="1" dirty="0" err="1"/>
              <a:t>ወዲያቆናት</a:t>
            </a:r>
            <a:r>
              <a:rPr lang="en-CA" sz="4800" b="1" dirty="0"/>
              <a:t>፡ </a:t>
            </a:r>
            <a:r>
              <a:rPr lang="en-CA" sz="4800" b="1" dirty="0" err="1"/>
              <a:t>ወኵሎሙ</a:t>
            </a:r>
            <a:r>
              <a:rPr lang="en-CA" sz="4800" b="1" dirty="0"/>
              <a:t> </a:t>
            </a:r>
            <a:r>
              <a:rPr lang="en-CA" sz="4800" b="1" dirty="0" err="1"/>
              <a:t>ሕዝበ</a:t>
            </a:r>
            <a:r>
              <a:rPr lang="en-CA" sz="4800" b="1" dirty="0"/>
              <a:t> </a:t>
            </a:r>
            <a:r>
              <a:rPr lang="en-CA" sz="4800" b="1" dirty="0" err="1"/>
              <a:t>ክርስቲያን</a:t>
            </a:r>
            <a:r>
              <a:rPr lang="en-CA" sz="4800" b="1" dirty="0"/>
              <a:t>። </a:t>
            </a:r>
            <a:r>
              <a:rPr lang="pt-BR" sz="3300" dirty="0">
                <a:uFill>
                  <a:solidFill>
                    <a:srgbClr val="000000"/>
                  </a:solidFill>
                </a:uFill>
                <a:latin typeface="GeezTypeNet"/>
                <a:ea typeface="GeezTypeNet"/>
                <a:cs typeface="GeezTypeNet"/>
                <a:sym typeface="GeezTypeNet"/>
              </a:rPr>
              <a:t>
</a:t>
            </a:r>
          </a:p>
        </p:txBody>
      </p:sp>
    </p:spTree>
    <p:extLst>
      <p:ext uri="{BB962C8B-B14F-4D97-AF65-F5344CB8AC3E}">
        <p14:creationId xmlns:p14="http://schemas.microsoft.com/office/powerpoint/2010/main" val="2559189097"/>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881884"/>
          </a:xfrm>
          <a:prstGeom prst="rect">
            <a:avLst/>
          </a:prstGeom>
        </p:spPr>
        <p:txBody>
          <a:bodyPr wrap="square">
            <a:spAutoFit/>
          </a:bodyPr>
          <a:lstStyle/>
          <a:p>
            <a:pPr marL="40639" marR="40639">
              <a:lnSpc>
                <a:spcPct val="140000"/>
              </a:lnSpc>
              <a:spcBef>
                <a:spcPts val="600"/>
              </a:spcBef>
              <a:defRPr sz="1800">
                <a:uFillTx/>
              </a:defRPr>
            </a:pPr>
            <a:r>
              <a:rPr lang="ti-ET" sz="2800" dirty="0">
                <a:solidFill>
                  <a:srgbClr val="FF0000"/>
                </a:solidFill>
                <a:uFill>
                  <a:solidFill>
                    <a:srgbClr val="000000"/>
                  </a:solidFill>
                </a:uFill>
              </a:rPr>
              <a:t>ይ.ካ. </a:t>
            </a:r>
            <a:r>
              <a:rPr lang="en-CA" sz="1400" dirty="0" smtClean="0">
                <a:solidFill>
                  <a:srgbClr val="FFC000"/>
                </a:solidFill>
                <a:uFill>
                  <a:solidFill>
                    <a:srgbClr val="000000"/>
                  </a:solidFill>
                </a:uFill>
              </a:rPr>
              <a:t>78.</a:t>
            </a:r>
            <a:r>
              <a:rPr lang="ti-ET" sz="2800" dirty="0" smtClean="0">
                <a:uFill>
                  <a:solidFill>
                    <a:srgbClr val="000000"/>
                  </a:solidFill>
                </a:uFill>
              </a:rPr>
              <a:t>ኦ </a:t>
            </a:r>
            <a:r>
              <a:rPr lang="ti-ET" sz="2800" dirty="0">
                <a:uFill>
                  <a:solidFill>
                    <a:srgbClr val="000000"/>
                  </a:solidFill>
                </a:uFill>
              </a:rPr>
              <a:t>ጐይታ ነዚኣቶምን ንኹሎም ዘክር፡ ነፍሶም ኣዕርፍ፡ ኣብ ዝለምለመ ዕረፍቲ ዘለዎ ኣዳራሽ ገነት፡ ኣብቲ ኣብርሃምን ይስሓቕን፡ ያዕቆብን ዘለውዎ ኣዕብዮም። ኣብቲ ብመራሕቲ መላእኽትኻ ናብ ቅዱሳት ኣዳራሽካ በቲ እተፍቅሮ ወድኻ ጐይታና መድኃኒና ኢየሱስ ክርስቶስ ኣኽብሮም</a:t>
            </a:r>
            <a:r>
              <a:rPr lang="ti-ET" sz="2800" dirty="0" smtClean="0">
                <a:uFill>
                  <a:solidFill>
                    <a:srgbClr val="000000"/>
                  </a:solidFill>
                </a:uFill>
              </a:rPr>
              <a:t>።</a:t>
            </a:r>
            <a:endParaRPr lang="en-CA" sz="2800" dirty="0" smtClean="0">
              <a:uFill>
                <a:solidFill>
                  <a:srgbClr val="000000"/>
                </a:solidFill>
              </a:uFill>
            </a:endParaRPr>
          </a:p>
          <a:p>
            <a:pPr marL="40639" marR="40639">
              <a:lnSpc>
                <a:spcPct val="140000"/>
              </a:lnSpc>
              <a:spcBef>
                <a:spcPts val="600"/>
              </a:spcBef>
              <a:defRPr sz="1800">
                <a:uFillTx/>
              </a:defRPr>
            </a:pPr>
            <a:endParaRPr lang="en-CA" sz="1400" dirty="0" smtClean="0">
              <a:solidFill>
                <a:srgbClr val="FFC000"/>
              </a:solidFill>
              <a:uFill>
                <a:solidFill>
                  <a:srgbClr val="000000"/>
                </a:solidFill>
              </a:uFill>
            </a:endParaRPr>
          </a:p>
          <a:p>
            <a:pPr marL="40639" marR="40639">
              <a:lnSpc>
                <a:spcPct val="140000"/>
              </a:lnSpc>
              <a:spcBef>
                <a:spcPts val="600"/>
              </a:spcBef>
              <a:defRPr sz="1800">
                <a:uFillTx/>
              </a:defRPr>
            </a:pPr>
            <a:r>
              <a:rPr lang="ti-ET" sz="1400" dirty="0" smtClean="0">
                <a:solidFill>
                  <a:srgbClr val="FFC000"/>
                </a:solidFill>
                <a:uFill>
                  <a:solidFill>
                    <a:srgbClr val="000000"/>
                  </a:solidFill>
                </a:uFill>
              </a:rPr>
              <a:t>ይ.ካ</a:t>
            </a:r>
            <a:r>
              <a:rPr lang="ti-ET" sz="1400" dirty="0">
                <a:solidFill>
                  <a:srgbClr val="FFC000"/>
                </a:solidFill>
                <a:uFill>
                  <a:solidFill>
                    <a:srgbClr val="000000"/>
                  </a:solidFill>
                </a:uFill>
              </a:rPr>
              <a:t>. </a:t>
            </a:r>
            <a:r>
              <a:rPr lang="en-CA" sz="1400" dirty="0" smtClean="0">
                <a:solidFill>
                  <a:srgbClr val="FFC000"/>
                </a:solidFill>
                <a:uFill>
                  <a:solidFill>
                    <a:srgbClr val="000000"/>
                  </a:solidFill>
                </a:uFill>
              </a:rPr>
              <a:t>79.</a:t>
            </a:r>
            <a:r>
              <a:rPr lang="ti-ET" sz="1400" dirty="0" smtClean="0">
                <a:solidFill>
                  <a:srgbClr val="FFC000"/>
                </a:solidFill>
                <a:uFill>
                  <a:solidFill>
                    <a:srgbClr val="000000"/>
                  </a:solidFill>
                </a:uFill>
              </a:rPr>
              <a:t>ዕርገተ </a:t>
            </a:r>
            <a:r>
              <a:rPr lang="ti-ET" sz="1400" dirty="0">
                <a:solidFill>
                  <a:srgbClr val="FFC000"/>
                </a:solidFill>
                <a:uFill>
                  <a:solidFill>
                    <a:srgbClr val="000000"/>
                  </a:solidFill>
                </a:uFill>
              </a:rPr>
              <a:t>ዕጣን።</a:t>
            </a:r>
          </a:p>
        </p:txBody>
      </p:sp>
      <p:sp>
        <p:nvSpPr>
          <p:cNvPr id="20" name="Rectangle 19"/>
          <p:cNvSpPr/>
          <p:nvPr/>
        </p:nvSpPr>
        <p:spPr>
          <a:xfrm>
            <a:off x="8019203" y="-87347"/>
            <a:ext cx="4244501" cy="6553012"/>
          </a:xfrm>
          <a:prstGeom prst="rect">
            <a:avLst/>
          </a:prstGeom>
        </p:spPr>
        <p:txBody>
          <a:bodyPr wrap="square">
            <a:spAutoFit/>
          </a:bodyPr>
          <a:lstStyle/>
          <a:p>
            <a:pPr marL="40639" marR="40639">
              <a:lnSpc>
                <a:spcPct val="150000"/>
              </a:lnSpc>
              <a:spcBef>
                <a:spcPts val="600"/>
              </a:spcBef>
              <a:defRPr sz="2800"/>
            </a:pPr>
            <a:r>
              <a:rPr lang="en-US" sz="2000" dirty="0" smtClean="0"/>
              <a:t> </a:t>
            </a:r>
            <a:r>
              <a:rPr lang="en-US" sz="2400" i="1" dirty="0">
                <a:solidFill>
                  <a:srgbClr val="FF0000"/>
                </a:solidFill>
              </a:rPr>
              <a:t>Priest </a:t>
            </a:r>
            <a:r>
              <a:rPr lang="en-US" sz="2400" dirty="0">
                <a:solidFill>
                  <a:srgbClr val="FF0000"/>
                </a:solidFill>
              </a:rPr>
              <a:t>: </a:t>
            </a:r>
            <a:r>
              <a:rPr lang="en-US" sz="1400" dirty="0" smtClean="0">
                <a:solidFill>
                  <a:srgbClr val="FFC000"/>
                </a:solidFill>
              </a:rPr>
              <a:t>78.</a:t>
            </a:r>
            <a:r>
              <a:rPr lang="en-US" sz="2400" dirty="0" smtClean="0"/>
              <a:t>Remember </a:t>
            </a:r>
            <a:r>
              <a:rPr lang="en-US" sz="2400" dirty="0"/>
              <a:t>those, and rest the souls of them all and cause them to grow by the still water’ in the garden of paradise in thy holy houses in the bosoms of Abraham, Isaac anti Jacob, by thy angels who are the leaders of light, through our Lord Jesus Christ, </a:t>
            </a:r>
            <a:r>
              <a:rPr lang="en-US" sz="2400" dirty="0" err="1"/>
              <a:t>tl</a:t>
            </a:r>
            <a:r>
              <a:rPr lang="en-US" sz="2400" dirty="0"/>
              <a:t> beloved Son. </a:t>
            </a:r>
            <a:br>
              <a:rPr lang="en-US" sz="2400" dirty="0"/>
            </a:br>
            <a:endParaRPr lang="en-US" sz="2400" dirty="0" smtClean="0"/>
          </a:p>
          <a:p>
            <a:pPr marL="40639" marR="40639">
              <a:lnSpc>
                <a:spcPct val="150000"/>
              </a:lnSpc>
              <a:spcBef>
                <a:spcPts val="600"/>
              </a:spcBef>
              <a:defRPr sz="2800"/>
            </a:pPr>
            <a:r>
              <a:rPr lang="en-US" sz="1400" dirty="0" smtClean="0">
                <a:solidFill>
                  <a:srgbClr val="FFC000"/>
                </a:solidFill>
              </a:rPr>
              <a:t>79</a:t>
            </a:r>
            <a:r>
              <a:rPr lang="en-US" sz="1400" dirty="0">
                <a:solidFill>
                  <a:srgbClr val="FFC000"/>
                </a:solidFill>
              </a:rPr>
              <a:t>. </a:t>
            </a:r>
            <a:r>
              <a:rPr lang="en-US" sz="1400" i="1" dirty="0">
                <a:solidFill>
                  <a:srgbClr val="FFC000"/>
                </a:solidFill>
              </a:rPr>
              <a:t>At this time the priest shall offer the incense.</a:t>
            </a:r>
            <a:endParaRPr lang="en-US" sz="1400" dirty="0">
              <a:solidFill>
                <a:srgbClr val="FFC000"/>
              </a:solidFill>
            </a:endParaRPr>
          </a:p>
        </p:txBody>
      </p:sp>
      <p:sp>
        <p:nvSpPr>
          <p:cNvPr id="2" name="Rectangle 1"/>
          <p:cNvSpPr/>
          <p:nvPr/>
        </p:nvSpPr>
        <p:spPr>
          <a:xfrm>
            <a:off x="-44335" y="-87347"/>
            <a:ext cx="4184074" cy="6276911"/>
          </a:xfrm>
          <a:prstGeom prst="rect">
            <a:avLst/>
          </a:prstGeom>
        </p:spPr>
        <p:txBody>
          <a:bodyPr wrap="square">
            <a:spAutoFit/>
          </a:bodyPr>
          <a:lstStyle/>
          <a:p>
            <a:pPr marL="40639" marR="40639">
              <a:lnSpc>
                <a:spcPct val="150000"/>
              </a:lnSpc>
              <a:spcBef>
                <a:spcPts val="600"/>
              </a:spcBef>
              <a:defRPr sz="1800">
                <a:uFillTx/>
              </a:defRPr>
            </a:pPr>
            <a:r>
              <a:rPr lang="ti-ET" sz="2800" dirty="0">
                <a:solidFill>
                  <a:srgbClr val="FF0000"/>
                </a:solidFill>
                <a:uFill>
                  <a:solidFill>
                    <a:srgbClr val="000000"/>
                  </a:solidFill>
                </a:uFill>
              </a:rPr>
              <a:t>ይ.ካ. </a:t>
            </a:r>
            <a:r>
              <a:rPr lang="ti-ET" sz="1400" dirty="0">
                <a:solidFill>
                  <a:srgbClr val="FFC000"/>
                </a:solidFill>
                <a:uFill>
                  <a:solidFill>
                    <a:srgbClr val="000000"/>
                  </a:solidFill>
                </a:uFill>
              </a:rPr>
              <a:t>፸፰. </a:t>
            </a:r>
            <a:r>
              <a:rPr lang="ti-ET" sz="2800" dirty="0">
                <a:uFill>
                  <a:solidFill>
                    <a:srgbClr val="000000"/>
                  </a:solidFill>
                </a:uFill>
              </a:rPr>
              <a:t>ተዘከር ለእሉኒ ወለኵሎሙ፡ ኣዕርፍ ነፍሶሙ ወሕፅኖሙ ኀበ ማየ ዕረፍት ውስተ ገራህተ ገነት ውስተ ሕፅነ ኣብርሃም ይስሓቅ ወያዕቆብ፡ በመራሕያነ ብርሃን መላእክቲከ ውስተ ቅዱሳት ኣብያቲከ  በእግዚእነ ኢየሱስ ክርስቶስ ወልድከ ዘታፈቅር</a:t>
            </a:r>
            <a:r>
              <a:rPr lang="ti-ET" sz="2800" dirty="0" smtClean="0">
                <a:uFill>
                  <a:solidFill>
                    <a:srgbClr val="000000"/>
                  </a:solidFill>
                </a:uFill>
              </a:rPr>
              <a:t>።</a:t>
            </a:r>
            <a:endParaRPr lang="en-CA" sz="1400" dirty="0" smtClean="0">
              <a:uFill>
                <a:solidFill>
                  <a:srgbClr val="000000"/>
                </a:solidFill>
              </a:uFill>
            </a:endParaRPr>
          </a:p>
          <a:p>
            <a:pPr marL="40639" marR="40639">
              <a:lnSpc>
                <a:spcPct val="150000"/>
              </a:lnSpc>
              <a:spcBef>
                <a:spcPts val="600"/>
              </a:spcBef>
              <a:defRPr sz="1800">
                <a:uFillTx/>
              </a:defRPr>
            </a:pPr>
            <a:r>
              <a:rPr lang="ti-ET" sz="1400" dirty="0" smtClean="0">
                <a:solidFill>
                  <a:srgbClr val="FFC000"/>
                </a:solidFill>
                <a:uFill>
                  <a:solidFill>
                    <a:srgbClr val="000000"/>
                  </a:solidFill>
                </a:uFill>
              </a:rPr>
              <a:t>፸፱</a:t>
            </a:r>
            <a:r>
              <a:rPr lang="ti-ET" sz="1400" dirty="0">
                <a:solidFill>
                  <a:srgbClr val="FFC000"/>
                </a:solidFill>
                <a:uFill>
                  <a:solidFill>
                    <a:srgbClr val="000000"/>
                  </a:solidFill>
                </a:uFill>
              </a:rPr>
              <a:t>. በዝየ ዕርገተ ዕጣን…</a:t>
            </a:r>
          </a:p>
        </p:txBody>
      </p:sp>
    </p:spTree>
    <p:extLst>
      <p:ext uri="{BB962C8B-B14F-4D97-AF65-F5344CB8AC3E}">
        <p14:creationId xmlns:p14="http://schemas.microsoft.com/office/powerpoint/2010/main" val="2558102843"/>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660" y="-75865"/>
            <a:ext cx="3948754" cy="7094250"/>
          </a:xfrm>
          <a:prstGeom prst="rect">
            <a:avLst/>
          </a:prstGeom>
        </p:spPr>
        <p:txBody>
          <a:bodyPr wrap="square">
            <a:spAutoFit/>
          </a:bodyPr>
          <a:lstStyle/>
          <a:p>
            <a:r>
              <a:rPr lang="pt-BR" sz="5500" dirty="0">
                <a:solidFill>
                  <a:srgbClr val="FFFF00"/>
                </a:solidFill>
              </a:rPr>
              <a:t>ይ.ሕ. </a:t>
            </a:r>
            <a:r>
              <a:rPr lang="pt-BR" sz="5500" dirty="0" smtClean="0">
                <a:solidFill>
                  <a:srgbClr val="FFFF00"/>
                </a:solidFill>
              </a:rPr>
              <a:t> </a:t>
            </a:r>
            <a:r>
              <a:rPr lang="pt-BR" sz="5000" dirty="0" smtClean="0"/>
              <a:t>ኦ ጐይታ</a:t>
            </a:r>
          </a:p>
          <a:p>
            <a:r>
              <a:rPr lang="pt-BR" sz="5000" dirty="0" smtClean="0"/>
              <a:t> </a:t>
            </a:r>
            <a:r>
              <a:rPr lang="pt-BR" sz="5000" dirty="0"/>
              <a:t>ኣብ መንግሥትኻ ተዘከረና፥ </a:t>
            </a:r>
            <a:endParaRPr lang="pt-BR" sz="5000" dirty="0" smtClean="0"/>
          </a:p>
          <a:p>
            <a:r>
              <a:rPr lang="pt-BR" sz="5000" dirty="0" smtClean="0"/>
              <a:t>ኦ </a:t>
            </a:r>
            <a:r>
              <a:rPr lang="pt-BR" sz="5000" dirty="0"/>
              <a:t>መምህርና ኣብ መንግሥትኻ ተዘከረና፥ </a:t>
            </a:r>
            <a:endParaRPr lang="pt-BR" sz="5000" dirty="0" smtClean="0"/>
          </a:p>
          <a:p>
            <a:r>
              <a:rPr lang="pt-BR" sz="5000" dirty="0" smtClean="0"/>
              <a:t>ኦ </a:t>
            </a:r>
            <a:r>
              <a:rPr lang="pt-BR" sz="5000" dirty="0"/>
              <a:t>ጐይታ ኣብ </a:t>
            </a:r>
            <a:r>
              <a:rPr lang="pt-BR" sz="5000" dirty="0" smtClean="0"/>
              <a:t>መንግሥትኻ </a:t>
            </a:r>
            <a:r>
              <a:rPr lang="pt-BR" sz="5000" dirty="0"/>
              <a:t>ተዘከረና</a:t>
            </a:r>
            <a:r>
              <a:rPr lang="pt-BR" sz="5000" dirty="0" smtClean="0"/>
              <a:t>፥</a:t>
            </a:r>
            <a:endParaRPr lang="en-CA" sz="5000" dirty="0"/>
          </a:p>
        </p:txBody>
      </p:sp>
      <p:sp>
        <p:nvSpPr>
          <p:cNvPr id="20" name="Rectangle 19"/>
          <p:cNvSpPr/>
          <p:nvPr/>
        </p:nvSpPr>
        <p:spPr>
          <a:xfrm>
            <a:off x="8022266" y="-125376"/>
            <a:ext cx="4363077" cy="69711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b="1" dirty="0" smtClean="0">
                <a:solidFill>
                  <a:srgbClr val="FFFF00"/>
                </a:solidFill>
                <a:uFill>
                  <a:solidFill>
                    <a:srgbClr val="004DD6"/>
                  </a:solidFill>
                </a:uFill>
              </a:rPr>
              <a:t>:</a:t>
            </a:r>
            <a:r>
              <a:rPr lang="en-US" sz="4000" dirty="0" smtClean="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 Remember </a:t>
            </a:r>
            <a:r>
              <a:rPr lang="en-US" sz="4000" dirty="0">
                <a:solidFill>
                  <a:schemeClr val="tx1">
                    <a:lumMod val="95000"/>
                  </a:schemeClr>
                </a:solidFill>
                <a:uFill>
                  <a:solidFill>
                    <a:srgbClr val="004DD6"/>
                  </a:solidFill>
                </a:uFill>
              </a:rPr>
              <a:t>us, Lord, in Thy </a:t>
            </a:r>
            <a:r>
              <a:rPr lang="en-US" sz="4000" dirty="0" smtClean="0">
                <a:solidFill>
                  <a:schemeClr val="tx1">
                    <a:lumMod val="95000"/>
                  </a:schemeClr>
                </a:solidFill>
                <a:uFill>
                  <a:solidFill>
                    <a:srgbClr val="004DD6"/>
                  </a:solidFill>
                </a:uFill>
              </a:rPr>
              <a:t>kingdom</a:t>
            </a:r>
            <a:r>
              <a:rPr lang="en-US" sz="4000" dirty="0">
                <a:solidFill>
                  <a:schemeClr val="tx1">
                    <a:lumMod val="95000"/>
                  </a:schemeClr>
                </a:solidFill>
                <a:uFill>
                  <a:solidFill>
                    <a:srgbClr val="004DD6"/>
                  </a:solidFill>
                </a:uFill>
              </a:rPr>
              <a:t>; remember us,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Lord</a:t>
            </a:r>
            <a:r>
              <a:rPr lang="en-US" sz="4000" dirty="0">
                <a:solidFill>
                  <a:schemeClr val="tx1">
                    <a:lumMod val="95000"/>
                  </a:schemeClr>
                </a:solidFill>
                <a:uFill>
                  <a:solidFill>
                    <a:srgbClr val="004DD6"/>
                  </a:solidFill>
                </a:uFill>
              </a:rPr>
              <a:t>, Master,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in </a:t>
            </a:r>
            <a:r>
              <a:rPr lang="en-US" sz="4000" dirty="0">
                <a:solidFill>
                  <a:schemeClr val="tx1">
                    <a:lumMod val="95000"/>
                  </a:schemeClr>
                </a:solidFill>
                <a:uFill>
                  <a:solidFill>
                    <a:srgbClr val="004DD6"/>
                  </a:solidFill>
                </a:uFill>
              </a:rPr>
              <a:t>Thy kingdom; remember us, Lord, in Thy kingdom, </a:t>
            </a:r>
          </a:p>
        </p:txBody>
      </p:sp>
      <p:sp>
        <p:nvSpPr>
          <p:cNvPr id="2" name="Rectangle 1"/>
          <p:cNvSpPr/>
          <p:nvPr/>
        </p:nvSpPr>
        <p:spPr>
          <a:xfrm>
            <a:off x="24713" y="-62079"/>
            <a:ext cx="4177636" cy="6940361"/>
          </a:xfrm>
          <a:prstGeom prst="rect">
            <a:avLst/>
          </a:prstGeom>
        </p:spPr>
        <p:txBody>
          <a:bodyPr wrap="square">
            <a:spAutoFit/>
          </a:bodyPr>
          <a:lstStyle/>
          <a:p>
            <a:r>
              <a:rPr lang="en-CA" sz="6000" dirty="0" err="1">
                <a:solidFill>
                  <a:srgbClr val="FFFF00"/>
                </a:solidFill>
              </a:rPr>
              <a:t>ይ.ሕ</a:t>
            </a:r>
            <a:r>
              <a:rPr lang="en-CA" sz="6000" dirty="0" smtClean="0">
                <a:solidFill>
                  <a:srgbClr val="FFFF00"/>
                </a:solidFill>
              </a:rPr>
              <a:t>.</a:t>
            </a:r>
            <a:r>
              <a:rPr lang="en-CA" sz="1400" dirty="0">
                <a:solidFill>
                  <a:srgbClr val="FFC000"/>
                </a:solidFill>
              </a:rPr>
              <a:t> </a:t>
            </a:r>
            <a:r>
              <a:rPr lang="en-CA" sz="1400" dirty="0" smtClean="0">
                <a:solidFill>
                  <a:srgbClr val="FFC000"/>
                </a:solidFill>
              </a:rPr>
              <a:t>   </a:t>
            </a:r>
            <a:r>
              <a:rPr lang="en-CA" sz="5500" dirty="0" err="1" smtClean="0"/>
              <a:t>ተዘከረነ</a:t>
            </a:r>
            <a:r>
              <a:rPr lang="en-CA" sz="5500" dirty="0" smtClean="0"/>
              <a:t> </a:t>
            </a:r>
            <a:r>
              <a:rPr lang="en-CA" sz="5500" dirty="0" err="1"/>
              <a:t>እግዚኦ</a:t>
            </a:r>
            <a:r>
              <a:rPr lang="en-CA" sz="5500" dirty="0"/>
              <a:t> </a:t>
            </a:r>
            <a:r>
              <a:rPr lang="en-CA" sz="5500" dirty="0" err="1"/>
              <a:t>በውስተ</a:t>
            </a:r>
            <a:r>
              <a:rPr lang="en-CA" sz="5500" dirty="0"/>
              <a:t> </a:t>
            </a:r>
            <a:r>
              <a:rPr lang="en-CA" sz="5500" dirty="0" err="1"/>
              <a:t>መንግስትከ</a:t>
            </a:r>
            <a:r>
              <a:rPr lang="en-CA" sz="5500" dirty="0"/>
              <a:t>፥ </a:t>
            </a:r>
            <a:r>
              <a:rPr lang="en-CA" sz="5500" dirty="0" err="1"/>
              <a:t>ተዘከረነ</a:t>
            </a:r>
            <a:r>
              <a:rPr lang="en-CA" sz="5500" dirty="0"/>
              <a:t> </a:t>
            </a:r>
            <a:r>
              <a:rPr lang="en-CA" sz="5500" dirty="0" err="1"/>
              <a:t>እግዚኦ</a:t>
            </a:r>
            <a:r>
              <a:rPr lang="en-CA" sz="5500" dirty="0"/>
              <a:t> </a:t>
            </a:r>
            <a:endParaRPr lang="en-CA" sz="5500" dirty="0" smtClean="0"/>
          </a:p>
          <a:p>
            <a:r>
              <a:rPr lang="en-CA" sz="5500" dirty="0" smtClean="0"/>
              <a:t>ኦ </a:t>
            </a:r>
            <a:r>
              <a:rPr lang="en-CA" sz="5500" dirty="0" err="1"/>
              <a:t>ሊቅነ</a:t>
            </a:r>
            <a:r>
              <a:rPr lang="en-CA" sz="5500" dirty="0">
                <a:solidFill>
                  <a:srgbClr val="FFC000"/>
                </a:solidFill>
              </a:rPr>
              <a:t>፥</a:t>
            </a:r>
            <a:r>
              <a:rPr lang="en-CA" sz="5500" dirty="0"/>
              <a:t> </a:t>
            </a:r>
            <a:endParaRPr lang="en-CA" sz="5500" dirty="0" smtClean="0"/>
          </a:p>
          <a:p>
            <a:r>
              <a:rPr lang="en-CA" sz="5500" dirty="0" smtClean="0"/>
              <a:t>    </a:t>
            </a:r>
            <a:r>
              <a:rPr lang="en-CA" sz="5500" dirty="0" err="1" smtClean="0"/>
              <a:t>ተዘከረነ</a:t>
            </a:r>
            <a:endParaRPr lang="en-CA" sz="5500" dirty="0" smtClean="0"/>
          </a:p>
          <a:p>
            <a:r>
              <a:rPr lang="en-CA" sz="5500" dirty="0" err="1" smtClean="0"/>
              <a:t>እግዚኦ</a:t>
            </a:r>
            <a:r>
              <a:rPr lang="en-CA" sz="5500" dirty="0" smtClean="0"/>
              <a:t> </a:t>
            </a:r>
            <a:r>
              <a:rPr lang="en-CA" sz="5500" dirty="0" err="1"/>
              <a:t>በውስተ</a:t>
            </a:r>
            <a:r>
              <a:rPr lang="en-CA" sz="5500" dirty="0"/>
              <a:t> </a:t>
            </a:r>
            <a:r>
              <a:rPr lang="en-CA" sz="5500" dirty="0" err="1"/>
              <a:t>መንግሥትከ</a:t>
            </a:r>
            <a:r>
              <a:rPr lang="en-CA" sz="5500" dirty="0" smtClean="0"/>
              <a:t>፥</a:t>
            </a:r>
            <a:endParaRPr lang="en-CA" sz="5500" dirty="0"/>
          </a:p>
        </p:txBody>
      </p:sp>
    </p:spTree>
    <p:extLst>
      <p:ext uri="{BB962C8B-B14F-4D97-AF65-F5344CB8AC3E}">
        <p14:creationId xmlns:p14="http://schemas.microsoft.com/office/powerpoint/2010/main" val="2890390267"/>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241206"/>
            <a:ext cx="4054247" cy="5478423"/>
          </a:xfrm>
          <a:prstGeom prst="rect">
            <a:avLst/>
          </a:prstGeom>
        </p:spPr>
        <p:txBody>
          <a:bodyPr wrap="square">
            <a:spAutoFit/>
          </a:bodyPr>
          <a:lstStyle/>
          <a:p>
            <a:r>
              <a:rPr lang="pt-BR" sz="5500" dirty="0" smtClean="0"/>
              <a:t>ኣብ </a:t>
            </a:r>
            <a:r>
              <a:rPr lang="pt-BR" sz="5500" dirty="0"/>
              <a:t>ቅዱስ ዕፀ መስቀልካ ከሎኻ ብየማን ንዝነበረ ሽፍታ ከም ዝዘከርካዮ ዘክረና</a:t>
            </a:r>
            <a:r>
              <a:rPr lang="pt-BR" sz="5500" dirty="0" smtClean="0"/>
              <a:t>። </a:t>
            </a:r>
          </a:p>
          <a:p>
            <a:endParaRPr lang="en-CA" sz="2000" dirty="0" smtClean="0">
              <a:solidFill>
                <a:srgbClr val="FFC000"/>
              </a:solidFill>
              <a:sym typeface="GeezTypeNet"/>
            </a:endParaRPr>
          </a:p>
        </p:txBody>
      </p:sp>
      <p:sp>
        <p:nvSpPr>
          <p:cNvPr id="20" name="Rectangle 19"/>
          <p:cNvSpPr/>
          <p:nvPr/>
        </p:nvSpPr>
        <p:spPr>
          <a:xfrm>
            <a:off x="8094906" y="241206"/>
            <a:ext cx="4244501" cy="447507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as </a:t>
            </a:r>
            <a:r>
              <a:rPr lang="en-US" sz="4000" dirty="0">
                <a:solidFill>
                  <a:schemeClr val="tx1">
                    <a:lumMod val="95000"/>
                  </a:schemeClr>
                </a:solidFill>
                <a:uFill>
                  <a:solidFill>
                    <a:srgbClr val="004DD6"/>
                  </a:solidFill>
                </a:uFill>
              </a:rPr>
              <a:t>Thou didst remember the thief on the right hand when Thou was on the tree of the holy cross</a:t>
            </a:r>
            <a:r>
              <a:rPr lang="en-US" sz="4000" dirty="0" smtClean="0">
                <a:solidFill>
                  <a:schemeClr val="tx1">
                    <a:lumMod val="95000"/>
                  </a:schemeClr>
                </a:solidFill>
                <a:uFill>
                  <a:solidFill>
                    <a:srgbClr val="004DD6"/>
                  </a:solidFill>
                </a:uFill>
              </a:rPr>
              <a:t>.</a:t>
            </a:r>
          </a:p>
        </p:txBody>
      </p:sp>
      <p:sp>
        <p:nvSpPr>
          <p:cNvPr id="2" name="Rectangle 1"/>
          <p:cNvSpPr/>
          <p:nvPr/>
        </p:nvSpPr>
        <p:spPr>
          <a:xfrm>
            <a:off x="61414" y="391556"/>
            <a:ext cx="4177636" cy="5247590"/>
          </a:xfrm>
          <a:prstGeom prst="rect">
            <a:avLst/>
          </a:prstGeom>
        </p:spPr>
        <p:txBody>
          <a:bodyPr wrap="square">
            <a:spAutoFit/>
          </a:bodyPr>
          <a:lstStyle/>
          <a:p>
            <a:r>
              <a:rPr lang="en-CA" sz="5500" dirty="0" err="1" smtClean="0"/>
              <a:t>በከመ</a:t>
            </a:r>
            <a:r>
              <a:rPr lang="en-CA" sz="5500" dirty="0" smtClean="0"/>
              <a:t> </a:t>
            </a:r>
            <a:r>
              <a:rPr lang="en-CA" sz="5500" dirty="0" err="1"/>
              <a:t>ተዘከርኮ</a:t>
            </a:r>
            <a:r>
              <a:rPr lang="en-CA" sz="5500" dirty="0"/>
              <a:t> </a:t>
            </a:r>
            <a:r>
              <a:rPr lang="en-CA" sz="5500" dirty="0" err="1"/>
              <a:t>ለፈያታዊ</a:t>
            </a:r>
            <a:r>
              <a:rPr lang="en-CA" sz="5500" dirty="0"/>
              <a:t> </a:t>
            </a:r>
            <a:r>
              <a:rPr lang="en-CA" sz="5500" dirty="0" err="1"/>
              <a:t>ዘየማን</a:t>
            </a:r>
            <a:r>
              <a:rPr lang="en-CA" sz="5500" dirty="0"/>
              <a:t>፥ </a:t>
            </a:r>
            <a:r>
              <a:rPr lang="en-CA" sz="5500" dirty="0" err="1"/>
              <a:t>እንዘ</a:t>
            </a:r>
            <a:r>
              <a:rPr lang="en-CA" sz="5500" dirty="0"/>
              <a:t> </a:t>
            </a:r>
            <a:r>
              <a:rPr lang="en-CA" sz="5500" dirty="0" err="1"/>
              <a:t>ሀሎከ</a:t>
            </a:r>
            <a:r>
              <a:rPr lang="en-CA" sz="5500" dirty="0"/>
              <a:t> </a:t>
            </a:r>
            <a:r>
              <a:rPr lang="en-CA" sz="5500" dirty="0" err="1"/>
              <a:t>ዲበ</a:t>
            </a:r>
            <a:r>
              <a:rPr lang="en-CA" sz="5500" dirty="0"/>
              <a:t> </a:t>
            </a:r>
            <a:r>
              <a:rPr lang="en-CA" sz="5500" dirty="0" err="1"/>
              <a:t>ዕፀ</a:t>
            </a:r>
            <a:r>
              <a:rPr lang="en-CA" sz="5500" dirty="0"/>
              <a:t> </a:t>
            </a:r>
            <a:r>
              <a:rPr lang="en-CA" sz="5500" dirty="0" err="1"/>
              <a:t>መስቀል</a:t>
            </a:r>
            <a:r>
              <a:rPr lang="en-CA" sz="5500" dirty="0"/>
              <a:t> </a:t>
            </a:r>
            <a:r>
              <a:rPr lang="en-CA" sz="5500" dirty="0" err="1"/>
              <a:t>ቅዱስ</a:t>
            </a:r>
            <a:r>
              <a:rPr lang="en-CA" sz="5500" dirty="0" smtClean="0"/>
              <a:t>።</a:t>
            </a:r>
          </a:p>
          <a:p>
            <a:endParaRPr lang="en-CA" sz="2000" dirty="0" smtClean="0">
              <a:solidFill>
                <a:srgbClr val="FFC000"/>
              </a:solidFill>
            </a:endParaRPr>
          </a:p>
          <a:p>
            <a:endParaRPr lang="en-CA" sz="2000" dirty="0" smtClean="0">
              <a:solidFill>
                <a:srgbClr val="FFC000"/>
              </a:solidFill>
            </a:endParaRPr>
          </a:p>
          <a:p>
            <a:endParaRPr lang="en-CA" sz="2000" dirty="0">
              <a:solidFill>
                <a:srgbClr val="FFC000"/>
              </a:solidFill>
            </a:endParaRPr>
          </a:p>
        </p:txBody>
      </p:sp>
    </p:spTree>
    <p:extLst>
      <p:ext uri="{BB962C8B-B14F-4D97-AF65-F5344CB8AC3E}">
        <p14:creationId xmlns:p14="http://schemas.microsoft.com/office/powerpoint/2010/main" val="2673124956"/>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8641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050887"/>
          </a:xfrm>
          <a:prstGeom prst="rect">
            <a:avLst/>
          </a:prstGeom>
        </p:spPr>
        <p:txBody>
          <a:bodyPr wrap="square">
            <a:spAutoFit/>
          </a:bodyPr>
          <a:lstStyle/>
          <a:p>
            <a:pPr marL="40639" marR="40639">
              <a:lnSpc>
                <a:spcPct val="120000"/>
              </a:lnSpc>
              <a:spcBef>
                <a:spcPts val="600"/>
              </a:spcBef>
              <a:buClr>
                <a:srgbClr val="000000"/>
              </a:buClr>
              <a:buFont typeface="GeezTypeNet"/>
              <a:defRPr sz="2000">
                <a:latin typeface="GeezTypeNet"/>
                <a:ea typeface="GeezTypeNet"/>
                <a:cs typeface="GeezTypeNet"/>
                <a:sym typeface="GeezTypeNet"/>
              </a:defRPr>
            </a:pPr>
            <a:r>
              <a:rPr lang="en-CA" sz="3600" dirty="0" err="1" smtClean="0">
                <a:solidFill>
                  <a:srgbClr val="FF0000"/>
                </a:solidFill>
              </a:rPr>
              <a:t>ይ.ካ</a:t>
            </a:r>
            <a:r>
              <a:rPr lang="en-CA" sz="3600" dirty="0">
                <a:solidFill>
                  <a:srgbClr val="FF0000"/>
                </a:solidFill>
              </a:rPr>
              <a:t>.</a:t>
            </a:r>
            <a:r>
              <a:rPr lang="hr-HR" sz="3600" dirty="0" smtClean="0"/>
              <a:t> </a:t>
            </a:r>
            <a:endParaRPr lang="hr-HR" sz="3600" dirty="0"/>
          </a:p>
          <a:p>
            <a:pPr marL="40639" marR="40639">
              <a:lnSpc>
                <a:spcPct val="150000"/>
              </a:lnSpc>
              <a:spcBef>
                <a:spcPts val="600"/>
              </a:spcBef>
              <a:buClr>
                <a:srgbClr val="000000"/>
              </a:buClr>
              <a:defRPr sz="2000"/>
            </a:pPr>
            <a:r>
              <a:rPr lang="en-CA" sz="1400" dirty="0" smtClean="0">
                <a:solidFill>
                  <a:srgbClr val="FFC000"/>
                </a:solidFill>
              </a:rPr>
              <a:t>80.</a:t>
            </a:r>
            <a:r>
              <a:rPr lang="en-CA" sz="3600" dirty="0" smtClean="0"/>
              <a:t>ኣብታ </a:t>
            </a:r>
            <a:r>
              <a:rPr lang="en-CA" sz="3600" dirty="0" err="1" smtClean="0"/>
              <a:t>ዘትሓዝዎ</a:t>
            </a:r>
            <a:r>
              <a:rPr lang="en-CA" sz="3600" dirty="0" smtClean="0"/>
              <a:t> </a:t>
            </a:r>
            <a:r>
              <a:rPr lang="en-CA" sz="3600" dirty="0" err="1" smtClean="0"/>
              <a:t>ለይቲ</a:t>
            </a:r>
            <a:r>
              <a:rPr lang="en-CA" sz="3600" dirty="0" smtClean="0"/>
              <a:t> </a:t>
            </a:r>
            <a:r>
              <a:rPr lang="en-CA" sz="3600" dirty="0">
                <a:solidFill>
                  <a:srgbClr val="FFC000"/>
                </a:solidFill>
              </a:rPr>
              <a:t>...</a:t>
            </a:r>
            <a:endParaRPr lang="sk-SK" sz="3600" dirty="0">
              <a:solidFill>
                <a:srgbClr val="FFC000"/>
              </a:solidFill>
            </a:endParaRPr>
          </a:p>
          <a:p>
            <a:pPr marL="40639" marR="40639">
              <a:lnSpc>
                <a:spcPct val="120000"/>
              </a:lnSpc>
              <a:spcBef>
                <a:spcPts val="600"/>
              </a:spcBef>
              <a:buClr>
                <a:srgbClr val="000000"/>
              </a:buClr>
              <a:defRPr sz="2000">
                <a:latin typeface="GeezTypeNet"/>
                <a:ea typeface="GeezTypeNet"/>
                <a:cs typeface="GeezTypeNet"/>
                <a:sym typeface="GeezTypeNet"/>
              </a:defRPr>
            </a:pPr>
            <a:endParaRPr lang="pt-BR" sz="3600" dirty="0" smtClean="0">
              <a:solidFill>
                <a:srgbClr val="92D050"/>
              </a:solidFill>
              <a:latin typeface="GeezTypeNet"/>
              <a:ea typeface="GeezTypeNet"/>
              <a:cs typeface="GeezTypeNet"/>
              <a:sym typeface="GeezTypeNet"/>
            </a:endParaRPr>
          </a:p>
          <a:p>
            <a:pPr marL="40639" marR="40639">
              <a:lnSpc>
                <a:spcPct val="120000"/>
              </a:lnSpc>
              <a:spcBef>
                <a:spcPts val="600"/>
              </a:spcBef>
              <a:buClr>
                <a:srgbClr val="000000"/>
              </a:buClr>
              <a:defRPr sz="2000">
                <a:latin typeface="GeezTypeNet"/>
                <a:ea typeface="GeezTypeNet"/>
                <a:cs typeface="GeezTypeNet"/>
                <a:sym typeface="GeezTypeNet"/>
              </a:defRPr>
            </a:pPr>
            <a:r>
              <a:rPr lang="pt-BR" sz="3600" dirty="0" smtClean="0">
                <a:solidFill>
                  <a:srgbClr val="92D050"/>
                </a:solidFill>
                <a:latin typeface="GeezTypeNet"/>
                <a:ea typeface="GeezTypeNet"/>
                <a:cs typeface="GeezTypeNet"/>
                <a:sym typeface="GeezTypeNet"/>
              </a:rPr>
              <a:t>ይ.ዲ. </a:t>
            </a:r>
            <a:endParaRPr lang="pt-BR" sz="3600" dirty="0">
              <a:solidFill>
                <a:srgbClr val="92D050"/>
              </a:solidFill>
              <a:latin typeface="GeezTypeNet"/>
              <a:ea typeface="GeezTypeNet"/>
              <a:cs typeface="GeezTypeNet"/>
              <a:sym typeface="GeezTypeNet"/>
            </a:endParaRPr>
          </a:p>
          <a:p>
            <a:pPr marL="40639" marR="40639">
              <a:lnSpc>
                <a:spcPct val="120000"/>
              </a:lnSpc>
              <a:spcBef>
                <a:spcPts val="600"/>
              </a:spcBef>
              <a:buClr>
                <a:srgbClr val="000000"/>
              </a:buClr>
              <a:defRPr sz="2000">
                <a:latin typeface="GeezTypeNet"/>
                <a:ea typeface="GeezTypeNet"/>
                <a:cs typeface="GeezTypeNet"/>
                <a:sym typeface="GeezTypeNet"/>
              </a:defRPr>
            </a:pPr>
            <a:r>
              <a:rPr lang="pt-BR" sz="1400" dirty="0" smtClean="0">
                <a:solidFill>
                  <a:srgbClr val="FFC000"/>
                </a:solidFill>
                <a:latin typeface="GeezTypeNet"/>
                <a:ea typeface="GeezTypeNet"/>
                <a:cs typeface="GeezTypeNet"/>
                <a:sym typeface="GeezTypeNet"/>
              </a:rPr>
              <a:t>81.</a:t>
            </a:r>
            <a:r>
              <a:rPr lang="pt-BR" sz="3600" dirty="0" smtClean="0">
                <a:latin typeface="GeezTypeNet"/>
                <a:ea typeface="GeezTypeNet"/>
                <a:cs typeface="GeezTypeNet"/>
                <a:sym typeface="GeezTypeNet"/>
              </a:rPr>
              <a:t>c</a:t>
            </a:r>
            <a:r>
              <a:rPr lang="pt-BR" sz="3600" dirty="0">
                <a:latin typeface="GeezTypeNet"/>
                <a:ea typeface="GeezTypeNet"/>
                <a:cs typeface="GeezTypeNet"/>
                <a:sym typeface="GeezTypeNet"/>
              </a:rPr>
              <a:t>\‘é]oñ …†ª‘é‰êM …</a:t>
            </a:r>
            <a:r>
              <a:rPr lang="pt-BR" sz="3600" dirty="0" smtClean="0">
                <a:latin typeface="GeezTypeNet"/>
                <a:ea typeface="GeezTypeNet"/>
                <a:cs typeface="GeezTypeNet"/>
                <a:sym typeface="GeezTypeNet"/>
              </a:rPr>
              <a:t>F—Dê</a:t>
            </a:r>
            <a:endParaRPr lang="pt-BR" sz="3600" dirty="0">
              <a:latin typeface="GeezTypeNet"/>
              <a:ea typeface="GeezTypeNet"/>
              <a:cs typeface="GeezTypeNet"/>
              <a:sym typeface="GeezTypeNet"/>
            </a:endParaRPr>
          </a:p>
        </p:txBody>
      </p:sp>
      <p:sp>
        <p:nvSpPr>
          <p:cNvPr id="20" name="Rectangle 19"/>
          <p:cNvSpPr/>
          <p:nvPr/>
        </p:nvSpPr>
        <p:spPr>
          <a:xfrm>
            <a:off x="7986410" y="-125376"/>
            <a:ext cx="4244501" cy="5674182"/>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p>
          <a:p>
            <a:pPr marL="40639" marR="40639">
              <a:lnSpc>
                <a:spcPct val="120000"/>
              </a:lnSpc>
              <a:spcBef>
                <a:spcPts val="600"/>
              </a:spcBef>
              <a:buClr>
                <a:srgbClr val="000000"/>
              </a:buClr>
              <a:defRPr sz="2800"/>
            </a:pPr>
            <a:r>
              <a:rPr lang="en-US" sz="1400" b="1" dirty="0" smtClean="0">
                <a:solidFill>
                  <a:srgbClr val="FFC000"/>
                </a:solidFill>
              </a:rPr>
              <a:t>80.</a:t>
            </a:r>
            <a:r>
              <a:rPr lang="en-US" sz="3600" b="1" dirty="0" smtClean="0">
                <a:solidFill>
                  <a:schemeClr val="tx1">
                    <a:lumMod val="95000"/>
                  </a:schemeClr>
                </a:solidFill>
              </a:rPr>
              <a:t>In the same night in which they betrayed him:</a:t>
            </a:r>
          </a:p>
          <a:p>
            <a:pPr marL="40639" marR="40639">
              <a:lnSpc>
                <a:spcPct val="120000"/>
              </a:lnSpc>
              <a:spcBef>
                <a:spcPts val="600"/>
              </a:spcBef>
              <a:buClr>
                <a:srgbClr val="000000"/>
              </a:buClr>
              <a:defRPr sz="2800"/>
            </a:pPr>
            <a:endParaRPr lang="en-US" sz="3600" b="1" dirty="0" smtClean="0">
              <a:solidFill>
                <a:srgbClr val="92D050"/>
              </a:solidFill>
            </a:endParaRPr>
          </a:p>
          <a:p>
            <a:pPr marL="40639" marR="40639">
              <a:lnSpc>
                <a:spcPct val="120000"/>
              </a:lnSpc>
              <a:spcBef>
                <a:spcPts val="600"/>
              </a:spcBef>
              <a:buClr>
                <a:srgbClr val="000000"/>
              </a:buClr>
              <a:defRPr sz="2800"/>
            </a:pPr>
            <a:r>
              <a:rPr lang="en-US" sz="3600" b="1" dirty="0" smtClean="0">
                <a:solidFill>
                  <a:srgbClr val="92D050"/>
                </a:solidFill>
              </a:rPr>
              <a:t>Deacon</a:t>
            </a:r>
            <a:r>
              <a:rPr lang="en-US" sz="3600" b="1" dirty="0">
                <a:solidFill>
                  <a:srgbClr val="92D050"/>
                </a:solidFill>
              </a:rPr>
              <a:t>:-</a:t>
            </a:r>
            <a:r>
              <a:rPr lang="en-US" sz="3600" dirty="0">
                <a:solidFill>
                  <a:srgbClr val="92D050"/>
                </a:solidFill>
              </a:rPr>
              <a:t>  </a:t>
            </a:r>
          </a:p>
          <a:p>
            <a:pPr marL="40639" marR="40639">
              <a:lnSpc>
                <a:spcPct val="120000"/>
              </a:lnSpc>
              <a:spcBef>
                <a:spcPts val="600"/>
              </a:spcBef>
              <a:buClr>
                <a:srgbClr val="000000"/>
              </a:buClr>
              <a:defRPr sz="2800"/>
            </a:pPr>
            <a:r>
              <a:rPr lang="en-US" sz="1400" dirty="0" smtClean="0">
                <a:solidFill>
                  <a:srgbClr val="FFC000"/>
                </a:solidFill>
              </a:rPr>
              <a:t>81.</a:t>
            </a:r>
            <a:r>
              <a:rPr lang="en-US" sz="3600" b="1" dirty="0" smtClean="0"/>
              <a:t>Priest</a:t>
            </a:r>
            <a:r>
              <a:rPr lang="en-US" sz="3600" b="1" dirty="0"/>
              <a:t>, raise up your hands. </a:t>
            </a:r>
          </a:p>
        </p:txBody>
      </p:sp>
      <p:sp>
        <p:nvSpPr>
          <p:cNvPr id="2" name="Rectangle 1"/>
          <p:cNvSpPr/>
          <p:nvPr/>
        </p:nvSpPr>
        <p:spPr>
          <a:xfrm>
            <a:off x="24713" y="-62079"/>
            <a:ext cx="4177636" cy="6561796"/>
          </a:xfrm>
          <a:prstGeom prst="rect">
            <a:avLst/>
          </a:prstGeom>
        </p:spPr>
        <p:txBody>
          <a:bodyPr wrap="square">
            <a:spAutoFit/>
          </a:bodyPr>
          <a:lstStyle/>
          <a:p>
            <a:pPr marL="40639" marR="40639">
              <a:lnSpc>
                <a:spcPct val="130000"/>
              </a:lnSpc>
              <a:spcBef>
                <a:spcPts val="600"/>
              </a:spcBef>
              <a:buClr>
                <a:srgbClr val="000000"/>
              </a:buClr>
              <a:buFont typeface="GeezTypeNet"/>
              <a:defRPr sz="2000">
                <a:latin typeface="GeezTypeNet"/>
                <a:ea typeface="GeezTypeNet"/>
                <a:cs typeface="GeezTypeNet"/>
                <a:sym typeface="GeezTypeNet"/>
              </a:defRPr>
            </a:pPr>
            <a:r>
              <a:rPr lang="fr-FR" sz="4000" dirty="0" err="1" smtClean="0">
                <a:solidFill>
                  <a:srgbClr val="FF0000"/>
                </a:solidFill>
              </a:rPr>
              <a:t>ይ.ካ</a:t>
            </a:r>
            <a:r>
              <a:rPr lang="fr-FR" sz="4000" dirty="0" smtClean="0">
                <a:solidFill>
                  <a:srgbClr val="FF0000"/>
                </a:solidFill>
              </a:rPr>
              <a:t>. </a:t>
            </a:r>
            <a:endParaRPr lang="ti-ET" sz="4000" dirty="0"/>
          </a:p>
          <a:p>
            <a:pPr marL="40639" marR="40639">
              <a:lnSpc>
                <a:spcPct val="130000"/>
              </a:lnSpc>
              <a:spcBef>
                <a:spcPts val="600"/>
              </a:spcBef>
              <a:buClr>
                <a:srgbClr val="000000"/>
              </a:buClr>
              <a:defRPr sz="2000">
                <a:latin typeface="GeezTypeNet"/>
                <a:ea typeface="GeezTypeNet"/>
                <a:cs typeface="GeezTypeNet"/>
                <a:sym typeface="GeezTypeNet"/>
              </a:defRPr>
            </a:pPr>
            <a:r>
              <a:rPr lang="ti-ET" sz="1400" dirty="0" smtClean="0">
                <a:solidFill>
                  <a:srgbClr val="FFC000"/>
                </a:solidFill>
                <a:uFill>
                  <a:solidFill>
                    <a:srgbClr val="000000"/>
                  </a:solidFill>
                </a:uFill>
              </a:rPr>
              <a:t>፹.</a:t>
            </a:r>
            <a:r>
              <a:rPr lang="en-CA" sz="1400" dirty="0" smtClean="0">
                <a:solidFill>
                  <a:srgbClr val="FFC000"/>
                </a:solidFill>
                <a:uFill>
                  <a:solidFill>
                    <a:srgbClr val="000000"/>
                  </a:solidFill>
                </a:uFill>
              </a:rPr>
              <a:t> </a:t>
            </a:r>
            <a:r>
              <a:rPr lang="en-CA" sz="4000" dirty="0" err="1" smtClean="0">
                <a:solidFill>
                  <a:schemeClr val="tx1">
                    <a:lumMod val="95000"/>
                  </a:schemeClr>
                </a:solidFill>
              </a:rPr>
              <a:t>በይእቲ</a:t>
            </a:r>
            <a:r>
              <a:rPr lang="en-CA" sz="4000" dirty="0" smtClean="0">
                <a:solidFill>
                  <a:schemeClr val="tx1">
                    <a:lumMod val="95000"/>
                  </a:schemeClr>
                </a:solidFill>
              </a:rPr>
              <a:t> </a:t>
            </a:r>
            <a:r>
              <a:rPr lang="en-CA" sz="4000" dirty="0" err="1" smtClean="0">
                <a:solidFill>
                  <a:schemeClr val="tx1">
                    <a:lumMod val="95000"/>
                  </a:schemeClr>
                </a:solidFill>
              </a:rPr>
              <a:t>ሌሊት</a:t>
            </a:r>
            <a:r>
              <a:rPr lang="en-CA" sz="4000" dirty="0" smtClean="0">
                <a:solidFill>
                  <a:schemeClr val="tx1">
                    <a:lumMod val="95000"/>
                  </a:schemeClr>
                </a:solidFill>
              </a:rPr>
              <a:t> </a:t>
            </a:r>
            <a:r>
              <a:rPr lang="en-CA" sz="4000" dirty="0" err="1" smtClean="0">
                <a:solidFill>
                  <a:schemeClr val="tx1">
                    <a:lumMod val="95000"/>
                  </a:schemeClr>
                </a:solidFill>
              </a:rPr>
              <a:t>ኣመ</a:t>
            </a:r>
            <a:r>
              <a:rPr lang="en-CA" sz="4000" dirty="0" smtClean="0">
                <a:solidFill>
                  <a:schemeClr val="tx1">
                    <a:lumMod val="95000"/>
                  </a:schemeClr>
                </a:solidFill>
              </a:rPr>
              <a:t> </a:t>
            </a:r>
            <a:r>
              <a:rPr lang="en-CA" sz="4000" dirty="0" err="1" smtClean="0">
                <a:solidFill>
                  <a:schemeClr val="tx1">
                    <a:lumMod val="95000"/>
                  </a:schemeClr>
                </a:solidFill>
              </a:rPr>
              <a:t>ያገብእዎ</a:t>
            </a:r>
            <a:r>
              <a:rPr lang="en-CA" sz="4000" dirty="0" smtClean="0">
                <a:solidFill>
                  <a:schemeClr val="tx1">
                    <a:lumMod val="95000"/>
                  </a:schemeClr>
                </a:solidFill>
              </a:rPr>
              <a:t> </a:t>
            </a:r>
            <a:r>
              <a:rPr lang="en-CA" sz="4000" dirty="0" smtClean="0">
                <a:solidFill>
                  <a:srgbClr val="FFC000"/>
                </a:solidFill>
              </a:rPr>
              <a:t>...</a:t>
            </a:r>
            <a:endParaRPr lang="sk-SK" sz="4000" dirty="0">
              <a:solidFill>
                <a:srgbClr val="FFC000"/>
              </a:solidFill>
            </a:endParaRPr>
          </a:p>
          <a:p>
            <a:pPr marL="40639" marR="40639">
              <a:lnSpc>
                <a:spcPct val="130000"/>
              </a:lnSpc>
              <a:spcBef>
                <a:spcPts val="600"/>
              </a:spcBef>
              <a:buClr>
                <a:srgbClr val="000000"/>
              </a:buClr>
              <a:defRPr sz="2000">
                <a:latin typeface="GeezTypeNet"/>
                <a:ea typeface="GeezTypeNet"/>
                <a:cs typeface="GeezTypeNet"/>
                <a:sym typeface="GeezTypeNet"/>
              </a:defRPr>
            </a:pPr>
            <a:r>
              <a:rPr lang="en-CA" sz="4000" dirty="0" err="1" smtClean="0">
                <a:solidFill>
                  <a:srgbClr val="92D050"/>
                </a:solidFill>
              </a:rPr>
              <a:t>ይ.ዲ</a:t>
            </a:r>
            <a:r>
              <a:rPr lang="sk-SK" sz="4000" dirty="0" smtClean="0">
                <a:solidFill>
                  <a:srgbClr val="92D050"/>
                </a:solidFill>
              </a:rPr>
              <a:t>. </a:t>
            </a:r>
            <a:endParaRPr lang="sk-SK" sz="4000" dirty="0">
              <a:solidFill>
                <a:srgbClr val="92D050"/>
              </a:solidFill>
            </a:endParaRPr>
          </a:p>
          <a:p>
            <a:pPr marL="40639" marR="40639">
              <a:lnSpc>
                <a:spcPct val="130000"/>
              </a:lnSpc>
              <a:spcBef>
                <a:spcPts val="600"/>
              </a:spcBef>
              <a:buClr>
                <a:srgbClr val="000000"/>
              </a:buClr>
              <a:defRPr sz="2000">
                <a:latin typeface="GeezTypeNet"/>
                <a:ea typeface="GeezTypeNet"/>
                <a:cs typeface="GeezTypeNet"/>
                <a:sym typeface="GeezTypeNet"/>
              </a:defRPr>
            </a:pPr>
            <a:r>
              <a:rPr lang="ti-ET" sz="1400" dirty="0" smtClean="0">
                <a:solidFill>
                  <a:srgbClr val="FFC000"/>
                </a:solidFill>
                <a:uFill>
                  <a:solidFill>
                    <a:srgbClr val="000000"/>
                  </a:solidFill>
                </a:uFill>
              </a:rPr>
              <a:t>፹፩</a:t>
            </a:r>
            <a:r>
              <a:rPr lang="en-CA" sz="1400" dirty="0">
                <a:solidFill>
                  <a:srgbClr val="FFC000"/>
                </a:solidFill>
                <a:uFill>
                  <a:solidFill>
                    <a:srgbClr val="000000"/>
                  </a:solidFill>
                </a:uFill>
              </a:rPr>
              <a:t>.</a:t>
            </a:r>
            <a:r>
              <a:rPr lang="sk-SK" sz="4000" dirty="0" smtClean="0"/>
              <a:t>…}</a:t>
            </a:r>
            <a:r>
              <a:rPr lang="sk-SK" sz="4000" dirty="0"/>
              <a:t>Q„ê †©gñ‹Ké c\‘é]q;</a:t>
            </a:r>
          </a:p>
          <a:p>
            <a:pPr marL="40639" marR="40639">
              <a:lnSpc>
                <a:spcPct val="130000"/>
              </a:lnSpc>
              <a:spcBef>
                <a:spcPts val="600"/>
              </a:spcBef>
              <a:buClr>
                <a:srgbClr val="000000"/>
              </a:buClr>
              <a:buFont typeface="GeezTypeNet"/>
              <a:defRPr sz="2000">
                <a:latin typeface="GeezTypeNet"/>
                <a:ea typeface="GeezTypeNet"/>
                <a:cs typeface="GeezTypeNet"/>
                <a:sym typeface="GeezTypeNet"/>
              </a:defRPr>
            </a:pPr>
            <a:r>
              <a:rPr lang="fr-FR" sz="2800" dirty="0"/>
              <a:t> </a:t>
            </a:r>
          </a:p>
        </p:txBody>
      </p:sp>
    </p:spTree>
    <p:extLst>
      <p:ext uri="{BB962C8B-B14F-4D97-AF65-F5344CB8AC3E}">
        <p14:creationId xmlns:p14="http://schemas.microsoft.com/office/powerpoint/2010/main" val="2116261183"/>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3107" y="-89301"/>
            <a:ext cx="4219852" cy="6497613"/>
          </a:xfrm>
          <a:prstGeom prst="rect">
            <a:avLst/>
          </a:prstGeom>
        </p:spPr>
        <p:txBody>
          <a:bodyPr wrap="square">
            <a:spAutoFit/>
          </a:bodyPr>
          <a:lstStyle/>
          <a:p>
            <a:pPr marL="40639" marR="40639">
              <a:lnSpc>
                <a:spcPct val="140000"/>
              </a:lnSpc>
              <a:spcBef>
                <a:spcPts val="600"/>
              </a:spcBef>
              <a:defRPr sz="1800">
                <a:uFillTx/>
              </a:defRPr>
            </a:pPr>
            <a:r>
              <a:rPr lang="ti-ET" sz="3000" dirty="0">
                <a:solidFill>
                  <a:srgbClr val="FF0000"/>
                </a:solidFill>
                <a:uFill>
                  <a:solidFill>
                    <a:srgbClr val="000000"/>
                  </a:solidFill>
                </a:uFill>
              </a:rPr>
              <a:t>ይ.ካ. </a:t>
            </a:r>
            <a:r>
              <a:rPr lang="en-CA" sz="1400" dirty="0" smtClean="0">
                <a:solidFill>
                  <a:schemeClr val="tx1">
                    <a:lumMod val="95000"/>
                  </a:schemeClr>
                </a:solidFill>
                <a:uFill>
                  <a:solidFill>
                    <a:srgbClr val="000000"/>
                  </a:solidFill>
                </a:uFill>
              </a:rPr>
              <a:t>82.</a:t>
            </a:r>
            <a:r>
              <a:rPr lang="ti-ET" sz="3000" dirty="0" smtClean="0">
                <a:uFill>
                  <a:solidFill>
                    <a:srgbClr val="000000"/>
                  </a:solidFill>
                </a:uFill>
              </a:rPr>
              <a:t>ንሱ </a:t>
            </a:r>
            <a:r>
              <a:rPr lang="ti-ET" sz="3000" dirty="0">
                <a:uFill>
                  <a:solidFill>
                    <a:srgbClr val="000000"/>
                  </a:solidFill>
                </a:uFill>
              </a:rPr>
              <a:t>ባዕሉ ኪቐትልዎ ፈቐደ፡ ብቅንዋት ኬሕምምዎን ናይ ቅንዋት ስቓይ ኪዕገስን ፈተወ። ከመይ ንቤተ ክርስቲያን ብደሙ ሓራ ኬውጽኣ፡ ንሕዝቡ ከኣ ብመስቀሉ ኬጽንዖም መሰዊእኡውን ኪሃንጽ፡ ንጣኦታት ኪነቕሎም፡ ንካህናት ኪሓርዮም ንጠንቆልቲ ኪብትኖም ፈተወ።</a:t>
            </a:r>
          </a:p>
        </p:txBody>
      </p:sp>
      <p:sp>
        <p:nvSpPr>
          <p:cNvPr id="20" name="Rectangle 19"/>
          <p:cNvSpPr/>
          <p:nvPr/>
        </p:nvSpPr>
        <p:spPr>
          <a:xfrm>
            <a:off x="8019203" y="-87347"/>
            <a:ext cx="4244501" cy="6727996"/>
          </a:xfrm>
          <a:prstGeom prst="rect">
            <a:avLst/>
          </a:prstGeom>
        </p:spPr>
        <p:txBody>
          <a:bodyPr wrap="square">
            <a:spAutoFit/>
          </a:bodyPr>
          <a:lstStyle/>
          <a:p>
            <a:pPr marL="40639" marR="40639">
              <a:lnSpc>
                <a:spcPct val="140000"/>
              </a:lnSpc>
              <a:spcBef>
                <a:spcPts val="600"/>
              </a:spcBef>
              <a:defRPr sz="2800"/>
            </a:pPr>
            <a:r>
              <a:rPr lang="en-US" sz="2800" dirty="0" smtClean="0"/>
              <a:t> </a:t>
            </a:r>
            <a:r>
              <a:rPr lang="en-US" sz="2800" i="1" dirty="0">
                <a:solidFill>
                  <a:srgbClr val="FF0000"/>
                </a:solidFill>
              </a:rPr>
              <a:t>Priest </a:t>
            </a:r>
            <a:r>
              <a:rPr lang="en-US" sz="2800" dirty="0">
                <a:solidFill>
                  <a:srgbClr val="FF0000"/>
                </a:solidFill>
              </a:rPr>
              <a:t>: </a:t>
            </a:r>
            <a:r>
              <a:rPr lang="en-US" sz="1400" dirty="0" smtClean="0">
                <a:solidFill>
                  <a:schemeClr val="tx1">
                    <a:lumMod val="95000"/>
                  </a:schemeClr>
                </a:solidFill>
              </a:rPr>
              <a:t>82.</a:t>
            </a:r>
            <a:r>
              <a:rPr lang="en-US" sz="2800" dirty="0" smtClean="0"/>
              <a:t>Since </a:t>
            </a:r>
            <a:r>
              <a:rPr lang="en-US" sz="2800" dirty="0"/>
              <a:t>he was willing to be killed and was pleased to suffer at their hands and bear the agony of the nails that he might set his church free through his blood, strengthen his people by his cross, erect his altar, root out the idols, choose out the clergy, and scatter the sorcerers</a:t>
            </a:r>
          </a:p>
        </p:txBody>
      </p:sp>
      <p:sp>
        <p:nvSpPr>
          <p:cNvPr id="2" name="Rectangle 1"/>
          <p:cNvSpPr/>
          <p:nvPr/>
        </p:nvSpPr>
        <p:spPr>
          <a:xfrm>
            <a:off x="-44335" y="-87347"/>
            <a:ext cx="4184074" cy="6497613"/>
          </a:xfrm>
          <a:prstGeom prst="rect">
            <a:avLst/>
          </a:prstGeom>
        </p:spPr>
        <p:txBody>
          <a:bodyPr wrap="square">
            <a:spAutoFit/>
          </a:bodyPr>
          <a:lstStyle/>
          <a:p>
            <a:pPr marL="40639" marR="40639">
              <a:lnSpc>
                <a:spcPct val="140000"/>
              </a:lnSpc>
              <a:spcBef>
                <a:spcPts val="600"/>
              </a:spcBef>
              <a:defRPr sz="1800">
                <a:uFillTx/>
              </a:defRPr>
            </a:pPr>
            <a:r>
              <a:rPr lang="ti-ET" sz="3000" dirty="0">
                <a:solidFill>
                  <a:srgbClr val="FF0000"/>
                </a:solidFill>
                <a:uFill>
                  <a:solidFill>
                    <a:srgbClr val="000000"/>
                  </a:solidFill>
                </a:uFill>
              </a:rPr>
              <a:t>ይ.ካ</a:t>
            </a:r>
            <a:r>
              <a:rPr lang="ti-ET" sz="3000" dirty="0" smtClean="0">
                <a:solidFill>
                  <a:srgbClr val="FF0000"/>
                </a:solidFill>
                <a:uFill>
                  <a:solidFill>
                    <a:srgbClr val="000000"/>
                  </a:solidFill>
                </a:uFill>
              </a:rPr>
              <a:t>.</a:t>
            </a:r>
            <a:r>
              <a:rPr lang="ti-ET" sz="3000" dirty="0">
                <a:uFill>
                  <a:solidFill>
                    <a:srgbClr val="000000"/>
                  </a:solidFill>
                </a:uFill>
              </a:rPr>
              <a:t> </a:t>
            </a:r>
            <a:r>
              <a:rPr lang="ti-ET" sz="1400" dirty="0">
                <a:uFill>
                  <a:solidFill>
                    <a:srgbClr val="000000"/>
                  </a:solidFill>
                </a:uFill>
              </a:rPr>
              <a:t>፹፪.</a:t>
            </a:r>
            <a:r>
              <a:rPr lang="ti-ET" sz="1400" dirty="0" smtClean="0">
                <a:solidFill>
                  <a:srgbClr val="FF0000"/>
                </a:solidFill>
                <a:uFill>
                  <a:solidFill>
                    <a:srgbClr val="000000"/>
                  </a:solidFill>
                </a:uFill>
              </a:rPr>
              <a:t> </a:t>
            </a:r>
            <a:r>
              <a:rPr lang="ti-ET" sz="3000" dirty="0">
                <a:uFill>
                  <a:solidFill>
                    <a:srgbClr val="000000"/>
                  </a:solidFill>
                </a:uFill>
              </a:rPr>
              <a:t>በዘለሊሁ ፈቀደ ከመ ይቅትልዎ ወውእቱ ሠምረ ከመ ያሕምምዎ፡ ወከመ ይትዐገሥ ሕማመ ቅንዋት ከመ ያግዕዛ ለቤተ ክርስቲያኑ፡ በደሙ ወበከመ ያጽንዖሙ ለሕዝቡ በመስቀሉ ወከመ ይሕንጽ ምሥዋዖ። ወይሥርዎሙ ለጣዖታት ይኅርዮሙ ለካህናት ወይዝርዎሙ ለማርያን።</a:t>
            </a:r>
          </a:p>
        </p:txBody>
      </p:sp>
    </p:spTree>
    <p:extLst>
      <p:ext uri="{BB962C8B-B14F-4D97-AF65-F5344CB8AC3E}">
        <p14:creationId xmlns:p14="http://schemas.microsoft.com/office/powerpoint/2010/main" val="4143334351"/>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715685"/>
          </a:xfrm>
          <a:prstGeom prst="rect">
            <a:avLst/>
          </a:prstGeom>
        </p:spPr>
        <p:txBody>
          <a:bodyPr wrap="square">
            <a:spAutoFit/>
          </a:bodyPr>
          <a:lstStyle/>
          <a:p>
            <a:pPr marL="40639" marR="40639">
              <a:lnSpc>
                <a:spcPct val="120000"/>
              </a:lnSpc>
              <a:spcBef>
                <a:spcPts val="600"/>
              </a:spcBef>
              <a:buClr>
                <a:srgbClr val="000000"/>
              </a:buClr>
              <a:buFont typeface="GeezTypeNet"/>
              <a:defRPr sz="2000">
                <a:latin typeface="GeezTypeNet"/>
                <a:ea typeface="GeezTypeNet"/>
                <a:cs typeface="GeezTypeNet"/>
                <a:sym typeface="GeezTypeNet"/>
              </a:defRPr>
            </a:pPr>
            <a:r>
              <a:rPr lang="ti-ET" sz="3200" dirty="0">
                <a:solidFill>
                  <a:srgbClr val="FF0000"/>
                </a:solidFill>
                <a:uFill>
                  <a:solidFill>
                    <a:srgbClr val="000000"/>
                  </a:solidFill>
                </a:uFill>
              </a:rPr>
              <a:t>ይ.ካ.</a:t>
            </a:r>
            <a:r>
              <a:rPr lang="ti-ET" sz="3200" dirty="0">
                <a:uFill>
                  <a:solidFill>
                    <a:srgbClr val="000000"/>
                  </a:solidFill>
                </a:uFill>
              </a:rPr>
              <a:t> </a:t>
            </a:r>
            <a:endParaRPr lang="en-CA" sz="3200" dirty="0" smtClean="0">
              <a:uFill>
                <a:solidFill>
                  <a:srgbClr val="000000"/>
                </a:solidFill>
              </a:uFill>
            </a:endParaRPr>
          </a:p>
          <a:p>
            <a:pPr marL="40639" marR="40639">
              <a:lnSpc>
                <a:spcPct val="120000"/>
              </a:lnSpc>
              <a:spcBef>
                <a:spcPts val="600"/>
              </a:spcBef>
              <a:buClr>
                <a:srgbClr val="000000"/>
              </a:buClr>
              <a:buFont typeface="GeezTypeNet"/>
              <a:defRPr sz="2000">
                <a:latin typeface="GeezTypeNet"/>
                <a:ea typeface="GeezTypeNet"/>
                <a:cs typeface="GeezTypeNet"/>
                <a:sym typeface="GeezTypeNet"/>
              </a:defRPr>
            </a:pPr>
            <a:r>
              <a:rPr lang="en-CA" sz="1400" dirty="0" smtClean="0"/>
              <a:t>83.</a:t>
            </a:r>
            <a:r>
              <a:rPr lang="ti-ET" sz="3200" dirty="0" smtClean="0"/>
              <a:t>ንምኹራብ </a:t>
            </a:r>
            <a:r>
              <a:rPr lang="ti-ET" sz="3200" dirty="0"/>
              <a:t>መፍትሒኣ ንቤተ ክርስቲያንካ ከኣ መሕጸይኣ፡ ኪኽውን በተን ቅዱሳትን ብፁዓትን ኣእዳዉ ኅብስቲ ኣልዓለ</a:t>
            </a:r>
            <a:r>
              <a:rPr lang="ti-ET" sz="3200" dirty="0" smtClean="0"/>
              <a:t>።</a:t>
            </a:r>
            <a:endParaRPr lang="en-CA" sz="3200" dirty="0" smtClean="0"/>
          </a:p>
          <a:p>
            <a:pPr marL="40639" marR="40639">
              <a:lnSpc>
                <a:spcPct val="150000"/>
              </a:lnSpc>
              <a:spcBef>
                <a:spcPts val="600"/>
              </a:spcBef>
              <a:buClr>
                <a:srgbClr val="000000"/>
              </a:buClr>
              <a:defRPr sz="2000"/>
            </a:pPr>
            <a:r>
              <a:rPr lang="ti-ET" sz="2400" dirty="0">
                <a:solidFill>
                  <a:srgbClr val="FFC000"/>
                </a:solidFill>
              </a:rPr>
              <a:t>ተምበርኺኽካ ኪጽለ </a:t>
            </a:r>
            <a:r>
              <a:rPr lang="ti-ET" sz="2400" dirty="0" smtClean="0">
                <a:solidFill>
                  <a:srgbClr val="FFC000"/>
                </a:solidFill>
              </a:rPr>
              <a:t>ዚግባእ</a:t>
            </a:r>
            <a:endParaRPr lang="ti-ET" sz="2400" dirty="0">
              <a:solidFill>
                <a:srgbClr val="FFC000"/>
              </a:solidFill>
            </a:endParaRP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r>
              <a:rPr lang="pt-BR" sz="3200" dirty="0">
                <a:solidFill>
                  <a:srgbClr val="FFFF00"/>
                </a:solidFill>
              </a:rPr>
              <a:t>ሕዝቢ. </a:t>
            </a: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r>
              <a:rPr lang="pt-BR" sz="1400" dirty="0" smtClean="0">
                <a:solidFill>
                  <a:schemeClr val="tx1">
                    <a:lumMod val="95000"/>
                  </a:schemeClr>
                </a:solidFill>
              </a:rPr>
              <a:t>83.</a:t>
            </a:r>
            <a:r>
              <a:rPr lang="pt-BR" sz="3200" dirty="0" smtClean="0">
                <a:solidFill>
                  <a:schemeClr val="tx1">
                    <a:lumMod val="95000"/>
                  </a:schemeClr>
                </a:solidFill>
              </a:rPr>
              <a:t>}…</a:t>
            </a:r>
            <a:r>
              <a:rPr lang="pt-BR" sz="3200" dirty="0">
                <a:solidFill>
                  <a:schemeClr val="tx1">
                    <a:lumMod val="95000"/>
                  </a:schemeClr>
                </a:solidFill>
              </a:rPr>
              <a:t>M} †sï ‰M ›Œ{ mkHcñ }…M}</a:t>
            </a:r>
          </a:p>
        </p:txBody>
      </p:sp>
      <p:sp>
        <p:nvSpPr>
          <p:cNvPr id="20" name="Rectangle 19"/>
          <p:cNvSpPr/>
          <p:nvPr/>
        </p:nvSpPr>
        <p:spPr>
          <a:xfrm>
            <a:off x="7986410" y="-125376"/>
            <a:ext cx="4244501" cy="7128105"/>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2900" b="1" dirty="0">
                <a:solidFill>
                  <a:srgbClr val="FF0000"/>
                </a:solidFill>
              </a:rPr>
              <a:t>Priest:-</a:t>
            </a:r>
            <a:r>
              <a:rPr lang="en-US" sz="2900" dirty="0">
                <a:solidFill>
                  <a:srgbClr val="FF0000"/>
                </a:solidFill>
              </a:rPr>
              <a:t> </a:t>
            </a:r>
          </a:p>
          <a:p>
            <a:pPr marL="40639" marR="40639">
              <a:lnSpc>
                <a:spcPct val="120000"/>
              </a:lnSpc>
              <a:spcBef>
                <a:spcPts val="600"/>
              </a:spcBef>
              <a:buClr>
                <a:srgbClr val="000000"/>
              </a:buClr>
              <a:buFont typeface="Arial"/>
              <a:defRPr sz="2800"/>
            </a:pPr>
            <a:r>
              <a:rPr lang="en-US" sz="1400" dirty="0" smtClean="0">
                <a:solidFill>
                  <a:schemeClr val="tx1">
                    <a:lumMod val="95000"/>
                  </a:schemeClr>
                </a:solidFill>
              </a:rPr>
              <a:t>83. </a:t>
            </a:r>
            <a:r>
              <a:rPr lang="en-US" sz="2900" dirty="0"/>
              <a:t>he took in his holy, blessed hands the bread which is the dowry </a:t>
            </a:r>
            <a:r>
              <a:rPr lang="en-US" sz="2900" dirty="0" smtClean="0"/>
              <a:t>of </a:t>
            </a:r>
            <a:r>
              <a:rPr lang="en-US" sz="2900" dirty="0"/>
              <a:t>his bride and </a:t>
            </a:r>
            <a:r>
              <a:rPr lang="en-US" sz="2900" dirty="0" smtClean="0"/>
              <a:t>the </a:t>
            </a:r>
            <a:r>
              <a:rPr lang="en-US" sz="2900" dirty="0" err="1" smtClean="0"/>
              <a:t>divorcem-ent</a:t>
            </a:r>
            <a:r>
              <a:rPr lang="en-US" sz="2900" dirty="0" smtClean="0"/>
              <a:t> </a:t>
            </a:r>
            <a:r>
              <a:rPr lang="en-US" sz="2900" dirty="0"/>
              <a:t>of </a:t>
            </a:r>
            <a:r>
              <a:rPr lang="en-US" sz="2900" dirty="0" smtClean="0"/>
              <a:t>the </a:t>
            </a:r>
            <a:r>
              <a:rPr lang="en-US" sz="2900" dirty="0"/>
              <a:t>synagogue which he did </a:t>
            </a:r>
            <a:r>
              <a:rPr lang="en-US" sz="2900" dirty="0" smtClean="0"/>
              <a:t>divorce.</a:t>
            </a:r>
          </a:p>
          <a:p>
            <a:pPr marL="40639" marR="40639">
              <a:lnSpc>
                <a:spcPct val="120000"/>
              </a:lnSpc>
              <a:spcBef>
                <a:spcPts val="600"/>
              </a:spcBef>
              <a:buClr>
                <a:srgbClr val="000000"/>
              </a:buClr>
              <a:buFont typeface="Arial"/>
              <a:defRPr sz="2800"/>
            </a:pPr>
            <a:r>
              <a:rPr lang="en-US" sz="2900" i="1" dirty="0" smtClean="0"/>
              <a:t> </a:t>
            </a:r>
            <a:r>
              <a:rPr lang="en-US" i="1" dirty="0">
                <a:solidFill>
                  <a:srgbClr val="FFC000"/>
                </a:solidFill>
              </a:rPr>
              <a:t>At this time he shall raise the bread.</a:t>
            </a:r>
            <a:r>
              <a:rPr lang="en-US" sz="3200" i="1" dirty="0"/>
              <a:t/>
            </a:r>
            <a:br>
              <a:rPr lang="en-US" sz="3200" i="1" dirty="0"/>
            </a:br>
            <a:r>
              <a:rPr lang="en-US" sz="2900" b="1" dirty="0" smtClean="0">
                <a:solidFill>
                  <a:srgbClr val="FFFF00"/>
                </a:solidFill>
                <a:uFill>
                  <a:solidFill>
                    <a:srgbClr val="004DD6"/>
                  </a:solidFill>
                </a:uFill>
              </a:rPr>
              <a:t>People</a:t>
            </a:r>
            <a:r>
              <a:rPr lang="en-US" sz="2900" b="1" dirty="0">
                <a:solidFill>
                  <a:srgbClr val="FFFF00"/>
                </a:solidFill>
                <a:uFill>
                  <a:solidFill>
                    <a:srgbClr val="004DD6"/>
                  </a:solidFill>
                </a:uFill>
              </a:rPr>
              <a:t>:-</a:t>
            </a:r>
            <a:r>
              <a:rPr lang="en-US" sz="2900" dirty="0">
                <a:solidFill>
                  <a:srgbClr val="FFFF00"/>
                </a:solidFill>
                <a:uFill>
                  <a:solidFill>
                    <a:srgbClr val="004DD6"/>
                  </a:solidFill>
                </a:uFill>
              </a:rPr>
              <a:t>  </a:t>
            </a:r>
          </a:p>
          <a:p>
            <a:pPr marL="40639" marR="40639">
              <a:lnSpc>
                <a:spcPct val="150000"/>
              </a:lnSpc>
              <a:spcBef>
                <a:spcPts val="600"/>
              </a:spcBef>
              <a:buClr>
                <a:srgbClr val="004DD6"/>
              </a:buClr>
              <a:buFont typeface="Arial"/>
              <a:defRPr sz="2800"/>
            </a:pPr>
            <a:r>
              <a:rPr lang="en-US" sz="1400" dirty="0" smtClean="0">
                <a:solidFill>
                  <a:schemeClr val="tx1">
                    <a:lumMod val="95000"/>
                  </a:schemeClr>
                </a:solidFill>
                <a:uFill>
                  <a:solidFill>
                    <a:srgbClr val="004DD6"/>
                  </a:solidFill>
                </a:uFill>
              </a:rPr>
              <a:t>83.</a:t>
            </a:r>
            <a:r>
              <a:rPr lang="en-US" sz="2900" dirty="0" smtClean="0">
                <a:solidFill>
                  <a:schemeClr val="tx1">
                    <a:lumMod val="95000"/>
                  </a:schemeClr>
                </a:solidFill>
                <a:uFill>
                  <a:solidFill>
                    <a:srgbClr val="004DD6"/>
                  </a:solidFill>
                </a:uFill>
              </a:rPr>
              <a:t>We </a:t>
            </a:r>
            <a:r>
              <a:rPr lang="en-US" sz="2900" dirty="0">
                <a:solidFill>
                  <a:schemeClr val="tx1">
                    <a:lumMod val="95000"/>
                  </a:schemeClr>
                </a:solidFill>
                <a:uFill>
                  <a:solidFill>
                    <a:srgbClr val="004DD6"/>
                  </a:solidFill>
                </a:uFill>
              </a:rPr>
              <a:t>believe that this is He, truly we believe. </a:t>
            </a:r>
          </a:p>
        </p:txBody>
      </p:sp>
      <p:sp>
        <p:nvSpPr>
          <p:cNvPr id="2" name="Rectangle 1"/>
          <p:cNvSpPr/>
          <p:nvPr/>
        </p:nvSpPr>
        <p:spPr>
          <a:xfrm>
            <a:off x="24713" y="-62079"/>
            <a:ext cx="4015946" cy="7032694"/>
          </a:xfrm>
          <a:prstGeom prst="rect">
            <a:avLst/>
          </a:prstGeom>
        </p:spPr>
        <p:txBody>
          <a:bodyPr wrap="square">
            <a:spAutoFit/>
          </a:bodyPr>
          <a:lstStyle/>
          <a:p>
            <a:pPr marL="40639" marR="40639">
              <a:lnSpc>
                <a:spcPct val="130000"/>
              </a:lnSpc>
              <a:spcBef>
                <a:spcPts val="600"/>
              </a:spcBef>
              <a:buClr>
                <a:srgbClr val="000000"/>
              </a:buClr>
              <a:buFont typeface="GeezTypeNet"/>
              <a:defRPr sz="2000">
                <a:latin typeface="GeezTypeNet"/>
                <a:ea typeface="GeezTypeNet"/>
                <a:cs typeface="GeezTypeNet"/>
                <a:sym typeface="GeezTypeNet"/>
              </a:defRPr>
            </a:pPr>
            <a:r>
              <a:rPr lang="ti-ET" sz="3000" dirty="0">
                <a:solidFill>
                  <a:srgbClr val="FF0000"/>
                </a:solidFill>
                <a:uFill>
                  <a:solidFill>
                    <a:srgbClr val="000000"/>
                  </a:solidFill>
                </a:uFill>
              </a:rPr>
              <a:t>ይ.ካ.</a:t>
            </a:r>
            <a:r>
              <a:rPr lang="ti-ET" sz="3000" dirty="0">
                <a:uFill>
                  <a:solidFill>
                    <a:srgbClr val="000000"/>
                  </a:solidFill>
                </a:uFill>
              </a:rPr>
              <a:t> </a:t>
            </a:r>
            <a:endParaRPr lang="en-CA" sz="3000" dirty="0" smtClean="0">
              <a:uFill>
                <a:solidFill>
                  <a:srgbClr val="000000"/>
                </a:solidFill>
              </a:uFill>
            </a:endParaRPr>
          </a:p>
          <a:p>
            <a:pPr marL="40639" marR="40639">
              <a:lnSpc>
                <a:spcPct val="130000"/>
              </a:lnSpc>
              <a:spcBef>
                <a:spcPts val="600"/>
              </a:spcBef>
              <a:buClr>
                <a:srgbClr val="000000"/>
              </a:buClr>
              <a:buFont typeface="GeezTypeNet"/>
              <a:defRPr sz="2000">
                <a:latin typeface="GeezTypeNet"/>
                <a:ea typeface="GeezTypeNet"/>
                <a:cs typeface="GeezTypeNet"/>
                <a:sym typeface="GeezTypeNet"/>
              </a:defRPr>
            </a:pPr>
            <a:r>
              <a:rPr lang="ti-ET" sz="1400" dirty="0" smtClean="0">
                <a:solidFill>
                  <a:schemeClr val="tx1">
                    <a:lumMod val="95000"/>
                  </a:schemeClr>
                </a:solidFill>
              </a:rPr>
              <a:t>፹፫</a:t>
            </a:r>
            <a:r>
              <a:rPr lang="ti-ET" sz="1400" dirty="0">
                <a:solidFill>
                  <a:schemeClr val="tx1">
                    <a:lumMod val="95000"/>
                  </a:schemeClr>
                </a:solidFill>
              </a:rPr>
              <a:t>.</a:t>
            </a:r>
            <a:r>
              <a:rPr lang="ti-ET" sz="1400" dirty="0">
                <a:solidFill>
                  <a:schemeClr val="tx1">
                    <a:lumMod val="95000"/>
                  </a:schemeClr>
                </a:solidFill>
                <a:uFill>
                  <a:solidFill>
                    <a:srgbClr val="FFFFFF"/>
                  </a:solidFill>
                </a:uFill>
              </a:rPr>
              <a:t> </a:t>
            </a:r>
            <a:r>
              <a:rPr lang="ti-ET" sz="3400" dirty="0" smtClean="0"/>
              <a:t>ነሥአ </a:t>
            </a:r>
            <a:r>
              <a:rPr lang="ti-ET" sz="3400" dirty="0"/>
              <a:t>ኅብስተ በእደዊሁ ቅዱሳት ወብፁዓት ሕፄሃ ለመርዓትከ ወኅዳጋቲሃ ለኣንተ ኀደጋ ምኩራብ።</a:t>
            </a:r>
          </a:p>
          <a:p>
            <a:pPr marL="40639" marR="40639">
              <a:lnSpc>
                <a:spcPct val="150000"/>
              </a:lnSpc>
              <a:spcBef>
                <a:spcPts val="600"/>
              </a:spcBef>
              <a:buClr>
                <a:srgbClr val="000000"/>
              </a:buClr>
              <a:buFont typeface="Arial"/>
              <a:defRPr sz="2000"/>
            </a:pPr>
            <a:r>
              <a:rPr lang="ti-ET" sz="2400" dirty="0">
                <a:solidFill>
                  <a:srgbClr val="FFC000"/>
                </a:solidFill>
              </a:rPr>
              <a:t>ጸሎተ </a:t>
            </a:r>
            <a:r>
              <a:rPr lang="ti-ET" sz="2400" dirty="0" smtClean="0">
                <a:solidFill>
                  <a:srgbClr val="FFC000"/>
                </a:solidFill>
              </a:rPr>
              <a:t>ኣብርኮ</a:t>
            </a:r>
            <a:endParaRPr lang="ti-ET" sz="2400" dirty="0">
              <a:solidFill>
                <a:srgbClr val="FFC000"/>
              </a:solidFill>
            </a:endParaRP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r>
              <a:rPr lang="sk-SK" sz="3000" dirty="0" smtClean="0">
                <a:solidFill>
                  <a:srgbClr val="FFFF00"/>
                </a:solidFill>
              </a:rPr>
              <a:t>ሕዝቢ</a:t>
            </a:r>
            <a:r>
              <a:rPr lang="sk-SK" sz="3000" dirty="0">
                <a:solidFill>
                  <a:srgbClr val="FFFF00"/>
                </a:solidFill>
              </a:rPr>
              <a:t>. </a:t>
            </a: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r>
              <a:rPr lang="ti-ET" sz="1400" dirty="0">
                <a:solidFill>
                  <a:schemeClr val="tx1">
                    <a:lumMod val="95000"/>
                  </a:schemeClr>
                </a:solidFill>
              </a:rPr>
              <a:t>፹፬.</a:t>
            </a:r>
            <a:r>
              <a:rPr lang="sk-SK" sz="3000" dirty="0" smtClean="0">
                <a:solidFill>
                  <a:schemeClr val="tx1">
                    <a:lumMod val="95000"/>
                  </a:schemeClr>
                </a:solidFill>
              </a:rPr>
              <a:t>{…</a:t>
            </a:r>
            <a:r>
              <a:rPr lang="sk-SK" sz="3000" dirty="0">
                <a:solidFill>
                  <a:schemeClr val="tx1">
                    <a:lumMod val="95000"/>
                  </a:schemeClr>
                </a:solidFill>
              </a:rPr>
              <a:t>M} ‰K ›}oë ‘é†oë k…L} {…M} </a:t>
            </a:r>
            <a:r>
              <a:rPr lang="fr-FR" sz="3000" dirty="0" smtClean="0"/>
              <a:t> </a:t>
            </a:r>
            <a:endParaRPr lang="fr-FR" sz="3000" dirty="0"/>
          </a:p>
        </p:txBody>
      </p:sp>
    </p:spTree>
    <p:extLst>
      <p:ext uri="{BB962C8B-B14F-4D97-AF65-F5344CB8AC3E}">
        <p14:creationId xmlns:p14="http://schemas.microsoft.com/office/powerpoint/2010/main" val="3904313592"/>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137281"/>
            <a:ext cx="4054247" cy="7226594"/>
          </a:xfrm>
          <a:prstGeom prst="rect">
            <a:avLst/>
          </a:prstGeom>
        </p:spPr>
        <p:txBody>
          <a:bodyPr wrap="square">
            <a:spAutoFit/>
          </a:bodyPr>
          <a:lstStyle/>
          <a:p>
            <a:pPr marL="40639" marR="40639">
              <a:lnSpc>
                <a:spcPct val="140000"/>
              </a:lnSpc>
              <a:spcBef>
                <a:spcPts val="600"/>
              </a:spcBef>
              <a:defRPr sz="1800">
                <a:uFillTx/>
              </a:defRPr>
            </a:pPr>
            <a:r>
              <a:rPr lang="nb-NO" sz="3600" u="sng" dirty="0" smtClean="0">
                <a:solidFill>
                  <a:srgbClr val="FF0000"/>
                </a:solidFill>
                <a:uFill>
                  <a:solidFill>
                    <a:srgbClr val="000000"/>
                  </a:solidFill>
                </a:uFill>
                <a:latin typeface="GeezTypeNet"/>
                <a:ea typeface="GeezTypeNet"/>
                <a:cs typeface="GeezTypeNet"/>
                <a:sym typeface="GeezTypeNet"/>
              </a:rPr>
              <a:t>ይ.ካ. </a:t>
            </a:r>
            <a:r>
              <a:rPr lang="nb-NO" sz="1400" u="sng" dirty="0" smtClean="0">
                <a:solidFill>
                  <a:schemeClr val="tx1">
                    <a:lumMod val="95000"/>
                  </a:schemeClr>
                </a:solidFill>
                <a:uFill>
                  <a:solidFill>
                    <a:srgbClr val="000000"/>
                  </a:solidFill>
                </a:uFill>
                <a:latin typeface="GeezTypeNet"/>
                <a:ea typeface="GeezTypeNet"/>
                <a:cs typeface="GeezTypeNet"/>
                <a:sym typeface="GeezTypeNet"/>
              </a:rPr>
              <a:t>85.</a:t>
            </a:r>
            <a:r>
              <a:rPr lang="ti-ET" sz="3600" dirty="0" smtClean="0">
                <a:uFill>
                  <a:solidFill>
                    <a:srgbClr val="000000"/>
                  </a:solidFill>
                </a:uFill>
              </a:rPr>
              <a:t>ኣመስገነ</a:t>
            </a:r>
            <a:r>
              <a:rPr lang="en-CA" sz="3600" dirty="0" smtClean="0">
                <a:uFill>
                  <a:solidFill>
                    <a:srgbClr val="000000"/>
                  </a:solidFill>
                </a:uFill>
              </a:rPr>
              <a:t>:</a:t>
            </a:r>
            <a:r>
              <a:rPr lang="ti-ET" sz="3600" dirty="0" smtClean="0">
                <a:uFill>
                  <a:solidFill>
                    <a:srgbClr val="000000"/>
                  </a:solidFill>
                </a:uFill>
              </a:rPr>
              <a:t> ባረኸ</a:t>
            </a:r>
            <a:r>
              <a:rPr lang="en-CA" sz="3600" dirty="0" smtClean="0">
                <a:uFill>
                  <a:solidFill>
                    <a:srgbClr val="000000"/>
                  </a:solidFill>
                </a:uFill>
              </a:rPr>
              <a:t>:</a:t>
            </a:r>
            <a:r>
              <a:rPr lang="ti-ET" sz="3600" dirty="0" smtClean="0">
                <a:uFill>
                  <a:solidFill>
                    <a:srgbClr val="000000"/>
                  </a:solidFill>
                </a:uFill>
              </a:rPr>
              <a:t> </a:t>
            </a:r>
            <a:endParaRPr lang="en-CA" sz="3600" dirty="0" smtClean="0">
              <a:uFill>
                <a:solidFill>
                  <a:srgbClr val="000000"/>
                </a:solidFill>
              </a:uFill>
            </a:endParaRPr>
          </a:p>
          <a:p>
            <a:pPr marL="40639" marR="40639">
              <a:lnSpc>
                <a:spcPct val="140000"/>
              </a:lnSpc>
              <a:spcBef>
                <a:spcPts val="600"/>
              </a:spcBef>
              <a:defRPr sz="1800">
                <a:uFillTx/>
              </a:defRPr>
            </a:pPr>
            <a:r>
              <a:rPr lang="ti-ET" sz="3600" dirty="0" smtClean="0">
                <a:uFill>
                  <a:solidFill>
                    <a:srgbClr val="000000"/>
                  </a:solidFill>
                </a:uFill>
              </a:rPr>
              <a:t>ቆረሰ</a:t>
            </a:r>
            <a:r>
              <a:rPr lang="en-CA" sz="3600" dirty="0">
                <a:uFill>
                  <a:solidFill>
                    <a:srgbClr val="000000"/>
                  </a:solidFill>
                </a:uFill>
              </a:rPr>
              <a:t>።</a:t>
            </a:r>
            <a:r>
              <a:rPr lang="en-CA" sz="3600" dirty="0" smtClean="0">
                <a:uFill>
                  <a:solidFill>
                    <a:srgbClr val="000000"/>
                  </a:solidFill>
                </a:uFill>
              </a:rPr>
              <a:t> </a:t>
            </a:r>
            <a:r>
              <a:rPr lang="ti-ET" sz="2400" dirty="0">
                <a:solidFill>
                  <a:srgbClr val="FFC000"/>
                </a:solidFill>
                <a:uFill>
                  <a:solidFill>
                    <a:srgbClr val="000000"/>
                  </a:solidFill>
                </a:uFill>
              </a:rPr>
              <a:t>(3 ይባርኽ)</a:t>
            </a:r>
            <a:r>
              <a:rPr lang="en-CA" sz="2400" dirty="0">
                <a:solidFill>
                  <a:srgbClr val="FFC000"/>
                </a:solidFill>
                <a:uFill>
                  <a:solidFill>
                    <a:srgbClr val="000000"/>
                  </a:solidFill>
                </a:uFill>
              </a:rPr>
              <a:t> </a:t>
            </a:r>
            <a:endParaRPr lang="en-CA" sz="2400" dirty="0" smtClean="0">
              <a:uFill>
                <a:solidFill>
                  <a:srgbClr val="000000"/>
                </a:solidFill>
              </a:uFill>
            </a:endParaRPr>
          </a:p>
          <a:p>
            <a:pPr marL="40639" marR="40639">
              <a:lnSpc>
                <a:spcPct val="140000"/>
              </a:lnSpc>
              <a:spcBef>
                <a:spcPts val="600"/>
              </a:spcBef>
              <a:defRPr sz="1800">
                <a:uFillTx/>
              </a:defRPr>
            </a:pPr>
            <a:r>
              <a:rPr lang="ti-ET" sz="3600" dirty="0" smtClean="0">
                <a:uFill>
                  <a:solidFill>
                    <a:srgbClr val="000000"/>
                  </a:solidFill>
                </a:uFill>
              </a:rPr>
              <a:t>ንደቂ </a:t>
            </a:r>
            <a:r>
              <a:rPr lang="ti-ET" sz="3600" dirty="0">
                <a:uFill>
                  <a:solidFill>
                    <a:srgbClr val="000000"/>
                  </a:solidFill>
                </a:uFill>
              </a:rPr>
              <a:t>መዛሙርቱ ድማ ከምዚ እናበለ ሃቦም፡ </a:t>
            </a:r>
            <a:r>
              <a:rPr lang="en-CA" sz="3600" dirty="0" smtClean="0">
                <a:uFill>
                  <a:solidFill>
                    <a:srgbClr val="000000"/>
                  </a:solidFill>
                </a:uFill>
              </a:rPr>
              <a:t>“</a:t>
            </a:r>
            <a:r>
              <a:rPr lang="ti-ET" sz="3600" dirty="0" smtClean="0">
                <a:uFill>
                  <a:solidFill>
                    <a:srgbClr val="000000"/>
                  </a:solidFill>
                </a:uFill>
              </a:rPr>
              <a:t>እዚ </a:t>
            </a:r>
            <a:r>
              <a:rPr lang="ti-ET" sz="3600" dirty="0">
                <a:uFill>
                  <a:solidFill>
                    <a:srgbClr val="000000"/>
                  </a:solidFill>
                </a:uFill>
              </a:rPr>
              <a:t>ሥጋይ ብልዒ ሓቂ እዩ። ዝበልዖ ኣይመውትን ዝረቐበሎ ከኣ ኣይጠፍእን እዩ እሞ፡ </a:t>
            </a:r>
            <a:r>
              <a:rPr lang="ti-ET" sz="3600" dirty="0" smtClean="0">
                <a:uFill>
                  <a:solidFill>
                    <a:srgbClr val="000000"/>
                  </a:solidFill>
                </a:uFill>
              </a:rPr>
              <a:t>እንኩ</a:t>
            </a:r>
            <a:r>
              <a:rPr lang="en-CA" sz="3600" dirty="0" smtClean="0">
                <a:uFill>
                  <a:solidFill>
                    <a:srgbClr val="000000"/>
                  </a:solidFill>
                </a:uFill>
              </a:rPr>
              <a:t> </a:t>
            </a:r>
            <a:r>
              <a:rPr lang="ti-ET" sz="3600" dirty="0" smtClean="0">
                <a:uFill>
                  <a:solidFill>
                    <a:srgbClr val="000000"/>
                  </a:solidFill>
                </a:uFill>
              </a:rPr>
              <a:t>ኩልኹም </a:t>
            </a:r>
            <a:r>
              <a:rPr lang="ti-ET" sz="3600" dirty="0">
                <a:uFill>
                  <a:solidFill>
                    <a:srgbClr val="000000"/>
                  </a:solidFill>
                </a:uFill>
              </a:rPr>
              <a:t>ካብኡ </a:t>
            </a:r>
            <a:r>
              <a:rPr lang="ti-ET" sz="3600" dirty="0" smtClean="0">
                <a:uFill>
                  <a:solidFill>
                    <a:srgbClr val="000000"/>
                  </a:solidFill>
                </a:uFill>
              </a:rPr>
              <a:t>ብልዑ” </a:t>
            </a:r>
            <a:endParaRPr lang="ti-ET" sz="3600" dirty="0">
              <a:uFill>
                <a:solidFill>
                  <a:srgbClr val="000000"/>
                </a:solidFill>
              </a:uFill>
            </a:endParaRPr>
          </a:p>
        </p:txBody>
      </p:sp>
      <p:sp>
        <p:nvSpPr>
          <p:cNvPr id="20" name="Rectangle 19"/>
          <p:cNvSpPr/>
          <p:nvPr/>
        </p:nvSpPr>
        <p:spPr>
          <a:xfrm>
            <a:off x="7986410" y="-125376"/>
            <a:ext cx="4306143" cy="7072705"/>
          </a:xfrm>
          <a:prstGeom prst="rect">
            <a:avLst/>
          </a:prstGeom>
        </p:spPr>
        <p:txBody>
          <a:bodyPr wrap="square">
            <a:spAutoFit/>
          </a:bodyPr>
          <a:lstStyle/>
          <a:p>
            <a:pPr marL="40639" marR="40639">
              <a:lnSpc>
                <a:spcPct val="140000"/>
              </a:lnSpc>
              <a:spcBef>
                <a:spcPts val="600"/>
              </a:spcBef>
              <a:defRPr sz="2800"/>
            </a:pPr>
            <a:r>
              <a:rPr lang="en-US" sz="2400" b="1" dirty="0">
                <a:solidFill>
                  <a:srgbClr val="FF0000"/>
                </a:solidFill>
              </a:rPr>
              <a:t>Priest:-</a:t>
            </a:r>
            <a:r>
              <a:rPr lang="en-US" sz="2400" dirty="0">
                <a:solidFill>
                  <a:srgbClr val="FF0000"/>
                </a:solidFill>
              </a:rPr>
              <a:t>  </a:t>
            </a:r>
            <a:r>
              <a:rPr lang="en-US" sz="2400" dirty="0"/>
              <a:t> </a:t>
            </a:r>
            <a:r>
              <a:rPr lang="en-US" sz="1400" dirty="0" smtClean="0"/>
              <a:t>85.</a:t>
            </a:r>
            <a:r>
              <a:rPr lang="en-US" sz="3000" dirty="0" smtClean="0"/>
              <a:t>Gave </a:t>
            </a:r>
            <a:r>
              <a:rPr lang="en-US" sz="3000" dirty="0"/>
              <a:t>thanks, blessed </a:t>
            </a:r>
            <a:r>
              <a:rPr lang="en-US" sz="3000" dirty="0" smtClean="0"/>
              <a:t>and broke.</a:t>
            </a:r>
            <a:r>
              <a:rPr lang="en-US" sz="3000" i="1" dirty="0">
                <a:solidFill>
                  <a:srgbClr val="FFC000"/>
                </a:solidFill>
              </a:rPr>
              <a:t> </a:t>
            </a:r>
            <a:r>
              <a:rPr lang="en-US" sz="2400" i="1" dirty="0">
                <a:solidFill>
                  <a:srgbClr val="FFC000"/>
                </a:solidFill>
              </a:rPr>
              <a:t>(benediction three times) </a:t>
            </a:r>
            <a:r>
              <a:rPr lang="en-US" sz="2400" dirty="0"/>
              <a:t/>
            </a:r>
            <a:br>
              <a:rPr lang="en-US" sz="2400" dirty="0"/>
            </a:br>
            <a:r>
              <a:rPr lang="en-US" sz="3000" dirty="0" smtClean="0"/>
              <a:t>And gave </a:t>
            </a:r>
            <a:r>
              <a:rPr lang="en-US" sz="3000" dirty="0"/>
              <a:t>it to his disciples saying unto them: This is my body which is meat indeed; whoso </a:t>
            </a:r>
            <a:r>
              <a:rPr lang="en-US" sz="3000" dirty="0" err="1"/>
              <a:t>eateth</a:t>
            </a:r>
            <a:r>
              <a:rPr lang="en-US" sz="3000" dirty="0"/>
              <a:t> of it ill not die, and whoso </a:t>
            </a:r>
            <a:r>
              <a:rPr lang="en-US" sz="3000" dirty="0" err="1"/>
              <a:t>partaketh</a:t>
            </a:r>
            <a:r>
              <a:rPr lang="en-US" sz="3000" dirty="0"/>
              <a:t> of it will not perish. Take, eat of it, all of you. </a:t>
            </a:r>
            <a:r>
              <a:rPr lang="en-US" sz="3000" i="1" dirty="0">
                <a:solidFill>
                  <a:srgbClr val="FFC000"/>
                </a:solidFill>
              </a:rPr>
              <a:t>(pointing).</a:t>
            </a:r>
          </a:p>
        </p:txBody>
      </p:sp>
      <p:sp>
        <p:nvSpPr>
          <p:cNvPr id="2" name="Rectangle 1"/>
          <p:cNvSpPr/>
          <p:nvPr/>
        </p:nvSpPr>
        <p:spPr>
          <a:xfrm>
            <a:off x="24713" y="-157615"/>
            <a:ext cx="4015946" cy="7226594"/>
          </a:xfrm>
          <a:prstGeom prst="rect">
            <a:avLst/>
          </a:prstGeom>
        </p:spPr>
        <p:txBody>
          <a:bodyPr wrap="square">
            <a:spAutoFit/>
          </a:bodyPr>
          <a:lstStyle/>
          <a:p>
            <a:pPr marL="40639" marR="40639">
              <a:lnSpc>
                <a:spcPct val="140000"/>
              </a:lnSpc>
              <a:spcBef>
                <a:spcPts val="600"/>
              </a:spcBef>
              <a:defRPr sz="1800">
                <a:uFillTx/>
              </a:defRPr>
            </a:pPr>
            <a:r>
              <a:rPr lang="fr-FR" sz="3600" dirty="0" err="1" smtClean="0">
                <a:solidFill>
                  <a:srgbClr val="FF0000"/>
                </a:solidFill>
                <a:uFill>
                  <a:solidFill>
                    <a:srgbClr val="000000"/>
                  </a:solidFill>
                </a:uFill>
                <a:latin typeface="GeezTypeNet"/>
                <a:ea typeface="GeezTypeNet"/>
                <a:cs typeface="GeezTypeNet"/>
                <a:sym typeface="GeezTypeNet"/>
              </a:rPr>
              <a:t>ይ.ካ</a:t>
            </a:r>
            <a:r>
              <a:rPr lang="fr-FR" sz="3600" dirty="0" smtClean="0">
                <a:solidFill>
                  <a:srgbClr val="FF0000"/>
                </a:solidFill>
                <a:uFill>
                  <a:solidFill>
                    <a:srgbClr val="000000"/>
                  </a:solidFill>
                </a:uFill>
                <a:latin typeface="GeezTypeNet"/>
                <a:ea typeface="GeezTypeNet"/>
                <a:cs typeface="GeezTypeNet"/>
                <a:sym typeface="GeezTypeNet"/>
              </a:rPr>
              <a:t>. </a:t>
            </a:r>
            <a:r>
              <a:rPr lang="ti-ET" sz="1400" dirty="0">
                <a:uFill>
                  <a:solidFill>
                    <a:srgbClr val="000000"/>
                  </a:solidFill>
                </a:uFill>
              </a:rPr>
              <a:t>፹፭. </a:t>
            </a:r>
            <a:r>
              <a:rPr lang="ti-ET" sz="3600" dirty="0" smtClean="0">
                <a:uFill>
                  <a:solidFill>
                    <a:srgbClr val="000000"/>
                  </a:solidFill>
                </a:uFill>
              </a:rPr>
              <a:t>ኣእኰተ</a:t>
            </a:r>
            <a:r>
              <a:rPr lang="en-CA" sz="3600" dirty="0" smtClean="0">
                <a:uFill>
                  <a:solidFill>
                    <a:srgbClr val="000000"/>
                  </a:solidFill>
                </a:uFill>
              </a:rPr>
              <a:t>:</a:t>
            </a:r>
            <a:r>
              <a:rPr lang="ti-ET" sz="3600" dirty="0" smtClean="0">
                <a:uFill>
                  <a:solidFill>
                    <a:srgbClr val="000000"/>
                  </a:solidFill>
                </a:uFill>
              </a:rPr>
              <a:t> ባረከ</a:t>
            </a:r>
            <a:r>
              <a:rPr lang="en-CA" sz="3600" dirty="0" smtClean="0">
                <a:uFill>
                  <a:solidFill>
                    <a:srgbClr val="000000"/>
                  </a:solidFill>
                </a:uFill>
              </a:rPr>
              <a:t>:</a:t>
            </a:r>
            <a:r>
              <a:rPr lang="ti-ET" sz="3600" dirty="0" smtClean="0">
                <a:uFill>
                  <a:solidFill>
                    <a:srgbClr val="000000"/>
                  </a:solidFill>
                </a:uFill>
              </a:rPr>
              <a:t> </a:t>
            </a:r>
            <a:endParaRPr lang="en-CA" sz="3600" dirty="0" smtClean="0">
              <a:uFill>
                <a:solidFill>
                  <a:srgbClr val="000000"/>
                </a:solidFill>
              </a:uFill>
            </a:endParaRPr>
          </a:p>
          <a:p>
            <a:pPr marL="40639" marR="40639">
              <a:lnSpc>
                <a:spcPct val="140000"/>
              </a:lnSpc>
              <a:spcBef>
                <a:spcPts val="600"/>
              </a:spcBef>
              <a:defRPr sz="1800">
                <a:uFillTx/>
              </a:defRPr>
            </a:pPr>
            <a:r>
              <a:rPr lang="ti-ET" sz="2400" dirty="0" smtClean="0">
                <a:solidFill>
                  <a:srgbClr val="FFC000"/>
                </a:solidFill>
                <a:uFill>
                  <a:solidFill>
                    <a:srgbClr val="000000"/>
                  </a:solidFill>
                </a:uFill>
              </a:rPr>
              <a:t>(</a:t>
            </a:r>
            <a:r>
              <a:rPr lang="ti-ET" sz="2400" dirty="0">
                <a:solidFill>
                  <a:srgbClr val="FFC000"/>
                </a:solidFill>
                <a:uFill>
                  <a:solidFill>
                    <a:srgbClr val="000000"/>
                  </a:solidFill>
                </a:uFill>
              </a:rPr>
              <a:t>3 ጊዜ </a:t>
            </a:r>
            <a:r>
              <a:rPr lang="ti-ET" sz="2400" dirty="0" smtClean="0">
                <a:solidFill>
                  <a:srgbClr val="FFC000"/>
                </a:solidFill>
                <a:uFill>
                  <a:solidFill>
                    <a:srgbClr val="000000"/>
                  </a:solidFill>
                </a:uFill>
              </a:rPr>
              <a:t>ቡራኬ)</a:t>
            </a:r>
            <a:r>
              <a:rPr lang="en-CA" sz="2400" dirty="0">
                <a:solidFill>
                  <a:srgbClr val="FFC000"/>
                </a:solidFill>
                <a:uFill>
                  <a:solidFill>
                    <a:srgbClr val="000000"/>
                  </a:solidFill>
                </a:uFill>
              </a:rPr>
              <a:t> </a:t>
            </a:r>
            <a:r>
              <a:rPr lang="ti-ET" sz="3600" dirty="0" smtClean="0">
                <a:uFill>
                  <a:solidFill>
                    <a:srgbClr val="000000"/>
                  </a:solidFill>
                </a:uFill>
              </a:rPr>
              <a:t>ወፈተተ</a:t>
            </a:r>
            <a:r>
              <a:rPr lang="ti-ET" sz="3600" dirty="0">
                <a:uFill>
                  <a:solidFill>
                    <a:srgbClr val="000000"/>
                  </a:solidFill>
                </a:uFill>
              </a:rPr>
              <a:t>።
ወወሀቦሙ ለኣርዳኢሁ ወይቤሎሙ ዝውእቱ ሥጋየ መብልዐ ጽድቅ ዘበኣማን ዘበልዖሂ ኢይመውት ወዘነሥኦሂ ኢይማስን ንሥኡ ብልዑ እምኔሁ ኵልክሙ።</a:t>
            </a:r>
          </a:p>
        </p:txBody>
      </p:sp>
    </p:spTree>
    <p:extLst>
      <p:ext uri="{BB962C8B-B14F-4D97-AF65-F5344CB8AC3E}">
        <p14:creationId xmlns:p14="http://schemas.microsoft.com/office/powerpoint/2010/main" val="2115126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smtClean="0"/>
              <a:t>ግብር</a:t>
            </a:r>
            <a:r>
              <a:rPr lang="en-CA" sz="4000" dirty="0"/>
              <a:t>፥</a:t>
            </a:r>
            <a:r>
              <a:rPr lang="en-CA" sz="4000" dirty="0" smtClean="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endParaRPr lang="en-CA" sz="4000" dirty="0" smtClean="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a:t>
            </a:r>
            <a:r>
              <a:rPr lang="en-CA" sz="1400" dirty="0" smtClean="0">
                <a:solidFill>
                  <a:srgbClr val="FFC000"/>
                </a:solidFill>
              </a:rPr>
              <a:t>4. </a:t>
            </a:r>
            <a:r>
              <a:rPr lang="en-CA" sz="4000" dirty="0" smtClean="0"/>
              <a:t>ኦ </a:t>
            </a:r>
            <a:r>
              <a:rPr lang="en-CA" sz="4000" dirty="0" err="1"/>
              <a:t>ጐይታና</a:t>
            </a:r>
            <a:r>
              <a:rPr lang="en-CA" sz="4000" dirty="0"/>
              <a:t> </a:t>
            </a:r>
            <a:endParaRPr lang="en-CA" sz="4000" dirty="0" smtClean="0"/>
          </a:p>
          <a:p>
            <a:r>
              <a:rPr lang="en-CA" sz="4000" dirty="0" err="1" smtClean="0"/>
              <a:t>እግዚኣብሄር</a:t>
            </a:r>
            <a:r>
              <a:rPr lang="en-CA" sz="4000" dirty="0" smtClean="0"/>
              <a:t> </a:t>
            </a:r>
            <a:r>
              <a:rPr lang="en-CA" sz="4000" dirty="0" err="1"/>
              <a:t>ኵሉ</a:t>
            </a:r>
            <a:r>
              <a:rPr lang="en-CA" sz="4000" dirty="0"/>
              <a:t> </a:t>
            </a:r>
            <a:r>
              <a:rPr lang="en-CA" sz="4000" dirty="0" err="1"/>
              <a:t>እትሕዝ</a:t>
            </a:r>
            <a:r>
              <a:rPr lang="en-CA" sz="4000" dirty="0"/>
              <a:t> </a:t>
            </a:r>
            <a:r>
              <a:rPr lang="en-CA" sz="4000" dirty="0" err="1" smtClean="0"/>
              <a:t>ኣቦኡ</a:t>
            </a:r>
            <a:r>
              <a:rPr lang="en-CA" sz="4000" dirty="0" smtClean="0"/>
              <a:t> </a:t>
            </a:r>
            <a:r>
              <a:rPr lang="en-CA" sz="4000" dirty="0" err="1" smtClean="0"/>
              <a:t>ንጐይታናን</a:t>
            </a:r>
            <a:r>
              <a:rPr lang="en-CA" sz="4000" dirty="0" smtClean="0"/>
              <a:t> </a:t>
            </a:r>
            <a:r>
              <a:rPr lang="en-CA" sz="4000" dirty="0" err="1" smtClean="0"/>
              <a:t>ኣምላ</a:t>
            </a:r>
            <a:endParaRPr lang="en-CA" sz="4000" dirty="0" smtClean="0"/>
          </a:p>
          <a:p>
            <a:r>
              <a:rPr lang="en-CA" sz="4000" dirty="0" err="1" smtClean="0"/>
              <a:t>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ልዕሊ</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ምእንቲ</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 </a:t>
            </a:r>
            <a:r>
              <a:rPr lang="en-CA" sz="4000" dirty="0" err="1" smtClean="0"/>
              <a:t>ስለ</a:t>
            </a:r>
            <a:r>
              <a:rPr lang="en-CA" sz="4000" dirty="0" smtClean="0"/>
              <a:t> </a:t>
            </a:r>
            <a:r>
              <a:rPr lang="en-CA" sz="4000" dirty="0" err="1" smtClean="0"/>
              <a:t>ዘሠወርካናን</a:t>
            </a:r>
            <a:r>
              <a:rPr lang="en-CA" sz="4000" dirty="0" smtClean="0"/>
              <a:t> </a:t>
            </a:r>
            <a:r>
              <a:rPr lang="en-CA" sz="4000" dirty="0" err="1" smtClean="0"/>
              <a:t>ዝረዳእካናን</a:t>
            </a:r>
            <a:r>
              <a:rPr lang="en-CA" sz="4000" dirty="0" smtClean="0"/>
              <a:t>፥ </a:t>
            </a:r>
            <a:r>
              <a:rPr lang="en-CA" sz="4000" dirty="0" err="1" smtClean="0"/>
              <a:t>ዝሓሎኻና</a:t>
            </a:r>
            <a:r>
              <a:rPr lang="en-CA" sz="4000" dirty="0" smtClean="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34.</a:t>
            </a:r>
            <a:r>
              <a:rPr lang="en-US" sz="3300" dirty="0" smtClean="0">
                <a:uFill>
                  <a:solidFill>
                    <a:srgbClr val="D84800"/>
                  </a:solidFill>
                </a:uFill>
              </a:rPr>
              <a:t>Master</a:t>
            </a:r>
            <a:r>
              <a:rPr lang="en-US" sz="3300" dirty="0">
                <a:uFill>
                  <a:solidFill>
                    <a:srgbClr val="D84800"/>
                  </a:solidFill>
                </a:uFill>
              </a:rPr>
              <a:t>, Lord God Almighty</a:t>
            </a:r>
            <a:r>
              <a:rPr lang="en-US" sz="3300" dirty="0" smtClean="0">
                <a:uFill>
                  <a:solidFill>
                    <a:srgbClr val="D84800"/>
                  </a:solidFill>
                </a:uFill>
              </a:rPr>
              <a:t>, the </a:t>
            </a:r>
            <a:r>
              <a:rPr lang="en-US" sz="3300" dirty="0">
                <a:uFill>
                  <a:solidFill>
                    <a:srgbClr val="D84800"/>
                  </a:solidFill>
                </a:uFill>
              </a:rPr>
              <a:t>Father of our Lord, God, and </a:t>
            </a:r>
            <a:r>
              <a:rPr lang="en-US" sz="3300" dirty="0" err="1" smtClean="0">
                <a:uFill>
                  <a:solidFill>
                    <a:srgbClr val="D84800"/>
                  </a:solidFill>
                </a:uFill>
              </a:rPr>
              <a:t>Saviour</a:t>
            </a:r>
            <a:r>
              <a:rPr lang="en-US" sz="3300" dirty="0" smtClean="0">
                <a:uFill>
                  <a:solidFill>
                    <a:srgbClr val="D84800"/>
                  </a:solidFill>
                </a:uFill>
              </a:rPr>
              <a:t> Jesus </a:t>
            </a:r>
            <a:r>
              <a:rPr lang="en-US" sz="3300" dirty="0">
                <a:uFill>
                  <a:solidFill>
                    <a:srgbClr val="D84800"/>
                  </a:solidFill>
                </a:uFill>
              </a:rPr>
              <a:t>Christ, we render Thee thanks </a:t>
            </a:r>
            <a:r>
              <a:rPr lang="en-US" sz="3300" dirty="0" smtClean="0">
                <a:uFill>
                  <a:solidFill>
                    <a:srgbClr val="D84800"/>
                  </a:solidFill>
                </a:uFill>
              </a:rPr>
              <a:t>upon everything</a:t>
            </a:r>
            <a:r>
              <a:rPr lang="en-US" sz="3300" dirty="0">
                <a:uFill>
                  <a:solidFill>
                    <a:srgbClr val="D84800"/>
                  </a:solidFill>
                </a:uFill>
              </a:rPr>
              <a:t>, for everything and </a:t>
            </a:r>
            <a:r>
              <a:rPr lang="en-US" sz="3300" dirty="0" smtClean="0">
                <a:uFill>
                  <a:solidFill>
                    <a:srgbClr val="D84800"/>
                  </a:solidFill>
                </a:uFill>
              </a:rPr>
              <a:t>in everything</a:t>
            </a:r>
            <a:r>
              <a:rPr lang="en-US" sz="3300" dirty="0">
                <a:uFill>
                  <a:solidFill>
                    <a:srgbClr val="D84800"/>
                  </a:solidFill>
                </a:uFill>
              </a:rPr>
              <a:t>, for Thou has covered us </a:t>
            </a:r>
            <a:r>
              <a:rPr lang="en-US" sz="3300" dirty="0" smtClean="0">
                <a:uFill>
                  <a:solidFill>
                    <a:srgbClr val="D84800"/>
                  </a:solidFill>
                </a:uFill>
              </a:rPr>
              <a:t>and helped </a:t>
            </a:r>
            <a:r>
              <a:rPr lang="en-US" sz="3300" dirty="0">
                <a:uFill>
                  <a:solidFill>
                    <a:srgbClr val="D84800"/>
                  </a:solidFill>
                </a:uFill>
              </a:rPr>
              <a:t>us, has kept us, brought us near</a:t>
            </a:r>
            <a:r>
              <a:rPr lang="en-US" sz="3300" dirty="0" smtClean="0">
                <a:uFill>
                  <a:solidFill>
                    <a:srgbClr val="D84800"/>
                  </a:solidFill>
                </a:uFill>
              </a:rPr>
              <a:t>, and </a:t>
            </a:r>
            <a:r>
              <a:rPr lang="en-US" sz="3300" dirty="0">
                <a:uFill>
                  <a:solidFill>
                    <a:srgbClr val="D84800"/>
                  </a:solidFill>
                </a:uFill>
              </a:rPr>
              <a:t>received us </a:t>
            </a:r>
            <a:r>
              <a:rPr lang="en-US" sz="3300" dirty="0" smtClean="0">
                <a:uFill>
                  <a:solidFill>
                    <a:srgbClr val="D84800"/>
                  </a:solidFill>
                </a:uFill>
              </a:rPr>
              <a:t>unto</a:t>
            </a:r>
          </a:p>
        </p:txBody>
      </p:sp>
    </p:spTree>
    <p:extLst>
      <p:ext uri="{BB962C8B-B14F-4D97-AF65-F5344CB8AC3E}">
        <p14:creationId xmlns:p14="http://schemas.microsoft.com/office/powerpoint/2010/main" val="2136925103"/>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61796"/>
          </a:xfrm>
          <a:prstGeom prst="rect">
            <a:avLst/>
          </a:prstGeom>
        </p:spPr>
        <p:txBody>
          <a:bodyPr wrap="square">
            <a:spAutoFit/>
          </a:bodyPr>
          <a:lstStyle/>
          <a:p>
            <a:pPr marL="40639" marR="40639">
              <a:lnSpc>
                <a:spcPct val="140000"/>
              </a:lnSpc>
              <a:spcBef>
                <a:spcPts val="600"/>
              </a:spcBef>
              <a:buClr>
                <a:srgbClr val="FF2600"/>
              </a:buClr>
              <a:buFont typeface="GeezTypeNet"/>
              <a:defRPr sz="2800"/>
            </a:pPr>
            <a:r>
              <a:rPr lang="en-CA" sz="3400" dirty="0" smtClean="0">
                <a:solidFill>
                  <a:srgbClr val="FFFF00"/>
                </a:solidFill>
                <a:uFill>
                  <a:solidFill>
                    <a:srgbClr val="FF2600"/>
                  </a:solidFill>
                </a:uFill>
                <a:latin typeface="GeezTypeNet"/>
                <a:ea typeface="GeezTypeNet"/>
                <a:cs typeface="GeezTypeNet"/>
                <a:sym typeface="GeezTypeNet"/>
              </a:rPr>
              <a:t>ይ.</a:t>
            </a:r>
            <a:r>
              <a:rPr lang="sk-SK" sz="3400" dirty="0" smtClean="0">
                <a:solidFill>
                  <a:srgbClr val="FFFF00"/>
                </a:solidFill>
                <a:uFill>
                  <a:solidFill>
                    <a:srgbClr val="FF2600"/>
                  </a:solidFill>
                </a:uFill>
                <a:latin typeface="GeezTypeNet"/>
                <a:ea typeface="GeezTypeNet"/>
                <a:cs typeface="GeezTypeNet"/>
                <a:sym typeface="GeezTypeNet"/>
              </a:rPr>
              <a:t>ሕ</a:t>
            </a:r>
            <a:r>
              <a:rPr lang="sk-SK" sz="3400" dirty="0" smtClean="0">
                <a:solidFill>
                  <a:srgbClr val="FFFF00"/>
                </a:solidFill>
                <a:uFill>
                  <a:solidFill>
                    <a:srgbClr val="004DD6"/>
                  </a:solidFill>
                </a:uFill>
                <a:latin typeface="GeezTypeNet"/>
                <a:ea typeface="GeezTypeNet"/>
                <a:cs typeface="GeezTypeNet"/>
                <a:sym typeface="GeezTypeNet"/>
              </a:rPr>
              <a:t>. </a:t>
            </a:r>
            <a:endParaRPr lang="sk-SK" sz="3400" dirty="0">
              <a:solidFill>
                <a:srgbClr val="FFFF00"/>
              </a:solidFill>
              <a:uFill>
                <a:solidFill>
                  <a:srgbClr val="004DD6"/>
                </a:solidFill>
              </a:uFill>
              <a:latin typeface="GeezTypeNet"/>
              <a:ea typeface="GeezTypeNet"/>
              <a:cs typeface="GeezTypeNet"/>
              <a:sym typeface="GeezTypeNet"/>
            </a:endParaRPr>
          </a:p>
          <a:p>
            <a:pPr marL="40639" marR="40639">
              <a:lnSpc>
                <a:spcPct val="140000"/>
              </a:lnSpc>
              <a:spcBef>
                <a:spcPts val="600"/>
              </a:spcBef>
              <a:buClr>
                <a:srgbClr val="FF2600"/>
              </a:buClr>
              <a:buFont typeface="GeezTypeNet"/>
              <a:defRPr sz="2800"/>
            </a:pPr>
            <a:r>
              <a:rPr lang="sk-SK" sz="3400" dirty="0">
                <a:solidFill>
                  <a:schemeClr val="tx1">
                    <a:lumMod val="95000"/>
                  </a:schemeClr>
                </a:solidFill>
                <a:uFill>
                  <a:solidFill>
                    <a:srgbClr val="004DD6"/>
                  </a:solidFill>
                </a:uFill>
                <a:latin typeface="GeezTypeNet"/>
                <a:ea typeface="GeezTypeNet"/>
                <a:cs typeface="GeezTypeNet"/>
                <a:sym typeface="GeezTypeNet"/>
              </a:rPr>
              <a:t>  </a:t>
            </a:r>
            <a:r>
              <a:rPr lang="en-CA" sz="1400" dirty="0" smtClean="0">
                <a:solidFill>
                  <a:srgbClr val="FFC000"/>
                </a:solidFill>
                <a:uFill>
                  <a:solidFill>
                    <a:srgbClr val="004DD6"/>
                  </a:solidFill>
                </a:uFill>
                <a:latin typeface="GeezTypeNet"/>
                <a:ea typeface="GeezTypeNet"/>
                <a:cs typeface="GeezTypeNet"/>
                <a:sym typeface="GeezTypeNet"/>
              </a:rPr>
              <a:t>86.</a:t>
            </a:r>
            <a:r>
              <a:rPr lang="sk-SK" sz="3600" dirty="0" smtClean="0">
                <a:solidFill>
                  <a:schemeClr val="tx1">
                    <a:lumMod val="95000"/>
                  </a:schemeClr>
                </a:solidFill>
                <a:uFill>
                  <a:solidFill>
                    <a:srgbClr val="004DD6"/>
                  </a:solidFill>
                </a:uFill>
                <a:latin typeface="GeezTypeNet"/>
                <a:ea typeface="GeezTypeNet"/>
                <a:cs typeface="GeezTypeNet"/>
                <a:sym typeface="GeezTypeNet"/>
              </a:rPr>
              <a:t>…Lô</a:t>
            </a:r>
            <a:r>
              <a:rPr lang="sk-SK" sz="3600" dirty="0">
                <a:solidFill>
                  <a:schemeClr val="tx1">
                    <a:lumMod val="95000"/>
                  </a:schemeClr>
                </a:solidFill>
                <a:uFill>
                  <a:solidFill>
                    <a:srgbClr val="004DD6"/>
                  </a:solidFill>
                </a:uFill>
                <a:latin typeface="GeezTypeNet"/>
                <a:ea typeface="GeezTypeNet"/>
                <a:cs typeface="GeezTypeNet"/>
                <a:sym typeface="GeezTypeNet"/>
              </a:rPr>
              <a:t>} …Lô} </a:t>
            </a:r>
          </a:p>
          <a:p>
            <a:pPr marL="40639" marR="40639">
              <a:lnSpc>
                <a:spcPct val="140000"/>
              </a:lnSpc>
              <a:spcBef>
                <a:spcPts val="600"/>
              </a:spcBef>
              <a:buClr>
                <a:srgbClr val="FF2600"/>
              </a:buClr>
              <a:buFont typeface="GeezTypeNet"/>
              <a:defRPr sz="2800"/>
            </a:pPr>
            <a:r>
              <a:rPr lang="sk-SK" sz="3600" dirty="0">
                <a:solidFill>
                  <a:schemeClr val="tx1">
                    <a:lumMod val="95000"/>
                  </a:schemeClr>
                </a:solidFill>
                <a:uFill>
                  <a:solidFill>
                    <a:srgbClr val="004DD6"/>
                  </a:solidFill>
                </a:uFill>
                <a:latin typeface="GeezTypeNet"/>
                <a:ea typeface="GeezTypeNet"/>
                <a:cs typeface="GeezTypeNet"/>
                <a:sym typeface="GeezTypeNet"/>
              </a:rPr>
              <a:t>    …</a:t>
            </a:r>
            <a:r>
              <a:rPr lang="sk-SK" sz="3600" dirty="0" err="1">
                <a:solidFill>
                  <a:schemeClr val="tx1">
                    <a:lumMod val="95000"/>
                  </a:schemeClr>
                </a:solidFill>
                <a:uFill>
                  <a:solidFill>
                    <a:srgbClr val="004DD6"/>
                  </a:solidFill>
                </a:uFill>
                <a:latin typeface="GeezTypeNet"/>
                <a:ea typeface="GeezTypeNet"/>
                <a:cs typeface="GeezTypeNet"/>
                <a:sym typeface="GeezTypeNet"/>
              </a:rPr>
              <a:t>Lô</a:t>
            </a:r>
            <a:r>
              <a:rPr lang="sk-SK" sz="36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40000"/>
              </a:lnSpc>
              <a:spcBef>
                <a:spcPts val="600"/>
              </a:spcBef>
              <a:buClr>
                <a:srgbClr val="FF2600"/>
              </a:buClr>
              <a:buFont typeface="GeezTypeNet"/>
              <a:defRPr sz="2800"/>
            </a:pPr>
            <a:r>
              <a:rPr lang="sk-SK" sz="3600" dirty="0">
                <a:solidFill>
                  <a:schemeClr val="tx1">
                    <a:lumMod val="95000"/>
                  </a:schemeClr>
                </a:solidFill>
                <a:uFill>
                  <a:solidFill>
                    <a:srgbClr val="004DD6"/>
                  </a:solidFill>
                </a:uFill>
                <a:latin typeface="GeezTypeNet"/>
                <a:ea typeface="GeezTypeNet"/>
                <a:cs typeface="GeezTypeNet"/>
                <a:sym typeface="GeezTypeNet"/>
              </a:rPr>
              <a:t>   }†K}} </a:t>
            </a:r>
          </a:p>
          <a:p>
            <a:pPr marL="40639" marR="40639">
              <a:lnSpc>
                <a:spcPct val="140000"/>
              </a:lnSpc>
              <a:spcBef>
                <a:spcPts val="600"/>
              </a:spcBef>
              <a:buClr>
                <a:srgbClr val="FF2600"/>
              </a:buClr>
              <a:buFont typeface="GeezTypeNet"/>
              <a:defRPr sz="2800"/>
            </a:pPr>
            <a:r>
              <a:rPr lang="sk-SK" sz="3600" dirty="0">
                <a:solidFill>
                  <a:schemeClr val="tx1">
                    <a:lumMod val="95000"/>
                  </a:schemeClr>
                </a:solidFill>
                <a:uFill>
                  <a:solidFill>
                    <a:srgbClr val="004DD6"/>
                  </a:solidFill>
                </a:uFill>
                <a:latin typeface="GeezTypeNet"/>
                <a:ea typeface="GeezTypeNet"/>
                <a:cs typeface="GeezTypeNet"/>
                <a:sym typeface="GeezTypeNet"/>
              </a:rPr>
              <a:t>  ‡ ²÷§p|} …ME‹|} †sï mkHcñ Q³Š ‰M ›Œ</a:t>
            </a:r>
            <a:r>
              <a:rPr lang="sk-SK" sz="3600" dirty="0" smtClean="0">
                <a:solidFill>
                  <a:schemeClr val="tx1">
                    <a:lumMod val="95000"/>
                  </a:schemeClr>
                </a:solidFill>
                <a:uFill>
                  <a:solidFill>
                    <a:srgbClr val="004DD6"/>
                  </a:solidFill>
                </a:uFill>
                <a:latin typeface="GeezTypeNet"/>
                <a:ea typeface="GeezTypeNet"/>
                <a:cs typeface="GeezTypeNet"/>
                <a:sym typeface="GeezTypeNet"/>
              </a:rPr>
              <a:t>{</a:t>
            </a:r>
            <a:r>
              <a:rPr lang="en-CA" sz="3600" dirty="0" smtClean="0">
                <a:solidFill>
                  <a:schemeClr val="tx1">
                    <a:lumMod val="95000"/>
                  </a:schemeClr>
                </a:solidFill>
                <a:uFill>
                  <a:solidFill>
                    <a:srgbClr val="004DD6"/>
                  </a:solidFill>
                </a:uFill>
                <a:latin typeface="GeezTypeNet"/>
                <a:ea typeface="GeezTypeNet"/>
                <a:cs typeface="GeezTypeNet"/>
                <a:sym typeface="GeezTypeNet"/>
              </a:rPr>
              <a:t> </a:t>
            </a:r>
            <a:r>
              <a:rPr lang="sk-SK" sz="3600" dirty="0" smtClean="0">
                <a:solidFill>
                  <a:schemeClr val="tx1">
                    <a:lumMod val="95000"/>
                  </a:schemeClr>
                </a:solidFill>
                <a:uFill>
                  <a:solidFill>
                    <a:srgbClr val="004DD6"/>
                  </a:solidFill>
                </a:uFill>
                <a:latin typeface="GeezTypeNet"/>
                <a:ea typeface="GeezTypeNet"/>
                <a:cs typeface="GeezTypeNet"/>
                <a:sym typeface="GeezTypeNet"/>
              </a:rPr>
              <a:t>}…</a:t>
            </a:r>
            <a:r>
              <a:rPr lang="sk-SK" sz="3600" dirty="0">
                <a:solidFill>
                  <a:schemeClr val="tx1">
                    <a:lumMod val="95000"/>
                  </a:schemeClr>
                </a:solidFill>
                <a:uFill>
                  <a:solidFill>
                    <a:srgbClr val="004DD6"/>
                  </a:solidFill>
                </a:uFill>
                <a:latin typeface="GeezTypeNet"/>
                <a:ea typeface="GeezTypeNet"/>
                <a:cs typeface="GeezTypeNet"/>
                <a:sym typeface="GeezTypeNet"/>
              </a:rPr>
              <a:t>M};</a:t>
            </a:r>
          </a:p>
        </p:txBody>
      </p:sp>
      <p:sp>
        <p:nvSpPr>
          <p:cNvPr id="20" name="Rectangle 19"/>
          <p:cNvSpPr/>
          <p:nvPr/>
        </p:nvSpPr>
        <p:spPr>
          <a:xfrm>
            <a:off x="7986410" y="-125376"/>
            <a:ext cx="4306143" cy="7048083"/>
          </a:xfrm>
          <a:prstGeom prst="rect">
            <a:avLst/>
          </a:prstGeom>
        </p:spPr>
        <p:txBody>
          <a:bodyPr wrap="square">
            <a:spAutoFit/>
          </a:bodyPr>
          <a:lstStyle/>
          <a:p>
            <a:pPr marL="40639" marR="40639">
              <a:spcBef>
                <a:spcPts val="600"/>
              </a:spcBef>
              <a:buClr>
                <a:srgbClr val="004DD6"/>
              </a:buClr>
              <a:buFont typeface="Arial"/>
              <a:defRPr sz="2800"/>
            </a:pPr>
            <a:r>
              <a:rPr lang="en-US" sz="3600" b="1" dirty="0">
                <a:solidFill>
                  <a:srgbClr val="FFFF00"/>
                </a:solidFill>
                <a:uFill>
                  <a:solidFill>
                    <a:srgbClr val="004DD6"/>
                  </a:solidFill>
                </a:uFill>
              </a:rPr>
              <a:t>People:-</a:t>
            </a:r>
            <a:r>
              <a:rPr lang="en-US" sz="3600" dirty="0">
                <a:solidFill>
                  <a:srgbClr val="FFFF00"/>
                </a:solidFill>
                <a:uFill>
                  <a:solidFill>
                    <a:srgbClr val="004DD6"/>
                  </a:solidFill>
                </a:uFill>
              </a:rPr>
              <a:t>  </a:t>
            </a:r>
          </a:p>
          <a:p>
            <a:pPr marL="40639" marR="40639">
              <a:spcBef>
                <a:spcPts val="600"/>
              </a:spcBef>
              <a:buClr>
                <a:srgbClr val="004DD6"/>
              </a:buClr>
              <a:buFont typeface="Arial"/>
              <a:defRPr sz="2800"/>
            </a:pPr>
            <a:r>
              <a:rPr lang="en-US" sz="4000" dirty="0">
                <a:solidFill>
                  <a:schemeClr val="tx1">
                    <a:lumMod val="95000"/>
                  </a:schemeClr>
                </a:solidFill>
                <a:uFill>
                  <a:solidFill>
                    <a:srgbClr val="004DD6"/>
                  </a:solidFill>
                </a:uFill>
              </a:rPr>
              <a:t>    </a:t>
            </a:r>
            <a:r>
              <a:rPr lang="en-US" sz="1400" dirty="0" smtClean="0">
                <a:solidFill>
                  <a:srgbClr val="FFC000"/>
                </a:solidFill>
                <a:uFill>
                  <a:solidFill>
                    <a:srgbClr val="004DD6"/>
                  </a:solidFill>
                </a:uFill>
              </a:rPr>
              <a:t>86.</a:t>
            </a:r>
            <a:r>
              <a:rPr lang="en-US" sz="4400" dirty="0" smtClean="0">
                <a:solidFill>
                  <a:schemeClr val="tx1">
                    <a:lumMod val="95000"/>
                  </a:schemeClr>
                </a:solidFill>
                <a:uFill>
                  <a:solidFill>
                    <a:srgbClr val="004DD6"/>
                  </a:solidFill>
                </a:uFill>
              </a:rPr>
              <a:t>Amen </a:t>
            </a:r>
            <a:r>
              <a:rPr lang="en-US" sz="4400" dirty="0">
                <a:solidFill>
                  <a:schemeClr val="tx1">
                    <a:lumMod val="95000"/>
                  </a:schemeClr>
                </a:solidFill>
                <a:uFill>
                  <a:solidFill>
                    <a:srgbClr val="004DD6"/>
                  </a:solidFill>
                </a:uFill>
              </a:rPr>
              <a:t>amen </a:t>
            </a:r>
          </a:p>
          <a:p>
            <a:pPr marL="40639" marR="40639">
              <a:spcBef>
                <a:spcPts val="600"/>
              </a:spcBef>
              <a:buClr>
                <a:srgbClr val="004DD6"/>
              </a:buClr>
              <a:buFont typeface="Arial"/>
              <a:defRPr sz="2800"/>
            </a:pPr>
            <a:r>
              <a:rPr lang="en-US" sz="4400"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400" dirty="0">
                <a:solidFill>
                  <a:schemeClr val="tx1">
                    <a:lumMod val="95000"/>
                  </a:schemeClr>
                </a:solidFill>
                <a:uFill>
                  <a:solidFill>
                    <a:srgbClr val="004DD6"/>
                  </a:solidFill>
                </a:uFill>
              </a:rPr>
              <a:t>     we believe </a:t>
            </a:r>
          </a:p>
          <a:p>
            <a:pPr marL="40639" marR="40639">
              <a:spcBef>
                <a:spcPts val="600"/>
              </a:spcBef>
              <a:buClr>
                <a:srgbClr val="004DD6"/>
              </a:buClr>
              <a:buFont typeface="Arial"/>
              <a:defRPr sz="2800"/>
            </a:pPr>
            <a:r>
              <a:rPr lang="en-US" sz="4400" dirty="0">
                <a:solidFill>
                  <a:schemeClr val="tx1">
                    <a:lumMod val="95000"/>
                  </a:schemeClr>
                </a:solidFill>
                <a:uFill>
                  <a:solidFill>
                    <a:srgbClr val="004DD6"/>
                  </a:solidFill>
                </a:uFill>
              </a:rPr>
              <a:t>and confess, we glorify Thee, O our Lord and our God; that this is He we truly believe.</a:t>
            </a:r>
          </a:p>
        </p:txBody>
      </p:sp>
      <p:sp>
        <p:nvSpPr>
          <p:cNvPr id="2" name="Rectangle 1"/>
          <p:cNvSpPr/>
          <p:nvPr/>
        </p:nvSpPr>
        <p:spPr>
          <a:xfrm>
            <a:off x="24713" y="-62079"/>
            <a:ext cx="4015946" cy="5806718"/>
          </a:xfrm>
          <a:prstGeom prst="rect">
            <a:avLst/>
          </a:prstGeom>
        </p:spPr>
        <p:txBody>
          <a:bodyPr wrap="square">
            <a:spAutoFit/>
          </a:bodyPr>
          <a:lstStyle/>
          <a:p>
            <a:pPr marL="40639" marR="40639">
              <a:lnSpc>
                <a:spcPct val="125000"/>
              </a:lnSpc>
              <a:spcBef>
                <a:spcPts val="600"/>
              </a:spcBef>
              <a:buClr>
                <a:srgbClr val="FF2600"/>
              </a:buClr>
              <a:buFont typeface="GeezTypeNet"/>
              <a:defRPr sz="2800"/>
            </a:pPr>
            <a:r>
              <a:rPr lang="fr-FR" sz="3600" dirty="0" err="1" smtClean="0">
                <a:solidFill>
                  <a:srgbClr val="FFFF00"/>
                </a:solidFill>
                <a:uFill>
                  <a:solidFill>
                    <a:srgbClr val="FF2600"/>
                  </a:solidFill>
                </a:uFill>
                <a:latin typeface="GeezTypeNet"/>
                <a:ea typeface="GeezTypeNet"/>
                <a:cs typeface="GeezTypeNet"/>
                <a:sym typeface="GeezTypeNet"/>
              </a:rPr>
              <a:t>ይ.ሕ</a:t>
            </a:r>
            <a:r>
              <a:rPr lang="fr-FR" sz="3600" dirty="0" smtClean="0">
                <a:solidFill>
                  <a:srgbClr val="FFFF00"/>
                </a:solidFill>
                <a:uFill>
                  <a:solidFill>
                    <a:srgbClr val="004DD6"/>
                  </a:solidFill>
                </a:uFill>
                <a:latin typeface="GeezTypeNet"/>
                <a:ea typeface="GeezTypeNet"/>
                <a:cs typeface="GeezTypeNet"/>
                <a:sym typeface="GeezTypeNet"/>
              </a:rPr>
              <a:t>. </a:t>
            </a:r>
            <a:endParaRPr lang="fr-FR" sz="3600" dirty="0">
              <a:solidFill>
                <a:srgbClr val="FFFF00"/>
              </a:solidFill>
              <a:uFill>
                <a:solidFill>
                  <a:srgbClr val="004DD6"/>
                </a:solidFill>
              </a:uFill>
              <a:latin typeface="GeezTypeNet"/>
              <a:ea typeface="GeezTypeNet"/>
              <a:cs typeface="GeezTypeNet"/>
              <a:sym typeface="GeezTypeNet"/>
            </a:endParaRP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ti-ET" sz="1400" dirty="0">
                <a:solidFill>
                  <a:srgbClr val="FFC000"/>
                </a:solidFill>
              </a:rPr>
              <a:t>፹፮. </a:t>
            </a:r>
            <a:r>
              <a:rPr lang="fr-FR" sz="3600" dirty="0" smtClean="0">
                <a:solidFill>
                  <a:schemeClr val="tx1">
                    <a:lumMod val="95000"/>
                  </a:schemeClr>
                </a:solidFill>
                <a:uFill>
                  <a:solidFill>
                    <a:srgbClr val="004DD6"/>
                  </a:solidFill>
                </a:uFill>
                <a:latin typeface="GeezTypeNet"/>
                <a:ea typeface="GeezTypeNet"/>
                <a:cs typeface="GeezTypeNet"/>
                <a:sym typeface="GeezTypeNet"/>
              </a:rPr>
              <a:t>…</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{…M} ‘}q…K}  }[</a:t>
            </a:r>
            <a:r>
              <a:rPr lang="fr-FR" sz="3600" dirty="0" err="1">
                <a:solidFill>
                  <a:schemeClr val="tx1">
                    <a:lumMod val="95000"/>
                  </a:schemeClr>
                </a:solidFill>
                <a:uFill>
                  <a:solidFill>
                    <a:srgbClr val="004DD6"/>
                  </a:solidFill>
                </a:uFill>
                <a:latin typeface="GeezTypeNet"/>
                <a:ea typeface="GeezTypeNet"/>
                <a:cs typeface="GeezTypeNet"/>
                <a:sym typeface="GeezTypeNet"/>
              </a:rPr>
              <a:t>òmkH</a:t>
            </a:r>
            <a:r>
              <a:rPr lang="fr-FR" sz="3600" dirty="0">
                <a:solidFill>
                  <a:schemeClr val="tx1">
                    <a:lumMod val="95000"/>
                  </a:schemeClr>
                </a:solidFill>
                <a:uFill>
                  <a:solidFill>
                    <a:srgbClr val="004DD6"/>
                  </a:solidFill>
                </a:uFill>
                <a:latin typeface="GeezTypeNet"/>
                <a:ea typeface="GeezTypeNet"/>
                <a:cs typeface="GeezTypeNet"/>
                <a:sym typeface="GeezTypeNet"/>
              </a:rPr>
              <a:t>‰ ‡  †´</a:t>
            </a:r>
            <a:r>
              <a:rPr lang="fr-FR" sz="3600" dirty="0" err="1">
                <a:solidFill>
                  <a:schemeClr val="tx1">
                    <a:lumMod val="95000"/>
                  </a:schemeClr>
                </a:solidFill>
                <a:uFill>
                  <a:solidFill>
                    <a:srgbClr val="004DD6"/>
                  </a:solidFill>
                </a:uFill>
                <a:latin typeface="GeezTypeNet"/>
                <a:ea typeface="GeezTypeNet"/>
                <a:cs typeface="GeezTypeNet"/>
                <a:sym typeface="GeezTypeNet"/>
              </a:rPr>
              <a:t>sï</a:t>
            </a:r>
            <a:r>
              <a:rPr lang="fr-FR" sz="3600" dirty="0">
                <a:solidFill>
                  <a:schemeClr val="tx1">
                    <a:lumMod val="95000"/>
                  </a:schemeClr>
                </a:solidFill>
                <a:uFill>
                  <a:solidFill>
                    <a:srgbClr val="004DD6"/>
                  </a:solidFill>
                </a:uFill>
                <a:latin typeface="GeezTypeNet"/>
                <a:ea typeface="GeezTypeNet"/>
                <a:cs typeface="GeezTypeNet"/>
                <a:sym typeface="GeezTypeNet"/>
              </a:rPr>
              <a:t>†{ ‘…ME‹{  ‰K ›}</a:t>
            </a:r>
            <a:r>
              <a:rPr lang="fr-FR" sz="3600" dirty="0" err="1">
                <a:solidFill>
                  <a:schemeClr val="tx1">
                    <a:lumMod val="95000"/>
                  </a:schemeClr>
                </a:solidFill>
                <a:uFill>
                  <a:solidFill>
                    <a:srgbClr val="004DD6"/>
                  </a:solidFill>
                </a:uFill>
                <a:latin typeface="GeezTypeNet"/>
                <a:ea typeface="GeezTypeNet"/>
                <a:cs typeface="GeezTypeNet"/>
                <a:sym typeface="GeezTypeNet"/>
              </a:rPr>
              <a:t>oë</a:t>
            </a: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é†oë</a:t>
            </a:r>
            <a:r>
              <a:rPr lang="fr-FR" sz="3600" dirty="0">
                <a:solidFill>
                  <a:schemeClr val="tx1">
                    <a:lumMod val="95000"/>
                  </a:schemeClr>
                </a:solidFill>
                <a:uFill>
                  <a:solidFill>
                    <a:srgbClr val="004DD6"/>
                  </a:solidFill>
                </a:uFill>
                <a:latin typeface="GeezTypeNet"/>
                <a:ea typeface="GeezTypeNet"/>
                <a:cs typeface="GeezTypeNet"/>
                <a:sym typeface="GeezTypeNet"/>
              </a:rPr>
              <a:t> k…L} {…M}</a:t>
            </a:r>
            <a:r>
              <a:rPr lang="en-US" sz="3600" dirty="0">
                <a:solidFill>
                  <a:schemeClr val="tx1">
                    <a:lumMod val="95000"/>
                  </a:schemeClr>
                </a:solidFill>
                <a:uFill>
                  <a:solidFill>
                    <a:srgbClr val="004DD6"/>
                  </a:solidFill>
                </a:uFill>
                <a:latin typeface="GeezTypeNet"/>
                <a:ea typeface="GeezTypeNet"/>
                <a:cs typeface="GeezTypeNet"/>
                <a:sym typeface="GeezTypeNet"/>
              </a:rPr>
              <a:t>።</a:t>
            </a:r>
            <a:endParaRPr lang="fr-FR" sz="3600" dirty="0">
              <a:solidFill>
                <a:schemeClr val="tx1">
                  <a:lumMod val="95000"/>
                </a:schemeClr>
              </a:solidFill>
              <a:uFill>
                <a:solidFill>
                  <a:srgbClr val="004DD6"/>
                </a:solidFill>
              </a:uFill>
              <a:latin typeface="GeezTypeNet"/>
              <a:ea typeface="GeezTypeNet"/>
              <a:cs typeface="GeezTypeNet"/>
              <a:sym typeface="GeezTypeNet"/>
            </a:endParaRPr>
          </a:p>
        </p:txBody>
      </p:sp>
    </p:spTree>
    <p:extLst>
      <p:ext uri="{BB962C8B-B14F-4D97-AF65-F5344CB8AC3E}">
        <p14:creationId xmlns:p14="http://schemas.microsoft.com/office/powerpoint/2010/main" val="1728860679"/>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7405" y="-62079"/>
            <a:ext cx="3971557" cy="6623352"/>
          </a:xfrm>
          <a:prstGeom prst="rect">
            <a:avLst/>
          </a:prstGeom>
        </p:spPr>
        <p:txBody>
          <a:bodyPr wrap="square">
            <a:spAutoFit/>
          </a:bodyPr>
          <a:lstStyle/>
          <a:p>
            <a:pPr marL="40639" marR="40639">
              <a:lnSpc>
                <a:spcPct val="140000"/>
              </a:lnSpc>
              <a:spcBef>
                <a:spcPts val="600"/>
              </a:spcBef>
              <a:buClr>
                <a:srgbClr val="FF2600"/>
              </a:buClr>
              <a:buFont typeface="GeezTypeNet"/>
              <a:defRPr sz="2800"/>
            </a:pPr>
            <a:r>
              <a:rPr lang="en-CA" sz="3700" dirty="0" err="1" smtClean="0">
                <a:solidFill>
                  <a:srgbClr val="FF2600"/>
                </a:solidFill>
                <a:uFill>
                  <a:solidFill>
                    <a:srgbClr val="FF2600"/>
                  </a:solidFill>
                </a:uFill>
                <a:latin typeface="GeezTypeNet"/>
                <a:ea typeface="GeezTypeNet"/>
                <a:cs typeface="GeezTypeNet"/>
                <a:sym typeface="GeezTypeNet"/>
              </a:rPr>
              <a:t>ይ.ካ</a:t>
            </a:r>
            <a:r>
              <a:rPr lang="en-CA" sz="3700" dirty="0">
                <a:solidFill>
                  <a:srgbClr val="FF2600"/>
                </a:solidFill>
                <a:uFill>
                  <a:solidFill>
                    <a:srgbClr val="FF2600"/>
                  </a:solidFill>
                </a:uFill>
                <a:latin typeface="GeezTypeNet"/>
                <a:ea typeface="GeezTypeNet"/>
                <a:cs typeface="GeezTypeNet"/>
                <a:sym typeface="GeezTypeNet"/>
              </a:rPr>
              <a:t>.</a:t>
            </a:r>
            <a:endParaRPr lang="sk-SK" sz="3700" dirty="0">
              <a:latin typeface="GeezTypeNet"/>
              <a:ea typeface="GeezTypeNet"/>
              <a:cs typeface="GeezTypeNet"/>
              <a:sym typeface="GeezTypeNet"/>
            </a:endParaRPr>
          </a:p>
          <a:p>
            <a:pPr marL="40639" marR="40639">
              <a:lnSpc>
                <a:spcPct val="140000"/>
              </a:lnSpc>
              <a:spcBef>
                <a:spcPts val="600"/>
              </a:spcBef>
              <a:buClr>
                <a:srgbClr val="000000"/>
              </a:buClr>
              <a:buFont typeface="Arial"/>
              <a:defRPr sz="2000"/>
            </a:pPr>
            <a:r>
              <a:rPr lang="en-CA" sz="1400" dirty="0" smtClean="0"/>
              <a:t>87.</a:t>
            </a:r>
            <a:r>
              <a:rPr lang="ti-ET" sz="3700" dirty="0" smtClean="0"/>
              <a:t>ከምኡ </a:t>
            </a:r>
            <a:r>
              <a:rPr lang="ti-ET" sz="3700" dirty="0"/>
              <a:t>ድማ ኣብ ልዕሊ </a:t>
            </a:r>
            <a:r>
              <a:rPr lang="ti-ET" sz="3700" dirty="0" smtClean="0"/>
              <a:t>ጽዋዕ</a:t>
            </a:r>
            <a:r>
              <a:rPr lang="en-CA" sz="3700" dirty="0" smtClean="0"/>
              <a:t>፡ </a:t>
            </a:r>
            <a:r>
              <a:rPr lang="ti-ET" sz="3700" dirty="0" smtClean="0"/>
              <a:t>ኣመስገነ</a:t>
            </a:r>
            <a:r>
              <a:rPr lang="en-CA" sz="3700" dirty="0" smtClean="0"/>
              <a:t>፡</a:t>
            </a:r>
            <a:r>
              <a:rPr lang="ti-ET" sz="3700" dirty="0" smtClean="0"/>
              <a:t> ባረኽ</a:t>
            </a:r>
            <a:r>
              <a:rPr lang="en-CA" sz="3700" dirty="0" smtClean="0"/>
              <a:t>።</a:t>
            </a:r>
          </a:p>
          <a:p>
            <a:pPr marL="40639" marR="40639">
              <a:lnSpc>
                <a:spcPct val="140000"/>
              </a:lnSpc>
              <a:spcBef>
                <a:spcPts val="600"/>
              </a:spcBef>
              <a:buClr>
                <a:srgbClr val="000000"/>
              </a:buClr>
              <a:buFont typeface="Arial"/>
              <a:defRPr sz="2000"/>
            </a:pPr>
            <a:r>
              <a:rPr lang="ti-ET" sz="3700" dirty="0" smtClean="0"/>
              <a:t> </a:t>
            </a:r>
            <a:r>
              <a:rPr lang="ti-ET" sz="2400" dirty="0">
                <a:solidFill>
                  <a:srgbClr val="FFC000"/>
                </a:solidFill>
              </a:rPr>
              <a:t>(3 </a:t>
            </a:r>
            <a:r>
              <a:rPr lang="en-CA" sz="2400" dirty="0">
                <a:solidFill>
                  <a:srgbClr val="FFC000"/>
                </a:solidFill>
              </a:rPr>
              <a:t>ግ</a:t>
            </a:r>
            <a:r>
              <a:rPr lang="ti-ET" sz="2400" dirty="0" smtClean="0">
                <a:solidFill>
                  <a:srgbClr val="FFC000"/>
                </a:solidFill>
              </a:rPr>
              <a:t>ዜ</a:t>
            </a:r>
            <a:r>
              <a:rPr lang="en-CA" sz="2400" dirty="0" smtClean="0">
                <a:solidFill>
                  <a:srgbClr val="FFC000"/>
                </a:solidFill>
              </a:rPr>
              <a:t> </a:t>
            </a:r>
            <a:r>
              <a:rPr lang="ti-ET" sz="2400" dirty="0">
                <a:solidFill>
                  <a:srgbClr val="FFC000"/>
                </a:solidFill>
                <a:uFill>
                  <a:solidFill>
                    <a:srgbClr val="000000"/>
                  </a:solidFill>
                </a:uFill>
              </a:rPr>
              <a:t>ይባርኽ</a:t>
            </a:r>
            <a:r>
              <a:rPr lang="ti-ET" sz="2400" dirty="0" smtClean="0">
                <a:solidFill>
                  <a:srgbClr val="FFC000"/>
                </a:solidFill>
              </a:rPr>
              <a:t>) </a:t>
            </a:r>
            <a:r>
              <a:rPr lang="ti-ET" sz="3700" dirty="0"/>
              <a:t>እዚ ጽዋዕ እዚ ናይ ሓዲሽ ኪዳን ሥርዓት ደመይ እዩ እሞ፡ እንኩ ኩሉኹም ካብኡ ስተዩ፡ በሎም</a:t>
            </a:r>
            <a:r>
              <a:rPr lang="ti-ET" sz="3700" dirty="0" smtClean="0"/>
              <a:t>።</a:t>
            </a:r>
            <a:endParaRPr lang="ti-ET" sz="3700" dirty="0"/>
          </a:p>
        </p:txBody>
      </p:sp>
      <p:sp>
        <p:nvSpPr>
          <p:cNvPr id="20" name="Rectangle 19"/>
          <p:cNvSpPr/>
          <p:nvPr/>
        </p:nvSpPr>
        <p:spPr>
          <a:xfrm>
            <a:off x="8044248" y="0"/>
            <a:ext cx="4015090" cy="7063472"/>
          </a:xfrm>
          <a:prstGeom prst="rect">
            <a:avLst/>
          </a:prstGeom>
        </p:spPr>
        <p:txBody>
          <a:bodyPr wrap="square">
            <a:spAutoFit/>
          </a:bodyPr>
          <a:lstStyle/>
          <a:p>
            <a:pPr marL="40639" marR="40639">
              <a:spcBef>
                <a:spcPts val="600"/>
              </a:spcBef>
              <a:buClr>
                <a:srgbClr val="000000"/>
              </a:buClr>
              <a:buFont typeface="Arial"/>
              <a:defRPr sz="2800"/>
            </a:pPr>
            <a:r>
              <a:rPr lang="en-US" sz="3200" b="1" dirty="0">
                <a:solidFill>
                  <a:srgbClr val="FF0000"/>
                </a:solidFill>
              </a:rPr>
              <a:t>Priest:-</a:t>
            </a:r>
            <a:r>
              <a:rPr lang="en-US" sz="3200" dirty="0">
                <a:solidFill>
                  <a:srgbClr val="FF0000"/>
                </a:solidFill>
              </a:rPr>
              <a:t>  </a:t>
            </a:r>
          </a:p>
          <a:p>
            <a:pPr marL="40639" marR="40639">
              <a:spcBef>
                <a:spcPts val="600"/>
              </a:spcBef>
              <a:buClr>
                <a:srgbClr val="000000"/>
              </a:buClr>
              <a:buFont typeface="Arial"/>
              <a:defRPr sz="2800"/>
            </a:pPr>
            <a:r>
              <a:rPr lang="en-US" sz="1400" dirty="0" smtClean="0"/>
              <a:t>87.</a:t>
            </a:r>
            <a:r>
              <a:rPr lang="en-US" sz="3200" dirty="0" smtClean="0"/>
              <a:t>And </a:t>
            </a:r>
            <a:r>
              <a:rPr lang="en-US" sz="3200" dirty="0"/>
              <a:t>likewise also he gave thanks over the cup : </a:t>
            </a:r>
            <a:r>
              <a:rPr lang="en-US" sz="2400" i="1" dirty="0">
                <a:solidFill>
                  <a:srgbClr val="FFC000"/>
                </a:solidFill>
              </a:rPr>
              <a:t>(benediction three times) </a:t>
            </a:r>
            <a:r>
              <a:rPr lang="en-US" sz="3200" i="1" dirty="0"/>
              <a:t/>
            </a:r>
            <a:br>
              <a:rPr lang="en-US" sz="3200" i="1" dirty="0"/>
            </a:br>
            <a:r>
              <a:rPr lang="en-US" sz="3200" dirty="0"/>
              <a:t>and said : This cup is my blood of the new testament, take and drink ye all of it. </a:t>
            </a:r>
            <a:br>
              <a:rPr lang="en-US" sz="3200" dirty="0"/>
            </a:br>
            <a:r>
              <a:rPr lang="en-US" sz="3200" i="1" dirty="0"/>
              <a:t>He shall point at the cup and move it with his right hand in the sign of the cross. </a:t>
            </a:r>
            <a:br>
              <a:rPr lang="en-US" sz="3200" i="1" dirty="0"/>
            </a:br>
            <a:endParaRPr lang="en-US" sz="3200" dirty="0"/>
          </a:p>
        </p:txBody>
      </p:sp>
      <p:sp>
        <p:nvSpPr>
          <p:cNvPr id="2" name="Rectangle 1"/>
          <p:cNvSpPr/>
          <p:nvPr/>
        </p:nvSpPr>
        <p:spPr>
          <a:xfrm>
            <a:off x="24713" y="-62079"/>
            <a:ext cx="3978876" cy="6358664"/>
          </a:xfrm>
          <a:prstGeom prst="rect">
            <a:avLst/>
          </a:prstGeom>
        </p:spPr>
        <p:txBody>
          <a:bodyPr wrap="square">
            <a:spAutoFit/>
          </a:bodyPr>
          <a:lstStyle/>
          <a:p>
            <a:pPr marL="40639" marR="40639">
              <a:lnSpc>
                <a:spcPct val="125000"/>
              </a:lnSpc>
              <a:spcBef>
                <a:spcPts val="600"/>
              </a:spcBef>
              <a:buClr>
                <a:srgbClr val="FF2600"/>
              </a:buClr>
              <a:buFont typeface="GeezTypeNet"/>
              <a:defRPr sz="2800"/>
            </a:pPr>
            <a:r>
              <a:rPr lang="fr-FR" sz="4000" dirty="0" err="1" smtClean="0">
                <a:solidFill>
                  <a:srgbClr val="FF2600"/>
                </a:solidFill>
                <a:uFill>
                  <a:solidFill>
                    <a:srgbClr val="FF2600"/>
                  </a:solidFill>
                </a:uFill>
                <a:latin typeface="GeezTypeNet"/>
                <a:ea typeface="GeezTypeNet"/>
                <a:cs typeface="GeezTypeNet"/>
                <a:sym typeface="GeezTypeNet"/>
              </a:rPr>
              <a:t>ይ.ካ</a:t>
            </a:r>
            <a:r>
              <a:rPr lang="fr-FR" sz="4000" dirty="0">
                <a:solidFill>
                  <a:srgbClr val="FF2600"/>
                </a:solidFill>
                <a:uFill>
                  <a:solidFill>
                    <a:srgbClr val="FF2600"/>
                  </a:solidFill>
                </a:uFill>
                <a:latin typeface="GeezTypeNet"/>
                <a:ea typeface="GeezTypeNet"/>
                <a:cs typeface="GeezTypeNet"/>
                <a:sym typeface="GeezTypeNet"/>
              </a:rPr>
              <a:t>.</a:t>
            </a:r>
            <a:endParaRPr lang="fr-FR" sz="4000" dirty="0">
              <a:latin typeface="GeezTypeNet"/>
              <a:ea typeface="GeezTypeNet"/>
              <a:cs typeface="GeezTypeNet"/>
              <a:sym typeface="GeezTypeNet"/>
            </a:endParaRPr>
          </a:p>
          <a:p>
            <a:pPr marL="40639" marR="40639">
              <a:lnSpc>
                <a:spcPct val="140000"/>
              </a:lnSpc>
              <a:spcBef>
                <a:spcPts val="600"/>
              </a:spcBef>
              <a:buClr>
                <a:srgbClr val="000000"/>
              </a:buClr>
              <a:buFont typeface="Arial"/>
              <a:defRPr sz="2000"/>
            </a:pPr>
            <a:r>
              <a:rPr lang="ti-ET" sz="1400" dirty="0"/>
              <a:t>፹፯. </a:t>
            </a:r>
            <a:r>
              <a:rPr lang="ti-ET" sz="4400" dirty="0"/>
              <a:t>ወከማሁ ሰብሐ ዲበ ጽዋዕኒ </a:t>
            </a:r>
            <a:r>
              <a:rPr lang="ti-ET" sz="2400" dirty="0">
                <a:solidFill>
                  <a:srgbClr val="FFC000"/>
                </a:solidFill>
              </a:rPr>
              <a:t>(3ጊዜ ቡራኬ)</a:t>
            </a:r>
          </a:p>
          <a:p>
            <a:pPr marL="40639" marR="40639">
              <a:lnSpc>
                <a:spcPct val="140000"/>
              </a:lnSpc>
              <a:spcBef>
                <a:spcPts val="600"/>
              </a:spcBef>
              <a:buClr>
                <a:srgbClr val="000000"/>
              </a:buClr>
              <a:buFont typeface="Arial"/>
              <a:defRPr sz="2000"/>
            </a:pPr>
            <a:r>
              <a:rPr lang="ti-ET" sz="4000" dirty="0"/>
              <a:t>ወይቤ ዝ ጽዋዕ ደምየ ውእቱ ዘሐዲስ ሥርዓት ንሥኡ ስትዩ እምኔሁ ኵልክሙ።</a:t>
            </a:r>
          </a:p>
        </p:txBody>
      </p:sp>
    </p:spTree>
    <p:extLst>
      <p:ext uri="{BB962C8B-B14F-4D97-AF65-F5344CB8AC3E}">
        <p14:creationId xmlns:p14="http://schemas.microsoft.com/office/powerpoint/2010/main" val="626124101"/>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260175"/>
          </a:xfrm>
          <a:prstGeom prst="rect">
            <a:avLst/>
          </a:prstGeom>
        </p:spPr>
        <p:txBody>
          <a:bodyPr wrap="square">
            <a:spAutoFit/>
          </a:bodyPr>
          <a:lstStyle/>
          <a:p>
            <a:pPr marL="40639" marR="40639">
              <a:lnSpc>
                <a:spcPct val="140000"/>
              </a:lnSpc>
              <a:spcBef>
                <a:spcPts val="600"/>
              </a:spcBef>
              <a:buClr>
                <a:srgbClr val="FF2600"/>
              </a:buClr>
              <a:buFont typeface="GeezTypeNet"/>
              <a:defRPr sz="2800"/>
            </a:pPr>
            <a:r>
              <a:rPr lang="en-CA" sz="3400" dirty="0" smtClean="0">
                <a:solidFill>
                  <a:srgbClr val="FFFF00"/>
                </a:solidFill>
                <a:uFill>
                  <a:solidFill>
                    <a:srgbClr val="FF2600"/>
                  </a:solidFill>
                </a:uFill>
                <a:latin typeface="GeezTypeNet"/>
                <a:ea typeface="GeezTypeNet"/>
                <a:cs typeface="GeezTypeNet"/>
                <a:sym typeface="GeezTypeNet"/>
              </a:rPr>
              <a:t>ይ.</a:t>
            </a:r>
            <a:r>
              <a:rPr lang="sk-SK" sz="3400" dirty="0" smtClean="0">
                <a:solidFill>
                  <a:srgbClr val="FFFF00"/>
                </a:solidFill>
                <a:uFill>
                  <a:solidFill>
                    <a:srgbClr val="FF2600"/>
                  </a:solidFill>
                </a:uFill>
                <a:latin typeface="GeezTypeNet"/>
                <a:ea typeface="GeezTypeNet"/>
                <a:cs typeface="GeezTypeNet"/>
                <a:sym typeface="GeezTypeNet"/>
              </a:rPr>
              <a:t>ሕ</a:t>
            </a:r>
            <a:r>
              <a:rPr lang="sk-SK" sz="3400" dirty="0" smtClean="0">
                <a:solidFill>
                  <a:srgbClr val="FFFF00"/>
                </a:solidFill>
                <a:uFill>
                  <a:solidFill>
                    <a:srgbClr val="004DD6"/>
                  </a:solidFill>
                </a:uFill>
                <a:latin typeface="GeezTypeNet"/>
                <a:ea typeface="GeezTypeNet"/>
                <a:cs typeface="GeezTypeNet"/>
                <a:sym typeface="GeezTypeNet"/>
              </a:rPr>
              <a:t>. </a:t>
            </a:r>
            <a:endParaRPr lang="sk-SK" sz="3400" dirty="0">
              <a:solidFill>
                <a:srgbClr val="FFFF00"/>
              </a:solidFill>
              <a:uFill>
                <a:solidFill>
                  <a:srgbClr val="004DD6"/>
                </a:solidFill>
              </a:uFill>
              <a:latin typeface="GeezTypeNet"/>
              <a:ea typeface="GeezTypeNet"/>
              <a:cs typeface="GeezTypeNet"/>
              <a:sym typeface="GeezTypeNet"/>
            </a:endParaRPr>
          </a:p>
          <a:p>
            <a:pPr marL="40639" marR="40639">
              <a:lnSpc>
                <a:spcPct val="140000"/>
              </a:lnSpc>
              <a:spcBef>
                <a:spcPts val="600"/>
              </a:spcBef>
              <a:buClr>
                <a:srgbClr val="FF2600"/>
              </a:buClr>
              <a:buFont typeface="GeezTypeNet"/>
              <a:defRPr sz="2800"/>
            </a:pPr>
            <a:r>
              <a:rPr lang="sk-SK" sz="3400" dirty="0">
                <a:solidFill>
                  <a:schemeClr val="tx1">
                    <a:lumMod val="95000"/>
                  </a:schemeClr>
                </a:solidFill>
                <a:uFill>
                  <a:solidFill>
                    <a:srgbClr val="004DD6"/>
                  </a:solidFill>
                </a:uFill>
                <a:latin typeface="GeezTypeNet"/>
                <a:ea typeface="GeezTypeNet"/>
                <a:cs typeface="GeezTypeNet"/>
                <a:sym typeface="GeezTypeNet"/>
              </a:rPr>
              <a:t>  </a:t>
            </a:r>
            <a:r>
              <a:rPr lang="en-CA" sz="1400" dirty="0" smtClean="0">
                <a:solidFill>
                  <a:schemeClr val="tx1">
                    <a:lumMod val="95000"/>
                  </a:schemeClr>
                </a:solidFill>
                <a:uFill>
                  <a:solidFill>
                    <a:srgbClr val="004DD6"/>
                  </a:solidFill>
                </a:uFill>
                <a:latin typeface="GeezTypeNet"/>
                <a:ea typeface="GeezTypeNet"/>
                <a:cs typeface="GeezTypeNet"/>
                <a:sym typeface="GeezTypeNet"/>
              </a:rPr>
              <a:t>88.</a:t>
            </a:r>
            <a:r>
              <a:rPr lang="sk-SK" sz="3400" dirty="0" smtClean="0">
                <a:solidFill>
                  <a:schemeClr val="tx1">
                    <a:lumMod val="95000"/>
                  </a:schemeClr>
                </a:solidFill>
                <a:uFill>
                  <a:solidFill>
                    <a:srgbClr val="004DD6"/>
                  </a:solidFill>
                </a:uFill>
                <a:latin typeface="GeezTypeNet"/>
                <a:ea typeface="GeezTypeNet"/>
                <a:cs typeface="GeezTypeNet"/>
                <a:sym typeface="GeezTypeNet"/>
              </a:rPr>
              <a:t>…Lô</a:t>
            </a:r>
            <a:r>
              <a:rPr lang="sk-SK" sz="3400" dirty="0">
                <a:solidFill>
                  <a:schemeClr val="tx1">
                    <a:lumMod val="95000"/>
                  </a:schemeClr>
                </a:solidFill>
                <a:uFill>
                  <a:solidFill>
                    <a:srgbClr val="004DD6"/>
                  </a:solidFill>
                </a:uFill>
                <a:latin typeface="GeezTypeNet"/>
                <a:ea typeface="GeezTypeNet"/>
                <a:cs typeface="GeezTypeNet"/>
                <a:sym typeface="GeezTypeNet"/>
              </a:rPr>
              <a:t>} …Lô} </a:t>
            </a:r>
          </a:p>
          <a:p>
            <a:pPr marL="40639" marR="40639">
              <a:lnSpc>
                <a:spcPct val="140000"/>
              </a:lnSpc>
              <a:spcBef>
                <a:spcPts val="600"/>
              </a:spcBef>
              <a:buClr>
                <a:srgbClr val="FF2600"/>
              </a:buClr>
              <a:buFont typeface="GeezTypeNet"/>
              <a:defRPr sz="2800"/>
            </a:pPr>
            <a:r>
              <a:rPr lang="sk-SK" sz="3400" dirty="0">
                <a:solidFill>
                  <a:schemeClr val="tx1">
                    <a:lumMod val="95000"/>
                  </a:schemeClr>
                </a:solidFill>
                <a:uFill>
                  <a:solidFill>
                    <a:srgbClr val="004DD6"/>
                  </a:solidFill>
                </a:uFill>
                <a:latin typeface="GeezTypeNet"/>
                <a:ea typeface="GeezTypeNet"/>
                <a:cs typeface="GeezTypeNet"/>
                <a:sym typeface="GeezTypeNet"/>
              </a:rPr>
              <a:t>    …</a:t>
            </a:r>
            <a:r>
              <a:rPr lang="sk-SK" sz="3400" dirty="0" err="1">
                <a:solidFill>
                  <a:schemeClr val="tx1">
                    <a:lumMod val="95000"/>
                  </a:schemeClr>
                </a:solidFill>
                <a:uFill>
                  <a:solidFill>
                    <a:srgbClr val="004DD6"/>
                  </a:solidFill>
                </a:uFill>
                <a:latin typeface="GeezTypeNet"/>
                <a:ea typeface="GeezTypeNet"/>
                <a:cs typeface="GeezTypeNet"/>
                <a:sym typeface="GeezTypeNet"/>
              </a:rPr>
              <a:t>Lô</a:t>
            </a:r>
            <a:r>
              <a:rPr lang="sk-SK" sz="34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40000"/>
              </a:lnSpc>
              <a:spcBef>
                <a:spcPts val="600"/>
              </a:spcBef>
              <a:buClr>
                <a:srgbClr val="FF2600"/>
              </a:buClr>
              <a:buFont typeface="GeezTypeNet"/>
              <a:defRPr sz="2800"/>
            </a:pPr>
            <a:r>
              <a:rPr lang="sk-SK" sz="3400" dirty="0">
                <a:solidFill>
                  <a:schemeClr val="tx1">
                    <a:lumMod val="95000"/>
                  </a:schemeClr>
                </a:solidFill>
                <a:uFill>
                  <a:solidFill>
                    <a:srgbClr val="004DD6"/>
                  </a:solidFill>
                </a:uFill>
                <a:latin typeface="GeezTypeNet"/>
                <a:ea typeface="GeezTypeNet"/>
                <a:cs typeface="GeezTypeNet"/>
                <a:sym typeface="GeezTypeNet"/>
              </a:rPr>
              <a:t>   }†K}} </a:t>
            </a:r>
          </a:p>
          <a:p>
            <a:pPr marL="40639" marR="40639">
              <a:lnSpc>
                <a:spcPct val="140000"/>
              </a:lnSpc>
              <a:spcBef>
                <a:spcPts val="600"/>
              </a:spcBef>
              <a:buClr>
                <a:srgbClr val="FF2600"/>
              </a:buClr>
              <a:buFont typeface="GeezTypeNet"/>
              <a:defRPr sz="2800"/>
            </a:pPr>
            <a:r>
              <a:rPr lang="sk-SK" sz="3400" dirty="0">
                <a:solidFill>
                  <a:schemeClr val="tx1">
                    <a:lumMod val="95000"/>
                  </a:schemeClr>
                </a:solidFill>
                <a:uFill>
                  <a:solidFill>
                    <a:srgbClr val="004DD6"/>
                  </a:solidFill>
                </a:uFill>
                <a:latin typeface="GeezTypeNet"/>
                <a:ea typeface="GeezTypeNet"/>
                <a:cs typeface="GeezTypeNet"/>
                <a:sym typeface="GeezTypeNet"/>
              </a:rPr>
              <a:t>  ‡ ²÷§p|} …ME‹|} †</a:t>
            </a:r>
            <a:r>
              <a:rPr lang="sk-SK" sz="3400" dirty="0" err="1">
                <a:solidFill>
                  <a:schemeClr val="tx1">
                    <a:lumMod val="95000"/>
                  </a:schemeClr>
                </a:solidFill>
                <a:uFill>
                  <a:solidFill>
                    <a:srgbClr val="004DD6"/>
                  </a:solidFill>
                </a:uFill>
                <a:latin typeface="GeezTypeNet"/>
                <a:ea typeface="GeezTypeNet"/>
                <a:cs typeface="GeezTypeNet"/>
                <a:sym typeface="GeezTypeNet"/>
              </a:rPr>
              <a:t>sï</a:t>
            </a:r>
            <a:r>
              <a:rPr lang="sk-SK" sz="3400" dirty="0">
                <a:solidFill>
                  <a:schemeClr val="tx1">
                    <a:lumMod val="95000"/>
                  </a:schemeClr>
                </a:solidFill>
                <a:uFill>
                  <a:solidFill>
                    <a:srgbClr val="004DD6"/>
                  </a:solidFill>
                </a:uFill>
                <a:latin typeface="GeezTypeNet"/>
                <a:ea typeface="GeezTypeNet"/>
                <a:cs typeface="GeezTypeNet"/>
                <a:sym typeface="GeezTypeNet"/>
              </a:rPr>
              <a:t> </a:t>
            </a:r>
            <a:r>
              <a:rPr lang="sk-SK" sz="3400" dirty="0" err="1">
                <a:solidFill>
                  <a:schemeClr val="tx1">
                    <a:lumMod val="95000"/>
                  </a:schemeClr>
                </a:solidFill>
                <a:uFill>
                  <a:solidFill>
                    <a:srgbClr val="004DD6"/>
                  </a:solidFill>
                </a:uFill>
                <a:latin typeface="GeezTypeNet"/>
                <a:ea typeface="GeezTypeNet"/>
                <a:cs typeface="GeezTypeNet"/>
                <a:sym typeface="GeezTypeNet"/>
              </a:rPr>
              <a:t>mkHcñ</a:t>
            </a:r>
            <a:r>
              <a:rPr lang="sk-SK" sz="3400" dirty="0">
                <a:solidFill>
                  <a:schemeClr val="tx1">
                    <a:lumMod val="95000"/>
                  </a:schemeClr>
                </a:solidFill>
                <a:uFill>
                  <a:solidFill>
                    <a:srgbClr val="004DD6"/>
                  </a:solidFill>
                </a:uFill>
                <a:latin typeface="GeezTypeNet"/>
                <a:ea typeface="GeezTypeNet"/>
                <a:cs typeface="GeezTypeNet"/>
                <a:sym typeface="GeezTypeNet"/>
              </a:rPr>
              <a:t> Q³Š ‰M ›</a:t>
            </a:r>
            <a:r>
              <a:rPr lang="sk-SK" sz="3400" dirty="0" err="1">
                <a:solidFill>
                  <a:schemeClr val="tx1">
                    <a:lumMod val="95000"/>
                  </a:schemeClr>
                </a:solidFill>
                <a:uFill>
                  <a:solidFill>
                    <a:srgbClr val="004DD6"/>
                  </a:solidFill>
                </a:uFill>
                <a:latin typeface="GeezTypeNet"/>
                <a:ea typeface="GeezTypeNet"/>
                <a:cs typeface="GeezTypeNet"/>
                <a:sym typeface="GeezTypeNet"/>
              </a:rPr>
              <a:t>Œ</a:t>
            </a:r>
            <a:r>
              <a:rPr lang="sk-SK" sz="3400" dirty="0">
                <a:solidFill>
                  <a:schemeClr val="tx1">
                    <a:lumMod val="95000"/>
                  </a:schemeClr>
                </a:solidFill>
                <a:uFill>
                  <a:solidFill>
                    <a:srgbClr val="004DD6"/>
                  </a:solidFill>
                </a:uFill>
                <a:latin typeface="GeezTypeNet"/>
                <a:ea typeface="GeezTypeNet"/>
                <a:cs typeface="GeezTypeNet"/>
                <a:sym typeface="GeezTypeNet"/>
              </a:rPr>
              <a:t>{ </a:t>
            </a:r>
            <a:r>
              <a:rPr lang="sk-SK" sz="3400" dirty="0" err="1">
                <a:solidFill>
                  <a:schemeClr val="tx1">
                    <a:lumMod val="95000"/>
                  </a:schemeClr>
                </a:solidFill>
                <a:uFill>
                  <a:solidFill>
                    <a:srgbClr val="004DD6"/>
                  </a:solidFill>
                </a:uFill>
                <a:latin typeface="GeezTypeNet"/>
                <a:ea typeface="GeezTypeNet"/>
                <a:cs typeface="GeezTypeNet"/>
                <a:sym typeface="GeezTypeNet"/>
              </a:rPr>
              <a:t>ን</a:t>
            </a:r>
            <a:r>
              <a:rPr lang="sk-SK" sz="3400" dirty="0">
                <a:solidFill>
                  <a:schemeClr val="tx1">
                    <a:lumMod val="95000"/>
                  </a:schemeClr>
                </a:solidFill>
                <a:uFill>
                  <a:solidFill>
                    <a:srgbClr val="004DD6"/>
                  </a:solidFill>
                </a:uFill>
                <a:latin typeface="GeezTypeNet"/>
                <a:ea typeface="GeezTypeNet"/>
                <a:cs typeface="GeezTypeNet"/>
                <a:sym typeface="GeezTypeNet"/>
              </a:rPr>
              <a:t>…M};</a:t>
            </a:r>
          </a:p>
        </p:txBody>
      </p:sp>
      <p:sp>
        <p:nvSpPr>
          <p:cNvPr id="20" name="Rectangle 19"/>
          <p:cNvSpPr/>
          <p:nvPr/>
        </p:nvSpPr>
        <p:spPr>
          <a:xfrm>
            <a:off x="7986410" y="-125376"/>
            <a:ext cx="4306143" cy="6124754"/>
          </a:xfrm>
          <a:prstGeom prst="rect">
            <a:avLst/>
          </a:prstGeom>
        </p:spPr>
        <p:txBody>
          <a:bodyPr wrap="square">
            <a:spAutoFit/>
          </a:bodyPr>
          <a:lstStyle/>
          <a:p>
            <a:pPr marL="40639" marR="40639">
              <a:spcBef>
                <a:spcPts val="600"/>
              </a:spcBef>
              <a:buClr>
                <a:srgbClr val="004DD6"/>
              </a:buClr>
              <a:buFont typeface="Arial"/>
              <a:defRPr sz="2800"/>
            </a:pPr>
            <a:r>
              <a:rPr lang="en-US" sz="3600" b="1" dirty="0">
                <a:solidFill>
                  <a:srgbClr val="FFFF00"/>
                </a:solidFill>
                <a:uFill>
                  <a:solidFill>
                    <a:srgbClr val="004DD6"/>
                  </a:solidFill>
                </a:uFill>
              </a:rPr>
              <a:t>People:-</a:t>
            </a:r>
            <a:r>
              <a:rPr lang="en-US" sz="3600" dirty="0">
                <a:solidFill>
                  <a:srgbClr val="FFFF00"/>
                </a:solidFill>
                <a:uFill>
                  <a:solidFill>
                    <a:srgbClr val="004DD6"/>
                  </a:solidFill>
                </a:uFill>
              </a:rPr>
              <a:t>  </a:t>
            </a:r>
          </a:p>
          <a:p>
            <a:pPr marL="40639" marR="40639">
              <a:spcBef>
                <a:spcPts val="600"/>
              </a:spcBef>
              <a:buClr>
                <a:srgbClr val="004DD6"/>
              </a:buClr>
              <a:buFont typeface="Arial"/>
              <a:defRPr sz="2800"/>
            </a:pPr>
            <a:r>
              <a:rPr lang="en-US" sz="1400" dirty="0">
                <a:solidFill>
                  <a:schemeClr val="tx1">
                    <a:lumMod val="95000"/>
                  </a:schemeClr>
                </a:solidFill>
                <a:uFill>
                  <a:solidFill>
                    <a:srgbClr val="004DD6"/>
                  </a:solidFill>
                </a:uFill>
              </a:rPr>
              <a:t>   </a:t>
            </a:r>
            <a:r>
              <a:rPr lang="en-US" sz="1400" dirty="0" smtClean="0">
                <a:solidFill>
                  <a:schemeClr val="tx1">
                    <a:lumMod val="95000"/>
                  </a:schemeClr>
                </a:solidFill>
                <a:uFill>
                  <a:solidFill>
                    <a:srgbClr val="004DD6"/>
                  </a:solidFill>
                </a:uFill>
              </a:rPr>
              <a:t>88. </a:t>
            </a:r>
            <a:r>
              <a:rPr lang="en-US" sz="4200" dirty="0">
                <a:solidFill>
                  <a:schemeClr val="tx1">
                    <a:lumMod val="95000"/>
                  </a:schemeClr>
                </a:solidFill>
                <a:uFill>
                  <a:solidFill>
                    <a:srgbClr val="004DD6"/>
                  </a:solidFill>
                </a:uFill>
              </a:rPr>
              <a:t>Amen amen </a:t>
            </a:r>
          </a:p>
          <a:p>
            <a:pPr marL="40639" marR="40639">
              <a:spcBef>
                <a:spcPts val="600"/>
              </a:spcBef>
              <a:buClr>
                <a:srgbClr val="004DD6"/>
              </a:buClr>
              <a:buFont typeface="Arial"/>
              <a:defRPr sz="2800"/>
            </a:pPr>
            <a:r>
              <a:rPr lang="en-US" sz="4200"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200" dirty="0">
                <a:solidFill>
                  <a:schemeClr val="tx1">
                    <a:lumMod val="95000"/>
                  </a:schemeClr>
                </a:solidFill>
                <a:uFill>
                  <a:solidFill>
                    <a:srgbClr val="004DD6"/>
                  </a:solidFill>
                </a:uFill>
              </a:rPr>
              <a:t>     we believe </a:t>
            </a:r>
          </a:p>
          <a:p>
            <a:pPr marL="40639" marR="40639">
              <a:spcBef>
                <a:spcPts val="600"/>
              </a:spcBef>
              <a:buClr>
                <a:srgbClr val="004DD6"/>
              </a:buClr>
              <a:buFont typeface="Arial"/>
              <a:defRPr sz="2800"/>
            </a:pPr>
            <a:r>
              <a:rPr lang="en-US" sz="4200" dirty="0">
                <a:solidFill>
                  <a:schemeClr val="tx1">
                    <a:lumMod val="95000"/>
                  </a:schemeClr>
                </a:solidFill>
                <a:uFill>
                  <a:solidFill>
                    <a:srgbClr val="004DD6"/>
                  </a:solidFill>
                </a:uFill>
              </a:rPr>
              <a:t>and confess, we glorify Thee, O our Lord and our God; that this is He we truly believe.</a:t>
            </a:r>
          </a:p>
        </p:txBody>
      </p:sp>
      <p:sp>
        <p:nvSpPr>
          <p:cNvPr id="2" name="Rectangle 1"/>
          <p:cNvSpPr/>
          <p:nvPr/>
        </p:nvSpPr>
        <p:spPr>
          <a:xfrm>
            <a:off x="24713" y="-62079"/>
            <a:ext cx="4015946" cy="5863144"/>
          </a:xfrm>
          <a:prstGeom prst="rect">
            <a:avLst/>
          </a:prstGeom>
        </p:spPr>
        <p:txBody>
          <a:bodyPr wrap="square">
            <a:spAutoFit/>
          </a:bodyPr>
          <a:lstStyle/>
          <a:p>
            <a:pPr marL="40639" marR="40639">
              <a:lnSpc>
                <a:spcPct val="125000"/>
              </a:lnSpc>
              <a:spcBef>
                <a:spcPts val="600"/>
              </a:spcBef>
              <a:buClr>
                <a:srgbClr val="FF2600"/>
              </a:buClr>
              <a:buFont typeface="GeezTypeNet"/>
              <a:defRPr sz="2800"/>
            </a:pPr>
            <a:r>
              <a:rPr lang="fr-FR" sz="3600" dirty="0" err="1" smtClean="0">
                <a:solidFill>
                  <a:srgbClr val="FFFF00"/>
                </a:solidFill>
                <a:uFill>
                  <a:solidFill>
                    <a:srgbClr val="FF2600"/>
                  </a:solidFill>
                </a:uFill>
                <a:latin typeface="GeezTypeNet"/>
                <a:ea typeface="GeezTypeNet"/>
                <a:cs typeface="GeezTypeNet"/>
                <a:sym typeface="GeezTypeNet"/>
              </a:rPr>
              <a:t>ይ.ሕ</a:t>
            </a:r>
            <a:r>
              <a:rPr lang="fr-FR" sz="3600" dirty="0" smtClean="0">
                <a:solidFill>
                  <a:srgbClr val="FFFF00"/>
                </a:solidFill>
                <a:uFill>
                  <a:solidFill>
                    <a:srgbClr val="004DD6"/>
                  </a:solidFill>
                </a:uFill>
                <a:latin typeface="GeezTypeNet"/>
                <a:ea typeface="GeezTypeNet"/>
                <a:cs typeface="GeezTypeNet"/>
                <a:sym typeface="GeezTypeNet"/>
              </a:rPr>
              <a:t>. </a:t>
            </a:r>
            <a:endParaRPr lang="fr-FR" sz="3600" dirty="0">
              <a:solidFill>
                <a:srgbClr val="FFFF00"/>
              </a:solidFill>
              <a:uFill>
                <a:solidFill>
                  <a:srgbClr val="004DD6"/>
                </a:solidFill>
              </a:uFill>
              <a:latin typeface="GeezTypeNet"/>
              <a:ea typeface="GeezTypeNet"/>
              <a:cs typeface="GeezTypeNet"/>
              <a:sym typeface="GeezTypeNet"/>
            </a:endParaRP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ti-ET" sz="1400" dirty="0">
                <a:uFill>
                  <a:solidFill>
                    <a:srgbClr val="000000"/>
                  </a:solidFill>
                </a:uFill>
              </a:rPr>
              <a:t>፹፰. </a:t>
            </a:r>
            <a:r>
              <a:rPr lang="fr-FR" sz="3600" dirty="0" smtClean="0">
                <a:solidFill>
                  <a:schemeClr val="tx1">
                    <a:lumMod val="95000"/>
                  </a:schemeClr>
                </a:solidFill>
                <a:uFill>
                  <a:solidFill>
                    <a:srgbClr val="004DD6"/>
                  </a:solidFill>
                </a:uFill>
                <a:latin typeface="GeezTypeNet"/>
                <a:ea typeface="GeezTypeNet"/>
                <a:cs typeface="GeezTypeNet"/>
                <a:sym typeface="GeezTypeNet"/>
              </a:rPr>
              <a:t>…</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{…M} ‘}q…K}  }[</a:t>
            </a:r>
            <a:r>
              <a:rPr lang="fr-FR" sz="3600" dirty="0" err="1">
                <a:solidFill>
                  <a:schemeClr val="tx1">
                    <a:lumMod val="95000"/>
                  </a:schemeClr>
                </a:solidFill>
                <a:uFill>
                  <a:solidFill>
                    <a:srgbClr val="004DD6"/>
                  </a:solidFill>
                </a:uFill>
                <a:latin typeface="GeezTypeNet"/>
                <a:ea typeface="GeezTypeNet"/>
                <a:cs typeface="GeezTypeNet"/>
                <a:sym typeface="GeezTypeNet"/>
              </a:rPr>
              <a:t>òmkH</a:t>
            </a:r>
            <a:r>
              <a:rPr lang="fr-FR" sz="3600" dirty="0">
                <a:solidFill>
                  <a:schemeClr val="tx1">
                    <a:lumMod val="95000"/>
                  </a:schemeClr>
                </a:solidFill>
                <a:uFill>
                  <a:solidFill>
                    <a:srgbClr val="004DD6"/>
                  </a:solidFill>
                </a:uFill>
                <a:latin typeface="GeezTypeNet"/>
                <a:ea typeface="GeezTypeNet"/>
                <a:cs typeface="GeezTypeNet"/>
                <a:sym typeface="GeezTypeNet"/>
              </a:rPr>
              <a:t>‰ ‡  †´</a:t>
            </a:r>
            <a:r>
              <a:rPr lang="fr-FR" sz="3600" dirty="0" err="1">
                <a:solidFill>
                  <a:schemeClr val="tx1">
                    <a:lumMod val="95000"/>
                  </a:schemeClr>
                </a:solidFill>
                <a:uFill>
                  <a:solidFill>
                    <a:srgbClr val="004DD6"/>
                  </a:solidFill>
                </a:uFill>
                <a:latin typeface="GeezTypeNet"/>
                <a:ea typeface="GeezTypeNet"/>
                <a:cs typeface="GeezTypeNet"/>
                <a:sym typeface="GeezTypeNet"/>
              </a:rPr>
              <a:t>sï</a:t>
            </a:r>
            <a:r>
              <a:rPr lang="fr-FR" sz="3600" dirty="0">
                <a:solidFill>
                  <a:schemeClr val="tx1">
                    <a:lumMod val="95000"/>
                  </a:schemeClr>
                </a:solidFill>
                <a:uFill>
                  <a:solidFill>
                    <a:srgbClr val="004DD6"/>
                  </a:solidFill>
                </a:uFill>
                <a:latin typeface="GeezTypeNet"/>
                <a:ea typeface="GeezTypeNet"/>
                <a:cs typeface="GeezTypeNet"/>
                <a:sym typeface="GeezTypeNet"/>
              </a:rPr>
              <a:t>†{ ‘…ME‹{   ›}</a:t>
            </a:r>
            <a:r>
              <a:rPr lang="fr-FR" sz="3600" dirty="0" err="1">
                <a:solidFill>
                  <a:schemeClr val="tx1">
                    <a:lumMod val="95000"/>
                  </a:schemeClr>
                </a:solidFill>
                <a:uFill>
                  <a:solidFill>
                    <a:srgbClr val="004DD6"/>
                  </a:solidFill>
                </a:uFill>
                <a:latin typeface="GeezTypeNet"/>
                <a:ea typeface="GeezTypeNet"/>
                <a:cs typeface="GeezTypeNet"/>
                <a:sym typeface="GeezTypeNet"/>
              </a:rPr>
              <a:t>oë</a:t>
            </a: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é†oë</a:t>
            </a:r>
            <a:r>
              <a:rPr lang="fr-FR" sz="3600" dirty="0">
                <a:solidFill>
                  <a:schemeClr val="tx1">
                    <a:lumMod val="95000"/>
                  </a:schemeClr>
                </a:solidFill>
                <a:uFill>
                  <a:solidFill>
                    <a:srgbClr val="004DD6"/>
                  </a:solidFill>
                </a:uFill>
                <a:latin typeface="GeezTypeNet"/>
                <a:ea typeface="GeezTypeNet"/>
                <a:cs typeface="GeezTypeNet"/>
                <a:sym typeface="GeezTypeNet"/>
              </a:rPr>
              <a:t> k…L} {…M}</a:t>
            </a:r>
            <a:r>
              <a:rPr lang="en-US" sz="3600" dirty="0">
                <a:solidFill>
                  <a:schemeClr val="tx1">
                    <a:lumMod val="95000"/>
                  </a:schemeClr>
                </a:solidFill>
                <a:uFill>
                  <a:solidFill>
                    <a:srgbClr val="004DD6"/>
                  </a:solidFill>
                </a:uFill>
                <a:latin typeface="GeezTypeNet"/>
                <a:ea typeface="GeezTypeNet"/>
                <a:cs typeface="GeezTypeNet"/>
                <a:sym typeface="GeezTypeNet"/>
              </a:rPr>
              <a:t>።</a:t>
            </a:r>
            <a:endParaRPr lang="fr-FR" sz="3600" dirty="0">
              <a:solidFill>
                <a:schemeClr val="tx1">
                  <a:lumMod val="95000"/>
                </a:schemeClr>
              </a:solidFill>
              <a:uFill>
                <a:solidFill>
                  <a:srgbClr val="004DD6"/>
                </a:solidFill>
              </a:uFill>
              <a:latin typeface="GeezTypeNet"/>
              <a:ea typeface="GeezTypeNet"/>
              <a:cs typeface="GeezTypeNet"/>
              <a:sym typeface="GeezTypeNet"/>
            </a:endParaRPr>
          </a:p>
        </p:txBody>
      </p:sp>
    </p:spTree>
    <p:extLst>
      <p:ext uri="{BB962C8B-B14F-4D97-AF65-F5344CB8AC3E}">
        <p14:creationId xmlns:p14="http://schemas.microsoft.com/office/powerpoint/2010/main" val="1387314541"/>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017306"/>
          </a:xfrm>
          <a:prstGeom prst="rect">
            <a:avLst/>
          </a:prstGeom>
        </p:spPr>
        <p:txBody>
          <a:bodyPr wrap="square">
            <a:spAutoFit/>
          </a:bodyPr>
          <a:lstStyle/>
          <a:p>
            <a:pPr marL="40639" marR="40639">
              <a:lnSpc>
                <a:spcPct val="150000"/>
              </a:lnSpc>
              <a:spcBef>
                <a:spcPts val="600"/>
              </a:spcBef>
              <a:buClr>
                <a:srgbClr val="FF2600"/>
              </a:buClr>
              <a:buFont typeface="GeezTypeNet"/>
              <a:defRPr sz="2800"/>
            </a:pPr>
            <a:r>
              <a:rPr lang="nb-NO" sz="3000" dirty="0" smtClean="0">
                <a:solidFill>
                  <a:srgbClr val="FF2600"/>
                </a:solidFill>
                <a:uFill>
                  <a:solidFill>
                    <a:srgbClr val="FF2600"/>
                  </a:solidFill>
                </a:uFill>
                <a:latin typeface="GeezTypeNet"/>
                <a:ea typeface="GeezTypeNet"/>
                <a:cs typeface="GeezTypeNet"/>
                <a:sym typeface="GeezTypeNet"/>
              </a:rPr>
              <a:t>ይ.ካ.</a:t>
            </a:r>
            <a:r>
              <a:rPr lang="nb-NO" sz="3000" dirty="0" smtClean="0">
                <a:latin typeface="GeezTypeNet"/>
                <a:ea typeface="GeezTypeNet"/>
                <a:cs typeface="GeezTypeNet"/>
                <a:sym typeface="GeezTypeNet"/>
              </a:rPr>
              <a:t> </a:t>
            </a:r>
            <a:r>
              <a:rPr lang="nb-NO" sz="1400" dirty="0" smtClean="0">
                <a:latin typeface="GeezTypeNet"/>
                <a:ea typeface="GeezTypeNet"/>
                <a:cs typeface="GeezTypeNet"/>
                <a:sym typeface="GeezTypeNet"/>
              </a:rPr>
              <a:t>89.</a:t>
            </a:r>
            <a:r>
              <a:rPr lang="ti-ET" sz="3000" dirty="0" smtClean="0">
                <a:uFill>
                  <a:solidFill>
                    <a:srgbClr val="000000"/>
                  </a:solidFill>
                </a:uFill>
              </a:rPr>
              <a:t>ነቶም </a:t>
            </a:r>
            <a:r>
              <a:rPr lang="ti-ET" sz="3000" dirty="0">
                <a:uFill>
                  <a:solidFill>
                    <a:srgbClr val="000000"/>
                  </a:solidFill>
                </a:uFill>
              </a:rPr>
              <a:t>ዚሰግድሉ ኩሎም መንክርን ተኣምርን እዩ። ነቶም ሰቐልቲ ከኣ መውቀሲ መጋባእያ </a:t>
            </a:r>
            <a:r>
              <a:rPr lang="ti-ET" sz="3000" dirty="0" smtClean="0">
                <a:uFill>
                  <a:solidFill>
                    <a:srgbClr val="000000"/>
                  </a:solidFill>
                </a:uFill>
              </a:rPr>
              <a:t>እዩ።</a:t>
            </a:r>
            <a:r>
              <a:rPr lang="en-CA" sz="3000" dirty="0" smtClean="0">
                <a:uFill>
                  <a:solidFill>
                    <a:srgbClr val="000000"/>
                  </a:solidFill>
                </a:uFill>
              </a:rPr>
              <a:t> </a:t>
            </a:r>
            <a:r>
              <a:rPr lang="ti-ET" sz="3000" dirty="0" smtClean="0"/>
              <a:t>ኃጢኣት </a:t>
            </a:r>
            <a:r>
              <a:rPr lang="ti-ET" sz="3000" dirty="0"/>
              <a:t>ንምስትስራይ ምእንቲ ናይ ዓለም ሕይወት ብሞቱ ዝኸበረ ብስቕለቱ ዝተሓትመ፡ ብደሙ ዝተጻሕፈ እዩ። ክሳዕ እትጋብኡ ከኣ ተዝካረይ ከምዚ ግበሩ</a:t>
            </a:r>
            <a:r>
              <a:rPr lang="ti-ET" sz="3000" dirty="0" smtClean="0"/>
              <a:t>።</a:t>
            </a:r>
            <a:endParaRPr lang="ti-ET" sz="3000" dirty="0"/>
          </a:p>
        </p:txBody>
      </p:sp>
      <p:sp>
        <p:nvSpPr>
          <p:cNvPr id="20" name="Rectangle 19"/>
          <p:cNvSpPr/>
          <p:nvPr/>
        </p:nvSpPr>
        <p:spPr>
          <a:xfrm>
            <a:off x="8019535" y="44230"/>
            <a:ext cx="4306143" cy="6374053"/>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2400" b="1" dirty="0">
                <a:solidFill>
                  <a:srgbClr val="FF0000"/>
                </a:solidFill>
              </a:rPr>
              <a:t>Priest:-</a:t>
            </a:r>
            <a:r>
              <a:rPr lang="en-US" sz="2400" dirty="0">
                <a:solidFill>
                  <a:srgbClr val="FF0000"/>
                </a:solidFill>
              </a:rPr>
              <a:t> </a:t>
            </a:r>
            <a:r>
              <a:rPr lang="en-US" sz="2400" dirty="0" smtClean="0">
                <a:solidFill>
                  <a:srgbClr val="FF0000"/>
                </a:solidFill>
              </a:rPr>
              <a:t> </a:t>
            </a:r>
            <a:r>
              <a:rPr lang="en-US" sz="1400" dirty="0" smtClean="0">
                <a:solidFill>
                  <a:schemeClr val="tx1">
                    <a:lumMod val="95000"/>
                  </a:schemeClr>
                </a:solidFill>
              </a:rPr>
              <a:t>89.</a:t>
            </a:r>
            <a:r>
              <a:rPr lang="en-US" sz="2400" dirty="0" smtClean="0"/>
              <a:t>To </a:t>
            </a:r>
            <a:r>
              <a:rPr lang="en-US" sz="2400" dirty="0"/>
              <a:t>those who worship him it is a wonderful sign, to those who crucified him it is a place of judgement</a:t>
            </a:r>
            <a:r>
              <a:rPr lang="en-US" sz="2400" dirty="0" smtClean="0"/>
              <a:t>.</a:t>
            </a:r>
          </a:p>
          <a:p>
            <a:pPr marL="40639" marR="40639">
              <a:lnSpc>
                <a:spcPct val="150000"/>
              </a:lnSpc>
              <a:spcBef>
                <a:spcPts val="600"/>
              </a:spcBef>
              <a:buClr>
                <a:srgbClr val="000000"/>
              </a:buClr>
              <a:buFont typeface="Arial"/>
              <a:defRPr sz="2800"/>
            </a:pPr>
            <a:r>
              <a:rPr lang="en-US" sz="2400" dirty="0"/>
              <a:t>That which was written with his blood, stamped with his crucifixion, and </a:t>
            </a:r>
            <a:r>
              <a:rPr lang="en-US" sz="2400" dirty="0" err="1"/>
              <a:t>honoured</a:t>
            </a:r>
            <a:r>
              <a:rPr lang="en-US" sz="2400" dirty="0"/>
              <a:t> with his death is for eternal life for the remission of sin. </a:t>
            </a:r>
            <a:br>
              <a:rPr lang="en-US" sz="2400" dirty="0"/>
            </a:br>
            <a:r>
              <a:rPr lang="en-US" sz="2400" dirty="0"/>
              <a:t>Likewise make a remembrance of me as often as ye are gathered together. </a:t>
            </a:r>
          </a:p>
        </p:txBody>
      </p:sp>
      <p:sp>
        <p:nvSpPr>
          <p:cNvPr id="2" name="Rectangle 1"/>
          <p:cNvSpPr/>
          <p:nvPr/>
        </p:nvSpPr>
        <p:spPr>
          <a:xfrm>
            <a:off x="24713" y="-62079"/>
            <a:ext cx="4177636" cy="6740307"/>
          </a:xfrm>
          <a:prstGeom prst="rect">
            <a:avLst/>
          </a:prstGeom>
        </p:spPr>
        <p:txBody>
          <a:bodyPr wrap="square">
            <a:spAutoFit/>
          </a:bodyPr>
          <a:lstStyle/>
          <a:p>
            <a:pPr marL="40639" marR="40639">
              <a:lnSpc>
                <a:spcPct val="150000"/>
              </a:lnSpc>
              <a:spcBef>
                <a:spcPts val="600"/>
              </a:spcBef>
              <a:buClr>
                <a:srgbClr val="FF2600"/>
              </a:buClr>
              <a:defRPr sz="2800"/>
            </a:pPr>
            <a:r>
              <a:rPr lang="fr-FR" sz="3200" dirty="0" err="1" smtClean="0">
                <a:solidFill>
                  <a:srgbClr val="FF2600"/>
                </a:solidFill>
                <a:uFill>
                  <a:solidFill>
                    <a:srgbClr val="FF2600"/>
                  </a:solidFill>
                </a:uFill>
                <a:latin typeface="GeezTypeNet"/>
                <a:ea typeface="GeezTypeNet"/>
                <a:cs typeface="GeezTypeNet"/>
                <a:sym typeface="GeezTypeNet"/>
              </a:rPr>
              <a:t>ይ.ካ</a:t>
            </a:r>
            <a:r>
              <a:rPr lang="fr-FR" sz="3200" dirty="0">
                <a:solidFill>
                  <a:srgbClr val="FF2600"/>
                </a:solidFill>
                <a:uFill>
                  <a:solidFill>
                    <a:srgbClr val="FF2600"/>
                  </a:solidFill>
                </a:uFill>
                <a:latin typeface="GeezTypeNet"/>
                <a:ea typeface="GeezTypeNet"/>
                <a:cs typeface="GeezTypeNet"/>
                <a:sym typeface="GeezTypeNet"/>
              </a:rPr>
              <a:t>.</a:t>
            </a:r>
            <a:r>
              <a:rPr lang="fr-FR" sz="3200" dirty="0" smtClean="0">
                <a:latin typeface="GeezTypeNet"/>
                <a:ea typeface="GeezTypeNet"/>
                <a:cs typeface="GeezTypeNet"/>
                <a:sym typeface="GeezTypeNet"/>
              </a:rPr>
              <a:t> </a:t>
            </a:r>
            <a:r>
              <a:rPr lang="ti-ET" sz="1400" dirty="0">
                <a:uFill>
                  <a:solidFill>
                    <a:srgbClr val="000000"/>
                  </a:solidFill>
                </a:uFill>
              </a:rPr>
              <a:t>፹፱. </a:t>
            </a:r>
            <a:r>
              <a:rPr lang="ti-ET" sz="3200" dirty="0">
                <a:uFill>
                  <a:solidFill>
                    <a:srgbClr val="000000"/>
                  </a:solidFill>
                </a:uFill>
              </a:rPr>
              <a:t>መንክር ተኣምር ውእቱ ለኵሎሙ እለ ይሰግዱ ሎቱ ዐውደ ለሰቃልያን</a:t>
            </a:r>
            <a:r>
              <a:rPr lang="ti-ET" sz="3200" dirty="0" smtClean="0">
                <a:uFill>
                  <a:solidFill>
                    <a:srgbClr val="000000"/>
                  </a:solidFill>
                </a:uFill>
              </a:rPr>
              <a:t>።</a:t>
            </a:r>
            <a:r>
              <a:rPr lang="en-CA" sz="3200" dirty="0" smtClean="0">
                <a:uFill>
                  <a:solidFill>
                    <a:srgbClr val="000000"/>
                  </a:solidFill>
                </a:uFill>
              </a:rPr>
              <a:t> </a:t>
            </a:r>
            <a:r>
              <a:rPr lang="ti-ET" sz="3200" dirty="0"/>
              <a:t>ዘተጽሕፈ በደሙ ወተኀትመ በስቅለቱ ወተዐትበ በቅትለቱ በእንተ ሕይወት ዘለዓለም በዘይትኀደግ ኃጢኣት። ወከመዝ ግበሩ ተዝካርየ</a:t>
            </a:r>
            <a:r>
              <a:rPr lang="ti-ET" sz="3200" dirty="0">
                <a:solidFill>
                  <a:srgbClr val="FFFFFF"/>
                </a:solidFill>
                <a:uFill>
                  <a:solidFill>
                    <a:srgbClr val="FFFFFF"/>
                  </a:solidFill>
                </a:uFill>
              </a:rPr>
              <a:t> </a:t>
            </a:r>
            <a:r>
              <a:rPr lang="ti-ET" sz="3200" dirty="0">
                <a:uFill>
                  <a:solidFill>
                    <a:srgbClr val="FFFFFF"/>
                  </a:solidFill>
                </a:uFill>
              </a:rPr>
              <a:t>እስከ ሶበ ትትጋብኡ</a:t>
            </a:r>
            <a:r>
              <a:rPr lang="ti-ET" sz="3200" dirty="0" smtClean="0">
                <a:uFill>
                  <a:solidFill>
                    <a:srgbClr val="FFFFFF"/>
                  </a:solidFill>
                </a:uFill>
              </a:rPr>
              <a:t>።</a:t>
            </a:r>
            <a:endParaRPr lang="ti-ET" sz="3200" dirty="0">
              <a:uFill>
                <a:solidFill>
                  <a:srgbClr val="FFFFFF"/>
                </a:solidFill>
              </a:uFill>
            </a:endParaRPr>
          </a:p>
        </p:txBody>
      </p:sp>
    </p:spTree>
    <p:extLst>
      <p:ext uri="{BB962C8B-B14F-4D97-AF65-F5344CB8AC3E}">
        <p14:creationId xmlns:p14="http://schemas.microsoft.com/office/powerpoint/2010/main" val="656068960"/>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99781"/>
            <a:ext cx="4162993" cy="6632585"/>
          </a:xfrm>
          <a:prstGeom prst="rect">
            <a:avLst/>
          </a:prstGeom>
        </p:spPr>
        <p:txBody>
          <a:bodyPr wrap="square">
            <a:spAutoFit/>
          </a:bodyPr>
          <a:lstStyle/>
          <a:p>
            <a:pPr marL="40639" marR="40639">
              <a:spcBef>
                <a:spcPts val="600"/>
              </a:spcBef>
              <a:buClr>
                <a:srgbClr val="FF2600"/>
              </a:buClr>
              <a:buFont typeface="GeezTypeNet"/>
              <a:defRPr sz="2800"/>
            </a:pPr>
            <a:r>
              <a:rPr lang="en-CA" sz="4200" dirty="0" err="1" smtClean="0">
                <a:solidFill>
                  <a:srgbClr val="FFFF00"/>
                </a:solidFill>
                <a:uFill>
                  <a:solidFill>
                    <a:srgbClr val="FF2600"/>
                  </a:solidFill>
                </a:uFill>
                <a:latin typeface="GeezTypeNet"/>
                <a:ea typeface="GeezTypeNet"/>
                <a:cs typeface="GeezTypeNet"/>
                <a:sym typeface="GeezTypeNet"/>
              </a:rPr>
              <a:t>ይ.ሕ</a:t>
            </a:r>
            <a:r>
              <a:rPr lang="sk-SK" sz="4200" dirty="0" smtClean="0">
                <a:solidFill>
                  <a:srgbClr val="FFFF00"/>
                </a:solidFill>
                <a:uFill>
                  <a:solidFill>
                    <a:srgbClr val="004DD6"/>
                  </a:solidFill>
                </a:uFill>
                <a:latin typeface="GeezTypeNet"/>
                <a:ea typeface="GeezTypeNet"/>
                <a:cs typeface="GeezTypeNet"/>
                <a:sym typeface="GeezTypeNet"/>
              </a:rPr>
              <a:t>. </a:t>
            </a:r>
            <a:r>
              <a:rPr lang="pt-BR" sz="4200" dirty="0" smtClean="0"/>
              <a:t> </a:t>
            </a:r>
            <a:r>
              <a:rPr lang="pt-BR" sz="1400" dirty="0" smtClean="0">
                <a:solidFill>
                  <a:srgbClr val="FFC000"/>
                </a:solidFill>
              </a:rPr>
              <a:t>90.</a:t>
            </a:r>
            <a:r>
              <a:rPr lang="pt-BR" sz="4200" dirty="0" smtClean="0"/>
              <a:t>ኦ ጐይታ፥ ሞትካን ቅድስቲ ትንሣኤኻን ነዘንቱ፥ ዕርገትካን ዳግም ምጽኣትካን እውን ንኣምን። ኦ ጐይታናን ኣምላኽናን፥ ነመስግነካ ንኣምነካን፥ ንልምነካ</a:t>
            </a:r>
          </a:p>
          <a:p>
            <a:pPr marL="40639" marR="40639">
              <a:spcBef>
                <a:spcPts val="600"/>
              </a:spcBef>
              <a:buClr>
                <a:srgbClr val="FF2600"/>
              </a:buClr>
              <a:buFont typeface="GeezTypeNet"/>
              <a:defRPr sz="2800"/>
            </a:pPr>
            <a:r>
              <a:rPr lang="pt-BR" sz="4200" dirty="0" smtClean="0"/>
              <a:t>ንል፥ ንምሕጸነካን ኣሎና።</a:t>
            </a:r>
            <a:endParaRPr lang="sk-SK" sz="4200"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7986410" y="-125376"/>
            <a:ext cx="4306143" cy="6694140"/>
          </a:xfrm>
          <a:prstGeom prst="rect">
            <a:avLst/>
          </a:prstGeom>
        </p:spPr>
        <p:txBody>
          <a:bodyPr wrap="square">
            <a:spAutoFit/>
          </a:bodyPr>
          <a:lstStyle/>
          <a:p>
            <a:pPr marL="40639" marR="40639">
              <a:lnSpc>
                <a:spcPct val="130000"/>
              </a:lnSpc>
              <a:spcBef>
                <a:spcPts val="600"/>
              </a:spcBef>
              <a:buClr>
                <a:srgbClr val="004DD6"/>
              </a:buClr>
              <a:buFont typeface="Arial"/>
              <a:defRPr sz="2800"/>
            </a:pPr>
            <a:r>
              <a:rPr lang="en-US" sz="2900" b="1" dirty="0">
                <a:solidFill>
                  <a:srgbClr val="FFFF00"/>
                </a:solidFill>
                <a:uFill>
                  <a:solidFill>
                    <a:srgbClr val="004DD6"/>
                  </a:solidFill>
                </a:uFill>
              </a:rPr>
              <a:t>People</a:t>
            </a:r>
            <a:r>
              <a:rPr lang="en-US" sz="2900" b="1" dirty="0" smtClean="0">
                <a:solidFill>
                  <a:srgbClr val="FFFF00"/>
                </a:solidFill>
                <a:uFill>
                  <a:solidFill>
                    <a:srgbClr val="004DD6"/>
                  </a:solidFill>
                </a:uFill>
              </a:rPr>
              <a:t>:</a:t>
            </a:r>
            <a:r>
              <a:rPr lang="en-US" sz="2900" dirty="0" smtClean="0">
                <a:solidFill>
                  <a:srgbClr val="FFFF00"/>
                </a:solidFill>
                <a:uFill>
                  <a:solidFill>
                    <a:srgbClr val="004DD6"/>
                  </a:solidFill>
                </a:uFill>
              </a:rPr>
              <a:t>   </a:t>
            </a:r>
            <a:r>
              <a:rPr lang="en-US" sz="1400" dirty="0" smtClean="0">
                <a:solidFill>
                  <a:srgbClr val="FFC000"/>
                </a:solidFill>
                <a:uFill>
                  <a:solidFill>
                    <a:srgbClr val="004DD6"/>
                  </a:solidFill>
                </a:uFill>
              </a:rPr>
              <a:t>90.</a:t>
            </a:r>
            <a:r>
              <a:rPr lang="en-US" sz="3000" dirty="0" smtClean="0">
                <a:solidFill>
                  <a:schemeClr val="tx1">
                    <a:lumMod val="95000"/>
                  </a:schemeClr>
                </a:solidFill>
                <a:uFill>
                  <a:solidFill>
                    <a:srgbClr val="004DD6"/>
                  </a:solidFill>
                </a:uFill>
              </a:rPr>
              <a:t>We </a:t>
            </a:r>
            <a:r>
              <a:rPr lang="en-US" sz="3000" dirty="0">
                <a:solidFill>
                  <a:schemeClr val="tx1">
                    <a:lumMod val="95000"/>
                  </a:schemeClr>
                </a:solidFill>
                <a:uFill>
                  <a:solidFill>
                    <a:srgbClr val="004DD6"/>
                  </a:solidFill>
                </a:uFill>
              </a:rPr>
              <a:t>proclaim your death, Lord, and your holy resurrection; we believe </a:t>
            </a:r>
            <a:r>
              <a:rPr lang="en-US" sz="3000" dirty="0" smtClean="0">
                <a:solidFill>
                  <a:schemeClr val="tx1">
                    <a:lumMod val="95000"/>
                  </a:schemeClr>
                </a:solidFill>
                <a:uFill>
                  <a:solidFill>
                    <a:srgbClr val="004DD6"/>
                  </a:solidFill>
                </a:uFill>
              </a:rPr>
              <a:t>your ascension </a:t>
            </a:r>
            <a:r>
              <a:rPr lang="en-US" sz="3000" dirty="0">
                <a:solidFill>
                  <a:schemeClr val="tx1">
                    <a:lumMod val="95000"/>
                  </a:schemeClr>
                </a:solidFill>
                <a:uFill>
                  <a:solidFill>
                    <a:srgbClr val="004DD6"/>
                  </a:solidFill>
                </a:uFill>
              </a:rPr>
              <a:t>and your second advent.  We glorify thee and confess Thee, we offer our prayer un to Thee and supplicate Thee O our Lord and our God.</a:t>
            </a:r>
          </a:p>
        </p:txBody>
      </p:sp>
      <p:sp>
        <p:nvSpPr>
          <p:cNvPr id="2" name="Rectangle 1"/>
          <p:cNvSpPr/>
          <p:nvPr/>
        </p:nvSpPr>
        <p:spPr>
          <a:xfrm>
            <a:off x="24712" y="-62079"/>
            <a:ext cx="4171111" cy="6463308"/>
          </a:xfrm>
          <a:prstGeom prst="rect">
            <a:avLst/>
          </a:prstGeom>
        </p:spPr>
        <p:txBody>
          <a:bodyPr wrap="square">
            <a:spAutoFit/>
          </a:bodyPr>
          <a:lstStyle/>
          <a:p>
            <a:r>
              <a:rPr lang="pt-BR" sz="4600" b="1" dirty="0" smtClean="0">
                <a:solidFill>
                  <a:srgbClr val="FFFF00"/>
                </a:solidFill>
              </a:rPr>
              <a:t>ይ.ሕ. </a:t>
            </a:r>
            <a:r>
              <a:rPr lang="ti-ET" sz="1400" dirty="0" smtClean="0">
                <a:solidFill>
                  <a:srgbClr val="FFC000"/>
                </a:solidFill>
              </a:rPr>
              <a:t>፺</a:t>
            </a:r>
            <a:r>
              <a:rPr lang="en-CA" sz="1400" dirty="0" smtClean="0">
                <a:solidFill>
                  <a:srgbClr val="FFC000"/>
                </a:solidFill>
              </a:rPr>
              <a:t>.</a:t>
            </a:r>
            <a:r>
              <a:rPr lang="pt-BR" sz="4600" b="1" dirty="0" smtClean="0"/>
              <a:t>ንዜኑ </a:t>
            </a:r>
            <a:r>
              <a:rPr lang="en-CA" sz="4600" b="1" dirty="0" err="1"/>
              <a:t>ሞተከ</a:t>
            </a:r>
            <a:r>
              <a:rPr lang="en-CA" sz="4600" b="1" dirty="0"/>
              <a:t> </a:t>
            </a:r>
            <a:r>
              <a:rPr lang="en-CA" sz="4600" b="1" dirty="0" err="1"/>
              <a:t>እግዚኦ</a:t>
            </a:r>
            <a:r>
              <a:rPr lang="en-CA" sz="4600" b="1" dirty="0"/>
              <a:t> </a:t>
            </a:r>
            <a:r>
              <a:rPr lang="en-CA" sz="4600" b="1" dirty="0" smtClean="0"/>
              <a:t> </a:t>
            </a:r>
            <a:r>
              <a:rPr lang="en-CA" sz="4600" b="1" dirty="0" err="1" smtClean="0"/>
              <a:t>ወትንሣኤከ</a:t>
            </a:r>
            <a:r>
              <a:rPr lang="en-CA" sz="4600" b="1" dirty="0" smtClean="0"/>
              <a:t> </a:t>
            </a:r>
            <a:r>
              <a:rPr lang="en-CA" sz="4600" b="1" dirty="0" err="1"/>
              <a:t>ቅድስተ</a:t>
            </a:r>
            <a:r>
              <a:rPr lang="en-CA" sz="4600" b="1" dirty="0" smtClean="0"/>
              <a:t>፡  </a:t>
            </a:r>
            <a:r>
              <a:rPr lang="en-CA" sz="4600" b="1" dirty="0" err="1"/>
              <a:t>ነአምን</a:t>
            </a:r>
            <a:r>
              <a:rPr lang="en-CA" sz="4600" b="1" dirty="0"/>
              <a:t> </a:t>
            </a:r>
            <a:r>
              <a:rPr lang="en-CA" sz="4600" b="1" dirty="0" err="1"/>
              <a:t>ዕርገተከ</a:t>
            </a:r>
            <a:r>
              <a:rPr lang="en-CA" sz="4600" b="1" dirty="0"/>
              <a:t> </a:t>
            </a:r>
            <a:r>
              <a:rPr lang="en-CA" sz="4600" b="1" dirty="0" smtClean="0"/>
              <a:t> </a:t>
            </a:r>
            <a:r>
              <a:rPr lang="en-CA" sz="4600" b="1" dirty="0" err="1" smtClean="0"/>
              <a:t>ወዳግመ</a:t>
            </a:r>
            <a:r>
              <a:rPr lang="en-CA" sz="4600" b="1" dirty="0" smtClean="0"/>
              <a:t> </a:t>
            </a:r>
            <a:r>
              <a:rPr lang="en-CA" sz="4600" b="1" dirty="0" err="1"/>
              <a:t>ምጽአተከ</a:t>
            </a:r>
            <a:r>
              <a:rPr lang="en-CA" sz="4600" b="1" dirty="0"/>
              <a:t>፡ </a:t>
            </a:r>
            <a:r>
              <a:rPr lang="en-CA" sz="4600" b="1" dirty="0" smtClean="0"/>
              <a:t> </a:t>
            </a:r>
            <a:r>
              <a:rPr lang="en-CA" sz="4600" b="1" dirty="0" err="1" smtClean="0"/>
              <a:t>ንሴብሐ</a:t>
            </a:r>
            <a:endParaRPr lang="en-CA" sz="4600" b="1" dirty="0" smtClean="0"/>
          </a:p>
          <a:p>
            <a:r>
              <a:rPr lang="en-CA" sz="4600" b="1" dirty="0" smtClean="0"/>
              <a:t>ከ  </a:t>
            </a:r>
            <a:r>
              <a:rPr lang="en-CA" sz="4600" b="1" dirty="0" err="1" smtClean="0"/>
              <a:t>ወንትአመነከ</a:t>
            </a:r>
            <a:r>
              <a:rPr lang="en-CA" sz="4600" b="1" dirty="0"/>
              <a:t>፡ </a:t>
            </a:r>
            <a:r>
              <a:rPr lang="en-CA" sz="4600" b="1" dirty="0" err="1" smtClean="0"/>
              <a:t>ንስእለከ</a:t>
            </a:r>
            <a:r>
              <a:rPr lang="en-CA" sz="4600" b="1" dirty="0" smtClean="0"/>
              <a:t>  </a:t>
            </a:r>
            <a:r>
              <a:rPr lang="en-CA" sz="4600" b="1" dirty="0" err="1" smtClean="0"/>
              <a:t>ወናስተበ</a:t>
            </a:r>
            <a:endParaRPr lang="en-CA" sz="4600" b="1" dirty="0" smtClean="0"/>
          </a:p>
          <a:p>
            <a:r>
              <a:rPr lang="en-CA" sz="4600" b="1" dirty="0" err="1" smtClean="0"/>
              <a:t>ቍዐከ</a:t>
            </a:r>
            <a:r>
              <a:rPr lang="en-CA" sz="4600" b="1" dirty="0" smtClean="0"/>
              <a:t>፥  </a:t>
            </a:r>
            <a:r>
              <a:rPr lang="en-CA" sz="4600" b="1" dirty="0"/>
              <a:t>ኦ </a:t>
            </a:r>
            <a:r>
              <a:rPr lang="en-CA" sz="4600" b="1" dirty="0" smtClean="0"/>
              <a:t> </a:t>
            </a:r>
            <a:r>
              <a:rPr lang="en-CA" sz="4600" b="1" dirty="0" err="1" smtClean="0"/>
              <a:t>እግዚእነ</a:t>
            </a:r>
            <a:r>
              <a:rPr lang="en-CA" sz="4600" b="1" dirty="0" smtClean="0"/>
              <a:t> </a:t>
            </a:r>
            <a:r>
              <a:rPr lang="en-CA" sz="4600" b="1" dirty="0" err="1"/>
              <a:t>ወአምላክነ</a:t>
            </a:r>
            <a:r>
              <a:rPr lang="en-CA" sz="4600" b="1" dirty="0"/>
              <a:t>።</a:t>
            </a:r>
          </a:p>
        </p:txBody>
      </p:sp>
    </p:spTree>
    <p:extLst>
      <p:ext uri="{BB962C8B-B14F-4D97-AF65-F5344CB8AC3E}">
        <p14:creationId xmlns:p14="http://schemas.microsoft.com/office/powerpoint/2010/main" val="2948523147"/>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193"/>
            <a:ext cx="4054247" cy="12089463"/>
          </a:xfrm>
          <a:prstGeom prst="rect">
            <a:avLst/>
          </a:prstGeom>
        </p:spPr>
        <p:txBody>
          <a:bodyPr wrap="square">
            <a:spAutoFit/>
          </a:bodyPr>
          <a:lstStyle/>
          <a:p>
            <a:pPr marL="40639" marR="40639">
              <a:lnSpc>
                <a:spcPct val="140000"/>
              </a:lnSpc>
              <a:spcBef>
                <a:spcPts val="600"/>
              </a:spcBef>
              <a:buClr>
                <a:srgbClr val="FF2600"/>
              </a:buClr>
              <a:buFont typeface="GeezTypeNet"/>
              <a:defRPr sz="2800"/>
            </a:pPr>
            <a:r>
              <a:rPr lang="en-CA" sz="2500" dirty="0" err="1" smtClean="0">
                <a:solidFill>
                  <a:srgbClr val="FF2600"/>
                </a:solidFill>
                <a:uFill>
                  <a:solidFill>
                    <a:srgbClr val="FF2600"/>
                  </a:solidFill>
                </a:uFill>
                <a:latin typeface="GeezTypeNet"/>
                <a:ea typeface="GeezTypeNet"/>
                <a:cs typeface="GeezTypeNet"/>
                <a:sym typeface="GeezTypeNet"/>
              </a:rPr>
              <a:t>ይ.ካ</a:t>
            </a:r>
            <a:r>
              <a:rPr lang="en-CA" sz="2500" dirty="0">
                <a:solidFill>
                  <a:srgbClr val="FF2600"/>
                </a:solidFill>
                <a:uFill>
                  <a:solidFill>
                    <a:srgbClr val="FF2600"/>
                  </a:solidFill>
                </a:uFill>
                <a:latin typeface="GeezTypeNet"/>
                <a:ea typeface="GeezTypeNet"/>
                <a:cs typeface="GeezTypeNet"/>
                <a:sym typeface="GeezTypeNet"/>
              </a:rPr>
              <a:t>.</a:t>
            </a:r>
            <a:r>
              <a:rPr lang="sk-SK" sz="1400" dirty="0" smtClean="0">
                <a:latin typeface="GeezTypeNet"/>
                <a:ea typeface="GeezTypeNet"/>
                <a:cs typeface="GeezTypeNet"/>
                <a:sym typeface="GeezTypeNet"/>
              </a:rPr>
              <a:t> </a:t>
            </a:r>
            <a:r>
              <a:rPr lang="en-CA" sz="1400" dirty="0" smtClean="0">
                <a:solidFill>
                  <a:srgbClr val="FFC000"/>
                </a:solidFill>
                <a:latin typeface="GeezTypeNet"/>
                <a:ea typeface="GeezTypeNet"/>
                <a:cs typeface="GeezTypeNet"/>
                <a:sym typeface="GeezTypeNet"/>
              </a:rPr>
              <a:t>91.</a:t>
            </a:r>
            <a:r>
              <a:rPr lang="ti-ET" sz="3500" dirty="0" smtClean="0">
                <a:uFill>
                  <a:solidFill>
                    <a:srgbClr val="000000"/>
                  </a:solidFill>
                </a:uFill>
              </a:rPr>
              <a:t>ኦ </a:t>
            </a:r>
            <a:r>
              <a:rPr lang="ti-ET" sz="3500" dirty="0">
                <a:uFill>
                  <a:solidFill>
                    <a:srgbClr val="000000"/>
                  </a:solidFill>
                </a:uFill>
              </a:rPr>
              <a:t>ጐይታ መዘከርታ ሕማማትካ ክንገብርን ኣብ ትንሣኤኻውን ክንካፈልን ንዝተጋባእና </a:t>
            </a:r>
            <a:r>
              <a:rPr lang="ti-ET" sz="3500" dirty="0" smtClean="0">
                <a:uFill>
                  <a:solidFill>
                    <a:srgbClr val="000000"/>
                  </a:solidFill>
                </a:uFill>
              </a:rPr>
              <a:t>ንሕናውን</a:t>
            </a:r>
            <a:r>
              <a:rPr lang="en-CA" sz="3500" dirty="0" smtClean="0">
                <a:uFill>
                  <a:solidFill>
                    <a:srgbClr val="000000"/>
                  </a:solidFill>
                </a:uFill>
              </a:rPr>
              <a:t>    </a:t>
            </a:r>
            <a:r>
              <a:rPr lang="ti-ET" sz="3500" dirty="0" smtClean="0">
                <a:uFill>
                  <a:solidFill>
                    <a:srgbClr val="000000"/>
                  </a:solidFill>
                </a:uFill>
              </a:rPr>
              <a:t> </a:t>
            </a:r>
            <a:r>
              <a:rPr lang="ti-ET" sz="3500" dirty="0">
                <a:uFill>
                  <a:solidFill>
                    <a:srgbClr val="000000"/>
                  </a:solidFill>
                </a:uFill>
              </a:rPr>
              <a:t>ኦ ጐይታ ኣምላኽና፡ ንልምነካ ኣሎና። እዛ ኅብስቲ እዚኣ ኣብ ማእከል እምባን ኩርባን ኣብ በረኻን ቆላን ዝተበታተነት ክነሳ፡ ተኣኪባ ሓንቲ ኅብስቲ ከም ዝኾነት ከምኡ ከኣ ነኣና ካብ ኩሉ ናይ ኃጢኣት እኩይ ሒልና ፈሊኻ ናብ ፍጹም እምነትካ ብመለኮትካ ኣጋብኣና።</a:t>
            </a:r>
          </a:p>
        </p:txBody>
      </p:sp>
      <p:sp>
        <p:nvSpPr>
          <p:cNvPr id="20" name="Rectangle 19"/>
          <p:cNvSpPr/>
          <p:nvPr/>
        </p:nvSpPr>
        <p:spPr>
          <a:xfrm>
            <a:off x="7986410" y="-125376"/>
            <a:ext cx="4306143" cy="14096167"/>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400" b="1" dirty="0">
                <a:solidFill>
                  <a:srgbClr val="FF0000"/>
                </a:solidFill>
              </a:rPr>
              <a:t>Priest</a:t>
            </a:r>
            <a:r>
              <a:rPr lang="en-US" sz="2400" b="1" dirty="0" smtClean="0">
                <a:solidFill>
                  <a:srgbClr val="FF0000"/>
                </a:solidFill>
              </a:rPr>
              <a:t>:</a:t>
            </a:r>
            <a:r>
              <a:rPr lang="en-US" sz="2400" dirty="0" smtClean="0">
                <a:solidFill>
                  <a:srgbClr val="FF0000"/>
                </a:solidFill>
              </a:rPr>
              <a:t> </a:t>
            </a:r>
            <a:r>
              <a:rPr lang="en-US" sz="1400" dirty="0" smtClean="0">
                <a:solidFill>
                  <a:srgbClr val="FFC000"/>
                </a:solidFill>
              </a:rPr>
              <a:t>91. </a:t>
            </a:r>
            <a:r>
              <a:rPr lang="en-US" sz="3500" dirty="0" smtClean="0"/>
              <a:t>We</a:t>
            </a:r>
            <a:r>
              <a:rPr lang="en-US" sz="3500" dirty="0"/>
              <a:t>, who are gathered together to make remembrance of thy sufferings and partake in </a:t>
            </a:r>
            <a:r>
              <a:rPr lang="en-US" sz="3500" dirty="0" smtClean="0"/>
              <a:t>thy </a:t>
            </a:r>
            <a:r>
              <a:rPr lang="en-US" sz="3500" dirty="0" err="1" smtClean="0"/>
              <a:t>resurr-ection</a:t>
            </a:r>
            <a:r>
              <a:rPr lang="en-US" sz="3500" dirty="0" smtClean="0"/>
              <a:t> </a:t>
            </a:r>
            <a:r>
              <a:rPr lang="en-US" sz="3500" dirty="0"/>
              <a:t>from the dead, beseech thee, Lord our God, as this bread which was scattered among the mountains and the little hills, in the forests and the vales, being gathered </a:t>
            </a:r>
            <a:r>
              <a:rPr lang="en-US" sz="3500" dirty="0" err="1"/>
              <a:t>togeher</a:t>
            </a:r>
            <a:r>
              <a:rPr lang="en-US" sz="3500" dirty="0"/>
              <a:t>, became one perfect bread’, likewise gather us together, through thy divinity, out of all evil thought of sin into thy perfect faith. </a:t>
            </a:r>
          </a:p>
        </p:txBody>
      </p:sp>
      <p:sp>
        <p:nvSpPr>
          <p:cNvPr id="2" name="Rectangle 1"/>
          <p:cNvSpPr/>
          <p:nvPr/>
        </p:nvSpPr>
        <p:spPr>
          <a:xfrm>
            <a:off x="24713" y="-62079"/>
            <a:ext cx="4177636" cy="11785919"/>
          </a:xfrm>
          <a:prstGeom prst="rect">
            <a:avLst/>
          </a:prstGeom>
        </p:spPr>
        <p:txBody>
          <a:bodyPr wrap="square">
            <a:spAutoFit/>
          </a:bodyPr>
          <a:lstStyle/>
          <a:p>
            <a:pPr marL="40639" marR="40639">
              <a:lnSpc>
                <a:spcPct val="150000"/>
              </a:lnSpc>
              <a:spcBef>
                <a:spcPts val="600"/>
              </a:spcBef>
              <a:buClr>
                <a:srgbClr val="FF2600"/>
              </a:buClr>
              <a:buFont typeface="GeezTypeNet"/>
              <a:defRPr sz="2800"/>
            </a:pPr>
            <a:r>
              <a:rPr lang="en-CA" sz="2500" dirty="0" err="1" smtClean="0">
                <a:solidFill>
                  <a:srgbClr val="FF2600"/>
                </a:solidFill>
                <a:uFill>
                  <a:solidFill>
                    <a:srgbClr val="FF2600"/>
                  </a:solidFill>
                </a:uFill>
                <a:latin typeface="GeezTypeNet"/>
                <a:ea typeface="GeezTypeNet"/>
                <a:cs typeface="GeezTypeNet"/>
                <a:sym typeface="GeezTypeNet"/>
              </a:rPr>
              <a:t>ይ.ካ</a:t>
            </a:r>
            <a:r>
              <a:rPr lang="en-CA" sz="2500" dirty="0">
                <a:solidFill>
                  <a:srgbClr val="FF2600"/>
                </a:solidFill>
                <a:uFill>
                  <a:solidFill>
                    <a:srgbClr val="FF2600"/>
                  </a:solidFill>
                </a:uFill>
                <a:latin typeface="GeezTypeNet"/>
                <a:ea typeface="GeezTypeNet"/>
                <a:cs typeface="GeezTypeNet"/>
                <a:sym typeface="GeezTypeNet"/>
              </a:rPr>
              <a:t>.</a:t>
            </a:r>
            <a:r>
              <a:rPr lang="mr-IN" sz="2500" dirty="0" smtClean="0">
                <a:latin typeface="GeezTypeNet"/>
                <a:ea typeface="GeezTypeNet"/>
                <a:cs typeface="GeezTypeNet"/>
                <a:sym typeface="GeezTypeNet"/>
              </a:rPr>
              <a:t> </a:t>
            </a:r>
            <a:r>
              <a:rPr lang="ti-ET" sz="1400" dirty="0">
                <a:solidFill>
                  <a:srgbClr val="FFC000"/>
                </a:solidFill>
                <a:uFill>
                  <a:solidFill>
                    <a:srgbClr val="000000"/>
                  </a:solidFill>
                </a:uFill>
              </a:rPr>
              <a:t>፺፩. </a:t>
            </a:r>
            <a:r>
              <a:rPr lang="ti-ET" sz="3400" dirty="0" smtClean="0">
                <a:uFill>
                  <a:solidFill>
                    <a:srgbClr val="000000"/>
                  </a:solidFill>
                </a:uFill>
              </a:rPr>
              <a:t>ወንሕነኒ </a:t>
            </a:r>
            <a:r>
              <a:rPr lang="ti-ET" sz="3400" dirty="0">
                <a:uFill>
                  <a:solidFill>
                    <a:srgbClr val="000000"/>
                  </a:solidFill>
                </a:uFill>
              </a:rPr>
              <a:t>እግዚኦ እለ ተጋባእነ ከመ ንግበር ተዝካረ ሕማማቲከ ወከመ ንሳተፍከ በትንሣኤከ እሙታን። ናስተበቁዐከ እግዚኦ ኣምላክነ በከመ ተጋብኣት ዛቲ ኅብስት እንዘ ዙርት ይእቲ </a:t>
            </a:r>
            <a:r>
              <a:rPr lang="ti-ET" sz="3400" dirty="0" smtClean="0">
                <a:uFill>
                  <a:solidFill>
                    <a:srgbClr val="000000"/>
                  </a:solidFill>
                </a:uFill>
              </a:rPr>
              <a:t>ማእከለ ኣድባር ወአውግር፡ ወውስተ ገዳም ወቆላት ወተጋቢኣ ኮነት ኣሓተ ኅብስተ ፍጽምተ። ወከማሁ ኪያነሂ ኣስተጋብአነ በመለኮትከ እምኵሉ ሕሊና እኩይ ዘኃጢኣት ውስተ ሃይማኖትከ ፍጽምት።</a:t>
            </a:r>
            <a:endParaRPr lang="ti-ET" sz="3400" dirty="0">
              <a:uFill>
                <a:solidFill>
                  <a:srgbClr val="000000"/>
                </a:solidFill>
              </a:uFill>
            </a:endParaRPr>
          </a:p>
        </p:txBody>
      </p:sp>
    </p:spTree>
    <p:extLst>
      <p:ext uri="{BB962C8B-B14F-4D97-AF65-F5344CB8AC3E}">
        <p14:creationId xmlns:p14="http://schemas.microsoft.com/office/powerpoint/2010/main" val="1486443134"/>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193"/>
            <a:ext cx="4054247" cy="6124754"/>
          </a:xfrm>
          <a:prstGeom prst="rect">
            <a:avLst/>
          </a:prstGeom>
        </p:spPr>
        <p:txBody>
          <a:bodyPr wrap="square">
            <a:spAutoFit/>
          </a:bodyPr>
          <a:lstStyle/>
          <a:p>
            <a:pPr marL="40639" marR="40639">
              <a:lnSpc>
                <a:spcPct val="140000"/>
              </a:lnSpc>
              <a:spcBef>
                <a:spcPts val="600"/>
              </a:spcBef>
              <a:buClr>
                <a:srgbClr val="FF2600"/>
              </a:buClr>
              <a:buFont typeface="GeezTypeNet"/>
              <a:defRPr sz="2800"/>
            </a:pPr>
            <a:r>
              <a:rPr lang="ti-ET" sz="4000" dirty="0" smtClean="0">
                <a:uFill>
                  <a:solidFill>
                    <a:srgbClr val="000000"/>
                  </a:solidFill>
                </a:uFill>
              </a:rPr>
              <a:t>ክነሳ</a:t>
            </a:r>
            <a:r>
              <a:rPr lang="ti-ET" sz="4000" dirty="0">
                <a:uFill>
                  <a:solidFill>
                    <a:srgbClr val="000000"/>
                  </a:solidFill>
                </a:uFill>
              </a:rPr>
              <a:t>፡ ተኣኪባ ሓንቲ ኅብስቲ ከም ዝኾነት ከምኡ ከኣ ነኣና ካብ ኩሉ ናይ ኃጢኣት እኩይ ሒልና ፈሊኻ ናብ ፍጹም እምነትካ ብመለኮትካ ኣጋብኣና።</a:t>
            </a:r>
          </a:p>
        </p:txBody>
      </p:sp>
      <p:sp>
        <p:nvSpPr>
          <p:cNvPr id="20" name="Rectangle 19"/>
          <p:cNvSpPr/>
          <p:nvPr/>
        </p:nvSpPr>
        <p:spPr>
          <a:xfrm>
            <a:off x="7986410" y="-125376"/>
            <a:ext cx="4306143" cy="7094250"/>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3500" dirty="0" smtClean="0"/>
              <a:t>and </a:t>
            </a:r>
            <a:r>
              <a:rPr lang="en-US" sz="3500" dirty="0"/>
              <a:t>the little hills, in the forests and the vales, being gathered </a:t>
            </a:r>
            <a:r>
              <a:rPr lang="en-US" sz="3500" dirty="0" err="1"/>
              <a:t>togeher</a:t>
            </a:r>
            <a:r>
              <a:rPr lang="en-US" sz="3500" dirty="0"/>
              <a:t>, became one perfect bread’, likewise gather us together, through thy divinity, out of all evil thought of sin into thy perfect faith. </a:t>
            </a:r>
          </a:p>
        </p:txBody>
      </p:sp>
      <p:sp>
        <p:nvSpPr>
          <p:cNvPr id="2" name="Rectangle 1"/>
          <p:cNvSpPr/>
          <p:nvPr/>
        </p:nvSpPr>
        <p:spPr>
          <a:xfrm>
            <a:off x="24713" y="-62079"/>
            <a:ext cx="4177636" cy="6144311"/>
          </a:xfrm>
          <a:prstGeom prst="rect">
            <a:avLst/>
          </a:prstGeom>
        </p:spPr>
        <p:txBody>
          <a:bodyPr wrap="square">
            <a:spAutoFit/>
          </a:bodyPr>
          <a:lstStyle/>
          <a:p>
            <a:pPr marL="40639" marR="40639">
              <a:lnSpc>
                <a:spcPct val="150000"/>
              </a:lnSpc>
              <a:spcBef>
                <a:spcPts val="600"/>
              </a:spcBef>
              <a:buClr>
                <a:srgbClr val="FF2600"/>
              </a:buClr>
              <a:buFont typeface="GeezTypeNet"/>
              <a:defRPr sz="2800"/>
            </a:pPr>
            <a:r>
              <a:rPr lang="ti-ET" sz="3800" dirty="0" smtClean="0">
                <a:uFill>
                  <a:solidFill>
                    <a:srgbClr val="000000"/>
                  </a:solidFill>
                </a:uFill>
              </a:rPr>
              <a:t>ወቆላት ወተጋቢኣ ኮነት ኣሓተ ኅብስተ ፍጽምተ። ወከማሁ ኪያነሂ ኣስተጋብአነ በመለኮትከ እምኵሉ ሕሊና እኩይ ዘኃጢኣት ውስተ ሃይማኖትከ ፍጽምት።</a:t>
            </a:r>
            <a:endParaRPr lang="ti-ET" sz="3800" dirty="0">
              <a:uFill>
                <a:solidFill>
                  <a:srgbClr val="000000"/>
                </a:solidFill>
              </a:uFill>
            </a:endParaRPr>
          </a:p>
        </p:txBody>
      </p:sp>
    </p:spTree>
    <p:extLst>
      <p:ext uri="{BB962C8B-B14F-4D97-AF65-F5344CB8AC3E}">
        <p14:creationId xmlns:p14="http://schemas.microsoft.com/office/powerpoint/2010/main" val="3766359798"/>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268383"/>
          </a:xfrm>
          <a:prstGeom prst="rect">
            <a:avLst/>
          </a:prstGeom>
        </p:spPr>
        <p:txBody>
          <a:bodyPr wrap="square">
            <a:spAutoFit/>
          </a:bodyPr>
          <a:lstStyle/>
          <a:p>
            <a:pPr marL="40639" marR="40639">
              <a:lnSpc>
                <a:spcPct val="125000"/>
              </a:lnSpc>
              <a:spcBef>
                <a:spcPts val="600"/>
              </a:spcBef>
              <a:defRPr sz="1800">
                <a:uFillTx/>
              </a:defRPr>
            </a:pPr>
            <a:r>
              <a:rPr lang="en-CA" sz="1400" dirty="0" smtClean="0">
                <a:uFill>
                  <a:solidFill>
                    <a:srgbClr val="000000"/>
                  </a:solidFill>
                </a:uFill>
              </a:rPr>
              <a:t>92. </a:t>
            </a:r>
            <a:r>
              <a:rPr lang="ti-ET" sz="3600" dirty="0" smtClean="0">
                <a:uFill>
                  <a:solidFill>
                    <a:srgbClr val="000000"/>
                  </a:solidFill>
                </a:uFill>
              </a:rPr>
              <a:t>ኦ </a:t>
            </a:r>
            <a:r>
              <a:rPr lang="ti-ET" sz="3600" dirty="0">
                <a:uFill>
                  <a:solidFill>
                    <a:srgbClr val="000000"/>
                  </a:solidFill>
                </a:uFill>
              </a:rPr>
              <a:t>ጐይታ ናይዚ ወይኒዚ ምስ ማይ ምሕዋሱ፡ ሓደ ካብ ሓደ ኪፍለ ከም ዘይከኣል፡ ከምኡ ከኣ መለኮትካ ምስ ሰብነትና፡ ሰብነትና ምስ መለኮትካ፡ ዕቤትካ ብትሕትናና ትሕትናና ብዕቤትካ ሓደ ይኹን።</a:t>
            </a:r>
            <a:endParaRPr lang="en-US" sz="3600" dirty="0">
              <a:uFill>
                <a:solidFill>
                  <a:srgbClr val="000000"/>
                </a:solidFill>
              </a:uFill>
              <a:latin typeface="GeezTypeNet"/>
              <a:ea typeface="GeezTypeNet"/>
              <a:cs typeface="GeezTypeNet"/>
              <a:sym typeface="GeezTypeNet"/>
            </a:endParaRPr>
          </a:p>
        </p:txBody>
      </p:sp>
      <p:sp>
        <p:nvSpPr>
          <p:cNvPr id="20" name="Rectangle 19"/>
          <p:cNvSpPr/>
          <p:nvPr/>
        </p:nvSpPr>
        <p:spPr>
          <a:xfrm>
            <a:off x="7986410" y="-125376"/>
            <a:ext cx="4306143" cy="6704271"/>
          </a:xfrm>
          <a:prstGeom prst="rect">
            <a:avLst/>
          </a:prstGeom>
        </p:spPr>
        <p:txBody>
          <a:bodyPr wrap="square">
            <a:spAutoFit/>
          </a:bodyPr>
          <a:lstStyle/>
          <a:p>
            <a:pPr marL="40639" marR="40639">
              <a:lnSpc>
                <a:spcPct val="110000"/>
              </a:lnSpc>
              <a:spcBef>
                <a:spcPts val="600"/>
              </a:spcBef>
              <a:defRPr sz="1800">
                <a:uFillTx/>
              </a:defRPr>
            </a:pPr>
            <a:r>
              <a:rPr lang="en-US" sz="1400" dirty="0" smtClean="0">
                <a:solidFill>
                  <a:schemeClr val="tx1">
                    <a:lumMod val="95000"/>
                  </a:schemeClr>
                </a:solidFill>
                <a:uFill>
                  <a:solidFill>
                    <a:srgbClr val="000000"/>
                  </a:solidFill>
                </a:uFill>
              </a:rPr>
              <a:t>92. </a:t>
            </a:r>
            <a:r>
              <a:rPr lang="en-US" sz="2800" dirty="0" smtClean="0">
                <a:solidFill>
                  <a:schemeClr val="tx1">
                    <a:lumMod val="95000"/>
                  </a:schemeClr>
                </a:solidFill>
                <a:uFill>
                  <a:solidFill>
                    <a:srgbClr val="000000"/>
                  </a:solidFill>
                </a:uFill>
              </a:rPr>
              <a:t>As with mixture of this wine water, the one cannot be separated from the other, so let be thy divinity be united with our humanity, and our humanity with thy divinity, and let thy greatness be united with our humility and our humility with thy greatness. Lord accept this our offering from us for a memorial of righteousness before thee.</a:t>
            </a:r>
            <a:endParaRPr lang="en-US" sz="2800" dirty="0">
              <a:solidFill>
                <a:schemeClr val="tx1">
                  <a:lumMod val="95000"/>
                </a:schemeClr>
              </a:solidFill>
              <a:uFill>
                <a:solidFill>
                  <a:srgbClr val="000000"/>
                </a:solidFill>
              </a:uFill>
            </a:endParaRPr>
          </a:p>
        </p:txBody>
      </p:sp>
      <p:sp>
        <p:nvSpPr>
          <p:cNvPr id="2" name="Rectangle 1"/>
          <p:cNvSpPr/>
          <p:nvPr/>
        </p:nvSpPr>
        <p:spPr>
          <a:xfrm>
            <a:off x="24713" y="-62079"/>
            <a:ext cx="4177636" cy="6908045"/>
          </a:xfrm>
          <a:prstGeom prst="rect">
            <a:avLst/>
          </a:prstGeom>
        </p:spPr>
        <p:txBody>
          <a:bodyPr wrap="square">
            <a:spAutoFit/>
          </a:bodyPr>
          <a:lstStyle/>
          <a:p>
            <a:pPr marL="40639" marR="40639">
              <a:lnSpc>
                <a:spcPct val="145000"/>
              </a:lnSpc>
              <a:spcBef>
                <a:spcPts val="600"/>
              </a:spcBef>
              <a:defRPr sz="1800">
                <a:uFillTx/>
              </a:defRPr>
            </a:pPr>
            <a:r>
              <a:rPr lang="ti-ET" sz="1400" dirty="0">
                <a:uFill>
                  <a:solidFill>
                    <a:srgbClr val="000000"/>
                  </a:solidFill>
                </a:uFill>
              </a:rPr>
              <a:t>፺፪. </a:t>
            </a:r>
            <a:r>
              <a:rPr lang="ti-ET" sz="3000" dirty="0" smtClean="0">
                <a:uFill>
                  <a:solidFill>
                    <a:srgbClr val="000000"/>
                  </a:solidFill>
                </a:uFill>
              </a:rPr>
              <a:t>ወበከመ </a:t>
            </a:r>
            <a:r>
              <a:rPr lang="ti-ET" sz="3000" dirty="0">
                <a:uFill>
                  <a:solidFill>
                    <a:srgbClr val="000000"/>
                  </a:solidFill>
                </a:uFill>
              </a:rPr>
              <a:t>ቱስሕቱ ለዝንቱ ወይን ምስለ ማይ ኢይትከሀል ይትፈለጥ ኣሓዱ እምኣሓዱ። ወከማሁ ይደመር መለኮትከ በትስብእትነ ወትስብእትነ በመለኮትከ። ዕበይነ በትሕትናነ፡ ወትሕትናነ በዕበይከ።
ወተወከፍ ለነ፡ ዘንተ ቁርባነነ እግዚኦ በቅድሜከ ለተዝካረ ጻድቅ።</a:t>
            </a:r>
          </a:p>
        </p:txBody>
      </p:sp>
    </p:spTree>
    <p:extLst>
      <p:ext uri="{BB962C8B-B14F-4D97-AF65-F5344CB8AC3E}">
        <p14:creationId xmlns:p14="http://schemas.microsoft.com/office/powerpoint/2010/main" val="1720671449"/>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166510" cy="6532558"/>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 </a:t>
            </a:r>
            <a:r>
              <a:rPr lang="en-CA" sz="1400" dirty="0" smtClean="0">
                <a:uFill>
                  <a:solidFill>
                    <a:srgbClr val="000000"/>
                  </a:solidFill>
                </a:uFill>
              </a:rPr>
              <a:t>93.</a:t>
            </a:r>
            <a:r>
              <a:rPr lang="ti-ET" sz="3100" dirty="0" smtClean="0">
                <a:uFill>
                  <a:solidFill>
                    <a:srgbClr val="000000"/>
                  </a:solidFill>
                </a:uFill>
              </a:rPr>
              <a:t>ነዚ </a:t>
            </a:r>
            <a:r>
              <a:rPr lang="ti-ET" sz="3100" dirty="0">
                <a:uFill>
                  <a:solidFill>
                    <a:srgbClr val="000000"/>
                  </a:solidFill>
                </a:uFill>
              </a:rPr>
              <a:t>ቁርባንና ንዝኽሪ ጽድቂ ኣብ ቅድሜኻ ተቐበለልና። </a:t>
            </a:r>
            <a:endParaRPr lang="en-CA" sz="3100" dirty="0" smtClean="0">
              <a:uFill>
                <a:solidFill>
                  <a:srgbClr val="000000"/>
                </a:solidFill>
              </a:uFill>
            </a:endParaRPr>
          </a:p>
          <a:p>
            <a:pPr marL="40639" marR="40639">
              <a:lnSpc>
                <a:spcPct val="150000"/>
              </a:lnSpc>
              <a:spcBef>
                <a:spcPts val="600"/>
              </a:spcBef>
              <a:defRPr sz="1800">
                <a:uFillTx/>
              </a:defRPr>
            </a:pPr>
            <a:r>
              <a:rPr lang="ti-ET" sz="3100" dirty="0" smtClean="0">
                <a:uFill>
                  <a:solidFill>
                    <a:srgbClr val="000000"/>
                  </a:solidFill>
                </a:uFill>
              </a:rPr>
              <a:t>ከም </a:t>
            </a:r>
            <a:r>
              <a:rPr lang="ti-ET" sz="3100" dirty="0">
                <a:uFill>
                  <a:solidFill>
                    <a:srgbClr val="000000"/>
                  </a:solidFill>
                </a:uFill>
              </a:rPr>
              <a:t>ናይ ኣቤል ንጹሕ መስዋዕቲ፡ ነቕርበልካ ኣሎና። ከምኡውን ምስ ኩሎም እቶም ነውሪ ዘይብሎም ኣብ ቅድሜኻ ቁርባኖም ዝሠመረሎም ናይ ዘለዓለም መዘከርታ ዘለዎም ኬንና ነቕርበልካ ኣሎና።</a:t>
            </a:r>
          </a:p>
        </p:txBody>
      </p:sp>
      <p:sp>
        <p:nvSpPr>
          <p:cNvPr id="20" name="Rectangle 19"/>
          <p:cNvSpPr/>
          <p:nvPr/>
        </p:nvSpPr>
        <p:spPr>
          <a:xfrm>
            <a:off x="7986410" y="-125376"/>
            <a:ext cx="4306143" cy="7155805"/>
          </a:xfrm>
          <a:prstGeom prst="rect">
            <a:avLst/>
          </a:prstGeom>
        </p:spPr>
        <p:txBody>
          <a:bodyPr wrap="square">
            <a:spAutoFit/>
          </a:bodyPr>
          <a:lstStyle/>
          <a:p>
            <a:pPr marL="40639" marR="40639">
              <a:lnSpc>
                <a:spcPct val="150000"/>
              </a:lnSpc>
              <a:spcBef>
                <a:spcPts val="600"/>
              </a:spcBef>
              <a:defRPr sz="1800">
                <a:uFillTx/>
              </a:defRPr>
            </a:pPr>
            <a:r>
              <a:rPr lang="en-US" sz="1400" dirty="0" smtClean="0">
                <a:uFill>
                  <a:solidFill>
                    <a:srgbClr val="000000"/>
                  </a:solidFill>
                </a:uFill>
              </a:rPr>
              <a:t>93.</a:t>
            </a:r>
            <a:r>
              <a:rPr lang="en-US" sz="3400" dirty="0" smtClean="0">
                <a:uFill>
                  <a:solidFill>
                    <a:srgbClr val="000000"/>
                  </a:solidFill>
                </a:uFill>
              </a:rPr>
              <a:t>Like </a:t>
            </a:r>
            <a:r>
              <a:rPr lang="en-US" sz="3400" dirty="0">
                <a:uFill>
                  <a:solidFill>
                    <a:srgbClr val="000000"/>
                  </a:solidFill>
                </a:uFill>
              </a:rPr>
              <a:t>Abel we offer to thee a pure oblation and like all those who are blameless, with whom thy majesty was pleased, the memorial of whose everlasting offerings is before </a:t>
            </a:r>
            <a:r>
              <a:rPr lang="en-US" sz="3400" dirty="0" smtClean="0">
                <a:uFill>
                  <a:solidFill>
                    <a:srgbClr val="000000"/>
                  </a:solidFill>
                </a:uFill>
              </a:rPr>
              <a:t>thee;</a:t>
            </a:r>
            <a:endParaRPr lang="en-US" sz="3400" dirty="0">
              <a:uFill>
                <a:solidFill>
                  <a:srgbClr val="000000"/>
                </a:solidFill>
              </a:uFill>
            </a:endParaRPr>
          </a:p>
        </p:txBody>
      </p:sp>
      <p:sp>
        <p:nvSpPr>
          <p:cNvPr id="2" name="Rectangle 1"/>
          <p:cNvSpPr/>
          <p:nvPr/>
        </p:nvSpPr>
        <p:spPr>
          <a:xfrm>
            <a:off x="24713" y="-62079"/>
            <a:ext cx="4177636" cy="6555641"/>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፺፫. </a:t>
            </a:r>
            <a:r>
              <a:rPr lang="ti-ET" sz="4000" dirty="0">
                <a:uFill>
                  <a:solidFill>
                    <a:srgbClr val="000000"/>
                  </a:solidFill>
                </a:uFill>
              </a:rPr>
              <a:t>ናቅርብ ለከ ምስለ ዘኣቤል ንጹሕ ወምስለ ኵሎሙ እለ ኣልቦሙ ነውር ዘሠምረ ቦሙ ዕበይከ ወቁርባኖሙ ዘለዓለም ዘቦሙ ተዝካር በቅድሜከ።</a:t>
            </a:r>
          </a:p>
        </p:txBody>
      </p:sp>
    </p:spTree>
    <p:extLst>
      <p:ext uri="{BB962C8B-B14F-4D97-AF65-F5344CB8AC3E}">
        <p14:creationId xmlns:p14="http://schemas.microsoft.com/office/powerpoint/2010/main" val="1125499149"/>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497613"/>
          </a:xfrm>
          <a:prstGeom prst="rect">
            <a:avLst/>
          </a:prstGeom>
        </p:spPr>
        <p:txBody>
          <a:bodyPr wrap="square">
            <a:spAutoFit/>
          </a:bodyPr>
          <a:lstStyle/>
          <a:p>
            <a:pPr marL="40639" marR="40639">
              <a:lnSpc>
                <a:spcPct val="140000"/>
              </a:lnSpc>
              <a:spcBef>
                <a:spcPts val="600"/>
              </a:spcBef>
              <a:defRPr sz="1800">
                <a:uFillTx/>
              </a:defRPr>
            </a:pPr>
            <a:r>
              <a:rPr lang="ti-ET" sz="1400" dirty="0">
                <a:uFill>
                  <a:solidFill>
                    <a:srgbClr val="000000"/>
                  </a:solidFill>
                </a:uFill>
              </a:rPr>
              <a:t>94. </a:t>
            </a:r>
            <a:r>
              <a:rPr lang="ti-ET" sz="3000" dirty="0">
                <a:uFill>
                  <a:solidFill>
                    <a:srgbClr val="000000"/>
                  </a:solidFill>
                </a:uFill>
              </a:rPr>
              <a:t>ከምቲ መስተውዓሊ ዝኾነ ኖኅን ከም ኩሎም እቶም መለኮትካ ኣብ ልዕሊኦም ዚዓርፍ ለዋሃትን ሕይወትን ርስትን ሠናይ ዕድልን፡ ምእንቲ ክትህቦም ብሕያውነትካ ዘዕቤኻዮም ከም ኩሎም እቶም ሕይወት መንግስተ ሰማያት፡ ክትህቦም ኣብ ቅድሜኻ ባህ ዘበሉኻ ነቕርበልካ ኣሎና።</a:t>
            </a:r>
          </a:p>
        </p:txBody>
      </p:sp>
      <p:sp>
        <p:nvSpPr>
          <p:cNvPr id="20" name="Rectangle 19"/>
          <p:cNvSpPr/>
          <p:nvPr/>
        </p:nvSpPr>
        <p:spPr>
          <a:xfrm>
            <a:off x="7986410" y="-125376"/>
            <a:ext cx="4306143" cy="6767750"/>
          </a:xfrm>
          <a:prstGeom prst="rect">
            <a:avLst/>
          </a:prstGeom>
        </p:spPr>
        <p:txBody>
          <a:bodyPr wrap="square">
            <a:spAutoFit/>
          </a:bodyPr>
          <a:lstStyle/>
          <a:p>
            <a:pPr marL="40639" marR="40639">
              <a:lnSpc>
                <a:spcPct val="110000"/>
              </a:lnSpc>
              <a:spcBef>
                <a:spcPts val="600"/>
              </a:spcBef>
              <a:defRPr sz="1800">
                <a:uFillTx/>
              </a:defRPr>
            </a:pPr>
            <a:r>
              <a:rPr lang="en-US" sz="1400" dirty="0" smtClean="0">
                <a:solidFill>
                  <a:schemeClr val="tx1">
                    <a:lumMod val="95000"/>
                  </a:schemeClr>
                </a:solidFill>
                <a:uFill>
                  <a:solidFill>
                    <a:srgbClr val="000000"/>
                  </a:solidFill>
                </a:uFill>
              </a:rPr>
              <a:t>94.</a:t>
            </a:r>
            <a:r>
              <a:rPr lang="en-US" sz="3300" dirty="0" smtClean="0">
                <a:solidFill>
                  <a:schemeClr val="tx1">
                    <a:lumMod val="95000"/>
                  </a:schemeClr>
                </a:solidFill>
                <a:uFill>
                  <a:solidFill>
                    <a:srgbClr val="000000"/>
                  </a:solidFill>
                </a:uFill>
              </a:rPr>
              <a:t>Like the prudent Noah and all the meek upon whom thy divinity rests. Thou didst exalt them, through thy kindness, to grant them a good portion and inheritance, with eternal life in the kingdom of heaven together with all those who obeyed thee,</a:t>
            </a:r>
            <a:endParaRPr lang="en-US" sz="3300" dirty="0">
              <a:solidFill>
                <a:schemeClr val="tx1">
                  <a:lumMod val="95000"/>
                </a:schemeClr>
              </a:solidFill>
              <a:uFill>
                <a:solidFill>
                  <a:srgbClr val="000000"/>
                </a:solidFill>
              </a:uFill>
            </a:endParaRPr>
          </a:p>
        </p:txBody>
      </p:sp>
      <p:sp>
        <p:nvSpPr>
          <p:cNvPr id="2" name="Rectangle 1"/>
          <p:cNvSpPr/>
          <p:nvPr/>
        </p:nvSpPr>
        <p:spPr>
          <a:xfrm>
            <a:off x="24712" y="-62079"/>
            <a:ext cx="4328923" cy="6491008"/>
          </a:xfrm>
          <a:prstGeom prst="rect">
            <a:avLst/>
          </a:prstGeom>
        </p:spPr>
        <p:txBody>
          <a:bodyPr wrap="square">
            <a:spAutoFit/>
          </a:bodyPr>
          <a:lstStyle/>
          <a:p>
            <a:pPr marL="40639" marR="40639">
              <a:lnSpc>
                <a:spcPct val="140000"/>
              </a:lnSpc>
              <a:spcBef>
                <a:spcPts val="600"/>
              </a:spcBef>
              <a:defRPr sz="1800">
                <a:uFillTx/>
              </a:defRPr>
            </a:pPr>
            <a:r>
              <a:rPr lang="ti-ET" sz="1400" dirty="0">
                <a:uFill>
                  <a:solidFill>
                    <a:srgbClr val="000000"/>
                  </a:solidFill>
                </a:uFill>
              </a:rPr>
              <a:t>፺፬. </a:t>
            </a:r>
            <a:r>
              <a:rPr lang="ti-ET" sz="3300" dirty="0">
                <a:uFill>
                  <a:solidFill>
                    <a:srgbClr val="000000"/>
                  </a:solidFill>
                </a:uFill>
              </a:rPr>
              <a:t>ምስለ ኖኅ ልብው </a:t>
            </a:r>
            <a:r>
              <a:rPr lang="ti-ET" sz="3300" dirty="0" smtClean="0">
                <a:uFill>
                  <a:solidFill>
                    <a:srgbClr val="000000"/>
                  </a:solidFill>
                </a:uFill>
              </a:rPr>
              <a:t>ወኵ</a:t>
            </a:r>
            <a:r>
              <a:rPr lang="en-CA" sz="3300" dirty="0" smtClean="0">
                <a:uFill>
                  <a:solidFill>
                    <a:srgbClr val="000000"/>
                  </a:solidFill>
                </a:uFill>
              </a:rPr>
              <a:t>-</a:t>
            </a:r>
            <a:r>
              <a:rPr lang="ti-ET" sz="3300" dirty="0" smtClean="0">
                <a:uFill>
                  <a:solidFill>
                    <a:srgbClr val="000000"/>
                  </a:solidFill>
                </a:uFill>
              </a:rPr>
              <a:t>ሎሙ </a:t>
            </a:r>
            <a:r>
              <a:rPr lang="ti-ET" sz="3300" dirty="0">
                <a:uFill>
                  <a:solidFill>
                    <a:srgbClr val="000000"/>
                  </a:solidFill>
                </a:uFill>
              </a:rPr>
              <a:t>የዋሃን ዘየዐርፍ ላዕሌሆሙ መለኮትከ። ወኣዕበይኮሙ በኂሩትከ ተሀቦሙ ተድላ ሠናየ፡ መክፈልተ ወርስተ፡ </a:t>
            </a:r>
            <a:r>
              <a:rPr lang="ti-ET" sz="3300" dirty="0" smtClean="0">
                <a:uFill>
                  <a:solidFill>
                    <a:srgbClr val="000000"/>
                  </a:solidFill>
                </a:uFill>
              </a:rPr>
              <a:t>ወሕይ</a:t>
            </a:r>
            <a:r>
              <a:rPr lang="en-CA" sz="3300" dirty="0" smtClean="0">
                <a:uFill>
                  <a:solidFill>
                    <a:srgbClr val="000000"/>
                  </a:solidFill>
                </a:uFill>
              </a:rPr>
              <a:t>-</a:t>
            </a:r>
            <a:r>
              <a:rPr lang="ti-ET" sz="3300" dirty="0" smtClean="0">
                <a:uFill>
                  <a:solidFill>
                    <a:srgbClr val="000000"/>
                  </a:solidFill>
                </a:uFill>
              </a:rPr>
              <a:t>ወተ </a:t>
            </a:r>
            <a:r>
              <a:rPr lang="ti-ET" sz="3300" dirty="0">
                <a:uFill>
                  <a:solidFill>
                    <a:srgbClr val="000000"/>
                  </a:solidFill>
                </a:uFill>
              </a:rPr>
              <a:t>ዘለዓለም በመንግስተ ሰማያት ምስለ ኵሎሙ እለ ኣድለዉ በቅድሜከ።</a:t>
            </a:r>
          </a:p>
        </p:txBody>
      </p:sp>
    </p:spTree>
    <p:extLst>
      <p:ext uri="{BB962C8B-B14F-4D97-AF65-F5344CB8AC3E}">
        <p14:creationId xmlns:p14="http://schemas.microsoft.com/office/powerpoint/2010/main" val="625813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smtClean="0"/>
              <a:t>ወተወከፍከነ</a:t>
            </a:r>
            <a:r>
              <a:rPr lang="en-CA" sz="4000" dirty="0" smtClean="0"/>
              <a:t>  </a:t>
            </a:r>
            <a:r>
              <a:rPr lang="en-CA" sz="4000" dirty="0" err="1" smtClean="0"/>
              <a:t>ኀቤከ</a:t>
            </a:r>
            <a:r>
              <a:rPr lang="en-CA" sz="4000" dirty="0" smtClean="0"/>
              <a:t> </a:t>
            </a:r>
            <a:r>
              <a:rPr lang="en-CA" sz="4000" dirty="0" err="1"/>
              <a:t>ወተማኅፀንከነ</a:t>
            </a:r>
            <a:r>
              <a:rPr lang="en-CA" sz="4000" dirty="0"/>
              <a:t> </a:t>
            </a:r>
            <a:r>
              <a:rPr lang="en-CA" sz="4000" dirty="0" smtClean="0"/>
              <a:t> </a:t>
            </a:r>
            <a:r>
              <a:rPr lang="en-CA" sz="4000" dirty="0" err="1" smtClean="0"/>
              <a:t>ወአጽና</a:t>
            </a:r>
            <a:endParaRPr lang="en-CA" sz="4000" dirty="0" smtClean="0"/>
          </a:p>
          <a:p>
            <a:r>
              <a:rPr lang="en-CA" sz="4000" dirty="0" err="1" smtClean="0"/>
              <a:t>ዕከነ</a:t>
            </a:r>
            <a:r>
              <a:rPr lang="en-CA" sz="4000" dirty="0" smtClean="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1400" dirty="0" smtClean="0">
                <a:solidFill>
                  <a:srgbClr val="FFC000"/>
                </a:solidFill>
              </a:rPr>
              <a:t>.</a:t>
            </a:r>
            <a:r>
              <a:rPr lang="en-CA" sz="4000" dirty="0" smtClean="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smtClean="0"/>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smtClean="0"/>
              <a:t>ናባኻውን</a:t>
            </a:r>
            <a:r>
              <a:rPr lang="en-CA" sz="4000" dirty="0" smtClean="0"/>
              <a:t> </a:t>
            </a:r>
            <a:r>
              <a:rPr lang="en-CA" sz="4000" dirty="0" err="1" smtClean="0"/>
              <a:t>ስለ</a:t>
            </a:r>
            <a:r>
              <a:rPr lang="en-CA" sz="4000" dirty="0" smtClean="0"/>
              <a:t> </a:t>
            </a:r>
            <a:r>
              <a:rPr lang="en-CA" sz="4000" dirty="0" err="1" smtClean="0"/>
              <a:t>ዘቕረብካ</a:t>
            </a:r>
            <a:endParaRPr lang="en-CA" sz="4000" dirty="0" smtClean="0"/>
          </a:p>
          <a:p>
            <a:r>
              <a:rPr lang="en-CA" sz="4000" dirty="0" err="1" smtClean="0"/>
              <a:t>ናን</a:t>
            </a:r>
            <a:r>
              <a:rPr lang="en-CA" sz="4000" dirty="0" smtClean="0"/>
              <a:t> </a:t>
            </a:r>
            <a:r>
              <a:rPr lang="en-CA" sz="4000" dirty="0" err="1" smtClean="0"/>
              <a:t>ዝተቐበልካናን</a:t>
            </a:r>
            <a:r>
              <a:rPr lang="en-CA" sz="4000" dirty="0" smtClean="0"/>
              <a:t>። </a:t>
            </a:r>
            <a:r>
              <a:rPr lang="en-CA" sz="4000" dirty="0" err="1" smtClean="0"/>
              <a:t>ስለ</a:t>
            </a:r>
            <a:r>
              <a:rPr lang="en-CA" sz="4000" dirty="0" smtClean="0"/>
              <a:t> </a:t>
            </a:r>
            <a:r>
              <a:rPr lang="en-CA" sz="4000" dirty="0" err="1" smtClean="0"/>
              <a:t>ዘዕቈብካናን</a:t>
            </a:r>
            <a:r>
              <a:rPr lang="en-CA" sz="4000" dirty="0" smtClean="0"/>
              <a:t> </a:t>
            </a:r>
            <a:r>
              <a:rPr lang="en-CA" sz="4000" dirty="0" err="1" smtClean="0"/>
              <a:t>ዘጽናዕካናን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smtClean="0"/>
              <a:t>ምእ</a:t>
            </a:r>
            <a:endParaRPr lang="en-CA" sz="4000" dirty="0" smtClean="0"/>
          </a:p>
          <a:p>
            <a:r>
              <a:rPr lang="en-CA" sz="4000" dirty="0" err="1" smtClean="0"/>
              <a:t>ንቲ</a:t>
            </a:r>
            <a:r>
              <a:rPr lang="en-CA" sz="4000" dirty="0" smtClean="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smtClean="0"/>
              <a:t>ኵሉ</a:t>
            </a:r>
            <a:r>
              <a:rPr lang="en-CA" sz="4000" dirty="0" smtClean="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smtClean="0"/>
              <a:t>ምእንታና</a:t>
            </a:r>
            <a:r>
              <a:rPr lang="en-CA" sz="4000" dirty="0" smtClean="0"/>
              <a:t> </a:t>
            </a:r>
            <a:r>
              <a:rPr lang="en-CA" sz="4000" dirty="0" err="1"/>
              <a:t>ጸሎትን</a:t>
            </a:r>
            <a:r>
              <a:rPr lang="en-CA" sz="4000" dirty="0"/>
              <a:t> </a:t>
            </a:r>
            <a:r>
              <a:rPr lang="en-CA" sz="4000" dirty="0" err="1" smtClean="0"/>
              <a:t>ልማኖንውን</a:t>
            </a:r>
            <a:r>
              <a:rPr lang="en-CA" sz="4000" dirty="0" smtClean="0"/>
              <a:t> </a:t>
            </a:r>
            <a:r>
              <a:rPr lang="en-CA" sz="4000" dirty="0" err="1"/>
              <a:t>ካብ</a:t>
            </a:r>
            <a:r>
              <a:rPr lang="en-CA" sz="4000" dirty="0"/>
              <a:t> </a:t>
            </a:r>
            <a:r>
              <a:rPr lang="en-CA" sz="4000" dirty="0" err="1" smtClean="0"/>
              <a:t>ቅዱሳኑ</a:t>
            </a:r>
            <a:r>
              <a:rPr lang="en-CA" sz="4000" dirty="0"/>
              <a:t> </a:t>
            </a:r>
            <a:r>
              <a:rPr lang="en-CA" sz="4000" dirty="0" err="1" smtClean="0"/>
              <a:t>ክቕበል</a:t>
            </a:r>
            <a:r>
              <a:rPr lang="en-CA" sz="4000" dirty="0" smtClean="0"/>
              <a:t>።</a:t>
            </a:r>
            <a:endParaRPr lang="en-CA" sz="4000" dirty="0"/>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Thyself</a:t>
            </a:r>
            <a:r>
              <a:rPr lang="en-US" sz="3300" dirty="0">
                <a:uFill>
                  <a:solidFill>
                    <a:srgbClr val="D84800"/>
                  </a:solidFill>
                </a:uFill>
              </a:rPr>
              <a:t>, </a:t>
            </a:r>
            <a:r>
              <a:rPr lang="en-US" sz="3300" dirty="0" smtClean="0">
                <a:uFill>
                  <a:solidFill>
                    <a:srgbClr val="D84800"/>
                  </a:solidFill>
                </a:uFill>
              </a:rPr>
              <a:t>under taken our </a:t>
            </a:r>
            <a:r>
              <a:rPr lang="en-US" sz="3300" dirty="0">
                <a:uFill>
                  <a:solidFill>
                    <a:srgbClr val="D84800"/>
                  </a:solidFill>
                </a:uFill>
              </a:rPr>
              <a:t>defense, </a:t>
            </a:r>
            <a:r>
              <a:rPr lang="en-US" sz="3300" dirty="0" smtClean="0">
                <a:uFill>
                  <a:solidFill>
                    <a:srgbClr val="D84800"/>
                  </a:solidFill>
                </a:uFill>
              </a:rPr>
              <a:t>strength-</a:t>
            </a:r>
            <a:r>
              <a:rPr lang="en-US" sz="3300" dirty="0" err="1" smtClean="0">
                <a:uFill>
                  <a:solidFill>
                    <a:srgbClr val="D84800"/>
                  </a:solidFill>
                </a:uFill>
              </a:rPr>
              <a:t>ened</a:t>
            </a:r>
            <a:r>
              <a:rPr lang="en-US" sz="3300" dirty="0" smtClean="0">
                <a:uFill>
                  <a:solidFill>
                    <a:srgbClr val="D84800"/>
                  </a:solidFill>
                </a:uFill>
              </a:rPr>
              <a:t> </a:t>
            </a:r>
            <a:r>
              <a:rPr lang="en-US" sz="3300" dirty="0">
                <a:uFill>
                  <a:solidFill>
                    <a:srgbClr val="D84800"/>
                  </a:solidFill>
                </a:uFill>
              </a:rPr>
              <a:t>us and brought </a:t>
            </a:r>
            <a:r>
              <a:rPr lang="en-US" sz="3300" dirty="0" smtClean="0">
                <a:uFill>
                  <a:solidFill>
                    <a:srgbClr val="D84800"/>
                  </a:solidFill>
                </a:uFill>
              </a:rPr>
              <a:t>us unto </a:t>
            </a:r>
            <a:r>
              <a:rPr lang="en-US" sz="3300" dirty="0">
                <a:uFill>
                  <a:solidFill>
                    <a:srgbClr val="D84800"/>
                  </a:solidFill>
                </a:uFill>
              </a:rPr>
              <a:t>this </a:t>
            </a:r>
            <a:r>
              <a:rPr lang="en-US" sz="3300" dirty="0" smtClean="0">
                <a:uFill>
                  <a:solidFill>
                    <a:srgbClr val="D84800"/>
                  </a:solidFill>
                </a:uFill>
              </a:rPr>
              <a:t>hour.</a:t>
            </a:r>
          </a:p>
          <a:p>
            <a:pPr marL="40639" marR="40639">
              <a:spcBef>
                <a:spcPts val="600"/>
              </a:spcBef>
              <a:buClr>
                <a:srgbClr val="D84800"/>
              </a:buClr>
              <a:buFont typeface="Arial"/>
              <a:defRPr sz="2800"/>
            </a:pPr>
            <a:r>
              <a:rPr lang="en-US" sz="33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35.</a:t>
            </a:r>
            <a:r>
              <a:rPr lang="en-US" sz="3300" dirty="0" smtClean="0">
                <a:uFill>
                  <a:solidFill>
                    <a:srgbClr val="D84800"/>
                  </a:solidFill>
                </a:uFill>
              </a:rPr>
              <a:t>Entreat </a:t>
            </a:r>
            <a:r>
              <a:rPr lang="en-US" sz="3300" dirty="0">
                <a:uFill>
                  <a:solidFill>
                    <a:srgbClr val="D84800"/>
                  </a:solidFill>
                </a:uFill>
              </a:rPr>
              <a:t>and beseech that </a:t>
            </a:r>
            <a:r>
              <a:rPr lang="en-US" sz="3300" dirty="0" smtClean="0">
                <a:uFill>
                  <a:solidFill>
                    <a:srgbClr val="D84800"/>
                  </a:solidFill>
                </a:uFill>
              </a:rPr>
              <a:t>the Lord </a:t>
            </a:r>
            <a:r>
              <a:rPr lang="en-US" sz="3300" dirty="0">
                <a:uFill>
                  <a:solidFill>
                    <a:srgbClr val="D84800"/>
                  </a:solidFill>
                </a:uFill>
              </a:rPr>
              <a:t>pity us and mercifully receive </a:t>
            </a:r>
            <a:r>
              <a:rPr lang="en-US" sz="3300" dirty="0" smtClean="0">
                <a:uFill>
                  <a:solidFill>
                    <a:srgbClr val="D84800"/>
                  </a:solidFill>
                </a:uFill>
              </a:rPr>
              <a:t>our prayer </a:t>
            </a:r>
            <a:r>
              <a:rPr lang="en-US" sz="3300" dirty="0">
                <a:uFill>
                  <a:solidFill>
                    <a:srgbClr val="D84800"/>
                  </a:solidFill>
                </a:uFill>
              </a:rPr>
              <a:t>and supplication from His saints </a:t>
            </a:r>
            <a:r>
              <a:rPr lang="en-US" sz="3300" dirty="0" smtClean="0">
                <a:uFill>
                  <a:solidFill>
                    <a:srgbClr val="D84800"/>
                  </a:solidFill>
                </a:uFill>
              </a:rPr>
              <a:t>on our </a:t>
            </a:r>
            <a:r>
              <a:rPr lang="en-US" sz="3300" dirty="0">
                <a:uFill>
                  <a:solidFill>
                    <a:srgbClr val="D84800"/>
                  </a:solidFill>
                </a:uFill>
              </a:rPr>
              <a:t>behalf, according to what is </a:t>
            </a:r>
            <a:r>
              <a:rPr lang="en-US" sz="3300" dirty="0" smtClean="0">
                <a:uFill>
                  <a:solidFill>
                    <a:srgbClr val="D84800"/>
                  </a:solidFill>
                </a:uFill>
              </a:rPr>
              <a:t>expedient at </a:t>
            </a:r>
            <a:r>
              <a:rPr lang="en-US" sz="3300" dirty="0">
                <a:uFill>
                  <a:solidFill>
                    <a:srgbClr val="D84800"/>
                  </a:solidFill>
                </a:uFill>
              </a:rPr>
              <a:t>all times, so that </a:t>
            </a:r>
            <a:r>
              <a:rPr lang="en-US" sz="3300" dirty="0" smtClean="0">
                <a:uFill>
                  <a:solidFill>
                    <a:srgbClr val="D84800"/>
                  </a:solidFill>
                </a:uFill>
              </a:rPr>
              <a:t>He</a:t>
            </a:r>
            <a:endParaRPr lang="en-US" sz="3600" dirty="0"/>
          </a:p>
        </p:txBody>
      </p:sp>
    </p:spTree>
    <p:extLst>
      <p:ext uri="{BB962C8B-B14F-4D97-AF65-F5344CB8AC3E}">
        <p14:creationId xmlns:p14="http://schemas.microsoft.com/office/powerpoint/2010/main" val="4067401400"/>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025000"/>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95.</a:t>
            </a:r>
            <a:r>
              <a:rPr lang="ti-ET" sz="3300" dirty="0" smtClean="0">
                <a:uFill>
                  <a:solidFill>
                    <a:srgbClr val="000000"/>
                  </a:solidFill>
                </a:uFill>
              </a:rPr>
              <a:t>ምስቶም </a:t>
            </a:r>
            <a:r>
              <a:rPr lang="ti-ET" sz="3300" dirty="0">
                <a:uFill>
                  <a:solidFill>
                    <a:srgbClr val="000000"/>
                  </a:solidFill>
                </a:uFill>
              </a:rPr>
              <a:t>ሠናይ ዝገበሩ ብንጽሕና ዝወጹ ብጽድቂ ዝነገሡ ለዋሃት ኣቦታትና ኣብርሃምን ይስሓቕን ያዕቆብን።</a:t>
            </a:r>
            <a:r>
              <a:rPr lang="ti-ET" sz="3000" dirty="0">
                <a:uFill>
                  <a:solidFill>
                    <a:srgbClr val="000000"/>
                  </a:solidFill>
                </a:uFill>
              </a:rPr>
              <a:t>
</a:t>
            </a:r>
            <a:r>
              <a:rPr lang="en-CA" sz="3200" dirty="0">
                <a:uFill>
                  <a:solidFill>
                    <a:srgbClr val="000000"/>
                  </a:solidFill>
                </a:uFill>
              </a:rPr>
              <a:t> </a:t>
            </a:r>
            <a:r>
              <a:rPr lang="en-CA" sz="1400" dirty="0">
                <a:uFill>
                  <a:solidFill>
                    <a:srgbClr val="000000"/>
                  </a:solidFill>
                </a:uFill>
              </a:rPr>
              <a:t>96. </a:t>
            </a:r>
            <a:r>
              <a:rPr lang="ti-ET" sz="3300" dirty="0" smtClean="0">
                <a:uFill>
                  <a:solidFill>
                    <a:srgbClr val="000000"/>
                  </a:solidFill>
                </a:uFill>
              </a:rPr>
              <a:t>ምስ </a:t>
            </a:r>
            <a:r>
              <a:rPr lang="ti-ET" sz="3300" dirty="0">
                <a:uFill>
                  <a:solidFill>
                    <a:srgbClr val="000000"/>
                  </a:solidFill>
                </a:uFill>
              </a:rPr>
              <a:t>ባርያኻ ሙሴን ኩሎም ብፍርሓት </a:t>
            </a:r>
            <a:r>
              <a:rPr lang="ti-ET" sz="3300" dirty="0" smtClean="0">
                <a:uFill>
                  <a:solidFill>
                    <a:srgbClr val="000000"/>
                  </a:solidFill>
                </a:uFill>
              </a:rPr>
              <a:t>ዝሰበኹ</a:t>
            </a:r>
            <a:r>
              <a:rPr lang="en-CA" sz="3300" dirty="0" smtClean="0">
                <a:uFill>
                  <a:solidFill>
                    <a:srgbClr val="000000"/>
                  </a:solidFill>
                </a:uFill>
              </a:rPr>
              <a:t>-</a:t>
            </a:r>
            <a:r>
              <a:rPr lang="ti-ET" sz="3300" dirty="0" smtClean="0">
                <a:uFill>
                  <a:solidFill>
                    <a:srgbClr val="000000"/>
                  </a:solidFill>
                </a:uFill>
              </a:rPr>
              <a:t>ልካ </a:t>
            </a:r>
            <a:r>
              <a:rPr lang="ti-ET" sz="3300" dirty="0">
                <a:uFill>
                  <a:solidFill>
                    <a:srgbClr val="000000"/>
                  </a:solidFill>
                </a:uFill>
              </a:rPr>
              <a:t>ነቢያትን፡ ብዛዕባኻ ድማ ምእንቲ </a:t>
            </a:r>
            <a:r>
              <a:rPr lang="ti-ET" sz="3300" dirty="0" smtClean="0">
                <a:uFill>
                  <a:solidFill>
                    <a:srgbClr val="000000"/>
                  </a:solidFill>
                </a:uFill>
              </a:rPr>
              <a:t>ዓስቦም</a:t>
            </a:r>
            <a:endParaRPr lang="ti-ET" sz="3300" dirty="0">
              <a:uFill>
                <a:solidFill>
                  <a:srgbClr val="000000"/>
                </a:solidFill>
              </a:uFill>
            </a:endParaRPr>
          </a:p>
        </p:txBody>
      </p:sp>
      <p:sp>
        <p:nvSpPr>
          <p:cNvPr id="20" name="Rectangle 19"/>
          <p:cNvSpPr/>
          <p:nvPr/>
        </p:nvSpPr>
        <p:spPr>
          <a:xfrm>
            <a:off x="7986410" y="-125376"/>
            <a:ext cx="4306143" cy="6955750"/>
          </a:xfrm>
          <a:prstGeom prst="rect">
            <a:avLst/>
          </a:prstGeom>
        </p:spPr>
        <p:txBody>
          <a:bodyPr wrap="square">
            <a:spAutoFit/>
          </a:bodyPr>
          <a:lstStyle/>
          <a:p>
            <a:pPr marL="40639" marR="40639">
              <a:lnSpc>
                <a:spcPct val="150000"/>
              </a:lnSpc>
              <a:spcBef>
                <a:spcPts val="600"/>
              </a:spcBef>
              <a:defRPr sz="1800">
                <a:uFillTx/>
              </a:defRPr>
            </a:pPr>
            <a:r>
              <a:rPr lang="en-US" sz="1400" dirty="0" smtClean="0">
                <a:uFill>
                  <a:solidFill>
                    <a:srgbClr val="000000"/>
                  </a:solidFill>
                </a:uFill>
              </a:rPr>
              <a:t>95.</a:t>
            </a:r>
            <a:r>
              <a:rPr lang="en-US" sz="2900" dirty="0" smtClean="0">
                <a:uFill>
                  <a:solidFill>
                    <a:srgbClr val="000000"/>
                  </a:solidFill>
                </a:uFill>
              </a:rPr>
              <a:t>like </a:t>
            </a:r>
            <a:r>
              <a:rPr lang="en-US" sz="2900" dirty="0">
                <a:uFill>
                  <a:solidFill>
                    <a:srgbClr val="000000"/>
                  </a:solidFill>
                </a:uFill>
              </a:rPr>
              <a:t>our meek fathers Abraham, Isaac and Jacob who did good, went out (of the world) in purity and reigned in righteousness, </a:t>
            </a:r>
            <a:endParaRPr lang="en-US" sz="2900" dirty="0" smtClean="0">
              <a:uFill>
                <a:solidFill>
                  <a:srgbClr val="000000"/>
                </a:solidFill>
              </a:uFill>
            </a:endParaRPr>
          </a:p>
          <a:p>
            <a:pPr marL="40639" marR="40639">
              <a:lnSpc>
                <a:spcPct val="150000"/>
              </a:lnSpc>
              <a:spcBef>
                <a:spcPts val="600"/>
              </a:spcBef>
              <a:defRPr sz="1800">
                <a:uFillTx/>
              </a:defRPr>
            </a:pPr>
            <a:r>
              <a:rPr lang="en-US" sz="3300" dirty="0" smtClean="0">
                <a:uFill>
                  <a:solidFill>
                    <a:srgbClr val="000000"/>
                  </a:solidFill>
                </a:uFill>
              </a:rPr>
              <a:t> </a:t>
            </a:r>
            <a:r>
              <a:rPr lang="en-US" sz="1400" dirty="0" smtClean="0">
                <a:uFill>
                  <a:solidFill>
                    <a:srgbClr val="000000"/>
                  </a:solidFill>
                </a:uFill>
              </a:rPr>
              <a:t>96.</a:t>
            </a:r>
            <a:r>
              <a:rPr lang="en-US" sz="2900" dirty="0" smtClean="0">
                <a:uFill>
                  <a:solidFill>
                    <a:srgbClr val="000000"/>
                  </a:solidFill>
                </a:uFill>
              </a:rPr>
              <a:t>like </a:t>
            </a:r>
            <a:r>
              <a:rPr lang="en-US" sz="2900" dirty="0">
                <a:uFill>
                  <a:solidFill>
                    <a:srgbClr val="000000"/>
                  </a:solidFill>
                </a:uFill>
              </a:rPr>
              <a:t>thy servant Moses and all the prophets who </a:t>
            </a:r>
            <a:r>
              <a:rPr lang="en-US" sz="2900" dirty="0" smtClean="0">
                <a:uFill>
                  <a:solidFill>
                    <a:srgbClr val="000000"/>
                  </a:solidFill>
                </a:uFill>
              </a:rPr>
              <a:t>preached </a:t>
            </a:r>
            <a:r>
              <a:rPr lang="en-US" sz="2900" dirty="0">
                <a:uFill>
                  <a:solidFill>
                    <a:srgbClr val="000000"/>
                  </a:solidFill>
                </a:uFill>
              </a:rPr>
              <a:t>to us without fear and proclaimed thee without doubting </a:t>
            </a:r>
            <a:r>
              <a:rPr lang="en-US" sz="2900" dirty="0" smtClean="0">
                <a:uFill>
                  <a:solidFill>
                    <a:srgbClr val="000000"/>
                  </a:solidFill>
                </a:uFill>
              </a:rPr>
              <a:t>that</a:t>
            </a:r>
            <a:endParaRPr lang="en-US" sz="2900" dirty="0">
              <a:uFill>
                <a:solidFill>
                  <a:srgbClr val="000000"/>
                </a:solidFill>
              </a:uFill>
            </a:endParaRPr>
          </a:p>
        </p:txBody>
      </p:sp>
      <p:sp>
        <p:nvSpPr>
          <p:cNvPr id="2" name="Rectangle 1"/>
          <p:cNvSpPr/>
          <p:nvPr/>
        </p:nvSpPr>
        <p:spPr>
          <a:xfrm>
            <a:off x="24713" y="-62079"/>
            <a:ext cx="4177636" cy="7025000"/>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rPr>
              <a:t>፺፭. </a:t>
            </a:r>
            <a:r>
              <a:rPr lang="ti-ET" sz="3300" dirty="0" smtClean="0">
                <a:uFill>
                  <a:solidFill>
                    <a:srgbClr val="000000"/>
                  </a:solidFill>
                </a:uFill>
              </a:rPr>
              <a:t>ምስለ </a:t>
            </a:r>
            <a:r>
              <a:rPr lang="ti-ET" sz="3300" dirty="0">
                <a:uFill>
                  <a:solidFill>
                    <a:srgbClr val="000000"/>
                  </a:solidFill>
                </a:uFill>
              </a:rPr>
              <a:t>ኣብርሃም ይስሓቅ ወያዕቆባበዊነ የዋሃን እለ ገብሩ ሠናየ  ወውጽኡ በንጽሕ ወነግሱ በጽድቅ።</a:t>
            </a:r>
            <a:r>
              <a:rPr lang="ti-ET" sz="3000" dirty="0">
                <a:uFill>
                  <a:solidFill>
                    <a:srgbClr val="000000"/>
                  </a:solidFill>
                </a:uFill>
              </a:rPr>
              <a:t>
</a:t>
            </a:r>
            <a:r>
              <a:rPr lang="ti-ET" sz="1400" dirty="0" smtClean="0">
                <a:uFill>
                  <a:solidFill>
                    <a:srgbClr val="000000"/>
                  </a:solidFill>
                </a:uFill>
              </a:rPr>
              <a:t>፺፮</a:t>
            </a:r>
            <a:r>
              <a:rPr lang="ti-ET" sz="1400" dirty="0">
                <a:uFill>
                  <a:solidFill>
                    <a:srgbClr val="000000"/>
                  </a:solidFill>
                </a:uFill>
              </a:rPr>
              <a:t>. </a:t>
            </a:r>
            <a:r>
              <a:rPr lang="ti-ET" sz="3300" dirty="0" smtClean="0">
                <a:uFill>
                  <a:solidFill>
                    <a:srgbClr val="000000"/>
                  </a:solidFill>
                </a:uFill>
              </a:rPr>
              <a:t>ምስለ </a:t>
            </a:r>
            <a:r>
              <a:rPr lang="ti-ET" sz="3300" dirty="0">
                <a:uFill>
                  <a:solidFill>
                    <a:srgbClr val="000000"/>
                  </a:solidFill>
                </a:uFill>
              </a:rPr>
              <a:t>ሙሴ ገብርከ ወኵሎሙ ነቢያት እለ ሰበኩ ለነ ዘእንበለ ፍርሓት ወዜነዉ በእንቲኣከ ዘእንበለ ናፍቆ ከመ ይንሥኡ </a:t>
            </a:r>
            <a:r>
              <a:rPr lang="ti-ET" sz="3300" dirty="0" smtClean="0">
                <a:uFill>
                  <a:solidFill>
                    <a:srgbClr val="000000"/>
                  </a:solidFill>
                </a:uFill>
              </a:rPr>
              <a:t>ዐስቦሙ</a:t>
            </a:r>
            <a:endParaRPr lang="ti-ET" sz="3300" dirty="0">
              <a:uFill>
                <a:solidFill>
                  <a:srgbClr val="000000"/>
                </a:solidFill>
              </a:uFill>
            </a:endParaRPr>
          </a:p>
        </p:txBody>
      </p:sp>
    </p:spTree>
    <p:extLst>
      <p:ext uri="{BB962C8B-B14F-4D97-AF65-F5344CB8AC3E}">
        <p14:creationId xmlns:p14="http://schemas.microsoft.com/office/powerpoint/2010/main" val="3312603955"/>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263253"/>
          </a:xfrm>
          <a:prstGeom prst="rect">
            <a:avLst/>
          </a:prstGeom>
        </p:spPr>
        <p:txBody>
          <a:bodyPr wrap="square">
            <a:spAutoFit/>
          </a:bodyPr>
          <a:lstStyle/>
          <a:p>
            <a:pPr marL="40639" marR="40639">
              <a:lnSpc>
                <a:spcPct val="150000"/>
              </a:lnSpc>
              <a:spcBef>
                <a:spcPts val="600"/>
              </a:spcBef>
              <a:defRPr sz="1800">
                <a:uFillTx/>
              </a:defRPr>
            </a:pPr>
            <a:r>
              <a:rPr lang="ti-ET" sz="3300" dirty="0" smtClean="0">
                <a:uFill>
                  <a:solidFill>
                    <a:srgbClr val="000000"/>
                  </a:solidFill>
                </a:uFill>
              </a:rPr>
              <a:t>ብፍጹም </a:t>
            </a:r>
            <a:r>
              <a:rPr lang="ti-ET" sz="3300" dirty="0">
                <a:uFill>
                  <a:solidFill>
                    <a:srgbClr val="000000"/>
                  </a:solidFill>
                </a:uFill>
              </a:rPr>
              <a:t>ጥንቃቐ፡ ኪቕበሉ ብዘይጥርጥር ዘዘንተዉልና</a:t>
            </a:r>
            <a:r>
              <a:rPr lang="ti-ET" sz="3300" dirty="0" smtClean="0">
                <a:uFill>
                  <a:solidFill>
                    <a:srgbClr val="000000"/>
                  </a:solidFill>
                </a:uFill>
              </a:rPr>
              <a:t>።</a:t>
            </a:r>
            <a:endParaRPr lang="en-CA" sz="3300" dirty="0" smtClean="0">
              <a:uFill>
                <a:solidFill>
                  <a:srgbClr val="000000"/>
                </a:solidFill>
              </a:uFill>
            </a:endParaRPr>
          </a:p>
          <a:p>
            <a:pPr marL="40639" marR="40639">
              <a:lnSpc>
                <a:spcPct val="150000"/>
              </a:lnSpc>
              <a:spcBef>
                <a:spcPts val="600"/>
              </a:spcBef>
              <a:defRPr sz="1800">
                <a:uFillTx/>
              </a:defRPr>
            </a:pPr>
            <a:r>
              <a:rPr lang="ti-ET" sz="1400" dirty="0">
                <a:uFill>
                  <a:solidFill>
                    <a:srgbClr val="000000"/>
                  </a:solidFill>
                </a:uFill>
              </a:rPr>
              <a:t>97. </a:t>
            </a:r>
            <a:r>
              <a:rPr lang="ti-ET" sz="3300" dirty="0">
                <a:uFill>
                  <a:solidFill>
                    <a:srgbClr val="000000"/>
                  </a:solidFill>
                </a:uFill>
              </a:rPr>
              <a:t>ምስ ጴጥሮስን ኩሎም ኣርድእትኻን ምስ ጳውሎስን ምስ ኩሎም ሓዋርያትካን ኣብ </a:t>
            </a:r>
            <a:r>
              <a:rPr lang="ti-ET" sz="3300" dirty="0" smtClean="0">
                <a:uFill>
                  <a:solidFill>
                    <a:srgbClr val="000000"/>
                  </a:solidFill>
                </a:uFill>
              </a:rPr>
              <a:t>መከራኦም </a:t>
            </a:r>
            <a:r>
              <a:rPr lang="ti-ET" sz="3300" dirty="0">
                <a:uFill>
                  <a:solidFill>
                    <a:srgbClr val="000000"/>
                  </a:solidFill>
                </a:uFill>
              </a:rPr>
              <a:t>መስቀልካ ዝጾሩን ስብከት ትምህርትኻ ድማ ብሞቶም ዝዓቀቡን፡ ።</a:t>
            </a:r>
          </a:p>
        </p:txBody>
      </p:sp>
      <p:sp>
        <p:nvSpPr>
          <p:cNvPr id="20" name="Rectangle 19"/>
          <p:cNvSpPr/>
          <p:nvPr/>
        </p:nvSpPr>
        <p:spPr>
          <a:xfrm>
            <a:off x="7986410" y="-125376"/>
            <a:ext cx="4306143" cy="7540654"/>
          </a:xfrm>
          <a:prstGeom prst="rect">
            <a:avLst/>
          </a:prstGeom>
        </p:spPr>
        <p:txBody>
          <a:bodyPr wrap="square">
            <a:spAutoFit/>
          </a:bodyPr>
          <a:lstStyle/>
          <a:p>
            <a:pPr marL="40639" marR="40639">
              <a:lnSpc>
                <a:spcPct val="150000"/>
              </a:lnSpc>
              <a:spcBef>
                <a:spcPts val="600"/>
              </a:spcBef>
              <a:defRPr sz="1800">
                <a:uFillTx/>
              </a:defRPr>
            </a:pPr>
            <a:r>
              <a:rPr lang="en-US" sz="2900" dirty="0">
                <a:uFill>
                  <a:solidFill>
                    <a:srgbClr val="000000"/>
                  </a:solidFill>
                </a:uFill>
              </a:rPr>
              <a:t>they would receive their reward </a:t>
            </a:r>
            <a:r>
              <a:rPr lang="en-US" sz="2900" dirty="0" smtClean="0">
                <a:uFill>
                  <a:solidFill>
                    <a:srgbClr val="000000"/>
                  </a:solidFill>
                </a:uFill>
              </a:rPr>
              <a:t>in </a:t>
            </a:r>
            <a:r>
              <a:rPr lang="en-US" sz="2900" dirty="0">
                <a:uFill>
                  <a:solidFill>
                    <a:srgbClr val="000000"/>
                  </a:solidFill>
                </a:uFill>
              </a:rPr>
              <a:t>full</a:t>
            </a:r>
            <a:r>
              <a:rPr lang="en-US" sz="2900" dirty="0" smtClean="0">
                <a:uFill>
                  <a:solidFill>
                    <a:srgbClr val="000000"/>
                  </a:solidFill>
                </a:uFill>
              </a:rPr>
              <a:t>,</a:t>
            </a:r>
          </a:p>
          <a:p>
            <a:pPr marL="40639" marR="40639">
              <a:lnSpc>
                <a:spcPct val="150000"/>
              </a:lnSpc>
              <a:spcBef>
                <a:spcPts val="600"/>
              </a:spcBef>
              <a:defRPr sz="1800">
                <a:uFillTx/>
              </a:defRPr>
            </a:pPr>
            <a:r>
              <a:rPr lang="en-US" sz="1400" dirty="0">
                <a:uFill>
                  <a:solidFill>
                    <a:srgbClr val="000000"/>
                  </a:solidFill>
                </a:uFill>
              </a:rPr>
              <a:t>97. </a:t>
            </a:r>
            <a:r>
              <a:rPr lang="en-US" sz="2900" dirty="0">
                <a:uFill>
                  <a:solidFill>
                    <a:srgbClr val="000000"/>
                  </a:solidFill>
                </a:uFill>
              </a:rPr>
              <a:t>like Simon Peter and all thy disciples, like Paul </a:t>
            </a:r>
            <a:r>
              <a:rPr lang="en-US" sz="2900" dirty="0" smtClean="0">
                <a:uFill>
                  <a:solidFill>
                    <a:srgbClr val="000000"/>
                  </a:solidFill>
                </a:uFill>
              </a:rPr>
              <a:t>and </a:t>
            </a:r>
            <a:r>
              <a:rPr lang="en-US" sz="2900" dirty="0">
                <a:uFill>
                  <a:solidFill>
                    <a:srgbClr val="000000"/>
                  </a:solidFill>
                </a:uFill>
              </a:rPr>
              <a:t>all thy holy </a:t>
            </a:r>
            <a:r>
              <a:rPr lang="en-US" sz="2900" dirty="0" smtClean="0">
                <a:uFill>
                  <a:solidFill>
                    <a:srgbClr val="000000"/>
                  </a:solidFill>
                </a:uFill>
              </a:rPr>
              <a:t>apostles </a:t>
            </a:r>
            <a:r>
              <a:rPr lang="en-US" sz="2900" dirty="0">
                <a:uFill>
                  <a:solidFill>
                    <a:srgbClr val="000000"/>
                  </a:solidFill>
                </a:uFill>
              </a:rPr>
              <a:t>who bore thy Gospel through that which they suffered and sustained the </a:t>
            </a:r>
            <a:r>
              <a:rPr lang="en-US" sz="2900" dirty="0" err="1" smtClean="0">
                <a:uFill>
                  <a:solidFill>
                    <a:srgbClr val="000000"/>
                  </a:solidFill>
                </a:uFill>
              </a:rPr>
              <a:t>prea-ching</a:t>
            </a:r>
            <a:r>
              <a:rPr lang="en-US" sz="2900" dirty="0" smtClean="0">
                <a:uFill>
                  <a:solidFill>
                    <a:srgbClr val="000000"/>
                  </a:solidFill>
                </a:uFill>
              </a:rPr>
              <a:t> </a:t>
            </a:r>
            <a:r>
              <a:rPr lang="en-US" sz="2900" dirty="0">
                <a:uFill>
                  <a:solidFill>
                    <a:srgbClr val="000000"/>
                  </a:solidFill>
                </a:uFill>
              </a:rPr>
              <a:t>of thy doctrine in their death, </a:t>
            </a:r>
          </a:p>
          <a:p>
            <a:pPr marL="40639" marR="40639">
              <a:lnSpc>
                <a:spcPct val="150000"/>
              </a:lnSpc>
              <a:spcBef>
                <a:spcPts val="600"/>
              </a:spcBef>
              <a:defRPr sz="1800">
                <a:uFillTx/>
              </a:defRPr>
            </a:pPr>
            <a:endParaRPr lang="en-US" sz="2900" dirty="0">
              <a:uFill>
                <a:solidFill>
                  <a:srgbClr val="000000"/>
                </a:solidFill>
              </a:uFill>
            </a:endParaRPr>
          </a:p>
        </p:txBody>
      </p:sp>
      <p:sp>
        <p:nvSpPr>
          <p:cNvPr id="2" name="Rectangle 1"/>
          <p:cNvSpPr/>
          <p:nvPr/>
        </p:nvSpPr>
        <p:spPr>
          <a:xfrm>
            <a:off x="24713" y="-62079"/>
            <a:ext cx="4177636" cy="6263253"/>
          </a:xfrm>
          <a:prstGeom prst="rect">
            <a:avLst/>
          </a:prstGeom>
        </p:spPr>
        <p:txBody>
          <a:bodyPr wrap="square">
            <a:spAutoFit/>
          </a:bodyPr>
          <a:lstStyle/>
          <a:p>
            <a:pPr marL="40639" marR="40639">
              <a:lnSpc>
                <a:spcPct val="150000"/>
              </a:lnSpc>
              <a:spcBef>
                <a:spcPts val="600"/>
              </a:spcBef>
              <a:defRPr sz="1800">
                <a:uFillTx/>
              </a:defRPr>
            </a:pPr>
            <a:r>
              <a:rPr lang="ti-ET" sz="3300" dirty="0" smtClean="0">
                <a:uFill>
                  <a:solidFill>
                    <a:srgbClr val="000000"/>
                  </a:solidFill>
                </a:uFill>
              </a:rPr>
              <a:t>ጥንቁቀ </a:t>
            </a:r>
            <a:r>
              <a:rPr lang="ti-ET" sz="3300" dirty="0">
                <a:uFill>
                  <a:solidFill>
                    <a:srgbClr val="000000"/>
                  </a:solidFill>
                </a:uFill>
              </a:rPr>
              <a:t>ፍጹመ</a:t>
            </a:r>
            <a:r>
              <a:rPr lang="ti-ET" sz="3300" dirty="0" smtClean="0">
                <a:uFill>
                  <a:solidFill>
                    <a:srgbClr val="000000"/>
                  </a:solidFill>
                </a:uFill>
              </a:rPr>
              <a:t>።</a:t>
            </a:r>
            <a:endParaRPr lang="en-CA" sz="3300" dirty="0" smtClean="0">
              <a:uFill>
                <a:solidFill>
                  <a:srgbClr val="000000"/>
                </a:solidFill>
              </a:uFill>
            </a:endParaRPr>
          </a:p>
          <a:p>
            <a:pPr marL="40639" marR="40639">
              <a:lnSpc>
                <a:spcPct val="150000"/>
              </a:lnSpc>
              <a:spcBef>
                <a:spcPts val="600"/>
              </a:spcBef>
              <a:defRPr sz="1800">
                <a:uFillTx/>
              </a:defRPr>
            </a:pPr>
            <a:r>
              <a:rPr lang="ti-ET" sz="1400" dirty="0">
                <a:uFill>
                  <a:solidFill>
                    <a:srgbClr val="000000"/>
                  </a:solidFill>
                </a:uFill>
              </a:rPr>
              <a:t>፺፯.  </a:t>
            </a:r>
            <a:r>
              <a:rPr lang="ti-ET" sz="3300" dirty="0">
                <a:uFill>
                  <a:solidFill>
                    <a:srgbClr val="000000"/>
                  </a:solidFill>
                </a:uFill>
              </a:rPr>
              <a:t>ምስለ ስምዖን ጴጥሮስ ወኩሎሙ ኣርዳኢከ ምስለ ጳውሎስ ወኵሎሙ </a:t>
            </a:r>
            <a:r>
              <a:rPr lang="ti-ET" sz="3300" dirty="0" smtClean="0">
                <a:uFill>
                  <a:solidFill>
                    <a:srgbClr val="000000"/>
                  </a:solidFill>
                </a:uFill>
              </a:rPr>
              <a:t>ሓዋርያ</a:t>
            </a:r>
            <a:r>
              <a:rPr lang="en-CA" sz="3300" dirty="0" smtClean="0">
                <a:uFill>
                  <a:solidFill>
                    <a:srgbClr val="000000"/>
                  </a:solidFill>
                </a:uFill>
              </a:rPr>
              <a:t>-</a:t>
            </a:r>
            <a:r>
              <a:rPr lang="ti-ET" sz="3300" dirty="0" smtClean="0">
                <a:uFill>
                  <a:solidFill>
                    <a:srgbClr val="000000"/>
                  </a:solidFill>
                </a:uFill>
              </a:rPr>
              <a:t>ቲከ </a:t>
            </a:r>
            <a:r>
              <a:rPr lang="ti-ET" sz="3300" dirty="0">
                <a:uFill>
                  <a:solidFill>
                    <a:srgbClr val="000000"/>
                  </a:solidFill>
                </a:uFill>
              </a:rPr>
              <a:t>ቅዱሳን እለ ጾሩ ወንጌለከ፡ በሕማሞሙ ወዐቀቡ ስብከተ </a:t>
            </a:r>
            <a:r>
              <a:rPr lang="ti-ET" sz="3300" dirty="0" smtClean="0">
                <a:uFill>
                  <a:solidFill>
                    <a:srgbClr val="000000"/>
                  </a:solidFill>
                </a:uFill>
              </a:rPr>
              <a:t>ትምህርትከ </a:t>
            </a:r>
            <a:r>
              <a:rPr lang="ti-ET" sz="3300" dirty="0">
                <a:uFill>
                  <a:solidFill>
                    <a:srgbClr val="000000"/>
                  </a:solidFill>
                </a:uFill>
              </a:rPr>
              <a:t>በስቅለቶሙ።</a:t>
            </a:r>
          </a:p>
        </p:txBody>
      </p:sp>
    </p:spTree>
    <p:extLst>
      <p:ext uri="{BB962C8B-B14F-4D97-AF65-F5344CB8AC3E}">
        <p14:creationId xmlns:p14="http://schemas.microsoft.com/office/powerpoint/2010/main" val="764578760"/>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914200"/>
          </a:xfrm>
          <a:prstGeom prst="rect">
            <a:avLst/>
          </a:prstGeom>
        </p:spPr>
        <p:txBody>
          <a:bodyPr wrap="square">
            <a:spAutoFit/>
          </a:bodyPr>
          <a:lstStyle/>
          <a:p>
            <a:pPr marL="40639" marR="40639">
              <a:lnSpc>
                <a:spcPct val="130000"/>
              </a:lnSpc>
              <a:spcBef>
                <a:spcPts val="600"/>
              </a:spcBef>
              <a:defRPr sz="1800">
                <a:uFillTx/>
              </a:defRPr>
            </a:pPr>
            <a:r>
              <a:rPr lang="ti-ET" sz="1400" dirty="0" smtClean="0">
                <a:uFill>
                  <a:solidFill>
                    <a:srgbClr val="000000"/>
                  </a:solidFill>
                </a:uFill>
              </a:rPr>
              <a:t>98</a:t>
            </a:r>
            <a:r>
              <a:rPr lang="ti-ET" sz="1400" dirty="0">
                <a:uFill>
                  <a:solidFill>
                    <a:srgbClr val="000000"/>
                  </a:solidFill>
                </a:uFill>
              </a:rPr>
              <a:t>. </a:t>
            </a:r>
            <a:r>
              <a:rPr lang="ti-ET" sz="3100" dirty="0">
                <a:uFill>
                  <a:solidFill>
                    <a:srgbClr val="000000"/>
                  </a:solidFill>
                </a:uFill>
              </a:rPr>
              <a:t>ምስ እስጢፋኖስን ምስ ኩሎም እቶም ካብ </a:t>
            </a:r>
            <a:r>
              <a:rPr lang="ti-ET" sz="3100" dirty="0" smtClean="0">
                <a:uFill>
                  <a:solidFill>
                    <a:srgbClr val="000000"/>
                  </a:solidFill>
                </a:uFill>
              </a:rPr>
              <a:t>ጐይትነትካ </a:t>
            </a:r>
            <a:r>
              <a:rPr lang="ti-ET" sz="3100" dirty="0">
                <a:uFill>
                  <a:solidFill>
                    <a:srgbClr val="000000"/>
                  </a:solidFill>
                </a:uFill>
              </a:rPr>
              <a:t>ክብሪ ምእንቲ ኪቕበሉ፡ ኣብ ክንዲ ደምካ ደሞም ዝኸዓዉ፡ </a:t>
            </a:r>
            <a:r>
              <a:rPr lang="ti-ET" sz="3100" dirty="0" smtClean="0">
                <a:uFill>
                  <a:solidFill>
                    <a:srgbClr val="000000"/>
                  </a:solidFill>
                </a:uFill>
              </a:rPr>
              <a:t>ሰማዕታትካን</a:t>
            </a:r>
            <a:r>
              <a:rPr lang="ti-ET" sz="3100" dirty="0">
                <a:uFill>
                  <a:solidFill>
                    <a:srgbClr val="000000"/>
                  </a:solidFill>
                </a:uFill>
              </a:rPr>
              <a:t>፡ ስሞም ከኣ ኣብታ ሓራ እተውጽእ ኣብ ሰማያት ዘላ ኢየሩሳሌም ኣብ መጽሓፍ ሕይወት ዝተጻሕፈን ንሳ ከኣ ብቅድስት ቤተ ክርስቲያንካ ዝኣመንናያ፡ ብሓቂ ኣዴና እያ።</a:t>
            </a:r>
          </a:p>
        </p:txBody>
      </p:sp>
      <p:sp>
        <p:nvSpPr>
          <p:cNvPr id="20" name="Rectangle 19"/>
          <p:cNvSpPr/>
          <p:nvPr/>
        </p:nvSpPr>
        <p:spPr>
          <a:xfrm>
            <a:off x="7986410" y="-125376"/>
            <a:ext cx="4306143" cy="6536405"/>
          </a:xfrm>
          <a:prstGeom prst="rect">
            <a:avLst/>
          </a:prstGeom>
        </p:spPr>
        <p:txBody>
          <a:bodyPr wrap="square">
            <a:spAutoFit/>
          </a:bodyPr>
          <a:lstStyle/>
          <a:p>
            <a:pPr marL="40639" marR="40639">
              <a:lnSpc>
                <a:spcPct val="130000"/>
              </a:lnSpc>
              <a:spcBef>
                <a:spcPts val="600"/>
              </a:spcBef>
              <a:defRPr sz="1800">
                <a:uFillTx/>
              </a:defRPr>
            </a:pPr>
            <a:r>
              <a:rPr lang="en-US" sz="1400" dirty="0" smtClean="0">
                <a:uFill>
                  <a:solidFill>
                    <a:srgbClr val="000000"/>
                  </a:solidFill>
                </a:uFill>
              </a:rPr>
              <a:t>98</a:t>
            </a:r>
            <a:r>
              <a:rPr lang="en-US" sz="1400" dirty="0">
                <a:uFill>
                  <a:solidFill>
                    <a:srgbClr val="000000"/>
                  </a:solidFill>
                </a:uFill>
              </a:rPr>
              <a:t>. </a:t>
            </a:r>
            <a:r>
              <a:rPr lang="en-US" sz="2950" dirty="0">
                <a:uFill>
                  <a:solidFill>
                    <a:srgbClr val="000000"/>
                  </a:solidFill>
                </a:uFill>
              </a:rPr>
              <a:t>like Stephen and all thy martyrs who shed their blood because of thy shed blood so that they might t</a:t>
            </a:r>
            <a:r>
              <a:rPr lang="en-US" sz="2950" dirty="0" smtClean="0">
                <a:uFill>
                  <a:solidFill>
                    <a:srgbClr val="000000"/>
                  </a:solidFill>
                </a:uFill>
              </a:rPr>
              <a:t>ake honor </a:t>
            </a:r>
            <a:r>
              <a:rPr lang="en-US" sz="2950" dirty="0">
                <a:uFill>
                  <a:solidFill>
                    <a:srgbClr val="000000"/>
                  </a:solidFill>
                </a:uFill>
              </a:rPr>
              <a:t>from thy glory, whose names were written in the book of life in. the free </a:t>
            </a:r>
            <a:r>
              <a:rPr lang="en-US" sz="2950" dirty="0" smtClean="0">
                <a:uFill>
                  <a:solidFill>
                    <a:srgbClr val="000000"/>
                  </a:solidFill>
                </a:uFill>
              </a:rPr>
              <a:t>Jerusalem </a:t>
            </a:r>
            <a:r>
              <a:rPr lang="en-US" sz="2950" dirty="0">
                <a:uFill>
                  <a:solidFill>
                    <a:srgbClr val="000000"/>
                  </a:solidFill>
                </a:uFill>
              </a:rPr>
              <a:t>in heaven which is truly our mother. We have believed in thy holy church. </a:t>
            </a:r>
          </a:p>
        </p:txBody>
      </p:sp>
      <p:sp>
        <p:nvSpPr>
          <p:cNvPr id="2" name="Rectangle 1"/>
          <p:cNvSpPr/>
          <p:nvPr/>
        </p:nvSpPr>
        <p:spPr>
          <a:xfrm>
            <a:off x="24713" y="-62079"/>
            <a:ext cx="4177636" cy="7303153"/>
          </a:xfrm>
          <a:prstGeom prst="rect">
            <a:avLst/>
          </a:prstGeom>
        </p:spPr>
        <p:txBody>
          <a:bodyPr wrap="square">
            <a:spAutoFit/>
          </a:bodyPr>
          <a:lstStyle/>
          <a:p>
            <a:pPr marL="40639" marR="40639">
              <a:lnSpc>
                <a:spcPct val="130000"/>
              </a:lnSpc>
              <a:spcBef>
                <a:spcPts val="600"/>
              </a:spcBef>
              <a:defRPr sz="1800">
                <a:uFillTx/>
              </a:defRPr>
            </a:pPr>
            <a:r>
              <a:rPr lang="ti-ET" sz="1400" dirty="0" smtClean="0">
                <a:uFill>
                  <a:solidFill>
                    <a:srgbClr val="000000"/>
                  </a:solidFill>
                </a:uFill>
              </a:rPr>
              <a:t>፺፰</a:t>
            </a:r>
            <a:r>
              <a:rPr lang="ti-ET" sz="1400" dirty="0">
                <a:uFill>
                  <a:solidFill>
                    <a:srgbClr val="000000"/>
                  </a:solidFill>
                </a:uFill>
              </a:rPr>
              <a:t>. </a:t>
            </a:r>
            <a:r>
              <a:rPr lang="ti-ET" sz="3200" dirty="0">
                <a:uFill>
                  <a:solidFill>
                    <a:srgbClr val="000000"/>
                  </a:solidFill>
                </a:uFill>
              </a:rPr>
              <a:t>ምስለ እስጢፋኖስ ወኵሎሙ ሰማዕታቲከ እለ ከዐዉ ደሞሙ ህየንተ ደምከ፡ ከመ ይንስኡ ክብረ እምነ ስብሐቲከ፡ ወተጽሕፈ ኣስማቲሆሙ ውስተ መጽሓፈ ሕይወት ወኢየሩሳሌም ኣግዓዚት እንተ በሰማያት፡ እንተ ይእቲ እምነ ዘበኣማን፡ ኣመነ ባቲ በቤተ ክርስቲያን ቅድስት።</a:t>
            </a:r>
          </a:p>
        </p:txBody>
      </p:sp>
    </p:spTree>
    <p:extLst>
      <p:ext uri="{BB962C8B-B14F-4D97-AF65-F5344CB8AC3E}">
        <p14:creationId xmlns:p14="http://schemas.microsoft.com/office/powerpoint/2010/main" val="1626402525"/>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796476"/>
          </a:xfrm>
          <a:prstGeom prst="rect">
            <a:avLst/>
          </a:prstGeom>
        </p:spPr>
        <p:txBody>
          <a:bodyPr wrap="square">
            <a:spAutoFit/>
          </a:bodyPr>
          <a:lstStyle/>
          <a:p>
            <a:pPr marL="40639" marR="40639">
              <a:lnSpc>
                <a:spcPct val="145000"/>
              </a:lnSpc>
              <a:spcBef>
                <a:spcPts val="600"/>
              </a:spcBef>
              <a:defRPr sz="1800">
                <a:uFillTx/>
              </a:defRPr>
            </a:pPr>
            <a:r>
              <a:rPr lang="ti-ET" sz="1400" dirty="0">
                <a:uFill>
                  <a:solidFill>
                    <a:srgbClr val="000000"/>
                  </a:solidFill>
                </a:uFill>
              </a:rPr>
              <a:t>99. </a:t>
            </a:r>
            <a:r>
              <a:rPr lang="ti-ET" sz="3300" dirty="0">
                <a:uFill>
                  <a:solidFill>
                    <a:srgbClr val="000000"/>
                  </a:solidFill>
                </a:uFill>
              </a:rPr>
              <a:t>ኦ ኣምላኽናን ጐይታናን ቤተ ክርስቲያንካ </a:t>
            </a:r>
            <a:r>
              <a:rPr lang="ti-ET" sz="3300" dirty="0" smtClean="0">
                <a:uFill>
                  <a:solidFill>
                    <a:srgbClr val="000000"/>
                  </a:solidFill>
                </a:uFill>
              </a:rPr>
              <a:t>ትማልደ</a:t>
            </a:r>
            <a:r>
              <a:rPr lang="en-CA" sz="3300" dirty="0" smtClean="0">
                <a:uFill>
                  <a:solidFill>
                    <a:srgbClr val="000000"/>
                  </a:solidFill>
                </a:uFill>
              </a:rPr>
              <a:t>-</a:t>
            </a:r>
            <a:r>
              <a:rPr lang="ti-ET" sz="3300" dirty="0" smtClean="0">
                <a:uFill>
                  <a:solidFill>
                    <a:srgbClr val="000000"/>
                  </a:solidFill>
                </a:uFill>
              </a:rPr>
              <a:t>ካን </a:t>
            </a:r>
            <a:r>
              <a:rPr lang="ti-ET" sz="3300" dirty="0">
                <a:uFill>
                  <a:solidFill>
                    <a:srgbClr val="000000"/>
                  </a:solidFill>
                </a:uFill>
              </a:rPr>
              <a:t>ትሰግደልካን ኣላ። መርዓትካውን ተምልኸካ ሕዝብኻውን ይግዝኡኻ ኣለዉ።
</a:t>
            </a:r>
            <a:r>
              <a:rPr lang="ti-ET" sz="1400" dirty="0">
                <a:uFill>
                  <a:solidFill>
                    <a:srgbClr val="000000"/>
                  </a:solidFill>
                </a:uFill>
              </a:rPr>
              <a:t>100. </a:t>
            </a:r>
            <a:r>
              <a:rPr lang="ti-ET" sz="3300" dirty="0">
                <a:uFill>
                  <a:solidFill>
                    <a:srgbClr val="000000"/>
                  </a:solidFill>
                </a:uFill>
              </a:rPr>
              <a:t>ንፍጹማን ብጸሎቶም፡ ንቅዱሳን ብስግደቶም፡ ንትጉሃን ብልማኖኦም</a:t>
            </a:r>
            <a:r>
              <a:rPr lang="ti-ET" sz="3300" dirty="0" smtClean="0">
                <a:uFill>
                  <a:solidFill>
                    <a:srgbClr val="000000"/>
                  </a:solidFill>
                </a:uFill>
              </a:rPr>
              <a:t>፡</a:t>
            </a:r>
            <a:endParaRPr lang="ti-ET" sz="3300" dirty="0">
              <a:uFill>
                <a:solidFill>
                  <a:srgbClr val="000000"/>
                </a:solidFill>
              </a:uFill>
            </a:endParaRPr>
          </a:p>
        </p:txBody>
      </p:sp>
      <p:sp>
        <p:nvSpPr>
          <p:cNvPr id="20" name="Rectangle 19"/>
          <p:cNvSpPr/>
          <p:nvPr/>
        </p:nvSpPr>
        <p:spPr>
          <a:xfrm>
            <a:off x="7986410" y="-125376"/>
            <a:ext cx="4306143" cy="7210435"/>
          </a:xfrm>
          <a:prstGeom prst="rect">
            <a:avLst/>
          </a:prstGeom>
        </p:spPr>
        <p:txBody>
          <a:bodyPr wrap="square">
            <a:spAutoFit/>
          </a:bodyPr>
          <a:lstStyle/>
          <a:p>
            <a:pPr marL="40639" marR="40639">
              <a:lnSpc>
                <a:spcPct val="145000"/>
              </a:lnSpc>
              <a:spcBef>
                <a:spcPts val="600"/>
              </a:spcBef>
              <a:defRPr sz="2800"/>
            </a:pPr>
            <a:r>
              <a:rPr lang="en-US" sz="2900" dirty="0"/>
              <a:t> </a:t>
            </a:r>
            <a:r>
              <a:rPr lang="en-US" sz="1400" i="1" dirty="0"/>
              <a:t>99. </a:t>
            </a:r>
            <a:r>
              <a:rPr lang="en-US" sz="2900" dirty="0"/>
              <a:t>Lord our God, thy church </a:t>
            </a:r>
            <a:r>
              <a:rPr lang="en-US" sz="2900" dirty="0" err="1"/>
              <a:t>prayeth</a:t>
            </a:r>
            <a:r>
              <a:rPr lang="en-US" sz="2900" dirty="0"/>
              <a:t> to thee and </a:t>
            </a:r>
            <a:r>
              <a:rPr lang="en-US" sz="2900" dirty="0" err="1"/>
              <a:t>worshippeth</a:t>
            </a:r>
            <a:r>
              <a:rPr lang="en-US" sz="2900" dirty="0"/>
              <a:t> thee, </a:t>
            </a:r>
            <a:br>
              <a:rPr lang="en-US" sz="2900" dirty="0"/>
            </a:br>
            <a:r>
              <a:rPr lang="en-US" sz="2900" dirty="0"/>
              <a:t>thy bride </a:t>
            </a:r>
            <a:r>
              <a:rPr lang="en-US" sz="2900" dirty="0" err="1"/>
              <a:t>exalteth</a:t>
            </a:r>
            <a:r>
              <a:rPr lang="en-US" sz="2900" dirty="0"/>
              <a:t> thee and thy </a:t>
            </a:r>
            <a:r>
              <a:rPr lang="en-US" sz="2900" dirty="0" smtClean="0"/>
              <a:t>people </a:t>
            </a:r>
            <a:r>
              <a:rPr lang="en-US" sz="2900" dirty="0"/>
              <a:t>praise thee. </a:t>
            </a:r>
            <a:br>
              <a:rPr lang="en-US" sz="2900" dirty="0"/>
            </a:br>
            <a:r>
              <a:rPr lang="en-US" sz="1400" dirty="0"/>
              <a:t>100. </a:t>
            </a:r>
            <a:r>
              <a:rPr lang="en-US" sz="2900" dirty="0"/>
              <a:t>Through the prayer of the </a:t>
            </a:r>
            <a:r>
              <a:rPr lang="en-US" sz="2900" dirty="0" smtClean="0"/>
              <a:t>perfect</a:t>
            </a:r>
            <a:r>
              <a:rPr lang="en-US" sz="2900" dirty="0"/>
              <a:t>, through the worship of the saints, through the supplication of the </a:t>
            </a:r>
            <a:r>
              <a:rPr lang="en-US" sz="2900" dirty="0" smtClean="0"/>
              <a:t>watchful</a:t>
            </a:r>
            <a:r>
              <a:rPr lang="en-US" sz="2900" b="1" dirty="0" smtClean="0"/>
              <a:t>, </a:t>
            </a:r>
            <a:r>
              <a:rPr lang="en-US" sz="2900" dirty="0" smtClean="0"/>
              <a:t>through</a:t>
            </a:r>
            <a:endParaRPr lang="en-US" sz="2900" dirty="0"/>
          </a:p>
        </p:txBody>
      </p:sp>
      <p:sp>
        <p:nvSpPr>
          <p:cNvPr id="2" name="Rectangle 1"/>
          <p:cNvSpPr/>
          <p:nvPr/>
        </p:nvSpPr>
        <p:spPr>
          <a:xfrm>
            <a:off x="24713" y="-62079"/>
            <a:ext cx="4177636" cy="6726265"/>
          </a:xfrm>
          <a:prstGeom prst="rect">
            <a:avLst/>
          </a:prstGeom>
        </p:spPr>
        <p:txBody>
          <a:bodyPr wrap="square">
            <a:spAutoFit/>
          </a:bodyPr>
          <a:lstStyle/>
          <a:p>
            <a:pPr marL="40639" marR="40639">
              <a:lnSpc>
                <a:spcPct val="145000"/>
              </a:lnSpc>
              <a:spcBef>
                <a:spcPts val="600"/>
              </a:spcBef>
              <a:defRPr sz="1800">
                <a:uFillTx/>
              </a:defRPr>
            </a:pPr>
            <a:r>
              <a:rPr lang="ti-ET" sz="1400" dirty="0">
                <a:uFill>
                  <a:solidFill>
                    <a:srgbClr val="000000"/>
                  </a:solidFill>
                </a:uFill>
              </a:rPr>
              <a:t>፺፱. </a:t>
            </a:r>
            <a:r>
              <a:rPr lang="ti-ET" sz="3300" dirty="0">
                <a:uFill>
                  <a:solidFill>
                    <a:srgbClr val="000000"/>
                  </a:solidFill>
                </a:uFill>
              </a:rPr>
              <a:t>ታስተበቍዐከ እግዚኦ ኣምላክነ ወትሰግድ ለከ ቤተ ክርስቲያንከ ወታሌዕለከ መርዓትከ ይገንዩ ለከ ኣሕዛብ።
</a:t>
            </a:r>
            <a:r>
              <a:rPr lang="ti-ET" sz="1400" dirty="0">
                <a:uFill>
                  <a:solidFill>
                    <a:srgbClr val="000000"/>
                  </a:solidFill>
                </a:uFill>
              </a:rPr>
              <a:t>፻. </a:t>
            </a:r>
            <a:r>
              <a:rPr lang="ti-ET" sz="3300" dirty="0">
                <a:uFill>
                  <a:solidFill>
                    <a:srgbClr val="000000"/>
                  </a:solidFill>
                </a:uFill>
              </a:rPr>
              <a:t>በጸሎቶሙ ለፍጹማን ወበስግደቶሙ ለቅዱሳን ወበስእለቶሙ ለትጉሃን </a:t>
            </a:r>
            <a:r>
              <a:rPr lang="ti-ET" sz="3300" dirty="0" smtClean="0">
                <a:uFill>
                  <a:solidFill>
                    <a:srgbClr val="000000"/>
                  </a:solidFill>
                </a:uFill>
              </a:rPr>
              <a:t>ወበኣስተብቁዖቶሙ</a:t>
            </a:r>
            <a:endParaRPr lang="ti-ET" sz="3300" dirty="0">
              <a:uFill>
                <a:solidFill>
                  <a:srgbClr val="000000"/>
                </a:solidFill>
              </a:uFill>
            </a:endParaRPr>
          </a:p>
        </p:txBody>
      </p:sp>
    </p:spTree>
    <p:extLst>
      <p:ext uri="{BB962C8B-B14F-4D97-AF65-F5344CB8AC3E}">
        <p14:creationId xmlns:p14="http://schemas.microsoft.com/office/powerpoint/2010/main" val="3438064143"/>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719532"/>
          </a:xfrm>
          <a:prstGeom prst="rect">
            <a:avLst/>
          </a:prstGeom>
        </p:spPr>
        <p:txBody>
          <a:bodyPr wrap="square">
            <a:spAutoFit/>
          </a:bodyPr>
          <a:lstStyle/>
          <a:p>
            <a:pPr marL="40639" marR="40639">
              <a:lnSpc>
                <a:spcPct val="145000"/>
              </a:lnSpc>
              <a:spcBef>
                <a:spcPts val="600"/>
              </a:spcBef>
              <a:defRPr sz="1800">
                <a:uFillTx/>
              </a:defRPr>
            </a:pPr>
            <a:r>
              <a:rPr lang="ti-ET" sz="3300" dirty="0">
                <a:uFill>
                  <a:solidFill>
                    <a:srgbClr val="000000"/>
                  </a:solidFill>
                </a:uFill>
              </a:rPr>
              <a:t>ንመላእኽቲ ብምምላዶም፡ ንሊቃነ መላእኽት </a:t>
            </a:r>
            <a:r>
              <a:rPr lang="ti-ET" sz="3300" dirty="0" smtClean="0">
                <a:uFill>
                  <a:solidFill>
                    <a:srgbClr val="000000"/>
                  </a:solidFill>
                </a:uFill>
              </a:rPr>
              <a:t>ብምስጋ</a:t>
            </a:r>
            <a:r>
              <a:rPr lang="en-CA" sz="3300" dirty="0" smtClean="0">
                <a:uFill>
                  <a:solidFill>
                    <a:srgbClr val="000000"/>
                  </a:solidFill>
                </a:uFill>
              </a:rPr>
              <a:t>-</a:t>
            </a:r>
            <a:r>
              <a:rPr lang="ti-ET" sz="3300" dirty="0" smtClean="0">
                <a:uFill>
                  <a:solidFill>
                    <a:srgbClr val="000000"/>
                  </a:solidFill>
                </a:uFill>
              </a:rPr>
              <a:t>ናኦም፡</a:t>
            </a:r>
            <a:r>
              <a:rPr lang="en-CA" sz="3300" dirty="0" smtClean="0">
                <a:uFill>
                  <a:solidFill>
                    <a:srgbClr val="000000"/>
                  </a:solidFill>
                </a:uFill>
              </a:rPr>
              <a:t> </a:t>
            </a:r>
            <a:r>
              <a:rPr lang="ti-ET" sz="3300" dirty="0" smtClean="0">
                <a:uFill>
                  <a:solidFill>
                    <a:srgbClr val="000000"/>
                  </a:solidFill>
                </a:uFill>
              </a:rPr>
              <a:t>ንሱራፌል ብቅዳሴ</a:t>
            </a:r>
            <a:r>
              <a:rPr lang="en-CA" sz="3300" dirty="0" smtClean="0">
                <a:uFill>
                  <a:solidFill>
                    <a:srgbClr val="000000"/>
                  </a:solidFill>
                </a:uFill>
              </a:rPr>
              <a:t>-</a:t>
            </a:r>
            <a:r>
              <a:rPr lang="ti-ET" sz="3300" dirty="0" smtClean="0">
                <a:uFill>
                  <a:solidFill>
                    <a:srgbClr val="000000"/>
                  </a:solidFill>
                </a:uFill>
              </a:rPr>
              <a:t>ኦም</a:t>
            </a:r>
            <a:r>
              <a:rPr lang="ti-ET" sz="3300" dirty="0">
                <a:uFill>
                  <a:solidFill>
                    <a:srgbClr val="000000"/>
                  </a:solidFill>
                </a:uFill>
              </a:rPr>
              <a:t>፡ ንኪሩቤል ብኽብሮም፡ ብኹሎም ልዑላን ከኣ ብልዕልናኦም፡ ማዕጾ ብርሃን ይገለጽ፡ ኣፍ ደገ ምስጋና ከኣ ይከፈት፡ ሕያውን ቅዱስን መንፈስካ ይምጻእ፡ ይውረድ </a:t>
            </a:r>
          </a:p>
        </p:txBody>
      </p:sp>
      <p:sp>
        <p:nvSpPr>
          <p:cNvPr id="20" name="Rectangle 19"/>
          <p:cNvSpPr/>
          <p:nvPr/>
        </p:nvSpPr>
        <p:spPr>
          <a:xfrm>
            <a:off x="7986410" y="-125376"/>
            <a:ext cx="4306143" cy="7210435"/>
          </a:xfrm>
          <a:prstGeom prst="rect">
            <a:avLst/>
          </a:prstGeom>
        </p:spPr>
        <p:txBody>
          <a:bodyPr wrap="square">
            <a:spAutoFit/>
          </a:bodyPr>
          <a:lstStyle/>
          <a:p>
            <a:pPr marL="40639" marR="40639">
              <a:lnSpc>
                <a:spcPct val="145000"/>
              </a:lnSpc>
              <a:spcBef>
                <a:spcPts val="600"/>
              </a:spcBef>
              <a:defRPr sz="2800"/>
            </a:pPr>
            <a:r>
              <a:rPr lang="en-US" sz="2900" dirty="0"/>
              <a:t>the advocacy of the angels, through the praise of the archangels, </a:t>
            </a:r>
            <a:r>
              <a:rPr lang="en-US" sz="2900" dirty="0" smtClean="0">
                <a:solidFill>
                  <a:schemeClr val="tx1">
                    <a:lumMod val="95000"/>
                  </a:schemeClr>
                </a:solidFill>
              </a:rPr>
              <a:t>through the hallowing of the Seraphim, through the </a:t>
            </a:r>
            <a:r>
              <a:rPr lang="en-US" sz="2900" dirty="0" err="1" smtClean="0">
                <a:solidFill>
                  <a:schemeClr val="tx1">
                    <a:lumMod val="95000"/>
                  </a:schemeClr>
                </a:solidFill>
              </a:rPr>
              <a:t>honouring</a:t>
            </a:r>
            <a:r>
              <a:rPr lang="en-US" sz="2900" dirty="0" smtClean="0">
                <a:solidFill>
                  <a:schemeClr val="tx1">
                    <a:lumMod val="95000"/>
                  </a:schemeClr>
                </a:solidFill>
              </a:rPr>
              <a:t> of the </a:t>
            </a:r>
            <a:r>
              <a:rPr lang="en-US" sz="2900" dirty="0" err="1" smtClean="0">
                <a:solidFill>
                  <a:schemeClr val="tx1">
                    <a:lumMod val="95000"/>
                  </a:schemeClr>
                </a:solidFill>
              </a:rPr>
              <a:t>cheru-bim</a:t>
            </a:r>
            <a:r>
              <a:rPr lang="en-US" sz="2900" dirty="0" smtClean="0">
                <a:solidFill>
                  <a:schemeClr val="tx1">
                    <a:lumMod val="95000"/>
                  </a:schemeClr>
                </a:solidFill>
              </a:rPr>
              <a:t>, through the highness of all the high : let the gate of light be opened, and let the doors of glory be </a:t>
            </a:r>
            <a:r>
              <a:rPr lang="en-US" sz="2900" dirty="0" err="1" smtClean="0">
                <a:solidFill>
                  <a:schemeClr val="tx1">
                    <a:lumMod val="95000"/>
                  </a:schemeClr>
                </a:solidFill>
              </a:rPr>
              <a:t>unlo-cked</a:t>
            </a:r>
            <a:r>
              <a:rPr lang="en-US" sz="2900" dirty="0" smtClean="0">
                <a:solidFill>
                  <a:schemeClr val="tx1">
                    <a:lumMod val="95000"/>
                  </a:schemeClr>
                </a:solidFill>
              </a:rPr>
              <a:t>, and let thy living</a:t>
            </a:r>
            <a:endParaRPr lang="en-US" sz="2400" dirty="0">
              <a:solidFill>
                <a:schemeClr val="tx1">
                  <a:lumMod val="95000"/>
                </a:schemeClr>
              </a:solidFill>
            </a:endParaRPr>
          </a:p>
        </p:txBody>
      </p:sp>
      <p:sp>
        <p:nvSpPr>
          <p:cNvPr id="2" name="Rectangle 1"/>
          <p:cNvSpPr/>
          <p:nvPr/>
        </p:nvSpPr>
        <p:spPr>
          <a:xfrm>
            <a:off x="24713" y="-62079"/>
            <a:ext cx="4177636" cy="6796476"/>
          </a:xfrm>
          <a:prstGeom prst="rect">
            <a:avLst/>
          </a:prstGeom>
        </p:spPr>
        <p:txBody>
          <a:bodyPr wrap="square">
            <a:spAutoFit/>
          </a:bodyPr>
          <a:lstStyle/>
          <a:p>
            <a:pPr marL="40639" marR="40639">
              <a:lnSpc>
                <a:spcPct val="145000"/>
              </a:lnSpc>
              <a:spcBef>
                <a:spcPts val="600"/>
              </a:spcBef>
              <a:defRPr sz="1800">
                <a:uFillTx/>
              </a:defRPr>
            </a:pPr>
            <a:r>
              <a:rPr lang="ti-ET" sz="3300" dirty="0">
                <a:uFill>
                  <a:solidFill>
                    <a:srgbClr val="000000"/>
                  </a:solidFill>
                </a:uFill>
              </a:rPr>
              <a:t>ለመላእክት። ወበስብሓቶሙ ለሊቃነ መላእክት።</a:t>
            </a:r>
          </a:p>
          <a:p>
            <a:pPr marL="40639" marR="40639">
              <a:lnSpc>
                <a:spcPct val="145000"/>
              </a:lnSpc>
              <a:spcBef>
                <a:spcPts val="600"/>
              </a:spcBef>
              <a:defRPr sz="1800">
                <a:uFillTx/>
              </a:defRPr>
            </a:pPr>
            <a:r>
              <a:rPr lang="ti-ET" sz="3300" dirty="0" smtClean="0">
                <a:uFill>
                  <a:solidFill>
                    <a:srgbClr val="000000"/>
                  </a:solidFill>
                </a:uFill>
              </a:rPr>
              <a:t>በቅዳሴሆሙ </a:t>
            </a:r>
            <a:r>
              <a:rPr lang="ti-ET" sz="3300" dirty="0">
                <a:uFill>
                  <a:solidFill>
                    <a:srgbClr val="000000"/>
                  </a:solidFill>
                </a:uFill>
              </a:rPr>
              <a:t>ለሱራፌል ወበክብሮሙ ለኪሩቤል ወበሉዓሌሆሙ </a:t>
            </a:r>
            <a:r>
              <a:rPr lang="ti-ET" sz="3300" dirty="0" smtClean="0">
                <a:uFill>
                  <a:solidFill>
                    <a:srgbClr val="000000"/>
                  </a:solidFill>
                </a:uFill>
              </a:rPr>
              <a:t>ለኵሎሙ</a:t>
            </a:r>
            <a:r>
              <a:rPr lang="en-CA" sz="3300" dirty="0" smtClean="0">
                <a:uFill>
                  <a:solidFill>
                    <a:srgbClr val="000000"/>
                  </a:solidFill>
                </a:uFill>
              </a:rPr>
              <a:t> </a:t>
            </a:r>
            <a:r>
              <a:rPr lang="ti-ET" sz="3300" dirty="0" smtClean="0">
                <a:uFill>
                  <a:solidFill>
                    <a:srgbClr val="000000"/>
                  </a:solidFill>
                </a:uFill>
              </a:rPr>
              <a:t>ልዑላን </a:t>
            </a:r>
            <a:r>
              <a:rPr lang="ti-ET" sz="3300" dirty="0">
                <a:uFill>
                  <a:solidFill>
                    <a:srgbClr val="000000"/>
                  </a:solidFill>
                </a:uFill>
              </a:rPr>
              <a:t>ይትቀፈጽ ኆኅተ ብርሃን ወይትረኀዉ ኣናቅጸ ስብሐት ይምጻእ መንፈሰከ ሕያው ወቅዱስ። </a:t>
            </a:r>
            <a:r>
              <a:rPr lang="ti-ET" sz="3300" dirty="0" smtClean="0">
                <a:uFill>
                  <a:solidFill>
                    <a:srgbClr val="000000"/>
                  </a:solidFill>
                </a:uFill>
              </a:rPr>
              <a:t>ይረድ</a:t>
            </a:r>
            <a:endParaRPr lang="ti-ET" sz="3300" dirty="0">
              <a:uFill>
                <a:solidFill>
                  <a:srgbClr val="000000"/>
                </a:solidFill>
              </a:uFill>
            </a:endParaRPr>
          </a:p>
        </p:txBody>
      </p:sp>
    </p:spTree>
    <p:extLst>
      <p:ext uri="{BB962C8B-B14F-4D97-AF65-F5344CB8AC3E}">
        <p14:creationId xmlns:p14="http://schemas.microsoft.com/office/powerpoint/2010/main" val="329581633"/>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796476"/>
          </a:xfrm>
          <a:prstGeom prst="rect">
            <a:avLst/>
          </a:prstGeom>
        </p:spPr>
        <p:txBody>
          <a:bodyPr wrap="square">
            <a:spAutoFit/>
          </a:bodyPr>
          <a:lstStyle/>
          <a:p>
            <a:pPr marL="40639" marR="40639">
              <a:lnSpc>
                <a:spcPct val="145000"/>
              </a:lnSpc>
              <a:spcBef>
                <a:spcPts val="600"/>
              </a:spcBef>
              <a:defRPr sz="1800">
                <a:uFillTx/>
              </a:defRPr>
            </a:pPr>
            <a:r>
              <a:rPr lang="ti-ET" sz="3300" dirty="0" smtClean="0">
                <a:uFill>
                  <a:solidFill>
                    <a:srgbClr val="000000"/>
                  </a:solidFill>
                </a:uFill>
              </a:rPr>
              <a:t>ይንበርን </a:t>
            </a:r>
            <a:r>
              <a:rPr lang="ti-ET" sz="3300" dirty="0">
                <a:uFill>
                  <a:solidFill>
                    <a:srgbClr val="000000"/>
                  </a:solidFill>
                </a:uFill>
              </a:rPr>
              <a:t>በዚኁ ይሕደርን፡ ኣብ ልዕሊ እዚ ናይ </a:t>
            </a:r>
            <a:r>
              <a:rPr lang="ti-ET" sz="3300" dirty="0" smtClean="0">
                <a:uFill>
                  <a:solidFill>
                    <a:srgbClr val="000000"/>
                  </a:solidFill>
                </a:uFill>
              </a:rPr>
              <a:t>ምስጋና ኅብስቲ ይባርኽ ነዚ ጽዋዕውን ይቐድስ።</a:t>
            </a:r>
            <a:endParaRPr lang="en-CA" sz="3300" dirty="0" smtClean="0">
              <a:uFill>
                <a:solidFill>
                  <a:srgbClr val="000000"/>
                </a:solidFill>
              </a:uFill>
            </a:endParaRPr>
          </a:p>
          <a:p>
            <a:pPr marL="40639" marR="40639">
              <a:lnSpc>
                <a:spcPct val="145000"/>
              </a:lnSpc>
              <a:spcBef>
                <a:spcPts val="600"/>
              </a:spcBef>
              <a:defRPr sz="1800">
                <a:uFillTx/>
              </a:defRPr>
            </a:pPr>
            <a:r>
              <a:rPr lang="en-CA" sz="1400" dirty="0"/>
              <a:t>101. </a:t>
            </a:r>
            <a:r>
              <a:rPr lang="ti-ET" sz="3300" dirty="0" smtClean="0"/>
              <a:t>ነዚ </a:t>
            </a:r>
            <a:r>
              <a:rPr lang="ti-ET" sz="3300" dirty="0"/>
              <a:t>ኅብስት እዚ ምስ ዋሃቢ ሕይወት ሥጋኻ ሓደ ይግበሮ። ነዚ ጽዋዕ እዚ ድማ ምስ ወሃብ ሕይወት ደምካ ሓደ ይግበሮ። </a:t>
            </a:r>
            <a:r>
              <a:rPr lang="ti-ET" sz="2400" dirty="0">
                <a:solidFill>
                  <a:srgbClr val="FFC000"/>
                </a:solidFill>
              </a:rPr>
              <a:t>(ቡራኬ</a:t>
            </a:r>
            <a:r>
              <a:rPr lang="ti-ET" sz="2400" dirty="0" smtClean="0">
                <a:solidFill>
                  <a:srgbClr val="FFC000"/>
                </a:solidFill>
              </a:rPr>
              <a:t>)</a:t>
            </a:r>
            <a:endParaRPr lang="ti-ET" sz="2400" dirty="0">
              <a:solidFill>
                <a:srgbClr val="FFC000"/>
              </a:solidFill>
            </a:endParaRPr>
          </a:p>
        </p:txBody>
      </p:sp>
      <p:sp>
        <p:nvSpPr>
          <p:cNvPr id="20" name="Rectangle 19"/>
          <p:cNvSpPr/>
          <p:nvPr/>
        </p:nvSpPr>
        <p:spPr>
          <a:xfrm>
            <a:off x="7986410" y="-125376"/>
            <a:ext cx="4306143" cy="6575070"/>
          </a:xfrm>
          <a:prstGeom prst="rect">
            <a:avLst/>
          </a:prstGeom>
        </p:spPr>
        <p:txBody>
          <a:bodyPr wrap="square">
            <a:spAutoFit/>
          </a:bodyPr>
          <a:lstStyle/>
          <a:p>
            <a:pPr marL="40639" marR="40639">
              <a:lnSpc>
                <a:spcPct val="145000"/>
              </a:lnSpc>
              <a:spcBef>
                <a:spcPts val="600"/>
              </a:spcBef>
              <a:defRPr sz="2800"/>
            </a:pPr>
            <a:r>
              <a:rPr lang="en-US" sz="2500" dirty="0" smtClean="0">
                <a:solidFill>
                  <a:schemeClr val="tx1">
                    <a:lumMod val="95000"/>
                  </a:schemeClr>
                </a:solidFill>
              </a:rPr>
              <a:t>Holy Spirit come, descend, light upon, linger and dwell upon and bless the offering of this bread, sanctify the cup. </a:t>
            </a:r>
            <a:r>
              <a:rPr lang="en-US" sz="1400" dirty="0" smtClean="0">
                <a:solidFill>
                  <a:schemeClr val="tx1">
                    <a:lumMod val="95000"/>
                  </a:schemeClr>
                </a:solidFill>
              </a:rPr>
              <a:t>101.</a:t>
            </a:r>
            <a:r>
              <a:rPr lang="en-US" sz="2500" dirty="0" smtClean="0">
                <a:solidFill>
                  <a:schemeClr val="tx1">
                    <a:lumMod val="95000"/>
                  </a:schemeClr>
                </a:solidFill>
              </a:rPr>
              <a:t>A</a:t>
            </a:r>
            <a:r>
              <a:rPr lang="en-US" sz="2500" dirty="0" smtClean="0"/>
              <a:t>nd </a:t>
            </a:r>
            <a:r>
              <a:rPr lang="en-US" sz="2500" dirty="0"/>
              <a:t>make this bread the communion of thy body, giver of life </a:t>
            </a:r>
            <a:r>
              <a:rPr lang="en-US" sz="2000" i="1" dirty="0">
                <a:solidFill>
                  <a:srgbClr val="FFC000"/>
                </a:solidFill>
              </a:rPr>
              <a:t>(benediction once upon the Body) </a:t>
            </a:r>
            <a:r>
              <a:rPr lang="en-US" sz="2900" dirty="0"/>
              <a:t>and make this cup also the communion of thy blood, giver of </a:t>
            </a:r>
            <a:r>
              <a:rPr lang="en-US" sz="2900" dirty="0" smtClean="0"/>
              <a:t>mercy. </a:t>
            </a:r>
            <a:r>
              <a:rPr lang="en-US" sz="1500" i="1" dirty="0">
                <a:solidFill>
                  <a:srgbClr val="FFC000"/>
                </a:solidFill>
              </a:rPr>
              <a:t>(benediction once upon the Cup, then benediction once more upon both the</a:t>
            </a:r>
            <a:r>
              <a:rPr lang="en-US" sz="1500" i="1" dirty="0">
                <a:solidFill>
                  <a:srgbClr val="FFC000"/>
                </a:solidFill>
                <a:uFill>
                  <a:solidFill>
                    <a:srgbClr val="FFFFFF"/>
                  </a:solidFill>
                </a:uFill>
              </a:rPr>
              <a:t> </a:t>
            </a:r>
            <a:r>
              <a:rPr lang="en-US" sz="1500" dirty="0" smtClean="0">
                <a:solidFill>
                  <a:srgbClr val="FFC000"/>
                </a:solidFill>
              </a:rPr>
              <a:t>Body and the Cup)</a:t>
            </a:r>
            <a:endParaRPr lang="en-US" sz="1500" dirty="0">
              <a:solidFill>
                <a:srgbClr val="FFC000"/>
              </a:solidFill>
            </a:endParaRPr>
          </a:p>
        </p:txBody>
      </p:sp>
      <p:sp>
        <p:nvSpPr>
          <p:cNvPr id="2" name="Rectangle 1"/>
          <p:cNvSpPr/>
          <p:nvPr/>
        </p:nvSpPr>
        <p:spPr>
          <a:xfrm>
            <a:off x="24713" y="-62079"/>
            <a:ext cx="4177636" cy="6192464"/>
          </a:xfrm>
          <a:prstGeom prst="rect">
            <a:avLst/>
          </a:prstGeom>
        </p:spPr>
        <p:txBody>
          <a:bodyPr wrap="square">
            <a:spAutoFit/>
          </a:bodyPr>
          <a:lstStyle/>
          <a:p>
            <a:pPr marL="40639" marR="40639">
              <a:lnSpc>
                <a:spcPct val="145000"/>
              </a:lnSpc>
              <a:spcBef>
                <a:spcPts val="600"/>
              </a:spcBef>
              <a:defRPr sz="1800">
                <a:uFillTx/>
              </a:defRPr>
            </a:pPr>
            <a:r>
              <a:rPr lang="ti-ET" sz="3300" dirty="0" smtClean="0">
                <a:uFill>
                  <a:solidFill>
                    <a:srgbClr val="000000"/>
                  </a:solidFill>
                </a:uFill>
              </a:rPr>
              <a:t>ወይንበር </a:t>
            </a:r>
            <a:r>
              <a:rPr lang="ti-ET" sz="3300" dirty="0">
                <a:uFill>
                  <a:solidFill>
                    <a:srgbClr val="000000"/>
                  </a:solidFill>
                </a:uFill>
              </a:rPr>
              <a:t>ይኅድር ወይኑኅ ወይባርክ ላዕለ ኣኰቴተ ዝንቱ ኅብስት ወጽዋዐኒ ይቀድስ</a:t>
            </a:r>
            <a:r>
              <a:rPr lang="ti-ET" sz="3300" dirty="0" smtClean="0">
                <a:uFill>
                  <a:solidFill>
                    <a:srgbClr val="000000"/>
                  </a:solidFill>
                </a:uFill>
              </a:rPr>
              <a:t>።</a:t>
            </a:r>
            <a:endParaRPr lang="en-CA" sz="3300" dirty="0" smtClean="0">
              <a:uFill>
                <a:solidFill>
                  <a:srgbClr val="000000"/>
                </a:solidFill>
              </a:uFill>
            </a:endParaRPr>
          </a:p>
          <a:p>
            <a:pPr marL="40639" marR="40639">
              <a:spcBef>
                <a:spcPts val="600"/>
              </a:spcBef>
              <a:buClr>
                <a:srgbClr val="000000"/>
              </a:buClr>
              <a:buFont typeface="Arial"/>
              <a:defRPr sz="2800"/>
            </a:pPr>
            <a:r>
              <a:rPr lang="ti-ET" sz="1400" dirty="0"/>
              <a:t>፻፩. </a:t>
            </a:r>
            <a:r>
              <a:rPr lang="ti-ET" sz="3600" dirty="0" smtClean="0"/>
              <a:t>ይረስዮ </a:t>
            </a:r>
            <a:r>
              <a:rPr lang="ti-ET" sz="3600" dirty="0"/>
              <a:t>ለዝንቱ ኅብስት ሥጋከ ማኅየዊ።</a:t>
            </a:r>
          </a:p>
          <a:p>
            <a:pPr marL="40639" marR="40639">
              <a:spcBef>
                <a:spcPts val="600"/>
              </a:spcBef>
              <a:buClr>
                <a:srgbClr val="000000"/>
              </a:buClr>
              <a:buFont typeface="Arial"/>
              <a:defRPr sz="2800"/>
            </a:pPr>
            <a:r>
              <a:rPr lang="ti-ET" sz="2400" dirty="0">
                <a:solidFill>
                  <a:srgbClr val="FFC000"/>
                </a:solidFill>
              </a:rPr>
              <a:t>(ቡራኬ ፩ </a:t>
            </a:r>
            <a:r>
              <a:rPr lang="ti-ET" sz="2400" dirty="0" smtClean="0">
                <a:solidFill>
                  <a:srgbClr val="FFC000"/>
                </a:solidFill>
              </a:rPr>
              <a:t>ግዜ</a:t>
            </a:r>
            <a:r>
              <a:rPr lang="en-CA" sz="2400" dirty="0" smtClean="0">
                <a:solidFill>
                  <a:srgbClr val="FFC000"/>
                </a:solidFill>
              </a:rPr>
              <a:t>)</a:t>
            </a:r>
            <a:r>
              <a:rPr lang="ti-ET" sz="2400" dirty="0" smtClean="0">
                <a:solidFill>
                  <a:srgbClr val="FFC000"/>
                </a:solidFill>
              </a:rPr>
              <a:t> </a:t>
            </a:r>
            <a:r>
              <a:rPr lang="ti-ET" sz="3300" dirty="0"/>
              <a:t>ወላዕለ ጽዋዕ ሱታፌ ደምከ መስተሣህል </a:t>
            </a:r>
            <a:r>
              <a:rPr lang="en-CA" sz="3300" dirty="0" smtClean="0"/>
              <a:t>(</a:t>
            </a:r>
            <a:r>
              <a:rPr lang="ti-ET" sz="2400" dirty="0" smtClean="0">
                <a:solidFill>
                  <a:srgbClr val="FFC000"/>
                </a:solidFill>
              </a:rPr>
              <a:t>ቡራኬ </a:t>
            </a:r>
            <a:r>
              <a:rPr lang="ti-ET" sz="2400" dirty="0">
                <a:solidFill>
                  <a:srgbClr val="FFC000"/>
                </a:solidFill>
              </a:rPr>
              <a:t>፩ ደ ጊዜ ወዓዲ ላዕለ ክልኤሆሙ ቡራኬ </a:t>
            </a:r>
            <a:r>
              <a:rPr lang="ti-ET" sz="2400" dirty="0" smtClean="0">
                <a:solidFill>
                  <a:srgbClr val="FFC000"/>
                </a:solidFill>
              </a:rPr>
              <a:t>፩</a:t>
            </a:r>
            <a:r>
              <a:rPr lang="en-CA" sz="2400" dirty="0" smtClean="0">
                <a:solidFill>
                  <a:srgbClr val="FFC000"/>
                </a:solidFill>
              </a:rPr>
              <a:t>)</a:t>
            </a:r>
            <a:r>
              <a:rPr lang="ti-ET" sz="2400" dirty="0" smtClean="0">
                <a:solidFill>
                  <a:srgbClr val="FFC000"/>
                </a:solidFill>
                <a:uFill>
                  <a:solidFill>
                    <a:srgbClr val="FFFFFF"/>
                  </a:solidFill>
                </a:uFill>
              </a:rPr>
              <a:t> </a:t>
            </a:r>
            <a:endParaRPr lang="en-CA" sz="2400" dirty="0">
              <a:solidFill>
                <a:srgbClr val="FFC000"/>
              </a:solidFill>
              <a:uFill>
                <a:solidFill>
                  <a:srgbClr val="FFFFFF"/>
                </a:solidFill>
              </a:uFill>
            </a:endParaRPr>
          </a:p>
        </p:txBody>
      </p:sp>
    </p:spTree>
    <p:extLst>
      <p:ext uri="{BB962C8B-B14F-4D97-AF65-F5344CB8AC3E}">
        <p14:creationId xmlns:p14="http://schemas.microsoft.com/office/powerpoint/2010/main" val="22226497"/>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065373" cy="6238631"/>
          </a:xfrm>
          <a:prstGeom prst="rect">
            <a:avLst/>
          </a:prstGeom>
        </p:spPr>
        <p:txBody>
          <a:bodyPr wrap="square">
            <a:spAutoFit/>
          </a:bodyPr>
          <a:lstStyle/>
          <a:p>
            <a:pPr marL="40639" marR="40639">
              <a:lnSpc>
                <a:spcPct val="130000"/>
              </a:lnSpc>
              <a:spcBef>
                <a:spcPts val="600"/>
              </a:spcBef>
              <a:defRPr sz="1800">
                <a:uFillTx/>
              </a:defRPr>
            </a:pPr>
            <a:r>
              <a:rPr lang="en-CA" sz="3600" dirty="0" err="1" smtClean="0">
                <a:solidFill>
                  <a:srgbClr val="FFFF00"/>
                </a:solidFill>
                <a:uFill>
                  <a:solidFill>
                    <a:srgbClr val="FF2600"/>
                  </a:solidFill>
                </a:uFill>
                <a:latin typeface="GeezTypeNet"/>
                <a:ea typeface="GeezTypeNet"/>
                <a:cs typeface="GeezTypeNet"/>
                <a:sym typeface="GeezTypeNet"/>
              </a:rPr>
              <a:t>ይ.ሕ</a:t>
            </a:r>
            <a:r>
              <a:rPr lang="hr-HR" sz="3600" dirty="0" smtClean="0">
                <a:solidFill>
                  <a:srgbClr val="FFFF00"/>
                </a:solidFill>
                <a:uFill>
                  <a:solidFill>
                    <a:srgbClr val="004DD6"/>
                  </a:solidFill>
                </a:uFill>
                <a:latin typeface="GeezTypeNet"/>
                <a:ea typeface="GeezTypeNet"/>
                <a:cs typeface="GeezTypeNet"/>
                <a:sym typeface="GeezTypeNet"/>
              </a:rPr>
              <a:t>. </a:t>
            </a:r>
            <a:endParaRPr lang="en-CA" sz="3600" dirty="0" smtClean="0">
              <a:solidFill>
                <a:srgbClr val="FFFF00"/>
              </a:solidFill>
              <a:uFill>
                <a:solidFill>
                  <a:srgbClr val="004DD6"/>
                </a:solidFill>
              </a:uFill>
              <a:latin typeface="GeezTypeNet"/>
              <a:ea typeface="GeezTypeNet"/>
              <a:cs typeface="GeezTypeNet"/>
              <a:sym typeface="GeezTypeNet"/>
            </a:endParaRPr>
          </a:p>
          <a:p>
            <a:pPr marL="40639" marR="40639" algn="ctr">
              <a:lnSpc>
                <a:spcPct val="130000"/>
              </a:lnSpc>
              <a:spcBef>
                <a:spcPts val="600"/>
              </a:spcBef>
              <a:defRPr sz="1800">
                <a:uFillTx/>
              </a:defRPr>
            </a:pPr>
            <a:r>
              <a:rPr lang="hr-HR" sz="3600" dirty="0" smtClean="0">
                <a:solidFill>
                  <a:schemeClr val="tx1">
                    <a:lumMod val="95000"/>
                  </a:schemeClr>
                </a:solidFill>
                <a:uFill>
                  <a:solidFill>
                    <a:srgbClr val="004DD6"/>
                  </a:solidFill>
                </a:uFill>
                <a:latin typeface="GeezTypeNet"/>
                <a:ea typeface="GeezTypeNet"/>
                <a:cs typeface="GeezTypeNet"/>
                <a:sym typeface="GeezTypeNet"/>
              </a:rPr>
              <a:t>…</a:t>
            </a:r>
            <a:r>
              <a:rPr lang="hr-HR" sz="3600" dirty="0">
                <a:solidFill>
                  <a:schemeClr val="tx1">
                    <a:lumMod val="95000"/>
                  </a:schemeClr>
                </a:solidFill>
                <a:uFill>
                  <a:solidFill>
                    <a:srgbClr val="004DD6"/>
                  </a:solidFill>
                </a:uFill>
                <a:latin typeface="GeezTypeNet"/>
                <a:ea typeface="GeezTypeNet"/>
                <a:cs typeface="GeezTypeNet"/>
                <a:sym typeface="GeezTypeNet"/>
              </a:rPr>
              <a:t>Lô} </a:t>
            </a:r>
            <a:endParaRPr lang="en-CA" sz="3600" dirty="0" smtClean="0">
              <a:solidFill>
                <a:schemeClr val="tx1">
                  <a:lumMod val="95000"/>
                </a:schemeClr>
              </a:solidFill>
              <a:uFill>
                <a:solidFill>
                  <a:srgbClr val="004DD6"/>
                </a:solidFill>
              </a:uFill>
              <a:latin typeface="GeezTypeNet"/>
              <a:ea typeface="GeezTypeNet"/>
              <a:cs typeface="GeezTypeNet"/>
              <a:sym typeface="GeezTypeNet"/>
            </a:endParaRPr>
          </a:p>
          <a:p>
            <a:pPr marL="40639" marR="40639" algn="ctr">
              <a:lnSpc>
                <a:spcPct val="130000"/>
              </a:lnSpc>
              <a:spcBef>
                <a:spcPts val="600"/>
              </a:spcBef>
              <a:defRPr sz="1800">
                <a:uFillTx/>
              </a:defRPr>
            </a:pPr>
            <a:r>
              <a:rPr lang="hr-HR" sz="3600" dirty="0" smtClean="0">
                <a:solidFill>
                  <a:schemeClr val="tx1">
                    <a:lumMod val="95000"/>
                  </a:schemeClr>
                </a:solidFill>
                <a:uFill>
                  <a:solidFill>
                    <a:srgbClr val="004DD6"/>
                  </a:solidFill>
                </a:uFill>
                <a:latin typeface="GeezTypeNet"/>
                <a:ea typeface="GeezTypeNet"/>
                <a:cs typeface="GeezTypeNet"/>
                <a:sym typeface="GeezTypeNet"/>
              </a:rPr>
              <a:t>‡ </a:t>
            </a:r>
            <a:r>
              <a:rPr lang="hr-HR" sz="3600" dirty="0">
                <a:solidFill>
                  <a:schemeClr val="tx1">
                    <a:lumMod val="95000"/>
                  </a:schemeClr>
                </a:solidFill>
                <a:uFill>
                  <a:solidFill>
                    <a:srgbClr val="004DD6"/>
                  </a:solidFill>
                </a:uFill>
                <a:latin typeface="GeezTypeNet"/>
                <a:ea typeface="GeezTypeNet"/>
                <a:cs typeface="GeezTypeNet"/>
                <a:sym typeface="GeezTypeNet"/>
              </a:rPr>
              <a:t>²÷§p KHS</a:t>
            </a:r>
            <a:r>
              <a:rPr lang="hr-HR" sz="3600" dirty="0" smtClean="0">
                <a:solidFill>
                  <a:schemeClr val="tx1">
                    <a:lumMod val="95000"/>
                  </a:schemeClr>
                </a:solidFill>
                <a:uFill>
                  <a:solidFill>
                    <a:srgbClr val="004DD6"/>
                  </a:solidFill>
                </a:uFill>
                <a:latin typeface="GeezTypeNet"/>
                <a:ea typeface="GeezTypeNet"/>
                <a:cs typeface="GeezTypeNet"/>
                <a:sym typeface="GeezTypeNet"/>
              </a:rPr>
              <a:t>|:</a:t>
            </a:r>
            <a:endParaRPr lang="en-CA" sz="3600" dirty="0" smtClean="0">
              <a:solidFill>
                <a:schemeClr val="tx1">
                  <a:lumMod val="95000"/>
                </a:schemeClr>
              </a:solidFill>
              <a:uFill>
                <a:solidFill>
                  <a:srgbClr val="004DD6"/>
                </a:solidFill>
              </a:uFill>
              <a:latin typeface="GeezTypeNet"/>
              <a:ea typeface="GeezTypeNet"/>
              <a:cs typeface="GeezTypeNet"/>
              <a:sym typeface="GeezTypeNet"/>
            </a:endParaRPr>
          </a:p>
          <a:p>
            <a:pPr marL="40639" marR="40639" algn="ctr">
              <a:lnSpc>
                <a:spcPct val="130000"/>
              </a:lnSpc>
              <a:spcBef>
                <a:spcPts val="600"/>
              </a:spcBef>
              <a:defRPr sz="1800">
                <a:uFillTx/>
              </a:defRPr>
            </a:pPr>
            <a:r>
              <a:rPr lang="hr-HR" sz="3600" dirty="0" smtClean="0">
                <a:solidFill>
                  <a:schemeClr val="tx1">
                    <a:lumMod val="95000"/>
                  </a:schemeClr>
                </a:solidFill>
                <a:uFill>
                  <a:solidFill>
                    <a:srgbClr val="004DD6"/>
                  </a:solidFill>
                </a:uFill>
                <a:latin typeface="GeezTypeNet"/>
                <a:ea typeface="GeezTypeNet"/>
                <a:cs typeface="GeezTypeNet"/>
                <a:sym typeface="GeezTypeNet"/>
              </a:rPr>
              <a:t> </a:t>
            </a:r>
            <a:r>
              <a:rPr lang="hr-HR" sz="3600" dirty="0">
                <a:solidFill>
                  <a:schemeClr val="tx1">
                    <a:lumMod val="95000"/>
                  </a:schemeClr>
                </a:solidFill>
                <a:uFill>
                  <a:solidFill>
                    <a:srgbClr val="004DD6"/>
                  </a:solidFill>
                </a:uFill>
                <a:latin typeface="GeezTypeNet"/>
                <a:ea typeface="GeezTypeNet"/>
                <a:cs typeface="GeezTypeNet"/>
                <a:sym typeface="GeezTypeNet"/>
              </a:rPr>
              <a:t>‡ ²÷§</a:t>
            </a:r>
            <a:r>
              <a:rPr lang="hr-HR" sz="3600" dirty="0" smtClean="0">
                <a:solidFill>
                  <a:schemeClr val="tx1">
                    <a:lumMod val="95000"/>
                  </a:schemeClr>
                </a:solidFill>
                <a:uFill>
                  <a:solidFill>
                    <a:srgbClr val="004DD6"/>
                  </a:solidFill>
                </a:uFill>
                <a:latin typeface="GeezTypeNet"/>
                <a:ea typeface="GeezTypeNet"/>
                <a:cs typeface="GeezTypeNet"/>
                <a:sym typeface="GeezTypeNet"/>
              </a:rPr>
              <a:t>p</a:t>
            </a:r>
            <a:r>
              <a:rPr lang="en-CA" sz="3600" dirty="0" smtClean="0">
                <a:solidFill>
                  <a:schemeClr val="tx1">
                    <a:lumMod val="95000"/>
                  </a:schemeClr>
                </a:solidFill>
                <a:uFill>
                  <a:solidFill>
                    <a:srgbClr val="004DD6"/>
                  </a:solidFill>
                </a:uFill>
                <a:latin typeface="GeezTypeNet"/>
                <a:ea typeface="GeezTypeNet"/>
                <a:cs typeface="GeezTypeNet"/>
                <a:sym typeface="GeezTypeNet"/>
              </a:rPr>
              <a:t> </a:t>
            </a:r>
            <a:r>
              <a:rPr lang="hr-HR" sz="3600" dirty="0" smtClean="0">
                <a:solidFill>
                  <a:schemeClr val="tx1">
                    <a:lumMod val="95000"/>
                  </a:schemeClr>
                </a:solidFill>
                <a:uFill>
                  <a:solidFill>
                    <a:srgbClr val="004DD6"/>
                  </a:solidFill>
                </a:uFill>
                <a:latin typeface="GeezTypeNet"/>
                <a:ea typeface="GeezTypeNet"/>
                <a:cs typeface="GeezTypeNet"/>
                <a:sym typeface="GeezTypeNet"/>
              </a:rPr>
              <a:t>VIXHF|</a:t>
            </a:r>
            <a:r>
              <a:rPr lang="en-CA" sz="3600" dirty="0" smtClean="0">
                <a:solidFill>
                  <a:schemeClr val="tx1">
                    <a:lumMod val="95000"/>
                  </a:schemeClr>
                </a:solidFill>
                <a:uFill>
                  <a:solidFill>
                    <a:srgbClr val="004DD6"/>
                  </a:solidFill>
                </a:uFill>
                <a:latin typeface="GeezTypeNet"/>
                <a:ea typeface="GeezTypeNet"/>
                <a:cs typeface="GeezTypeNet"/>
                <a:sym typeface="GeezTypeNet"/>
              </a:rPr>
              <a:t>፥</a:t>
            </a:r>
            <a:r>
              <a:rPr lang="hr-HR" sz="3600" dirty="0" smtClean="0">
                <a:solidFill>
                  <a:schemeClr val="tx1">
                    <a:lumMod val="95000"/>
                  </a:schemeClr>
                </a:solidFill>
                <a:uFill>
                  <a:solidFill>
                    <a:srgbClr val="004DD6"/>
                  </a:solidFill>
                </a:uFill>
                <a:latin typeface="GeezTypeNet"/>
                <a:ea typeface="GeezTypeNet"/>
                <a:cs typeface="GeezTypeNet"/>
                <a:sym typeface="GeezTypeNet"/>
              </a:rPr>
              <a:t> </a:t>
            </a:r>
            <a:endParaRPr lang="en-CA" sz="3600" dirty="0" smtClean="0">
              <a:solidFill>
                <a:schemeClr val="tx1">
                  <a:lumMod val="95000"/>
                </a:schemeClr>
              </a:solidFill>
              <a:uFill>
                <a:solidFill>
                  <a:srgbClr val="004DD6"/>
                </a:solidFill>
              </a:uFill>
              <a:latin typeface="GeezTypeNet"/>
              <a:ea typeface="GeezTypeNet"/>
              <a:cs typeface="GeezTypeNet"/>
              <a:sym typeface="GeezTypeNet"/>
            </a:endParaRPr>
          </a:p>
          <a:p>
            <a:pPr marL="40639" marR="40639" algn="ctr">
              <a:lnSpc>
                <a:spcPct val="130000"/>
              </a:lnSpc>
              <a:spcBef>
                <a:spcPts val="600"/>
              </a:spcBef>
              <a:defRPr sz="1800">
                <a:uFillTx/>
              </a:defRPr>
            </a:pPr>
            <a:r>
              <a:rPr lang="hr-HR" sz="3600" dirty="0" smtClean="0">
                <a:solidFill>
                  <a:schemeClr val="tx1">
                    <a:lumMod val="95000"/>
                  </a:schemeClr>
                </a:solidFill>
                <a:uFill>
                  <a:solidFill>
                    <a:srgbClr val="004DD6"/>
                  </a:solidFill>
                </a:uFill>
                <a:latin typeface="GeezTypeNet"/>
                <a:ea typeface="GeezTypeNet"/>
                <a:cs typeface="GeezTypeNet"/>
                <a:sym typeface="GeezTypeNet"/>
              </a:rPr>
              <a:t>‡ </a:t>
            </a:r>
            <a:r>
              <a:rPr lang="hr-HR" sz="3600" dirty="0">
                <a:solidFill>
                  <a:schemeClr val="tx1">
                    <a:lumMod val="95000"/>
                  </a:schemeClr>
                </a:solidFill>
                <a:uFill>
                  <a:solidFill>
                    <a:srgbClr val="004DD6"/>
                  </a:solidFill>
                </a:uFill>
                <a:latin typeface="GeezTypeNet"/>
                <a:ea typeface="GeezTypeNet"/>
                <a:cs typeface="GeezTypeNet"/>
                <a:sym typeface="GeezTypeNet"/>
              </a:rPr>
              <a:t>²÷§p </a:t>
            </a:r>
            <a:endParaRPr lang="en-CA" sz="3600" dirty="0" smtClean="0">
              <a:solidFill>
                <a:schemeClr val="tx1">
                  <a:lumMod val="95000"/>
                </a:schemeClr>
              </a:solidFill>
              <a:uFill>
                <a:solidFill>
                  <a:srgbClr val="004DD6"/>
                </a:solidFill>
              </a:uFill>
              <a:latin typeface="GeezTypeNet"/>
              <a:ea typeface="GeezTypeNet"/>
              <a:cs typeface="GeezTypeNet"/>
              <a:sym typeface="GeezTypeNet"/>
            </a:endParaRPr>
          </a:p>
          <a:p>
            <a:pPr marL="40639" marR="40639" algn="ctr">
              <a:lnSpc>
                <a:spcPct val="130000"/>
              </a:lnSpc>
              <a:spcBef>
                <a:spcPts val="600"/>
              </a:spcBef>
              <a:defRPr sz="1800">
                <a:uFillTx/>
              </a:defRPr>
            </a:pPr>
            <a:r>
              <a:rPr lang="hr-HR" sz="3600" dirty="0" smtClean="0">
                <a:solidFill>
                  <a:schemeClr val="tx1">
                    <a:lumMod val="95000"/>
                  </a:schemeClr>
                </a:solidFill>
                <a:uFill>
                  <a:solidFill>
                    <a:srgbClr val="004DD6"/>
                  </a:solidFill>
                </a:uFill>
                <a:latin typeface="GeezTypeNet"/>
                <a:ea typeface="GeezTypeNet"/>
                <a:cs typeface="GeezTypeNet"/>
                <a:sym typeface="GeezTypeNet"/>
              </a:rPr>
              <a:t>§</a:t>
            </a:r>
            <a:r>
              <a:rPr lang="hr-HR" sz="3600" dirty="0">
                <a:solidFill>
                  <a:schemeClr val="tx1">
                    <a:lumMod val="95000"/>
                  </a:schemeClr>
                </a:solidFill>
                <a:uFill>
                  <a:solidFill>
                    <a:srgbClr val="004DD6"/>
                  </a:solidFill>
                </a:uFill>
                <a:latin typeface="GeezTypeNet"/>
                <a:ea typeface="GeezTypeNet"/>
                <a:cs typeface="GeezTypeNet"/>
                <a:sym typeface="GeezTypeNet"/>
              </a:rPr>
              <a:t>iS kDF</a:t>
            </a:r>
            <a:r>
              <a:rPr lang="hr-HR" sz="3600" dirty="0" smtClean="0">
                <a:solidFill>
                  <a:schemeClr val="tx1">
                    <a:lumMod val="95000"/>
                  </a:schemeClr>
                </a:solidFill>
                <a:uFill>
                  <a:solidFill>
                    <a:srgbClr val="004DD6"/>
                  </a:solidFill>
                </a:uFill>
                <a:latin typeface="GeezTypeNet"/>
                <a:ea typeface="GeezTypeNet"/>
                <a:cs typeface="GeezTypeNet"/>
                <a:sym typeface="GeezTypeNet"/>
              </a:rPr>
              <a:t>|</a:t>
            </a:r>
            <a:r>
              <a:rPr lang="hr-HR" sz="3600" dirty="0" smtClean="0">
                <a:solidFill>
                  <a:schemeClr val="tx1">
                    <a:lumMod val="95000"/>
                  </a:schemeClr>
                </a:solidFill>
                <a:latin typeface="GeezTypeNet"/>
                <a:ea typeface="GeezTypeNet"/>
                <a:cs typeface="GeezTypeNet"/>
                <a:sym typeface="GeezTypeNet"/>
              </a:rPr>
              <a:t> </a:t>
            </a:r>
            <a:endParaRPr lang="hr-HR" sz="3600" dirty="0">
              <a:solidFill>
                <a:schemeClr val="tx1">
                  <a:lumMod val="95000"/>
                </a:schemeClr>
              </a:solidFill>
              <a:latin typeface="GeezTypeNet"/>
              <a:ea typeface="GeezTypeNet"/>
              <a:cs typeface="GeezTypeNet"/>
              <a:sym typeface="GeezTypeNet"/>
            </a:endParaRPr>
          </a:p>
        </p:txBody>
      </p:sp>
      <p:sp>
        <p:nvSpPr>
          <p:cNvPr id="20" name="Rectangle 19"/>
          <p:cNvSpPr/>
          <p:nvPr/>
        </p:nvSpPr>
        <p:spPr>
          <a:xfrm>
            <a:off x="7986410" y="-125376"/>
            <a:ext cx="4306143" cy="6644896"/>
          </a:xfrm>
          <a:prstGeom prst="rect">
            <a:avLst/>
          </a:prstGeom>
        </p:spPr>
        <p:txBody>
          <a:bodyPr wrap="square">
            <a:spAutoFit/>
          </a:bodyPr>
          <a:lstStyle/>
          <a:p>
            <a:pPr marL="40639" marR="40639">
              <a:lnSpc>
                <a:spcPct val="130000"/>
              </a:lnSpc>
              <a:spcBef>
                <a:spcPts val="600"/>
              </a:spcBef>
              <a:defRPr sz="1800">
                <a:uFillTx/>
              </a:defRPr>
            </a:pPr>
            <a:r>
              <a:rPr lang="en-US" sz="2800" b="1" dirty="0" smtClean="0">
                <a:solidFill>
                  <a:srgbClr val="FFFF00"/>
                </a:solidFill>
                <a:uFill>
                  <a:solidFill>
                    <a:srgbClr val="004DD6"/>
                  </a:solidFill>
                </a:uFill>
              </a:rPr>
              <a:t>People</a:t>
            </a:r>
            <a:r>
              <a:rPr lang="en-US" sz="2800" b="1" dirty="0">
                <a:solidFill>
                  <a:srgbClr val="FFFF00"/>
                </a:solidFill>
                <a:uFill>
                  <a:solidFill>
                    <a:srgbClr val="004DD6"/>
                  </a:solidFill>
                </a:uFill>
              </a:rPr>
              <a:t>:-</a:t>
            </a:r>
            <a:r>
              <a:rPr lang="en-US" sz="2800" dirty="0">
                <a:solidFill>
                  <a:srgbClr val="FFFF00"/>
                </a:solidFill>
                <a:uFill>
                  <a:solidFill>
                    <a:srgbClr val="004DD6"/>
                  </a:solidFill>
                </a:uFill>
              </a:rPr>
              <a:t>  </a:t>
            </a:r>
          </a:p>
          <a:p>
            <a:pPr marL="40639" marR="40639" algn="ctr">
              <a:lnSpc>
                <a:spcPct val="130000"/>
              </a:lnSpc>
              <a:spcBef>
                <a:spcPts val="600"/>
              </a:spcBef>
              <a:defRPr sz="1800">
                <a:uFillTx/>
              </a:defRPr>
            </a:pPr>
            <a:r>
              <a:rPr lang="en-US" sz="4800" dirty="0">
                <a:solidFill>
                  <a:schemeClr val="tx1">
                    <a:lumMod val="95000"/>
                  </a:schemeClr>
                </a:solidFill>
                <a:uFill>
                  <a:solidFill>
                    <a:srgbClr val="004DD6"/>
                  </a:solidFill>
                </a:uFill>
              </a:rPr>
              <a:t>Amen </a:t>
            </a:r>
            <a:endParaRPr lang="en-US" sz="4800" dirty="0" smtClean="0">
              <a:solidFill>
                <a:schemeClr val="tx1">
                  <a:lumMod val="95000"/>
                </a:schemeClr>
              </a:solidFill>
              <a:uFill>
                <a:solidFill>
                  <a:srgbClr val="004DD6"/>
                </a:solidFill>
              </a:uFill>
            </a:endParaRPr>
          </a:p>
          <a:p>
            <a:pPr marL="40639" marR="40639" algn="ctr">
              <a:lnSpc>
                <a:spcPct val="130000"/>
              </a:lnSpc>
              <a:spcBef>
                <a:spcPts val="600"/>
              </a:spcBef>
              <a:defRPr sz="1800">
                <a:uFillTx/>
              </a:defRPr>
            </a:pPr>
            <a:r>
              <a:rPr lang="en-US" sz="4800" dirty="0" smtClean="0">
                <a:solidFill>
                  <a:schemeClr val="tx1">
                    <a:lumMod val="95000"/>
                  </a:schemeClr>
                </a:solidFill>
                <a:uFill>
                  <a:solidFill>
                    <a:srgbClr val="004DD6"/>
                  </a:solidFill>
                </a:uFill>
              </a:rPr>
              <a:t>Lord </a:t>
            </a:r>
            <a:r>
              <a:rPr lang="en-US" sz="4800" dirty="0">
                <a:solidFill>
                  <a:schemeClr val="tx1">
                    <a:lumMod val="95000"/>
                  </a:schemeClr>
                </a:solidFill>
                <a:uFill>
                  <a:solidFill>
                    <a:srgbClr val="004DD6"/>
                  </a:solidFill>
                </a:uFill>
              </a:rPr>
              <a:t>have pity upon us, </a:t>
            </a:r>
            <a:endParaRPr lang="en-US" sz="4800" dirty="0" smtClean="0">
              <a:solidFill>
                <a:schemeClr val="tx1">
                  <a:lumMod val="95000"/>
                </a:schemeClr>
              </a:solidFill>
              <a:uFill>
                <a:solidFill>
                  <a:srgbClr val="004DD6"/>
                </a:solidFill>
              </a:uFill>
            </a:endParaRPr>
          </a:p>
          <a:p>
            <a:pPr marL="40639" marR="40639" algn="ctr">
              <a:lnSpc>
                <a:spcPct val="130000"/>
              </a:lnSpc>
              <a:spcBef>
                <a:spcPts val="600"/>
              </a:spcBef>
              <a:defRPr sz="1800">
                <a:uFillTx/>
              </a:defRPr>
            </a:pPr>
            <a:r>
              <a:rPr lang="en-US" sz="4800" dirty="0" smtClean="0">
                <a:solidFill>
                  <a:schemeClr val="tx1">
                    <a:lumMod val="95000"/>
                  </a:schemeClr>
                </a:solidFill>
                <a:uFill>
                  <a:solidFill>
                    <a:srgbClr val="004DD6"/>
                  </a:solidFill>
                </a:uFill>
              </a:rPr>
              <a:t>Lord </a:t>
            </a:r>
            <a:r>
              <a:rPr lang="en-US" sz="4800" dirty="0">
                <a:solidFill>
                  <a:schemeClr val="tx1">
                    <a:lumMod val="95000"/>
                  </a:schemeClr>
                </a:solidFill>
                <a:uFill>
                  <a:solidFill>
                    <a:srgbClr val="004DD6"/>
                  </a:solidFill>
                </a:uFill>
              </a:rPr>
              <a:t>spare us, Lord have mercy upon us.</a:t>
            </a:r>
          </a:p>
        </p:txBody>
      </p:sp>
      <p:sp>
        <p:nvSpPr>
          <p:cNvPr id="2" name="Rectangle 1"/>
          <p:cNvSpPr/>
          <p:nvPr/>
        </p:nvSpPr>
        <p:spPr>
          <a:xfrm>
            <a:off x="24713" y="-62079"/>
            <a:ext cx="3978876" cy="4487382"/>
          </a:xfrm>
          <a:prstGeom prst="rect">
            <a:avLst/>
          </a:prstGeom>
        </p:spPr>
        <p:txBody>
          <a:bodyPr wrap="square">
            <a:spAutoFit/>
          </a:bodyPr>
          <a:lstStyle/>
          <a:p>
            <a:pPr marL="40639" marR="40639">
              <a:spcBef>
                <a:spcPts val="600"/>
              </a:spcBef>
              <a:buClr>
                <a:srgbClr val="000000"/>
              </a:buClr>
              <a:buFont typeface="Arial"/>
              <a:defRPr sz="2800"/>
            </a:pPr>
            <a:endParaRPr lang="en-CA" sz="3000" dirty="0">
              <a:solidFill>
                <a:srgbClr val="FFFFFF"/>
              </a:solidFill>
              <a:uFill>
                <a:solidFill>
                  <a:srgbClr val="FFFFFF"/>
                </a:solidFill>
              </a:uFill>
              <a:latin typeface="GeezTypeNet"/>
              <a:ea typeface="GeezTypeNet"/>
              <a:cs typeface="GeezTypeNet"/>
              <a:sym typeface="GeezTypeNet"/>
            </a:endParaRPr>
          </a:p>
          <a:p>
            <a:pPr marL="40639" marR="40639">
              <a:spcBef>
                <a:spcPts val="600"/>
              </a:spcBef>
              <a:buClr>
                <a:srgbClr val="000000"/>
              </a:buClr>
              <a:buFont typeface="Arial"/>
              <a:defRPr sz="2800"/>
            </a:pPr>
            <a:r>
              <a:rPr lang="en-CA" sz="3800" dirty="0" err="1" smtClean="0">
                <a:solidFill>
                  <a:srgbClr val="FFFF00"/>
                </a:solidFill>
                <a:uFill>
                  <a:solidFill>
                    <a:srgbClr val="FF2600"/>
                  </a:solidFill>
                </a:uFill>
                <a:latin typeface="GeezTypeNet"/>
                <a:ea typeface="GeezTypeNet"/>
                <a:cs typeface="GeezTypeNet"/>
                <a:sym typeface="GeezTypeNet"/>
              </a:rPr>
              <a:t>ይ.ሕ</a:t>
            </a:r>
            <a:r>
              <a:rPr lang="mr-IN" sz="3800" dirty="0" smtClean="0">
                <a:solidFill>
                  <a:srgbClr val="FFFF00"/>
                </a:solidFill>
                <a:uFill>
                  <a:solidFill>
                    <a:srgbClr val="FF2600"/>
                  </a:solidFill>
                </a:uFill>
                <a:latin typeface="GeezTypeNet"/>
                <a:ea typeface="GeezTypeNet"/>
                <a:cs typeface="GeezTypeNet"/>
                <a:sym typeface="GeezTypeNet"/>
              </a:rPr>
              <a:t>.</a:t>
            </a:r>
            <a:r>
              <a:rPr lang="mr-IN" sz="3800" dirty="0" smtClean="0">
                <a:solidFill>
                  <a:srgbClr val="FFFF00"/>
                </a:solidFill>
                <a:uFill>
                  <a:solidFill>
                    <a:srgbClr val="004DD6"/>
                  </a:solidFill>
                </a:uFill>
                <a:latin typeface="GeezTypeNet"/>
                <a:ea typeface="GeezTypeNet"/>
                <a:cs typeface="GeezTypeNet"/>
                <a:sym typeface="GeezTypeNet"/>
              </a:rPr>
              <a:t> </a:t>
            </a:r>
            <a:endParaRPr lang="en-US" sz="3800" dirty="0">
              <a:solidFill>
                <a:srgbClr val="FFFF00"/>
              </a:solidFill>
              <a:uFill>
                <a:solidFill>
                  <a:srgbClr val="004DD6"/>
                </a:solidFill>
              </a:uFill>
              <a:latin typeface="GeezTypeNet"/>
              <a:ea typeface="GeezTypeNet"/>
              <a:cs typeface="GeezTypeNet"/>
              <a:sym typeface="GeezTypeNet"/>
            </a:endParaRPr>
          </a:p>
          <a:p>
            <a:pPr marL="40639" marR="40639" algn="ctr">
              <a:lnSpc>
                <a:spcPct val="130000"/>
              </a:lnSpc>
              <a:spcBef>
                <a:spcPts val="600"/>
              </a:spcBef>
              <a:defRPr sz="1800">
                <a:uFillTx/>
              </a:defRPr>
            </a:pPr>
            <a:r>
              <a:rPr lang="mr-IN" sz="3800" dirty="0">
                <a:solidFill>
                  <a:schemeClr val="tx1">
                    <a:lumMod val="95000"/>
                  </a:schemeClr>
                </a:solidFill>
                <a:uFill>
                  <a:solidFill>
                    <a:srgbClr val="004DD6"/>
                  </a:solidFill>
                </a:uFill>
                <a:latin typeface="GeezTypeNet"/>
                <a:ea typeface="GeezTypeNet"/>
                <a:cs typeface="GeezTypeNet"/>
                <a:sym typeface="GeezTypeNet"/>
              </a:rPr>
              <a:t>…Lô} </a:t>
            </a:r>
            <a:endParaRPr lang="en-CA" sz="3800" dirty="0" smtClean="0">
              <a:solidFill>
                <a:schemeClr val="tx1">
                  <a:lumMod val="95000"/>
                </a:schemeClr>
              </a:solidFill>
              <a:uFill>
                <a:solidFill>
                  <a:srgbClr val="004DD6"/>
                </a:solidFill>
              </a:uFill>
              <a:latin typeface="GeezTypeNet"/>
              <a:ea typeface="GeezTypeNet"/>
              <a:cs typeface="GeezTypeNet"/>
              <a:sym typeface="GeezTypeNet"/>
            </a:endParaRPr>
          </a:p>
          <a:p>
            <a:pPr marL="40639" marR="40639" algn="ctr">
              <a:lnSpc>
                <a:spcPct val="130000"/>
              </a:lnSpc>
              <a:spcBef>
                <a:spcPts val="600"/>
              </a:spcBef>
              <a:defRPr sz="1800">
                <a:uFillTx/>
              </a:defRPr>
            </a:pPr>
            <a:r>
              <a:rPr lang="mr-IN" sz="3800" dirty="0" smtClean="0">
                <a:solidFill>
                  <a:schemeClr val="tx1">
                    <a:lumMod val="95000"/>
                  </a:schemeClr>
                </a:solidFill>
                <a:uFill>
                  <a:solidFill>
                    <a:srgbClr val="004DD6"/>
                  </a:solidFill>
                </a:uFill>
                <a:latin typeface="GeezTypeNet"/>
                <a:ea typeface="GeezTypeNet"/>
                <a:cs typeface="GeezTypeNet"/>
                <a:sym typeface="GeezTypeNet"/>
              </a:rPr>
              <a:t>†´</a:t>
            </a:r>
            <a:r>
              <a:rPr lang="mr-IN" sz="3800" dirty="0">
                <a:solidFill>
                  <a:schemeClr val="tx1">
                    <a:lumMod val="95000"/>
                  </a:schemeClr>
                </a:solidFill>
                <a:uFill>
                  <a:solidFill>
                    <a:srgbClr val="004DD6"/>
                  </a:solidFill>
                </a:uFill>
                <a:latin typeface="GeezTypeNet"/>
                <a:ea typeface="GeezTypeNet"/>
                <a:cs typeface="GeezTypeNet"/>
                <a:sym typeface="GeezTypeNet"/>
              </a:rPr>
              <a:t>sï‡ KHS{ </a:t>
            </a:r>
            <a:endParaRPr lang="en-CA" sz="3800" dirty="0" smtClean="0">
              <a:solidFill>
                <a:schemeClr val="tx1">
                  <a:lumMod val="95000"/>
                </a:schemeClr>
              </a:solidFill>
              <a:uFill>
                <a:solidFill>
                  <a:srgbClr val="004DD6"/>
                </a:solidFill>
              </a:uFill>
              <a:latin typeface="GeezTypeNet"/>
              <a:ea typeface="GeezTypeNet"/>
              <a:cs typeface="GeezTypeNet"/>
              <a:sym typeface="GeezTypeNet"/>
            </a:endParaRPr>
          </a:p>
          <a:p>
            <a:pPr marL="40639" marR="40639" algn="ctr">
              <a:lnSpc>
                <a:spcPct val="130000"/>
              </a:lnSpc>
              <a:spcBef>
                <a:spcPts val="600"/>
              </a:spcBef>
              <a:defRPr sz="1800">
                <a:uFillTx/>
              </a:defRPr>
            </a:pPr>
            <a:r>
              <a:rPr lang="mr-IN" sz="3800" dirty="0" smtClean="0">
                <a:solidFill>
                  <a:schemeClr val="tx1">
                    <a:lumMod val="95000"/>
                  </a:schemeClr>
                </a:solidFill>
                <a:uFill>
                  <a:solidFill>
                    <a:srgbClr val="004DD6"/>
                  </a:solidFill>
                </a:uFill>
                <a:latin typeface="GeezTypeNet"/>
                <a:ea typeface="GeezTypeNet"/>
                <a:cs typeface="GeezTypeNet"/>
                <a:sym typeface="GeezTypeNet"/>
              </a:rPr>
              <a:t>†´</a:t>
            </a:r>
            <a:r>
              <a:rPr lang="mr-IN" sz="3800" dirty="0">
                <a:solidFill>
                  <a:schemeClr val="tx1">
                    <a:lumMod val="95000"/>
                  </a:schemeClr>
                </a:solidFill>
                <a:uFill>
                  <a:solidFill>
                    <a:srgbClr val="004DD6"/>
                  </a:solidFill>
                </a:uFill>
                <a:latin typeface="GeezTypeNet"/>
                <a:ea typeface="GeezTypeNet"/>
                <a:cs typeface="GeezTypeNet"/>
                <a:sym typeface="GeezTypeNet"/>
              </a:rPr>
              <a:t>sï‡ KH‰{ †´sï‡ oPAD{;</a:t>
            </a:r>
          </a:p>
        </p:txBody>
      </p:sp>
    </p:spTree>
    <p:extLst>
      <p:ext uri="{BB962C8B-B14F-4D97-AF65-F5344CB8AC3E}">
        <p14:creationId xmlns:p14="http://schemas.microsoft.com/office/powerpoint/2010/main" val="757974454"/>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52166" y="354737"/>
            <a:ext cx="4112947" cy="5816977"/>
          </a:xfrm>
          <a:prstGeom prst="rect">
            <a:avLst/>
          </a:prstGeom>
        </p:spPr>
        <p:txBody>
          <a:bodyPr wrap="square">
            <a:spAutoFit/>
          </a:bodyPr>
          <a:lstStyle/>
          <a:p>
            <a:r>
              <a:rPr lang="pt-BR" sz="4200" dirty="0" smtClean="0">
                <a:solidFill>
                  <a:srgbClr val="92D050"/>
                </a:solidFill>
              </a:rPr>
              <a:t>ይ.ዲ</a:t>
            </a:r>
            <a:r>
              <a:rPr lang="pt-BR" sz="4200" dirty="0">
                <a:solidFill>
                  <a:srgbClr val="92D050"/>
                </a:solidFill>
              </a:rPr>
              <a:t>. </a:t>
            </a:r>
            <a:endParaRPr lang="pt-BR" sz="4200" dirty="0" smtClean="0">
              <a:solidFill>
                <a:srgbClr val="92D050"/>
              </a:solidFill>
            </a:endParaRPr>
          </a:p>
          <a:p>
            <a:r>
              <a:rPr lang="pt-BR" sz="1400" dirty="0" smtClean="0">
                <a:solidFill>
                  <a:srgbClr val="FFC000"/>
                </a:solidFill>
              </a:rPr>
              <a:t>102. </a:t>
            </a:r>
            <a:r>
              <a:rPr lang="pt-BR" sz="4800" dirty="0" smtClean="0"/>
              <a:t>ንእግዚኣብሄር </a:t>
            </a:r>
            <a:r>
              <a:rPr lang="pt-BR" sz="4800" dirty="0"/>
              <a:t>ኣምላኽና፥ ሠናይ ኅብረት መንፈስ ቅዱስ ኪህበና ብምሉእ ልብና ንለምኖ</a:t>
            </a:r>
            <a:r>
              <a:rPr lang="pt-BR" sz="4800" dirty="0" smtClean="0"/>
              <a:t>።</a:t>
            </a:r>
          </a:p>
          <a:p>
            <a:endParaRPr lang="pt-BR" sz="4200" dirty="0"/>
          </a:p>
        </p:txBody>
      </p:sp>
      <p:sp>
        <p:nvSpPr>
          <p:cNvPr id="20" name="Rectangle 19"/>
          <p:cNvSpPr/>
          <p:nvPr/>
        </p:nvSpPr>
        <p:spPr>
          <a:xfrm>
            <a:off x="8068962" y="354737"/>
            <a:ext cx="4306143" cy="5142626"/>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3000" b="1" dirty="0" smtClean="0">
                <a:solidFill>
                  <a:srgbClr val="92D050"/>
                </a:solidFill>
              </a:rPr>
              <a:t>Deacon:</a:t>
            </a:r>
          </a:p>
          <a:p>
            <a:pPr marL="40639" marR="40639">
              <a:lnSpc>
                <a:spcPct val="140000"/>
              </a:lnSpc>
              <a:spcBef>
                <a:spcPts val="600"/>
              </a:spcBef>
              <a:buClr>
                <a:srgbClr val="000000"/>
              </a:buClr>
              <a:buFont typeface="Arial"/>
              <a:defRPr sz="2800"/>
            </a:pPr>
            <a:r>
              <a:rPr lang="en-US" sz="3000" dirty="0" smtClean="0">
                <a:solidFill>
                  <a:srgbClr val="92D050"/>
                </a:solidFill>
              </a:rPr>
              <a:t>  </a:t>
            </a:r>
            <a:r>
              <a:rPr lang="en-CA" sz="1400" dirty="0" smtClean="0">
                <a:solidFill>
                  <a:srgbClr val="FFC000"/>
                </a:solidFill>
                <a:uFill>
                  <a:solidFill>
                    <a:srgbClr val="000000"/>
                  </a:solidFill>
                </a:uFill>
              </a:rPr>
              <a:t>102. </a:t>
            </a:r>
            <a:r>
              <a:rPr lang="en-US" sz="3400" dirty="0" smtClean="0"/>
              <a:t>With </a:t>
            </a:r>
            <a:r>
              <a:rPr lang="en-US" sz="3400" dirty="0"/>
              <a:t>all the heart let us beseech the Lord our God to grant unto us the good communion of the Holy Spirit</a:t>
            </a:r>
            <a:r>
              <a:rPr lang="en-US" sz="3400" dirty="0" smtClean="0"/>
              <a:t>.</a:t>
            </a:r>
          </a:p>
        </p:txBody>
      </p:sp>
      <p:sp>
        <p:nvSpPr>
          <p:cNvPr id="2" name="Rectangle 1"/>
          <p:cNvSpPr/>
          <p:nvPr/>
        </p:nvSpPr>
        <p:spPr>
          <a:xfrm>
            <a:off x="149572" y="183915"/>
            <a:ext cx="3854017" cy="6093976"/>
          </a:xfrm>
          <a:prstGeom prst="rect">
            <a:avLst/>
          </a:prstGeom>
        </p:spPr>
        <p:txBody>
          <a:bodyPr wrap="square">
            <a:spAutoFit/>
          </a:bodyPr>
          <a:lstStyle/>
          <a:p>
            <a:r>
              <a:rPr lang="pt-BR" sz="4000" dirty="0" smtClean="0">
                <a:solidFill>
                  <a:srgbClr val="92D050"/>
                </a:solidFill>
              </a:rPr>
              <a:t>ይ.ዲ. </a:t>
            </a:r>
          </a:p>
          <a:p>
            <a:r>
              <a:rPr lang="ti-ET" sz="1400" dirty="0" smtClean="0">
                <a:solidFill>
                  <a:srgbClr val="FFC000"/>
                </a:solidFill>
                <a:uFill>
                  <a:solidFill>
                    <a:srgbClr val="000000"/>
                  </a:solidFill>
                </a:uFill>
              </a:rPr>
              <a:t>፻፪</a:t>
            </a:r>
            <a:r>
              <a:rPr lang="en-CA" sz="1400" dirty="0" smtClean="0">
                <a:solidFill>
                  <a:srgbClr val="FFC000"/>
                </a:solidFill>
              </a:rPr>
              <a:t>. </a:t>
            </a:r>
            <a:r>
              <a:rPr lang="pt-BR" sz="5000" dirty="0"/>
              <a:t>በኩሉ ልብ ናስተብቍዖ ለእግዚአብሔር አምላክነ ኅብረተ መንፈስ ቅዱስ ሠናየ ከመ ይጸግወነ</a:t>
            </a:r>
            <a:r>
              <a:rPr lang="pt-BR" sz="5000" dirty="0" smtClean="0"/>
              <a:t>።</a:t>
            </a:r>
          </a:p>
        </p:txBody>
      </p:sp>
    </p:spTree>
    <p:extLst>
      <p:ext uri="{BB962C8B-B14F-4D97-AF65-F5344CB8AC3E}">
        <p14:creationId xmlns:p14="http://schemas.microsoft.com/office/powerpoint/2010/main" val="2209115273"/>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1970" y="-28870"/>
            <a:ext cx="3894440" cy="6555641"/>
          </a:xfrm>
          <a:prstGeom prst="rect">
            <a:avLst/>
          </a:prstGeom>
        </p:spPr>
        <p:txBody>
          <a:bodyPr wrap="square">
            <a:spAutoFit/>
          </a:bodyPr>
          <a:lstStyle/>
          <a:p>
            <a:pPr marL="40639" marR="40639">
              <a:lnSpc>
                <a:spcPct val="150000"/>
              </a:lnSpc>
              <a:spcBef>
                <a:spcPts val="600"/>
              </a:spcBef>
              <a:defRPr sz="1800">
                <a:uFillTx/>
              </a:defRPr>
            </a:pPr>
            <a:r>
              <a:rPr lang="ti-ET" sz="4000" dirty="0">
                <a:solidFill>
                  <a:srgbClr val="FF0000"/>
                </a:solidFill>
                <a:uFill>
                  <a:solidFill>
                    <a:srgbClr val="000000"/>
                  </a:solidFill>
                </a:uFill>
              </a:rPr>
              <a:t>ይ.ካ. </a:t>
            </a:r>
            <a:r>
              <a:rPr lang="en-CA" sz="1400" dirty="0">
                <a:solidFill>
                  <a:srgbClr val="FFC000"/>
                </a:solidFill>
                <a:uFill>
                  <a:solidFill>
                    <a:srgbClr val="000000"/>
                  </a:solidFill>
                </a:uFill>
              </a:rPr>
              <a:t>103. </a:t>
            </a:r>
            <a:r>
              <a:rPr lang="ti-ET" sz="4000" dirty="0" smtClean="0">
                <a:uFill>
                  <a:solidFill>
                    <a:srgbClr val="000000"/>
                  </a:solidFill>
                </a:uFill>
              </a:rPr>
              <a:t>ብሕያው </a:t>
            </a:r>
            <a:r>
              <a:rPr lang="ti-ET" sz="4000" dirty="0">
                <a:uFill>
                  <a:solidFill>
                    <a:srgbClr val="000000"/>
                  </a:solidFill>
                </a:uFill>
              </a:rPr>
              <a:t>ኣብን ካብኡ ብዝተወልደ ወልድ ዋሕድ ሕያውን ቅዱስን ብዝኾነ መንፈስ ቅዱስን ንዚኣምን ኩሉ ኣሜን</a:t>
            </a:r>
            <a:r>
              <a:rPr lang="ti-ET" sz="4000" dirty="0" smtClean="0">
                <a:uFill>
                  <a:solidFill>
                    <a:srgbClr val="000000"/>
                  </a:solidFill>
                </a:uFill>
              </a:rPr>
              <a:t>።</a:t>
            </a:r>
            <a:endParaRPr lang="ti-ET" sz="4000" dirty="0">
              <a:uFill>
                <a:solidFill>
                  <a:srgbClr val="000000"/>
                </a:solidFill>
              </a:uFill>
            </a:endParaRPr>
          </a:p>
        </p:txBody>
      </p:sp>
      <p:sp>
        <p:nvSpPr>
          <p:cNvPr id="20" name="Rectangle 19"/>
          <p:cNvSpPr/>
          <p:nvPr/>
        </p:nvSpPr>
        <p:spPr>
          <a:xfrm>
            <a:off x="7986410" y="-125376"/>
            <a:ext cx="4306143" cy="7355860"/>
          </a:xfrm>
          <a:prstGeom prst="rect">
            <a:avLst/>
          </a:prstGeom>
        </p:spPr>
        <p:txBody>
          <a:bodyPr wrap="square">
            <a:spAutoFit/>
          </a:bodyPr>
          <a:lstStyle/>
          <a:p>
            <a:pPr marL="40639" marR="40639">
              <a:spcBef>
                <a:spcPts val="600"/>
              </a:spcBef>
              <a:defRPr sz="2800"/>
            </a:pPr>
            <a:r>
              <a:rPr lang="en-US" sz="4400" i="1" dirty="0" smtClean="0">
                <a:solidFill>
                  <a:srgbClr val="FF0000"/>
                </a:solidFill>
              </a:rPr>
              <a:t>Priest</a:t>
            </a:r>
            <a:r>
              <a:rPr lang="en-US" sz="4400" dirty="0" smtClean="0">
                <a:solidFill>
                  <a:srgbClr val="FF0000"/>
                </a:solidFill>
              </a:rPr>
              <a:t>: </a:t>
            </a:r>
            <a:r>
              <a:rPr lang="en-CA" sz="1400" dirty="0">
                <a:solidFill>
                  <a:srgbClr val="FFC000"/>
                </a:solidFill>
                <a:uFill>
                  <a:solidFill>
                    <a:srgbClr val="000000"/>
                  </a:solidFill>
                </a:uFill>
              </a:rPr>
              <a:t>103. </a:t>
            </a:r>
            <a:r>
              <a:rPr lang="en-US" sz="4400" dirty="0" smtClean="0"/>
              <a:t>To </a:t>
            </a:r>
            <a:r>
              <a:rPr lang="en-US" sz="4400" dirty="0"/>
              <a:t>everyone who believeth </a:t>
            </a:r>
            <a:r>
              <a:rPr lang="en-US" sz="4400" b="1" dirty="0" smtClean="0"/>
              <a:t>in </a:t>
            </a:r>
            <a:r>
              <a:rPr lang="en-US" sz="4400" dirty="0"/>
              <a:t>the living Father, in the </a:t>
            </a:r>
            <a:r>
              <a:rPr lang="en-US" sz="4400" dirty="0" smtClean="0"/>
              <a:t>only begotten </a:t>
            </a:r>
            <a:r>
              <a:rPr lang="en-US" sz="4400" dirty="0"/>
              <a:t>Son who arose from </a:t>
            </a:r>
            <a:r>
              <a:rPr lang="en-US" sz="4400" b="1" dirty="0"/>
              <a:t>him </a:t>
            </a:r>
            <a:r>
              <a:rPr lang="en-US" sz="4400" dirty="0"/>
              <a:t>and in the Holy Spirit who is </a:t>
            </a:r>
            <a:r>
              <a:rPr lang="en-US" sz="4400" dirty="0" err="1" smtClean="0"/>
              <a:t>unsearch</a:t>
            </a:r>
            <a:r>
              <a:rPr lang="en-US" sz="4400" dirty="0" smtClean="0"/>
              <a:t>-able</a:t>
            </a:r>
            <a:r>
              <a:rPr lang="en-US" sz="4400" dirty="0"/>
              <a:t>, </a:t>
            </a:r>
            <a:r>
              <a:rPr lang="en-US" sz="3200" dirty="0"/>
              <a:t/>
            </a:r>
            <a:br>
              <a:rPr lang="en-US" sz="3200" dirty="0"/>
            </a:br>
            <a:endParaRPr lang="en-US" sz="3200" dirty="0"/>
          </a:p>
        </p:txBody>
      </p:sp>
      <p:sp>
        <p:nvSpPr>
          <p:cNvPr id="2" name="Rectangle 1"/>
          <p:cNvSpPr/>
          <p:nvPr/>
        </p:nvSpPr>
        <p:spPr>
          <a:xfrm>
            <a:off x="24713" y="-62079"/>
            <a:ext cx="3978876" cy="6555641"/>
          </a:xfrm>
          <a:prstGeom prst="rect">
            <a:avLst/>
          </a:prstGeom>
        </p:spPr>
        <p:txBody>
          <a:bodyPr wrap="square">
            <a:spAutoFit/>
          </a:bodyPr>
          <a:lstStyle/>
          <a:p>
            <a:pPr marL="40639" marR="40639">
              <a:lnSpc>
                <a:spcPct val="150000"/>
              </a:lnSpc>
              <a:spcBef>
                <a:spcPts val="600"/>
              </a:spcBef>
              <a:defRPr sz="1800">
                <a:uFillTx/>
              </a:defRPr>
            </a:pPr>
            <a:r>
              <a:rPr lang="ti-ET" sz="4000" dirty="0">
                <a:solidFill>
                  <a:srgbClr val="FF0000"/>
                </a:solidFill>
                <a:uFill>
                  <a:solidFill>
                    <a:srgbClr val="000000"/>
                  </a:solidFill>
                </a:uFill>
              </a:rPr>
              <a:t>ይ.ካ. </a:t>
            </a:r>
            <a:r>
              <a:rPr lang="ti-ET" sz="1400" dirty="0">
                <a:solidFill>
                  <a:srgbClr val="FFC000"/>
                </a:solidFill>
                <a:uFill>
                  <a:solidFill>
                    <a:srgbClr val="000000"/>
                  </a:solidFill>
                </a:uFill>
              </a:rPr>
              <a:t>፻፫. </a:t>
            </a:r>
            <a:r>
              <a:rPr lang="ti-ET" sz="4000" dirty="0" smtClean="0">
                <a:uFill>
                  <a:solidFill>
                    <a:srgbClr val="000000"/>
                  </a:solidFill>
                </a:uFill>
              </a:rPr>
              <a:t>ከመ </a:t>
            </a:r>
            <a:r>
              <a:rPr lang="ti-ET" sz="4000" dirty="0">
                <a:uFill>
                  <a:solidFill>
                    <a:srgbClr val="000000"/>
                  </a:solidFill>
                </a:uFill>
              </a:rPr>
              <a:t>ለኵሉ ዘየኣምን በኣብ ሕያው ወበወልድ ዋሕድ ዘሠረቀ እምኔሁ ወበመንፈስ ሕያው ወቅዱስ ዘኢይትፈተን ኣሜን</a:t>
            </a:r>
            <a:r>
              <a:rPr lang="ti-ET" sz="4000" dirty="0" smtClean="0">
                <a:uFill>
                  <a:solidFill>
                    <a:srgbClr val="000000"/>
                  </a:solidFill>
                </a:uFill>
              </a:rPr>
              <a:t>።</a:t>
            </a:r>
            <a:endParaRPr lang="mr-IN" sz="4000" dirty="0"/>
          </a:p>
        </p:txBody>
      </p:sp>
    </p:spTree>
    <p:extLst>
      <p:ext uri="{BB962C8B-B14F-4D97-AF65-F5344CB8AC3E}">
        <p14:creationId xmlns:p14="http://schemas.microsoft.com/office/powerpoint/2010/main" val="369535408"/>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870"/>
            <a:ext cx="4065373" cy="6647974"/>
          </a:xfrm>
          <a:prstGeom prst="rect">
            <a:avLst/>
          </a:prstGeom>
        </p:spPr>
        <p:txBody>
          <a:bodyPr wrap="square">
            <a:spAutoFit/>
          </a:bodyPr>
          <a:lstStyle/>
          <a:p>
            <a:endParaRPr lang="pt-BR" sz="1400" dirty="0" smtClean="0">
              <a:solidFill>
                <a:srgbClr val="FFC000"/>
              </a:solidFill>
            </a:endParaRPr>
          </a:p>
          <a:p>
            <a:r>
              <a:rPr lang="pt-BR" sz="1400" dirty="0" smtClean="0">
                <a:solidFill>
                  <a:srgbClr val="FFC000"/>
                </a:solidFill>
              </a:rPr>
              <a:t>( </a:t>
            </a:r>
            <a:r>
              <a:rPr lang="pt-BR" sz="1400" dirty="0">
                <a:solidFill>
                  <a:srgbClr val="FFC000"/>
                </a:solidFill>
              </a:rPr>
              <a:t>ኣብዚ ኣጻብዑ ብደም ጠሚዑ ንሥጋ ይቕባእ</a:t>
            </a:r>
            <a:r>
              <a:rPr lang="pt-BR" sz="1400" dirty="0" smtClean="0">
                <a:solidFill>
                  <a:srgbClr val="FFC000"/>
                </a:solidFill>
              </a:rPr>
              <a:t>።)</a:t>
            </a:r>
          </a:p>
          <a:p>
            <a:endParaRPr lang="en-CA" sz="2000" dirty="0">
              <a:solidFill>
                <a:srgbClr val="FFC000"/>
              </a:solidFill>
            </a:endParaRPr>
          </a:p>
          <a:p>
            <a:r>
              <a:rPr lang="pt-BR" sz="4200" dirty="0" smtClean="0"/>
              <a:t>ሥጋኻን ደምካን ንዝቕበል ሰብ ንተስፋን ንምድሓንን ይዅኖ። ንኅድገት ኃጢኣትን ካብ ሞት ዜተንሥእን ንብርሃን መንግሥተ ሰማያትን ንሕይወት ዘለዓለምን ይዅኖ፥ አሜን።</a:t>
            </a:r>
            <a:endParaRPr lang="en-CA" sz="4200" dirty="0"/>
          </a:p>
        </p:txBody>
      </p:sp>
      <p:sp>
        <p:nvSpPr>
          <p:cNvPr id="20" name="Rectangle 19"/>
          <p:cNvSpPr/>
          <p:nvPr/>
        </p:nvSpPr>
        <p:spPr>
          <a:xfrm>
            <a:off x="7982466" y="122323"/>
            <a:ext cx="4058810" cy="58508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1400" dirty="0" smtClean="0">
                <a:solidFill>
                  <a:srgbClr val="FFC000"/>
                </a:solidFill>
              </a:rPr>
              <a:t>(At </a:t>
            </a:r>
            <a:r>
              <a:rPr lang="en-US" sz="1400" dirty="0">
                <a:solidFill>
                  <a:srgbClr val="FFC000"/>
                </a:solidFill>
              </a:rPr>
              <a:t>this time he shall dip his </a:t>
            </a:r>
            <a:r>
              <a:rPr lang="en-US" sz="1400" dirty="0" smtClean="0">
                <a:solidFill>
                  <a:srgbClr val="FFC000"/>
                </a:solidFill>
              </a:rPr>
              <a:t>finger into </a:t>
            </a:r>
            <a:r>
              <a:rPr lang="en-US" sz="1400" dirty="0">
                <a:solidFill>
                  <a:srgbClr val="FFC000"/>
                </a:solidFill>
              </a:rPr>
              <a:t>the Blood and sign the Body</a:t>
            </a:r>
            <a:r>
              <a:rPr lang="en-US" sz="1400" dirty="0" smtClean="0">
                <a:solidFill>
                  <a:srgbClr val="FFC000"/>
                </a:solidFill>
              </a:rPr>
              <a:t>.)</a:t>
            </a:r>
          </a:p>
          <a:p>
            <a:pPr marL="40639" marR="40639">
              <a:spcBef>
                <a:spcPts val="600"/>
              </a:spcBef>
              <a:buClr>
                <a:srgbClr val="000000"/>
              </a:buClr>
              <a:buFont typeface="Arial"/>
              <a:defRPr sz="2800"/>
            </a:pPr>
            <a:r>
              <a:rPr lang="en-US" sz="3300" dirty="0" smtClean="0"/>
              <a:t>And to him who partakes of Thy body and Thy blood let them be for hope, salvation, forgiveness of sin, resurrection from the dead, light in the kingdom of heaven and everlasting life. Amen.</a:t>
            </a:r>
          </a:p>
        </p:txBody>
      </p:sp>
      <p:sp>
        <p:nvSpPr>
          <p:cNvPr id="2" name="Rectangle 1"/>
          <p:cNvSpPr/>
          <p:nvPr/>
        </p:nvSpPr>
        <p:spPr>
          <a:xfrm>
            <a:off x="57838" y="48453"/>
            <a:ext cx="3978876" cy="6524863"/>
          </a:xfrm>
          <a:prstGeom prst="rect">
            <a:avLst/>
          </a:prstGeom>
        </p:spPr>
        <p:txBody>
          <a:bodyPr wrap="square">
            <a:spAutoFit/>
          </a:bodyPr>
          <a:lstStyle/>
          <a:p>
            <a:r>
              <a:rPr lang="pt-BR" sz="1400" dirty="0" smtClean="0">
                <a:solidFill>
                  <a:srgbClr val="FFC000"/>
                </a:solidFill>
              </a:rPr>
              <a:t>( </a:t>
            </a:r>
            <a:r>
              <a:rPr lang="pt-BR" sz="1400" dirty="0">
                <a:solidFill>
                  <a:srgbClr val="FFC000"/>
                </a:solidFill>
              </a:rPr>
              <a:t>በዝየ ይኅትም ሥጋ በደም ጠሚዖ በአጽባዕቱ</a:t>
            </a:r>
            <a:r>
              <a:rPr lang="pt-BR" sz="1400" dirty="0" smtClean="0">
                <a:solidFill>
                  <a:srgbClr val="FFC000"/>
                </a:solidFill>
              </a:rPr>
              <a:t>)</a:t>
            </a:r>
          </a:p>
          <a:p>
            <a:endParaRPr lang="en-CA" sz="2000" dirty="0">
              <a:solidFill>
                <a:srgbClr val="FFC000"/>
              </a:solidFill>
            </a:endParaRPr>
          </a:p>
          <a:p>
            <a:r>
              <a:rPr lang="en-CA" sz="4200" dirty="0" err="1" smtClean="0"/>
              <a:t>ወለዘይነሥእ</a:t>
            </a:r>
            <a:r>
              <a:rPr lang="en-CA" sz="4200" dirty="0" smtClean="0"/>
              <a:t> </a:t>
            </a:r>
            <a:r>
              <a:rPr lang="en-CA" sz="4200" dirty="0" err="1" smtClean="0"/>
              <a:t>ሥጋከ</a:t>
            </a:r>
            <a:r>
              <a:rPr lang="en-CA" sz="4200" dirty="0" smtClean="0"/>
              <a:t> </a:t>
            </a:r>
            <a:r>
              <a:rPr lang="en-CA" sz="4200" dirty="0" err="1" smtClean="0"/>
              <a:t>ወደመከ</a:t>
            </a:r>
            <a:r>
              <a:rPr lang="en-CA" sz="4200" dirty="0" smtClean="0"/>
              <a:t> </a:t>
            </a:r>
            <a:r>
              <a:rPr lang="en-CA" sz="4200" dirty="0" err="1" smtClean="0"/>
              <a:t>ይኩኖ</a:t>
            </a:r>
            <a:r>
              <a:rPr lang="en-CA" sz="4200" dirty="0" smtClean="0"/>
              <a:t> </a:t>
            </a:r>
            <a:r>
              <a:rPr lang="en-CA" sz="4200" dirty="0" err="1" smtClean="0"/>
              <a:t>ለተስፋ</a:t>
            </a:r>
            <a:r>
              <a:rPr lang="en-CA" sz="4200" dirty="0" smtClean="0"/>
              <a:t> </a:t>
            </a:r>
            <a:r>
              <a:rPr lang="en-CA" sz="4200" dirty="0" err="1" smtClean="0"/>
              <a:t>ወለመድኃኒት</a:t>
            </a:r>
            <a:r>
              <a:rPr lang="en-CA" sz="4200" dirty="0" smtClean="0"/>
              <a:t> </a:t>
            </a:r>
            <a:r>
              <a:rPr lang="en-CA" sz="4200" dirty="0" err="1" smtClean="0"/>
              <a:t>ወለሥርየተ</a:t>
            </a:r>
            <a:r>
              <a:rPr lang="en-CA" sz="4200" dirty="0" smtClean="0"/>
              <a:t> </a:t>
            </a:r>
            <a:r>
              <a:rPr lang="en-CA" sz="4200" dirty="0" err="1" smtClean="0"/>
              <a:t>ኃጢአት</a:t>
            </a:r>
            <a:r>
              <a:rPr lang="en-CA" sz="4200" dirty="0" smtClean="0"/>
              <a:t> </a:t>
            </a:r>
            <a:r>
              <a:rPr lang="en-CA" sz="4200" dirty="0" err="1" smtClean="0"/>
              <a:t>ወለትንሣኤ</a:t>
            </a:r>
            <a:r>
              <a:rPr lang="en-CA" sz="4200" dirty="0" smtClean="0"/>
              <a:t> </a:t>
            </a:r>
            <a:r>
              <a:rPr lang="en-CA" sz="4200" dirty="0" err="1" smtClean="0"/>
              <a:t>እምነ</a:t>
            </a:r>
            <a:r>
              <a:rPr lang="en-CA" sz="4200" dirty="0" smtClean="0"/>
              <a:t> </a:t>
            </a:r>
            <a:r>
              <a:rPr lang="en-CA" sz="4200" dirty="0" err="1" smtClean="0"/>
              <a:t>ምውታን</a:t>
            </a:r>
            <a:r>
              <a:rPr lang="en-CA" sz="4200" dirty="0" smtClean="0"/>
              <a:t> </a:t>
            </a:r>
            <a:r>
              <a:rPr lang="en-CA" sz="4200" dirty="0" err="1" smtClean="0"/>
              <a:t>ለብርሃነ</a:t>
            </a:r>
            <a:r>
              <a:rPr lang="en-CA" sz="4200" dirty="0" smtClean="0"/>
              <a:t> </a:t>
            </a:r>
            <a:r>
              <a:rPr lang="en-CA" sz="4200" dirty="0" err="1" smtClean="0"/>
              <a:t>መንግሥተ</a:t>
            </a:r>
            <a:r>
              <a:rPr lang="en-CA" sz="4200" dirty="0" smtClean="0"/>
              <a:t> </a:t>
            </a:r>
            <a:r>
              <a:rPr lang="en-CA" sz="4200" dirty="0" err="1" smtClean="0"/>
              <a:t>ሰማያት</a:t>
            </a:r>
            <a:r>
              <a:rPr lang="en-CA" sz="4200" dirty="0" smtClean="0"/>
              <a:t> </a:t>
            </a:r>
            <a:r>
              <a:rPr lang="en-CA" sz="4200" dirty="0" err="1" smtClean="0"/>
              <a:t>ወለሕይወት</a:t>
            </a:r>
            <a:r>
              <a:rPr lang="en-CA" sz="4200" dirty="0" smtClean="0"/>
              <a:t> </a:t>
            </a:r>
            <a:r>
              <a:rPr lang="en-CA" sz="4200" dirty="0" err="1" smtClean="0"/>
              <a:t>ዘለዓለም</a:t>
            </a:r>
            <a:r>
              <a:rPr lang="en-CA" sz="4200" dirty="0" smtClean="0"/>
              <a:t> </a:t>
            </a:r>
            <a:r>
              <a:rPr lang="en-CA" sz="4200" dirty="0" err="1" smtClean="0"/>
              <a:t>አሜን</a:t>
            </a:r>
            <a:r>
              <a:rPr lang="en-CA" sz="4200" dirty="0" smtClean="0"/>
              <a:t>። </a:t>
            </a:r>
            <a:endParaRPr lang="en-CA" sz="4200" dirty="0"/>
          </a:p>
        </p:txBody>
      </p:sp>
    </p:spTree>
    <p:extLst>
      <p:ext uri="{BB962C8B-B14F-4D97-AF65-F5344CB8AC3E}">
        <p14:creationId xmlns:p14="http://schemas.microsoft.com/office/powerpoint/2010/main" val="83570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smtClean="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smtClean="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a:t>
            </a:r>
            <a:r>
              <a:rPr lang="en-CA" sz="4000" dirty="0" smtClean="0"/>
              <a:t>ኦ</a:t>
            </a:r>
            <a:endParaRPr lang="en-CA" sz="4000" dirty="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smtClean="0">
                <a:solidFill>
                  <a:srgbClr val="FFC000"/>
                </a:solidFill>
              </a:rPr>
              <a:t>(</a:t>
            </a:r>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4000" dirty="0" err="1" smtClean="0"/>
              <a:t>ብሓድነት</a:t>
            </a:r>
            <a:r>
              <a:rPr lang="en-CA" sz="4000" dirty="0" smtClean="0"/>
              <a:t> </a:t>
            </a:r>
            <a:r>
              <a:rPr lang="en-CA" sz="4000" dirty="0" err="1" smtClean="0"/>
              <a:t>ንምቕ</a:t>
            </a:r>
            <a:endParaRPr lang="en-CA" sz="4000" dirty="0" smtClean="0"/>
          </a:p>
          <a:p>
            <a:r>
              <a:rPr lang="en-CA" sz="4000" dirty="0" err="1" smtClean="0"/>
              <a:t>ባል</a:t>
            </a:r>
            <a:r>
              <a:rPr lang="en-CA" sz="4000" dirty="0" smtClean="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smtClean="0"/>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may </a:t>
            </a:r>
            <a:r>
              <a:rPr lang="en-US" sz="3300" dirty="0">
                <a:uFill>
                  <a:solidFill>
                    <a:srgbClr val="D84800"/>
                  </a:solidFill>
                </a:uFill>
              </a:rPr>
              <a:t>make us </a:t>
            </a:r>
            <a:r>
              <a:rPr lang="en-US" sz="3300" dirty="0" smtClean="0">
                <a:uFill>
                  <a:solidFill>
                    <a:srgbClr val="D84800"/>
                  </a:solidFill>
                </a:uFill>
              </a:rPr>
              <a:t>ready to </a:t>
            </a:r>
            <a:r>
              <a:rPr lang="en-US" sz="3300" dirty="0">
                <a:uFill>
                  <a:solidFill>
                    <a:srgbClr val="D84800"/>
                  </a:solidFill>
                </a:uFill>
              </a:rPr>
              <a:t>partake of the communion of the </a:t>
            </a:r>
            <a:r>
              <a:rPr lang="en-US" sz="3300" dirty="0" smtClean="0">
                <a:uFill>
                  <a:solidFill>
                    <a:srgbClr val="D84800"/>
                  </a:solidFill>
                </a:uFill>
              </a:rPr>
              <a:t>blessed sacrament </a:t>
            </a:r>
            <a:r>
              <a:rPr lang="en-US" sz="3300" dirty="0">
                <a:uFill>
                  <a:solidFill>
                    <a:srgbClr val="D84800"/>
                  </a:solidFill>
                </a:uFill>
              </a:rPr>
              <a:t>and forgive us our </a:t>
            </a:r>
            <a:r>
              <a:rPr lang="en-US" sz="3300" dirty="0" smtClean="0">
                <a:uFill>
                  <a:solidFill>
                    <a:srgbClr val="D84800"/>
                  </a:solidFill>
                </a:uFill>
              </a:rPr>
              <a:t>sins.</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36.</a:t>
            </a:r>
            <a:r>
              <a:rPr lang="en-US" sz="3300" dirty="0" smtClean="0">
                <a:uFill>
                  <a:solidFill>
                    <a:srgbClr val="D84800"/>
                  </a:solidFill>
                </a:uFill>
              </a:rPr>
              <a:t>Kyrie </a:t>
            </a:r>
            <a:r>
              <a:rPr lang="en-US" sz="3300" dirty="0" err="1" smtClean="0">
                <a:uFill>
                  <a:solidFill>
                    <a:srgbClr val="D84800"/>
                  </a:solidFill>
                </a:uFill>
              </a:rPr>
              <a:t>eleison</a:t>
            </a:r>
            <a:endParaRPr lang="en-US" sz="3300" dirty="0" smtClean="0">
              <a:uFill>
                <a:solidFill>
                  <a:srgbClr val="D84800"/>
                </a:solidFill>
              </a:uFill>
            </a:endParaRPr>
          </a:p>
          <a:p>
            <a:pPr marL="40639" marR="40639">
              <a:spcBef>
                <a:spcPts val="600"/>
              </a:spcBef>
              <a:buClr>
                <a:srgbClr val="D84800"/>
              </a:buClr>
              <a:buFont typeface="Arial"/>
              <a:defRPr sz="2800"/>
            </a:pPr>
            <a:endParaRPr lang="en-US" sz="33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37.</a:t>
            </a:r>
            <a:r>
              <a:rPr lang="en-US" sz="3300" dirty="0" smtClean="0">
                <a:uFill>
                  <a:solidFill>
                    <a:srgbClr val="D84800"/>
                  </a:solidFill>
                </a:uFill>
              </a:rPr>
              <a:t>For </a:t>
            </a:r>
            <a:r>
              <a:rPr lang="en-US" sz="3300" dirty="0">
                <a:uFill>
                  <a:solidFill>
                    <a:srgbClr val="D84800"/>
                  </a:solidFill>
                </a:uFill>
              </a:rPr>
              <a:t>this cause we pray </a:t>
            </a:r>
            <a:r>
              <a:rPr lang="en-US" sz="3300" dirty="0" smtClean="0">
                <a:uFill>
                  <a:solidFill>
                    <a:srgbClr val="D84800"/>
                  </a:solidFill>
                </a:uFill>
              </a:rPr>
              <a:t>and entreat </a:t>
            </a:r>
            <a:r>
              <a:rPr lang="en-US" sz="3300" dirty="0">
                <a:uFill>
                  <a:solidFill>
                    <a:srgbClr val="D84800"/>
                  </a:solidFill>
                </a:uFill>
              </a:rPr>
              <a:t>of Thy goodness, O lover of man</a:t>
            </a:r>
            <a:r>
              <a:rPr lang="en-US" sz="3300" dirty="0" smtClean="0">
                <a:uFill>
                  <a:solidFill>
                    <a:srgbClr val="D84800"/>
                  </a:solidFill>
                </a:uFill>
              </a:rPr>
              <a:t>, grant </a:t>
            </a:r>
            <a:r>
              <a:rPr lang="en-US" sz="3300" dirty="0">
                <a:uFill>
                  <a:solidFill>
                    <a:srgbClr val="D84800"/>
                  </a:solidFill>
                </a:uFill>
              </a:rPr>
              <a:t>us to complete this </a:t>
            </a:r>
            <a:r>
              <a:rPr lang="en-US" sz="3300" dirty="0" smtClean="0">
                <a:uFill>
                  <a:solidFill>
                    <a:srgbClr val="D84800"/>
                  </a:solidFill>
                </a:uFill>
              </a:rPr>
              <a:t>holy</a:t>
            </a:r>
            <a:endParaRPr lang="en-US" sz="3600" dirty="0"/>
          </a:p>
        </p:txBody>
      </p:sp>
    </p:spTree>
    <p:extLst>
      <p:ext uri="{BB962C8B-B14F-4D97-AF65-F5344CB8AC3E}">
        <p14:creationId xmlns:p14="http://schemas.microsoft.com/office/powerpoint/2010/main" val="3979924459"/>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6649" y="831939"/>
            <a:ext cx="4065373" cy="4201150"/>
          </a:xfrm>
          <a:prstGeom prst="rect">
            <a:avLst/>
          </a:prstGeom>
        </p:spPr>
        <p:txBody>
          <a:bodyPr wrap="square">
            <a:spAutoFit/>
          </a:bodyPr>
          <a:lstStyle/>
          <a:p>
            <a:pPr algn="ctr"/>
            <a:r>
              <a:rPr lang="pt-BR" sz="4200" dirty="0">
                <a:solidFill>
                  <a:srgbClr val="FFFF00"/>
                </a:solidFill>
              </a:rPr>
              <a:t>ይ.ሕ. </a:t>
            </a:r>
            <a:endParaRPr lang="pt-BR" sz="4200" dirty="0" smtClean="0">
              <a:solidFill>
                <a:srgbClr val="FFFF00"/>
              </a:solidFill>
            </a:endParaRPr>
          </a:p>
          <a:p>
            <a:pPr algn="ctr"/>
            <a:r>
              <a:rPr lang="pt-BR" sz="1400" dirty="0" smtClean="0">
                <a:solidFill>
                  <a:srgbClr val="FFC000"/>
                </a:solidFill>
              </a:rPr>
              <a:t>104</a:t>
            </a:r>
            <a:r>
              <a:rPr lang="pt-BR" sz="1400" dirty="0" smtClean="0"/>
              <a:t>. </a:t>
            </a:r>
            <a:r>
              <a:rPr lang="pt-BR" sz="4500" dirty="0"/>
              <a:t>ጥንቲ ህልዊ ኾይኑ ኸም ዝነበረ፥ ንውሉድ ወለዶን ንዘልዓለም ዓለምን ህልዊ ኾይኑ ይነብር</a:t>
            </a:r>
            <a:r>
              <a:rPr lang="pt-BR" sz="4500" dirty="0" smtClean="0"/>
              <a:t>።</a:t>
            </a:r>
            <a:endParaRPr lang="en-CA" sz="4500" dirty="0"/>
          </a:p>
        </p:txBody>
      </p:sp>
      <p:sp>
        <p:nvSpPr>
          <p:cNvPr id="20" name="Rectangle 19"/>
          <p:cNvSpPr/>
          <p:nvPr/>
        </p:nvSpPr>
        <p:spPr>
          <a:xfrm>
            <a:off x="7885857" y="607994"/>
            <a:ext cx="4306143" cy="5016758"/>
          </a:xfrm>
          <a:prstGeom prst="rect">
            <a:avLst/>
          </a:prstGeom>
        </p:spPr>
        <p:txBody>
          <a:bodyPr wrap="square">
            <a:spAutoFit/>
          </a:bodyPr>
          <a:lstStyle/>
          <a:p>
            <a:pPr marL="40639" marR="40639" algn="ctr">
              <a:spcBef>
                <a:spcPts val="600"/>
              </a:spcBef>
              <a:defRPr sz="2800"/>
            </a:pPr>
            <a:r>
              <a:rPr lang="en-US" sz="3200" b="1" dirty="0" smtClean="0">
                <a:solidFill>
                  <a:srgbClr val="FFFF00"/>
                </a:solidFill>
              </a:rPr>
              <a:t>People:</a:t>
            </a:r>
            <a:r>
              <a:rPr lang="en-US" sz="3200" dirty="0" smtClean="0">
                <a:solidFill>
                  <a:srgbClr val="FFFF00"/>
                </a:solidFill>
              </a:rPr>
              <a:t>  </a:t>
            </a:r>
            <a:r>
              <a:rPr lang="en-US" sz="1400" dirty="0" smtClean="0"/>
              <a:t> </a:t>
            </a:r>
          </a:p>
          <a:p>
            <a:pPr marL="40639" marR="40639" algn="ctr">
              <a:spcBef>
                <a:spcPts val="600"/>
              </a:spcBef>
              <a:defRPr sz="2800"/>
            </a:pPr>
            <a:r>
              <a:rPr lang="en-US" sz="1400" dirty="0" smtClean="0">
                <a:solidFill>
                  <a:srgbClr val="FFC000"/>
                </a:solidFill>
              </a:rPr>
              <a:t>104.</a:t>
            </a:r>
            <a:r>
              <a:rPr lang="en-US" sz="1400" dirty="0" smtClean="0"/>
              <a:t> </a:t>
            </a:r>
            <a:r>
              <a:rPr lang="en-US" sz="4500" dirty="0" smtClean="0"/>
              <a:t>As </a:t>
            </a:r>
            <a:r>
              <a:rPr lang="en-US" sz="4500" dirty="0"/>
              <a:t>it was, </a:t>
            </a:r>
            <a:endParaRPr lang="en-US" sz="4500" dirty="0" smtClean="0"/>
          </a:p>
          <a:p>
            <a:pPr marL="40639" marR="40639" algn="ctr">
              <a:spcBef>
                <a:spcPts val="600"/>
              </a:spcBef>
              <a:defRPr sz="2800"/>
            </a:pPr>
            <a:r>
              <a:rPr lang="en-US" sz="4500" dirty="0" smtClean="0"/>
              <a:t>is and </a:t>
            </a:r>
            <a:r>
              <a:rPr lang="en-US" sz="4500" dirty="0"/>
              <a:t>shall be unto </a:t>
            </a:r>
            <a:r>
              <a:rPr lang="en-US" sz="4500" dirty="0" smtClean="0"/>
              <a:t>generations </a:t>
            </a:r>
            <a:r>
              <a:rPr lang="en-US" sz="4500" dirty="0"/>
              <a:t>of generations, world without end. </a:t>
            </a:r>
            <a:endParaRPr lang="en-US" sz="4500" dirty="0" smtClean="0"/>
          </a:p>
        </p:txBody>
      </p:sp>
      <p:sp>
        <p:nvSpPr>
          <p:cNvPr id="2" name="Rectangle 1"/>
          <p:cNvSpPr/>
          <p:nvPr/>
        </p:nvSpPr>
        <p:spPr>
          <a:xfrm>
            <a:off x="-32227" y="798730"/>
            <a:ext cx="3978876" cy="4170372"/>
          </a:xfrm>
          <a:prstGeom prst="rect">
            <a:avLst/>
          </a:prstGeom>
        </p:spPr>
        <p:txBody>
          <a:bodyPr wrap="square">
            <a:spAutoFit/>
          </a:bodyPr>
          <a:lstStyle/>
          <a:p>
            <a:pPr algn="ctr"/>
            <a:r>
              <a:rPr lang="pt-BR" sz="4500" dirty="0">
                <a:solidFill>
                  <a:srgbClr val="FFFF00"/>
                </a:solidFill>
              </a:rPr>
              <a:t>ይ.ሕ. </a:t>
            </a:r>
            <a:endParaRPr lang="pt-BR" sz="4500" dirty="0" smtClean="0">
              <a:solidFill>
                <a:srgbClr val="FFFF00"/>
              </a:solidFill>
            </a:endParaRPr>
          </a:p>
          <a:p>
            <a:pPr algn="ctr"/>
            <a:r>
              <a:rPr lang="ti-ET" sz="1400" dirty="0" smtClean="0">
                <a:solidFill>
                  <a:srgbClr val="FFC000"/>
                </a:solidFill>
              </a:rPr>
              <a:t>፻፬</a:t>
            </a:r>
            <a:r>
              <a:rPr lang="en-CA" sz="1400" dirty="0" smtClean="0">
                <a:solidFill>
                  <a:srgbClr val="FFC000"/>
                </a:solidFill>
              </a:rPr>
              <a:t>. </a:t>
            </a:r>
            <a:r>
              <a:rPr lang="pt-BR" sz="5000" dirty="0"/>
              <a:t>በከመ ሀሎ ህልወ ወይሄሉ ለትውልደ ትውልድ ለዓለመ ዓለም።</a:t>
            </a:r>
            <a:endParaRPr lang="en-CA" sz="5000" dirty="0"/>
          </a:p>
          <a:p>
            <a:endParaRPr lang="en-CA" sz="2000" dirty="0">
              <a:solidFill>
                <a:srgbClr val="FFC000"/>
              </a:solidFill>
            </a:endParaRPr>
          </a:p>
        </p:txBody>
      </p:sp>
    </p:spTree>
    <p:extLst>
      <p:ext uri="{BB962C8B-B14F-4D97-AF65-F5344CB8AC3E}">
        <p14:creationId xmlns:p14="http://schemas.microsoft.com/office/powerpoint/2010/main" val="1046545664"/>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1382" y="-177260"/>
            <a:ext cx="4054247" cy="6971139"/>
          </a:xfrm>
          <a:prstGeom prst="rect">
            <a:avLst/>
          </a:prstGeom>
        </p:spPr>
        <p:txBody>
          <a:bodyPr wrap="square">
            <a:spAutoFit/>
          </a:bodyPr>
          <a:lstStyle/>
          <a:p>
            <a:pPr marL="40639" marR="40639">
              <a:lnSpc>
                <a:spcPct val="140000"/>
              </a:lnSpc>
              <a:spcBef>
                <a:spcPts val="600"/>
              </a:spcBef>
              <a:buClr>
                <a:srgbClr val="000000"/>
              </a:buClr>
              <a:defRPr sz="2000">
                <a:latin typeface="GeezTypeNet"/>
                <a:ea typeface="GeezTypeNet"/>
                <a:cs typeface="GeezTypeNet"/>
                <a:sym typeface="GeezTypeNet"/>
              </a:defRPr>
            </a:pPr>
            <a:r>
              <a:rPr lang="en-CA" sz="3400" dirty="0" smtClean="0">
                <a:solidFill>
                  <a:srgbClr val="FF2600"/>
                </a:solidFill>
                <a:uFill>
                  <a:solidFill>
                    <a:srgbClr val="FF2600"/>
                  </a:solidFill>
                </a:uFill>
                <a:latin typeface="GeezTypeNet"/>
                <a:ea typeface="GeezTypeNet"/>
                <a:cs typeface="GeezTypeNet"/>
                <a:sym typeface="GeezTypeNet"/>
              </a:rPr>
              <a:t>ይ.</a:t>
            </a:r>
            <a:r>
              <a:rPr lang="mr-IN" sz="3400" dirty="0" smtClean="0">
                <a:solidFill>
                  <a:srgbClr val="FF2600"/>
                </a:solidFill>
                <a:uFill>
                  <a:solidFill>
                    <a:srgbClr val="FF2600"/>
                  </a:solidFill>
                </a:uFill>
                <a:latin typeface="GeezTypeNet"/>
                <a:ea typeface="GeezTypeNet"/>
                <a:cs typeface="GeezTypeNet"/>
                <a:sym typeface="GeezTypeNet"/>
              </a:rPr>
              <a:t>ካ.</a:t>
            </a:r>
            <a:r>
              <a:rPr lang="mr-IN" sz="3400" dirty="0" smtClean="0">
                <a:latin typeface="GeezTypeNet"/>
                <a:ea typeface="GeezTypeNet"/>
                <a:cs typeface="GeezTypeNet"/>
                <a:sym typeface="GeezTypeNet"/>
              </a:rPr>
              <a:t> </a:t>
            </a:r>
            <a:endParaRPr lang="en-US" sz="3400" dirty="0">
              <a:latin typeface="GeezTypeNet"/>
              <a:ea typeface="GeezTypeNet"/>
              <a:cs typeface="GeezTypeNet"/>
              <a:sym typeface="GeezTypeNet"/>
            </a:endParaRPr>
          </a:p>
          <a:p>
            <a:pPr marL="40639" marR="40639">
              <a:lnSpc>
                <a:spcPct val="145000"/>
              </a:lnSpc>
              <a:spcBef>
                <a:spcPts val="600"/>
              </a:spcBef>
              <a:buClr>
                <a:srgbClr val="000000"/>
              </a:buClr>
              <a:buFont typeface="Arial"/>
              <a:defRPr sz="2000"/>
            </a:pPr>
            <a:r>
              <a:rPr lang="en-CA" sz="1400" dirty="0" smtClean="0">
                <a:solidFill>
                  <a:srgbClr val="FFC000"/>
                </a:solidFill>
              </a:rPr>
              <a:t>105.</a:t>
            </a:r>
            <a:r>
              <a:rPr lang="ti-ET" sz="3400" dirty="0" smtClean="0"/>
              <a:t>ካብኡ </a:t>
            </a:r>
            <a:r>
              <a:rPr lang="ti-ET" sz="3400" dirty="0"/>
              <a:t>ንዝቕበሉ ኩሎም ሓደ ጌርካ ሃቦም፡ ንንጽሕናን ንምልኣት መንፈስ ቅዱስን ኪኾኖም ኩሉ ሳዕ ንኣኻን ንፍትው ወድኻ ኢየሱስ ክርስቶስን ንዘለዓለም ዓለም ከነመስግን ኣሜን።</a:t>
            </a:r>
          </a:p>
        </p:txBody>
      </p:sp>
      <p:sp>
        <p:nvSpPr>
          <p:cNvPr id="20" name="Rectangle 19"/>
          <p:cNvSpPr/>
          <p:nvPr/>
        </p:nvSpPr>
        <p:spPr>
          <a:xfrm>
            <a:off x="8043717" y="-74390"/>
            <a:ext cx="4198328" cy="7020383"/>
          </a:xfrm>
          <a:prstGeom prst="rect">
            <a:avLst/>
          </a:prstGeom>
        </p:spPr>
        <p:txBody>
          <a:bodyPr wrap="square">
            <a:spAutoFit/>
          </a:bodyPr>
          <a:lstStyle/>
          <a:p>
            <a:pPr marL="40639" marR="40639">
              <a:lnSpc>
                <a:spcPct val="140000"/>
              </a:lnSpc>
              <a:spcBef>
                <a:spcPts val="600"/>
              </a:spcBef>
              <a:buClr>
                <a:srgbClr val="000000"/>
              </a:buClr>
              <a:defRPr sz="2800"/>
            </a:pPr>
            <a:r>
              <a:rPr lang="en-US" sz="2800" b="1" dirty="0">
                <a:solidFill>
                  <a:srgbClr val="FF0000"/>
                </a:solidFill>
              </a:rPr>
              <a:t>Priest:-</a:t>
            </a:r>
            <a:r>
              <a:rPr lang="en-US" sz="2800" dirty="0">
                <a:solidFill>
                  <a:srgbClr val="FF0000"/>
                </a:solidFill>
              </a:rPr>
              <a:t>  </a:t>
            </a:r>
          </a:p>
          <a:p>
            <a:pPr marL="40639" marR="40639">
              <a:lnSpc>
                <a:spcPct val="140000"/>
              </a:lnSpc>
              <a:spcBef>
                <a:spcPts val="600"/>
              </a:spcBef>
              <a:buClr>
                <a:srgbClr val="000000"/>
              </a:buClr>
              <a:defRPr sz="2800"/>
            </a:pPr>
            <a:r>
              <a:rPr lang="en-US" sz="1400" dirty="0" smtClean="0">
                <a:solidFill>
                  <a:srgbClr val="FFC000"/>
                </a:solidFill>
              </a:rPr>
              <a:t>105.</a:t>
            </a:r>
            <a:r>
              <a:rPr lang="en-US" sz="2900" dirty="0" smtClean="0"/>
              <a:t>Uniting them</a:t>
            </a:r>
            <a:r>
              <a:rPr lang="en-US" sz="2900" b="1" dirty="0" smtClean="0"/>
              <a:t> </a:t>
            </a:r>
            <a:r>
              <a:rPr lang="en-US" sz="2900" dirty="0"/>
              <a:t>together, grant to all that take of them, that they may be unto them for holiness and for filling with the Holy Spirit, so that we may thank thee always and thy beloved Son Jesus Christ, world without end. Amen.</a:t>
            </a:r>
          </a:p>
        </p:txBody>
      </p:sp>
      <p:sp>
        <p:nvSpPr>
          <p:cNvPr id="2" name="Rectangle 1"/>
          <p:cNvSpPr/>
          <p:nvPr/>
        </p:nvSpPr>
        <p:spPr>
          <a:xfrm>
            <a:off x="0" y="-177260"/>
            <a:ext cx="4177636" cy="7171194"/>
          </a:xfrm>
          <a:prstGeom prst="rect">
            <a:avLst/>
          </a:prstGeom>
        </p:spPr>
        <p:txBody>
          <a:bodyPr wrap="square">
            <a:spAutoFit/>
          </a:bodyPr>
          <a:lstStyle/>
          <a:p>
            <a:pPr marL="40639" marR="40639">
              <a:lnSpc>
                <a:spcPct val="140000"/>
              </a:lnSpc>
              <a:spcBef>
                <a:spcPts val="600"/>
              </a:spcBef>
              <a:buClr>
                <a:srgbClr val="000000"/>
              </a:buClr>
              <a:defRPr sz="2000">
                <a:latin typeface="GeezTypeNet"/>
                <a:ea typeface="GeezTypeNet"/>
                <a:cs typeface="GeezTypeNet"/>
                <a:sym typeface="GeezTypeNet"/>
              </a:defRPr>
            </a:pPr>
            <a:r>
              <a:rPr lang="en-CA" sz="3500" dirty="0" err="1" smtClean="0">
                <a:solidFill>
                  <a:srgbClr val="FF2600"/>
                </a:solidFill>
                <a:uFill>
                  <a:solidFill>
                    <a:srgbClr val="FF2600"/>
                  </a:solidFill>
                </a:uFill>
                <a:latin typeface="GeezTypeNet"/>
                <a:ea typeface="GeezTypeNet"/>
                <a:cs typeface="GeezTypeNet"/>
                <a:sym typeface="GeezTypeNet"/>
              </a:rPr>
              <a:t>ይ.ካ</a:t>
            </a:r>
            <a:r>
              <a:rPr lang="mr-IN" sz="3500" dirty="0" smtClean="0">
                <a:solidFill>
                  <a:srgbClr val="FF2600"/>
                </a:solidFill>
                <a:uFill>
                  <a:solidFill>
                    <a:srgbClr val="FF2600"/>
                  </a:solidFill>
                </a:uFill>
                <a:latin typeface="GeezTypeNet"/>
                <a:ea typeface="GeezTypeNet"/>
                <a:cs typeface="GeezTypeNet"/>
                <a:sym typeface="GeezTypeNet"/>
              </a:rPr>
              <a:t>.</a:t>
            </a:r>
            <a:r>
              <a:rPr lang="mr-IN" sz="3500" dirty="0" smtClean="0">
                <a:latin typeface="GeezTypeNet"/>
                <a:ea typeface="GeezTypeNet"/>
                <a:cs typeface="GeezTypeNet"/>
                <a:sym typeface="GeezTypeNet"/>
              </a:rPr>
              <a:t> </a:t>
            </a:r>
            <a:endParaRPr lang="en-US" sz="3500" dirty="0">
              <a:latin typeface="GeezTypeNet"/>
              <a:ea typeface="GeezTypeNet"/>
              <a:cs typeface="GeezTypeNet"/>
              <a:sym typeface="GeezTypeNet"/>
            </a:endParaRPr>
          </a:p>
          <a:p>
            <a:pPr marL="40639" marR="40639">
              <a:lnSpc>
                <a:spcPct val="145000"/>
              </a:lnSpc>
              <a:spcBef>
                <a:spcPts val="600"/>
              </a:spcBef>
              <a:buClr>
                <a:srgbClr val="000000"/>
              </a:buClr>
              <a:buFont typeface="Arial"/>
              <a:defRPr sz="2000"/>
            </a:pPr>
            <a:r>
              <a:rPr lang="ti-ET" sz="1400" dirty="0">
                <a:solidFill>
                  <a:srgbClr val="FFC000"/>
                </a:solidFill>
              </a:rPr>
              <a:t>፻፭. </a:t>
            </a:r>
            <a:r>
              <a:rPr lang="ti-ET" sz="3500" dirty="0" smtClean="0"/>
              <a:t>ደሚረከ </a:t>
            </a:r>
            <a:r>
              <a:rPr lang="ti-ET" sz="3500" dirty="0"/>
              <a:t>ተሀቦሙ ለኵሎሙ ለእለ ይነሥኡ እምኔሁ ወይኩኖሙ ለቅድሳት ወለምልኣተ መንፈስ ቅዱስ ከመ ለዝልፉ ኪያከ ናእኵት ወለወልድከ ፍቁርከ ኢየሱስ ክርስቶስ ለዓለም ዓለም ኣሜን።</a:t>
            </a:r>
          </a:p>
        </p:txBody>
      </p:sp>
    </p:spTree>
    <p:extLst>
      <p:ext uri="{BB962C8B-B14F-4D97-AF65-F5344CB8AC3E}">
        <p14:creationId xmlns:p14="http://schemas.microsoft.com/office/powerpoint/2010/main" val="2090994374"/>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9123"/>
            <a:ext cx="4054248" cy="6801862"/>
          </a:xfrm>
          <a:prstGeom prst="rect">
            <a:avLst/>
          </a:prstGeom>
        </p:spPr>
        <p:txBody>
          <a:bodyPr wrap="square">
            <a:spAutoFit/>
          </a:bodyPr>
          <a:lstStyle/>
          <a:p>
            <a:r>
              <a:rPr lang="pt-BR" sz="2000" dirty="0" smtClean="0">
                <a:solidFill>
                  <a:srgbClr val="FFC000"/>
                </a:solidFill>
              </a:rPr>
              <a:t>ግዜ ደው ምባል</a:t>
            </a:r>
          </a:p>
          <a:p>
            <a:r>
              <a:rPr lang="pt-BR" sz="4800" dirty="0" smtClean="0">
                <a:solidFill>
                  <a:srgbClr val="FF0000"/>
                </a:solidFill>
              </a:rPr>
              <a:t>ይ.ካ</a:t>
            </a:r>
            <a:r>
              <a:rPr lang="pt-BR" sz="4800" dirty="0">
                <a:solidFill>
                  <a:srgbClr val="FF0000"/>
                </a:solidFill>
              </a:rPr>
              <a:t>. </a:t>
            </a:r>
            <a:r>
              <a:rPr lang="pt-BR" sz="1400" dirty="0" smtClean="0">
                <a:solidFill>
                  <a:srgbClr val="FFC000"/>
                </a:solidFill>
              </a:rPr>
              <a:t>106. </a:t>
            </a:r>
            <a:r>
              <a:rPr lang="pt-BR" sz="4600" dirty="0"/>
              <a:t>በቲ ናትካ ዝኾነ መንፈስ ቅዱስ ሓደ ኽንከውን ሃበና፥ ንዘሎ ዓለምን </a:t>
            </a:r>
            <a:r>
              <a:rPr lang="pt-BR" sz="4600" dirty="0" smtClean="0"/>
              <a:t>ንዘለዓ</a:t>
            </a:r>
          </a:p>
          <a:p>
            <a:r>
              <a:rPr lang="pt-BR" sz="4600" dirty="0" smtClean="0"/>
              <a:t>ለም </a:t>
            </a:r>
            <a:r>
              <a:rPr lang="pt-BR" sz="4600" dirty="0"/>
              <a:t>ዓለምን ብኣኻ ህያዋን ክንከውን </a:t>
            </a:r>
            <a:endParaRPr lang="pt-BR" sz="4600" dirty="0" smtClean="0"/>
          </a:p>
          <a:p>
            <a:r>
              <a:rPr lang="pt-BR" sz="4600" dirty="0" smtClean="0"/>
              <a:t>በዚ </a:t>
            </a:r>
            <a:r>
              <a:rPr lang="pt-BR" sz="4600" dirty="0"/>
              <a:t>ኅብስቲ እዚ ፈውሰና።</a:t>
            </a:r>
            <a:endParaRPr lang="en-CA" sz="4600" dirty="0"/>
          </a:p>
          <a:p>
            <a:r>
              <a:rPr lang="pt-BR" sz="4600" dirty="0">
                <a:solidFill>
                  <a:srgbClr val="FFFF00"/>
                </a:solidFill>
              </a:rPr>
              <a:t>ይ.ሕ. </a:t>
            </a:r>
            <a:r>
              <a:rPr lang="pt-BR" sz="2000" dirty="0">
                <a:solidFill>
                  <a:srgbClr val="FFC000"/>
                </a:solidFill>
              </a:rPr>
              <a:t>ኸምኡ </a:t>
            </a:r>
            <a:r>
              <a:rPr lang="pt-BR" sz="2000" dirty="0" smtClean="0">
                <a:solidFill>
                  <a:srgbClr val="FFC000"/>
                </a:solidFill>
              </a:rPr>
              <a:t>ይበሉ</a:t>
            </a:r>
            <a:endParaRPr lang="en-CA" sz="2000" dirty="0">
              <a:solidFill>
                <a:srgbClr val="FFC000"/>
              </a:solidFill>
            </a:endParaRPr>
          </a:p>
        </p:txBody>
      </p:sp>
      <p:sp>
        <p:nvSpPr>
          <p:cNvPr id="20" name="Rectangle 19"/>
          <p:cNvSpPr/>
          <p:nvPr/>
        </p:nvSpPr>
        <p:spPr>
          <a:xfrm>
            <a:off x="7982959" y="-28097"/>
            <a:ext cx="4306143" cy="6447919"/>
          </a:xfrm>
          <a:prstGeom prst="rect">
            <a:avLst/>
          </a:prstGeom>
        </p:spPr>
        <p:txBody>
          <a:bodyPr wrap="square">
            <a:spAutoFit/>
          </a:bodyPr>
          <a:lstStyle/>
          <a:p>
            <a:pPr marL="40639" marR="40639">
              <a:lnSpc>
                <a:spcPct val="135000"/>
              </a:lnSpc>
              <a:spcBef>
                <a:spcPts val="600"/>
              </a:spcBef>
              <a:buClr>
                <a:srgbClr val="004DD6"/>
              </a:buClr>
              <a:defRPr sz="2800"/>
            </a:pPr>
            <a:r>
              <a:rPr lang="en-CA" sz="2000" dirty="0">
                <a:solidFill>
                  <a:srgbClr val="FFC000"/>
                </a:solidFill>
              </a:rPr>
              <a:t>Time to Stand up</a:t>
            </a:r>
          </a:p>
          <a:p>
            <a:pPr marL="40639" marR="40639">
              <a:spcBef>
                <a:spcPts val="600"/>
              </a:spcBef>
              <a:buClr>
                <a:srgbClr val="004DD6"/>
              </a:buClr>
              <a:buFont typeface="Arial"/>
              <a:defRPr sz="2800"/>
            </a:pPr>
            <a:r>
              <a:rPr lang="en-US" sz="3600" dirty="0" smtClean="0">
                <a:solidFill>
                  <a:srgbClr val="FF0000"/>
                </a:solidFill>
                <a:uFill>
                  <a:solidFill>
                    <a:srgbClr val="004DD6"/>
                  </a:solidFill>
                </a:uFill>
              </a:rPr>
              <a:t>Priest</a:t>
            </a:r>
            <a:r>
              <a:rPr lang="en-US" sz="3600" dirty="0">
                <a:solidFill>
                  <a:srgbClr val="FF0000"/>
                </a:solidFill>
                <a:uFill>
                  <a:solidFill>
                    <a:srgbClr val="004DD6"/>
                  </a:solidFill>
                </a:uFill>
              </a:rPr>
              <a:t>:-  </a:t>
            </a:r>
            <a:r>
              <a:rPr lang="en-CA" sz="1400" dirty="0" smtClean="0">
                <a:solidFill>
                  <a:srgbClr val="FFC000"/>
                </a:solidFill>
                <a:uFill>
                  <a:solidFill>
                    <a:srgbClr val="004DD6"/>
                  </a:solidFill>
                </a:uFill>
                <a:latin typeface="GeezTypeNet"/>
                <a:ea typeface="GeezTypeNet"/>
                <a:cs typeface="GeezTypeNet"/>
                <a:sym typeface="GeezTypeNet"/>
              </a:rPr>
              <a:t>106.</a:t>
            </a:r>
            <a:r>
              <a:rPr lang="en-US" sz="4400" dirty="0" smtClean="0">
                <a:solidFill>
                  <a:schemeClr val="tx1">
                    <a:lumMod val="95000"/>
                  </a:schemeClr>
                </a:solidFill>
                <a:uFill>
                  <a:solidFill>
                    <a:srgbClr val="004DD6"/>
                  </a:solidFill>
                </a:uFill>
              </a:rPr>
              <a:t>Grant </a:t>
            </a:r>
            <a:r>
              <a:rPr lang="en-US" sz="4400" dirty="0">
                <a:solidFill>
                  <a:schemeClr val="tx1">
                    <a:lumMod val="95000"/>
                  </a:schemeClr>
                </a:solidFill>
                <a:uFill>
                  <a:solidFill>
                    <a:srgbClr val="004DD6"/>
                  </a:solidFill>
                </a:uFill>
              </a:rPr>
              <a:t>us to be united through Thy Holy Spirit, and heal us by </a:t>
            </a:r>
            <a:r>
              <a:rPr lang="en-US" sz="4400" dirty="0" smtClean="0">
                <a:solidFill>
                  <a:schemeClr val="tx1">
                    <a:lumMod val="95000"/>
                  </a:schemeClr>
                </a:solidFill>
                <a:uFill>
                  <a:solidFill>
                    <a:srgbClr val="004DD6"/>
                  </a:solidFill>
                </a:uFill>
              </a:rPr>
              <a:t>this oblation </a:t>
            </a:r>
            <a:r>
              <a:rPr lang="en-US" sz="4400" dirty="0">
                <a:solidFill>
                  <a:schemeClr val="tx1">
                    <a:lumMod val="95000"/>
                  </a:schemeClr>
                </a:solidFill>
                <a:uFill>
                  <a:solidFill>
                    <a:srgbClr val="004DD6"/>
                  </a:solidFill>
                </a:uFill>
              </a:rPr>
              <a:t>that we may live in Thee forever.</a:t>
            </a:r>
          </a:p>
          <a:p>
            <a:pPr marL="40639" marR="40639">
              <a:spcBef>
                <a:spcPts val="600"/>
              </a:spcBef>
              <a:buClr>
                <a:srgbClr val="004DD6"/>
              </a:buClr>
              <a:buFont typeface="Arial"/>
              <a:defRPr sz="2800"/>
            </a:pPr>
            <a:r>
              <a:rPr lang="en-US" sz="2400" b="1" dirty="0">
                <a:solidFill>
                  <a:srgbClr val="FFFF00"/>
                </a:solidFill>
                <a:uFill>
                  <a:solidFill>
                    <a:srgbClr val="004DD6"/>
                  </a:solidFill>
                </a:uFill>
              </a:rPr>
              <a:t>People:-</a:t>
            </a:r>
            <a:r>
              <a:rPr lang="en-US" sz="2400" dirty="0">
                <a:solidFill>
                  <a:srgbClr val="FFFF00"/>
                </a:solidFill>
                <a:uFill>
                  <a:solidFill>
                    <a:srgbClr val="004DD6"/>
                  </a:solidFill>
                </a:uFill>
              </a:rPr>
              <a:t>  </a:t>
            </a:r>
            <a:r>
              <a:rPr lang="en-US" sz="2400" dirty="0">
                <a:solidFill>
                  <a:srgbClr val="FFC000"/>
                </a:solidFill>
                <a:uFill>
                  <a:solidFill>
                    <a:srgbClr val="004DD6"/>
                  </a:solidFill>
                </a:uFill>
              </a:rPr>
              <a:t>Repeat </a:t>
            </a:r>
            <a:r>
              <a:rPr lang="en-US" sz="2400" dirty="0" smtClean="0">
                <a:solidFill>
                  <a:srgbClr val="FFC000"/>
                </a:solidFill>
                <a:uFill>
                  <a:solidFill>
                    <a:srgbClr val="004DD6"/>
                  </a:solidFill>
                </a:uFill>
              </a:rPr>
              <a:t>his words.</a:t>
            </a:r>
            <a:endParaRPr lang="en-US" sz="2700" dirty="0">
              <a:solidFill>
                <a:schemeClr val="tx1">
                  <a:lumMod val="95000"/>
                </a:schemeClr>
              </a:solidFill>
            </a:endParaRPr>
          </a:p>
        </p:txBody>
      </p:sp>
      <p:sp>
        <p:nvSpPr>
          <p:cNvPr id="2" name="Rectangle 1"/>
          <p:cNvSpPr/>
          <p:nvPr/>
        </p:nvSpPr>
        <p:spPr>
          <a:xfrm>
            <a:off x="24713" y="12985"/>
            <a:ext cx="4177636" cy="6432530"/>
          </a:xfrm>
          <a:prstGeom prst="rect">
            <a:avLst/>
          </a:prstGeom>
        </p:spPr>
        <p:txBody>
          <a:bodyPr wrap="square">
            <a:spAutoFit/>
          </a:bodyPr>
          <a:lstStyle/>
          <a:p>
            <a:pPr marL="40639" marR="40639">
              <a:lnSpc>
                <a:spcPct val="140000"/>
              </a:lnSpc>
              <a:spcBef>
                <a:spcPts val="600"/>
              </a:spcBef>
              <a:buClr>
                <a:srgbClr val="FF2600"/>
              </a:buClr>
              <a:defRPr sz="2800"/>
            </a:pPr>
            <a:r>
              <a:rPr lang="en-CA" sz="2000" dirty="0" err="1" smtClean="0">
                <a:solidFill>
                  <a:srgbClr val="FFC000"/>
                </a:solidFill>
                <a:latin typeface="GeezTypeNet" panose="00000400000000000000" pitchFamily="2" charset="0"/>
              </a:rPr>
              <a:t>ጊዜ</a:t>
            </a:r>
            <a:r>
              <a:rPr lang="en-CA" sz="2000" dirty="0" smtClean="0">
                <a:solidFill>
                  <a:srgbClr val="FFC000"/>
                </a:solidFill>
                <a:latin typeface="GeezTypeNet" panose="00000400000000000000" pitchFamily="2" charset="0"/>
              </a:rPr>
              <a:t> </a:t>
            </a:r>
            <a:r>
              <a:rPr lang="en-CA" sz="2000" dirty="0" err="1" smtClean="0">
                <a:solidFill>
                  <a:srgbClr val="FFC000"/>
                </a:solidFill>
                <a:latin typeface="GeezTypeNet" panose="00000400000000000000" pitchFamily="2" charset="0"/>
              </a:rPr>
              <a:t>ቀዊም</a:t>
            </a:r>
            <a:endParaRPr lang="en-CA" sz="2000" dirty="0">
              <a:solidFill>
                <a:srgbClr val="FFC000"/>
              </a:solidFill>
              <a:latin typeface="GeezTypeNet" panose="00000400000000000000" pitchFamily="2" charset="0"/>
            </a:endParaRPr>
          </a:p>
          <a:p>
            <a:r>
              <a:rPr lang="pt-BR" sz="4400" b="1" dirty="0">
                <a:solidFill>
                  <a:srgbClr val="FF0000"/>
                </a:solidFill>
              </a:rPr>
              <a:t>ይ.ካ. </a:t>
            </a:r>
            <a:r>
              <a:rPr lang="ti-ET" sz="1400" dirty="0">
                <a:solidFill>
                  <a:srgbClr val="FFC000"/>
                </a:solidFill>
                <a:uFill>
                  <a:solidFill>
                    <a:srgbClr val="0329D6"/>
                  </a:solidFill>
                </a:uFill>
                <a:latin typeface="GeezTypeNet"/>
                <a:ea typeface="GeezTypeNet"/>
                <a:cs typeface="GeezTypeNet"/>
                <a:sym typeface="GeezTypeNet"/>
              </a:rPr>
              <a:t>፻፮</a:t>
            </a:r>
            <a:r>
              <a:rPr lang="pt-BR" sz="1400" b="1" dirty="0" smtClean="0">
                <a:solidFill>
                  <a:srgbClr val="FFC000"/>
                </a:solidFill>
              </a:rPr>
              <a:t>. </a:t>
            </a:r>
            <a:r>
              <a:rPr lang="pt-BR" sz="4800" b="1" dirty="0"/>
              <a:t>ሀበነ ንኅበር በዘዚአከ መንፈስ ቅዱስ ወፈውሰነ በዝንቱ ጵርስፎራ፥ ከመ ብከ ንሕየው፥ ዘለኵሉ ዓለም፥ ወለዓለመ ዓለም። </a:t>
            </a:r>
            <a:endParaRPr lang="en-CA" sz="4800" b="1" dirty="0"/>
          </a:p>
          <a:p>
            <a:r>
              <a:rPr lang="pt-BR" sz="4800" b="1" dirty="0">
                <a:solidFill>
                  <a:srgbClr val="FFFF00"/>
                </a:solidFill>
              </a:rPr>
              <a:t>ይ.ሕ. </a:t>
            </a:r>
            <a:r>
              <a:rPr lang="pt-BR" sz="2000" b="1" dirty="0">
                <a:solidFill>
                  <a:srgbClr val="FFC000"/>
                </a:solidFill>
              </a:rPr>
              <a:t>ከማሁ።</a:t>
            </a:r>
            <a:endParaRPr lang="en-CA" sz="2000" b="1" dirty="0">
              <a:solidFill>
                <a:srgbClr val="FFC000"/>
              </a:solidFill>
            </a:endParaRPr>
          </a:p>
        </p:txBody>
      </p:sp>
    </p:spTree>
    <p:extLst>
      <p:ext uri="{BB962C8B-B14F-4D97-AF65-F5344CB8AC3E}">
        <p14:creationId xmlns:p14="http://schemas.microsoft.com/office/powerpoint/2010/main" val="3775609984"/>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740307"/>
          </a:xfrm>
          <a:prstGeom prst="rect">
            <a:avLst/>
          </a:prstGeom>
        </p:spPr>
        <p:txBody>
          <a:bodyPr wrap="square">
            <a:spAutoFit/>
          </a:bodyPr>
          <a:lstStyle/>
          <a:p>
            <a:r>
              <a:rPr lang="pt-BR" sz="4800" dirty="0">
                <a:solidFill>
                  <a:srgbClr val="FF0000"/>
                </a:solidFill>
              </a:rPr>
              <a:t>ይ.ካ. </a:t>
            </a:r>
            <a:r>
              <a:rPr lang="pt-BR" sz="4800" dirty="0" smtClean="0"/>
              <a:t>ስም እግዚ</a:t>
            </a:r>
          </a:p>
          <a:p>
            <a:r>
              <a:rPr lang="pt-BR" sz="4800" dirty="0" smtClean="0"/>
              <a:t>ኣብሄር </a:t>
            </a:r>
            <a:r>
              <a:rPr lang="pt-BR" sz="4800" dirty="0"/>
              <a:t>ቡሩኽ እዩ። ብስም እግዚኣብሄር ዝመጽእ ከኣ ቡሩኽ እዩ፥ ስም ክብሩ ይመስገን። ይኹን፥ ይኹን</a:t>
            </a:r>
            <a:r>
              <a:rPr lang="pt-BR" sz="4800" dirty="0" smtClean="0"/>
              <a:t>።</a:t>
            </a:r>
          </a:p>
          <a:p>
            <a:endParaRPr lang="en-CA" sz="4800" dirty="0"/>
          </a:p>
          <a:p>
            <a:r>
              <a:rPr lang="pt-BR" sz="4800" dirty="0">
                <a:solidFill>
                  <a:srgbClr val="FFFF00"/>
                </a:solidFill>
              </a:rPr>
              <a:t>ይ.ሕ. </a:t>
            </a:r>
            <a:r>
              <a:rPr lang="pt-BR" sz="2000" dirty="0">
                <a:solidFill>
                  <a:srgbClr val="FFC000"/>
                </a:solidFill>
              </a:rPr>
              <a:t>ኸምኡ</a:t>
            </a:r>
            <a:r>
              <a:rPr lang="pt-BR" sz="4800" dirty="0"/>
              <a:t> </a:t>
            </a:r>
            <a:endParaRPr lang="en-CA" sz="4800" dirty="0"/>
          </a:p>
        </p:txBody>
      </p:sp>
      <p:sp>
        <p:nvSpPr>
          <p:cNvPr id="20" name="Rectangle 19"/>
          <p:cNvSpPr/>
          <p:nvPr/>
        </p:nvSpPr>
        <p:spPr>
          <a:xfrm>
            <a:off x="7986410" y="-125376"/>
            <a:ext cx="4306143" cy="6632585"/>
          </a:xfrm>
          <a:prstGeom prst="rect">
            <a:avLst/>
          </a:prstGeom>
        </p:spPr>
        <p:txBody>
          <a:bodyPr wrap="square">
            <a:spAutoFit/>
          </a:bodyPr>
          <a:lstStyle/>
          <a:p>
            <a:pPr marL="40639" marR="40639">
              <a:lnSpc>
                <a:spcPct val="150000"/>
              </a:lnSpc>
              <a:spcBef>
                <a:spcPts val="600"/>
              </a:spcBef>
              <a:defRPr sz="2800"/>
            </a:pPr>
            <a:r>
              <a:rPr lang="en-US" sz="3050" b="1" dirty="0">
                <a:solidFill>
                  <a:srgbClr val="FF0000"/>
                </a:solidFill>
                <a:uFill>
                  <a:solidFill>
                    <a:srgbClr val="004DD6"/>
                  </a:solidFill>
                </a:uFill>
              </a:rPr>
              <a:t>Priest:-</a:t>
            </a:r>
            <a:r>
              <a:rPr lang="en-US" sz="3050" dirty="0">
                <a:solidFill>
                  <a:srgbClr val="FF0000"/>
                </a:solidFill>
                <a:uFill>
                  <a:solidFill>
                    <a:srgbClr val="004DD6"/>
                  </a:solidFill>
                </a:uFill>
              </a:rPr>
              <a:t>  </a:t>
            </a:r>
            <a:r>
              <a:rPr lang="en-US" sz="3200" dirty="0" smtClean="0">
                <a:solidFill>
                  <a:schemeClr val="tx1">
                    <a:lumMod val="95000"/>
                  </a:schemeClr>
                </a:solidFill>
                <a:uFill>
                  <a:solidFill>
                    <a:srgbClr val="004DD6"/>
                  </a:solidFill>
                </a:uFill>
              </a:rPr>
              <a:t>Blessed </a:t>
            </a:r>
            <a:r>
              <a:rPr lang="en-US" sz="3200" dirty="0">
                <a:solidFill>
                  <a:schemeClr val="tx1">
                    <a:lumMod val="95000"/>
                  </a:schemeClr>
                </a:solidFill>
                <a:uFill>
                  <a:solidFill>
                    <a:srgbClr val="004DD6"/>
                  </a:solidFill>
                </a:uFill>
              </a:rPr>
              <a:t>be the name of the Lord, and blessed He that cometh in the name of the Lord, and let the name of His glory be blessed.  So be it, so be it, so be it blessed.</a:t>
            </a:r>
          </a:p>
          <a:p>
            <a:pPr marL="40639" marR="40639">
              <a:lnSpc>
                <a:spcPct val="150000"/>
              </a:lnSpc>
              <a:spcBef>
                <a:spcPts val="600"/>
              </a:spcBef>
              <a:defRPr sz="2800"/>
            </a:pPr>
            <a:r>
              <a:rPr lang="en-US" sz="2400" b="1" dirty="0">
                <a:solidFill>
                  <a:srgbClr val="FFFF00"/>
                </a:solidFill>
                <a:uFill>
                  <a:solidFill>
                    <a:srgbClr val="004DD6"/>
                  </a:solidFill>
                </a:uFill>
              </a:rPr>
              <a:t>People:-</a:t>
            </a:r>
            <a:r>
              <a:rPr lang="en-US" sz="2400" dirty="0">
                <a:solidFill>
                  <a:srgbClr val="FFFF00"/>
                </a:solidFill>
                <a:uFill>
                  <a:solidFill>
                    <a:srgbClr val="004DD6"/>
                  </a:solidFill>
                </a:uFill>
              </a:rPr>
              <a:t>  </a:t>
            </a:r>
            <a:r>
              <a:rPr lang="en-US" sz="2400" dirty="0">
                <a:solidFill>
                  <a:srgbClr val="FFC000"/>
                </a:solidFill>
                <a:uFill>
                  <a:solidFill>
                    <a:srgbClr val="004DD6"/>
                  </a:solidFill>
                </a:uFill>
              </a:rPr>
              <a:t>Repeat his </a:t>
            </a:r>
            <a:r>
              <a:rPr lang="en-US" sz="2400" dirty="0" smtClean="0">
                <a:solidFill>
                  <a:srgbClr val="FFC000"/>
                </a:solidFill>
                <a:uFill>
                  <a:solidFill>
                    <a:srgbClr val="004DD6"/>
                  </a:solidFill>
                </a:uFill>
              </a:rPr>
              <a:t>words</a:t>
            </a:r>
            <a:r>
              <a:rPr lang="en-US" sz="2400" b="1" dirty="0">
                <a:solidFill>
                  <a:srgbClr val="FFC000"/>
                </a:solidFill>
                <a:uFill>
                  <a:solidFill>
                    <a:srgbClr val="004DD6"/>
                  </a:solidFill>
                </a:uFill>
              </a:rPr>
              <a:t>.</a:t>
            </a:r>
            <a:r>
              <a:rPr lang="en-US" sz="2400" dirty="0">
                <a:solidFill>
                  <a:srgbClr val="FFC000"/>
                </a:solidFill>
                <a:uFill>
                  <a:solidFill>
                    <a:srgbClr val="004DD6"/>
                  </a:solidFill>
                </a:uFill>
              </a:rPr>
              <a:t> </a:t>
            </a:r>
            <a:r>
              <a:rPr lang="en-US" sz="2400" dirty="0">
                <a:solidFill>
                  <a:srgbClr val="FFC000"/>
                </a:solidFill>
              </a:rPr>
              <a:t> </a:t>
            </a:r>
          </a:p>
        </p:txBody>
      </p:sp>
      <p:sp>
        <p:nvSpPr>
          <p:cNvPr id="2" name="Rectangle 1"/>
          <p:cNvSpPr/>
          <p:nvPr/>
        </p:nvSpPr>
        <p:spPr>
          <a:xfrm>
            <a:off x="24713" y="-62079"/>
            <a:ext cx="4177636" cy="6663363"/>
          </a:xfrm>
          <a:prstGeom prst="rect">
            <a:avLst/>
          </a:prstGeom>
        </p:spPr>
        <p:txBody>
          <a:bodyPr wrap="square">
            <a:spAutoFit/>
          </a:bodyPr>
          <a:lstStyle/>
          <a:p>
            <a:r>
              <a:rPr lang="pt-BR" sz="4400" b="1" dirty="0">
                <a:solidFill>
                  <a:srgbClr val="FF0000"/>
                </a:solidFill>
              </a:rPr>
              <a:t>ይ.ካ. </a:t>
            </a:r>
            <a:r>
              <a:rPr lang="pt-BR" sz="4600" b="1" dirty="0" smtClean="0"/>
              <a:t>ቡሩክ </a:t>
            </a:r>
            <a:r>
              <a:rPr lang="pt-BR" sz="4600" b="1" dirty="0"/>
              <a:t>ስሙ ለእግዚአብሔር፥ ወቡሩክ ዘይመጽእ በስመ </a:t>
            </a:r>
            <a:r>
              <a:rPr lang="pt-BR" sz="4600" b="1" dirty="0" smtClean="0"/>
              <a:t>እግዚአብሔር</a:t>
            </a:r>
            <a:r>
              <a:rPr lang="pt-BR" sz="4600" b="1" dirty="0"/>
              <a:t>፥ ወይትባረክ፥ ስመ ስብሐቲሁ፥ ለይኩን ለይኩን፥ ቡሩከ ለይኩን</a:t>
            </a:r>
            <a:r>
              <a:rPr lang="pt-BR" sz="4600" b="1" dirty="0" smtClean="0"/>
              <a:t>።</a:t>
            </a:r>
          </a:p>
          <a:p>
            <a:endParaRPr lang="pt-BR" sz="1900" b="1" dirty="0" smtClean="0"/>
          </a:p>
          <a:p>
            <a:r>
              <a:rPr lang="pt-BR" sz="4000" b="1" dirty="0" smtClean="0">
                <a:solidFill>
                  <a:srgbClr val="FFFF00"/>
                </a:solidFill>
              </a:rPr>
              <a:t>ይ.ሕ. </a:t>
            </a:r>
            <a:r>
              <a:rPr lang="pt-BR" sz="2000" b="1" dirty="0" smtClean="0">
                <a:solidFill>
                  <a:srgbClr val="FFC000"/>
                </a:solidFill>
              </a:rPr>
              <a:t>ከማሁ</a:t>
            </a:r>
            <a:endParaRPr lang="en-CA" sz="2000" b="1" dirty="0">
              <a:solidFill>
                <a:srgbClr val="FFC000"/>
              </a:solidFill>
            </a:endParaRPr>
          </a:p>
        </p:txBody>
      </p:sp>
    </p:spTree>
    <p:extLst>
      <p:ext uri="{BB962C8B-B14F-4D97-AF65-F5344CB8AC3E}">
        <p14:creationId xmlns:p14="http://schemas.microsoft.com/office/powerpoint/2010/main" val="417837274"/>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817251"/>
          </a:xfrm>
          <a:prstGeom prst="rect">
            <a:avLst/>
          </a:prstGeom>
        </p:spPr>
        <p:txBody>
          <a:bodyPr wrap="square">
            <a:spAutoFit/>
          </a:bodyPr>
          <a:lstStyle/>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r>
              <a:rPr lang="pt-BR" sz="4800" dirty="0">
                <a:solidFill>
                  <a:srgbClr val="FF0000"/>
                </a:solidFill>
              </a:rPr>
              <a:t>ይ.ካ. </a:t>
            </a:r>
            <a:r>
              <a:rPr lang="pt-BR" sz="4800" dirty="0" smtClean="0"/>
              <a:t>ጸጋ </a:t>
            </a:r>
            <a:r>
              <a:rPr lang="pt-BR" sz="4800" dirty="0"/>
              <a:t>መንፈስ ቅዱስ ኣብ ልዕሌና ፈኑ። </a:t>
            </a:r>
            <a:endParaRPr lang="en-CA" sz="4800" dirty="0"/>
          </a:p>
          <a:p>
            <a:r>
              <a:rPr lang="en-CA" sz="4800" dirty="0" err="1">
                <a:solidFill>
                  <a:srgbClr val="FFFF00"/>
                </a:solidFill>
              </a:rPr>
              <a:t>ይ.ሕ</a:t>
            </a:r>
            <a:r>
              <a:rPr lang="en-CA" sz="4800" dirty="0">
                <a:solidFill>
                  <a:srgbClr val="FFFF00"/>
                </a:solidFill>
              </a:rPr>
              <a:t>. </a:t>
            </a:r>
            <a:r>
              <a:rPr lang="en-CA" sz="2000" dirty="0" err="1">
                <a:solidFill>
                  <a:srgbClr val="FFC000"/>
                </a:solidFill>
              </a:rPr>
              <a:t>ኸምኡ</a:t>
            </a:r>
            <a:r>
              <a:rPr lang="en-CA" sz="2000" dirty="0">
                <a:solidFill>
                  <a:srgbClr val="FFC000"/>
                </a:solidFill>
              </a:rPr>
              <a:t> </a:t>
            </a:r>
            <a:r>
              <a:rPr lang="en-CA" sz="2000" dirty="0" err="1" smtClean="0">
                <a:solidFill>
                  <a:srgbClr val="FFC000"/>
                </a:solidFill>
              </a:rPr>
              <a:t>ይበሉ</a:t>
            </a:r>
            <a:endParaRPr lang="en-CA" sz="2000" dirty="0">
              <a:solidFill>
                <a:srgbClr val="FFC000"/>
              </a:solidFill>
            </a:endParaRPr>
          </a:p>
        </p:txBody>
      </p:sp>
      <p:sp>
        <p:nvSpPr>
          <p:cNvPr id="20" name="Rectangle 19"/>
          <p:cNvSpPr/>
          <p:nvPr/>
        </p:nvSpPr>
        <p:spPr>
          <a:xfrm>
            <a:off x="7986410" y="-125376"/>
            <a:ext cx="4306143" cy="6001643"/>
          </a:xfrm>
          <a:prstGeom prst="rect">
            <a:avLst/>
          </a:prstGeom>
        </p:spPr>
        <p:txBody>
          <a:bodyPr wrap="square">
            <a:spAutoFit/>
          </a:bodyPr>
          <a:lstStyle/>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r>
              <a:rPr lang="en-US" sz="3300" b="1" dirty="0">
                <a:solidFill>
                  <a:srgbClr val="FF0000"/>
                </a:solidFill>
                <a:uFill>
                  <a:solidFill>
                    <a:srgbClr val="004DD6"/>
                  </a:solidFill>
                </a:uFill>
              </a:rPr>
              <a:t>Priest</a:t>
            </a:r>
            <a:r>
              <a:rPr lang="en-US" sz="3300" b="1" dirty="0" smtClean="0">
                <a:solidFill>
                  <a:srgbClr val="FF0000"/>
                </a:solidFill>
                <a:uFill>
                  <a:solidFill>
                    <a:srgbClr val="004DD6"/>
                  </a:solidFill>
                </a:uFill>
              </a:rPr>
              <a:t>:</a:t>
            </a:r>
            <a:r>
              <a:rPr lang="en-US" sz="3300" dirty="0" smtClean="0">
                <a:solidFill>
                  <a:srgbClr val="FF0000"/>
                </a:solidFill>
                <a:uFill>
                  <a:solidFill>
                    <a:srgbClr val="004DD6"/>
                  </a:solidFill>
                </a:uFill>
              </a:rPr>
              <a:t>  </a:t>
            </a:r>
            <a:r>
              <a:rPr lang="en-US" sz="4000" dirty="0" smtClean="0">
                <a:solidFill>
                  <a:schemeClr val="tx1">
                    <a:lumMod val="95000"/>
                  </a:schemeClr>
                </a:solidFill>
                <a:uFill>
                  <a:solidFill>
                    <a:srgbClr val="004DD6"/>
                  </a:solidFill>
                </a:uFill>
              </a:rPr>
              <a:t>pour </a:t>
            </a:r>
            <a:r>
              <a:rPr lang="en-US" sz="4000" dirty="0">
                <a:solidFill>
                  <a:schemeClr val="tx1">
                    <a:lumMod val="95000"/>
                  </a:schemeClr>
                </a:solidFill>
                <a:uFill>
                  <a:solidFill>
                    <a:srgbClr val="004DD6"/>
                  </a:solidFill>
                </a:uFill>
              </a:rPr>
              <a:t>your </a:t>
            </a:r>
            <a:endParaRPr lang="en-US" sz="4000" dirty="0" smtClean="0">
              <a:solidFill>
                <a:schemeClr val="tx1">
                  <a:lumMod val="95000"/>
                </a:schemeClr>
              </a:solidFill>
              <a:uFill>
                <a:solidFill>
                  <a:srgbClr val="004DD6"/>
                </a:solidFill>
              </a:uFill>
            </a:endParaRPr>
          </a:p>
          <a:p>
            <a:pPr marL="40639" marR="40639">
              <a:lnSpc>
                <a:spcPct val="150000"/>
              </a:lnSpc>
              <a:spcBef>
                <a:spcPts val="600"/>
              </a:spcBef>
              <a:defRPr sz="2800"/>
            </a:pPr>
            <a:r>
              <a:rPr lang="en-US" sz="4000" dirty="0" smtClean="0">
                <a:solidFill>
                  <a:schemeClr val="tx1">
                    <a:lumMod val="95000"/>
                  </a:schemeClr>
                </a:solidFill>
                <a:uFill>
                  <a:solidFill>
                    <a:srgbClr val="004DD6"/>
                  </a:solidFill>
                </a:uFill>
              </a:rPr>
              <a:t>Holy </a:t>
            </a:r>
            <a:r>
              <a:rPr lang="en-US" sz="4000" dirty="0">
                <a:solidFill>
                  <a:schemeClr val="tx1">
                    <a:lumMod val="95000"/>
                  </a:schemeClr>
                </a:solidFill>
                <a:uFill>
                  <a:solidFill>
                    <a:srgbClr val="004DD6"/>
                  </a:solidFill>
                </a:uFill>
              </a:rPr>
              <a:t>Spirit upon us</a:t>
            </a:r>
          </a:p>
          <a:p>
            <a:pPr marL="40639" marR="40639">
              <a:lnSpc>
                <a:spcPct val="150000"/>
              </a:lnSpc>
              <a:spcBef>
                <a:spcPts val="600"/>
              </a:spcBef>
              <a:defRPr sz="2800"/>
            </a:pPr>
            <a:r>
              <a:rPr lang="en-US" sz="2400" b="1" dirty="0">
                <a:solidFill>
                  <a:srgbClr val="FFFF00"/>
                </a:solidFill>
                <a:uFill>
                  <a:solidFill>
                    <a:srgbClr val="004DD6"/>
                  </a:solidFill>
                </a:uFill>
              </a:rPr>
              <a:t>People:-</a:t>
            </a:r>
            <a:r>
              <a:rPr lang="en-US" sz="2400" dirty="0">
                <a:solidFill>
                  <a:srgbClr val="FFFF00"/>
                </a:solidFill>
                <a:uFill>
                  <a:solidFill>
                    <a:srgbClr val="004DD6"/>
                  </a:solidFill>
                </a:uFill>
              </a:rPr>
              <a:t>  </a:t>
            </a:r>
            <a:r>
              <a:rPr lang="en-US" sz="2400" dirty="0">
                <a:solidFill>
                  <a:srgbClr val="FFC000"/>
                </a:solidFill>
                <a:uFill>
                  <a:solidFill>
                    <a:srgbClr val="004DD6"/>
                  </a:solidFill>
                </a:uFill>
              </a:rPr>
              <a:t>Repeat his words</a:t>
            </a:r>
            <a:r>
              <a:rPr lang="en-US" sz="2400" b="1" dirty="0">
                <a:solidFill>
                  <a:srgbClr val="FFC000"/>
                </a:solidFill>
                <a:uFill>
                  <a:solidFill>
                    <a:srgbClr val="004DD6"/>
                  </a:solidFill>
                </a:uFill>
              </a:rPr>
              <a:t>.</a:t>
            </a:r>
            <a:r>
              <a:rPr lang="en-US" sz="2400" dirty="0">
                <a:solidFill>
                  <a:srgbClr val="FFC000"/>
                </a:solidFill>
                <a:uFill>
                  <a:solidFill>
                    <a:srgbClr val="004DD6"/>
                  </a:solidFill>
                </a:uFill>
              </a:rPr>
              <a:t> </a:t>
            </a:r>
            <a:r>
              <a:rPr lang="en-US" sz="2400" dirty="0">
                <a:solidFill>
                  <a:srgbClr val="FFC000"/>
                </a:solidFill>
              </a:rPr>
              <a:t> </a:t>
            </a:r>
          </a:p>
        </p:txBody>
      </p:sp>
      <p:sp>
        <p:nvSpPr>
          <p:cNvPr id="2" name="Rectangle 1"/>
          <p:cNvSpPr/>
          <p:nvPr/>
        </p:nvSpPr>
        <p:spPr>
          <a:xfrm>
            <a:off x="24713" y="-62079"/>
            <a:ext cx="4177636" cy="6232475"/>
          </a:xfrm>
          <a:prstGeom prst="rect">
            <a:avLst/>
          </a:prstGeom>
        </p:spPr>
        <p:txBody>
          <a:bodyPr wrap="square">
            <a:spAutoFit/>
          </a:bodyPr>
          <a:lstStyle/>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r>
              <a:rPr lang="pt-BR" sz="4800" b="1" dirty="0">
                <a:solidFill>
                  <a:srgbClr val="FF0000"/>
                </a:solidFill>
              </a:rPr>
              <a:t>ይ.ካ. </a:t>
            </a:r>
            <a:r>
              <a:rPr lang="pt-BR" sz="4800" b="1" dirty="0" smtClean="0"/>
              <a:t>ፈኑ </a:t>
            </a:r>
            <a:r>
              <a:rPr lang="pt-BR" sz="4800" b="1" dirty="0"/>
              <a:t>ጸጋ መንፈስ ቅዱስ ላዕሌነ።</a:t>
            </a:r>
            <a:endParaRPr lang="en-CA" sz="4800" b="1" dirty="0"/>
          </a:p>
          <a:p>
            <a:r>
              <a:rPr lang="pt-BR" sz="4800" b="1" dirty="0">
                <a:solidFill>
                  <a:srgbClr val="FFFF00"/>
                </a:solidFill>
              </a:rPr>
              <a:t>ይ.ሕ. </a:t>
            </a:r>
            <a:r>
              <a:rPr lang="pt-BR" sz="2000" b="1" dirty="0">
                <a:solidFill>
                  <a:srgbClr val="FFC000"/>
                </a:solidFill>
              </a:rPr>
              <a:t>ከማሁ።</a:t>
            </a:r>
            <a:endParaRPr lang="en-CA" sz="2000" b="1" dirty="0">
              <a:solidFill>
                <a:srgbClr val="FFC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50" y="0"/>
            <a:ext cx="6243490" cy="3098275"/>
          </a:xfrm>
          <a:prstGeom prst="rect">
            <a:avLst/>
          </a:prstGeom>
        </p:spPr>
      </p:pic>
    </p:spTree>
    <p:extLst>
      <p:ext uri="{BB962C8B-B14F-4D97-AF65-F5344CB8AC3E}">
        <p14:creationId xmlns:p14="http://schemas.microsoft.com/office/powerpoint/2010/main" val="4105628000"/>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pt-BR" sz="1400" b="1" dirty="0"/>
              <a:t> </a:t>
            </a:r>
            <a:r>
              <a:rPr lang="pt-BR" sz="1400" b="1" dirty="0" smtClean="0"/>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t> </a:t>
            </a:r>
            <a:r>
              <a:rPr lang="en-CA" sz="1400" dirty="0" smtClean="0"/>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ስላም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600" dirty="0" smtClean="0"/>
              <a:t> 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157988"/>
      </p:ext>
    </p:extLst>
  </p:cSld>
  <p:clrMapOvr>
    <a:masterClrMapping/>
  </p:clrMapOvr>
  <p:transition spd="med"/>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6651052"/>
          </a:xfrm>
          <a:prstGeom prst="rect">
            <a:avLst/>
          </a:prstGeom>
        </p:spPr>
        <p:txBody>
          <a:bodyPr wrap="square">
            <a:spAutoFit/>
          </a:bodyPr>
          <a:lstStyle/>
          <a:p>
            <a:pPr marL="40639" marR="40639">
              <a:lnSpc>
                <a:spcPct val="120000"/>
              </a:lnSpc>
              <a:spcBef>
                <a:spcPts val="600"/>
              </a:spcBef>
              <a:buClr>
                <a:srgbClr val="000000"/>
              </a:buClr>
              <a:buFont typeface="Arial"/>
              <a:defRPr sz="2000"/>
            </a:pPr>
            <a:r>
              <a:rPr lang="ti-ET" sz="3500" dirty="0" smtClean="0">
                <a:solidFill>
                  <a:srgbClr val="FF0000"/>
                </a:solidFill>
              </a:rPr>
              <a:t>ይ.ካ</a:t>
            </a:r>
            <a:r>
              <a:rPr lang="ti-ET" sz="3500" dirty="0">
                <a:solidFill>
                  <a:srgbClr val="FF0000"/>
                </a:solidFill>
              </a:rPr>
              <a:t>. </a:t>
            </a:r>
            <a:r>
              <a:rPr lang="en-CA" sz="1400" dirty="0"/>
              <a:t>108. </a:t>
            </a:r>
            <a:r>
              <a:rPr lang="ti-ET" sz="3500" dirty="0" smtClean="0"/>
              <a:t>ደጊምና </a:t>
            </a:r>
            <a:r>
              <a:rPr lang="ti-ET" sz="3500" dirty="0"/>
              <a:t>ነቲ ኩሉ ዝሓዘ እግዚኣብሔር ኣቦ ጐይታናን መድኃኒናን ኢየሱስ ክርስቶስ ንልምኖ፡ ነዚ ቅዱስ ምሥጢር እዚ ክንፍጽም ዓዲሉና እዩ እሞ፡ </a:t>
            </a:r>
            <a:r>
              <a:rPr lang="ti-ET" sz="3500" dirty="0">
                <a:solidFill>
                  <a:schemeClr val="accent6">
                    <a:lumMod val="40000"/>
                    <a:lumOff val="60000"/>
                  </a:schemeClr>
                </a:solidFill>
              </a:rPr>
              <a:t>ኩሉ ዚሕዝ እግዚኣብሔር ኣምላኽና </a:t>
            </a:r>
            <a:r>
              <a:rPr lang="ti-ET" sz="3500" dirty="0"/>
              <a:t>ናይ በረኸት መዓልቲ ኪህበና ንእኡ ንለምኖ</a:t>
            </a:r>
            <a:r>
              <a:rPr lang="ti-ET" sz="3500" dirty="0" smtClean="0"/>
              <a:t>።</a:t>
            </a:r>
            <a:endParaRPr lang="en-CA" sz="3500" dirty="0" smtClean="0"/>
          </a:p>
          <a:p>
            <a:pPr marL="40639" marR="40639">
              <a:lnSpc>
                <a:spcPct val="120000"/>
              </a:lnSpc>
              <a:spcBef>
                <a:spcPts val="600"/>
              </a:spcBef>
              <a:buClr>
                <a:srgbClr val="000000"/>
              </a:buClr>
              <a:defRPr sz="2000"/>
            </a:pPr>
            <a:r>
              <a:rPr lang="nl-NL" sz="3500" dirty="0" smtClean="0">
                <a:solidFill>
                  <a:srgbClr val="92D050"/>
                </a:solidFill>
                <a:latin typeface="GeezTypeNet" charset="0"/>
                <a:ea typeface="GeezTypeNet" charset="0"/>
                <a:cs typeface="GeezTypeNet" charset="0"/>
              </a:rPr>
              <a:t>ይ.ዲ. </a:t>
            </a:r>
            <a:r>
              <a:rPr lang="nl-NL" sz="1400" dirty="0" smtClean="0">
                <a:latin typeface="GeezTypeNet" charset="0"/>
                <a:ea typeface="GeezTypeNet" charset="0"/>
                <a:cs typeface="GeezTypeNet" charset="0"/>
              </a:rPr>
              <a:t>109.</a:t>
            </a:r>
            <a:r>
              <a:rPr lang="nl-NL" sz="3500" dirty="0" smtClean="0">
                <a:latin typeface="GeezTypeNet" charset="0"/>
                <a:ea typeface="GeezTypeNet" charset="0"/>
                <a:cs typeface="GeezTypeNet" charset="0"/>
              </a:rPr>
              <a:t>ጸልዩ</a:t>
            </a:r>
            <a:endParaRPr lang="nl-NL" sz="3500" dirty="0">
              <a:latin typeface="GeezTypeNet" charset="0"/>
              <a:ea typeface="GeezTypeNet" charset="0"/>
              <a:cs typeface="GeezTypeNet" charset="0"/>
            </a:endParaRPr>
          </a:p>
        </p:txBody>
      </p:sp>
      <p:sp>
        <p:nvSpPr>
          <p:cNvPr id="20" name="Rectangle 19"/>
          <p:cNvSpPr/>
          <p:nvPr/>
        </p:nvSpPr>
        <p:spPr>
          <a:xfrm>
            <a:off x="8211200" y="-62079"/>
            <a:ext cx="3980800" cy="6571030"/>
          </a:xfrm>
          <a:prstGeom prst="rect">
            <a:avLst/>
          </a:prstGeom>
        </p:spPr>
        <p:txBody>
          <a:bodyPr wrap="square">
            <a:spAutoFit/>
          </a:bodyPr>
          <a:lstStyle/>
          <a:p>
            <a:pPr marL="40639" marR="40639">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200" i="1" dirty="0" smtClean="0"/>
              <a:t> </a:t>
            </a:r>
            <a:r>
              <a:rPr lang="en-US" sz="1400" dirty="0" smtClean="0"/>
              <a:t>108.</a:t>
            </a:r>
            <a:r>
              <a:rPr lang="en-US" sz="3200" dirty="0" smtClean="0"/>
              <a:t>And </a:t>
            </a:r>
            <a:r>
              <a:rPr lang="en-US" sz="3200" dirty="0"/>
              <a:t>again we supplicate </a:t>
            </a:r>
            <a:r>
              <a:rPr lang="en-US" sz="3200" dirty="0" smtClean="0"/>
              <a:t>the almighty  </a:t>
            </a:r>
            <a:r>
              <a:rPr lang="en-US" sz="3200" b="1" dirty="0" smtClean="0"/>
              <a:t>Lord</a:t>
            </a:r>
            <a:r>
              <a:rPr lang="en-US" sz="3200" b="1" dirty="0"/>
              <a:t>, </a:t>
            </a:r>
            <a:r>
              <a:rPr lang="en-US" sz="3200" dirty="0"/>
              <a:t>Father of the Lord and our </a:t>
            </a:r>
            <a:br>
              <a:rPr lang="en-US" sz="3200" dirty="0"/>
            </a:br>
            <a:r>
              <a:rPr lang="en-US" sz="3200" dirty="0" err="1"/>
              <a:t>Saviour</a:t>
            </a:r>
            <a:r>
              <a:rPr lang="en-US" sz="3200" dirty="0"/>
              <a:t> Jesus Christ because he has </a:t>
            </a:r>
            <a:r>
              <a:rPr lang="en-US" sz="3200" dirty="0" smtClean="0"/>
              <a:t>made </a:t>
            </a:r>
            <a:r>
              <a:rPr lang="en-US" sz="3200" dirty="0"/>
              <a:t>us worthy to fulfil this holy </a:t>
            </a:r>
            <a:r>
              <a:rPr lang="en-US" sz="3200" i="1" dirty="0" smtClean="0"/>
              <a:t>mystery</a:t>
            </a:r>
            <a:r>
              <a:rPr lang="en-US" sz="3200" i="1" dirty="0"/>
              <a:t>, </a:t>
            </a:r>
            <a:r>
              <a:rPr lang="en-US" sz="3200" dirty="0"/>
              <a:t>and we beseech </a:t>
            </a:r>
            <a:r>
              <a:rPr lang="en-US" sz="3200" dirty="0">
                <a:solidFill>
                  <a:schemeClr val="accent6">
                    <a:lumMod val="40000"/>
                    <a:lumOff val="60000"/>
                  </a:schemeClr>
                </a:solidFill>
              </a:rPr>
              <a:t>the almighty Lord our God </a:t>
            </a:r>
            <a:r>
              <a:rPr lang="en-US" sz="3200" dirty="0" smtClean="0"/>
              <a:t>to vouchsafe </a:t>
            </a:r>
            <a:r>
              <a:rPr lang="en-US" sz="3200" dirty="0"/>
              <a:t>to us a day of blessing. </a:t>
            </a:r>
            <a:endParaRPr lang="en-US" sz="3200" dirty="0" smtClean="0"/>
          </a:p>
          <a:p>
            <a:pPr marL="40639" marR="40639">
              <a:spcBef>
                <a:spcPts val="600"/>
              </a:spcBef>
              <a:buClr>
                <a:srgbClr val="000000"/>
              </a:buClr>
              <a:defRPr sz="2800"/>
            </a:pPr>
            <a:r>
              <a:rPr lang="en-US" sz="3200" dirty="0">
                <a:solidFill>
                  <a:srgbClr val="92D050"/>
                </a:solidFill>
              </a:rPr>
              <a:t>Deacon</a:t>
            </a:r>
            <a:r>
              <a:rPr lang="en-US" sz="3200" dirty="0" smtClean="0">
                <a:solidFill>
                  <a:srgbClr val="92D050"/>
                </a:solidFill>
              </a:rPr>
              <a:t>:- </a:t>
            </a:r>
            <a:r>
              <a:rPr lang="en-US" sz="1400" dirty="0" smtClean="0"/>
              <a:t>109. </a:t>
            </a:r>
            <a:r>
              <a:rPr lang="en-US" sz="3200" dirty="0" smtClean="0"/>
              <a:t>Pray</a:t>
            </a:r>
            <a:endParaRPr lang="en-US" sz="3200" dirty="0"/>
          </a:p>
        </p:txBody>
      </p:sp>
      <p:sp>
        <p:nvSpPr>
          <p:cNvPr id="2" name="Rectangle 1"/>
          <p:cNvSpPr/>
          <p:nvPr/>
        </p:nvSpPr>
        <p:spPr>
          <a:xfrm>
            <a:off x="24713" y="-62079"/>
            <a:ext cx="3738106" cy="7970772"/>
          </a:xfrm>
          <a:prstGeom prst="rect">
            <a:avLst/>
          </a:prstGeom>
        </p:spPr>
        <p:txBody>
          <a:bodyPr wrap="square">
            <a:spAutoFit/>
          </a:bodyPr>
          <a:lstStyle/>
          <a:p>
            <a:pPr marL="40639" marR="40639">
              <a:lnSpc>
                <a:spcPct val="120000"/>
              </a:lnSpc>
              <a:spcBef>
                <a:spcPts val="600"/>
              </a:spcBef>
              <a:buClr>
                <a:srgbClr val="000000"/>
              </a:buClr>
              <a:buFont typeface="GeezTypeNet"/>
              <a:defRPr sz="2800"/>
            </a:pPr>
            <a:r>
              <a:rPr lang="ti-ET" sz="3000" dirty="0">
                <a:solidFill>
                  <a:srgbClr val="FF0000"/>
                </a:solidFill>
              </a:rPr>
              <a:t>ይ.ካ</a:t>
            </a:r>
            <a:r>
              <a:rPr lang="ti-ET" sz="1400" dirty="0">
                <a:solidFill>
                  <a:srgbClr val="FF0000"/>
                </a:solidFill>
              </a:rPr>
              <a:t>. </a:t>
            </a:r>
            <a:r>
              <a:rPr lang="ti-ET" sz="1400" dirty="0">
                <a:uFill>
                  <a:solidFill>
                    <a:srgbClr val="000000"/>
                  </a:solidFill>
                </a:uFill>
                <a:latin typeface="GeezTypeNet"/>
                <a:ea typeface="GeezTypeNet"/>
                <a:cs typeface="GeezTypeNet"/>
                <a:sym typeface="GeezTypeNet"/>
              </a:rPr>
              <a:t>፻፰</a:t>
            </a:r>
            <a:r>
              <a:rPr lang="ti-ET" sz="1400" dirty="0" smtClean="0">
                <a:uFill>
                  <a:solidFill>
                    <a:srgbClr val="000000"/>
                  </a:solidFill>
                </a:uFill>
                <a:latin typeface="GeezTypeNet"/>
                <a:ea typeface="GeezTypeNet"/>
                <a:cs typeface="GeezTypeNet"/>
                <a:sym typeface="GeezTypeNet"/>
              </a:rPr>
              <a:t>.</a:t>
            </a:r>
            <a:r>
              <a:rPr lang="ti-ET" sz="3000" dirty="0" smtClean="0">
                <a:uFill>
                  <a:solidFill>
                    <a:srgbClr val="000000"/>
                  </a:solidFill>
                </a:uFill>
                <a:latin typeface="GeezTypeNet"/>
                <a:ea typeface="GeezTypeNet"/>
                <a:cs typeface="GeezTypeNet"/>
                <a:sym typeface="GeezTypeNet"/>
              </a:rPr>
              <a:t>ወካዕበ </a:t>
            </a:r>
            <a:r>
              <a:rPr lang="ti-ET" sz="3000" dirty="0">
                <a:uFill>
                  <a:solidFill>
                    <a:srgbClr val="000000"/>
                  </a:solidFill>
                </a:uFill>
                <a:latin typeface="GeezTypeNet"/>
                <a:ea typeface="GeezTypeNet"/>
                <a:cs typeface="GeezTypeNet"/>
                <a:sym typeface="GeezTypeNet"/>
              </a:rPr>
              <a:t>ናስተበቍዖ ለዘኵሎ ይእኅዝ እግዚኣብሔር ኣብ ለእግዚእ ወመድኃኒነ ኢየሱስ ክርስቶስ። እስመ ከፈለነ ከመ ንፈጽም ዘንተ ቅዱሰ ምሥጢረ ኪያሁ ናስተበቍዕ ከመ ዕለተ በረከት ይጸጉ ለነ </a:t>
            </a:r>
            <a:r>
              <a:rPr lang="ti-ET" sz="3000" dirty="0">
                <a:solidFill>
                  <a:schemeClr val="accent6">
                    <a:lumMod val="40000"/>
                    <a:lumOff val="60000"/>
                  </a:schemeClr>
                </a:solidFill>
                <a:uFill>
                  <a:solidFill>
                    <a:srgbClr val="000000"/>
                  </a:solidFill>
                </a:uFill>
                <a:latin typeface="GeezTypeNet"/>
                <a:ea typeface="GeezTypeNet"/>
                <a:cs typeface="GeezTypeNet"/>
                <a:sym typeface="GeezTypeNet"/>
              </a:rPr>
              <a:t>ዘኵሎ ይእኅዝ እግዚኣብሔር </a:t>
            </a:r>
            <a:r>
              <a:rPr lang="ti-ET" sz="3000" dirty="0" smtClean="0">
                <a:solidFill>
                  <a:schemeClr val="accent6">
                    <a:lumMod val="40000"/>
                    <a:lumOff val="60000"/>
                  </a:schemeClr>
                </a:solidFill>
                <a:uFill>
                  <a:solidFill>
                    <a:srgbClr val="000000"/>
                  </a:solidFill>
                </a:uFill>
                <a:latin typeface="GeezTypeNet"/>
                <a:ea typeface="GeezTypeNet"/>
                <a:cs typeface="GeezTypeNet"/>
                <a:sym typeface="GeezTypeNet"/>
              </a:rPr>
              <a:t>ኣምላክነ።</a:t>
            </a:r>
            <a:endParaRPr lang="en-CA" sz="3000" dirty="0" smtClean="0">
              <a:solidFill>
                <a:schemeClr val="accent6">
                  <a:lumMod val="40000"/>
                  <a:lumOff val="60000"/>
                </a:schemeClr>
              </a:solidFill>
              <a:uFill>
                <a:solidFill>
                  <a:srgbClr val="000000"/>
                </a:solidFill>
              </a:uFill>
              <a:latin typeface="GeezTypeNet"/>
              <a:ea typeface="GeezTypeNet"/>
              <a:cs typeface="GeezTypeNet"/>
              <a:sym typeface="GeezTypeNet"/>
            </a:endParaRPr>
          </a:p>
          <a:p>
            <a:pPr marL="40639" marR="40639">
              <a:lnSpc>
                <a:spcPct val="120000"/>
              </a:lnSpc>
              <a:spcBef>
                <a:spcPts val="600"/>
              </a:spcBef>
              <a:buClr>
                <a:srgbClr val="000000"/>
              </a:buClr>
              <a:defRPr sz="2800"/>
            </a:pPr>
            <a:r>
              <a:rPr lang="nl-NL" sz="3000" dirty="0" smtClean="0">
                <a:solidFill>
                  <a:srgbClr val="92D050"/>
                </a:solidFill>
                <a:latin typeface="GeezTypeNet" charset="0"/>
                <a:ea typeface="GeezTypeNet" charset="0"/>
                <a:cs typeface="GeezTypeNet" charset="0"/>
              </a:rPr>
              <a:t>ይ.ዲ. </a:t>
            </a:r>
            <a:r>
              <a:rPr lang="ti-ET" sz="1400" dirty="0" smtClean="0">
                <a:uFill>
                  <a:solidFill>
                    <a:srgbClr val="000000"/>
                  </a:solidFill>
                </a:uFill>
                <a:latin typeface="GeezTypeNet"/>
                <a:ea typeface="GeezTypeNet"/>
                <a:cs typeface="GeezTypeNet"/>
                <a:sym typeface="GeezTypeNet"/>
              </a:rPr>
              <a:t>፻፱.</a:t>
            </a:r>
            <a:r>
              <a:rPr lang="nl-NL" sz="3000" dirty="0" smtClean="0">
                <a:latin typeface="GeezTypeNet" charset="0"/>
                <a:ea typeface="GeezTypeNet" charset="0"/>
                <a:cs typeface="GeezTypeNet" charset="0"/>
              </a:rPr>
              <a:t>ጸልዩ</a:t>
            </a:r>
            <a:endParaRPr lang="nl-NL" sz="3000" dirty="0">
              <a:latin typeface="GeezTypeNet" charset="0"/>
              <a:ea typeface="GeezTypeNet" charset="0"/>
              <a:cs typeface="GeezTypeNet" charset="0"/>
            </a:endParaRPr>
          </a:p>
          <a:p>
            <a:pPr marL="40639" marR="40639">
              <a:lnSpc>
                <a:spcPct val="120000"/>
              </a:lnSpc>
              <a:spcBef>
                <a:spcPts val="600"/>
              </a:spcBef>
              <a:buClr>
                <a:srgbClr val="000000"/>
              </a:buClr>
              <a:buFont typeface="GeezTypeNet"/>
              <a:defRPr sz="2800"/>
            </a:pPr>
            <a:endParaRPr lang="en-CA" sz="2800" dirty="0" smtClean="0">
              <a:uFill>
                <a:solidFill>
                  <a:srgbClr val="000000"/>
                </a:solidFill>
              </a:uFill>
              <a:latin typeface="GeezTypeNet"/>
              <a:ea typeface="GeezTypeNet"/>
              <a:cs typeface="GeezTypeNet"/>
              <a:sym typeface="GeezTypeNet"/>
            </a:endParaRPr>
          </a:p>
          <a:p>
            <a:pPr marL="40639" marR="40639">
              <a:lnSpc>
                <a:spcPct val="120000"/>
              </a:lnSpc>
              <a:spcBef>
                <a:spcPts val="600"/>
              </a:spcBef>
              <a:buClr>
                <a:srgbClr val="000000"/>
              </a:buClr>
              <a:buFont typeface="GeezTypeNet"/>
              <a:defRPr sz="2800"/>
            </a:pPr>
            <a:endParaRPr lang="nl-NL" sz="2800" dirty="0"/>
          </a:p>
        </p:txBody>
      </p:sp>
    </p:spTree>
    <p:extLst>
      <p:ext uri="{BB962C8B-B14F-4D97-AF65-F5344CB8AC3E}">
        <p14:creationId xmlns:p14="http://schemas.microsoft.com/office/powerpoint/2010/main" val="77139460"/>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647974"/>
          </a:xfrm>
          <a:prstGeom prst="rect">
            <a:avLst/>
          </a:prstGeom>
        </p:spPr>
        <p:txBody>
          <a:bodyPr wrap="square">
            <a:spAutoFit/>
          </a:bodyPr>
          <a:lstStyle/>
          <a:p>
            <a:pPr>
              <a:defRPr/>
            </a:pPr>
            <a:r>
              <a:rPr lang="en-US" sz="5400" b="1" dirty="0" err="1">
                <a:solidFill>
                  <a:srgbClr val="FFFF00"/>
                </a:solidFill>
                <a:latin typeface="Nyala" panose="02000504070300020003" pitchFamily="2" charset="0"/>
                <a:ea typeface="PingFang SC Regular" charset="0"/>
                <a:cs typeface="Abyssinica SIL" charset="0"/>
              </a:rPr>
              <a:t>ይ.ሕ</a:t>
            </a:r>
            <a:r>
              <a:rPr lang="en-US" sz="5400" b="1" dirty="0">
                <a:solidFill>
                  <a:srgbClr val="FFFF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አቡነ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ዘበሰማያት</a:t>
            </a:r>
            <a:r>
              <a:rPr lang="en-US" sz="54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endParaRPr lang="en-US" sz="4800" dirty="0" smtClean="0">
              <a:latin typeface="Nyala" panose="02000504070300020003" pitchFamily="2" charset="0"/>
              <a:ea typeface="PingFang SC Regular" charset="0"/>
              <a:cs typeface="Abyssinica SIL"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ይትቀደስ</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ስምከ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ትምጻእ</a:t>
            </a:r>
            <a:r>
              <a:rPr lang="en-US" sz="4800" b="1" dirty="0" smtClean="0">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መንግስትከ</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ወይኩን</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ፈቃድከ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በሰማይ</a:t>
            </a:r>
            <a:r>
              <a:rPr lang="en-US" sz="5400" b="1"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ከማሁ</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በምድር</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ሲሳየነ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ዘለዕለተነ</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4800" dirty="0" smtClean="0">
              <a:latin typeface="Nyala" panose="02000504070300020003" pitchFamily="2" charset="0"/>
              <a:ea typeface="PingFang SC Regular" charset="0"/>
              <a:cs typeface="Abyssinica SIL" charset="0"/>
            </a:endParaRPr>
          </a:p>
        </p:txBody>
      </p:sp>
      <p:sp>
        <p:nvSpPr>
          <p:cNvPr id="3" name="Rectangle 2"/>
          <p:cNvSpPr/>
          <p:nvPr/>
        </p:nvSpPr>
        <p:spPr>
          <a:xfrm>
            <a:off x="3931597" y="-106077"/>
            <a:ext cx="4291427" cy="6247864"/>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5000" dirty="0" err="1"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ይ.ሕ</a:t>
            </a:r>
            <a:r>
              <a:rPr lang="en-US" sz="5000" dirty="0"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ኣብ</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ሰማያት</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እትነብር</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ኣቦና</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latin typeface="Nyala" panose="02000504070300020003" pitchFamily="2" charset="0"/>
                <a:ea typeface="PingFang SC Regular" charset="0"/>
                <a:cs typeface="Abyssinica SIL" charset="0"/>
              </a:rPr>
              <a:t>ስምካ</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ይቀደስ</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sym typeface="System Font" charset="0"/>
              </a:rPr>
              <a:t>፤</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መንግስትኻ</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ትምጻእ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ፍቓድካ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ከም’ቲ</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ሰማይ</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ከምኡ</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ድማ</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ምድሪ</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ይኹን</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ናይ</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ዕለት</a:t>
            </a:r>
            <a:endParaRPr lang="hr-HR" sz="4000" dirty="0">
              <a:effectLst>
                <a:outerShdw blurRad="12700" dist="25400" dir="2700000" rotWithShape="0">
                  <a:srgbClr val="CBCBCB"/>
                </a:outerShdw>
              </a:effectLst>
              <a:uFill>
                <a:solidFill>
                  <a:srgbClr val="0329D6"/>
                </a:solidFill>
              </a:uFill>
              <a:latin typeface="Nyala" panose="02000504070300020003" pitchFamily="2" charset="0"/>
              <a:ea typeface="GeezTypeNet"/>
              <a:cs typeface="GeezTypeNet"/>
              <a:sym typeface="GeezTypeNet"/>
            </a:endParaRPr>
          </a:p>
        </p:txBody>
      </p:sp>
      <p:sp>
        <p:nvSpPr>
          <p:cNvPr id="9" name="Rectangle 8"/>
          <p:cNvSpPr/>
          <p:nvPr/>
        </p:nvSpPr>
        <p:spPr>
          <a:xfrm>
            <a:off x="7987851" y="7336"/>
            <a:ext cx="4356549" cy="6691062"/>
          </a:xfrm>
          <a:prstGeom prst="rect">
            <a:avLst/>
          </a:prstGeom>
        </p:spPr>
        <p:txBody>
          <a:bodyPr wrap="square">
            <a:spAutoFit/>
          </a:bodyPr>
          <a:lstStyle/>
          <a:p>
            <a:pPr marL="40639" marR="40639">
              <a:lnSpc>
                <a:spcPct val="120000"/>
              </a:lnSpc>
              <a:spcBef>
                <a:spcPts val="600"/>
              </a:spcBef>
              <a:defRPr sz="1800">
                <a:uFillTx/>
              </a:defRPr>
            </a:pPr>
            <a:r>
              <a:rPr lang="en-US" sz="4000" dirty="0">
                <a:solidFill>
                  <a:srgbClr val="FFFF00"/>
                </a:solidFill>
                <a:uFill>
                  <a:solidFill>
                    <a:srgbClr val="0329D6"/>
                  </a:solidFill>
                </a:uFill>
              </a:rPr>
              <a:t>People:  </a:t>
            </a:r>
            <a:r>
              <a:rPr lang="en-US" sz="40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790990"/>
      </p:ext>
    </p:extLst>
  </p:cSld>
  <p:clrMapOvr>
    <a:masterClrMapping/>
  </p:clrMapOvr>
  <p:transition spd="med"/>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2009"/>
            <a:ext cx="4236720" cy="6740307"/>
          </a:xfrm>
          <a:prstGeom prst="rect">
            <a:avLst/>
          </a:prstGeom>
        </p:spPr>
        <p:txBody>
          <a:bodyPr wrap="square">
            <a:spAutoFit/>
          </a:bodyPr>
          <a:lstStyle/>
          <a:p>
            <a:pPr>
              <a:defRPr/>
            </a:pPr>
            <a:r>
              <a:rPr lang="en-US" sz="5400" b="1" dirty="0" err="1">
                <a:solidFill>
                  <a:srgbClr val="FFC000"/>
                </a:solidFill>
                <a:latin typeface="Nyala" panose="02000504070300020003" pitchFamily="2" charset="0"/>
                <a:ea typeface="PingFang SC Regular" charset="0"/>
                <a:cs typeface="Abyssinica SIL" charset="0"/>
              </a:rPr>
              <a:t>ሀበነ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ዮም</a:t>
            </a:r>
            <a:r>
              <a:rPr lang="en-US" sz="5400" dirty="0">
                <a:solidFill>
                  <a:srgbClr val="FFC000"/>
                </a:solidFill>
                <a:latin typeface="Nyala" panose="02000504070300020003" pitchFamily="2" charset="0"/>
                <a:ea typeface="PingFang SC Regular" charset="0"/>
                <a:cs typeface="Abyssinica SIL" charset="0"/>
              </a:rPr>
              <a:t>፥</a:t>
            </a:r>
            <a:r>
              <a:rPr lang="en-US" sz="4400" dirty="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ኅድግ</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ለነ</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solidFill>
                  <a:srgbClr val="FFC000"/>
                </a:solidFill>
                <a:latin typeface="Nyala" panose="02000504070300020003" pitchFamily="2" charset="0"/>
                <a:ea typeface="PingFang SC Regular" charset="0"/>
                <a:cs typeface="Abyssinica SIL" charset="0"/>
              </a:rPr>
              <a:t>ኣበሳነ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ወጌጋየነ</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ንሕነኒ</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ንሕድግ</a:t>
            </a:r>
            <a:r>
              <a:rPr lang="en-US" sz="48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ለዘኣበሰ</a:t>
            </a: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dirty="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ኢታብኣነ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እግዚኦ</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ውስተ</a:t>
            </a:r>
            <a:r>
              <a:rPr lang="en-US" sz="5400" b="1" dirty="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መንሱት</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96178" y="111815"/>
            <a:ext cx="4217993" cy="5986254"/>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መግብና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ሎሚ</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ሃበና</a:t>
            </a:r>
            <a:r>
              <a:rPr lang="en-CA" sz="4400" dirty="0" smtClean="0">
                <a:effectLst>
                  <a:outerShdw blurRad="12700" dist="25400" dir="2700000" rotWithShape="0">
                    <a:srgbClr val="CBCBCB"/>
                  </a:outerShdw>
                </a:effectLst>
                <a:uFill>
                  <a:solidFill>
                    <a:srgbClr val="0329D6"/>
                  </a:solidFill>
                </a:uFill>
                <a:latin typeface="Nyala" panose="02000504070300020003" pitchFamily="2" charset="0"/>
                <a:ea typeface="PingFang SC Regular" charset="0"/>
                <a:cs typeface="Abyssinica SIL" charset="0"/>
                <a:sym typeface="GeezTypeNet"/>
              </a:rPr>
              <a:t> ፥ </a:t>
            </a:r>
            <a:r>
              <a:rPr lang="en-US" sz="5400" dirty="0" err="1" smtClean="0">
                <a:latin typeface="Nyala" panose="02000504070300020003" pitchFamily="2" charset="0"/>
                <a:ea typeface="PingFang SC Regular" charset="0"/>
                <a:cs typeface="Abyssinica SIL" charset="0"/>
              </a:rPr>
              <a:t>ንሕና</a:t>
            </a:r>
            <a:r>
              <a:rPr lang="en-US" sz="5400" dirty="0" smtClean="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ንዝበደሉና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በደሎም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ከም</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ዝሓደግናሎም</a:t>
            </a:r>
            <a:r>
              <a:rPr lang="en-US" sz="5400" dirty="0" smtClean="0">
                <a:latin typeface="Nyala" panose="02000504070300020003" pitchFamily="2" charset="0"/>
                <a:ea typeface="PingFang SC Regular" charset="0"/>
                <a:cs typeface="Abyssinica SIL" charset="0"/>
              </a:rPr>
              <a:t> ፤ </a:t>
            </a:r>
            <a:r>
              <a:rPr lang="en-US" sz="5400" dirty="0" err="1">
                <a:latin typeface="Nyala" panose="02000504070300020003" pitchFamily="2" charset="0"/>
                <a:ea typeface="PingFang SC Regular" charset="0"/>
                <a:cs typeface="Abyssinica SIL" charset="0"/>
              </a:rPr>
              <a:t>በደልና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ሕደገልና</a:t>
            </a:r>
            <a:r>
              <a:rPr lang="en-US" sz="5400" dirty="0">
                <a:latin typeface="Nyala" panose="02000504070300020003" pitchFamily="2" charset="0"/>
                <a:ea typeface="PingFang SC Regular" charset="0"/>
                <a:cs typeface="Abyssinica SIL" charset="0"/>
              </a:rPr>
              <a:t>፤ </a:t>
            </a:r>
            <a:endParaRPr lang="en-US" sz="5400" dirty="0" smtClean="0">
              <a:latin typeface="Nyala" panose="02000504070300020003" pitchFamily="2" charset="0"/>
              <a:ea typeface="PingFang SC Regular" charset="0"/>
              <a:cs typeface="Abyssinica SIL" charset="0"/>
            </a:endParaRPr>
          </a:p>
          <a:p>
            <a:pPr marL="40639" marR="40639">
              <a:spcBef>
                <a:spcPts val="600"/>
              </a:spcBef>
              <a:defRPr sz="2800"/>
            </a:pPr>
            <a:r>
              <a:rPr lang="en-US" sz="5400" dirty="0" err="1" smtClean="0">
                <a:latin typeface="Nyala" panose="02000504070300020003" pitchFamily="2" charset="0"/>
                <a:ea typeface="PingFang SC Regular" charset="0"/>
                <a:cs typeface="Abyssinica SIL" charset="0"/>
              </a:rPr>
              <a:t>ካብ</a:t>
            </a:r>
            <a:r>
              <a:rPr lang="en-US" sz="5400" dirty="0" smtClean="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ኩሉ</a:t>
            </a:r>
            <a:endParaRPr lang="en-US" sz="5400" dirty="0" smtClean="0">
              <a:latin typeface="Nyala" panose="02000504070300020003" pitchFamily="2" charset="0"/>
              <a:ea typeface="PingFang SC Regular" charset="0"/>
              <a:cs typeface="Abyssinica SIL" charset="0"/>
            </a:endParaRPr>
          </a:p>
        </p:txBody>
      </p:sp>
      <p:sp>
        <p:nvSpPr>
          <p:cNvPr id="9" name="Rectangle 8"/>
          <p:cNvSpPr/>
          <p:nvPr/>
        </p:nvSpPr>
        <p:spPr>
          <a:xfrm>
            <a:off x="8021692" y="145635"/>
            <a:ext cx="4356549" cy="5633530"/>
          </a:xfrm>
          <a:prstGeom prst="rect">
            <a:avLst/>
          </a:prstGeom>
        </p:spPr>
        <p:txBody>
          <a:bodyPr wrap="square">
            <a:spAutoFit/>
          </a:bodyPr>
          <a:lstStyle/>
          <a:p>
            <a:pPr marL="40639" marR="40639">
              <a:lnSpc>
                <a:spcPct val="120000"/>
              </a:lnSpc>
              <a:spcBef>
                <a:spcPts val="600"/>
              </a:spcBef>
              <a:defRPr sz="1800">
                <a:uFillTx/>
              </a:defRPr>
            </a:pPr>
            <a:r>
              <a:rPr lang="en-US" sz="4300" dirty="0" smtClean="0">
                <a:solidFill>
                  <a:schemeClr val="tx1">
                    <a:lumMod val="95000"/>
                  </a:schemeClr>
                </a:solidFill>
                <a:uFill>
                  <a:solidFill>
                    <a:srgbClr val="0329D6"/>
                  </a:solidFill>
                </a:uFill>
              </a:rPr>
              <a:t>and </a:t>
            </a:r>
            <a:r>
              <a:rPr lang="en-US" sz="4300" dirty="0">
                <a:solidFill>
                  <a:schemeClr val="tx1">
                    <a:lumMod val="95000"/>
                  </a:schemeClr>
                </a:solidFill>
                <a:uFill>
                  <a:solidFill>
                    <a:srgbClr val="0329D6"/>
                  </a:solidFill>
                </a:uFill>
              </a:rPr>
              <a:t>forgive us our trespasses as we forgive them that trespass against us, and lead </a:t>
            </a:r>
            <a:r>
              <a:rPr lang="en-US" sz="4300" dirty="0" smtClean="0">
                <a:solidFill>
                  <a:schemeClr val="tx1">
                    <a:lumMod val="95000"/>
                  </a:schemeClr>
                </a:solidFill>
                <a:uFill>
                  <a:solidFill>
                    <a:srgbClr val="0329D6"/>
                  </a:solidFill>
                </a:uFill>
              </a:rPr>
              <a:t>us </a:t>
            </a:r>
            <a:r>
              <a:rPr lang="en-US" sz="4400" dirty="0">
                <a:solidFill>
                  <a:schemeClr val="tx1">
                    <a:lumMod val="95000"/>
                  </a:schemeClr>
                </a:solidFill>
                <a:uFill>
                  <a:solidFill>
                    <a:srgbClr val="0329D6"/>
                  </a:solidFill>
                </a:uFill>
              </a:rPr>
              <a:t>not into </a:t>
            </a:r>
            <a:r>
              <a:rPr lang="en-US" sz="4400" dirty="0" smtClean="0">
                <a:solidFill>
                  <a:schemeClr val="tx1">
                    <a:lumMod val="95000"/>
                  </a:schemeClr>
                </a:solidFill>
                <a:uFill>
                  <a:solidFill>
                    <a:srgbClr val="0329D6"/>
                  </a:solidFill>
                </a:uFill>
              </a:rPr>
              <a:t>temptation</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772868"/>
      </p:ext>
    </p:extLst>
  </p:cSld>
  <p:clrMapOvr>
    <a:masterClrMapping/>
  </p:clrMapOvr>
  <p:transition spd="med"/>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458"/>
            <a:ext cx="4236720" cy="6678751"/>
          </a:xfrm>
          <a:prstGeom prst="rect">
            <a:avLst/>
          </a:prstGeom>
        </p:spPr>
        <p:txBody>
          <a:bodyPr wrap="square">
            <a:spAutoFit/>
          </a:bodyPr>
          <a:lstStyle/>
          <a:p>
            <a:pPr>
              <a:defRPr/>
            </a:pP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ኣላኣድህነነ</a:t>
            </a:r>
            <a:r>
              <a:rPr lang="en-US" sz="5400" b="1" dirty="0">
                <a:latin typeface="Nyala" panose="02000504070300020003" pitchFamily="2" charset="0"/>
                <a:ea typeface="PingFang SC Regular" charset="0"/>
                <a:cs typeface="Abyssinica SIL" charset="0"/>
              </a:rPr>
              <a:t> </a:t>
            </a:r>
            <a:r>
              <a:rPr lang="en-US" sz="2400" dirty="0">
                <a:solidFill>
                  <a:srgbClr val="FFC000"/>
                </a:solidFill>
                <a:latin typeface="Nyala" panose="02000504070300020003" pitchFamily="2" charset="0"/>
                <a:ea typeface="PingFang SC Regular" charset="0"/>
                <a:cs typeface="Abyssinica SIL" charset="0"/>
              </a:rPr>
              <a:t>፥</a:t>
            </a:r>
            <a:endParaRPr lang="en-US" sz="5400" dirty="0">
              <a:latin typeface="Nyala" panose="02000504070300020003" pitchFamily="2" charset="0"/>
              <a:ea typeface="PingFang SC Regular" charset="0"/>
              <a:cs typeface="PingFang SC Regular"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ወባልሓነ</a:t>
            </a:r>
            <a:r>
              <a:rPr lang="en-US" sz="50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እምኩሉ</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እኩይ</a:t>
            </a:r>
            <a:r>
              <a:rPr lang="en-US" sz="2000" b="1" dirty="0">
                <a:solidFill>
                  <a:srgbClr val="FFC000"/>
                </a:solidFill>
                <a:latin typeface="Arial" charset="0"/>
                <a:ea typeface="PingFang SC Regular" charset="0"/>
                <a:cs typeface="Abyssinica SIL" charset="0"/>
              </a:rPr>
              <a:t> </a:t>
            </a:r>
            <a:r>
              <a:rPr lang="en-US" sz="2000" b="1" dirty="0" smtClean="0">
                <a:solidFill>
                  <a:srgbClr val="FFC000"/>
                </a:solidFill>
                <a:latin typeface="Arial" charset="0"/>
                <a:ea typeface="PingFang SC Regular" charset="0"/>
                <a:cs typeface="Abyssinica SIL" charset="0"/>
              </a:rPr>
              <a:t> ፥ </a:t>
            </a:r>
            <a:r>
              <a:rPr lang="en-US" sz="5400" b="1" dirty="0" err="1" smtClean="0">
                <a:solidFill>
                  <a:srgbClr val="FFC000"/>
                </a:solidFill>
                <a:latin typeface="Arial" charset="0"/>
                <a:ea typeface="PingFang SC Regular" charset="0"/>
                <a:cs typeface="Abyssinica SIL" charset="0"/>
              </a:rPr>
              <a:t>እስመ</a:t>
            </a:r>
            <a:r>
              <a:rPr lang="en-US" sz="5400" b="1" dirty="0" smtClean="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ዚኣከ</a:t>
            </a:r>
            <a:r>
              <a:rPr lang="en-US" sz="5400" b="1" dirty="0">
                <a:solidFill>
                  <a:srgbClr val="FFC000"/>
                </a:solidFill>
                <a:latin typeface="Arial" charset="0"/>
                <a:ea typeface="PingFang SC Regular" charset="0"/>
                <a:cs typeface="Abyssinica SIL" charset="0"/>
              </a:rPr>
              <a:t> </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ይእቲ</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መንግስት</a:t>
            </a:r>
            <a:r>
              <a:rPr lang="en-US" sz="5400" b="1" dirty="0">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endParaRPr lang="en-US" sz="4800" dirty="0" smtClean="0">
              <a:latin typeface="Arial" charset="0"/>
              <a:ea typeface="PingFang SC Regular" charset="0"/>
              <a:cs typeface="Abyssinica SIL" charset="0"/>
            </a:endParaRPr>
          </a:p>
          <a:p>
            <a:pPr>
              <a:defRPr/>
            </a:pPr>
            <a:r>
              <a:rPr lang="en-US" sz="5400" b="1" dirty="0" err="1" smtClean="0">
                <a:solidFill>
                  <a:srgbClr val="FFC000"/>
                </a:solidFill>
                <a:latin typeface="Arial" charset="0"/>
                <a:ea typeface="PingFang SC Regular" charset="0"/>
                <a:cs typeface="Abyssinica SIL" charset="0"/>
              </a:rPr>
              <a:t>ሓይል</a:t>
            </a:r>
            <a:r>
              <a:rPr lang="en-US" sz="5400" b="1" dirty="0" smtClean="0">
                <a:solidFill>
                  <a:srgbClr val="FFC000"/>
                </a:solidFill>
                <a:latin typeface="Arial" charset="0"/>
                <a:ea typeface="PingFang SC Regular" charset="0"/>
                <a:cs typeface="Abyssinica SIL" charset="0"/>
              </a:rPr>
              <a:t> </a:t>
            </a:r>
            <a:r>
              <a:rPr lang="en-US" sz="5400" b="1" dirty="0" err="1" smtClean="0">
                <a:solidFill>
                  <a:srgbClr val="FFC000"/>
                </a:solidFill>
                <a:latin typeface="Arial" charset="0"/>
                <a:ea typeface="PingFang SC Regular" charset="0"/>
                <a:cs typeface="Abyssinica SIL" charset="0"/>
              </a:rPr>
              <a:t>ወስብሐት</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ለዓለመ</a:t>
            </a:r>
            <a:r>
              <a:rPr lang="en-US" sz="4800"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ዐለም</a:t>
            </a:r>
            <a:r>
              <a:rPr lang="en-US" sz="5400" b="1" dirty="0">
                <a:latin typeface="Arial" charset="0"/>
                <a:ea typeface="PingFang SC Regular" charset="0"/>
                <a:cs typeface="Abyssinica SIL" charset="0"/>
              </a:rPr>
              <a:t>። </a:t>
            </a:r>
          </a:p>
          <a:p>
            <a:pPr>
              <a:defRPr/>
            </a:pP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31597" y="398158"/>
            <a:ext cx="4217993" cy="5909310"/>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ክፉእ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ኣድሕነና</a:t>
            </a:r>
            <a:r>
              <a:rPr lang="en-US" sz="5400" dirty="0">
                <a:latin typeface="Nyala" panose="02000504070300020003" pitchFamily="2" charset="0"/>
                <a:ea typeface="PingFang SC Regular" charset="0"/>
                <a:cs typeface="Abyssinica SIL" charset="0"/>
              </a:rPr>
              <a:t> </a:t>
            </a:r>
            <a:r>
              <a:rPr lang="en-US" sz="5400" dirty="0" err="1" smtClean="0">
                <a:latin typeface="Arial" charset="0"/>
                <a:ea typeface="PingFang SC Regular" charset="0"/>
                <a:cs typeface="Abyssinica SIL" charset="0"/>
              </a:rPr>
              <a:t>እምበር</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ኣብ</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ፈተና</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ኣይተእትወና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መንግስትን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ሓይልን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ክብርን</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ንዘልኣለም</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ናትካ</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እዩ</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እሞ</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ኣሜን</a:t>
            </a:r>
            <a:r>
              <a:rPr lang="en-US" sz="5400" dirty="0" smtClean="0">
                <a:latin typeface="Arial" charset="0"/>
                <a:ea typeface="PingFang SC Regular" charset="0"/>
                <a:cs typeface="Abyssinica SIL" charset="0"/>
              </a:rPr>
              <a:t>።</a:t>
            </a:r>
            <a:endParaRPr lang="en-US" sz="5400" dirty="0">
              <a:latin typeface="Arial" charset="0"/>
              <a:ea typeface="PingFang SC Regular" charset="0"/>
              <a:cs typeface="Abyssinica SIL" charset="0"/>
            </a:endParaRPr>
          </a:p>
        </p:txBody>
      </p:sp>
      <p:sp>
        <p:nvSpPr>
          <p:cNvPr id="9" name="Rectangle 8"/>
          <p:cNvSpPr/>
          <p:nvPr/>
        </p:nvSpPr>
        <p:spPr>
          <a:xfrm>
            <a:off x="8078843" y="378811"/>
            <a:ext cx="4170308" cy="6538393"/>
          </a:xfrm>
          <a:prstGeom prst="rect">
            <a:avLst/>
          </a:prstGeom>
        </p:spPr>
        <p:txBody>
          <a:bodyPr wrap="square">
            <a:spAutoFit/>
          </a:bodyPr>
          <a:lstStyle/>
          <a:p>
            <a:pPr marL="40639" marR="40639">
              <a:lnSpc>
                <a:spcPct val="120000"/>
              </a:lnSpc>
              <a:spcBef>
                <a:spcPts val="600"/>
              </a:spcBef>
              <a:defRPr sz="1800">
                <a:uFillTx/>
              </a:defRPr>
            </a:pPr>
            <a:r>
              <a:rPr lang="en-US" sz="4400" dirty="0" smtClean="0">
                <a:solidFill>
                  <a:schemeClr val="tx1">
                    <a:lumMod val="95000"/>
                  </a:schemeClr>
                </a:solidFill>
                <a:uFill>
                  <a:solidFill>
                    <a:srgbClr val="0329D6"/>
                  </a:solidFill>
                </a:uFill>
              </a:rPr>
              <a:t>but </a:t>
            </a:r>
            <a:r>
              <a:rPr lang="en-US" sz="4400" dirty="0">
                <a:solidFill>
                  <a:schemeClr val="tx1">
                    <a:lumMod val="95000"/>
                  </a:schemeClr>
                </a:solidFill>
                <a:uFill>
                  <a:solidFill>
                    <a:srgbClr val="0329D6"/>
                  </a:solidFill>
                </a:uFill>
              </a:rPr>
              <a:t>deliver us and rescue us from all evil; for Thine is the kingdom, the power and glory for ever and ever</a:t>
            </a:r>
            <a:r>
              <a:rPr lang="en-US" sz="4400" dirty="0" smtClean="0">
                <a:solidFill>
                  <a:schemeClr val="tx1">
                    <a:lumMod val="95000"/>
                  </a:schemeClr>
                </a:solidFill>
                <a:uFill>
                  <a:solidFill>
                    <a:srgbClr val="0329D6"/>
                  </a:solidFill>
                </a:uFill>
              </a:rPr>
              <a:t>.</a:t>
            </a:r>
            <a:r>
              <a:rPr lang="en-US" sz="4300" dirty="0">
                <a:solidFill>
                  <a:schemeClr val="tx1">
                    <a:lumMod val="95000"/>
                  </a:schemeClr>
                </a:solidFill>
                <a:uFill>
                  <a:solidFill>
                    <a:srgbClr val="0329D6"/>
                  </a:solidFill>
                </a:uFill>
              </a:rPr>
              <a:t> </a:t>
            </a:r>
            <a:r>
              <a:rPr lang="en-US" sz="4300" dirty="0" smtClean="0">
                <a:solidFill>
                  <a:schemeClr val="tx1">
                    <a:lumMod val="95000"/>
                  </a:schemeClr>
                </a:solidFill>
                <a:uFill>
                  <a:solidFill>
                    <a:srgbClr val="0329D6"/>
                  </a:solidFill>
                </a:uFill>
              </a:rPr>
              <a:t>Amen!</a:t>
            </a:r>
            <a:endParaRPr lang="en-US" sz="44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55649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smtClean="0"/>
              <a:t>መፍቀሬ</a:t>
            </a:r>
            <a:r>
              <a:rPr lang="en-CA" sz="4300" dirty="0" smtClean="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smtClean="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smtClean="0"/>
              <a:t>እዚኣን</a:t>
            </a:r>
            <a:r>
              <a:rPr lang="en-CA" sz="4400" dirty="0" smtClean="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smtClean="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uFill>
                  <a:solidFill>
                    <a:srgbClr val="D84800"/>
                  </a:solidFill>
                </a:uFill>
              </a:rPr>
              <a:t>day </a:t>
            </a:r>
            <a:r>
              <a:rPr lang="en-US" sz="3800" dirty="0">
                <a:uFill>
                  <a:solidFill>
                    <a:srgbClr val="D84800"/>
                  </a:solidFill>
                </a:uFill>
              </a:rPr>
              <a:t>and </a:t>
            </a:r>
            <a:r>
              <a:rPr lang="en-US" sz="3800" dirty="0" smtClean="0">
                <a:uFill>
                  <a:solidFill>
                    <a:srgbClr val="D84800"/>
                  </a:solidFill>
                </a:uFill>
              </a:rPr>
              <a:t>all the </a:t>
            </a:r>
            <a:r>
              <a:rPr lang="en-US" sz="3800" dirty="0">
                <a:uFill>
                  <a:solidFill>
                    <a:srgbClr val="D84800"/>
                  </a:solidFill>
                </a:uFill>
              </a:rPr>
              <a:t>days of our life in all peace along </a:t>
            </a:r>
            <a:r>
              <a:rPr lang="en-US" sz="3800" dirty="0" smtClean="0">
                <a:uFill>
                  <a:solidFill>
                    <a:srgbClr val="D84800"/>
                  </a:solidFill>
                </a:uFill>
              </a:rPr>
              <a:t>with Thy </a:t>
            </a:r>
            <a:r>
              <a:rPr lang="en-US" sz="3800" dirty="0">
                <a:uFill>
                  <a:solidFill>
                    <a:srgbClr val="D84800"/>
                  </a:solidFill>
                </a:uFill>
              </a:rPr>
              <a:t>fear. </a:t>
            </a:r>
            <a:r>
              <a:rPr lang="en-US" sz="3800" dirty="0" smtClean="0">
                <a:uFill>
                  <a:solidFill>
                    <a:srgbClr val="D84800"/>
                  </a:solidFill>
                </a:uFill>
              </a:rPr>
              <a:t>All </a:t>
            </a:r>
            <a:r>
              <a:rPr lang="en-US" sz="3800" dirty="0">
                <a:uFill>
                  <a:solidFill>
                    <a:srgbClr val="D84800"/>
                  </a:solidFill>
                </a:uFill>
              </a:rPr>
              <a:t>envy, all trial, all the </a:t>
            </a:r>
            <a:r>
              <a:rPr lang="en-US" sz="3800" dirty="0" smtClean="0">
                <a:uFill>
                  <a:solidFill>
                    <a:srgbClr val="D84800"/>
                  </a:solidFill>
                </a:uFill>
              </a:rPr>
              <a:t>working of </a:t>
            </a:r>
            <a:r>
              <a:rPr lang="en-US" sz="3800" dirty="0">
                <a:uFill>
                  <a:solidFill>
                    <a:srgbClr val="D84800"/>
                  </a:solidFill>
                </a:uFill>
              </a:rPr>
              <a:t>Satan, the counsel of evil, and all </a:t>
            </a:r>
            <a:r>
              <a:rPr lang="en-US" sz="3800" dirty="0" smtClean="0">
                <a:uFill>
                  <a:solidFill>
                    <a:srgbClr val="D84800"/>
                  </a:solidFill>
                </a:uFill>
              </a:rPr>
              <a:t>the uprisings </a:t>
            </a:r>
            <a:r>
              <a:rPr lang="en-US" sz="3800" dirty="0">
                <a:uFill>
                  <a:solidFill>
                    <a:srgbClr val="D84800"/>
                  </a:solidFill>
                </a:uFill>
              </a:rPr>
              <a:t>of adversaries, secret and open</a:t>
            </a:r>
            <a:r>
              <a:rPr lang="en-US" sz="3800" dirty="0" smtClean="0">
                <a:uFill>
                  <a:solidFill>
                    <a:srgbClr val="D84800"/>
                  </a:solidFill>
                </a:uFill>
              </a:rPr>
              <a:t>,</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3191391734"/>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6684907"/>
          </a:xfrm>
          <a:prstGeom prst="rect">
            <a:avLst/>
          </a:prstGeom>
        </p:spPr>
        <p:txBody>
          <a:bodyPr wrap="square">
            <a:spAutoFit/>
          </a:bodyPr>
          <a:lstStyle/>
          <a:p>
            <a:pPr marL="40639" marR="40639">
              <a:lnSpc>
                <a:spcPct val="140000"/>
              </a:lnSpc>
              <a:spcBef>
                <a:spcPts val="600"/>
              </a:spcBef>
              <a:defRPr sz="1800">
                <a:uFillTx/>
              </a:defRPr>
            </a:pPr>
            <a:r>
              <a:rPr lang="ti-ET" sz="3400" dirty="0" smtClean="0">
                <a:solidFill>
                  <a:srgbClr val="FF0000"/>
                </a:solidFill>
              </a:rPr>
              <a:t>ይ.ካ</a:t>
            </a:r>
            <a:r>
              <a:rPr lang="ti-ET" sz="3400" dirty="0">
                <a:solidFill>
                  <a:srgbClr val="FF0000"/>
                </a:solidFill>
              </a:rPr>
              <a:t>. </a:t>
            </a:r>
            <a:r>
              <a:rPr lang="en-CA" sz="1400" dirty="0">
                <a:uFill>
                  <a:solidFill>
                    <a:srgbClr val="000000"/>
                  </a:solidFill>
                </a:uFill>
              </a:rPr>
              <a:t>110. </a:t>
            </a:r>
            <a:r>
              <a:rPr lang="ti-ET" sz="3400" dirty="0" smtClean="0">
                <a:uFill>
                  <a:solidFill>
                    <a:srgbClr val="000000"/>
                  </a:solidFill>
                </a:uFill>
              </a:rPr>
              <a:t>ኦ </a:t>
            </a:r>
            <a:r>
              <a:rPr lang="ti-ET" sz="3400" dirty="0">
                <a:uFill>
                  <a:solidFill>
                    <a:srgbClr val="000000"/>
                  </a:solidFill>
                </a:uFill>
              </a:rPr>
              <a:t>ኵሉ ዝኃዝካ እግዚኣብሔር ኣምላኽና ኣቡኡ ንጐይታናን መድኃኒናን ኢየሱስ ክርስቶስ ምእንቲ ኵሉን ኣብ ኵሉን ንልምነካን ንማልደካን ኣሎና። ከም ብሓድሽ ነዚ ቅዱስ ምሥጢር እዚ ክንፍጽም ስለ ዝኸፈልካና እዚ ንበረኸት ንኣና ሃበና።</a:t>
            </a:r>
          </a:p>
        </p:txBody>
      </p:sp>
      <p:sp>
        <p:nvSpPr>
          <p:cNvPr id="20" name="Rectangle 19"/>
          <p:cNvSpPr/>
          <p:nvPr/>
        </p:nvSpPr>
        <p:spPr>
          <a:xfrm>
            <a:off x="8211200" y="-62079"/>
            <a:ext cx="3980800" cy="6986528"/>
          </a:xfrm>
          <a:prstGeom prst="rect">
            <a:avLst/>
          </a:prstGeom>
        </p:spPr>
        <p:txBody>
          <a:bodyPr wrap="square">
            <a:spAutoFit/>
          </a:bodyPr>
          <a:lstStyle/>
          <a:p>
            <a:pPr marL="40639" marR="40639">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200" i="1" dirty="0" smtClean="0"/>
              <a:t> </a:t>
            </a:r>
            <a:r>
              <a:rPr lang="en-CA" sz="1400" dirty="0">
                <a:uFill>
                  <a:solidFill>
                    <a:srgbClr val="000000"/>
                  </a:solidFill>
                </a:uFill>
              </a:rPr>
              <a:t>110. </a:t>
            </a:r>
            <a:r>
              <a:rPr lang="en-US" sz="3200" dirty="0" smtClean="0"/>
              <a:t>0 </a:t>
            </a:r>
            <a:r>
              <a:rPr lang="en-US" sz="3200" dirty="0"/>
              <a:t>Lord, almighty, Father of our Lord and our God and our </a:t>
            </a:r>
            <a:r>
              <a:rPr lang="en-US" sz="3200" dirty="0" err="1"/>
              <a:t>Saviour</a:t>
            </a:r>
            <a:r>
              <a:rPr lang="en-US" sz="3200" dirty="0"/>
              <a:t> Jesus Christ, we offer our prayer to thee and supplicate thee through all and in all, because thou hast made us worthy again to fulfil this holy mystery, and grant that this may be a blessing to us. </a:t>
            </a:r>
          </a:p>
        </p:txBody>
      </p:sp>
      <p:sp>
        <p:nvSpPr>
          <p:cNvPr id="2" name="Rectangle 1"/>
          <p:cNvSpPr/>
          <p:nvPr/>
        </p:nvSpPr>
        <p:spPr>
          <a:xfrm>
            <a:off x="24713" y="-62079"/>
            <a:ext cx="3738106" cy="8251490"/>
          </a:xfrm>
          <a:prstGeom prst="rect">
            <a:avLst/>
          </a:prstGeom>
        </p:spPr>
        <p:txBody>
          <a:bodyPr wrap="square">
            <a:spAutoFit/>
          </a:bodyPr>
          <a:lstStyle/>
          <a:p>
            <a:pPr marL="40639" marR="40639">
              <a:lnSpc>
                <a:spcPct val="140000"/>
              </a:lnSpc>
              <a:spcBef>
                <a:spcPts val="600"/>
              </a:spcBef>
              <a:defRPr sz="1800">
                <a:uFillTx/>
              </a:defRPr>
            </a:pPr>
            <a:r>
              <a:rPr lang="ti-ET" sz="3000" dirty="0">
                <a:solidFill>
                  <a:srgbClr val="FF0000"/>
                </a:solidFill>
              </a:rPr>
              <a:t>ይ.ካ</a:t>
            </a:r>
            <a:r>
              <a:rPr lang="ti-ET" sz="3000" dirty="0" smtClean="0">
                <a:solidFill>
                  <a:srgbClr val="FF0000"/>
                </a:solidFill>
              </a:rPr>
              <a:t>.</a:t>
            </a:r>
            <a:r>
              <a:rPr lang="en-CA" sz="3000" dirty="0" smtClean="0">
                <a:solidFill>
                  <a:srgbClr val="FF0000"/>
                </a:solidFill>
              </a:rPr>
              <a:t> </a:t>
            </a:r>
            <a:r>
              <a:rPr lang="ti-ET" sz="1400" dirty="0">
                <a:uFill>
                  <a:solidFill>
                    <a:srgbClr val="000000"/>
                  </a:solidFill>
                </a:uFill>
              </a:rPr>
              <a:t>፻፲. </a:t>
            </a:r>
            <a:r>
              <a:rPr lang="ti-ET" sz="1400" dirty="0" smtClean="0">
                <a:solidFill>
                  <a:srgbClr val="FF0000"/>
                </a:solidFill>
              </a:rPr>
              <a:t> </a:t>
            </a:r>
            <a:r>
              <a:rPr lang="ti-ET" sz="3200" dirty="0" smtClean="0">
                <a:uFill>
                  <a:solidFill>
                    <a:srgbClr val="000000"/>
                  </a:solidFill>
                </a:uFill>
              </a:rPr>
              <a:t>እግዚእ </a:t>
            </a:r>
            <a:r>
              <a:rPr lang="ti-ET" sz="3200" dirty="0">
                <a:uFill>
                  <a:solidFill>
                    <a:srgbClr val="000000"/>
                  </a:solidFill>
                </a:uFill>
              </a:rPr>
              <a:t>እግዚኦ ኣኃዜ ኵሉ ኣቡሁ </a:t>
            </a:r>
            <a:r>
              <a:rPr lang="ti-ET" sz="3200" dirty="0" smtClean="0">
                <a:uFill>
                  <a:solidFill>
                    <a:srgbClr val="000000"/>
                  </a:solidFill>
                </a:uFill>
              </a:rPr>
              <a:t>ለእግዚ</a:t>
            </a:r>
            <a:r>
              <a:rPr lang="en-CA" sz="3200" dirty="0" smtClean="0">
                <a:uFill>
                  <a:solidFill>
                    <a:srgbClr val="000000"/>
                  </a:solidFill>
                </a:uFill>
              </a:rPr>
              <a:t>-</a:t>
            </a:r>
            <a:r>
              <a:rPr lang="ti-ET" sz="3200" dirty="0" smtClean="0">
                <a:uFill>
                  <a:solidFill>
                    <a:srgbClr val="000000"/>
                  </a:solidFill>
                </a:uFill>
              </a:rPr>
              <a:t>እነ </a:t>
            </a:r>
            <a:r>
              <a:rPr lang="ti-ET" sz="3200" dirty="0">
                <a:uFill>
                  <a:solidFill>
                    <a:srgbClr val="000000"/>
                  </a:solidFill>
                </a:uFill>
              </a:rPr>
              <a:t>ወኣምላክነ ወመድኃኒነ ኢየሱስ ክርስቶስ ንስእለከ ወናስተበቍዐከ በኵሉ ወበውስተ </a:t>
            </a:r>
            <a:r>
              <a:rPr lang="ti-ET" sz="3200" dirty="0" smtClean="0">
                <a:uFill>
                  <a:solidFill>
                    <a:srgbClr val="000000"/>
                  </a:solidFill>
                </a:uFill>
              </a:rPr>
              <a:t>ኵሉ።</a:t>
            </a:r>
            <a:r>
              <a:rPr lang="en-CA" sz="3200" dirty="0" smtClean="0">
                <a:uFill>
                  <a:solidFill>
                    <a:srgbClr val="000000"/>
                  </a:solidFill>
                </a:uFill>
              </a:rPr>
              <a:t> </a:t>
            </a:r>
            <a:r>
              <a:rPr lang="ti-ET" sz="3200" dirty="0" smtClean="0">
                <a:uFill>
                  <a:solidFill>
                    <a:srgbClr val="000000"/>
                  </a:solidFill>
                </a:uFill>
              </a:rPr>
              <a:t>እስመ </a:t>
            </a:r>
            <a:r>
              <a:rPr lang="ti-ET" sz="3200" dirty="0">
                <a:uFill>
                  <a:solidFill>
                    <a:srgbClr val="000000"/>
                  </a:solidFill>
                </a:uFill>
              </a:rPr>
              <a:t>ከፈልከነ ካዕበ ከመ ንፈጽም ዘንተ ቅዱሰ ምሥጢረ ወዘንተ ለበረከት ለነ ጸጉ።</a:t>
            </a:r>
          </a:p>
          <a:p>
            <a:pPr marL="40639" marR="40639">
              <a:lnSpc>
                <a:spcPct val="120000"/>
              </a:lnSpc>
              <a:spcBef>
                <a:spcPts val="600"/>
              </a:spcBef>
              <a:buClr>
                <a:srgbClr val="000000"/>
              </a:buClr>
              <a:buFont typeface="GeezTypeNet"/>
              <a:defRPr sz="2800"/>
            </a:pPr>
            <a:endParaRPr lang="en-CA" sz="2800" dirty="0" smtClean="0">
              <a:uFill>
                <a:solidFill>
                  <a:srgbClr val="000000"/>
                </a:solidFill>
              </a:uFill>
              <a:latin typeface="GeezTypeNet"/>
              <a:ea typeface="GeezTypeNet"/>
              <a:cs typeface="GeezTypeNet"/>
              <a:sym typeface="GeezTypeNet"/>
            </a:endParaRPr>
          </a:p>
          <a:p>
            <a:pPr marL="40639" marR="40639">
              <a:lnSpc>
                <a:spcPct val="120000"/>
              </a:lnSpc>
              <a:spcBef>
                <a:spcPts val="600"/>
              </a:spcBef>
              <a:buClr>
                <a:srgbClr val="000000"/>
              </a:buClr>
              <a:buFont typeface="GeezTypeNet"/>
              <a:defRPr sz="2800"/>
            </a:pPr>
            <a:endParaRPr lang="nl-NL" sz="2800" dirty="0"/>
          </a:p>
        </p:txBody>
      </p:sp>
    </p:spTree>
    <p:extLst>
      <p:ext uri="{BB962C8B-B14F-4D97-AF65-F5344CB8AC3E}">
        <p14:creationId xmlns:p14="http://schemas.microsoft.com/office/powerpoint/2010/main" val="599980123"/>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6649321"/>
          </a:xfrm>
          <a:prstGeom prst="rect">
            <a:avLst/>
          </a:prstGeom>
        </p:spPr>
        <p:txBody>
          <a:bodyPr wrap="square">
            <a:spAutoFit/>
          </a:bodyPr>
          <a:lstStyle/>
          <a:p>
            <a:pPr marL="40639" marR="40639">
              <a:lnSpc>
                <a:spcPct val="145000"/>
              </a:lnSpc>
              <a:spcBef>
                <a:spcPts val="600"/>
              </a:spcBef>
              <a:defRPr sz="1800">
                <a:uFillTx/>
              </a:defRPr>
            </a:pPr>
            <a:r>
              <a:rPr lang="ti-ET" sz="1400" dirty="0">
                <a:uFill>
                  <a:solidFill>
                    <a:srgbClr val="000000"/>
                  </a:solidFill>
                </a:uFill>
              </a:rPr>
              <a:t>111. </a:t>
            </a:r>
            <a:r>
              <a:rPr lang="ti-ET" sz="3300" dirty="0">
                <a:uFill>
                  <a:solidFill>
                    <a:srgbClr val="000000"/>
                  </a:solidFill>
                </a:uFill>
              </a:rPr>
              <a:t>ካባና ንሓደ እኳ ኣይተርስሕ፡ ንተድላ ሥጋውን ኣይትግበረልና ቅዱስ ምሥጢርካ ንምቕባል ንኩሉና ተድላ ነፍሲ ግበረልና። ብጐይታናን ኢየሱስ ክርስቶስ ምስኡን ምስ መንፈስ ቅዱስን ብእኡ ዘሎካ ምስጋናን ጽንዓትን ሎምን ኵሉ ሳዕን ንዘለዓለም ዓለም ኣሜን።</a:t>
            </a:r>
          </a:p>
        </p:txBody>
      </p:sp>
      <p:sp>
        <p:nvSpPr>
          <p:cNvPr id="20" name="Rectangle 19"/>
          <p:cNvSpPr/>
          <p:nvPr/>
        </p:nvSpPr>
        <p:spPr>
          <a:xfrm>
            <a:off x="8211200" y="-62079"/>
            <a:ext cx="3980800" cy="7017306"/>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t>111.</a:t>
            </a:r>
            <a:r>
              <a:rPr lang="en-US" sz="3000" dirty="0" smtClean="0"/>
              <a:t>Do not suffer any one of us to be guilty, and suffer it not to be a pleasure of the flesh, but let it be to all of us a pleasure of the soul to receive thy holy mystery through our Lord Jesus Christ, through whom to thee with him and with the Holy Spirit be glory and dominion , both now and ever and world without  end. Amen.</a:t>
            </a:r>
            <a:endParaRPr lang="en-US" sz="3000" dirty="0"/>
          </a:p>
        </p:txBody>
      </p:sp>
      <p:sp>
        <p:nvSpPr>
          <p:cNvPr id="2" name="Rectangle 1"/>
          <p:cNvSpPr/>
          <p:nvPr/>
        </p:nvSpPr>
        <p:spPr>
          <a:xfrm>
            <a:off x="24713" y="-62079"/>
            <a:ext cx="3738106" cy="7680564"/>
          </a:xfrm>
          <a:prstGeom prst="rect">
            <a:avLst/>
          </a:prstGeom>
        </p:spPr>
        <p:txBody>
          <a:bodyPr wrap="square">
            <a:spAutoFit/>
          </a:bodyPr>
          <a:lstStyle/>
          <a:p>
            <a:pPr marL="40639" marR="40639">
              <a:lnSpc>
                <a:spcPct val="145000"/>
              </a:lnSpc>
              <a:spcBef>
                <a:spcPts val="600"/>
              </a:spcBef>
              <a:defRPr sz="1800">
                <a:uFillTx/>
              </a:defRPr>
            </a:pPr>
            <a:r>
              <a:rPr lang="ti-ET" sz="1400" dirty="0">
                <a:uFill>
                  <a:solidFill>
                    <a:srgbClr val="000000"/>
                  </a:solidFill>
                </a:uFill>
              </a:rPr>
              <a:t>፻፲፩. </a:t>
            </a:r>
            <a:r>
              <a:rPr lang="ti-ET" sz="3100" dirty="0" smtClean="0">
                <a:uFill>
                  <a:solidFill>
                    <a:srgbClr val="000000"/>
                  </a:solidFill>
                </a:uFill>
              </a:rPr>
              <a:t>ወኢመነሂ </a:t>
            </a:r>
            <a:r>
              <a:rPr lang="ti-ET" sz="3100" dirty="0">
                <a:uFill>
                  <a:solidFill>
                    <a:srgbClr val="000000"/>
                  </a:solidFill>
                </a:uFill>
              </a:rPr>
              <a:t>እምኔነ ኢታርስሕ ወኢተድላ ሥጋ </a:t>
            </a:r>
            <a:r>
              <a:rPr lang="ti-ET" sz="3100" dirty="0" smtClean="0">
                <a:uFill>
                  <a:solidFill>
                    <a:srgbClr val="000000"/>
                  </a:solidFill>
                </a:uFill>
              </a:rPr>
              <a:t>ኢትረሲ።</a:t>
            </a:r>
            <a:r>
              <a:rPr lang="en-CA" sz="3100" dirty="0">
                <a:uFill>
                  <a:solidFill>
                    <a:srgbClr val="000000"/>
                  </a:solidFill>
                </a:uFill>
              </a:rPr>
              <a:t> </a:t>
            </a:r>
            <a:r>
              <a:rPr lang="ti-ET" sz="3100" dirty="0" smtClean="0">
                <a:uFill>
                  <a:solidFill>
                    <a:srgbClr val="000000"/>
                  </a:solidFill>
                </a:uFill>
              </a:rPr>
              <a:t>ኣላ </a:t>
            </a:r>
            <a:r>
              <a:rPr lang="ti-ET" sz="3100" dirty="0">
                <a:uFill>
                  <a:solidFill>
                    <a:srgbClr val="000000"/>
                  </a:solidFill>
                </a:uFill>
              </a:rPr>
              <a:t>ለኵሉ ተድላ ረሲ ለነ ለነሢኣ ምሥጢርከ ቅዱስ በእግዚእነ ኢየሱስ ክርስቶስ ዘቦቱ ለከ ምስሌሁ ወምስለ ቅዱስ መንፈስ ስብሐት ወእኂዝ ይእዜኒ ወዘልፈኒ ወለዓለም ዓለም ኣሜን</a:t>
            </a:r>
            <a:r>
              <a:rPr lang="ti-ET" sz="3100" dirty="0" smtClean="0">
                <a:uFill>
                  <a:solidFill>
                    <a:srgbClr val="000000"/>
                  </a:solidFill>
                </a:uFill>
              </a:rPr>
              <a:t>።</a:t>
            </a:r>
            <a:endParaRPr lang="en-CA" sz="3100" dirty="0" smtClean="0">
              <a:uFill>
                <a:solidFill>
                  <a:srgbClr val="000000"/>
                </a:solidFill>
              </a:uFill>
              <a:latin typeface="GeezTypeNet"/>
              <a:ea typeface="GeezTypeNet"/>
              <a:cs typeface="GeezTypeNet"/>
              <a:sym typeface="GeezTypeNet"/>
            </a:endParaRPr>
          </a:p>
          <a:p>
            <a:pPr marL="40639" marR="40639">
              <a:lnSpc>
                <a:spcPct val="120000"/>
              </a:lnSpc>
              <a:spcBef>
                <a:spcPts val="600"/>
              </a:spcBef>
              <a:buClr>
                <a:srgbClr val="000000"/>
              </a:buClr>
              <a:buFont typeface="GeezTypeNet"/>
              <a:defRPr sz="2800"/>
            </a:pPr>
            <a:endParaRPr lang="nl-NL" sz="2800" dirty="0"/>
          </a:p>
        </p:txBody>
      </p:sp>
    </p:spTree>
    <p:extLst>
      <p:ext uri="{BB962C8B-B14F-4D97-AF65-F5344CB8AC3E}">
        <p14:creationId xmlns:p14="http://schemas.microsoft.com/office/powerpoint/2010/main" val="1511016174"/>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7146187"/>
          </a:xfrm>
          <a:prstGeom prst="rect">
            <a:avLst/>
          </a:prstGeom>
        </p:spPr>
        <p:txBody>
          <a:bodyPr wrap="square">
            <a:spAutoFit/>
          </a:bodyPr>
          <a:lstStyle/>
          <a:p>
            <a:pPr marL="40639" marR="40639">
              <a:lnSpc>
                <a:spcPct val="120000"/>
              </a:lnSpc>
              <a:spcBef>
                <a:spcPts val="600"/>
              </a:spcBef>
              <a:defRPr sz="1800">
                <a:uFillTx/>
              </a:defRPr>
            </a:pPr>
            <a:r>
              <a:rPr lang="en-CA" sz="1400" dirty="0" smtClean="0">
                <a:uFill>
                  <a:solidFill>
                    <a:srgbClr val="000000"/>
                  </a:solidFill>
                </a:uFill>
              </a:rPr>
              <a:t>112.</a:t>
            </a:r>
            <a:r>
              <a:rPr lang="ti-ET" sz="3100" dirty="0" smtClean="0">
                <a:uFill>
                  <a:solidFill>
                    <a:srgbClr val="000000"/>
                  </a:solidFill>
                </a:uFill>
              </a:rPr>
              <a:t>ኣብ </a:t>
            </a:r>
            <a:r>
              <a:rPr lang="ti-ET" sz="3100" dirty="0">
                <a:uFill>
                  <a:solidFill>
                    <a:srgbClr val="000000"/>
                  </a:solidFill>
                </a:uFill>
              </a:rPr>
              <a:t>ቅድሚ ጐይትነትካ ሰብኡትን ኣንስትን ባሮትካ ክሳድ ነፍሶምን መንፈሶምን ኣትሒቶም ኣለዉ እሞ፡ ጸሎቶም ስምዓዮም፡ ካብ ኵሉ ርኽሰት ሥጋን ነፍስን ኣንጽሓዮም ቅዱስ ሥጋኻን ደምካን ኪቕበሉን ሓደ ኪኾኑን ብሓደ ወድኻ ብጐይታና ኢየሱስ ክርስቶስ ምስኡን ምስ መንፈስ ቅዱስን ብእኡ ዘሎካ ክብርን ጽንዓትን ሎምን ኵሉ ሳዕን ንዘለዓለም ዓለምን ኣሜን።</a:t>
            </a:r>
          </a:p>
        </p:txBody>
      </p:sp>
      <p:sp>
        <p:nvSpPr>
          <p:cNvPr id="20" name="Rectangle 19"/>
          <p:cNvSpPr/>
          <p:nvPr/>
        </p:nvSpPr>
        <p:spPr>
          <a:xfrm>
            <a:off x="8211200" y="-62079"/>
            <a:ext cx="3980800" cy="6632585"/>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t>114.</a:t>
            </a:r>
            <a:r>
              <a:rPr lang="en-US" sz="2500" dirty="0" smtClean="0"/>
              <a:t>Before </a:t>
            </a:r>
            <a:r>
              <a:rPr lang="en-US" sz="2500" dirty="0"/>
              <a:t>the glory of thy holiness thy servants and hand- maids have prostrated themselves in soul and body and spirit ; incline thy ear unto their supplication, and purify them from all uncleanness of body and soul that they may receive thy holy mystery and be united through it: Through thy only-begotten Son, through whom to thee with him and with the Holy Spirit be glory and dominion both now and ever and world without end. Amen.</a:t>
            </a:r>
          </a:p>
        </p:txBody>
      </p:sp>
      <p:sp>
        <p:nvSpPr>
          <p:cNvPr id="2" name="Rectangle 1"/>
          <p:cNvSpPr/>
          <p:nvPr/>
        </p:nvSpPr>
        <p:spPr>
          <a:xfrm>
            <a:off x="24713" y="-62079"/>
            <a:ext cx="3738106" cy="7054239"/>
          </a:xfrm>
          <a:prstGeom prst="rect">
            <a:avLst/>
          </a:prstGeom>
        </p:spPr>
        <p:txBody>
          <a:bodyPr wrap="square">
            <a:spAutoFit/>
          </a:bodyPr>
          <a:lstStyle/>
          <a:p>
            <a:pPr marL="40639" marR="40639">
              <a:lnSpc>
                <a:spcPct val="145000"/>
              </a:lnSpc>
              <a:spcBef>
                <a:spcPts val="600"/>
              </a:spcBef>
              <a:defRPr sz="1800">
                <a:uFillTx/>
              </a:defRPr>
            </a:pPr>
            <a:r>
              <a:rPr lang="ti-ET" sz="1400" dirty="0">
                <a:uFill>
                  <a:solidFill>
                    <a:srgbClr val="000000"/>
                  </a:solidFill>
                </a:uFill>
              </a:rPr>
              <a:t>፻፲፪. </a:t>
            </a:r>
            <a:r>
              <a:rPr lang="ti-ET" sz="2600" dirty="0">
                <a:uFill>
                  <a:solidFill>
                    <a:srgbClr val="000000"/>
                  </a:solidFill>
                </a:uFill>
              </a:rPr>
              <a:t>ቅድመ ዘቅድሳቲከ ስብሓት፡ ኣትሐቱ ኣግብርቲከ </a:t>
            </a:r>
            <a:r>
              <a:rPr lang="ti-ET" sz="2600" dirty="0" smtClean="0">
                <a:uFill>
                  <a:solidFill>
                    <a:srgbClr val="000000"/>
                  </a:solidFill>
                </a:uFill>
              </a:rPr>
              <a:t>ወኣእማቲከ </a:t>
            </a:r>
            <a:r>
              <a:rPr lang="ti-ET" sz="2600" dirty="0">
                <a:uFill>
                  <a:solidFill>
                    <a:srgbClr val="000000"/>
                  </a:solidFill>
                </a:uFill>
              </a:rPr>
              <a:t>ክሣደ ነፍስ ወሥጋ ወመንፈስ ኣጽንን እዝነከ ኀበ ስእለቶሙ ወኣንጽሖሙ እምኩሉ ርኩሰ ሥጋ ወመንፈስ ለተወክፎ ወለትድምርት ዘቅዱስ </a:t>
            </a:r>
            <a:r>
              <a:rPr lang="ti-ET" sz="2600" dirty="0" smtClean="0">
                <a:uFill>
                  <a:solidFill>
                    <a:srgbClr val="000000"/>
                  </a:solidFill>
                </a:uFill>
              </a:rPr>
              <a:t>ምሥጢርከ።</a:t>
            </a:r>
            <a:r>
              <a:rPr lang="en-CA" sz="2600" dirty="0" smtClean="0">
                <a:uFill>
                  <a:solidFill>
                    <a:srgbClr val="000000"/>
                  </a:solidFill>
                </a:uFill>
              </a:rPr>
              <a:t> </a:t>
            </a:r>
            <a:r>
              <a:rPr lang="ti-ET" sz="2600" dirty="0" smtClean="0">
                <a:uFill>
                  <a:solidFill>
                    <a:srgbClr val="000000"/>
                  </a:solidFill>
                </a:uFill>
              </a:rPr>
              <a:t>በኣሓዱ </a:t>
            </a:r>
            <a:r>
              <a:rPr lang="ti-ET" sz="2600" dirty="0">
                <a:uFill>
                  <a:solidFill>
                    <a:srgbClr val="000000"/>
                  </a:solidFill>
                </a:uFill>
              </a:rPr>
              <a:t>ወልድከ ዘቦቱ ለከ ምስሌሁ ወምስለ ቅዱስ መንፈስ ስብሐት ወእኂዝ ይእዜኒ ወዘልፈኒ ወለዓለም ዓለም ኣሜን።</a:t>
            </a:r>
            <a:endParaRPr lang="nl-NL" sz="2600" dirty="0"/>
          </a:p>
        </p:txBody>
      </p:sp>
    </p:spTree>
    <p:extLst>
      <p:ext uri="{BB962C8B-B14F-4D97-AF65-F5344CB8AC3E}">
        <p14:creationId xmlns:p14="http://schemas.microsoft.com/office/powerpoint/2010/main" val="1809710954"/>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252592" cy="6817251"/>
          </a:xfrm>
          <a:prstGeom prst="rect">
            <a:avLst/>
          </a:prstGeom>
        </p:spPr>
        <p:txBody>
          <a:bodyPr wrap="square">
            <a:spAutoFit/>
          </a:bodyPr>
          <a:lstStyle/>
          <a:p>
            <a:pPr marL="40639" marR="40639">
              <a:lnSpc>
                <a:spcPct val="150000"/>
              </a:lnSpc>
              <a:spcBef>
                <a:spcPts val="600"/>
              </a:spcBef>
              <a:buClr>
                <a:srgbClr val="0329D6"/>
              </a:buClr>
              <a:defRPr sz="2800"/>
            </a:pPr>
            <a:r>
              <a:rPr lang="is-IS" sz="1400" dirty="0" smtClean="0">
                <a:solidFill>
                  <a:schemeClr val="tx1">
                    <a:lumMod val="95000"/>
                  </a:schemeClr>
                </a:solidFill>
                <a:uFill>
                  <a:solidFill>
                    <a:srgbClr val="0329D6"/>
                  </a:solidFill>
                </a:uFill>
                <a:latin typeface="GeezTypeNet"/>
                <a:ea typeface="GeezTypeNet"/>
                <a:cs typeface="GeezTypeNet"/>
                <a:sym typeface="GeezTypeNet"/>
              </a:rPr>
              <a:t>113</a:t>
            </a:r>
            <a:r>
              <a:rPr lang="is-IS" sz="1400" dirty="0" smtClean="0">
                <a:solidFill>
                  <a:srgbClr val="FFFF00"/>
                </a:solidFill>
                <a:uFill>
                  <a:solidFill>
                    <a:srgbClr val="0329D6"/>
                  </a:solidFill>
                </a:uFill>
                <a:latin typeface="GeezTypeNet"/>
                <a:ea typeface="GeezTypeNet"/>
                <a:cs typeface="GeezTypeNet"/>
                <a:sym typeface="GeezTypeNet"/>
              </a:rPr>
              <a:t>.</a:t>
            </a:r>
            <a:r>
              <a:rPr lang="is-IS" sz="2400" dirty="0" smtClean="0">
                <a:solidFill>
                  <a:srgbClr val="FFFF00"/>
                </a:solidFill>
                <a:uFill>
                  <a:solidFill>
                    <a:srgbClr val="0329D6"/>
                  </a:solidFill>
                </a:uFill>
                <a:latin typeface="GeezTypeNet"/>
                <a:ea typeface="GeezTypeNet"/>
                <a:cs typeface="GeezTypeNet"/>
                <a:sym typeface="GeezTypeNet"/>
              </a:rPr>
              <a:t>}</a:t>
            </a:r>
            <a:r>
              <a:rPr lang="is-IS" sz="3200" dirty="0" smtClean="0">
                <a:solidFill>
                  <a:srgbClr val="FFFF00"/>
                </a:solidFill>
                <a:uFill>
                  <a:solidFill>
                    <a:srgbClr val="0329D6"/>
                  </a:solidFill>
                </a:uFill>
                <a:latin typeface="GeezTypeNet"/>
                <a:ea typeface="GeezTypeNet"/>
                <a:cs typeface="GeezTypeNet"/>
                <a:sym typeface="GeezTypeNet"/>
              </a:rPr>
              <a:t>K©öx{ó </a:t>
            </a:r>
            <a:r>
              <a:rPr lang="is-IS" sz="3200" dirty="0">
                <a:solidFill>
                  <a:srgbClr val="FFFF00"/>
                </a:solidFill>
                <a:uFill>
                  <a:solidFill>
                    <a:srgbClr val="0329D6"/>
                  </a:solidFill>
                </a:uFill>
                <a:latin typeface="GeezTypeNet"/>
                <a:ea typeface="GeezTypeNet"/>
                <a:cs typeface="GeezTypeNet"/>
                <a:sym typeface="GeezTypeNet"/>
              </a:rPr>
              <a:t>–DM OVgñq KE†‹oë: …mk e©öLð„ê §jKé; </a:t>
            </a:r>
          </a:p>
          <a:p>
            <a:pPr marL="40639" marR="40639">
              <a:lnSpc>
                <a:spcPct val="150000"/>
              </a:lnSpc>
              <a:spcBef>
                <a:spcPts val="600"/>
              </a:spcBef>
              <a:buClr>
                <a:srgbClr val="0329D6"/>
              </a:buClr>
              <a:defRPr sz="2800"/>
            </a:pPr>
            <a:r>
              <a:rPr lang="is-IS" sz="1400" dirty="0" smtClean="0">
                <a:solidFill>
                  <a:schemeClr val="tx1">
                    <a:lumMod val="95000"/>
                  </a:schemeClr>
                </a:solidFill>
                <a:uFill>
                  <a:solidFill>
                    <a:srgbClr val="0329D6"/>
                  </a:solidFill>
                </a:uFill>
                <a:latin typeface="GeezTypeNet"/>
                <a:ea typeface="GeezTypeNet"/>
                <a:cs typeface="GeezTypeNet"/>
                <a:sym typeface="GeezTypeNet"/>
              </a:rPr>
              <a:t>114.</a:t>
            </a:r>
            <a:r>
              <a:rPr lang="is-IS" sz="3200" dirty="0" smtClean="0">
                <a:solidFill>
                  <a:schemeClr val="tx1">
                    <a:lumMod val="95000"/>
                  </a:schemeClr>
                </a:solidFill>
                <a:uFill>
                  <a:solidFill>
                    <a:srgbClr val="0329D6"/>
                  </a:solidFill>
                </a:uFill>
                <a:latin typeface="GeezTypeNet"/>
                <a:ea typeface="GeezTypeNet"/>
                <a:cs typeface="GeezTypeNet"/>
                <a:sym typeface="GeezTypeNet"/>
              </a:rPr>
              <a:t>}K©öx{ó </a:t>
            </a:r>
            <a:r>
              <a:rPr lang="is-IS" sz="3200" dirty="0">
                <a:solidFill>
                  <a:schemeClr val="tx1">
                    <a:lumMod val="95000"/>
                  </a:schemeClr>
                </a:solidFill>
                <a:uFill>
                  <a:solidFill>
                    <a:srgbClr val="0329D6"/>
                  </a:solidFill>
                </a:uFill>
                <a:latin typeface="GeezTypeNet"/>
                <a:ea typeface="GeezTypeNet"/>
                <a:cs typeface="GeezTypeNet"/>
                <a:sym typeface="GeezTypeNet"/>
              </a:rPr>
              <a:t>–DM ‰kïnM ¢K]´}È:  }K©öx{ó –DM Q³„ê} ©Ké} †sï †£; </a:t>
            </a:r>
          </a:p>
        </p:txBody>
      </p:sp>
      <p:sp>
        <p:nvSpPr>
          <p:cNvPr id="20" name="Rectangle 19"/>
          <p:cNvSpPr/>
          <p:nvPr/>
        </p:nvSpPr>
        <p:spPr>
          <a:xfrm>
            <a:off x="7986410" y="-125376"/>
            <a:ext cx="4270899" cy="7786747"/>
          </a:xfrm>
          <a:prstGeom prst="rect">
            <a:avLst/>
          </a:prstGeom>
        </p:spPr>
        <p:txBody>
          <a:bodyPr wrap="square">
            <a:spAutoFit/>
          </a:bodyPr>
          <a:lstStyle/>
          <a:p>
            <a:pPr marL="40639" marR="40639">
              <a:lnSpc>
                <a:spcPct val="150000"/>
              </a:lnSpc>
              <a:spcBef>
                <a:spcPts val="600"/>
              </a:spcBef>
              <a:buClr>
                <a:srgbClr val="0329D6"/>
              </a:buClr>
              <a:defRPr sz="1800">
                <a:solidFill>
                  <a:srgbClr val="0329D6"/>
                </a:solidFill>
                <a:uFill>
                  <a:solidFill>
                    <a:srgbClr val="0329D6"/>
                  </a:solidFill>
                </a:uFill>
              </a:defRPr>
            </a:pPr>
            <a:r>
              <a:rPr lang="en-US" sz="1400" dirty="0" smtClean="0">
                <a:solidFill>
                  <a:schemeClr val="tx1">
                    <a:lumMod val="95000"/>
                  </a:schemeClr>
                </a:solidFill>
              </a:rPr>
              <a:t>113.</a:t>
            </a:r>
            <a:r>
              <a:rPr lang="en-US" sz="3300" dirty="0" smtClean="0">
                <a:solidFill>
                  <a:srgbClr val="FFFF00"/>
                </a:solidFill>
              </a:rPr>
              <a:t>The </a:t>
            </a:r>
            <a:r>
              <a:rPr lang="en-US" sz="3300" dirty="0">
                <a:solidFill>
                  <a:srgbClr val="FFFF00"/>
                </a:solidFill>
              </a:rPr>
              <a:t>hosts of the angels of the Savior of the World  stand before the Savior of the </a:t>
            </a:r>
            <a:r>
              <a:rPr lang="en-US" sz="3300" dirty="0" smtClean="0">
                <a:solidFill>
                  <a:srgbClr val="FFFF00"/>
                </a:solidFill>
              </a:rPr>
              <a:t>world.</a:t>
            </a:r>
            <a:endParaRPr lang="en-US" sz="3300" dirty="0">
              <a:solidFill>
                <a:srgbClr val="FFFF00"/>
              </a:solidFill>
            </a:endParaRPr>
          </a:p>
          <a:p>
            <a:pPr marL="40639" marR="40639">
              <a:lnSpc>
                <a:spcPct val="150000"/>
              </a:lnSpc>
              <a:spcBef>
                <a:spcPts val="600"/>
              </a:spcBef>
              <a:buClr>
                <a:srgbClr val="0329D6"/>
              </a:buClr>
              <a:defRPr sz="1800">
                <a:solidFill>
                  <a:srgbClr val="0329D6"/>
                </a:solidFill>
                <a:uFill>
                  <a:solidFill>
                    <a:srgbClr val="0329D6"/>
                  </a:solidFill>
                </a:uFill>
              </a:defRPr>
            </a:pPr>
            <a:r>
              <a:rPr lang="en-US" sz="3300" dirty="0" smtClean="0">
                <a:solidFill>
                  <a:schemeClr val="tx1">
                    <a:lumMod val="95000"/>
                  </a:schemeClr>
                </a:solidFill>
              </a:rPr>
              <a:t>  </a:t>
            </a:r>
            <a:r>
              <a:rPr lang="en-US" sz="1400" dirty="0" smtClean="0">
                <a:solidFill>
                  <a:schemeClr val="tx1">
                    <a:lumMod val="95000"/>
                  </a:schemeClr>
                </a:solidFill>
              </a:rPr>
              <a:t>114.</a:t>
            </a:r>
            <a:r>
              <a:rPr lang="en-US" sz="3300" dirty="0" smtClean="0">
                <a:solidFill>
                  <a:schemeClr val="tx1">
                    <a:lumMod val="95000"/>
                  </a:schemeClr>
                </a:solidFill>
              </a:rPr>
              <a:t>And </a:t>
            </a:r>
            <a:r>
              <a:rPr lang="en-US" sz="3300" dirty="0">
                <a:solidFill>
                  <a:schemeClr val="tx1">
                    <a:lumMod val="95000"/>
                  </a:schemeClr>
                </a:solidFill>
              </a:rPr>
              <a:t>encircle the Savior of the world  even the body and blood of the Savior of the world.</a:t>
            </a:r>
          </a:p>
        </p:txBody>
      </p:sp>
      <p:sp>
        <p:nvSpPr>
          <p:cNvPr id="2" name="Rectangle 1"/>
          <p:cNvSpPr/>
          <p:nvPr/>
        </p:nvSpPr>
        <p:spPr>
          <a:xfrm>
            <a:off x="24713" y="-62079"/>
            <a:ext cx="4177636" cy="6894195"/>
          </a:xfrm>
          <a:prstGeom prst="rect">
            <a:avLst/>
          </a:prstGeom>
        </p:spPr>
        <p:txBody>
          <a:bodyPr wrap="square">
            <a:spAutoFit/>
          </a:bodyPr>
          <a:lstStyle/>
          <a:p>
            <a:pPr marL="40639" marR="40639">
              <a:lnSpc>
                <a:spcPct val="150000"/>
              </a:lnSpc>
              <a:spcBef>
                <a:spcPts val="600"/>
              </a:spcBef>
              <a:buClr>
                <a:srgbClr val="0329D6"/>
              </a:buClr>
              <a:defRPr sz="2000">
                <a:solidFill>
                  <a:srgbClr val="0329D6"/>
                </a:solidFill>
                <a:effectLst>
                  <a:outerShdw blurRad="12700" dist="25400" dir="2700000" rotWithShape="0">
                    <a:srgbClr val="CBCBCB"/>
                  </a:outerShdw>
                </a:effectLst>
                <a:uFill>
                  <a:solidFill>
                    <a:srgbClr val="0329D6"/>
                  </a:solidFill>
                </a:uFill>
                <a:latin typeface="GeezTypeNet"/>
                <a:ea typeface="GeezTypeNet"/>
                <a:cs typeface="GeezTypeNet"/>
                <a:sym typeface="GeezTypeNet"/>
              </a:defRPr>
            </a:pPr>
            <a:r>
              <a:rPr lang="ti-ET" sz="1400" dirty="0">
                <a:solidFill>
                  <a:schemeClr val="tx1">
                    <a:lumMod val="95000"/>
                  </a:schemeClr>
                </a:solidFill>
              </a:rPr>
              <a:t>፻፲፫</a:t>
            </a:r>
            <a:r>
              <a:rPr lang="ti-ET" sz="1400" dirty="0" smtClean="0">
                <a:solidFill>
                  <a:schemeClr val="tx1">
                    <a:lumMod val="95000"/>
                  </a:schemeClr>
                </a:solidFill>
              </a:rPr>
              <a:t>.</a:t>
            </a:r>
            <a:r>
              <a:rPr lang="en-US" sz="3200" dirty="0" err="1" smtClean="0">
                <a:solidFill>
                  <a:srgbClr val="FFFF00"/>
                </a:solidFill>
              </a:rPr>
              <a:t>OVgño</a:t>
            </a:r>
            <a:r>
              <a:rPr lang="en-US" sz="3200" dirty="0" smtClean="0">
                <a:solidFill>
                  <a:srgbClr val="FFFF00"/>
                </a:solidFill>
              </a:rPr>
              <a:t> </a:t>
            </a:r>
            <a:r>
              <a:rPr lang="en-US" sz="3200" dirty="0">
                <a:solidFill>
                  <a:srgbClr val="FFFF00"/>
                </a:solidFill>
              </a:rPr>
              <a:t>KE†‹</a:t>
            </a:r>
            <a:r>
              <a:rPr lang="en-US" sz="3200" dirty="0" err="1">
                <a:solidFill>
                  <a:srgbClr val="FFFF00"/>
                </a:solidFill>
              </a:rPr>
              <a:t>oñ@é</a:t>
            </a:r>
            <a:r>
              <a:rPr lang="en-US" sz="3200" dirty="0">
                <a:solidFill>
                  <a:srgbClr val="FFFF00"/>
                </a:solidFill>
              </a:rPr>
              <a:t> </a:t>
            </a:r>
            <a:r>
              <a:rPr lang="en-US" sz="3200" dirty="0" err="1">
                <a:solidFill>
                  <a:srgbClr val="FFFF00"/>
                </a:solidFill>
              </a:rPr>
              <a:t>DK©öx</a:t>
            </a:r>
            <a:r>
              <a:rPr lang="en-US" sz="3200" dirty="0">
                <a:solidFill>
                  <a:srgbClr val="FFFF00"/>
                </a:solidFill>
              </a:rPr>
              <a:t>{ó –DM §</a:t>
            </a:r>
            <a:r>
              <a:rPr lang="en-US" sz="3200" dirty="0" err="1">
                <a:solidFill>
                  <a:srgbClr val="FFFF00"/>
                </a:solidFill>
              </a:rPr>
              <a:t>c‘éKé</a:t>
            </a:r>
            <a:r>
              <a:rPr lang="en-US" sz="3200" dirty="0">
                <a:solidFill>
                  <a:srgbClr val="FFFF00"/>
                </a:solidFill>
              </a:rPr>
              <a:t> </a:t>
            </a:r>
            <a:r>
              <a:rPr lang="en-US" sz="3200" dirty="0" err="1">
                <a:solidFill>
                  <a:srgbClr val="FFFF00"/>
                </a:solidFill>
              </a:rPr>
              <a:t>e©öLô@é</a:t>
            </a:r>
            <a:r>
              <a:rPr lang="en-US" sz="3200" dirty="0">
                <a:solidFill>
                  <a:srgbClr val="FFFF00"/>
                </a:solidFill>
              </a:rPr>
              <a:t> </a:t>
            </a:r>
            <a:r>
              <a:rPr lang="en-US" sz="3200" dirty="0" err="1">
                <a:solidFill>
                  <a:srgbClr val="FFFF00"/>
                </a:solidFill>
              </a:rPr>
              <a:t>DK©öx</a:t>
            </a:r>
            <a:r>
              <a:rPr lang="en-US" sz="3200" dirty="0">
                <a:solidFill>
                  <a:srgbClr val="FFFF00"/>
                </a:solidFill>
              </a:rPr>
              <a:t>{ó –DM</a:t>
            </a:r>
            <a:r>
              <a:rPr lang="en-US" sz="3200" dirty="0" smtClean="0">
                <a:solidFill>
                  <a:srgbClr val="FFFF00"/>
                </a:solidFill>
              </a:rPr>
              <a:t>;</a:t>
            </a:r>
          </a:p>
          <a:p>
            <a:pPr marL="40639" marR="40639">
              <a:lnSpc>
                <a:spcPct val="150000"/>
              </a:lnSpc>
              <a:spcBef>
                <a:spcPts val="600"/>
              </a:spcBef>
              <a:buClr>
                <a:srgbClr val="0329D6"/>
              </a:buClr>
              <a:defRPr sz="2000">
                <a:solidFill>
                  <a:srgbClr val="0329D6"/>
                </a:solidFill>
                <a:effectLst>
                  <a:outerShdw blurRad="12700" dist="25400" dir="2700000" rotWithShape="0">
                    <a:srgbClr val="CBCBCB"/>
                  </a:outerShdw>
                </a:effectLst>
                <a:uFill>
                  <a:solidFill>
                    <a:srgbClr val="0329D6"/>
                  </a:solidFill>
                </a:uFill>
                <a:latin typeface="GeezTypeNet"/>
                <a:ea typeface="GeezTypeNet"/>
                <a:cs typeface="GeezTypeNet"/>
                <a:sym typeface="GeezTypeNet"/>
              </a:defRPr>
            </a:pPr>
            <a:endParaRPr lang="en-US" sz="3200" dirty="0">
              <a:solidFill>
                <a:srgbClr val="FFC000"/>
              </a:solidFill>
            </a:endParaRPr>
          </a:p>
          <a:p>
            <a:pPr marL="40639" marR="40639">
              <a:lnSpc>
                <a:spcPct val="150000"/>
              </a:lnSpc>
              <a:spcBef>
                <a:spcPts val="600"/>
              </a:spcBef>
              <a:buClr>
                <a:srgbClr val="0329D6"/>
              </a:buClr>
              <a:defRPr sz="2000">
                <a:solidFill>
                  <a:srgbClr val="0329D6"/>
                </a:solidFill>
                <a:effectLst>
                  <a:outerShdw blurRad="12700" dist="25400" dir="2700000" rotWithShape="0">
                    <a:srgbClr val="CBCBCB"/>
                  </a:outerShdw>
                </a:effectLst>
                <a:uFill>
                  <a:solidFill>
                    <a:srgbClr val="0329D6"/>
                  </a:solidFill>
                </a:uFill>
                <a:latin typeface="GeezTypeNet"/>
                <a:ea typeface="GeezTypeNet"/>
                <a:cs typeface="GeezTypeNet"/>
                <a:sym typeface="GeezTypeNet"/>
              </a:defRPr>
            </a:pPr>
            <a:r>
              <a:rPr lang="ti-ET" sz="1400" dirty="0">
                <a:solidFill>
                  <a:schemeClr val="tx1">
                    <a:lumMod val="95000"/>
                  </a:schemeClr>
                </a:solidFill>
              </a:rPr>
              <a:t>፻፲፬</a:t>
            </a:r>
            <a:r>
              <a:rPr lang="ti-ET" sz="1400" dirty="0" smtClean="0">
                <a:solidFill>
                  <a:schemeClr val="tx1">
                    <a:lumMod val="95000"/>
                  </a:schemeClr>
                </a:solidFill>
              </a:rPr>
              <a:t>.</a:t>
            </a:r>
            <a:r>
              <a:rPr lang="en-US" sz="3200" dirty="0" smtClean="0">
                <a:solidFill>
                  <a:schemeClr val="tx1">
                    <a:lumMod val="95000"/>
                  </a:schemeClr>
                </a:solidFill>
              </a:rPr>
              <a:t>‘§‰</a:t>
            </a:r>
            <a:r>
              <a:rPr lang="en-US" sz="3200" dirty="0" err="1">
                <a:solidFill>
                  <a:schemeClr val="tx1">
                    <a:lumMod val="95000"/>
                  </a:schemeClr>
                </a:solidFill>
              </a:rPr>
              <a:t>òFFÈ</a:t>
            </a:r>
            <a:r>
              <a:rPr lang="en-US" sz="3200" dirty="0">
                <a:solidFill>
                  <a:schemeClr val="tx1">
                    <a:lumMod val="95000"/>
                  </a:schemeClr>
                </a:solidFill>
              </a:rPr>
              <a:t> </a:t>
            </a:r>
            <a:r>
              <a:rPr lang="en-US" sz="3200" dirty="0" err="1">
                <a:solidFill>
                  <a:schemeClr val="tx1">
                    <a:lumMod val="95000"/>
                  </a:schemeClr>
                </a:solidFill>
              </a:rPr>
              <a:t>DK©öx</a:t>
            </a:r>
            <a:r>
              <a:rPr lang="en-US" sz="3200" dirty="0">
                <a:solidFill>
                  <a:schemeClr val="tx1">
                    <a:lumMod val="95000"/>
                  </a:schemeClr>
                </a:solidFill>
              </a:rPr>
              <a:t>{ó –</a:t>
            </a:r>
            <a:r>
              <a:rPr lang="en-US" sz="3200" dirty="0" smtClean="0">
                <a:solidFill>
                  <a:schemeClr val="tx1">
                    <a:lumMod val="95000"/>
                  </a:schemeClr>
                </a:solidFill>
              </a:rPr>
              <a:t>DM Q³@é ‘©</a:t>
            </a:r>
            <a:r>
              <a:rPr lang="en-US" sz="3200" dirty="0" err="1">
                <a:solidFill>
                  <a:schemeClr val="tx1">
                    <a:lumMod val="95000"/>
                  </a:schemeClr>
                </a:solidFill>
              </a:rPr>
              <a:t>Ké</a:t>
            </a:r>
            <a:r>
              <a:rPr lang="en-US" sz="3200" dirty="0">
                <a:solidFill>
                  <a:schemeClr val="tx1">
                    <a:lumMod val="95000"/>
                  </a:schemeClr>
                </a:solidFill>
              </a:rPr>
              <a:t> </a:t>
            </a:r>
            <a:r>
              <a:rPr lang="en-US" sz="3200" dirty="0" smtClean="0">
                <a:solidFill>
                  <a:schemeClr val="tx1">
                    <a:lumMod val="95000"/>
                  </a:schemeClr>
                </a:solidFill>
              </a:rPr>
              <a:t> </a:t>
            </a:r>
            <a:r>
              <a:rPr lang="en-US" sz="3200" dirty="0" err="1" smtClean="0">
                <a:solidFill>
                  <a:schemeClr val="tx1">
                    <a:lumMod val="95000"/>
                  </a:schemeClr>
                </a:solidFill>
              </a:rPr>
              <a:t>DK©öx</a:t>
            </a:r>
            <a:r>
              <a:rPr lang="en-US" sz="3200" dirty="0" smtClean="0">
                <a:solidFill>
                  <a:schemeClr val="tx1">
                    <a:lumMod val="95000"/>
                  </a:schemeClr>
                </a:solidFill>
              </a:rPr>
              <a:t>{ó </a:t>
            </a:r>
            <a:r>
              <a:rPr lang="en-US" sz="3200" dirty="0">
                <a:solidFill>
                  <a:schemeClr val="tx1">
                    <a:lumMod val="95000"/>
                  </a:schemeClr>
                </a:solidFill>
              </a:rPr>
              <a:t>–</a:t>
            </a:r>
            <a:r>
              <a:rPr lang="en-US" sz="3200" dirty="0" smtClean="0">
                <a:solidFill>
                  <a:schemeClr val="tx1">
                    <a:lumMod val="95000"/>
                  </a:schemeClr>
                </a:solidFill>
              </a:rPr>
              <a:t>DM።</a:t>
            </a:r>
            <a:endParaRPr lang="en-US" sz="3200" dirty="0">
              <a:solidFill>
                <a:schemeClr val="tx1">
                  <a:lumMod val="95000"/>
                </a:schemeClr>
              </a:solidFill>
            </a:endParaRPr>
          </a:p>
        </p:txBody>
      </p:sp>
    </p:spTree>
    <p:extLst>
      <p:ext uri="{BB962C8B-B14F-4D97-AF65-F5344CB8AC3E}">
        <p14:creationId xmlns:p14="http://schemas.microsoft.com/office/powerpoint/2010/main" val="1551485665"/>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43560" y="-6207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1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81797" y="0"/>
            <a:ext cx="3668956" cy="6694140"/>
          </a:xfrm>
          <a:prstGeom prst="rect">
            <a:avLst/>
          </a:prstGeom>
        </p:spPr>
        <p:txBody>
          <a:bodyPr wrap="square">
            <a:spAutoFit/>
          </a:bodyPr>
          <a:lstStyle/>
          <a:p>
            <a:pPr marL="40639" marR="40639">
              <a:lnSpc>
                <a:spcPct val="150000"/>
              </a:lnSpc>
              <a:spcBef>
                <a:spcPts val="600"/>
              </a:spcBef>
              <a:buClr>
                <a:srgbClr val="0329D6"/>
              </a:buClr>
              <a:defRPr sz="2800"/>
            </a:pPr>
            <a:r>
              <a:rPr lang="is-IS" sz="1400" dirty="0" smtClean="0">
                <a:solidFill>
                  <a:schemeClr val="tx1">
                    <a:lumMod val="95000"/>
                  </a:schemeClr>
                </a:solidFill>
                <a:uFill>
                  <a:solidFill>
                    <a:srgbClr val="004DD6"/>
                  </a:solidFill>
                </a:uFill>
                <a:latin typeface="GeezTypeNet"/>
                <a:ea typeface="GeezTypeNet"/>
                <a:cs typeface="GeezTypeNet"/>
                <a:sym typeface="GeezTypeNet"/>
              </a:rPr>
              <a:t>115</a:t>
            </a:r>
            <a:r>
              <a:rPr lang="is-IS" sz="1400" dirty="0" smtClean="0">
                <a:solidFill>
                  <a:srgbClr val="FFFF00"/>
                </a:solidFill>
                <a:uFill>
                  <a:solidFill>
                    <a:srgbClr val="004DD6"/>
                  </a:solidFill>
                </a:uFill>
                <a:latin typeface="GeezTypeNet"/>
                <a:ea typeface="GeezTypeNet"/>
                <a:cs typeface="GeezTypeNet"/>
                <a:sym typeface="GeezTypeNet"/>
              </a:rPr>
              <a:t>.</a:t>
            </a:r>
            <a:r>
              <a:rPr lang="is-IS" sz="2400" dirty="0" smtClean="0">
                <a:solidFill>
                  <a:srgbClr val="FFFF00"/>
                </a:solidFill>
                <a:uFill>
                  <a:solidFill>
                    <a:srgbClr val="004DD6"/>
                  </a:solidFill>
                </a:uFill>
                <a:latin typeface="GeezTypeNet"/>
                <a:ea typeface="GeezTypeNet"/>
                <a:cs typeface="GeezTypeNet"/>
                <a:sym typeface="GeezTypeNet"/>
              </a:rPr>
              <a:t>|mk </a:t>
            </a:r>
            <a:r>
              <a:rPr lang="is-IS" sz="2400" dirty="0">
                <a:solidFill>
                  <a:srgbClr val="FFFF00"/>
                </a:solidFill>
                <a:uFill>
                  <a:solidFill>
                    <a:srgbClr val="004DD6"/>
                  </a:solidFill>
                </a:uFill>
                <a:latin typeface="GeezTypeNet"/>
                <a:ea typeface="GeezTypeNet"/>
                <a:cs typeface="GeezTypeNet"/>
                <a:sym typeface="GeezTypeNet"/>
              </a:rPr>
              <a:t>e©öLð ²Ãê }K©öx{ó –</a:t>
            </a:r>
            <a:r>
              <a:rPr lang="is-IS" sz="2400" dirty="0" smtClean="0">
                <a:solidFill>
                  <a:srgbClr val="FFFF00"/>
                </a:solidFill>
                <a:uFill>
                  <a:solidFill>
                    <a:srgbClr val="004DD6"/>
                  </a:solidFill>
                </a:uFill>
                <a:latin typeface="GeezTypeNet"/>
                <a:ea typeface="GeezTypeNet"/>
                <a:cs typeface="GeezTypeNet"/>
                <a:sym typeface="GeezTypeNet"/>
              </a:rPr>
              <a:t>DM ‹}</a:t>
            </a:r>
            <a:r>
              <a:rPr lang="is-IS" sz="2400" dirty="0">
                <a:solidFill>
                  <a:srgbClr val="FFFF00"/>
                </a:solidFill>
                <a:uFill>
                  <a:solidFill>
                    <a:srgbClr val="004DD6"/>
                  </a:solidFill>
                </a:uFill>
                <a:latin typeface="GeezTypeNet"/>
                <a:ea typeface="GeezTypeNet"/>
                <a:cs typeface="GeezTypeNet"/>
                <a:sym typeface="GeezTypeNet"/>
              </a:rPr>
              <a:t>cXmk&amp;}†„ê mkM†L} }‹X]r] {²F´F;</a:t>
            </a:r>
          </a:p>
          <a:p>
            <a:pPr marL="40639" marR="40639">
              <a:lnSpc>
                <a:spcPct val="150000"/>
              </a:lnSpc>
              <a:spcBef>
                <a:spcPts val="600"/>
              </a:spcBef>
              <a:buClr>
                <a:srgbClr val="0329D6"/>
              </a:buClr>
              <a:defRPr sz="2800"/>
            </a:pPr>
            <a:r>
              <a:rPr lang="fr-FR" sz="2400" dirty="0">
                <a:solidFill>
                  <a:srgbClr val="92D050"/>
                </a:solidFill>
                <a:uFill>
                  <a:solidFill>
                    <a:srgbClr val="000000"/>
                  </a:solidFill>
                </a:uFill>
                <a:latin typeface="GeezTypeNet"/>
                <a:ea typeface="GeezTypeNet"/>
                <a:cs typeface="GeezTypeNet"/>
                <a:sym typeface="GeezTypeNet"/>
              </a:rPr>
              <a:t>}</a:t>
            </a:r>
            <a:r>
              <a:rPr lang="fr-FR" sz="2400" dirty="0" err="1" smtClean="0">
                <a:solidFill>
                  <a:srgbClr val="92D050"/>
                </a:solidFill>
                <a:uFill>
                  <a:solidFill>
                    <a:srgbClr val="000000"/>
                  </a:solidFill>
                </a:uFill>
                <a:latin typeface="GeezTypeNet"/>
                <a:ea typeface="GeezTypeNet"/>
                <a:cs typeface="GeezTypeNet"/>
                <a:sym typeface="GeezTypeNet"/>
              </a:rPr>
              <a:t>Ïe</a:t>
            </a:r>
            <a:r>
              <a:rPr lang="fr-FR" sz="2400" dirty="0">
                <a:solidFill>
                  <a:srgbClr val="92D050"/>
                </a:solidFill>
                <a:uFill>
                  <a:solidFill>
                    <a:srgbClr val="000000"/>
                  </a:solidFill>
                </a:uFill>
                <a:latin typeface="GeezTypeNet"/>
                <a:ea typeface="GeezTypeNet"/>
                <a:cs typeface="GeezTypeNet"/>
                <a:sym typeface="GeezTypeNet"/>
              </a:rPr>
              <a:t>.</a:t>
            </a:r>
            <a:r>
              <a:rPr lang="fr-FR" sz="2400" dirty="0" smtClean="0">
                <a:solidFill>
                  <a:srgbClr val="92D050"/>
                </a:solidFill>
                <a:uFill>
                  <a:solidFill>
                    <a:srgbClr val="000000"/>
                  </a:solidFill>
                </a:uFill>
                <a:latin typeface="GeezTypeNet"/>
                <a:ea typeface="GeezTypeNet"/>
                <a:cs typeface="GeezTypeNet"/>
                <a:sym typeface="GeezTypeNet"/>
              </a:rPr>
              <a:t>ªï</a:t>
            </a:r>
            <a:r>
              <a:rPr lang="fr-FR" sz="2400" dirty="0">
                <a:solidFill>
                  <a:srgbClr val="92D050"/>
                </a:solidFill>
                <a:uFill>
                  <a:solidFill>
                    <a:srgbClr val="000000"/>
                  </a:solidFill>
                </a:uFill>
                <a:latin typeface="GeezTypeNet"/>
                <a:ea typeface="GeezTypeNet"/>
                <a:cs typeface="GeezTypeNet"/>
                <a:sym typeface="GeezTypeNet"/>
              </a:rPr>
              <a:t>. </a:t>
            </a:r>
            <a:r>
              <a:rPr lang="fr-FR" sz="1400" dirty="0" smtClean="0">
                <a:solidFill>
                  <a:schemeClr val="tx1">
                    <a:lumMod val="95000"/>
                  </a:schemeClr>
                </a:solidFill>
                <a:uFill>
                  <a:solidFill>
                    <a:srgbClr val="000000"/>
                  </a:solidFill>
                </a:uFill>
                <a:latin typeface="GeezTypeNet"/>
                <a:ea typeface="GeezTypeNet"/>
                <a:cs typeface="GeezTypeNet"/>
                <a:sym typeface="GeezTypeNet"/>
              </a:rPr>
              <a:t>116.</a:t>
            </a:r>
            <a:r>
              <a:rPr lang="fr-FR" sz="2400" dirty="0" smtClean="0">
                <a:uFill>
                  <a:solidFill>
                    <a:srgbClr val="000000"/>
                  </a:solidFill>
                </a:uFill>
                <a:latin typeface="GeezTypeNet"/>
                <a:ea typeface="GeezTypeNet"/>
                <a:cs typeface="GeezTypeNet"/>
                <a:sym typeface="GeezTypeNet"/>
              </a:rPr>
              <a:t>KŠú</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oñ</a:t>
            </a:r>
            <a:r>
              <a:rPr lang="fr-FR" sz="2400" dirty="0">
                <a:uFill>
                  <a:solidFill>
                    <a:srgbClr val="000000"/>
                  </a:solidFill>
                </a:uFill>
                <a:latin typeface="GeezTypeNet"/>
                <a:ea typeface="GeezTypeNet"/>
                <a:cs typeface="GeezTypeNet"/>
                <a:sym typeface="GeezTypeNet"/>
              </a:rPr>
              <a:t> </a:t>
            </a:r>
            <a:endParaRPr lang="fr-FR" sz="2400" dirty="0" smtClean="0">
              <a:uFill>
                <a:solidFill>
                  <a:srgbClr val="000000"/>
                </a:solidFill>
              </a:uFill>
              <a:latin typeface="GeezTypeNet"/>
              <a:ea typeface="GeezTypeNet"/>
              <a:cs typeface="GeezTypeNet"/>
              <a:sym typeface="GeezTypeNet"/>
            </a:endParaRPr>
          </a:p>
          <a:p>
            <a:pPr marL="40639" marR="40639">
              <a:lnSpc>
                <a:spcPct val="150000"/>
              </a:lnSpc>
              <a:spcBef>
                <a:spcPts val="600"/>
              </a:spcBef>
              <a:buClr>
                <a:srgbClr val="0329D6"/>
              </a:buClr>
              <a:defRPr sz="2800"/>
            </a:pPr>
            <a:r>
              <a:rPr lang="fr-FR" sz="2400" dirty="0" smtClean="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Ã‘éo</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m~Bq</a:t>
            </a:r>
            <a:r>
              <a:rPr lang="fr-FR" sz="2400" dirty="0">
                <a:uFill>
                  <a:solidFill>
                    <a:srgbClr val="000000"/>
                  </a:solidFill>
                </a:uFill>
                <a:latin typeface="GeezTypeNet"/>
                <a:ea typeface="GeezTypeNet"/>
                <a:cs typeface="GeezTypeNet"/>
                <a:sym typeface="GeezTypeNet"/>
              </a:rPr>
              <a:t>) …Ï ©²ópq ‹</a:t>
            </a:r>
            <a:r>
              <a:rPr lang="fr-FR" sz="2400" dirty="0" err="1" smtClean="0">
                <a:uFill>
                  <a:solidFill>
                    <a:srgbClr val="000000"/>
                  </a:solidFill>
                </a:uFill>
                <a:latin typeface="GeezTypeNet"/>
                <a:ea typeface="GeezTypeNet"/>
                <a:cs typeface="GeezTypeNet"/>
                <a:sym typeface="GeezTypeNet"/>
              </a:rPr>
              <a:t>Êoë</a:t>
            </a:r>
            <a:r>
              <a:rPr lang="fr-FR" sz="2400" dirty="0" smtClean="0">
                <a:uFill>
                  <a:solidFill>
                    <a:srgbClr val="000000"/>
                  </a:solidFill>
                </a:uFill>
                <a:latin typeface="GeezTypeNet"/>
                <a:ea typeface="GeezTypeNet"/>
                <a:cs typeface="GeezTypeNet"/>
                <a:sym typeface="GeezTypeNet"/>
              </a:rPr>
              <a:t>;
</a:t>
            </a:r>
            <a:r>
              <a:rPr lang="ti-ET" sz="3600" b="1" dirty="0" smtClean="0">
                <a:solidFill>
                  <a:srgbClr val="92D050"/>
                </a:solidFill>
                <a:uFill>
                  <a:solidFill>
                    <a:srgbClr val="000000"/>
                  </a:solidFill>
                </a:uFill>
              </a:rPr>
              <a:t>ይ</a:t>
            </a:r>
            <a:r>
              <a:rPr lang="en-CA" sz="3600" b="1" dirty="0">
                <a:solidFill>
                  <a:srgbClr val="92D050"/>
                </a:solidFill>
                <a:uFill>
                  <a:solidFill>
                    <a:srgbClr val="000000"/>
                  </a:solidFill>
                </a:uFill>
              </a:rPr>
              <a:t>.</a:t>
            </a:r>
            <a:r>
              <a:rPr lang="fr-FR" sz="3300" b="1" dirty="0" smtClean="0">
                <a:solidFill>
                  <a:srgbClr val="92D050"/>
                </a:solidFill>
                <a:uFill>
                  <a:solidFill>
                    <a:srgbClr val="000000"/>
                  </a:solidFill>
                </a:uFill>
                <a:latin typeface="GeezTypeNet"/>
                <a:ea typeface="GeezTypeNet"/>
                <a:cs typeface="GeezTypeNet"/>
                <a:sym typeface="GeezTypeNet"/>
              </a:rPr>
              <a:t>ዲ. </a:t>
            </a:r>
            <a:r>
              <a:rPr lang="fr-FR" sz="1400" b="1" dirty="0" smtClean="0">
                <a:solidFill>
                  <a:schemeClr val="tx1">
                    <a:lumMod val="95000"/>
                  </a:schemeClr>
                </a:solidFill>
                <a:uFill>
                  <a:solidFill>
                    <a:srgbClr val="000000"/>
                  </a:solidFill>
                </a:uFill>
                <a:latin typeface="GeezTypeNet"/>
                <a:ea typeface="GeezTypeNet"/>
                <a:cs typeface="GeezTypeNet"/>
                <a:sym typeface="GeezTypeNet"/>
              </a:rPr>
              <a:t>117.</a:t>
            </a:r>
            <a:r>
              <a:rPr lang="fr-FR" sz="2400" dirty="0" smtClean="0">
                <a:uFill>
                  <a:solidFill>
                    <a:srgbClr val="000000"/>
                  </a:solidFill>
                </a:uFill>
                <a:latin typeface="GeezTypeNet"/>
                <a:ea typeface="GeezTypeNet"/>
                <a:cs typeface="GeezTypeNet"/>
                <a:sym typeface="GeezTypeNet"/>
              </a:rPr>
              <a:t>…</a:t>
            </a:r>
            <a:r>
              <a:rPr lang="fr-FR" sz="2400" dirty="0" err="1" smtClean="0">
                <a:uFill>
                  <a:solidFill>
                    <a:srgbClr val="000000"/>
                  </a:solidFill>
                </a:uFill>
                <a:latin typeface="GeezTypeNet"/>
                <a:ea typeface="GeezTypeNet"/>
                <a:cs typeface="GeezTypeNet"/>
                <a:sym typeface="GeezTypeNet"/>
              </a:rPr>
              <a:t>oëM</a:t>
            </a:r>
            <a:r>
              <a:rPr lang="fr-FR" sz="2400" dirty="0" smtClean="0">
                <a:uFill>
                  <a:solidFill>
                    <a:srgbClr val="000000"/>
                  </a:solidFill>
                </a:uFill>
                <a:latin typeface="GeezTypeNet"/>
                <a:ea typeface="GeezTypeNet"/>
                <a:cs typeface="GeezTypeNet"/>
                <a:sym typeface="GeezTypeNet"/>
              </a:rPr>
              <a:t> </a:t>
            </a:r>
            <a:r>
              <a:rPr lang="fr-FR" sz="2400" dirty="0">
                <a:uFill>
                  <a:solidFill>
                    <a:srgbClr val="000000"/>
                  </a:solidFill>
                </a:uFill>
                <a:latin typeface="GeezTypeNet"/>
                <a:ea typeface="GeezTypeNet"/>
                <a:cs typeface="GeezTypeNet"/>
                <a:sym typeface="GeezTypeNet"/>
              </a:rPr>
              <a:t>©‘é „</a:t>
            </a:r>
            <a:r>
              <a:rPr lang="fr-FR" sz="2400" dirty="0" err="1">
                <a:uFill>
                  <a:solidFill>
                    <a:srgbClr val="000000"/>
                  </a:solidFill>
                </a:uFill>
                <a:latin typeface="GeezTypeNet"/>
                <a:ea typeface="GeezTypeNet"/>
                <a:cs typeface="GeezTypeNet"/>
                <a:sym typeface="GeezTypeNet"/>
              </a:rPr>
              <a:t>ïF‰êM</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sD</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êM</a:t>
            </a:r>
            <a:r>
              <a:rPr lang="fr-FR" sz="2400" dirty="0">
                <a:uFill>
                  <a:solidFill>
                    <a:srgbClr val="000000"/>
                  </a:solidFill>
                </a:uFill>
                <a:latin typeface="GeezTypeNet"/>
                <a:ea typeface="GeezTypeNet"/>
                <a:cs typeface="GeezTypeNet"/>
                <a:sym typeface="GeezTypeNet"/>
              </a:rPr>
              <a:t> X†]‰</a:t>
            </a:r>
            <a:r>
              <a:rPr lang="fr-FR" sz="2400" dirty="0" err="1">
                <a:uFill>
                  <a:solidFill>
                    <a:srgbClr val="000000"/>
                  </a:solidFill>
                </a:uFill>
                <a:latin typeface="GeezTypeNet"/>
                <a:ea typeface="GeezTypeNet"/>
                <a:cs typeface="GeezTypeNet"/>
                <a:sym typeface="GeezTypeNet"/>
              </a:rPr>
              <a:t>êM</a:t>
            </a:r>
            <a:r>
              <a:rPr lang="fr-FR" sz="2400" dirty="0">
                <a:uFill>
                  <a:solidFill>
                    <a:srgbClr val="000000"/>
                  </a:solidFill>
                </a:uFill>
                <a:latin typeface="GeezTypeNet"/>
                <a:ea typeface="GeezTypeNet"/>
                <a:cs typeface="GeezTypeNet"/>
                <a:sym typeface="GeezTypeNet"/>
              </a:rPr>
              <a:t> …©ö}{ê;</a:t>
            </a:r>
          </a:p>
        </p:txBody>
      </p:sp>
      <p:sp>
        <p:nvSpPr>
          <p:cNvPr id="20" name="Rectangle 19"/>
          <p:cNvSpPr/>
          <p:nvPr/>
        </p:nvSpPr>
        <p:spPr>
          <a:xfrm>
            <a:off x="7986411" y="-11076"/>
            <a:ext cx="4205589" cy="6940361"/>
          </a:xfrm>
          <a:prstGeom prst="rect">
            <a:avLst/>
          </a:prstGeom>
        </p:spPr>
        <p:txBody>
          <a:bodyPr wrap="square">
            <a:spAutoFit/>
          </a:bodyPr>
          <a:lstStyle/>
          <a:p>
            <a:pPr marL="40639" marR="40639">
              <a:lnSpc>
                <a:spcPct val="150000"/>
              </a:lnSpc>
              <a:spcBef>
                <a:spcPts val="600"/>
              </a:spcBef>
              <a:buClr>
                <a:srgbClr val="004DD6"/>
              </a:buClr>
              <a:defRPr sz="1800">
                <a:solidFill>
                  <a:srgbClr val="004DD6"/>
                </a:solidFill>
                <a:uFill>
                  <a:solidFill>
                    <a:srgbClr val="004DD6"/>
                  </a:solidFill>
                </a:uFill>
              </a:defRPr>
            </a:pPr>
            <a:r>
              <a:rPr lang="en-US" sz="1400" dirty="0" smtClean="0">
                <a:solidFill>
                  <a:schemeClr val="tx1">
                    <a:lumMod val="95000"/>
                  </a:schemeClr>
                </a:solidFill>
              </a:rPr>
              <a:t>115.</a:t>
            </a:r>
            <a:r>
              <a:rPr lang="en-US" sz="2900" dirty="0" smtClean="0">
                <a:solidFill>
                  <a:srgbClr val="FFFF00"/>
                </a:solidFill>
              </a:rPr>
              <a:t>Let </a:t>
            </a:r>
            <a:r>
              <a:rPr lang="en-US" sz="2900" dirty="0">
                <a:solidFill>
                  <a:srgbClr val="FFFF00"/>
                </a:solidFill>
              </a:rPr>
              <a:t>us draw nigh the face of the Savior of the world ye ye ye.  In the faith, which is of Him let. us, submit ourselves to </a:t>
            </a:r>
            <a:r>
              <a:rPr lang="en-US" sz="2900" dirty="0" smtClean="0">
                <a:solidFill>
                  <a:srgbClr val="FFFF00"/>
                </a:solidFill>
              </a:rPr>
              <a:t>Christ.</a:t>
            </a:r>
            <a:endParaRPr lang="en-US" sz="2900" dirty="0">
              <a:solidFill>
                <a:srgbClr val="FFFF00"/>
              </a:solidFill>
            </a:endParaRPr>
          </a:p>
          <a:p>
            <a:pPr marL="40639" marR="40639">
              <a:lnSpc>
                <a:spcPct val="150000"/>
              </a:lnSpc>
              <a:spcBef>
                <a:spcPts val="600"/>
              </a:spcBef>
              <a:buClr>
                <a:srgbClr val="004DD6"/>
              </a:buClr>
              <a:defRPr sz="1800">
                <a:solidFill>
                  <a:srgbClr val="004DD6"/>
                </a:solidFill>
                <a:uFill>
                  <a:solidFill>
                    <a:srgbClr val="004DD6"/>
                  </a:solidFill>
                </a:uFill>
              </a:defRPr>
            </a:pPr>
            <a:r>
              <a:rPr lang="en-US" sz="2900" b="1" dirty="0">
                <a:solidFill>
                  <a:srgbClr val="92D050"/>
                </a:solidFill>
              </a:rPr>
              <a:t>Asst. Deacon:-</a:t>
            </a:r>
            <a:r>
              <a:rPr lang="en-US" sz="2900" dirty="0">
                <a:solidFill>
                  <a:srgbClr val="92D050"/>
                </a:solidFill>
              </a:rPr>
              <a:t> </a:t>
            </a:r>
            <a:r>
              <a:rPr lang="en-US" sz="1400" dirty="0" smtClean="0">
                <a:solidFill>
                  <a:schemeClr val="tx1">
                    <a:lumMod val="95000"/>
                  </a:schemeClr>
                </a:solidFill>
              </a:rPr>
              <a:t>116. </a:t>
            </a:r>
            <a:r>
              <a:rPr lang="en-US" sz="2900" dirty="0">
                <a:solidFill>
                  <a:schemeClr val="tx1">
                    <a:lumMod val="95000"/>
                  </a:schemeClr>
                </a:solidFill>
              </a:rPr>
              <a:t>Open ye the gates, princes.</a:t>
            </a:r>
          </a:p>
          <a:p>
            <a:pPr marL="40639" marR="40639">
              <a:lnSpc>
                <a:spcPct val="150000"/>
              </a:lnSpc>
              <a:spcBef>
                <a:spcPts val="600"/>
              </a:spcBef>
              <a:buClr>
                <a:srgbClr val="004DD6"/>
              </a:buClr>
              <a:defRPr sz="1800">
                <a:solidFill>
                  <a:srgbClr val="004DD6"/>
                </a:solidFill>
                <a:uFill>
                  <a:solidFill>
                    <a:srgbClr val="004DD6"/>
                  </a:solidFill>
                </a:uFill>
              </a:defRPr>
            </a:pPr>
            <a:r>
              <a:rPr lang="en-US" sz="2900" b="1" dirty="0">
                <a:solidFill>
                  <a:srgbClr val="92D050"/>
                </a:solidFill>
              </a:rPr>
              <a:t>Deacon:-</a:t>
            </a:r>
            <a:r>
              <a:rPr lang="en-US" sz="2900" dirty="0">
                <a:solidFill>
                  <a:srgbClr val="92D050"/>
                </a:solidFill>
              </a:rPr>
              <a:t> </a:t>
            </a:r>
            <a:r>
              <a:rPr lang="en-US" sz="1400" dirty="0" smtClean="0">
                <a:solidFill>
                  <a:schemeClr val="tx1">
                    <a:lumMod val="95000"/>
                  </a:schemeClr>
                </a:solidFill>
              </a:rPr>
              <a:t>117. </a:t>
            </a:r>
            <a:r>
              <a:rPr lang="en-US" sz="2900" dirty="0">
                <a:solidFill>
                  <a:schemeClr val="tx1">
                    <a:lumMod val="95000"/>
                  </a:schemeClr>
                </a:solidFill>
              </a:rPr>
              <a:t>Ye Who are standing, bow your heads.</a:t>
            </a:r>
          </a:p>
        </p:txBody>
      </p:sp>
      <p:sp>
        <p:nvSpPr>
          <p:cNvPr id="2" name="Rectangle 1"/>
          <p:cNvSpPr/>
          <p:nvPr/>
        </p:nvSpPr>
        <p:spPr>
          <a:xfrm>
            <a:off x="24712" y="-62079"/>
            <a:ext cx="4417681" cy="6155531"/>
          </a:xfrm>
          <a:prstGeom prst="rect">
            <a:avLst/>
          </a:prstGeom>
        </p:spPr>
        <p:txBody>
          <a:bodyPr wrap="square">
            <a:spAutoFit/>
          </a:bodyPr>
          <a:lstStyle/>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ti-ET" sz="1400" dirty="0">
                <a:solidFill>
                  <a:schemeClr val="tx1">
                    <a:lumMod val="95000"/>
                  </a:schemeClr>
                </a:solidFill>
              </a:rPr>
              <a:t>፻፲፭</a:t>
            </a:r>
            <a:r>
              <a:rPr lang="ti-ET" sz="1400" dirty="0" smtClean="0">
                <a:solidFill>
                  <a:schemeClr val="tx1">
                    <a:lumMod val="95000"/>
                  </a:schemeClr>
                </a:solidFill>
              </a:rPr>
              <a:t>.</a:t>
            </a:r>
            <a:r>
              <a:rPr lang="en-US" sz="3200" dirty="0" smtClean="0">
                <a:solidFill>
                  <a:srgbClr val="FFFF00"/>
                </a:solidFill>
              </a:rPr>
              <a:t>‘}</a:t>
            </a:r>
            <a:r>
              <a:rPr lang="en-US" sz="3200" dirty="0" err="1">
                <a:solidFill>
                  <a:srgbClr val="FFFF00"/>
                </a:solidFill>
              </a:rPr>
              <a:t>mkÄI</a:t>
            </a:r>
            <a:r>
              <a:rPr lang="en-US" sz="3200" dirty="0">
                <a:solidFill>
                  <a:srgbClr val="FFFF00"/>
                </a:solidFill>
              </a:rPr>
              <a:t> </a:t>
            </a:r>
            <a:r>
              <a:rPr lang="en-US" sz="3200" dirty="0" err="1">
                <a:solidFill>
                  <a:srgbClr val="FFFF00"/>
                </a:solidFill>
              </a:rPr>
              <a:t>e©öK</a:t>
            </a:r>
            <a:r>
              <a:rPr lang="en-US" sz="3200" dirty="0">
                <a:solidFill>
                  <a:srgbClr val="FFFF00"/>
                </a:solidFill>
              </a:rPr>
              <a:t> ²Ãê </a:t>
            </a:r>
            <a:r>
              <a:rPr lang="en-US" sz="3200" dirty="0" err="1">
                <a:solidFill>
                  <a:srgbClr val="FFFF00"/>
                </a:solidFill>
              </a:rPr>
              <a:t>DK©öx</a:t>
            </a:r>
            <a:r>
              <a:rPr lang="en-US" sz="3200" dirty="0">
                <a:solidFill>
                  <a:srgbClr val="FFFF00"/>
                </a:solidFill>
              </a:rPr>
              <a:t>{ó –DM k…</a:t>
            </a:r>
            <a:r>
              <a:rPr lang="en-US" sz="3200" dirty="0" err="1">
                <a:solidFill>
                  <a:srgbClr val="FFFF00"/>
                </a:solidFill>
              </a:rPr>
              <a:t>Lð</a:t>
            </a:r>
            <a:r>
              <a:rPr lang="en-US" sz="3200" dirty="0">
                <a:solidFill>
                  <a:srgbClr val="FFFF00"/>
                </a:solidFill>
              </a:rPr>
              <a:t>{ </a:t>
            </a:r>
            <a:r>
              <a:rPr lang="en-US" sz="3200" dirty="0" err="1">
                <a:solidFill>
                  <a:srgbClr val="FFFF00"/>
                </a:solidFill>
              </a:rPr>
              <a:t>sï</a:t>
            </a:r>
            <a:r>
              <a:rPr lang="en-US" sz="3200" dirty="0">
                <a:solidFill>
                  <a:srgbClr val="FFFF00"/>
                </a:solidFill>
              </a:rPr>
              <a:t>…@é D‹X]r] }</a:t>
            </a:r>
            <a:r>
              <a:rPr lang="en-US" sz="3200" dirty="0" smtClean="0">
                <a:solidFill>
                  <a:srgbClr val="FFFF00"/>
                </a:solidFill>
              </a:rPr>
              <a:t>²{ð።</a:t>
            </a:r>
            <a:endParaRPr lang="nl-NL" sz="3200" dirty="0">
              <a:solidFill>
                <a:srgbClr val="FFFF00"/>
              </a:solidFill>
              <a:uFill>
                <a:solidFill>
                  <a:srgbClr val="000000"/>
                </a:solidFill>
              </a:uFill>
              <a:latin typeface="GeezTypeNet"/>
              <a:ea typeface="GeezTypeNet"/>
              <a:cs typeface="GeezTypeNet"/>
              <a:sym typeface="GeezTypeNet"/>
            </a:endParaRP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nl-NL" sz="3200" dirty="0">
                <a:solidFill>
                  <a:srgbClr val="92D050"/>
                </a:solidFill>
                <a:uFill>
                  <a:solidFill>
                    <a:srgbClr val="000000"/>
                  </a:solidFill>
                </a:uFill>
                <a:latin typeface="GeezTypeNet"/>
                <a:ea typeface="GeezTypeNet"/>
                <a:cs typeface="GeezTypeNet"/>
                <a:sym typeface="GeezTypeNet"/>
              </a:rPr>
              <a:t>}</a:t>
            </a:r>
            <a:r>
              <a:rPr lang="nl-NL" sz="3200" dirty="0" smtClean="0">
                <a:solidFill>
                  <a:srgbClr val="92D050"/>
                </a:solidFill>
                <a:uFill>
                  <a:solidFill>
                    <a:srgbClr val="000000"/>
                  </a:solidFill>
                </a:uFill>
                <a:latin typeface="GeezTypeNet"/>
                <a:ea typeface="GeezTypeNet"/>
                <a:cs typeface="GeezTypeNet"/>
                <a:sym typeface="GeezTypeNet"/>
              </a:rPr>
              <a:t>Ïe</a:t>
            </a:r>
            <a:r>
              <a:rPr lang="nl-NL" sz="3200" dirty="0">
                <a:solidFill>
                  <a:srgbClr val="92D050"/>
                </a:solidFill>
                <a:uFill>
                  <a:solidFill>
                    <a:srgbClr val="000000"/>
                  </a:solidFill>
                </a:uFill>
                <a:latin typeface="GeezTypeNet"/>
                <a:ea typeface="GeezTypeNet"/>
                <a:cs typeface="GeezTypeNet"/>
                <a:sym typeface="GeezTypeNet"/>
              </a:rPr>
              <a:t>.</a:t>
            </a:r>
            <a:r>
              <a:rPr lang="nl-NL" sz="3200" dirty="0" smtClean="0">
                <a:solidFill>
                  <a:srgbClr val="92D050"/>
                </a:solidFill>
                <a:uFill>
                  <a:solidFill>
                    <a:srgbClr val="000000"/>
                  </a:solidFill>
                </a:uFill>
                <a:latin typeface="GeezTypeNet"/>
                <a:ea typeface="GeezTypeNet"/>
                <a:cs typeface="GeezTypeNet"/>
                <a:sym typeface="GeezTypeNet"/>
              </a:rPr>
              <a:t>ªï</a:t>
            </a:r>
            <a:r>
              <a:rPr lang="nl-NL" sz="3200" dirty="0">
                <a:solidFill>
                  <a:srgbClr val="92D050"/>
                </a:solidFill>
                <a:uFill>
                  <a:solidFill>
                    <a:srgbClr val="000000"/>
                  </a:solidFill>
                </a:uFill>
                <a:latin typeface="GeezTypeNet"/>
                <a:ea typeface="GeezTypeNet"/>
                <a:cs typeface="GeezTypeNet"/>
                <a:sym typeface="GeezTypeNet"/>
              </a:rPr>
              <a:t>. </a:t>
            </a:r>
            <a:r>
              <a:rPr lang="ti-ET" sz="1400" dirty="0">
                <a:solidFill>
                  <a:schemeClr val="tx1">
                    <a:lumMod val="95000"/>
                  </a:schemeClr>
                </a:solidFill>
              </a:rPr>
              <a:t>፻፲፮</a:t>
            </a:r>
            <a:r>
              <a:rPr lang="ti-ET" sz="1400" dirty="0" smtClean="0">
                <a:solidFill>
                  <a:schemeClr val="tx1">
                    <a:lumMod val="95000"/>
                  </a:schemeClr>
                </a:solidFill>
              </a:rPr>
              <a:t>.</a:t>
            </a:r>
            <a:r>
              <a:rPr lang="nl-NL" sz="3200" dirty="0" smtClean="0">
                <a:solidFill>
                  <a:schemeClr val="tx1">
                    <a:lumMod val="95000"/>
                  </a:schemeClr>
                </a:solidFill>
                <a:uFill>
                  <a:solidFill>
                    <a:srgbClr val="000000"/>
                  </a:solidFill>
                </a:uFill>
                <a:latin typeface="GeezTypeNet"/>
                <a:ea typeface="GeezTypeNet"/>
                <a:cs typeface="GeezTypeNet"/>
                <a:sym typeface="GeezTypeNet"/>
              </a:rPr>
              <a:t>…</a:t>
            </a:r>
            <a:r>
              <a:rPr lang="nl-NL" sz="3200" dirty="0">
                <a:solidFill>
                  <a:schemeClr val="tx1">
                    <a:lumMod val="95000"/>
                  </a:schemeClr>
                </a:solidFill>
                <a:uFill>
                  <a:solidFill>
                    <a:srgbClr val="000000"/>
                  </a:solidFill>
                </a:uFill>
                <a:latin typeface="GeezTypeNet"/>
                <a:ea typeface="GeezTypeNet"/>
                <a:cs typeface="GeezTypeNet"/>
                <a:sym typeface="GeezTypeNet"/>
              </a:rPr>
              <a:t>Xy’ m~xo KŠú}}q;</a:t>
            </a:r>
            <a:r>
              <a:rPr lang="nl-NL" sz="3200" dirty="0">
                <a:uFill>
                  <a:solidFill>
                    <a:srgbClr val="000000"/>
                  </a:solidFill>
                </a:uFill>
                <a:latin typeface="GeezTypeNet"/>
                <a:ea typeface="GeezTypeNet"/>
                <a:cs typeface="GeezTypeNet"/>
                <a:sym typeface="GeezTypeNet"/>
              </a:rPr>
              <a:t>
</a:t>
            </a:r>
            <a:r>
              <a:rPr lang="ti-ET" sz="3200" b="1" dirty="0" smtClean="0">
                <a:solidFill>
                  <a:srgbClr val="92D050"/>
                </a:solidFill>
                <a:uFill>
                  <a:solidFill>
                    <a:srgbClr val="000000"/>
                  </a:solidFill>
                </a:uFill>
              </a:rPr>
              <a:t>ይ</a:t>
            </a:r>
            <a:r>
              <a:rPr lang="en-CA" sz="3200" b="1" dirty="0">
                <a:solidFill>
                  <a:srgbClr val="92D050"/>
                </a:solidFill>
                <a:uFill>
                  <a:solidFill>
                    <a:srgbClr val="000000"/>
                  </a:solidFill>
                </a:uFill>
              </a:rPr>
              <a:t>.</a:t>
            </a:r>
            <a:r>
              <a:rPr lang="fr-FR" sz="3200" b="1" dirty="0">
                <a:solidFill>
                  <a:srgbClr val="92D050"/>
                </a:solidFill>
                <a:uFill>
                  <a:solidFill>
                    <a:srgbClr val="000000"/>
                  </a:solidFill>
                </a:uFill>
                <a:latin typeface="GeezTypeNet"/>
                <a:ea typeface="GeezTypeNet"/>
                <a:cs typeface="GeezTypeNet"/>
                <a:sym typeface="GeezTypeNet"/>
              </a:rPr>
              <a:t>ዲ. </a:t>
            </a:r>
            <a:r>
              <a:rPr lang="ti-ET" sz="1400" dirty="0">
                <a:solidFill>
                  <a:schemeClr val="tx1">
                    <a:lumMod val="95000"/>
                  </a:schemeClr>
                </a:solidFill>
              </a:rPr>
              <a:t>፻፲፯</a:t>
            </a:r>
            <a:r>
              <a:rPr lang="ti-ET" sz="1400" dirty="0" smtClean="0">
                <a:solidFill>
                  <a:schemeClr val="tx1">
                    <a:lumMod val="95000"/>
                  </a:schemeClr>
                </a:solidFill>
              </a:rPr>
              <a:t>.</a:t>
            </a:r>
            <a:r>
              <a:rPr lang="nl-NL" sz="3200" dirty="0" smtClean="0">
                <a:solidFill>
                  <a:schemeClr val="tx1">
                    <a:lumMod val="95000"/>
                  </a:schemeClr>
                </a:solidFill>
                <a:uFill>
                  <a:solidFill>
                    <a:srgbClr val="000000"/>
                  </a:solidFill>
                </a:uFill>
                <a:latin typeface="GeezTypeNet"/>
                <a:ea typeface="GeezTypeNet"/>
                <a:cs typeface="GeezTypeNet"/>
                <a:sym typeface="GeezTypeNet"/>
              </a:rPr>
              <a:t>†</a:t>
            </a:r>
            <a:r>
              <a:rPr lang="nl-NL" sz="3200" dirty="0">
                <a:solidFill>
                  <a:schemeClr val="tx1">
                    <a:lumMod val="95000"/>
                  </a:schemeClr>
                </a:solidFill>
                <a:uFill>
                  <a:solidFill>
                    <a:srgbClr val="000000"/>
                  </a:solidFill>
                </a:uFill>
                <a:latin typeface="GeezTypeNet"/>
                <a:ea typeface="GeezTypeNet"/>
                <a:cs typeface="GeezTypeNet"/>
                <a:sym typeface="GeezTypeNet"/>
              </a:rPr>
              <a:t>D qc‘éKé …qIoë X†[‹Ké </a:t>
            </a:r>
          </a:p>
        </p:txBody>
      </p:sp>
    </p:spTree>
    <p:extLst>
      <p:ext uri="{BB962C8B-B14F-4D97-AF65-F5344CB8AC3E}">
        <p14:creationId xmlns:p14="http://schemas.microsoft.com/office/powerpoint/2010/main" val="437343192"/>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052700"/>
          </a:xfrm>
          <a:prstGeom prst="rect">
            <a:avLst/>
          </a:prstGeom>
        </p:spPr>
        <p:txBody>
          <a:bodyPr wrap="square">
            <a:spAutoFit/>
          </a:bodyPr>
          <a:lstStyle/>
          <a:p>
            <a:pPr marL="40639" marR="40639">
              <a:lnSpc>
                <a:spcPct val="150000"/>
              </a:lnSpc>
              <a:spcBef>
                <a:spcPts val="600"/>
              </a:spcBef>
              <a:buClr>
                <a:srgbClr val="FF2600"/>
              </a:buClr>
              <a:buFont typeface="GeezTypeNet"/>
              <a:defRPr sz="2000" u="sng">
                <a:solidFill>
                  <a:srgbClr val="FF2600"/>
                </a:solidFill>
                <a:uFill>
                  <a:solidFill>
                    <a:srgbClr val="FF2600"/>
                  </a:solidFill>
                </a:uFill>
                <a:latin typeface="GeezTypeNet"/>
                <a:ea typeface="GeezTypeNet"/>
                <a:cs typeface="GeezTypeNet"/>
                <a:sym typeface="GeezTypeNet"/>
              </a:defRPr>
            </a:pPr>
            <a:r>
              <a:rPr lang="sk-SK" sz="2000" dirty="0">
                <a:solidFill>
                  <a:srgbClr val="FFC000"/>
                </a:solidFill>
              </a:rPr>
              <a:t>²ïsò X†]Š </a:t>
            </a:r>
            <a:r>
              <a:rPr lang="sk-SK" sz="2000" dirty="0" err="1">
                <a:solidFill>
                  <a:srgbClr val="FFC000"/>
                </a:solidFill>
              </a:rPr>
              <a:t>M©ö</a:t>
            </a:r>
            <a:r>
              <a:rPr lang="sk-SK" sz="2000" dirty="0">
                <a:solidFill>
                  <a:srgbClr val="FFC000"/>
                </a:solidFill>
              </a:rPr>
              <a:t>|}</a:t>
            </a:r>
          </a:p>
          <a:p>
            <a:pPr marL="40639" marR="40639">
              <a:lnSpc>
                <a:spcPct val="130000"/>
              </a:lnSpc>
              <a:spcBef>
                <a:spcPts val="600"/>
              </a:spcBef>
              <a:defRPr sz="1800">
                <a:uFillTx/>
              </a:defRPr>
            </a:pPr>
            <a:r>
              <a:rPr lang="ti-ET" sz="3300" dirty="0" smtClean="0">
                <a:solidFill>
                  <a:srgbClr val="FF0000"/>
                </a:solidFill>
                <a:uFill>
                  <a:solidFill>
                    <a:srgbClr val="000000"/>
                  </a:solidFill>
                </a:uFill>
              </a:rPr>
              <a:t>ይ.ካ.</a:t>
            </a:r>
            <a:r>
              <a:rPr lang="en-CA" sz="1400" dirty="0" smtClean="0">
                <a:uFill>
                  <a:solidFill>
                    <a:srgbClr val="000000"/>
                  </a:solidFill>
                </a:uFill>
              </a:rPr>
              <a:t>118.</a:t>
            </a:r>
            <a:r>
              <a:rPr lang="ti-ET" sz="1400" dirty="0" smtClean="0">
                <a:uFill>
                  <a:solidFill>
                    <a:srgbClr val="000000"/>
                  </a:solidFill>
                </a:uFill>
              </a:rPr>
              <a:t> </a:t>
            </a:r>
            <a:r>
              <a:rPr lang="ti-ET" sz="3200" dirty="0">
                <a:uFill>
                  <a:solidFill>
                    <a:srgbClr val="000000"/>
                  </a:solidFill>
                </a:uFill>
              </a:rPr>
              <a:t>ኣየናይ በረኸት፡ ኣየናይ </a:t>
            </a:r>
            <a:r>
              <a:rPr lang="en-CA" sz="3200" dirty="0" smtClean="0">
                <a:uFill>
                  <a:solidFill>
                    <a:srgbClr val="000000"/>
                  </a:solidFill>
                </a:uFill>
              </a:rPr>
              <a:t>ዝ</a:t>
            </a:r>
            <a:r>
              <a:rPr lang="ti-ET" sz="3200" dirty="0" smtClean="0">
                <a:uFill>
                  <a:solidFill>
                    <a:srgbClr val="000000"/>
                  </a:solidFill>
                </a:uFill>
              </a:rPr>
              <a:t>ምስገን </a:t>
            </a:r>
            <a:r>
              <a:rPr lang="ti-ET" sz="3200" dirty="0">
                <a:uFill>
                  <a:solidFill>
                    <a:srgbClr val="000000"/>
                  </a:solidFill>
                </a:uFill>
              </a:rPr>
              <a:t>ነገርከ፡ ኣየናይ ቃልከ፡ ኣየናይ ምስጋናኸ እዩ፡ ኣብ ልዕሊ እዚ ዚፍተት ዘሎ ኅብስቲ </a:t>
            </a:r>
            <a:r>
              <a:rPr lang="ti-ET" sz="3200" dirty="0" smtClean="0">
                <a:uFill>
                  <a:solidFill>
                    <a:srgbClr val="000000"/>
                  </a:solidFill>
                </a:uFill>
              </a:rPr>
              <a:t>እንጽውዖ።</a:t>
            </a:r>
            <a:r>
              <a:rPr lang="en-CA" sz="3200" dirty="0" smtClean="0">
                <a:uFill>
                  <a:solidFill>
                    <a:srgbClr val="000000"/>
                  </a:solidFill>
                </a:uFill>
              </a:rPr>
              <a:t> </a:t>
            </a:r>
            <a:r>
              <a:rPr lang="ti-ET" sz="3200" dirty="0" smtClean="0">
                <a:uFill>
                  <a:solidFill>
                    <a:srgbClr val="000000"/>
                  </a:solidFill>
                </a:uFill>
              </a:rPr>
              <a:t>ብዘይካ </a:t>
            </a:r>
            <a:r>
              <a:rPr lang="ti-ET" sz="3200" dirty="0">
                <a:uFill>
                  <a:solidFill>
                    <a:srgbClr val="000000"/>
                  </a:solidFill>
                </a:uFill>
              </a:rPr>
              <a:t>እቲ ሕያውን መድኃንን ዝስሙ በይኑ ስምካ ኢየሱስ ክርስቶስ እንተ ዘይኮኑስ ኣየናይ ምስጋና ኣየናይ ስም እዩ። </a:t>
            </a:r>
          </a:p>
        </p:txBody>
      </p:sp>
      <p:sp>
        <p:nvSpPr>
          <p:cNvPr id="20" name="Rectangle 19"/>
          <p:cNvSpPr/>
          <p:nvPr/>
        </p:nvSpPr>
        <p:spPr>
          <a:xfrm>
            <a:off x="7986410" y="-125376"/>
            <a:ext cx="4306143" cy="732508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u="sng" dirty="0">
                <a:solidFill>
                  <a:srgbClr val="FFC000"/>
                </a:solidFill>
                <a:uFill>
                  <a:solidFill>
                    <a:srgbClr val="FF2600"/>
                  </a:solidFill>
                </a:uFill>
              </a:rPr>
              <a:t>Time to bow</a:t>
            </a:r>
            <a:r>
              <a:rPr lang="en-US" sz="2000" b="1" u="sng" dirty="0">
                <a:solidFill>
                  <a:srgbClr val="FFC000"/>
                </a:solidFill>
              </a:rPr>
              <a:t> </a:t>
            </a:r>
          </a:p>
          <a:p>
            <a:pPr marL="40639" marR="40639">
              <a:lnSpc>
                <a:spcPct val="150000"/>
              </a:lnSpc>
              <a:spcBef>
                <a:spcPts val="600"/>
              </a:spcBef>
              <a:buClr>
                <a:srgbClr val="000000"/>
              </a:buClr>
              <a:buFont typeface="Arial"/>
              <a:defRPr sz="2800"/>
            </a:pPr>
            <a:r>
              <a:rPr lang="en-US" sz="2800" i="1" dirty="0" smtClean="0">
                <a:solidFill>
                  <a:srgbClr val="FF0000"/>
                </a:solidFill>
              </a:rPr>
              <a:t>Priest:</a:t>
            </a:r>
            <a:r>
              <a:rPr lang="en-US" sz="1400" i="1" dirty="0" smtClean="0"/>
              <a:t>118. </a:t>
            </a:r>
            <a:r>
              <a:rPr lang="en-US" sz="2800" dirty="0" smtClean="0"/>
              <a:t>What blessing, what speech with which we glorify, what word, what praise, what thanksgiving and what name are we to say upon this bread which will be broken save thy name Jesus Christ whose name is Giver of life and </a:t>
            </a:r>
            <a:r>
              <a:rPr lang="en-US" sz="2800" dirty="0" err="1" smtClean="0"/>
              <a:t>Saviour</a:t>
            </a:r>
            <a:r>
              <a:rPr lang="en-US" sz="2800" dirty="0" smtClean="0"/>
              <a:t>? </a:t>
            </a:r>
            <a:endParaRPr lang="en-US" sz="2800" dirty="0"/>
          </a:p>
        </p:txBody>
      </p:sp>
      <p:sp>
        <p:nvSpPr>
          <p:cNvPr id="2" name="Rectangle 1"/>
          <p:cNvSpPr/>
          <p:nvPr/>
        </p:nvSpPr>
        <p:spPr>
          <a:xfrm>
            <a:off x="24713" y="-62079"/>
            <a:ext cx="4177636" cy="7186583"/>
          </a:xfrm>
          <a:prstGeom prst="rect">
            <a:avLst/>
          </a:prstGeom>
        </p:spPr>
        <p:txBody>
          <a:bodyPr wrap="square">
            <a:spAutoFit/>
          </a:bodyPr>
          <a:lstStyle/>
          <a:p>
            <a:pPr marL="40639" marR="40639">
              <a:lnSpc>
                <a:spcPct val="150000"/>
              </a:lnSpc>
              <a:spcBef>
                <a:spcPts val="600"/>
              </a:spcBef>
              <a:buClr>
                <a:srgbClr val="FF2600"/>
              </a:buClr>
              <a:buFont typeface="GeezTypeNet"/>
              <a:defRPr sz="2000" u="sng">
                <a:solidFill>
                  <a:srgbClr val="FF2600"/>
                </a:solidFill>
                <a:uFill>
                  <a:solidFill>
                    <a:srgbClr val="FF2600"/>
                  </a:solidFill>
                </a:uFill>
                <a:latin typeface="GeezTypeNet"/>
                <a:ea typeface="GeezTypeNet"/>
                <a:cs typeface="GeezTypeNet"/>
                <a:sym typeface="GeezTypeNet"/>
              </a:defRPr>
            </a:pPr>
            <a:r>
              <a:rPr lang="sk-SK" sz="2000" dirty="0">
                <a:solidFill>
                  <a:srgbClr val="FFC000"/>
                </a:solidFill>
              </a:rPr>
              <a:t>²ïsò …©ö</a:t>
            </a:r>
            <a:r>
              <a:rPr lang="sk-SK" sz="2000" dirty="0" smtClean="0">
                <a:solidFill>
                  <a:srgbClr val="FFC000"/>
                </a:solidFill>
              </a:rPr>
              <a:t>}~</a:t>
            </a:r>
            <a:r>
              <a:rPr lang="en-CA" sz="2000" dirty="0" smtClean="0">
                <a:solidFill>
                  <a:srgbClr val="FFC000"/>
                </a:solidFill>
              </a:rPr>
              <a:t> </a:t>
            </a:r>
            <a:r>
              <a:rPr lang="sk-SK" sz="2000" dirty="0" smtClean="0">
                <a:solidFill>
                  <a:srgbClr val="FFC000"/>
                </a:solidFill>
              </a:rPr>
              <a:t>X†]</a:t>
            </a:r>
            <a:endParaRPr lang="sk-SK" sz="2000" dirty="0">
              <a:solidFill>
                <a:srgbClr val="FFC000"/>
              </a:solidFill>
            </a:endParaRPr>
          </a:p>
          <a:p>
            <a:pPr marL="40639" marR="40639">
              <a:lnSpc>
                <a:spcPct val="150000"/>
              </a:lnSpc>
              <a:spcBef>
                <a:spcPts val="600"/>
              </a:spcBef>
              <a:buClr>
                <a:srgbClr val="000000"/>
              </a:buClr>
              <a:buFont typeface="GeezTypeNet"/>
              <a:defRPr sz="2000">
                <a:latin typeface="GeezTypeNet"/>
                <a:ea typeface="GeezTypeNet"/>
                <a:cs typeface="GeezTypeNet"/>
                <a:sym typeface="GeezTypeNet"/>
              </a:defRPr>
            </a:pPr>
            <a:r>
              <a:rPr lang="ti-ET" sz="3300" b="1" dirty="0">
                <a:solidFill>
                  <a:srgbClr val="FF0000"/>
                </a:solidFill>
                <a:uFill>
                  <a:solidFill>
                    <a:srgbClr val="000000"/>
                  </a:solidFill>
                </a:uFill>
              </a:rPr>
              <a:t>ይ.ካ. </a:t>
            </a:r>
            <a:r>
              <a:rPr lang="ti-ET" sz="1400" dirty="0">
                <a:uFill>
                  <a:solidFill>
                    <a:srgbClr val="000000"/>
                  </a:solidFill>
                </a:uFill>
              </a:rPr>
              <a:t>፻፲፰</a:t>
            </a:r>
            <a:r>
              <a:rPr lang="ti-ET" sz="1400" dirty="0" smtClean="0">
                <a:uFill>
                  <a:solidFill>
                    <a:srgbClr val="000000"/>
                  </a:solidFill>
                </a:uFill>
              </a:rPr>
              <a:t>.</a:t>
            </a:r>
            <a:r>
              <a:rPr lang="ti-ET" sz="3000" dirty="0" smtClean="0">
                <a:uFill>
                  <a:solidFill>
                    <a:srgbClr val="000000"/>
                  </a:solidFill>
                </a:uFill>
              </a:rPr>
              <a:t>ኣይኑ </a:t>
            </a:r>
            <a:r>
              <a:rPr lang="ti-ET" sz="3000" dirty="0">
                <a:uFill>
                  <a:solidFill>
                    <a:srgbClr val="000000"/>
                  </a:solidFill>
                </a:uFill>
              </a:rPr>
              <a:t>በረከት ወኣይኑ ነገር ዘይሴባሕ፡  ወኣይኑ ቃል ወኣይኑ ግናይ ወኣይኑ ኣኰቴት ወኣይኑ ስም ዘንብሎ፡ ላዕለ ዘይትፈተት ዝንቱ ኅብስት ዘእንበለ ስምከ ባሕቲቱ ኢየሱስ ክርስቶስ ዘስሙ ማሕየዊ ወመድኅን</a:t>
            </a:r>
            <a:r>
              <a:rPr lang="ti-ET" sz="3000" dirty="0" smtClean="0">
                <a:uFill>
                  <a:solidFill>
                    <a:srgbClr val="000000"/>
                  </a:solidFill>
                </a:uFill>
              </a:rPr>
              <a:t>።</a:t>
            </a:r>
            <a:endParaRPr lang="sk-SK" sz="3000" dirty="0"/>
          </a:p>
        </p:txBody>
      </p:sp>
    </p:spTree>
    <p:extLst>
      <p:ext uri="{BB962C8B-B14F-4D97-AF65-F5344CB8AC3E}">
        <p14:creationId xmlns:p14="http://schemas.microsoft.com/office/powerpoint/2010/main" val="350807122"/>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426118"/>
          </a:xfrm>
          <a:prstGeom prst="rect">
            <a:avLst/>
          </a:prstGeom>
        </p:spPr>
        <p:txBody>
          <a:bodyPr wrap="square">
            <a:spAutoFit/>
          </a:bodyPr>
          <a:lstStyle/>
          <a:p>
            <a:pPr marL="40639" marR="40639">
              <a:lnSpc>
                <a:spcPct val="150000"/>
              </a:lnSpc>
              <a:spcBef>
                <a:spcPts val="600"/>
              </a:spcBef>
              <a:buClr>
                <a:srgbClr val="FF2600"/>
              </a:buClr>
              <a:buFont typeface="GeezTypeNet"/>
              <a:defRPr sz="2000" u="sng">
                <a:solidFill>
                  <a:srgbClr val="FF2600"/>
                </a:solidFill>
                <a:uFill>
                  <a:solidFill>
                    <a:srgbClr val="FF2600"/>
                  </a:solidFill>
                </a:uFill>
                <a:latin typeface="GeezTypeNet"/>
                <a:ea typeface="GeezTypeNet"/>
                <a:cs typeface="GeezTypeNet"/>
                <a:sym typeface="GeezTypeNet"/>
              </a:defRPr>
            </a:pPr>
            <a:r>
              <a:rPr lang="ti-ET" sz="2300" dirty="0">
                <a:uFill>
                  <a:solidFill>
                    <a:srgbClr val="000000"/>
                  </a:solidFill>
                </a:uFill>
              </a:rPr>
              <a:t>
</a:t>
            </a:r>
            <a:r>
              <a:rPr lang="ti-ET" sz="1400" dirty="0">
                <a:solidFill>
                  <a:schemeClr val="tx1">
                    <a:lumMod val="95000"/>
                  </a:schemeClr>
                </a:solidFill>
                <a:uFill>
                  <a:solidFill>
                    <a:srgbClr val="000000"/>
                  </a:solidFill>
                </a:uFill>
              </a:rPr>
              <a:t>119. </a:t>
            </a:r>
            <a:r>
              <a:rPr lang="ti-ET" sz="3600" dirty="0">
                <a:solidFill>
                  <a:schemeClr val="tx1">
                    <a:lumMod val="95000"/>
                  </a:schemeClr>
                </a:solidFill>
                <a:uFill>
                  <a:solidFill>
                    <a:srgbClr val="000000"/>
                  </a:solidFill>
                </a:uFill>
              </a:rPr>
              <a:t>እዚ ኅብስቲ እዚ ምእንቲ ድኅነት ዓለም ካብ ሰማያት ዝወረደ እዩ። ንኣኻ መንገዲ ስፍራ ሕይወት ንዝኾንካልና ነመስግነካ ኣሎና።</a:t>
            </a:r>
          </a:p>
        </p:txBody>
      </p:sp>
      <p:sp>
        <p:nvSpPr>
          <p:cNvPr id="20" name="Rectangle 19"/>
          <p:cNvSpPr/>
          <p:nvPr/>
        </p:nvSpPr>
        <p:spPr>
          <a:xfrm>
            <a:off x="7986410" y="-125376"/>
            <a:ext cx="4306143" cy="5770811"/>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200" dirty="0"/>
              <a:t/>
            </a:r>
            <a:br>
              <a:rPr lang="en-US" sz="2200" dirty="0"/>
            </a:br>
            <a:r>
              <a:rPr lang="en-US" sz="1400" dirty="0"/>
              <a:t>119. </a:t>
            </a:r>
            <a:r>
              <a:rPr lang="en-US" sz="3200" dirty="0"/>
              <a:t>This bread of life which descended from heaven is for the </a:t>
            </a:r>
            <a:r>
              <a:rPr lang="en-US" sz="3200" dirty="0" err="1"/>
              <a:t>salva</a:t>
            </a:r>
            <a:r>
              <a:rPr lang="en-US" sz="3200" dirty="0"/>
              <a:t> </a:t>
            </a:r>
            <a:r>
              <a:rPr lang="en-US" sz="3200" dirty="0" err="1"/>
              <a:t>tion</a:t>
            </a:r>
            <a:r>
              <a:rPr lang="en-US" sz="3200" dirty="0"/>
              <a:t> of the world. We bless thee who </a:t>
            </a:r>
            <a:r>
              <a:rPr lang="en-US" sz="3200" dirty="0" smtClean="0"/>
              <a:t>didst </a:t>
            </a:r>
            <a:r>
              <a:rPr lang="en-US" sz="3200" dirty="0"/>
              <a:t>become for us the way to the place of life. </a:t>
            </a:r>
          </a:p>
        </p:txBody>
      </p:sp>
      <p:sp>
        <p:nvSpPr>
          <p:cNvPr id="2" name="Rectangle 1"/>
          <p:cNvSpPr/>
          <p:nvPr/>
        </p:nvSpPr>
        <p:spPr>
          <a:xfrm>
            <a:off x="24713" y="-62079"/>
            <a:ext cx="4177636" cy="6517169"/>
          </a:xfrm>
          <a:prstGeom prst="rect">
            <a:avLst/>
          </a:prstGeom>
        </p:spPr>
        <p:txBody>
          <a:bodyPr wrap="square">
            <a:spAutoFit/>
          </a:bodyPr>
          <a:lstStyle/>
          <a:p>
            <a:pPr marL="40639" marR="40639">
              <a:lnSpc>
                <a:spcPct val="150000"/>
              </a:lnSpc>
              <a:spcBef>
                <a:spcPts val="600"/>
              </a:spcBef>
              <a:buClr>
                <a:srgbClr val="000000"/>
              </a:buClr>
              <a:buFont typeface="GeezTypeNet"/>
              <a:defRPr sz="2000">
                <a:latin typeface="GeezTypeNet"/>
                <a:ea typeface="GeezTypeNet"/>
                <a:cs typeface="GeezTypeNet"/>
                <a:sym typeface="GeezTypeNet"/>
              </a:defRPr>
            </a:pPr>
            <a:r>
              <a:rPr lang="ti-ET" sz="2300" dirty="0">
                <a:uFill>
                  <a:solidFill>
                    <a:srgbClr val="000000"/>
                  </a:solidFill>
                </a:uFill>
              </a:rPr>
              <a:t>
</a:t>
            </a:r>
            <a:r>
              <a:rPr lang="ti-ET" sz="1400" dirty="0">
                <a:uFill>
                  <a:solidFill>
                    <a:srgbClr val="000000"/>
                  </a:solidFill>
                </a:uFill>
              </a:rPr>
              <a:t>፻፲፱</a:t>
            </a:r>
            <a:r>
              <a:rPr lang="ti-ET" sz="1400" dirty="0" smtClean="0">
                <a:uFill>
                  <a:solidFill>
                    <a:srgbClr val="000000"/>
                  </a:solidFill>
                </a:uFill>
              </a:rPr>
              <a:t>.</a:t>
            </a:r>
            <a:r>
              <a:rPr lang="ti-ET" sz="3600" dirty="0" smtClean="0">
                <a:uFill>
                  <a:solidFill>
                    <a:srgbClr val="000000"/>
                  </a:solidFill>
                </a:uFill>
              </a:rPr>
              <a:t>ዝንቱ </a:t>
            </a:r>
            <a:r>
              <a:rPr lang="ti-ET" sz="3600" dirty="0">
                <a:uFill>
                  <a:solidFill>
                    <a:srgbClr val="000000"/>
                  </a:solidFill>
                </a:uFill>
              </a:rPr>
              <a:t>ኅብስተ ሕይወት ዘወረደ እምሰማያት በእንተ ኣድኅኖተ ዓለም ንባርከከ ኣንተ ዘኮንከነ  ለነ ፍኖተ መካነ ሕይወት።</a:t>
            </a:r>
            <a:endParaRPr lang="sk-SK" sz="3600" dirty="0"/>
          </a:p>
        </p:txBody>
      </p:sp>
    </p:spTree>
    <p:extLst>
      <p:ext uri="{BB962C8B-B14F-4D97-AF65-F5344CB8AC3E}">
        <p14:creationId xmlns:p14="http://schemas.microsoft.com/office/powerpoint/2010/main" val="1159857373"/>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62483" y="-164577"/>
            <a:ext cx="4054247" cy="6948056"/>
          </a:xfrm>
          <a:prstGeom prst="rect">
            <a:avLst/>
          </a:prstGeom>
        </p:spPr>
        <p:txBody>
          <a:bodyPr wrap="square">
            <a:spAutoFit/>
          </a:bodyPr>
          <a:lstStyle/>
          <a:p>
            <a:pPr marL="40639" marR="40639">
              <a:lnSpc>
                <a:spcPct val="150000"/>
              </a:lnSpc>
              <a:spcBef>
                <a:spcPts val="600"/>
              </a:spcBef>
              <a:defRPr sz="1800">
                <a:uFillTx/>
              </a:defRPr>
            </a:pPr>
            <a:r>
              <a:rPr lang="en-CA" sz="1400" dirty="0">
                <a:uFill>
                  <a:solidFill>
                    <a:srgbClr val="000000"/>
                  </a:solidFill>
                </a:uFill>
              </a:rPr>
              <a:t>120. </a:t>
            </a:r>
            <a:r>
              <a:rPr lang="ti-ET" sz="3300" dirty="0" smtClean="0">
                <a:uFill>
                  <a:solidFill>
                    <a:srgbClr val="000000"/>
                  </a:solidFill>
                </a:uFill>
              </a:rPr>
              <a:t>ንስኻ </a:t>
            </a:r>
            <a:r>
              <a:rPr lang="ti-ET" sz="3300" dirty="0">
                <a:uFill>
                  <a:solidFill>
                    <a:srgbClr val="000000"/>
                  </a:solidFill>
                </a:uFill>
              </a:rPr>
              <a:t>መራሒ ንስኻ ናይ ጸጋ ኣፍ ደገ፡ ንስኻ ጨቅ ንስኻ መዝገብ ዕንቍ፡ </a:t>
            </a:r>
            <a:r>
              <a:rPr lang="ti-ET" sz="3300" dirty="0" smtClean="0">
                <a:uFill>
                  <a:solidFill>
                    <a:srgbClr val="000000"/>
                  </a:solidFill>
                </a:uFill>
              </a:rPr>
              <a:t>መርበ</a:t>
            </a:r>
            <a:r>
              <a:rPr lang="en-CA" sz="3300" dirty="0" smtClean="0">
                <a:uFill>
                  <a:solidFill>
                    <a:srgbClr val="000000"/>
                  </a:solidFill>
                </a:uFill>
              </a:rPr>
              <a:t>-</a:t>
            </a:r>
            <a:r>
              <a:rPr lang="ti-ET" sz="3300" dirty="0" smtClean="0">
                <a:uFill>
                  <a:solidFill>
                    <a:srgbClr val="000000"/>
                  </a:solidFill>
                </a:uFill>
              </a:rPr>
              <a:t>ብ </a:t>
            </a:r>
            <a:r>
              <a:rPr lang="ti-ET" sz="3300" dirty="0">
                <a:uFill>
                  <a:solidFill>
                    <a:srgbClr val="000000"/>
                  </a:solidFill>
                </a:uFill>
              </a:rPr>
              <a:t>ሕይወት </a:t>
            </a:r>
            <a:r>
              <a:rPr lang="ti-ET" sz="3300" dirty="0" smtClean="0">
                <a:uFill>
                  <a:solidFill>
                    <a:srgbClr val="000000"/>
                  </a:solidFill>
                </a:uFill>
              </a:rPr>
              <a:t>ኢኻ።</a:t>
            </a:r>
            <a:r>
              <a:rPr lang="en-CA" sz="3300" dirty="0" smtClean="0">
                <a:uFill>
                  <a:solidFill>
                    <a:srgbClr val="000000"/>
                  </a:solidFill>
                </a:uFill>
              </a:rPr>
              <a:t> </a:t>
            </a:r>
            <a:r>
              <a:rPr lang="ti-ET" sz="3300" dirty="0" smtClean="0">
                <a:uFill>
                  <a:solidFill>
                    <a:srgbClr val="000000"/>
                  </a:solidFill>
                </a:uFill>
              </a:rPr>
              <a:t>ጽድቅን </a:t>
            </a:r>
            <a:r>
              <a:rPr lang="ti-ET" sz="3300" dirty="0">
                <a:uFill>
                  <a:solidFill>
                    <a:srgbClr val="000000"/>
                  </a:solidFill>
                </a:uFill>
              </a:rPr>
              <a:t>ኃይልን ጥበብን እምባ ዕረፍትን ረድኤትን መድኃንን ንስኻ ኢኻ። ንሰብ </a:t>
            </a:r>
            <a:r>
              <a:rPr lang="ti-ET" sz="3300" dirty="0" smtClean="0">
                <a:uFill>
                  <a:solidFill>
                    <a:srgbClr val="000000"/>
                  </a:solidFill>
                </a:uFill>
              </a:rPr>
              <a:t>ብምፍቃርካ </a:t>
            </a:r>
            <a:r>
              <a:rPr lang="ti-ET" sz="3300" dirty="0">
                <a:uFill>
                  <a:solidFill>
                    <a:srgbClr val="000000"/>
                  </a:solidFill>
                </a:uFill>
              </a:rPr>
              <a:t>በዘን ኣስማት እዚአን ክትስመ </a:t>
            </a:r>
            <a:r>
              <a:rPr lang="ti-ET" sz="3300" dirty="0" smtClean="0">
                <a:uFill>
                  <a:solidFill>
                    <a:srgbClr val="000000"/>
                  </a:solidFill>
                </a:uFill>
              </a:rPr>
              <a:t>ዝጸናሕካ</a:t>
            </a:r>
            <a:endParaRPr lang="mr-IN" sz="3300" dirty="0">
              <a:uFill>
                <a:solidFill>
                  <a:srgbClr val="000000"/>
                </a:solidFill>
              </a:uFill>
              <a:latin typeface="GeezTypeNet"/>
              <a:ea typeface="GeezTypeNet"/>
              <a:cs typeface="GeezTypeNet"/>
              <a:sym typeface="GeezTypeNet"/>
            </a:endParaRPr>
          </a:p>
        </p:txBody>
      </p:sp>
      <p:sp>
        <p:nvSpPr>
          <p:cNvPr id="20" name="Rectangle 19"/>
          <p:cNvSpPr/>
          <p:nvPr/>
        </p:nvSpPr>
        <p:spPr>
          <a:xfrm>
            <a:off x="7986410" y="-125376"/>
            <a:ext cx="4306143" cy="6555641"/>
          </a:xfrm>
          <a:prstGeom prst="rect">
            <a:avLst/>
          </a:prstGeom>
        </p:spPr>
        <p:txBody>
          <a:bodyPr wrap="square">
            <a:spAutoFit/>
          </a:bodyPr>
          <a:lstStyle/>
          <a:p>
            <a:pPr marL="40639" marR="40639">
              <a:lnSpc>
                <a:spcPct val="150000"/>
              </a:lnSpc>
              <a:spcBef>
                <a:spcPts val="600"/>
              </a:spcBef>
              <a:defRPr sz="1800">
                <a:uFillTx/>
              </a:defRPr>
            </a:pPr>
            <a:r>
              <a:rPr lang="en-CA" sz="1400" dirty="0">
                <a:uFill>
                  <a:solidFill>
                    <a:srgbClr val="000000"/>
                  </a:solidFill>
                </a:uFill>
              </a:rPr>
              <a:t>120. </a:t>
            </a:r>
            <a:r>
              <a:rPr lang="en-US" sz="2800" dirty="0" smtClean="0">
                <a:uFill>
                  <a:solidFill>
                    <a:srgbClr val="000000"/>
                  </a:solidFill>
                </a:uFill>
              </a:rPr>
              <a:t>We </a:t>
            </a:r>
            <a:r>
              <a:rPr lang="en-US" sz="2800" dirty="0">
                <a:uFill>
                  <a:solidFill>
                    <a:srgbClr val="000000"/>
                  </a:solidFill>
                </a:uFill>
              </a:rPr>
              <a:t>offer thanksgiving to thee who through thy word created all. Thou art the leader, thou art the door or grace, thou art the salt, thou an the pearl of great price, thou art the net of life ; righteousness art thou, power, wisdom, refuge, rest, help </a:t>
            </a:r>
            <a:r>
              <a:rPr lang="en-US" sz="2800" dirty="0" smtClean="0">
                <a:uFill>
                  <a:solidFill>
                    <a:srgbClr val="000000"/>
                  </a:solidFill>
                </a:uFill>
              </a:rPr>
              <a:t>and,</a:t>
            </a:r>
            <a:endParaRPr lang="en-US" sz="2800" dirty="0">
              <a:uFill>
                <a:solidFill>
                  <a:srgbClr val="000000"/>
                </a:solidFill>
              </a:uFill>
            </a:endParaRPr>
          </a:p>
        </p:txBody>
      </p:sp>
      <p:sp>
        <p:nvSpPr>
          <p:cNvPr id="2" name="Rectangle 1"/>
          <p:cNvSpPr/>
          <p:nvPr/>
        </p:nvSpPr>
        <p:spPr>
          <a:xfrm>
            <a:off x="24713" y="-62079"/>
            <a:ext cx="4177636" cy="6491008"/>
          </a:xfrm>
          <a:prstGeom prst="rect">
            <a:avLst/>
          </a:prstGeom>
        </p:spPr>
        <p:txBody>
          <a:bodyPr wrap="square">
            <a:spAutoFit/>
          </a:bodyPr>
          <a:lstStyle/>
          <a:p>
            <a:pPr marL="40639" marR="40639">
              <a:lnSpc>
                <a:spcPct val="140000"/>
              </a:lnSpc>
              <a:spcBef>
                <a:spcPts val="600"/>
              </a:spcBef>
              <a:defRPr sz="1800">
                <a:uFillTx/>
              </a:defRPr>
            </a:pPr>
            <a:r>
              <a:rPr lang="ti-ET" sz="1400" dirty="0">
                <a:uFill>
                  <a:solidFill>
                    <a:srgbClr val="000000"/>
                  </a:solidFill>
                </a:uFill>
              </a:rPr>
              <a:t>፻፳. </a:t>
            </a:r>
            <a:r>
              <a:rPr lang="ti-ET" sz="3300" dirty="0">
                <a:uFill>
                  <a:solidFill>
                    <a:srgbClr val="000000"/>
                  </a:solidFill>
                </a:uFill>
              </a:rPr>
              <a:t>ነኣኵተከ ኣንተ በቃልከ ዘፈጠርከ ኵሎ፡ ኣንተ መራሒ ወኣንተ ኣንቀጽ፡ ለጸጋ። ኣንተ ጼው ወኣንተ መዝገበ ባሕርይ ወኣንተ መርበብተ ሕይወት ጽድቅ ወኃይል ጥበብ ወፀወን ዕረፍት ወረድኤት </a:t>
            </a:r>
            <a:r>
              <a:rPr lang="ti-ET" sz="3300" dirty="0" smtClean="0">
                <a:uFill>
                  <a:solidFill>
                    <a:srgbClr val="000000"/>
                  </a:solidFill>
                </a:uFill>
              </a:rPr>
              <a:t>ወመድኃ</a:t>
            </a:r>
            <a:r>
              <a:rPr lang="en-CA" sz="3300" dirty="0" smtClean="0">
                <a:uFill>
                  <a:solidFill>
                    <a:srgbClr val="000000"/>
                  </a:solidFill>
                </a:uFill>
              </a:rPr>
              <a:t>-</a:t>
            </a:r>
            <a:r>
              <a:rPr lang="ti-ET" sz="3300" dirty="0" smtClean="0">
                <a:uFill>
                  <a:solidFill>
                    <a:srgbClr val="000000"/>
                  </a:solidFill>
                </a:uFill>
              </a:rPr>
              <a:t>ኒት </a:t>
            </a:r>
            <a:r>
              <a:rPr lang="ti-ET" sz="3300" dirty="0">
                <a:uFill>
                  <a:solidFill>
                    <a:srgbClr val="000000"/>
                  </a:solidFill>
                </a:uFill>
              </a:rPr>
              <a:t>እለ ጸናሕከ </a:t>
            </a:r>
            <a:r>
              <a:rPr lang="ti-ET" sz="3300" dirty="0" smtClean="0">
                <a:uFill>
                  <a:solidFill>
                    <a:srgbClr val="000000"/>
                  </a:solidFill>
                </a:uFill>
              </a:rPr>
              <a:t>ከመ</a:t>
            </a:r>
            <a:endParaRPr lang="ti-ET" sz="3300" dirty="0">
              <a:uFill>
                <a:solidFill>
                  <a:srgbClr val="000000"/>
                </a:solidFill>
              </a:uFill>
            </a:endParaRPr>
          </a:p>
        </p:txBody>
      </p:sp>
    </p:spTree>
    <p:extLst>
      <p:ext uri="{BB962C8B-B14F-4D97-AF65-F5344CB8AC3E}">
        <p14:creationId xmlns:p14="http://schemas.microsoft.com/office/powerpoint/2010/main" val="1892679507"/>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166510" cy="6948056"/>
          </a:xfrm>
          <a:prstGeom prst="rect">
            <a:avLst/>
          </a:prstGeom>
        </p:spPr>
        <p:txBody>
          <a:bodyPr wrap="square">
            <a:spAutoFit/>
          </a:bodyPr>
          <a:lstStyle/>
          <a:p>
            <a:pPr marL="40639" marR="40639">
              <a:lnSpc>
                <a:spcPct val="150000"/>
              </a:lnSpc>
              <a:spcBef>
                <a:spcPts val="600"/>
              </a:spcBef>
              <a:buClr>
                <a:srgbClr val="000000"/>
              </a:buClr>
              <a:defRPr sz="2000">
                <a:latin typeface="GeezTypeNet"/>
                <a:ea typeface="GeezTypeNet"/>
                <a:cs typeface="GeezTypeNet"/>
                <a:sym typeface="GeezTypeNet"/>
              </a:defRPr>
            </a:pPr>
            <a:r>
              <a:rPr lang="ti-ET" sz="3300" dirty="0">
                <a:uFill>
                  <a:solidFill>
                    <a:srgbClr val="000000"/>
                  </a:solidFill>
                </a:uFill>
              </a:rPr>
              <a:t>ንስኻ </a:t>
            </a:r>
            <a:r>
              <a:rPr lang="ti-ET" sz="3300" dirty="0" smtClean="0">
                <a:uFill>
                  <a:solidFill>
                    <a:srgbClr val="000000"/>
                  </a:solidFill>
                </a:uFill>
              </a:rPr>
              <a:t>ኢኻ።</a:t>
            </a:r>
            <a:r>
              <a:rPr lang="en-CA" sz="3300" dirty="0" smtClean="0">
                <a:uFill>
                  <a:solidFill>
                    <a:srgbClr val="000000"/>
                  </a:solidFill>
                </a:uFill>
                <a:latin typeface="GeezTypeNet"/>
                <a:sym typeface="GeezTypeNet"/>
              </a:rPr>
              <a:t> </a:t>
            </a:r>
            <a:r>
              <a:rPr lang="ti-ET" sz="3300" dirty="0" smtClean="0">
                <a:uFill>
                  <a:solidFill>
                    <a:srgbClr val="000000"/>
                  </a:solidFill>
                </a:uFill>
              </a:rPr>
              <a:t>ካብቲ </a:t>
            </a:r>
            <a:r>
              <a:rPr lang="ti-ET" sz="3300" dirty="0">
                <a:uFill>
                  <a:solidFill>
                    <a:srgbClr val="000000"/>
                  </a:solidFill>
                </a:uFill>
              </a:rPr>
              <a:t>ቅድም ኣብ ኃጢኣት ዝወደቕዎ ክፉእ ግብሮም ተፈልዮም ሓደስቲ ኪኾኑን ካብ ኵሉ ግሁድ እኩይ ምግባርን ኪድኅኑን ንዝገበርካ ንዘለዓለም ዓለም ምስጋና ንኣኻ ይኹን። </a:t>
            </a:r>
            <a:endParaRPr lang="en-CA" sz="3300" dirty="0" smtClean="0">
              <a:uFill>
                <a:solidFill>
                  <a:srgbClr val="000000"/>
                </a:solidFill>
              </a:uFill>
            </a:endParaRPr>
          </a:p>
        </p:txBody>
      </p:sp>
      <p:sp>
        <p:nvSpPr>
          <p:cNvPr id="20" name="Rectangle 19"/>
          <p:cNvSpPr/>
          <p:nvPr/>
        </p:nvSpPr>
        <p:spPr>
          <a:xfrm>
            <a:off x="7986410" y="-125376"/>
            <a:ext cx="4306143" cy="68641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3100" dirty="0">
                <a:uFill>
                  <a:solidFill>
                    <a:srgbClr val="000000"/>
                  </a:solidFill>
                </a:uFill>
              </a:rPr>
              <a:t>salvation. It is thou, being called after these names </a:t>
            </a:r>
            <a:r>
              <a:rPr lang="en-US" sz="3100" dirty="0" smtClean="0"/>
              <a:t>who </a:t>
            </a:r>
            <a:r>
              <a:rPr lang="en-US" sz="3100" dirty="0"/>
              <a:t>d</a:t>
            </a:r>
            <a:r>
              <a:rPr lang="en-US" sz="3100" dirty="0" smtClean="0"/>
              <a:t>idst </a:t>
            </a:r>
            <a:r>
              <a:rPr lang="en-US" sz="3100" dirty="0"/>
              <a:t>become man through love of men, in order </a:t>
            </a:r>
            <a:r>
              <a:rPr lang="en-US" sz="3100" b="1" dirty="0"/>
              <a:t>that </a:t>
            </a:r>
            <a:r>
              <a:rPr lang="en-US" sz="3100" dirty="0"/>
              <a:t>they may be saved and renewed </a:t>
            </a:r>
            <a:r>
              <a:rPr lang="en-US" sz="3100" dirty="0" smtClean="0"/>
              <a:t>from </a:t>
            </a:r>
            <a:r>
              <a:rPr lang="en-US" sz="3100" dirty="0"/>
              <a:t>the former open evil works into which they fell through sin. Glory be to thee, world without end. </a:t>
            </a:r>
            <a:endParaRPr lang="en-US" sz="3100" dirty="0">
              <a:solidFill>
                <a:srgbClr val="FFC000"/>
              </a:solidFill>
            </a:endParaRPr>
          </a:p>
        </p:txBody>
      </p:sp>
      <p:sp>
        <p:nvSpPr>
          <p:cNvPr id="2" name="Rectangle 1"/>
          <p:cNvSpPr/>
          <p:nvPr/>
        </p:nvSpPr>
        <p:spPr>
          <a:xfrm>
            <a:off x="24713" y="-62079"/>
            <a:ext cx="3990002" cy="6186309"/>
          </a:xfrm>
          <a:prstGeom prst="rect">
            <a:avLst/>
          </a:prstGeom>
        </p:spPr>
        <p:txBody>
          <a:bodyPr wrap="square">
            <a:spAutoFit/>
          </a:bodyPr>
          <a:lstStyle/>
          <a:p>
            <a:pPr marL="40639" marR="40639">
              <a:lnSpc>
                <a:spcPct val="150000"/>
              </a:lnSpc>
              <a:spcBef>
                <a:spcPts val="600"/>
              </a:spcBef>
              <a:buClr>
                <a:srgbClr val="000000"/>
              </a:buClr>
              <a:defRPr sz="2000">
                <a:latin typeface="GeezTypeNet"/>
                <a:ea typeface="GeezTypeNet"/>
                <a:cs typeface="GeezTypeNet"/>
                <a:sym typeface="GeezTypeNet"/>
              </a:defRPr>
            </a:pPr>
            <a:r>
              <a:rPr lang="ti-ET" sz="3300" dirty="0">
                <a:uFill>
                  <a:solidFill>
                    <a:srgbClr val="000000"/>
                  </a:solidFill>
                </a:uFill>
              </a:rPr>
              <a:t>ትሰመይ በእሎን ኣስማት በእንተ ፍቅረ ሰብእ፡</a:t>
            </a:r>
            <a:r>
              <a:rPr lang="en-CA" sz="3300" dirty="0">
                <a:uFill>
                  <a:solidFill>
                    <a:srgbClr val="000000"/>
                  </a:solidFill>
                </a:uFill>
              </a:rPr>
              <a:t> </a:t>
            </a:r>
            <a:r>
              <a:rPr lang="ti-ET" sz="3300" dirty="0">
                <a:uFill>
                  <a:solidFill>
                    <a:srgbClr val="000000"/>
                  </a:solidFill>
                </a:uFill>
              </a:rPr>
              <a:t>ከመ ይድኃኑ </a:t>
            </a:r>
            <a:r>
              <a:rPr lang="ti-ET" sz="3300" dirty="0" smtClean="0">
                <a:uFill>
                  <a:solidFill>
                    <a:srgbClr val="000000"/>
                  </a:solidFill>
                </a:uFill>
              </a:rPr>
              <a:t>ወይኩኑ </a:t>
            </a:r>
            <a:r>
              <a:rPr lang="ti-ET" sz="3300" dirty="0">
                <a:uFill>
                  <a:solidFill>
                    <a:srgbClr val="000000"/>
                  </a:solidFill>
                </a:uFill>
              </a:rPr>
              <a:t>ሓዲሳነ እምክሱት ምግባር እኩይ ዘቀዳሚ እለ ወድቁ ቦቱ በኃጢኣት ወለከ ስብሐት ለዓለም ዓለም። </a:t>
            </a:r>
            <a:endParaRPr lang="en-CA" sz="3300" dirty="0" smtClean="0">
              <a:uFill>
                <a:solidFill>
                  <a:srgbClr val="000000"/>
                </a:solidFill>
              </a:uFill>
            </a:endParaRPr>
          </a:p>
        </p:txBody>
      </p:sp>
    </p:spTree>
    <p:extLst>
      <p:ext uri="{BB962C8B-B14F-4D97-AF65-F5344CB8AC3E}">
        <p14:creationId xmlns:p14="http://schemas.microsoft.com/office/powerpoint/2010/main" val="390300653"/>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223592" cy="7171194"/>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dirty="0" smtClean="0">
                <a:solidFill>
                  <a:srgbClr val="FFC000"/>
                </a:solidFill>
              </a:rPr>
              <a:t>121.</a:t>
            </a:r>
            <a:r>
              <a:rPr lang="en-CA" sz="6000" dirty="0" smtClean="0"/>
              <a:t>ንእግዚኣብሄር </a:t>
            </a:r>
            <a:r>
              <a:rPr lang="en-CA" sz="6000" dirty="0" err="1"/>
              <a:t>ብፍርሃት</a:t>
            </a:r>
            <a:r>
              <a:rPr lang="en-CA" sz="6000" dirty="0"/>
              <a:t> </a:t>
            </a:r>
            <a:r>
              <a:rPr lang="en-CA" sz="6000" dirty="0" err="1"/>
              <a:t>ስገዱ</a:t>
            </a:r>
            <a:r>
              <a:rPr lang="en-CA" sz="6000" dirty="0"/>
              <a:t>። </a:t>
            </a:r>
          </a:p>
          <a:p>
            <a:r>
              <a:rPr lang="en-CA" sz="6000" dirty="0" err="1">
                <a:solidFill>
                  <a:srgbClr val="FFFF00"/>
                </a:solidFill>
              </a:rPr>
              <a:t>ይ.ሕ</a:t>
            </a:r>
            <a:r>
              <a:rPr lang="en-CA" sz="6000" dirty="0">
                <a:solidFill>
                  <a:srgbClr val="FFFF00"/>
                </a:solidFill>
              </a:rPr>
              <a:t>. </a:t>
            </a:r>
          </a:p>
          <a:p>
            <a:r>
              <a:rPr lang="en-CA" sz="1400" dirty="0" smtClean="0">
                <a:solidFill>
                  <a:srgbClr val="FFC000"/>
                </a:solidFill>
              </a:rPr>
              <a:t> </a:t>
            </a:r>
            <a:r>
              <a:rPr lang="en-CA" sz="5500" dirty="0"/>
              <a:t>ኦ </a:t>
            </a:r>
            <a:r>
              <a:rPr lang="en-CA" sz="5500" dirty="0" err="1" smtClean="0"/>
              <a:t>ጐይታ</a:t>
            </a:r>
            <a:r>
              <a:rPr lang="en-CA" sz="5500" dirty="0" smtClean="0"/>
              <a:t>፥  </a:t>
            </a:r>
            <a:r>
              <a:rPr lang="en-CA" sz="5500" dirty="0" err="1" smtClean="0"/>
              <a:t>ኣብ</a:t>
            </a:r>
            <a:r>
              <a:rPr lang="en-CA" sz="5500" dirty="0" smtClean="0"/>
              <a:t> </a:t>
            </a:r>
            <a:r>
              <a:rPr lang="en-CA" sz="5500" dirty="0" err="1"/>
              <a:t>ቅድሜኻ</a:t>
            </a:r>
            <a:r>
              <a:rPr lang="en-CA" sz="5500" dirty="0"/>
              <a:t> </a:t>
            </a:r>
            <a:r>
              <a:rPr lang="en-CA" sz="5500" dirty="0" err="1"/>
              <a:t>ንሰግድን</a:t>
            </a:r>
            <a:r>
              <a:rPr lang="en-CA" sz="5500" dirty="0"/>
              <a:t> </a:t>
            </a:r>
            <a:r>
              <a:rPr lang="en-CA" sz="5500" dirty="0" err="1"/>
              <a:t>ነመስግነካን</a:t>
            </a:r>
            <a:r>
              <a:rPr lang="en-CA" sz="5500" dirty="0"/>
              <a:t> </a:t>
            </a:r>
            <a:r>
              <a:rPr lang="en-CA" sz="5500" dirty="0" err="1"/>
              <a:t>ኣሎና</a:t>
            </a:r>
            <a:r>
              <a:rPr lang="en-CA" sz="5500" dirty="0" smtClean="0"/>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endParaRPr lang="en-CA" sz="2000" dirty="0">
              <a:solidFill>
                <a:srgbClr val="FFC000"/>
              </a:solidFill>
            </a:endParaRPr>
          </a:p>
        </p:txBody>
      </p:sp>
      <p:sp>
        <p:nvSpPr>
          <p:cNvPr id="2" name="Rectangle 1"/>
          <p:cNvSpPr/>
          <p:nvPr/>
        </p:nvSpPr>
        <p:spPr>
          <a:xfrm>
            <a:off x="-32437" y="-80007"/>
            <a:ext cx="3918637" cy="6863417"/>
          </a:xfrm>
          <a:prstGeom prst="rect">
            <a:avLst/>
          </a:prstGeom>
        </p:spPr>
        <p:txBody>
          <a:bodyPr wrap="square">
            <a:spAutoFit/>
          </a:bodyPr>
          <a:lstStyle/>
          <a:p>
            <a:r>
              <a:rPr lang="pt-BR" sz="6000" dirty="0">
                <a:solidFill>
                  <a:srgbClr val="92D050"/>
                </a:solidFill>
              </a:rPr>
              <a:t>ይ.ዲ.</a:t>
            </a:r>
            <a:r>
              <a:rPr lang="pt-BR" sz="1400" dirty="0">
                <a:solidFill>
                  <a:srgbClr val="92D050"/>
                </a:solidFill>
              </a:rPr>
              <a:t> </a:t>
            </a:r>
            <a:r>
              <a:rPr lang="ti-ET" sz="1400" dirty="0">
                <a:solidFill>
                  <a:srgbClr val="FFC000"/>
                </a:solidFill>
                <a:uFill>
                  <a:solidFill>
                    <a:srgbClr val="000000"/>
                  </a:solidFill>
                </a:uFill>
              </a:rPr>
              <a:t>፻፳፩</a:t>
            </a:r>
            <a:r>
              <a:rPr lang="pt-BR" sz="1400" dirty="0" smtClean="0">
                <a:solidFill>
                  <a:srgbClr val="FFC000"/>
                </a:solidFill>
              </a:rPr>
              <a:t>. </a:t>
            </a:r>
            <a:r>
              <a:rPr lang="pt-BR" sz="6000" b="1" dirty="0"/>
              <a:t>ስግዱ ለእግዚአብሔር በፍርሃት።</a:t>
            </a:r>
            <a:endParaRPr lang="en-CA" sz="6000" b="1" dirty="0"/>
          </a:p>
          <a:p>
            <a:r>
              <a:rPr lang="pt-BR" sz="6000" dirty="0">
                <a:solidFill>
                  <a:srgbClr val="FFFF00"/>
                </a:solidFill>
              </a:rPr>
              <a:t>ይ.ሕ. </a:t>
            </a:r>
            <a:endParaRPr lang="pt-BR" sz="1400" dirty="0">
              <a:solidFill>
                <a:srgbClr val="FFC000"/>
              </a:solidFill>
            </a:endParaRPr>
          </a:p>
          <a:p>
            <a:r>
              <a:rPr lang="pt-BR" sz="1400" b="1" dirty="0" smtClean="0">
                <a:solidFill>
                  <a:srgbClr val="FFC000"/>
                </a:solidFill>
              </a:rPr>
              <a:t>          </a:t>
            </a:r>
            <a:r>
              <a:rPr lang="pt-BR" sz="6000" b="1" dirty="0" smtClean="0"/>
              <a:t>ቅድሜከ </a:t>
            </a:r>
            <a:r>
              <a:rPr lang="pt-BR" sz="6000" b="1" dirty="0"/>
              <a:t>እግዚኦ ንሰግድ </a:t>
            </a:r>
            <a:r>
              <a:rPr lang="pt-BR" sz="6000" b="1" dirty="0" smtClean="0"/>
              <a:t>ወንሴብሐከ።</a:t>
            </a:r>
            <a:r>
              <a:rPr lang="en-CA" sz="6000" b="1" dirty="0"/>
              <a:t> </a:t>
            </a:r>
            <a:r>
              <a:rPr lang="en-CA" sz="6000" b="1" dirty="0" smtClean="0"/>
              <a:t>    </a:t>
            </a:r>
            <a:r>
              <a:rPr lang="en-CA" sz="2000" dirty="0" smtClean="0">
                <a:solidFill>
                  <a:srgbClr val="FFC000"/>
                </a:solidFill>
                <a:latin typeface="GeezTypeNet"/>
                <a:ea typeface="GeezTypeNet"/>
                <a:cs typeface="GeezTypeNet"/>
                <a:sym typeface="GeezTypeNet"/>
              </a:rPr>
              <a:t>        </a:t>
            </a:r>
          </a:p>
          <a:p>
            <a:r>
              <a:rPr lang="en-CA" sz="2000" dirty="0">
                <a:solidFill>
                  <a:srgbClr val="FFC000"/>
                </a:solidFill>
                <a:latin typeface="GeezTypeNet"/>
                <a:ea typeface="GeezTypeNet"/>
                <a:cs typeface="GeezTypeNet"/>
                <a:sym typeface="GeezTypeNet"/>
              </a:rPr>
              <a:t> </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ጊዜ</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ሰጊድ</a:t>
            </a:r>
            <a:endParaRPr lang="en-CA" sz="2000" dirty="0">
              <a:solidFill>
                <a:srgbClr val="FFC000"/>
              </a:solidFill>
              <a:latin typeface="GeezTypeNet"/>
              <a:ea typeface="GeezTypeNet"/>
              <a:cs typeface="GeezTypeNet"/>
              <a:sym typeface="GeezTypeNet"/>
            </a:endParaRPr>
          </a:p>
        </p:txBody>
      </p:sp>
      <p:sp>
        <p:nvSpPr>
          <p:cNvPr id="7" name="Rectangle 6"/>
          <p:cNvSpPr/>
          <p:nvPr/>
        </p:nvSpPr>
        <p:spPr>
          <a:xfrm>
            <a:off x="7986410" y="-125376"/>
            <a:ext cx="4306143" cy="6281720"/>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p>
          <a:p>
            <a:pPr marL="40639" marR="40639">
              <a:lnSpc>
                <a:spcPct val="130000"/>
              </a:lnSpc>
              <a:spcBef>
                <a:spcPts val="600"/>
              </a:spcBef>
              <a:buClr>
                <a:srgbClr val="000000"/>
              </a:buClr>
              <a:buFont typeface="Arial"/>
              <a:defRPr sz="2800"/>
            </a:pPr>
            <a:r>
              <a:rPr lang="en-US" altLang="en-US" sz="1400" dirty="0" smtClean="0">
                <a:solidFill>
                  <a:srgbClr val="FFC000"/>
                </a:solidFill>
                <a:latin typeface="Arial" charset="0"/>
              </a:rPr>
              <a:t>121. </a:t>
            </a:r>
            <a:r>
              <a:rPr lang="en-US" sz="4000" dirty="0" smtClean="0"/>
              <a:t>Worship </a:t>
            </a:r>
            <a:r>
              <a:rPr lang="en-US" sz="4000" dirty="0"/>
              <a:t>the Lord with fear.</a:t>
            </a:r>
          </a:p>
          <a:p>
            <a:pPr marL="40639" marR="40639">
              <a:lnSpc>
                <a:spcPct val="130000"/>
              </a:lnSpc>
              <a:spcBef>
                <a:spcPts val="600"/>
              </a:spcBef>
              <a:buClr>
                <a:srgbClr val="0329D6"/>
              </a:buClr>
              <a:buFont typeface="Arial"/>
              <a:defRPr sz="2800"/>
            </a:pPr>
            <a:r>
              <a:rPr lang="en-US" sz="4000" b="1" dirty="0" smtClean="0">
                <a:solidFill>
                  <a:srgbClr val="FFFF00"/>
                </a:solidFill>
                <a:uFill>
                  <a:solidFill>
                    <a:srgbClr val="0329D6"/>
                  </a:solidFill>
                </a:uFill>
              </a:rPr>
              <a:t>People:</a:t>
            </a:r>
            <a:endParaRPr lang="en-US" sz="4000" dirty="0" smtClean="0">
              <a:solidFill>
                <a:srgbClr val="FFFF00"/>
              </a:solidFill>
              <a:uFill>
                <a:solidFill>
                  <a:srgbClr val="0329D6"/>
                </a:solidFill>
              </a:uFill>
            </a:endParaRPr>
          </a:p>
          <a:p>
            <a:pPr marL="40639" marR="40639">
              <a:lnSpc>
                <a:spcPct val="130000"/>
              </a:lnSpc>
              <a:spcBef>
                <a:spcPts val="600"/>
              </a:spcBef>
              <a:buClr>
                <a:srgbClr val="0329D6"/>
              </a:buClr>
              <a:buFont typeface="Arial"/>
              <a:defRPr sz="2800"/>
            </a:pPr>
            <a:r>
              <a:rPr lang="en-US" altLang="en-US" sz="1400" dirty="0" smtClean="0">
                <a:latin typeface="Arial" charset="0"/>
              </a:rPr>
              <a:t> </a:t>
            </a:r>
            <a:r>
              <a:rPr lang="en-US" sz="1400" dirty="0" smtClean="0">
                <a:solidFill>
                  <a:srgbClr val="FFFF00"/>
                </a:solidFill>
                <a:uFill>
                  <a:solidFill>
                    <a:srgbClr val="0329D6"/>
                  </a:solidFill>
                </a:uFill>
              </a:rPr>
              <a:t> </a:t>
            </a:r>
            <a:r>
              <a:rPr lang="en-US" sz="3800" dirty="0" smtClean="0">
                <a:solidFill>
                  <a:schemeClr val="tx1">
                    <a:lumMod val="95000"/>
                  </a:schemeClr>
                </a:solidFill>
                <a:uFill>
                  <a:solidFill>
                    <a:srgbClr val="0329D6"/>
                  </a:solidFill>
                </a:uFill>
              </a:rPr>
              <a:t>Before </a:t>
            </a:r>
            <a:r>
              <a:rPr lang="en-US" sz="3800" dirty="0">
                <a:solidFill>
                  <a:schemeClr val="tx1">
                    <a:lumMod val="95000"/>
                  </a:schemeClr>
                </a:solidFill>
                <a:uFill>
                  <a:solidFill>
                    <a:srgbClr val="0329D6"/>
                  </a:solidFill>
                </a:uFill>
              </a:rPr>
              <a:t>Thee, Lord, we worship, and Thee do we </a:t>
            </a:r>
            <a:r>
              <a:rPr lang="en-US" sz="3800" dirty="0" smtClean="0">
                <a:solidFill>
                  <a:schemeClr val="tx1">
                    <a:lumMod val="95000"/>
                  </a:schemeClr>
                </a:solidFill>
                <a:uFill>
                  <a:solidFill>
                    <a:srgbClr val="0329D6"/>
                  </a:solidFill>
                </a:uFill>
              </a:rPr>
              <a:t>glorify. </a:t>
            </a:r>
          </a:p>
          <a:p>
            <a:pPr marL="40639" marR="40639" algn="ctr">
              <a:lnSpc>
                <a:spcPct val="130000"/>
              </a:lnSpc>
              <a:spcBef>
                <a:spcPts val="600"/>
              </a:spcBef>
              <a:buClr>
                <a:srgbClr val="0329D6"/>
              </a:buClr>
              <a:buFont typeface="Arial"/>
              <a:defRPr sz="2800"/>
            </a:pPr>
            <a:r>
              <a:rPr lang="en-US" sz="2000" dirty="0" smtClean="0">
                <a:solidFill>
                  <a:srgbClr val="FFC000"/>
                </a:solidFill>
                <a:uFill>
                  <a:solidFill>
                    <a:srgbClr val="0329D6"/>
                  </a:solidFill>
                </a:uFill>
              </a:rPr>
              <a:t>Time to Prostrate</a:t>
            </a:r>
            <a:endParaRPr lang="en-US" sz="2000" dirty="0">
              <a:solidFill>
                <a:srgbClr val="FFC000"/>
              </a:solidFill>
              <a:uFill>
                <a:solidFill>
                  <a:srgbClr val="0329D6"/>
                </a:solidFill>
              </a:uFill>
            </a:endParaRPr>
          </a:p>
        </p:txBody>
      </p:sp>
    </p:spTree>
    <p:extLst>
      <p:ext uri="{BB962C8B-B14F-4D97-AF65-F5344CB8AC3E}">
        <p14:creationId xmlns:p14="http://schemas.microsoft.com/office/powerpoint/2010/main" val="3055809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smtClean="0"/>
              <a:t>ወይቄድሶ</a:t>
            </a:r>
            <a:r>
              <a:rPr lang="en-CA" sz="4400" dirty="0" smtClean="0"/>
              <a:t>።</a:t>
            </a:r>
            <a:endParaRPr lang="en-CA" sz="4400" dirty="0"/>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smtClean="0"/>
              <a:t>መሥ</a:t>
            </a:r>
            <a:endParaRPr lang="en-CA" sz="4000" dirty="0" smtClean="0"/>
          </a:p>
          <a:p>
            <a:r>
              <a:rPr lang="en-CA" sz="4000" dirty="0" err="1" smtClean="0"/>
              <a:t>ዋዕቲ</a:t>
            </a:r>
            <a:r>
              <a:rPr lang="en-CA" sz="4000" dirty="0" smtClean="0"/>
              <a:t> </a:t>
            </a:r>
            <a:r>
              <a:rPr lang="en-CA" sz="4000" dirty="0" err="1"/>
              <a:t>ዜጽልለላን</a:t>
            </a:r>
            <a:r>
              <a:rPr lang="en-CA" sz="4000" dirty="0"/>
              <a:t> </a:t>
            </a:r>
            <a:r>
              <a:rPr lang="en-CA" sz="4000" dirty="0" err="1" smtClean="0"/>
              <a:t>ዝቕድ</a:t>
            </a:r>
            <a:endParaRPr lang="en-CA" sz="4000" dirty="0" smtClean="0"/>
          </a:p>
          <a:p>
            <a:r>
              <a:rPr lang="en-CA" sz="4000" dirty="0" err="1" smtClean="0"/>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smtClean="0"/>
              <a:t>ክን</a:t>
            </a:r>
            <a:endParaRPr lang="en-CA" sz="4000" dirty="0" smtClean="0"/>
          </a:p>
          <a:p>
            <a:r>
              <a:rPr lang="en-CA" sz="4000" dirty="0" err="1" smtClean="0"/>
              <a:t>ደይ</a:t>
            </a:r>
            <a:r>
              <a:rPr lang="en-CA" sz="4000" dirty="0" smtClean="0"/>
              <a:t> </a:t>
            </a:r>
            <a:r>
              <a:rPr lang="en-CA" sz="4000" dirty="0" err="1"/>
              <a:t>እትስደምም</a:t>
            </a:r>
            <a:r>
              <a:rPr lang="en-CA" sz="4000" dirty="0"/>
              <a:t> </a:t>
            </a:r>
            <a:r>
              <a:rPr lang="en-CA" sz="4000" dirty="0" err="1"/>
              <a:t>እያ</a:t>
            </a:r>
            <a:r>
              <a:rPr lang="en-CA" sz="4000" dirty="0" smtClean="0"/>
              <a:t>።</a:t>
            </a:r>
            <a:endParaRPr lang="en-CA" sz="4000" dirty="0"/>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smtClean="0">
                <a:solidFill>
                  <a:srgbClr val="FF0000"/>
                </a:solidFill>
                <a:uFill>
                  <a:solidFill>
                    <a:srgbClr val="FF2600"/>
                  </a:solidFill>
                </a:uFill>
              </a:rPr>
              <a:t>Priest </a:t>
            </a:r>
            <a:r>
              <a:rPr lang="en-US" sz="3600" dirty="0">
                <a:solidFill>
                  <a:srgbClr val="FF0000"/>
                </a:solidFill>
                <a:uFill>
                  <a:solidFill>
                    <a:srgbClr val="FF2600"/>
                  </a:solidFill>
                </a:uFill>
              </a:rPr>
              <a:t>: </a:t>
            </a:r>
            <a:r>
              <a:rPr lang="en-US" sz="1400" dirty="0">
                <a:solidFill>
                  <a:schemeClr val="accent4">
                    <a:lumMod val="60000"/>
                    <a:lumOff val="40000"/>
                  </a:schemeClr>
                </a:solidFill>
                <a:uFill>
                  <a:solidFill>
                    <a:srgbClr val="FF2600"/>
                  </a:solidFill>
                </a:uFill>
              </a:rPr>
              <a:t>1. </a:t>
            </a:r>
            <a:r>
              <a:rPr lang="en-US" sz="3600" dirty="0" smtClean="0">
                <a:uFill>
                  <a:solidFill>
                    <a:srgbClr val="FF2600"/>
                  </a:solidFill>
                </a:uFill>
              </a:rPr>
              <a:t>How </a:t>
            </a:r>
            <a:r>
              <a:rPr lang="en-US" sz="3600" dirty="0">
                <a:uFill>
                  <a:solidFill>
                    <a:srgbClr val="FF2600"/>
                  </a:solidFill>
                </a:uFill>
              </a:rPr>
              <a:t>awesome is </a:t>
            </a:r>
            <a:r>
              <a:rPr lang="en-US" sz="3600" dirty="0" smtClean="0">
                <a:uFill>
                  <a:solidFill>
                    <a:srgbClr val="FF2600"/>
                  </a:solidFill>
                </a:uFill>
              </a:rPr>
              <a:t>this day </a:t>
            </a:r>
            <a:r>
              <a:rPr lang="en-US" sz="3600" dirty="0">
                <a:uFill>
                  <a:solidFill>
                    <a:srgbClr val="FF2600"/>
                  </a:solidFill>
                </a:uFill>
              </a:rPr>
              <a:t>and how marvelous this </a:t>
            </a:r>
            <a:r>
              <a:rPr lang="en-US" sz="3600" dirty="0" err="1">
                <a:uFill>
                  <a:solidFill>
                    <a:srgbClr val="FF2600"/>
                  </a:solidFill>
                </a:uFill>
              </a:rPr>
              <a:t>hourwherein</a:t>
            </a:r>
            <a:r>
              <a:rPr lang="en-US" sz="3600" dirty="0">
                <a:uFill>
                  <a:solidFill>
                    <a:srgbClr val="FF2600"/>
                  </a:solidFill>
                </a:uFill>
              </a:rPr>
              <a:t> the Holy Spirit </a:t>
            </a:r>
            <a:r>
              <a:rPr lang="en-US" sz="3600" dirty="0" smtClean="0">
                <a:uFill>
                  <a:solidFill>
                    <a:srgbClr val="FF2600"/>
                  </a:solidFill>
                </a:uFill>
              </a:rPr>
              <a:t>will descend from </a:t>
            </a:r>
            <a:r>
              <a:rPr lang="en-US" sz="3600" dirty="0">
                <a:uFill>
                  <a:solidFill>
                    <a:srgbClr val="FF2600"/>
                  </a:solidFill>
                </a:uFill>
              </a:rPr>
              <a:t>heaven and overshadow </a:t>
            </a:r>
            <a:r>
              <a:rPr lang="en-US" sz="3600" dirty="0" smtClean="0">
                <a:uFill>
                  <a:solidFill>
                    <a:srgbClr val="FF2600"/>
                  </a:solidFill>
                </a:uFill>
              </a:rPr>
              <a:t>and hallow this sacrifice.</a:t>
            </a:r>
          </a:p>
        </p:txBody>
      </p:sp>
    </p:spTree>
    <p:extLst>
      <p:ext uri="{BB962C8B-B14F-4D97-AF65-F5344CB8AC3E}">
        <p14:creationId xmlns:p14="http://schemas.microsoft.com/office/powerpoint/2010/main" val="355202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3800" dirty="0" err="1"/>
              <a:t>አርኅቅ</a:t>
            </a:r>
            <a:r>
              <a:rPr lang="en-CA" sz="3800" dirty="0"/>
              <a:t> </a:t>
            </a:r>
            <a:r>
              <a:rPr lang="en-CA" sz="3800" dirty="0" err="1"/>
              <a:t>እግዚኦ</a:t>
            </a:r>
            <a:r>
              <a:rPr lang="en-CA" sz="3800" dirty="0"/>
              <a:t> </a:t>
            </a:r>
            <a:r>
              <a:rPr lang="en-CA" sz="3800" dirty="0" err="1" smtClean="0"/>
              <a:t>እምኔየ</a:t>
            </a:r>
            <a:r>
              <a:rPr lang="en-CA" sz="3800" dirty="0" smtClean="0"/>
              <a:t> </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smtClean="0">
                <a:solidFill>
                  <a:srgbClr val="FFC000"/>
                </a:solidFill>
              </a:rPr>
              <a:t> </a:t>
            </a:r>
            <a:r>
              <a:rPr lang="en-CA" sz="3800" dirty="0" err="1" smtClean="0"/>
              <a:t>ወእምነ</a:t>
            </a:r>
            <a:r>
              <a:rPr lang="en-CA" sz="3800" dirty="0" smtClean="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smtClean="0"/>
              <a:t>በምሥዋዕ</a:t>
            </a:r>
            <a:r>
              <a:rPr lang="en-CA" sz="3800" dirty="0" smtClean="0"/>
              <a:t>። </a:t>
            </a:r>
            <a:r>
              <a:rPr lang="en-CA" sz="2000" dirty="0" smtClean="0">
                <a:solidFill>
                  <a:srgbClr val="FFC000"/>
                </a:solidFill>
              </a:rPr>
              <a:t>(</a:t>
            </a:r>
            <a:r>
              <a:rPr lang="en-CA" sz="2000" dirty="0" err="1" smtClean="0">
                <a:solidFill>
                  <a:srgbClr val="FFC000"/>
                </a:solidFill>
              </a:rPr>
              <a:t>በውሳጤ</a:t>
            </a:r>
            <a:r>
              <a:rPr lang="en-CA" sz="2000" dirty="0" smtClean="0">
                <a:solidFill>
                  <a:srgbClr val="FFC000"/>
                </a:solidFill>
              </a:rPr>
              <a:t> </a:t>
            </a:r>
            <a:r>
              <a:rPr lang="en-CA" sz="2000" dirty="0" err="1" smtClean="0">
                <a:solidFill>
                  <a:srgbClr val="FFC000"/>
                </a:solidFill>
              </a:rPr>
              <a:t>መቅደስ</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3800" dirty="0" err="1" smtClean="0"/>
              <a:t>ኵሎ</a:t>
            </a:r>
            <a:r>
              <a:rPr lang="en-CA" sz="3800" dirty="0" smtClean="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smtClean="0"/>
              <a:t>ዘወሀብ</a:t>
            </a:r>
            <a:endParaRPr lang="en-CA" sz="3800" dirty="0" smtClean="0"/>
          </a:p>
          <a:p>
            <a:r>
              <a:rPr lang="en-CA" sz="3800" dirty="0" err="1" smtClean="0"/>
              <a:t>ከነ</a:t>
            </a:r>
            <a:r>
              <a:rPr lang="en-CA" sz="3800" dirty="0" smtClean="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smtClean="0"/>
              <a:t>።</a:t>
            </a:r>
            <a:endParaRPr lang="en-CA" sz="4000" dirty="0"/>
          </a:p>
        </p:txBody>
      </p:sp>
      <p:sp>
        <p:nvSpPr>
          <p:cNvPr id="19" name="Rectangle 18"/>
          <p:cNvSpPr/>
          <p:nvPr/>
        </p:nvSpPr>
        <p:spPr>
          <a:xfrm>
            <a:off x="3959995" y="-22961"/>
            <a:ext cx="4297958"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000" dirty="0"/>
              <a:t>ኦ </a:t>
            </a:r>
            <a:r>
              <a:rPr lang="en-CA" sz="4000" dirty="0" err="1"/>
              <a:t>ጐይታ</a:t>
            </a:r>
            <a:r>
              <a:rPr lang="en-CA" sz="4000" dirty="0"/>
              <a:t>፥ </a:t>
            </a:r>
            <a:r>
              <a:rPr lang="en-CA" sz="4000" dirty="0" err="1"/>
              <a:t>ካባይ</a:t>
            </a:r>
            <a:r>
              <a:rPr lang="en-CA" sz="4000" dirty="0"/>
              <a:t> </a:t>
            </a:r>
            <a:endParaRPr lang="en-CA" sz="4000" dirty="0" smtClean="0"/>
          </a:p>
          <a:p>
            <a:r>
              <a:rPr lang="en-CA" sz="4000" dirty="0" err="1" smtClean="0"/>
              <a:t>ኣርሕቕ</a:t>
            </a:r>
            <a:r>
              <a:rPr lang="en-CA" sz="4000" dirty="0" smtClean="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endParaRPr lang="en-CA" sz="4000" dirty="0" smtClean="0"/>
          </a:p>
          <a:p>
            <a:r>
              <a:rPr lang="en-CA" sz="2000" dirty="0" smtClean="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a:t>
            </a:r>
            <a:r>
              <a:rPr lang="en-CA" sz="2000" dirty="0" err="1" smtClean="0">
                <a:solidFill>
                  <a:srgbClr val="FFC000"/>
                </a:solidFill>
              </a:rPr>
              <a:t>ንበር</a:t>
            </a:r>
            <a:r>
              <a:rPr lang="en-CA" sz="2000" dirty="0" smtClean="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smtClean="0"/>
              <a:t>ኣዝዘ</a:t>
            </a:r>
            <a:endParaRPr lang="en-CA" sz="4000" dirty="0" smtClean="0"/>
          </a:p>
          <a:p>
            <a:r>
              <a:rPr lang="en-CA" sz="4000" dirty="0" err="1" smtClean="0"/>
              <a:t>ልና</a:t>
            </a:r>
            <a:r>
              <a:rPr lang="en-CA" sz="4000" dirty="0"/>
              <a:t>። </a:t>
            </a:r>
            <a:r>
              <a:rPr lang="en-CA" sz="4000" dirty="0" err="1"/>
              <a:t>ተመንን</a:t>
            </a:r>
            <a:r>
              <a:rPr lang="en-CA" sz="4000" dirty="0"/>
              <a:t> </a:t>
            </a:r>
            <a:r>
              <a:rPr lang="en-CA" sz="4000" dirty="0" err="1" smtClean="0"/>
              <a:t>ዕንቅርቢት</a:t>
            </a:r>
            <a:endParaRPr lang="en-CA" sz="4000" dirty="0" smtClean="0"/>
          </a:p>
          <a:p>
            <a:r>
              <a:rPr lang="en-CA" sz="4000" dirty="0" smtClean="0"/>
              <a:t>ን</a:t>
            </a:r>
            <a:r>
              <a:rPr lang="en-CA" sz="4000" dirty="0"/>
              <a:t>፡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smtClean="0"/>
              <a:t>ዝሃብ</a:t>
            </a:r>
            <a:endParaRPr lang="en-CA" sz="4000" dirty="0" smtClean="0"/>
          </a:p>
          <a:p>
            <a:r>
              <a:rPr lang="en-CA" sz="4000" dirty="0" err="1" smtClean="0"/>
              <a:t>ካና</a:t>
            </a:r>
            <a:r>
              <a:rPr lang="en-CA" sz="4000" dirty="0" smtClean="0"/>
              <a:t> </a:t>
            </a:r>
            <a:r>
              <a:rPr lang="en-CA" sz="4000" dirty="0" err="1"/>
              <a:t>ንስኻ</a:t>
            </a:r>
            <a:r>
              <a:rPr lang="en-CA" sz="4000" dirty="0"/>
              <a:t> </a:t>
            </a:r>
            <a:r>
              <a:rPr lang="en-CA" sz="4000" dirty="0" err="1"/>
              <a:t>ኢኻ</a:t>
            </a:r>
            <a:r>
              <a:rPr lang="en-CA" sz="4000" dirty="0"/>
              <a:t> </a:t>
            </a:r>
            <a:r>
              <a:rPr lang="en-CA" sz="4000" dirty="0" err="1"/>
              <a:t>እሞ</a:t>
            </a:r>
            <a:r>
              <a:rPr lang="en-CA" sz="4000" dirty="0" smtClean="0"/>
              <a:t>፥</a:t>
            </a:r>
            <a:endParaRPr lang="en-CA" sz="4000" dirty="0"/>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38</a:t>
            </a:r>
            <a:r>
              <a:rPr lang="en-US" sz="1400" dirty="0">
                <a:solidFill>
                  <a:srgbClr val="FFC000"/>
                </a:solidFill>
                <a:uFill>
                  <a:solidFill>
                    <a:srgbClr val="D84800"/>
                  </a:solidFill>
                </a:uFill>
              </a:rPr>
              <a:t>. </a:t>
            </a:r>
            <a:r>
              <a:rPr lang="en-US" sz="3200" dirty="0">
                <a:uFill>
                  <a:solidFill>
                    <a:srgbClr val="D84800"/>
                  </a:solidFill>
                </a:uFill>
              </a:rPr>
              <a:t>R</a:t>
            </a:r>
            <a:r>
              <a:rPr lang="en-US" sz="3200" dirty="0" smtClean="0">
                <a:uFill>
                  <a:solidFill>
                    <a:srgbClr val="D84800"/>
                  </a:solidFill>
                </a:uFill>
              </a:rPr>
              <a:t>emove </a:t>
            </a:r>
            <a:r>
              <a:rPr lang="en-US" sz="3200" dirty="0">
                <a:uFill>
                  <a:solidFill>
                    <a:srgbClr val="D84800"/>
                  </a:solidFill>
                </a:uFill>
              </a:rPr>
              <a:t>far from me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a:t>
            </a:r>
            <a:r>
              <a:rPr lang="en-US" sz="3200" dirty="0">
                <a:uFill>
                  <a:solidFill>
                    <a:srgbClr val="D84800"/>
                  </a:solidFill>
                </a:uFill>
              </a:rPr>
              <a:t>and from all Thy people </a:t>
            </a:r>
            <a:r>
              <a:rPr lang="en-US" sz="2000" dirty="0" smtClean="0">
                <a:solidFill>
                  <a:srgbClr val="FFC000"/>
                </a:solidFill>
                <a:uFill>
                  <a:solidFill>
                    <a:srgbClr val="D84800"/>
                  </a:solidFill>
                </a:uFill>
              </a:rPr>
              <a:t>(Benediction over the people</a:t>
            </a:r>
            <a:r>
              <a:rPr lang="en-US" sz="2000" dirty="0">
                <a:solidFill>
                  <a:srgbClr val="FFC000"/>
                </a:solidFill>
                <a:uFill>
                  <a:solidFill>
                    <a:srgbClr val="D84800"/>
                  </a:solidFill>
                </a:uFill>
              </a:rPr>
              <a:t>), </a:t>
            </a:r>
            <a:r>
              <a:rPr lang="en-US" sz="3200" dirty="0">
                <a:uFill>
                  <a:solidFill>
                    <a:srgbClr val="D84800"/>
                  </a:solidFill>
                </a:uFill>
              </a:rPr>
              <a:t>and from this Thy holy </a:t>
            </a:r>
            <a:r>
              <a:rPr lang="en-US" sz="3200" dirty="0" smtClean="0">
                <a:uFill>
                  <a:solidFill>
                    <a:srgbClr val="D84800"/>
                  </a:solidFill>
                </a:uFill>
              </a:rPr>
              <a:t>place.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things which are on </a:t>
            </a:r>
            <a:r>
              <a:rPr lang="en-US" sz="2000" dirty="0" smtClean="0">
                <a:solidFill>
                  <a:srgbClr val="FFC000"/>
                </a:solidFill>
                <a:uFill>
                  <a:solidFill>
                    <a:srgbClr val="D84800"/>
                  </a:solidFill>
                </a:uFill>
              </a:rPr>
              <a:t>the altar</a:t>
            </a:r>
            <a:r>
              <a:rPr lang="en-US" sz="2000" dirty="0">
                <a:solidFill>
                  <a:srgbClr val="FFC000"/>
                </a:solidFill>
                <a:uFill>
                  <a:solidFill>
                    <a:srgbClr val="D84800"/>
                  </a:solidFill>
                </a:uFill>
              </a:rPr>
              <a:t>). </a:t>
            </a:r>
            <a:r>
              <a:rPr lang="en-US" sz="3000" dirty="0">
                <a:uFill>
                  <a:solidFill>
                    <a:srgbClr val="D84800"/>
                  </a:solidFill>
                </a:uFill>
              </a:rPr>
              <a:t>All good things, that are </a:t>
            </a:r>
            <a:r>
              <a:rPr lang="en-US" sz="3000" dirty="0" smtClean="0">
                <a:uFill>
                  <a:solidFill>
                    <a:srgbClr val="D84800"/>
                  </a:solidFill>
                </a:uFill>
              </a:rPr>
              <a:t>expedient and </a:t>
            </a:r>
            <a:r>
              <a:rPr lang="en-US" sz="3000" dirty="0">
                <a:uFill>
                  <a:solidFill>
                    <a:srgbClr val="D84800"/>
                  </a:solidFill>
                </a:uFill>
              </a:rPr>
              <a:t>excellent, command Thou for us, </a:t>
            </a:r>
            <a:r>
              <a:rPr lang="en-US" sz="3000" dirty="0" smtClean="0">
                <a:uFill>
                  <a:solidFill>
                    <a:srgbClr val="D84800"/>
                  </a:solidFill>
                </a:uFill>
              </a:rPr>
              <a:t>for Thou </a:t>
            </a:r>
            <a:r>
              <a:rPr lang="en-US" sz="3000" dirty="0">
                <a:uFill>
                  <a:solidFill>
                    <a:srgbClr val="D84800"/>
                  </a:solidFill>
                </a:uFill>
              </a:rPr>
              <a:t>art He Who has given us power </a:t>
            </a:r>
            <a:r>
              <a:rPr lang="en-US" sz="3000" dirty="0" smtClean="0">
                <a:uFill>
                  <a:solidFill>
                    <a:srgbClr val="D84800"/>
                  </a:solidFill>
                </a:uFill>
              </a:rPr>
              <a:t>to tread </a:t>
            </a:r>
            <a:r>
              <a:rPr lang="en-US" sz="3000" dirty="0">
                <a:uFill>
                  <a:solidFill>
                    <a:srgbClr val="D84800"/>
                  </a:solidFill>
                </a:uFill>
              </a:rPr>
              <a:t>upon serpents and scorpions and </a:t>
            </a:r>
            <a:r>
              <a:rPr lang="en-US" sz="3000" dirty="0" smtClean="0">
                <a:uFill>
                  <a:solidFill>
                    <a:srgbClr val="D84800"/>
                  </a:solidFill>
                </a:uFill>
              </a:rPr>
              <a:t>upon all </a:t>
            </a:r>
            <a:r>
              <a:rPr lang="en-US" sz="3000" dirty="0">
                <a:uFill>
                  <a:solidFill>
                    <a:srgbClr val="D84800"/>
                  </a:solidFill>
                </a:uFill>
              </a:rPr>
              <a:t>the power of the enemy</a:t>
            </a:r>
            <a:r>
              <a:rPr lang="en-US" sz="3000" dirty="0" smtClean="0">
                <a:uFill>
                  <a:solidFill>
                    <a:srgbClr val="D84800"/>
                  </a:solidFill>
                </a:uFill>
              </a:rPr>
              <a:t>.</a:t>
            </a:r>
          </a:p>
        </p:txBody>
      </p:sp>
    </p:spTree>
    <p:extLst>
      <p:ext uri="{BB962C8B-B14F-4D97-AF65-F5344CB8AC3E}">
        <p14:creationId xmlns:p14="http://schemas.microsoft.com/office/powerpoint/2010/main" val="2373137303"/>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26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555641"/>
          </a:xfrm>
          <a:prstGeom prst="rect">
            <a:avLst/>
          </a:prstGeom>
        </p:spPr>
        <p:txBody>
          <a:bodyPr wrap="square">
            <a:spAutoFit/>
          </a:bodyPr>
          <a:lstStyle/>
          <a:p>
            <a:r>
              <a:rPr lang="en-CA" sz="2000" dirty="0" smtClean="0">
                <a:solidFill>
                  <a:srgbClr val="FFC000"/>
                </a:solidFill>
              </a:rPr>
              <a:t>                   </a:t>
            </a:r>
            <a:r>
              <a:rPr lang="en-CA" sz="1400" dirty="0" smtClean="0">
                <a:solidFill>
                  <a:srgbClr val="FFC000"/>
                </a:solidFill>
              </a:rPr>
              <a:t>122. </a:t>
            </a:r>
            <a:r>
              <a:rPr lang="en-CA" sz="1400" dirty="0" smtClean="0"/>
              <a:t>1.</a:t>
            </a:r>
            <a:r>
              <a:rPr lang="en-CA" sz="2000" dirty="0" smtClean="0">
                <a:solidFill>
                  <a:srgbClr val="FFC000"/>
                </a:solidFill>
              </a:rPr>
              <a:t>ናይ </a:t>
            </a:r>
            <a:r>
              <a:rPr lang="en-CA" sz="2000" dirty="0" err="1" smtClean="0">
                <a:solidFill>
                  <a:srgbClr val="FFC000"/>
                </a:solidFill>
              </a:rPr>
              <a:t>ንስሓ</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ዓለም</a:t>
            </a:r>
            <a:r>
              <a:rPr lang="en-CA" sz="4000" dirty="0" smtClean="0"/>
              <a:t> </a:t>
            </a:r>
            <a:r>
              <a:rPr lang="en-CA" sz="4000" dirty="0" err="1" smtClean="0"/>
              <a:t>ዝኃዝካ</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smtClean="0"/>
              <a:t>አብ</a:t>
            </a:r>
            <a:r>
              <a:rPr lang="en-CA" sz="4000" dirty="0" smtClean="0"/>
              <a:t>፥ </a:t>
            </a:r>
            <a:r>
              <a:rPr lang="en-CA" sz="4000" dirty="0" err="1" smtClean="0"/>
              <a:t>ቍስሊ</a:t>
            </a:r>
            <a:r>
              <a:rPr lang="en-CA" sz="4000" dirty="0" smtClean="0"/>
              <a:t> </a:t>
            </a:r>
            <a:r>
              <a:rPr lang="en-CA" sz="4000" dirty="0" err="1" smtClean="0"/>
              <a:t>ነፍስናን</a:t>
            </a:r>
            <a:r>
              <a:rPr lang="en-CA" sz="4000" dirty="0" smtClean="0"/>
              <a:t> </a:t>
            </a:r>
            <a:r>
              <a:rPr lang="en-CA" sz="4000" dirty="0" err="1" smtClean="0"/>
              <a:t>መንፈስና</a:t>
            </a:r>
            <a:r>
              <a:rPr lang="en-CA" sz="4000" dirty="0" smtClean="0"/>
              <a:t> </a:t>
            </a:r>
            <a:r>
              <a:rPr lang="en-CA" sz="4000" dirty="0" err="1" smtClean="0"/>
              <a:t>እትፍውስ</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3.   </a:t>
            </a:r>
            <a:r>
              <a:rPr lang="en-CA" sz="4000" dirty="0" err="1" smtClean="0"/>
              <a:t>ብኣፍ</a:t>
            </a:r>
            <a:r>
              <a:rPr lang="en-CA" sz="4000" dirty="0" smtClean="0"/>
              <a:t> </a:t>
            </a:r>
            <a:r>
              <a:rPr lang="en-CA" sz="4000" dirty="0" err="1" smtClean="0"/>
              <a:t>ሓደ</a:t>
            </a:r>
            <a:r>
              <a:rPr lang="en-CA" sz="4000" dirty="0" smtClean="0"/>
              <a:t> </a:t>
            </a:r>
            <a:r>
              <a:rPr lang="en-CA" sz="4000" dirty="0" err="1" smtClean="0"/>
              <a:t>ወድኻ</a:t>
            </a:r>
            <a:r>
              <a:rPr lang="en-CA" sz="4000" dirty="0" smtClean="0"/>
              <a:t> </a:t>
            </a:r>
            <a:r>
              <a:rPr lang="en-CA" sz="4000" dirty="0" err="1" smtClean="0"/>
              <a:t>ብጐይታናን</a:t>
            </a:r>
            <a:r>
              <a:rPr lang="en-CA" sz="4000" dirty="0" smtClean="0"/>
              <a:t> </a:t>
            </a:r>
            <a:r>
              <a:rPr lang="en-CA" sz="4000" dirty="0" err="1" smtClean="0"/>
              <a:t>ኣምላኽናን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ነቦና</a:t>
            </a:r>
            <a:r>
              <a:rPr lang="en-CA" sz="4000" dirty="0" smtClean="0"/>
              <a:t> </a:t>
            </a:r>
            <a:r>
              <a:rPr lang="en-CA" sz="4000" dirty="0" err="1" smtClean="0"/>
              <a:t>ጴጥሮስ</a:t>
            </a:r>
            <a:r>
              <a:rPr lang="en-CA" sz="4000" dirty="0" smtClean="0"/>
              <a:t>      “ </a:t>
            </a:r>
            <a:r>
              <a:rPr lang="en-CA" sz="4000" dirty="0" err="1" smtClean="0"/>
              <a:t>ንስኻ</a:t>
            </a:r>
            <a:r>
              <a:rPr lang="en-CA" sz="4000" dirty="0" smtClean="0"/>
              <a:t> </a:t>
            </a:r>
            <a:r>
              <a:rPr lang="en-CA" sz="4000" dirty="0" err="1" smtClean="0"/>
              <a:t>ከውሒ</a:t>
            </a:r>
            <a:r>
              <a:rPr lang="en-CA" sz="4000" dirty="0" smtClean="0"/>
              <a:t> </a:t>
            </a:r>
            <a:r>
              <a:rPr lang="en-CA" sz="4000" dirty="0" err="1" smtClean="0"/>
              <a:t>ኢኻ</a:t>
            </a:r>
            <a:r>
              <a:rPr lang="en-CA" sz="4000" dirty="0" smtClean="0"/>
              <a:t>፣ </a:t>
            </a:r>
            <a:endParaRPr lang="en-CA" sz="4000" dirty="0"/>
          </a:p>
        </p:txBody>
      </p:sp>
      <p:sp>
        <p:nvSpPr>
          <p:cNvPr id="20" name="Rectangle 19"/>
          <p:cNvSpPr/>
          <p:nvPr/>
        </p:nvSpPr>
        <p:spPr>
          <a:xfrm>
            <a:off x="8211200" y="57450"/>
            <a:ext cx="4082400" cy="6309420"/>
          </a:xfrm>
          <a:prstGeom prst="rect">
            <a:avLst/>
          </a:prstGeom>
        </p:spPr>
        <p:txBody>
          <a:bodyPr wrap="square">
            <a:spAutoFit/>
          </a:bodyPr>
          <a:lstStyle/>
          <a:p>
            <a:pPr marL="40639" marR="40639">
              <a:spcBef>
                <a:spcPts val="600"/>
              </a:spcBef>
              <a:buClr>
                <a:srgbClr val="000000"/>
              </a:buClr>
              <a:buFont typeface="Arial"/>
              <a:defRPr sz="2800"/>
            </a:pPr>
            <a:r>
              <a:rPr lang="en-US" sz="2000" b="1" dirty="0" smtClean="0">
                <a:solidFill>
                  <a:srgbClr val="FF0000"/>
                </a:solidFill>
              </a:rPr>
              <a:t>      </a:t>
            </a:r>
            <a:r>
              <a:rPr lang="en-US" sz="1400" b="1" dirty="0" smtClean="0">
                <a:solidFill>
                  <a:srgbClr val="FFC000"/>
                </a:solidFill>
              </a:rPr>
              <a:t>122. </a:t>
            </a:r>
            <a:r>
              <a:rPr lang="en-US" sz="1400" b="1" dirty="0" smtClean="0"/>
              <a:t>1. </a:t>
            </a:r>
            <a:r>
              <a:rPr lang="en-US" sz="2000" b="1" dirty="0" smtClean="0">
                <a:solidFill>
                  <a:srgbClr val="FFC000"/>
                </a:solidFill>
              </a:rPr>
              <a:t>The Prayer of Penance</a:t>
            </a:r>
          </a:p>
          <a:p>
            <a:pPr marL="40639" marR="40639">
              <a:spcBef>
                <a:spcPts val="600"/>
              </a:spcBef>
              <a:buClr>
                <a:srgbClr val="000000"/>
              </a:buClr>
              <a:buFont typeface="Arial"/>
              <a:defRPr sz="2000"/>
            </a:pPr>
            <a:r>
              <a:rPr lang="en-US" sz="3000" b="1" dirty="0" smtClean="0">
                <a:solidFill>
                  <a:srgbClr val="FF0000"/>
                </a:solidFill>
              </a:rPr>
              <a:t>Priest : </a:t>
            </a:r>
            <a:r>
              <a:rPr lang="en-US" sz="1400" b="1" dirty="0" smtClean="0">
                <a:solidFill>
                  <a:srgbClr val="FFC000"/>
                </a:solidFill>
              </a:rPr>
              <a:t>2. </a:t>
            </a:r>
            <a:r>
              <a:rPr lang="en-US" sz="3400" dirty="0"/>
              <a:t>O Lord God, the Father almighty, it is Thou that </a:t>
            </a:r>
            <a:r>
              <a:rPr lang="en-US" sz="3400" dirty="0" smtClean="0"/>
              <a:t>heals </a:t>
            </a:r>
            <a:r>
              <a:rPr lang="en-US" sz="3400" dirty="0"/>
              <a:t>the wounds of our </a:t>
            </a:r>
            <a:r>
              <a:rPr lang="en-US" sz="3400" dirty="0" smtClean="0"/>
              <a:t>soul, body and </a:t>
            </a:r>
            <a:r>
              <a:rPr lang="en-US" sz="3400" dirty="0"/>
              <a:t>spirit</a:t>
            </a:r>
            <a:r>
              <a:rPr lang="en-US" sz="3400" dirty="0" smtClean="0"/>
              <a:t>,</a:t>
            </a:r>
          </a:p>
          <a:p>
            <a:pPr marL="40639" marR="40639">
              <a:spcBef>
                <a:spcPts val="600"/>
              </a:spcBef>
              <a:buClr>
                <a:srgbClr val="000000"/>
              </a:buClr>
              <a:buFont typeface="Arial"/>
              <a:defRPr sz="2000"/>
            </a:pPr>
            <a:r>
              <a:rPr lang="en-US" sz="1400" dirty="0" smtClean="0">
                <a:solidFill>
                  <a:srgbClr val="FFC000"/>
                </a:solidFill>
              </a:rPr>
              <a:t>3. </a:t>
            </a:r>
            <a:r>
              <a:rPr lang="en-US" sz="3400" dirty="0" smtClean="0"/>
              <a:t>Because </a:t>
            </a:r>
            <a:r>
              <a:rPr lang="en-US" sz="3400" dirty="0"/>
              <a:t>Thou </a:t>
            </a:r>
            <a:r>
              <a:rPr lang="en-US" sz="3400" dirty="0" smtClean="0"/>
              <a:t>has </a:t>
            </a:r>
            <a:r>
              <a:rPr lang="en-US" sz="3400" dirty="0"/>
              <a:t>said, with the mouth of Thy only-begotten Son, our </a:t>
            </a:r>
            <a:r>
              <a:rPr lang="en-US" sz="3400" dirty="0" smtClean="0"/>
              <a:t>Lord, God, and </a:t>
            </a:r>
            <a:r>
              <a:rPr lang="en-US" sz="3400" dirty="0"/>
              <a:t>Savior Jesus Christ, </a:t>
            </a:r>
            <a:r>
              <a:rPr lang="en-US" sz="3400" dirty="0" smtClean="0"/>
              <a:t>that</a:t>
            </a:r>
            <a:endParaRPr lang="en-US" sz="3400" dirty="0"/>
          </a:p>
        </p:txBody>
      </p:sp>
      <p:sp>
        <p:nvSpPr>
          <p:cNvPr id="2" name="Rectangle 1"/>
          <p:cNvSpPr/>
          <p:nvPr/>
        </p:nvSpPr>
        <p:spPr>
          <a:xfrm>
            <a:off x="24713" y="68532"/>
            <a:ext cx="3738106" cy="6555641"/>
          </a:xfrm>
          <a:prstGeom prst="rect">
            <a:avLst/>
          </a:prstGeom>
        </p:spPr>
        <p:txBody>
          <a:bodyPr wrap="square">
            <a:spAutoFit/>
          </a:bodyPr>
          <a:lstStyle/>
          <a:p>
            <a:r>
              <a:rPr lang="pt-BR" sz="2000" dirty="0" smtClean="0">
                <a:solidFill>
                  <a:srgbClr val="FFC000"/>
                </a:solidFill>
              </a:rPr>
              <a:t> </a:t>
            </a:r>
            <a:r>
              <a:rPr lang="ti-ET" sz="1400" dirty="0">
                <a:solidFill>
                  <a:srgbClr val="FFC000"/>
                </a:solidFill>
                <a:uFill>
                  <a:solidFill>
                    <a:srgbClr val="000000"/>
                  </a:solidFill>
                </a:uFill>
                <a:latin typeface="GeezTypeNet"/>
                <a:ea typeface="GeezTypeNet"/>
                <a:cs typeface="GeezTypeNet"/>
                <a:sym typeface="GeezTypeNet"/>
              </a:rPr>
              <a:t>፻፳፪</a:t>
            </a:r>
            <a:r>
              <a:rPr lang="pt-BR" sz="1400" dirty="0">
                <a:solidFill>
                  <a:srgbClr val="FFC000"/>
                </a:solidFill>
              </a:rPr>
              <a:t>. </a:t>
            </a:r>
            <a:r>
              <a:rPr lang="pt-BR" sz="1400" dirty="0" smtClean="0"/>
              <a:t>፩. </a:t>
            </a:r>
            <a:r>
              <a:rPr lang="pt-BR" sz="2000" dirty="0" smtClean="0">
                <a:solidFill>
                  <a:srgbClr val="FFC000"/>
                </a:solidFill>
              </a:rPr>
              <a:t>ጸሎተ ንስሓ</a:t>
            </a:r>
          </a:p>
          <a:p>
            <a:r>
              <a:rPr lang="pt-BR" sz="4000" dirty="0" smtClean="0">
                <a:solidFill>
                  <a:srgbClr val="FF0000"/>
                </a:solidFill>
              </a:rPr>
              <a:t>ይ.ካ</a:t>
            </a:r>
            <a:r>
              <a:rPr lang="pt-BR" sz="4000" dirty="0">
                <a:solidFill>
                  <a:srgbClr val="FF0000"/>
                </a:solidFill>
              </a:rPr>
              <a:t>. </a:t>
            </a:r>
            <a:r>
              <a:rPr lang="pt-BR" sz="1400" dirty="0" smtClean="0">
                <a:solidFill>
                  <a:srgbClr val="FFC000"/>
                </a:solidFill>
              </a:rPr>
              <a:t>፪. </a:t>
            </a:r>
            <a:r>
              <a:rPr lang="pt-BR" sz="4000" dirty="0" smtClean="0"/>
              <a:t>እግዚእ እግዚኦ እግዚአብሔር አብ አኃዜ ኵሉ ዓለም እንተ ውእቱ ዘትፌውስ ቍስለ ነፍስነ ወሥጋነ ወመንፈስነ። </a:t>
            </a:r>
            <a:endParaRPr lang="en-CA" sz="4000" dirty="0"/>
          </a:p>
          <a:p>
            <a:r>
              <a:rPr lang="pt-BR" sz="1400" dirty="0" smtClean="0">
                <a:solidFill>
                  <a:srgbClr val="FFC000"/>
                </a:solidFill>
              </a:rPr>
              <a:t>፫. </a:t>
            </a:r>
            <a:r>
              <a:rPr lang="pt-BR" sz="4000" dirty="0" smtClean="0"/>
              <a:t>እስመ እንተ ትቤ በአፈ ዋሕድ ወልድከ እግዚእነ ወአምላክነ </a:t>
            </a:r>
            <a:endParaRPr lang="nl-NL" sz="4000" dirty="0"/>
          </a:p>
        </p:txBody>
      </p:sp>
    </p:spTree>
    <p:extLst>
      <p:ext uri="{BB962C8B-B14F-4D97-AF65-F5344CB8AC3E}">
        <p14:creationId xmlns:p14="http://schemas.microsoft.com/office/powerpoint/2010/main" val="5320220"/>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863417"/>
          </a:xfrm>
          <a:prstGeom prst="rect">
            <a:avLst/>
          </a:prstGeom>
        </p:spPr>
        <p:txBody>
          <a:bodyPr wrap="square">
            <a:spAutoFit/>
          </a:bodyPr>
          <a:lstStyle/>
          <a:p>
            <a:r>
              <a:rPr lang="en-CA" sz="4000" dirty="0" err="1" smtClean="0"/>
              <a:t>ኣብ</a:t>
            </a:r>
            <a:r>
              <a:rPr lang="en-CA" sz="4000" dirty="0" smtClean="0"/>
              <a:t> </a:t>
            </a:r>
            <a:r>
              <a:rPr lang="en-CA" sz="4000" dirty="0" err="1" smtClean="0"/>
              <a:t>ልዕሊ</a:t>
            </a:r>
            <a:r>
              <a:rPr lang="en-CA" sz="4000" dirty="0" smtClean="0"/>
              <a:t> </a:t>
            </a:r>
            <a:r>
              <a:rPr lang="en-CA" sz="4000" dirty="0" err="1" smtClean="0"/>
              <a:t>እዛ</a:t>
            </a:r>
            <a:r>
              <a:rPr lang="en-CA" sz="4000" dirty="0" smtClean="0"/>
              <a:t> </a:t>
            </a:r>
            <a:r>
              <a:rPr lang="en-CA" sz="4000" dirty="0" err="1" smtClean="0"/>
              <a:t>ከውሒ</a:t>
            </a:r>
            <a:r>
              <a:rPr lang="en-CA" sz="4000" dirty="0" smtClean="0"/>
              <a:t> </a:t>
            </a:r>
            <a:r>
              <a:rPr lang="en-CA" sz="4000" dirty="0" err="1" smtClean="0"/>
              <a:t>እዚኣ</a:t>
            </a:r>
            <a:r>
              <a:rPr lang="en-CA" sz="4000" dirty="0" smtClean="0"/>
              <a:t> </a:t>
            </a:r>
            <a:r>
              <a:rPr lang="en-CA" sz="4000" dirty="0" err="1" smtClean="0"/>
              <a:t>ድማ</a:t>
            </a:r>
            <a:r>
              <a:rPr lang="en-CA" sz="4000" dirty="0" smtClean="0"/>
              <a:t> </a:t>
            </a:r>
            <a:r>
              <a:rPr lang="en-CA" sz="4000" dirty="0" err="1" smtClean="0"/>
              <a:t>ንቤተ</a:t>
            </a:r>
            <a:r>
              <a:rPr lang="en-CA" sz="4000" dirty="0" smtClean="0"/>
              <a:t> </a:t>
            </a:r>
            <a:r>
              <a:rPr lang="en-CA" sz="4000" dirty="0" err="1" smtClean="0"/>
              <a:t>ክርስትያነይ</a:t>
            </a:r>
            <a:r>
              <a:rPr lang="en-CA" sz="4000" dirty="0" smtClean="0"/>
              <a:t> </a:t>
            </a:r>
            <a:r>
              <a:rPr lang="en-CA" sz="4000" dirty="0" err="1" smtClean="0"/>
              <a:t>ክሃንጻ</a:t>
            </a:r>
            <a:r>
              <a:rPr lang="en-CA" sz="4000" dirty="0" smtClean="0"/>
              <a:t> </a:t>
            </a:r>
            <a:r>
              <a:rPr lang="en-CA" sz="4000" dirty="0" err="1" smtClean="0"/>
              <a:t>እየ</a:t>
            </a:r>
            <a:r>
              <a:rPr lang="en-CA" sz="4000" dirty="0" smtClean="0"/>
              <a:t>። </a:t>
            </a:r>
            <a:r>
              <a:rPr lang="en-CA" sz="4000" dirty="0" err="1" smtClean="0"/>
              <a:t>ናይ</a:t>
            </a:r>
            <a:r>
              <a:rPr lang="en-CA" sz="4000" dirty="0" smtClean="0"/>
              <a:t> </a:t>
            </a:r>
            <a:r>
              <a:rPr lang="en-CA" sz="4000" dirty="0" err="1" smtClean="0"/>
              <a:t>ሲኦል</a:t>
            </a:r>
            <a:r>
              <a:rPr lang="en-CA" sz="4000" dirty="0" smtClean="0"/>
              <a:t> </a:t>
            </a:r>
            <a:r>
              <a:rPr lang="en-CA" sz="4000" dirty="0" err="1" smtClean="0"/>
              <a:t>ኣፍደጌታት</a:t>
            </a:r>
            <a:r>
              <a:rPr lang="en-CA" sz="4000" dirty="0" smtClean="0"/>
              <a:t> </a:t>
            </a:r>
            <a:r>
              <a:rPr lang="en-CA" sz="4000" dirty="0" err="1" smtClean="0"/>
              <a:t>ከጥፍእዋን</a:t>
            </a:r>
            <a:r>
              <a:rPr lang="en-CA" sz="4000" dirty="0" smtClean="0"/>
              <a:t> </a:t>
            </a:r>
            <a:r>
              <a:rPr lang="en-CA" sz="4000" dirty="0" err="1" smtClean="0"/>
              <a:t>ከናውጽዋን</a:t>
            </a:r>
            <a:r>
              <a:rPr lang="en-CA" sz="4000" dirty="0" smtClean="0"/>
              <a:t> </a:t>
            </a:r>
            <a:r>
              <a:rPr lang="en-CA" sz="4000" dirty="0" err="1" smtClean="0"/>
              <a:t>ኣይክእሉን</a:t>
            </a:r>
            <a:r>
              <a:rPr lang="en-CA" sz="4000" dirty="0" smtClean="0"/>
              <a:t> </a:t>
            </a:r>
            <a:r>
              <a:rPr lang="en-CA" sz="4000" dirty="0" err="1" smtClean="0"/>
              <a:t>እዮም</a:t>
            </a:r>
            <a:r>
              <a:rPr lang="en-CA" sz="4000" dirty="0" smtClean="0"/>
              <a:t>። </a:t>
            </a:r>
            <a:r>
              <a:rPr lang="en-CA" sz="4000" dirty="0" err="1" smtClean="0"/>
              <a:t>መፍትሕ</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r>
              <a:rPr lang="en-CA" sz="4000" dirty="0" err="1" smtClean="0"/>
              <a:t>ንዓኻ</a:t>
            </a:r>
            <a:r>
              <a:rPr lang="en-CA" sz="4000" dirty="0" smtClean="0"/>
              <a:t> </a:t>
            </a:r>
            <a:r>
              <a:rPr lang="en-CA" sz="4000" dirty="0" err="1" smtClean="0"/>
              <a:t>ክህበካ</a:t>
            </a:r>
            <a:r>
              <a:rPr lang="en-CA" sz="4000" dirty="0" smtClean="0"/>
              <a:t> </a:t>
            </a:r>
            <a:r>
              <a:rPr lang="en-CA" sz="4000" dirty="0" err="1" smtClean="0"/>
              <a:t>እየ</a:t>
            </a:r>
            <a:r>
              <a:rPr lang="en-CA" sz="4000" dirty="0" smtClean="0"/>
              <a:t>። </a:t>
            </a:r>
            <a:r>
              <a:rPr lang="en-CA" sz="4000" dirty="0" err="1" smtClean="0"/>
              <a:t>ኣብ</a:t>
            </a:r>
            <a:r>
              <a:rPr lang="en-CA" sz="4000" dirty="0" smtClean="0"/>
              <a:t> </a:t>
            </a:r>
            <a:r>
              <a:rPr lang="en-CA" sz="4000" dirty="0" err="1" smtClean="0"/>
              <a:t>ምድሪ</a:t>
            </a:r>
            <a:r>
              <a:rPr lang="en-CA" sz="4000" dirty="0" smtClean="0"/>
              <a:t> </a:t>
            </a:r>
            <a:r>
              <a:rPr lang="en-CA" sz="4000" dirty="0" err="1" smtClean="0"/>
              <a:t>ዝኣሠርካዩ</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ዝተኣሥረ</a:t>
            </a:r>
            <a:r>
              <a:rPr lang="en-CA" sz="4000" dirty="0" smtClean="0"/>
              <a:t> </a:t>
            </a:r>
            <a:r>
              <a:rPr lang="en-CA" sz="4000" dirty="0" err="1" smtClean="0"/>
              <a:t>ክኸውን</a:t>
            </a:r>
            <a:r>
              <a:rPr lang="en-CA" sz="4000" dirty="0" smtClean="0"/>
              <a:t> </a:t>
            </a:r>
            <a:r>
              <a:rPr lang="en-CA" sz="4000" dirty="0" err="1" smtClean="0"/>
              <a:t>እዩ</a:t>
            </a:r>
            <a:r>
              <a:rPr lang="en-CA" sz="4000" dirty="0" smtClean="0"/>
              <a:t>።</a:t>
            </a:r>
            <a:endParaRPr lang="en-CA" sz="4000" dirty="0"/>
          </a:p>
        </p:txBody>
      </p:sp>
      <p:sp>
        <p:nvSpPr>
          <p:cNvPr id="20" name="Rectangle 19"/>
          <p:cNvSpPr/>
          <p:nvPr/>
        </p:nvSpPr>
        <p:spPr>
          <a:xfrm>
            <a:off x="8211200" y="9632"/>
            <a:ext cx="3980800" cy="6894195"/>
          </a:xfrm>
          <a:prstGeom prst="rect">
            <a:avLst/>
          </a:prstGeom>
        </p:spPr>
        <p:txBody>
          <a:bodyPr wrap="square">
            <a:spAutoFit/>
          </a:bodyPr>
          <a:lstStyle/>
          <a:p>
            <a:pPr marL="40639" marR="40639">
              <a:spcBef>
                <a:spcPts val="600"/>
              </a:spcBef>
              <a:buClr>
                <a:srgbClr val="000000"/>
              </a:buClr>
              <a:defRPr sz="2000"/>
            </a:pPr>
            <a:r>
              <a:rPr lang="en-US" sz="3400" dirty="0"/>
              <a:t>which He said to our father Peter, Thou art a rock and upon this rock I will build my holy church, </a:t>
            </a:r>
            <a:r>
              <a:rPr lang="en-US" sz="3400" dirty="0">
                <a:uFill>
                  <a:solidFill>
                    <a:srgbClr val="000000"/>
                  </a:solidFill>
                </a:uFill>
              </a:rPr>
              <a:t>and the gates of hell shall not prevail against it, and unto thee I give the keys of the Kingdom of heaven, what thou hast bound on earth shall be bound in heaven, </a:t>
            </a:r>
            <a:endParaRPr lang="en-US" sz="2800" dirty="0"/>
          </a:p>
        </p:txBody>
      </p:sp>
      <p:sp>
        <p:nvSpPr>
          <p:cNvPr id="2" name="Rectangle 1"/>
          <p:cNvSpPr/>
          <p:nvPr/>
        </p:nvSpPr>
        <p:spPr>
          <a:xfrm>
            <a:off x="24713" y="68532"/>
            <a:ext cx="3738106" cy="6863417"/>
          </a:xfrm>
          <a:prstGeom prst="rect">
            <a:avLst/>
          </a:prstGeom>
        </p:spPr>
        <p:txBody>
          <a:bodyPr wrap="square">
            <a:spAutoFit/>
          </a:bodyPr>
          <a:lstStyle/>
          <a:p>
            <a:r>
              <a:rPr lang="pt-BR" sz="4000" dirty="0" smtClean="0"/>
              <a:t>ወመድኃኒነ ኢየሱስ ክርስቶስ፥ ዘይቤሎ ለአቡነ ጴጥሮስ አንተ ኰኵሕ ወዲበ ዛቲ ኰኵሕ አሐንጻ ለቤተ ክርትያንየ ቅድስት።</a:t>
            </a:r>
          </a:p>
          <a:p>
            <a:r>
              <a:rPr lang="pt-BR" sz="4000" dirty="0" smtClean="0"/>
              <a:t>ወኢይክልዋ ኣናቅጸ ሲኦል ኣማስኖታ ወኣንቀልቅሎታ። ወለከ እሁበከ መራኁተ ዘመንግሥተ</a:t>
            </a:r>
            <a:endParaRPr lang="nl-NL" sz="4000" dirty="0"/>
          </a:p>
        </p:txBody>
      </p:sp>
    </p:spTree>
    <p:extLst>
      <p:ext uri="{BB962C8B-B14F-4D97-AF65-F5344CB8AC3E}">
        <p14:creationId xmlns:p14="http://schemas.microsoft.com/office/powerpoint/2010/main" val="706653238"/>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274" y="68531"/>
            <a:ext cx="4167957" cy="6863417"/>
          </a:xfrm>
          <a:prstGeom prst="rect">
            <a:avLst/>
          </a:prstGeom>
        </p:spPr>
        <p:txBody>
          <a:bodyPr wrap="square">
            <a:spAutoFit/>
          </a:bodyPr>
          <a:lstStyle/>
          <a:p>
            <a:r>
              <a:rPr lang="en-CA" sz="4000" dirty="0" err="1" smtClean="0"/>
              <a:t>ኣብ</a:t>
            </a:r>
            <a:r>
              <a:rPr lang="en-CA" sz="4000" dirty="0" smtClean="0"/>
              <a:t> </a:t>
            </a:r>
            <a:r>
              <a:rPr lang="en-CA" sz="4000" dirty="0" err="1" smtClean="0"/>
              <a:t>ምድሪ</a:t>
            </a:r>
            <a:r>
              <a:rPr lang="en-CA" sz="4000" dirty="0" smtClean="0"/>
              <a:t> </a:t>
            </a:r>
            <a:r>
              <a:rPr lang="en-CA" sz="4000" dirty="0" err="1" smtClean="0"/>
              <a:t>ዝፍታሕካዮ</a:t>
            </a:r>
            <a:r>
              <a:rPr lang="en-CA" sz="4000" dirty="0" smtClean="0"/>
              <a:t> </a:t>
            </a:r>
            <a:r>
              <a:rPr lang="en-CA" sz="4000" dirty="0" err="1" smtClean="0"/>
              <a:t>ድማ</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ዝተፈትሐ</a:t>
            </a:r>
            <a:r>
              <a:rPr lang="en-CA" sz="4000" dirty="0" smtClean="0"/>
              <a:t> </a:t>
            </a:r>
            <a:r>
              <a:rPr lang="en-CA" sz="4000" dirty="0" err="1" smtClean="0"/>
              <a:t>ክኸውን</a:t>
            </a:r>
            <a:r>
              <a:rPr lang="en-CA" sz="4000" dirty="0" smtClean="0"/>
              <a:t>  </a:t>
            </a:r>
            <a:r>
              <a:rPr lang="en-CA" sz="4000" dirty="0" err="1" smtClean="0"/>
              <a:t>እዩ</a:t>
            </a:r>
            <a:r>
              <a:rPr lang="en-CA" sz="4000" dirty="0" smtClean="0"/>
              <a:t>።” </a:t>
            </a:r>
            <a:r>
              <a:rPr lang="en-CA" sz="4000" dirty="0" err="1" smtClean="0"/>
              <a:t>ዝበልካዮ</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 4.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a:t>
            </a:r>
            <a:r>
              <a:rPr lang="en-CA" sz="4000" dirty="0" smtClean="0"/>
              <a:t> </a:t>
            </a:r>
            <a:r>
              <a:rPr lang="en-CA" sz="4000" dirty="0" err="1" smtClean="0"/>
              <a:t>ዅሎም</a:t>
            </a:r>
            <a:r>
              <a:rPr lang="en-CA" sz="4000" dirty="0" smtClean="0"/>
              <a:t> </a:t>
            </a:r>
            <a:r>
              <a:rPr lang="en-CA" sz="4000" dirty="0" err="1" smtClean="0"/>
              <a:t>በብስሞም</a:t>
            </a:r>
            <a:r>
              <a:rPr lang="en-CA" sz="4000" dirty="0" smtClean="0"/>
              <a:t> </a:t>
            </a:r>
            <a:r>
              <a:rPr lang="en-CA" sz="4000" dirty="0" err="1" smtClean="0"/>
              <a:t>ብቓል</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ናጻ</a:t>
            </a:r>
            <a:r>
              <a:rPr lang="en-CA" sz="4000" dirty="0" smtClean="0"/>
              <a:t> </a:t>
            </a:r>
            <a:r>
              <a:rPr lang="en-CA" sz="4000" dirty="0" err="1" smtClean="0"/>
              <a:t>ዝወፁን</a:t>
            </a:r>
            <a:r>
              <a:rPr lang="en-CA" sz="4000" dirty="0" smtClean="0"/>
              <a:t> </a:t>
            </a:r>
            <a:r>
              <a:rPr lang="en-CA" sz="4000" dirty="0" err="1" smtClean="0"/>
              <a:t>ይኹኑ</a:t>
            </a:r>
            <a:r>
              <a:rPr lang="en-CA" sz="4000" dirty="0" smtClean="0"/>
              <a:t>። </a:t>
            </a:r>
            <a:endParaRPr lang="en-CA" sz="4000" dirty="0"/>
          </a:p>
        </p:txBody>
      </p:sp>
      <p:sp>
        <p:nvSpPr>
          <p:cNvPr id="20" name="Rectangle 19"/>
          <p:cNvSpPr/>
          <p:nvPr/>
        </p:nvSpPr>
        <p:spPr>
          <a:xfrm>
            <a:off x="8211200" y="-11773"/>
            <a:ext cx="3831388" cy="7001917"/>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what thou has loosed on earth shall be loosed in heaven: </a:t>
            </a:r>
            <a:endParaRPr lang="en-US" sz="3400" dirty="0" smtClean="0">
              <a:uFill>
                <a:solidFill>
                  <a:srgbClr val="000000"/>
                </a:solidFill>
              </a:uFill>
            </a:endParaRPr>
          </a:p>
          <a:p>
            <a:pPr marL="40639" marR="40639">
              <a:spcBef>
                <a:spcPts val="600"/>
              </a:spcBef>
              <a:buClr>
                <a:srgbClr val="000000"/>
              </a:buClr>
              <a:defRPr sz="2000"/>
            </a:pPr>
            <a:r>
              <a:rPr lang="en-US" sz="1400" dirty="0" smtClean="0">
                <a:solidFill>
                  <a:srgbClr val="FFC000"/>
                </a:solidFill>
                <a:uFill>
                  <a:solidFill>
                    <a:srgbClr val="000000"/>
                  </a:solidFill>
                </a:uFill>
              </a:rPr>
              <a:t>4. </a:t>
            </a:r>
            <a:r>
              <a:rPr lang="en-US" sz="3400" dirty="0" smtClean="0">
                <a:uFill>
                  <a:solidFill>
                    <a:srgbClr val="000000"/>
                  </a:solidFill>
                </a:uFill>
              </a:rPr>
              <a:t>Let </a:t>
            </a:r>
            <a:r>
              <a:rPr lang="en-US" sz="3400" dirty="0">
                <a:uFill>
                  <a:solidFill>
                    <a:srgbClr val="000000"/>
                  </a:solidFill>
                </a:uFill>
              </a:rPr>
              <a:t>all Thy servants and Thy handmaids, according to their several names, be absolved and set free out of the mouth of the Holy Sprit, and out of </a:t>
            </a:r>
            <a:r>
              <a:rPr lang="en-US" sz="3400" dirty="0" smtClean="0">
                <a:uFill>
                  <a:solidFill>
                    <a:srgbClr val="000000"/>
                  </a:solidFill>
                </a:uFill>
              </a:rPr>
              <a:t>the </a:t>
            </a:r>
            <a:r>
              <a:rPr lang="en-US" sz="3600" dirty="0">
                <a:uFill>
                  <a:solidFill>
                    <a:srgbClr val="000000"/>
                  </a:solidFill>
                </a:uFill>
              </a:rPr>
              <a:t>mouth of me </a:t>
            </a:r>
            <a:endParaRPr lang="en-US" sz="3400" dirty="0" smtClean="0">
              <a:uFill>
                <a:solidFill>
                  <a:srgbClr val="000000"/>
                </a:solidFill>
              </a:uFill>
            </a:endParaRPr>
          </a:p>
        </p:txBody>
      </p:sp>
      <p:sp>
        <p:nvSpPr>
          <p:cNvPr id="2" name="Rectangle 1"/>
          <p:cNvSpPr/>
          <p:nvPr/>
        </p:nvSpPr>
        <p:spPr>
          <a:xfrm>
            <a:off x="-11143" y="68532"/>
            <a:ext cx="3973546" cy="6863417"/>
          </a:xfrm>
          <a:prstGeom prst="rect">
            <a:avLst/>
          </a:prstGeom>
        </p:spPr>
        <p:txBody>
          <a:bodyPr wrap="square">
            <a:spAutoFit/>
          </a:bodyPr>
          <a:lstStyle/>
          <a:p>
            <a:r>
              <a:rPr lang="pt-BR" sz="4000" dirty="0" smtClean="0"/>
              <a:t>ሰማያት ዘአሠርከ በምድር ይኩን እሡረ በሰማያት፥ ወዘፈታሕከ በምድር ይኩን ፍቱሓ በሰማያት። </a:t>
            </a:r>
          </a:p>
          <a:p>
            <a:r>
              <a:rPr lang="pt-BR" sz="1400" dirty="0" smtClean="0">
                <a:solidFill>
                  <a:srgbClr val="FFC000"/>
                </a:solidFill>
              </a:rPr>
              <a:t>፬. </a:t>
            </a:r>
            <a:r>
              <a:rPr lang="nl-NL" sz="4000" dirty="0" smtClean="0"/>
              <a:t>ወይኩኑ ፍቱሓነ ወግዑዛነ ኵሎሙ አግብርቲከ ወአእማቲከ በበአስማቲሆሙ በአፉሁ ለመንፈስ ቅዱስ። </a:t>
            </a:r>
            <a:endParaRPr lang="pt-BR" sz="4000" dirty="0" smtClean="0"/>
          </a:p>
        </p:txBody>
      </p:sp>
    </p:spTree>
    <p:extLst>
      <p:ext uri="{BB962C8B-B14F-4D97-AF65-F5344CB8AC3E}">
        <p14:creationId xmlns:p14="http://schemas.microsoft.com/office/powerpoint/2010/main" val="2176870766"/>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65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826" y="68531"/>
            <a:ext cx="4509427" cy="6863417"/>
          </a:xfrm>
          <a:prstGeom prst="rect">
            <a:avLst/>
          </a:prstGeom>
        </p:spPr>
        <p:txBody>
          <a:bodyPr wrap="square">
            <a:spAutoFit/>
          </a:bodyPr>
          <a:lstStyle/>
          <a:p>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ብፍልጠትን</a:t>
            </a:r>
            <a:r>
              <a:rPr lang="en-CA" sz="4000" dirty="0" smtClean="0"/>
              <a:t>  </a:t>
            </a:r>
            <a:r>
              <a:rPr lang="en-CA" sz="4000" dirty="0" err="1" smtClean="0"/>
              <a:t>ብዘይፍልጠ</a:t>
            </a:r>
            <a:endParaRPr lang="en-CA" sz="4000" dirty="0" smtClean="0"/>
          </a:p>
          <a:p>
            <a:r>
              <a:rPr lang="en-CA" sz="4000" dirty="0" err="1" smtClean="0"/>
              <a:t>ትን</a:t>
            </a:r>
            <a:r>
              <a:rPr lang="en-CA" sz="4000" dirty="0" smtClean="0"/>
              <a:t> </a:t>
            </a:r>
            <a:r>
              <a:rPr lang="en-CA" sz="4000" dirty="0" err="1" smtClean="0"/>
              <a:t>እንተ</a:t>
            </a:r>
            <a:r>
              <a:rPr lang="en-CA" sz="4000" dirty="0" smtClean="0"/>
              <a:t> </a:t>
            </a:r>
            <a:r>
              <a:rPr lang="en-CA" sz="4000" dirty="0" err="1" smtClean="0"/>
              <a:t>በደሉ</a:t>
            </a:r>
            <a:r>
              <a:rPr lang="en-CA" sz="4000" dirty="0" smtClean="0"/>
              <a:t>፣ </a:t>
            </a:r>
          </a:p>
          <a:p>
            <a:r>
              <a:rPr lang="en-CA" sz="14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ነዞም</a:t>
            </a:r>
            <a:r>
              <a:rPr lang="en-CA" sz="4000" dirty="0" smtClean="0"/>
              <a:t> </a:t>
            </a:r>
            <a:r>
              <a:rPr lang="en-CA" sz="4000" dirty="0" err="1" smtClean="0"/>
              <a:t>ኣቦታተ</a:t>
            </a:r>
            <a:endParaRPr lang="en-CA" sz="4000" dirty="0" smtClean="0"/>
          </a:p>
          <a:p>
            <a:r>
              <a:rPr lang="en-CA" sz="4000" dirty="0" err="1" smtClean="0"/>
              <a:t>ይን</a:t>
            </a:r>
            <a:r>
              <a:rPr lang="en-CA" sz="4000" dirty="0" smtClean="0"/>
              <a:t> </a:t>
            </a:r>
            <a:r>
              <a:rPr lang="en-CA" sz="4000" dirty="0" err="1" smtClean="0"/>
              <a:t>ኣዴታተይን</a:t>
            </a:r>
            <a:r>
              <a:rPr lang="en-CA" sz="4000" dirty="0" smtClean="0"/>
              <a:t> </a:t>
            </a:r>
            <a:r>
              <a:rPr lang="en-CA" sz="4000" dirty="0" err="1" smtClean="0"/>
              <a:t>ኣኅዋተይን</a:t>
            </a:r>
            <a:r>
              <a:rPr lang="en-CA" sz="4000" dirty="0" smtClean="0"/>
              <a:t> </a:t>
            </a:r>
            <a:r>
              <a:rPr lang="en-CA" sz="4000" dirty="0" err="1" smtClean="0"/>
              <a:t>ኣኃተይን</a:t>
            </a:r>
            <a:r>
              <a:rPr lang="en-CA" sz="4000" dirty="0" smtClean="0"/>
              <a:t> ፣ </a:t>
            </a:r>
            <a:r>
              <a:rPr lang="en-CA" sz="4000" dirty="0" err="1" smtClean="0"/>
              <a:t>ኣጽኒዕካ</a:t>
            </a:r>
            <a:r>
              <a:rPr lang="en-CA" sz="4000" dirty="0" smtClean="0"/>
              <a:t> </a:t>
            </a:r>
            <a:r>
              <a:rPr lang="en-CA" sz="4000" dirty="0" err="1" smtClean="0"/>
              <a:t>ሓልዎምን</a:t>
            </a:r>
            <a:r>
              <a:rPr lang="en-CA" sz="4000" dirty="0" smtClean="0"/>
              <a:t> </a:t>
            </a:r>
            <a:r>
              <a:rPr lang="en-CA" sz="4000" dirty="0" err="1" smtClean="0"/>
              <a:t>ተማሕጸኖምን</a:t>
            </a:r>
            <a:r>
              <a:rPr lang="en-CA" sz="4000" dirty="0" smtClean="0"/>
              <a:t>። </a:t>
            </a:r>
            <a:r>
              <a:rPr lang="en-CA" sz="1400" dirty="0" smtClean="0">
                <a:solidFill>
                  <a:srgbClr val="FFC000"/>
                </a:solidFill>
              </a:rPr>
              <a:t>6. </a:t>
            </a:r>
            <a:r>
              <a:rPr lang="en-CA" sz="4000" dirty="0" err="1" smtClean="0"/>
              <a:t>ከምኡ</a:t>
            </a:r>
            <a:r>
              <a:rPr lang="en-CA" sz="4000" dirty="0" smtClean="0"/>
              <a:t> </a:t>
            </a:r>
            <a:r>
              <a:rPr lang="en-CA" sz="4000" dirty="0" err="1" smtClean="0"/>
              <a:t>ኸአ</a:t>
            </a:r>
            <a:r>
              <a:rPr lang="en-CA" sz="4000" dirty="0" smtClean="0"/>
              <a:t> </a:t>
            </a:r>
            <a:r>
              <a:rPr lang="en-CA" sz="4000" dirty="0" err="1" smtClean="0"/>
              <a:t>ኃጢኣተኛን</a:t>
            </a:r>
            <a:r>
              <a:rPr lang="en-CA" sz="4000" dirty="0" smtClean="0"/>
              <a:t> </a:t>
            </a:r>
            <a:r>
              <a:rPr lang="en-CA" sz="4000" dirty="0" err="1" smtClean="0"/>
              <a:t>በደለኛን</a:t>
            </a:r>
            <a:r>
              <a:rPr lang="en-CA" sz="4000" dirty="0" smtClean="0"/>
              <a:t> </a:t>
            </a:r>
            <a:r>
              <a:rPr lang="en-CA" sz="4000" dirty="0" err="1" smtClean="0"/>
              <a:t>ንዝኾንኩ</a:t>
            </a:r>
            <a:r>
              <a:rPr lang="en-CA" sz="4000" dirty="0" smtClean="0"/>
              <a:t> </a:t>
            </a:r>
            <a:r>
              <a:rPr lang="en-CA" sz="4000" dirty="0" err="1" smtClean="0"/>
              <a:t>ንኣይ</a:t>
            </a:r>
            <a:r>
              <a:rPr lang="en-CA" sz="4000" dirty="0" smtClean="0"/>
              <a:t> </a:t>
            </a:r>
            <a:r>
              <a:rPr lang="en-CA" sz="4000" dirty="0" err="1" smtClean="0"/>
              <a:t>ንትሑት</a:t>
            </a:r>
            <a:r>
              <a:rPr lang="en-CA" sz="4000" dirty="0" smtClean="0"/>
              <a:t> </a:t>
            </a:r>
            <a:r>
              <a:rPr lang="en-CA" sz="4000" dirty="0" err="1" smtClean="0"/>
              <a:t>ባርያኻ</a:t>
            </a:r>
            <a:r>
              <a:rPr lang="en-CA" sz="4000" dirty="0" smtClean="0"/>
              <a:t> </a:t>
            </a:r>
            <a:r>
              <a:rPr lang="en-CA" sz="4000" dirty="0" err="1" smtClean="0"/>
              <a:t>ፍትሓኒ</a:t>
            </a:r>
            <a:r>
              <a:rPr lang="en-CA" sz="4000" dirty="0" smtClean="0"/>
              <a:t>። </a:t>
            </a:r>
            <a:endParaRPr lang="en-CA" sz="4000" dirty="0"/>
          </a:p>
        </p:txBody>
      </p:sp>
      <p:sp>
        <p:nvSpPr>
          <p:cNvPr id="20" name="Rectangle 19"/>
          <p:cNvSpPr/>
          <p:nvPr/>
        </p:nvSpPr>
        <p:spPr>
          <a:xfrm>
            <a:off x="8211199" y="-20240"/>
            <a:ext cx="4088377" cy="6986528"/>
          </a:xfrm>
          <a:prstGeom prst="rect">
            <a:avLst/>
          </a:prstGeom>
        </p:spPr>
        <p:txBody>
          <a:bodyPr wrap="square">
            <a:spAutoFit/>
          </a:bodyPr>
          <a:lstStyle/>
          <a:p>
            <a:pPr marL="40639" marR="40639">
              <a:spcBef>
                <a:spcPts val="600"/>
              </a:spcBef>
              <a:buClr>
                <a:srgbClr val="000000"/>
              </a:buClr>
              <a:defRPr sz="2000"/>
            </a:pPr>
            <a:r>
              <a:rPr lang="en-US" sz="3300" dirty="0" smtClean="0">
                <a:uFill>
                  <a:solidFill>
                    <a:srgbClr val="000000"/>
                  </a:solidFill>
                </a:uFill>
              </a:rPr>
              <a:t>also </a:t>
            </a:r>
            <a:r>
              <a:rPr lang="en-US" sz="3300" dirty="0">
                <a:uFill>
                  <a:solidFill>
                    <a:srgbClr val="000000"/>
                  </a:solidFill>
                </a:uFill>
              </a:rPr>
              <a:t>Thy sinful and </a:t>
            </a:r>
            <a:r>
              <a:rPr lang="en-US" sz="3300" dirty="0" smtClean="0">
                <a:uFill>
                  <a:solidFill>
                    <a:srgbClr val="000000"/>
                  </a:solidFill>
                </a:uFill>
              </a:rPr>
              <a:t>guilty servant </a:t>
            </a:r>
            <a:r>
              <a:rPr lang="en-US" sz="3300" dirty="0" smtClean="0">
                <a:solidFill>
                  <a:srgbClr val="FFC000"/>
                </a:solidFill>
                <a:uFill>
                  <a:solidFill>
                    <a:srgbClr val="000000"/>
                  </a:solidFill>
                </a:uFill>
              </a:rPr>
              <a:t>….</a:t>
            </a:r>
            <a:r>
              <a:rPr lang="en-US" sz="3300" dirty="0" smtClean="0">
                <a:uFill>
                  <a:solidFill>
                    <a:srgbClr val="000000"/>
                  </a:solidFill>
                </a:uFill>
              </a:rPr>
              <a:t> whether </a:t>
            </a:r>
            <a:r>
              <a:rPr lang="en-US" sz="3300" dirty="0">
                <a:uFill>
                  <a:solidFill>
                    <a:srgbClr val="000000"/>
                  </a:solidFill>
                </a:uFill>
              </a:rPr>
              <a:t>they have wrought wittingly or unwittingly.</a:t>
            </a:r>
            <a:r>
              <a:rPr lang="en-US" sz="3400" dirty="0">
                <a:uFill>
                  <a:solidFill>
                    <a:srgbClr val="000000"/>
                  </a:solidFill>
                </a:uFill>
              </a:rPr>
              <a:t>
</a:t>
            </a:r>
            <a:r>
              <a:rPr lang="en-US" sz="1400" dirty="0" smtClean="0">
                <a:solidFill>
                  <a:srgbClr val="FFC000"/>
                </a:solidFill>
                <a:uFill>
                  <a:solidFill>
                    <a:srgbClr val="000000"/>
                  </a:solidFill>
                </a:uFill>
              </a:rPr>
              <a:t>5.  </a:t>
            </a:r>
            <a:r>
              <a:rPr lang="en-US" sz="3400" dirty="0">
                <a:uFill>
                  <a:solidFill>
                    <a:srgbClr val="000000"/>
                  </a:solidFill>
                </a:uFill>
              </a:rPr>
              <a:t>Keep them, Lord, and defend them, they servants, my fathers, brothers and sisters.
</a:t>
            </a:r>
            <a:r>
              <a:rPr lang="en-US" sz="1400" dirty="0" smtClean="0">
                <a:solidFill>
                  <a:srgbClr val="FFC000"/>
                </a:solidFill>
                <a:uFill>
                  <a:solidFill>
                    <a:srgbClr val="000000"/>
                  </a:solidFill>
                </a:uFill>
              </a:rPr>
              <a:t>6. </a:t>
            </a:r>
            <a:r>
              <a:rPr lang="en-US" sz="3400" dirty="0">
                <a:uFill>
                  <a:solidFill>
                    <a:srgbClr val="000000"/>
                  </a:solidFill>
                </a:uFill>
              </a:rPr>
              <a:t>And also loose me, thy humble </a:t>
            </a:r>
            <a:r>
              <a:rPr lang="en-US" sz="3400" dirty="0" smtClean="0">
                <a:uFill>
                  <a:solidFill>
                    <a:srgbClr val="000000"/>
                  </a:solidFill>
                </a:uFill>
              </a:rPr>
              <a:t>and sinful servant.</a:t>
            </a:r>
            <a:endParaRPr lang="en-US" sz="3400" dirty="0">
              <a:uFill>
                <a:solidFill>
                  <a:srgbClr val="000000"/>
                </a:solidFill>
              </a:uFill>
            </a:endParaRPr>
          </a:p>
        </p:txBody>
      </p:sp>
      <p:sp>
        <p:nvSpPr>
          <p:cNvPr id="2" name="Rectangle 1"/>
          <p:cNvSpPr/>
          <p:nvPr/>
        </p:nvSpPr>
        <p:spPr>
          <a:xfrm>
            <a:off x="-52975" y="68532"/>
            <a:ext cx="3895847" cy="6863417"/>
          </a:xfrm>
          <a:prstGeom prst="rect">
            <a:avLst/>
          </a:prstGeom>
        </p:spPr>
        <p:txBody>
          <a:bodyPr wrap="square">
            <a:spAutoFit/>
          </a:bodyPr>
          <a:lstStyle/>
          <a:p>
            <a:r>
              <a:rPr lang="en-CA" sz="4000" dirty="0" err="1" smtClean="0"/>
              <a:t>ወበአፈ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a:t>
            </a:r>
            <a:endParaRPr lang="en-CA" sz="4000" dirty="0" smtClean="0"/>
          </a:p>
          <a:p>
            <a:r>
              <a:rPr lang="en-CA" sz="4000" dirty="0" err="1" smtClean="0"/>
              <a:t>ርከ</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ኃጥእ</a:t>
            </a:r>
            <a:r>
              <a:rPr lang="en-CA" sz="4000" dirty="0" smtClean="0"/>
              <a:t> </a:t>
            </a:r>
            <a:r>
              <a:rPr lang="en-CA" sz="4000" dirty="0" err="1" smtClean="0"/>
              <a:t>ወአባሲ</a:t>
            </a:r>
            <a:r>
              <a:rPr lang="en-CA" sz="4000" dirty="0" smtClean="0"/>
              <a:t>፣ </a:t>
            </a:r>
            <a:r>
              <a:rPr lang="en-CA" sz="4000" dirty="0" err="1" smtClean="0"/>
              <a:t>እመሂ</a:t>
            </a:r>
            <a:r>
              <a:rPr lang="en-CA" sz="4000" dirty="0" smtClean="0"/>
              <a:t> </a:t>
            </a:r>
            <a:r>
              <a:rPr lang="en-CA" sz="4000" dirty="0" err="1" smtClean="0"/>
              <a:t>በአእምሮ</a:t>
            </a:r>
            <a:r>
              <a:rPr lang="en-CA" sz="4000" dirty="0" smtClean="0"/>
              <a:t> </a:t>
            </a:r>
            <a:r>
              <a:rPr lang="en-CA" sz="4000" dirty="0" err="1" smtClean="0"/>
              <a:t>አው</a:t>
            </a:r>
            <a:r>
              <a:rPr lang="en-CA" sz="4000" dirty="0" smtClean="0"/>
              <a:t> </a:t>
            </a:r>
            <a:r>
              <a:rPr lang="en-CA" sz="4000" dirty="0" err="1" smtClean="0"/>
              <a:t>በኢያእምሮ</a:t>
            </a:r>
            <a:r>
              <a:rPr lang="en-CA" sz="4000" dirty="0" smtClean="0"/>
              <a:t> </a:t>
            </a:r>
            <a:r>
              <a:rPr lang="en-CA" sz="4000" dirty="0" err="1" smtClean="0"/>
              <a:t>ገብሩ</a:t>
            </a:r>
            <a:r>
              <a:rPr lang="nl-NL" sz="4000" dirty="0" smtClean="0"/>
              <a:t>። </a:t>
            </a:r>
          </a:p>
          <a:p>
            <a:r>
              <a:rPr lang="nl-NL" sz="1400" dirty="0" smtClean="0">
                <a:solidFill>
                  <a:srgbClr val="FFC000"/>
                </a:solidFill>
              </a:rPr>
              <a:t>፭.  </a:t>
            </a:r>
            <a:r>
              <a:rPr lang="nl-NL" sz="4000" dirty="0" smtClean="0"/>
              <a:t>ዕቀቦሙ እግዚኦ ወተማኅፀኖሙ ለእሉ አግብርቲከ አበውየ ወአኃውየ ወአኃትየ </a:t>
            </a:r>
          </a:p>
          <a:p>
            <a:r>
              <a:rPr lang="nl-NL" sz="1400" dirty="0" smtClean="0">
                <a:solidFill>
                  <a:srgbClr val="FFC000"/>
                </a:solidFill>
              </a:rPr>
              <a:t>፮. </a:t>
            </a:r>
            <a:r>
              <a:rPr lang="nl-NL" sz="4000" dirty="0" smtClean="0"/>
              <a:t>ወዓዲ ለትሕትና ዚአየኒ አነ ገብርከ ኃጥእ ወአባሲ ፍትሓኒ።  </a:t>
            </a:r>
            <a:endParaRPr lang="pt-BR" sz="4000" dirty="0" smtClean="0"/>
          </a:p>
        </p:txBody>
      </p:sp>
    </p:spTree>
    <p:extLst>
      <p:ext uri="{BB962C8B-B14F-4D97-AF65-F5344CB8AC3E}">
        <p14:creationId xmlns:p14="http://schemas.microsoft.com/office/powerpoint/2010/main" val="809437215"/>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647" y="0"/>
            <a:ext cx="4509427" cy="6863417"/>
          </a:xfrm>
          <a:prstGeom prst="rect">
            <a:avLst/>
          </a:prstGeom>
        </p:spPr>
        <p:txBody>
          <a:bodyPr wrap="square">
            <a:spAutoFit/>
          </a:bodyPr>
          <a:lstStyle/>
          <a:p>
            <a:r>
              <a:rPr lang="en-CA" sz="1400" dirty="0" smtClean="0">
                <a:solidFill>
                  <a:srgbClr val="FFC000"/>
                </a:solidFill>
              </a:rPr>
              <a:t>7. </a:t>
            </a:r>
            <a:r>
              <a:rPr lang="en-CA" sz="4000" dirty="0" err="1" smtClean="0"/>
              <a:t>ብኣፍ</a:t>
            </a:r>
            <a:r>
              <a:rPr lang="en-CA" sz="4000" dirty="0" smtClean="0"/>
              <a:t> </a:t>
            </a:r>
            <a:r>
              <a:rPr lang="en-CA" sz="4000" dirty="0" err="1" smtClean="0"/>
              <a:t>ሥሉስ</a:t>
            </a:r>
            <a:r>
              <a:rPr lang="en-CA" sz="4000" dirty="0" smtClean="0"/>
              <a:t> </a:t>
            </a:r>
            <a:r>
              <a:rPr lang="en-CA" sz="4000" dirty="0" err="1" smtClean="0"/>
              <a:t>ቅዱስ</a:t>
            </a:r>
            <a:r>
              <a:rPr lang="en-CA" sz="4000" dirty="0" smtClean="0"/>
              <a:t> ፣ </a:t>
            </a:r>
          </a:p>
          <a:p>
            <a:r>
              <a:rPr lang="en-CA" sz="4000" dirty="0" err="1" smtClean="0"/>
              <a:t>ኣብ</a:t>
            </a:r>
            <a:r>
              <a:rPr lang="en-CA" sz="4000" dirty="0" smtClean="0"/>
              <a:t> </a:t>
            </a:r>
            <a:r>
              <a:rPr lang="en-CA" sz="4000" dirty="0" err="1" smtClean="0"/>
              <a:t>ወልድ</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ነጻ</a:t>
            </a:r>
            <a:r>
              <a:rPr lang="en-CA" sz="4000" dirty="0" smtClean="0"/>
              <a:t> </a:t>
            </a:r>
            <a:r>
              <a:rPr lang="en-CA" sz="4000" dirty="0" err="1" smtClean="0"/>
              <a:t>ዝወጹን</a:t>
            </a:r>
            <a:r>
              <a:rPr lang="en-CA" sz="4000" dirty="0" smtClean="0"/>
              <a:t> </a:t>
            </a:r>
            <a:r>
              <a:rPr lang="en-CA" sz="4000" dirty="0" err="1" smtClean="0"/>
              <a:t>ይኹኑ</a:t>
            </a:r>
            <a:r>
              <a:rPr lang="en-CA" sz="4000" dirty="0" smtClean="0"/>
              <a:t>። </a:t>
            </a:r>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ዝተፈትሑ</a:t>
            </a:r>
            <a:r>
              <a:rPr lang="en-CA" sz="4000" dirty="0" smtClean="0"/>
              <a:t> </a:t>
            </a:r>
            <a:r>
              <a:rPr lang="en-CA" sz="4000" dirty="0" err="1" smtClean="0"/>
              <a:t>ይኹኑ</a:t>
            </a:r>
            <a:r>
              <a:rPr lang="en-CA" sz="4000" dirty="0" smtClean="0"/>
              <a:t>። </a:t>
            </a:r>
          </a:p>
          <a:p>
            <a:r>
              <a:rPr lang="en-CA" sz="1400" dirty="0" smtClean="0">
                <a:solidFill>
                  <a:srgbClr val="FFC000"/>
                </a:solidFill>
              </a:rPr>
              <a:t>8. </a:t>
            </a:r>
            <a:r>
              <a:rPr lang="en-CA" sz="4000" dirty="0" smtClean="0"/>
              <a:t>ኦ </a:t>
            </a:r>
            <a:r>
              <a:rPr lang="en-CA" sz="4000" dirty="0" err="1" smtClean="0"/>
              <a:t>መሓሪ</a:t>
            </a:r>
            <a:r>
              <a:rPr lang="en-CA" sz="4000" dirty="0" smtClean="0"/>
              <a:t> </a:t>
            </a:r>
            <a:r>
              <a:rPr lang="en-CA" sz="4000" dirty="0" err="1" smtClean="0"/>
              <a:t>ብዓል</a:t>
            </a:r>
            <a:r>
              <a:rPr lang="en-CA" sz="4000" dirty="0" smtClean="0"/>
              <a:t> </a:t>
            </a:r>
            <a:r>
              <a:rPr lang="en-CA" sz="4000" dirty="0" err="1" smtClean="0"/>
              <a:t>ብዙሕ</a:t>
            </a:r>
            <a:r>
              <a:rPr lang="en-CA" sz="4000" dirty="0" smtClean="0"/>
              <a:t> </a:t>
            </a:r>
            <a:r>
              <a:rPr lang="en-CA" sz="4000" dirty="0" err="1" smtClean="0"/>
              <a:t>ምሕረት</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ዝኾንካ</a:t>
            </a:r>
            <a:r>
              <a:rPr lang="en-CA" sz="4000" dirty="0" smtClean="0"/>
              <a:t>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ናይ</a:t>
            </a:r>
            <a:r>
              <a:rPr lang="en-CA" sz="4000" dirty="0" smtClean="0"/>
              <a:t> </a:t>
            </a:r>
            <a:r>
              <a:rPr lang="en-CA" sz="4000" dirty="0" err="1" smtClean="0"/>
              <a:t>ዓለም</a:t>
            </a:r>
            <a:endParaRPr lang="en-CA" sz="4000" dirty="0"/>
          </a:p>
        </p:txBody>
      </p:sp>
      <p:sp>
        <p:nvSpPr>
          <p:cNvPr id="20" name="Rectangle 19"/>
          <p:cNvSpPr/>
          <p:nvPr/>
        </p:nvSpPr>
        <p:spPr>
          <a:xfrm>
            <a:off x="8160710" y="20516"/>
            <a:ext cx="4152836" cy="6971139"/>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7</a:t>
            </a:r>
            <a:r>
              <a:rPr lang="en-US" sz="1400" dirty="0">
                <a:solidFill>
                  <a:srgbClr val="FFC000"/>
                </a:solidFill>
                <a:uFill>
                  <a:solidFill>
                    <a:srgbClr val="000000"/>
                  </a:solidFill>
                </a:uFill>
              </a:rPr>
              <a:t>. </a:t>
            </a:r>
            <a:r>
              <a:rPr lang="en-US" sz="3400" dirty="0">
                <a:uFill>
                  <a:solidFill>
                    <a:srgbClr val="000000"/>
                  </a:solidFill>
                </a:uFill>
              </a:rPr>
              <a:t>Both absolve them and set </a:t>
            </a:r>
            <a:r>
              <a:rPr lang="en-US" sz="3400" dirty="0" smtClean="0">
                <a:uFill>
                  <a:solidFill>
                    <a:srgbClr val="000000"/>
                  </a:solidFill>
                </a:uFill>
              </a:rPr>
              <a:t>them free</a:t>
            </a:r>
            <a:r>
              <a:rPr lang="en-US" sz="3400" dirty="0">
                <a:uFill>
                  <a:solidFill>
                    <a:srgbClr val="000000"/>
                  </a:solidFill>
                </a:uFill>
              </a:rPr>
              <a:t>: out of the mouth of the holy Trinity</a:t>
            </a:r>
            <a:r>
              <a:rPr lang="en-US" sz="3400" dirty="0" smtClean="0">
                <a:uFill>
                  <a:solidFill>
                    <a:srgbClr val="000000"/>
                  </a:solidFill>
                </a:uFill>
              </a:rPr>
              <a:t>: the </a:t>
            </a:r>
            <a:r>
              <a:rPr lang="en-US" sz="3400" dirty="0">
                <a:uFill>
                  <a:solidFill>
                    <a:srgbClr val="000000"/>
                  </a:solidFill>
                </a:uFill>
              </a:rPr>
              <a:t>Father, Son, and Holy Spirit, and out </a:t>
            </a:r>
            <a:r>
              <a:rPr lang="en-US" sz="3400" dirty="0" smtClean="0">
                <a:uFill>
                  <a:solidFill>
                    <a:srgbClr val="000000"/>
                  </a:solidFill>
                </a:uFill>
              </a:rPr>
              <a:t>of the </a:t>
            </a:r>
            <a:r>
              <a:rPr lang="en-US" sz="3400" dirty="0">
                <a:uFill>
                  <a:solidFill>
                    <a:srgbClr val="000000"/>
                  </a:solidFill>
                </a:uFill>
              </a:rPr>
              <a:t>mouth of me Thy sinful and </a:t>
            </a:r>
            <a:r>
              <a:rPr lang="en-US" sz="3400" dirty="0" smtClean="0">
                <a:uFill>
                  <a:solidFill>
                    <a:srgbClr val="000000"/>
                  </a:solidFill>
                </a:uFill>
              </a:rPr>
              <a:t>unrighteous servant.</a:t>
            </a:r>
          </a:p>
          <a:p>
            <a:pPr marL="40639" marR="40639">
              <a:spcBef>
                <a:spcPts val="600"/>
              </a:spcBef>
              <a:buClr>
                <a:srgbClr val="000000"/>
              </a:buClr>
              <a:defRPr sz="2000"/>
            </a:pPr>
            <a:r>
              <a:rPr lang="en-US" sz="1400" dirty="0" smtClean="0">
                <a:solidFill>
                  <a:srgbClr val="FFC000"/>
                </a:solidFill>
                <a:uFill>
                  <a:solidFill>
                    <a:srgbClr val="000000"/>
                  </a:solidFill>
                </a:uFill>
              </a:rPr>
              <a:t>8. </a:t>
            </a:r>
            <a:r>
              <a:rPr lang="en-US" sz="3400" dirty="0" smtClean="0">
                <a:uFill>
                  <a:solidFill>
                    <a:srgbClr val="000000"/>
                  </a:solidFill>
                </a:uFill>
              </a:rPr>
              <a:t>O </a:t>
            </a:r>
            <a:r>
              <a:rPr lang="en-US" sz="3400" dirty="0">
                <a:uFill>
                  <a:solidFill>
                    <a:srgbClr val="000000"/>
                  </a:solidFill>
                </a:uFill>
              </a:rPr>
              <a:t>propitious, merciful and lover </a:t>
            </a:r>
            <a:r>
              <a:rPr lang="en-US" sz="3400" dirty="0" smtClean="0">
                <a:uFill>
                  <a:solidFill>
                    <a:srgbClr val="000000"/>
                  </a:solidFill>
                </a:uFill>
              </a:rPr>
              <a:t>of man</a:t>
            </a:r>
            <a:r>
              <a:rPr lang="en-US" sz="3400" dirty="0">
                <a:uFill>
                  <a:solidFill>
                    <a:srgbClr val="000000"/>
                  </a:solidFill>
                </a:uFill>
              </a:rPr>
              <a:t>, Lord our God, that takes away </a:t>
            </a:r>
            <a:r>
              <a:rPr lang="en-US" sz="3400" dirty="0" smtClean="0">
                <a:uFill>
                  <a:solidFill>
                    <a:srgbClr val="000000"/>
                  </a:solidFill>
                </a:uFill>
              </a:rPr>
              <a:t>the</a:t>
            </a:r>
            <a:endParaRPr lang="en-US" sz="3400" dirty="0">
              <a:uFill>
                <a:solidFill>
                  <a:srgbClr val="000000"/>
                </a:solidFill>
              </a:uFill>
            </a:endParaRPr>
          </a:p>
        </p:txBody>
      </p:sp>
      <p:sp>
        <p:nvSpPr>
          <p:cNvPr id="2" name="Rectangle 1"/>
          <p:cNvSpPr/>
          <p:nvPr/>
        </p:nvSpPr>
        <p:spPr>
          <a:xfrm>
            <a:off x="-29071" y="68532"/>
            <a:ext cx="4015377" cy="6863417"/>
          </a:xfrm>
          <a:prstGeom prst="rect">
            <a:avLst/>
          </a:prstGeom>
        </p:spPr>
        <p:txBody>
          <a:bodyPr wrap="square">
            <a:spAutoFit/>
          </a:bodyPr>
          <a:lstStyle/>
          <a:p>
            <a:r>
              <a:rPr lang="en-CA" sz="1400" dirty="0" smtClean="0">
                <a:solidFill>
                  <a:srgbClr val="FFC000"/>
                </a:solidFill>
              </a:rPr>
              <a:t>፯. </a:t>
            </a:r>
            <a:r>
              <a:rPr lang="en-CA" sz="4000" dirty="0" err="1" smtClean="0"/>
              <a:t>ወይኩኑ</a:t>
            </a:r>
            <a:r>
              <a:rPr lang="en-CA" sz="4000" dirty="0" smtClean="0"/>
              <a:t>  </a:t>
            </a:r>
            <a:r>
              <a:rPr lang="en-CA" sz="4000" dirty="0" err="1" smtClean="0"/>
              <a:t>ፍቱሓነ</a:t>
            </a:r>
            <a:r>
              <a:rPr lang="en-CA" sz="4000" dirty="0" smtClean="0"/>
              <a:t> </a:t>
            </a:r>
            <a:r>
              <a:rPr lang="en-CA" sz="4000" dirty="0" err="1" smtClean="0"/>
              <a:t>ወግ</a:t>
            </a:r>
            <a:endParaRPr lang="en-CA" sz="4000" dirty="0" smtClean="0"/>
          </a:p>
          <a:p>
            <a:r>
              <a:rPr lang="en-CA" sz="4000" dirty="0" err="1" smtClean="0"/>
              <a:t>ዑዛነ</a:t>
            </a:r>
            <a:r>
              <a:rPr lang="en-CA" sz="4000" dirty="0" smtClean="0"/>
              <a:t> </a:t>
            </a:r>
            <a:r>
              <a:rPr lang="en-CA" sz="4000" dirty="0" err="1" smtClean="0"/>
              <a:t>እምአፈ</a:t>
            </a:r>
            <a:r>
              <a:rPr lang="en-CA" sz="4000" dirty="0" smtClean="0"/>
              <a:t> </a:t>
            </a:r>
            <a:r>
              <a:rPr lang="en-CA" sz="4000" dirty="0" err="1" smtClean="0"/>
              <a:t>ሥሉስ</a:t>
            </a:r>
            <a:r>
              <a:rPr lang="en-CA" sz="4000" dirty="0" smtClean="0"/>
              <a:t>  </a:t>
            </a:r>
            <a:r>
              <a:rPr lang="en-CA" sz="4000" dirty="0" err="1" smtClean="0"/>
              <a:t>ቅዱስ</a:t>
            </a:r>
            <a:r>
              <a:rPr lang="en-CA" sz="4000" dirty="0" smtClean="0"/>
              <a:t>፣ </a:t>
            </a:r>
            <a:r>
              <a:rPr lang="en-CA" sz="4000" dirty="0" err="1" smtClean="0"/>
              <a:t>አብ</a:t>
            </a:r>
            <a:r>
              <a:rPr lang="en-CA" sz="4000" dirty="0" smtClean="0"/>
              <a:t> </a:t>
            </a:r>
            <a:r>
              <a:rPr lang="en-CA" sz="4000" dirty="0" err="1" smtClean="0"/>
              <a:t>ወወልድ</a:t>
            </a:r>
            <a:r>
              <a:rPr lang="en-CA" sz="4000" dirty="0" smtClean="0"/>
              <a:t> </a:t>
            </a:r>
            <a:r>
              <a:rPr lang="en-CA" sz="4000" dirty="0" err="1" smtClean="0"/>
              <a:t>ወመንፈስ</a:t>
            </a:r>
            <a:r>
              <a:rPr lang="en-CA" sz="4000" dirty="0" smtClean="0"/>
              <a:t> </a:t>
            </a:r>
            <a:r>
              <a:rPr lang="en-CA" sz="4000" dirty="0" err="1" smtClean="0"/>
              <a:t>ቅዱስ</a:t>
            </a:r>
            <a:r>
              <a:rPr lang="en-CA" sz="4000" dirty="0" smtClean="0"/>
              <a:t>። </a:t>
            </a:r>
            <a:r>
              <a:rPr lang="en-CA" sz="4000" dirty="0" err="1" smtClean="0"/>
              <a:t>ወእምአፈ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ገብርከ</a:t>
            </a:r>
            <a:r>
              <a:rPr lang="en-CA" sz="4000" dirty="0" smtClean="0"/>
              <a:t> </a:t>
            </a:r>
            <a:r>
              <a:rPr lang="en-CA" sz="4000" dirty="0" err="1" smtClean="0"/>
              <a:t>ኃጥእ</a:t>
            </a:r>
            <a:r>
              <a:rPr lang="en-CA" sz="4000" dirty="0" smtClean="0"/>
              <a:t> </a:t>
            </a:r>
            <a:r>
              <a:rPr lang="en-CA" sz="4000" dirty="0" err="1" smtClean="0"/>
              <a:t>ወአባሲ</a:t>
            </a:r>
            <a:r>
              <a:rPr lang="en-CA" sz="4000" dirty="0" smtClean="0"/>
              <a:t>። </a:t>
            </a:r>
          </a:p>
          <a:p>
            <a:r>
              <a:rPr lang="en-CA" sz="1400" dirty="0" smtClean="0">
                <a:solidFill>
                  <a:srgbClr val="FFC000"/>
                </a:solidFill>
              </a:rPr>
              <a:t>፰.  </a:t>
            </a:r>
            <a:r>
              <a:rPr lang="en-CA" sz="4000" dirty="0" smtClean="0"/>
              <a:t>ኦ </a:t>
            </a:r>
            <a:r>
              <a:rPr lang="en-CA" sz="4000" dirty="0" err="1" smtClean="0"/>
              <a:t>መሓሪ</a:t>
            </a:r>
            <a:r>
              <a:rPr lang="en-CA" sz="4000" dirty="0" smtClean="0"/>
              <a:t> </a:t>
            </a:r>
            <a:r>
              <a:rPr lang="en-CA" sz="4000" dirty="0" err="1" smtClean="0"/>
              <a:t>ወመስተሣ</a:t>
            </a:r>
            <a:endParaRPr lang="en-CA" sz="4000" dirty="0" smtClean="0"/>
          </a:p>
          <a:p>
            <a:r>
              <a:rPr lang="en-CA" sz="4000" dirty="0" err="1" smtClean="0"/>
              <a:t>ሕል</a:t>
            </a:r>
            <a:r>
              <a:rPr lang="en-CA" sz="4000" dirty="0" smtClean="0"/>
              <a:t> </a:t>
            </a:r>
            <a:r>
              <a:rPr lang="en-CA" sz="4000" dirty="0" err="1" smtClean="0"/>
              <a:t>ወመፍቀሬ</a:t>
            </a:r>
            <a:r>
              <a:rPr lang="en-CA" sz="4000" dirty="0" smtClean="0"/>
              <a:t> </a:t>
            </a:r>
            <a:r>
              <a:rPr lang="en-CA" sz="4000" dirty="0" err="1" smtClean="0"/>
              <a:t>ሰብ</a:t>
            </a:r>
            <a:r>
              <a:rPr lang="en-CA" sz="4000" dirty="0" smtClean="0"/>
              <a:t>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ዘተዐትት</a:t>
            </a:r>
            <a:r>
              <a:rPr lang="en-CA" sz="4000" dirty="0" smtClean="0"/>
              <a:t> </a:t>
            </a:r>
            <a:r>
              <a:rPr lang="en-CA" sz="4000" dirty="0" err="1" smtClean="0"/>
              <a:t>ኃጢኣተ</a:t>
            </a:r>
            <a:r>
              <a:rPr lang="en-CA" sz="4000" dirty="0" smtClean="0"/>
              <a:t> </a:t>
            </a:r>
            <a:r>
              <a:rPr lang="en-CA" sz="4000" dirty="0" err="1" smtClean="0"/>
              <a:t>ዓለም</a:t>
            </a:r>
            <a:r>
              <a:rPr lang="en-CA" sz="4000" dirty="0" smtClean="0"/>
              <a:t> ፣ </a:t>
            </a:r>
            <a:endParaRPr lang="pt-BR" sz="4000" dirty="0" smtClean="0"/>
          </a:p>
        </p:txBody>
      </p:sp>
    </p:spTree>
    <p:extLst>
      <p:ext uri="{BB962C8B-B14F-4D97-AF65-F5344CB8AC3E}">
        <p14:creationId xmlns:p14="http://schemas.microsoft.com/office/powerpoint/2010/main" val="683849621"/>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5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8931" y="0"/>
            <a:ext cx="4449728" cy="6863417"/>
          </a:xfrm>
          <a:prstGeom prst="rect">
            <a:avLst/>
          </a:prstGeom>
        </p:spPr>
        <p:txBody>
          <a:bodyPr wrap="square">
            <a:spAutoFit/>
          </a:bodyPr>
          <a:lstStyle/>
          <a:p>
            <a:r>
              <a:rPr lang="en-CA" sz="4000" dirty="0" err="1" smtClean="0"/>
              <a:t>ኃጢኣት</a:t>
            </a:r>
            <a:r>
              <a:rPr lang="en-CA" sz="4000" dirty="0" smtClean="0"/>
              <a:t> </a:t>
            </a:r>
            <a:r>
              <a:rPr lang="en-CA" sz="4000" dirty="0" err="1" smtClean="0"/>
              <a:t>እተርሕቕ</a:t>
            </a:r>
            <a:r>
              <a:rPr lang="en-CA" sz="4000" dirty="0" smtClean="0"/>
              <a:t> </a:t>
            </a:r>
            <a:r>
              <a:rPr lang="en-CA" sz="4000" dirty="0" err="1" smtClean="0"/>
              <a:t>ናይ</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ንስሓኦም</a:t>
            </a:r>
            <a:r>
              <a:rPr lang="en-CA" sz="4000" dirty="0" smtClean="0"/>
              <a:t> </a:t>
            </a:r>
            <a:r>
              <a:rPr lang="en-CA" sz="4000" dirty="0" err="1" smtClean="0"/>
              <a:t>ተቐበል</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ብርሃንካውን</a:t>
            </a:r>
            <a:r>
              <a:rPr lang="en-CA" sz="4000" dirty="0" smtClean="0"/>
              <a:t> </a:t>
            </a:r>
            <a:r>
              <a:rPr lang="en-CA" sz="4000" dirty="0" err="1" smtClean="0"/>
              <a:t>ኣብርሃሎም</a:t>
            </a:r>
            <a:r>
              <a:rPr lang="en-CA" sz="4000" dirty="0" smtClean="0"/>
              <a:t>። 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ኃጢኣቶምውን</a:t>
            </a:r>
            <a:r>
              <a:rPr lang="en-CA" sz="4000" dirty="0" smtClean="0"/>
              <a:t> </a:t>
            </a:r>
            <a:r>
              <a:rPr lang="en-CA" sz="4000" dirty="0" err="1" smtClean="0"/>
              <a:t>ኅደገሎም</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ሰብን</a:t>
            </a:r>
            <a:r>
              <a:rPr lang="en-CA" sz="4000" dirty="0" smtClean="0"/>
              <a:t> </a:t>
            </a:r>
            <a:r>
              <a:rPr lang="en-CA" sz="4000" dirty="0" err="1" smtClean="0"/>
              <a:t>ኢኻ</a:t>
            </a:r>
            <a:r>
              <a:rPr lang="en-CA" sz="4000" dirty="0" smtClean="0"/>
              <a:t> </a:t>
            </a:r>
            <a:r>
              <a:rPr lang="en-CA" sz="4000" dirty="0" err="1" smtClean="0"/>
              <a:t>እሞ</a:t>
            </a:r>
            <a:r>
              <a:rPr lang="en-CA" sz="4000" dirty="0" smtClean="0"/>
              <a:t>፥</a:t>
            </a:r>
          </a:p>
          <a:p>
            <a:r>
              <a:rPr lang="en-CA" sz="1400" dirty="0" smtClean="0">
                <a:solidFill>
                  <a:srgbClr val="FFC000"/>
                </a:solidFill>
              </a:rPr>
              <a:t>9.  </a:t>
            </a:r>
            <a:r>
              <a:rPr lang="en-CA" sz="4000" dirty="0" smtClean="0"/>
              <a:t>ኦ  </a:t>
            </a:r>
            <a:r>
              <a:rPr lang="en-CA" sz="4000" dirty="0" err="1" smtClean="0"/>
              <a:t>እግዚኣብሔር</a:t>
            </a:r>
            <a:r>
              <a:rPr lang="en-CA" sz="4000" dirty="0" smtClean="0"/>
              <a:t>  </a:t>
            </a:r>
            <a:r>
              <a:rPr lang="en-CA" sz="4000" dirty="0" err="1" smtClean="0"/>
              <a:t>ኣምላ</a:t>
            </a:r>
            <a:endParaRPr lang="en-CA" sz="4000" dirty="0" smtClean="0"/>
          </a:p>
          <a:p>
            <a:r>
              <a:rPr lang="en-CA" sz="4000" dirty="0" err="1" smtClean="0"/>
              <a:t>ኽና</a:t>
            </a:r>
            <a:r>
              <a:rPr lang="en-CA" sz="4000" dirty="0" smtClean="0"/>
              <a:t> ፥ </a:t>
            </a:r>
            <a:r>
              <a:rPr lang="en-CA" sz="4000" dirty="0" err="1" smtClean="0"/>
              <a:t>በዓል</a:t>
            </a:r>
            <a:r>
              <a:rPr lang="en-CA" sz="4000" dirty="0" smtClean="0"/>
              <a:t> </a:t>
            </a:r>
            <a:r>
              <a:rPr lang="en-CA" sz="4000" dirty="0" err="1" smtClean="0"/>
              <a:t>ብዙሕ</a:t>
            </a:r>
            <a:r>
              <a:rPr lang="en-CA" sz="4000" dirty="0" smtClean="0"/>
              <a:t>  </a:t>
            </a:r>
            <a:r>
              <a:rPr lang="en-CA" sz="4000" dirty="0" err="1" smtClean="0"/>
              <a:t>ምሕ</a:t>
            </a:r>
            <a:endParaRPr lang="en-CA" sz="4000" dirty="0" smtClean="0"/>
          </a:p>
          <a:p>
            <a:r>
              <a:rPr lang="en-CA" sz="4000" dirty="0" err="1" smtClean="0"/>
              <a:t>ረት</a:t>
            </a:r>
            <a:r>
              <a:rPr lang="en-CA" sz="4000" dirty="0" smtClean="0"/>
              <a:t>፥ </a:t>
            </a:r>
            <a:r>
              <a:rPr lang="en-CA" sz="4000" dirty="0" err="1" smtClean="0"/>
              <a:t>መዓትካ</a:t>
            </a:r>
            <a:r>
              <a:rPr lang="en-CA" sz="4000" dirty="0" smtClean="0"/>
              <a:t> </a:t>
            </a:r>
            <a:r>
              <a:rPr lang="en-CA" sz="4000" dirty="0" err="1" smtClean="0"/>
              <a:t>ዝረሓቐ</a:t>
            </a:r>
            <a:r>
              <a:rPr lang="en-CA" sz="4000" dirty="0" smtClean="0"/>
              <a:t>፥</a:t>
            </a:r>
            <a:endParaRPr lang="en-CA" sz="4000" dirty="0"/>
          </a:p>
        </p:txBody>
      </p:sp>
      <p:sp>
        <p:nvSpPr>
          <p:cNvPr id="20" name="Rectangle 19"/>
          <p:cNvSpPr/>
          <p:nvPr/>
        </p:nvSpPr>
        <p:spPr>
          <a:xfrm>
            <a:off x="8211200" y="59789"/>
            <a:ext cx="3980800" cy="6571030"/>
          </a:xfrm>
          <a:prstGeom prst="rect">
            <a:avLst/>
          </a:prstGeom>
        </p:spPr>
        <p:txBody>
          <a:bodyPr wrap="square">
            <a:spAutoFit/>
          </a:bodyPr>
          <a:lstStyle/>
          <a:p>
            <a:pPr marL="40639" marR="40639">
              <a:spcBef>
                <a:spcPts val="600"/>
              </a:spcBef>
              <a:buClr>
                <a:srgbClr val="000000"/>
              </a:buClr>
              <a:defRPr sz="2000"/>
            </a:pPr>
            <a:r>
              <a:rPr lang="en-US" sz="3200" dirty="0" smtClean="0">
                <a:uFill>
                  <a:solidFill>
                    <a:srgbClr val="000000"/>
                  </a:solidFill>
                </a:uFill>
              </a:rPr>
              <a:t>Sin of </a:t>
            </a:r>
            <a:r>
              <a:rPr lang="en-US" sz="3200" dirty="0">
                <a:uFill>
                  <a:solidFill>
                    <a:srgbClr val="000000"/>
                  </a:solidFill>
                </a:uFill>
              </a:rPr>
              <a:t>the world, accept the penitence of </a:t>
            </a:r>
            <a:r>
              <a:rPr lang="en-US" sz="3200" dirty="0" smtClean="0">
                <a:uFill>
                  <a:solidFill>
                    <a:srgbClr val="000000"/>
                  </a:solidFill>
                </a:uFill>
              </a:rPr>
              <a:t>Thy servants </a:t>
            </a:r>
            <a:r>
              <a:rPr lang="en-US" sz="3200" dirty="0">
                <a:uFill>
                  <a:solidFill>
                    <a:srgbClr val="000000"/>
                  </a:solidFill>
                </a:uFill>
              </a:rPr>
              <a:t>and Thy handmaids, and </a:t>
            </a:r>
            <a:r>
              <a:rPr lang="en-US" sz="3200" dirty="0" smtClean="0">
                <a:uFill>
                  <a:solidFill>
                    <a:srgbClr val="000000"/>
                  </a:solidFill>
                </a:uFill>
              </a:rPr>
              <a:t>shine upon </a:t>
            </a:r>
            <a:r>
              <a:rPr lang="en-US" sz="3200" dirty="0">
                <a:uFill>
                  <a:solidFill>
                    <a:srgbClr val="000000"/>
                  </a:solidFill>
                </a:uFill>
              </a:rPr>
              <a:t>them with the light of everlasting life</a:t>
            </a:r>
            <a:r>
              <a:rPr lang="en-US" sz="3200" dirty="0" smtClean="0">
                <a:uFill>
                  <a:solidFill>
                    <a:srgbClr val="000000"/>
                  </a:solidFill>
                </a:uFill>
              </a:rPr>
              <a:t>, and </a:t>
            </a:r>
            <a:r>
              <a:rPr lang="en-US" sz="3200" dirty="0">
                <a:uFill>
                  <a:solidFill>
                    <a:srgbClr val="000000"/>
                  </a:solidFill>
                </a:uFill>
              </a:rPr>
              <a:t>forgive them, Lord, all their sins; </a:t>
            </a:r>
            <a:r>
              <a:rPr lang="en-US" sz="3200" dirty="0" smtClean="0">
                <a:uFill>
                  <a:solidFill>
                    <a:srgbClr val="000000"/>
                  </a:solidFill>
                </a:uFill>
              </a:rPr>
              <a:t>for Thou </a:t>
            </a:r>
            <a:r>
              <a:rPr lang="en-US" sz="3200" dirty="0">
                <a:uFill>
                  <a:solidFill>
                    <a:srgbClr val="000000"/>
                  </a:solidFill>
                </a:uFill>
              </a:rPr>
              <a:t>art good and the lover of man</a:t>
            </a:r>
            <a:r>
              <a:rPr lang="en-US" sz="32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9</a:t>
            </a:r>
            <a:r>
              <a:rPr lang="en-US" sz="1400" dirty="0">
                <a:solidFill>
                  <a:srgbClr val="FFC000"/>
                </a:solidFill>
                <a:uFill>
                  <a:solidFill>
                    <a:srgbClr val="000000"/>
                  </a:solidFill>
                </a:uFill>
              </a:rPr>
              <a:t>. </a:t>
            </a:r>
            <a:r>
              <a:rPr lang="en-US" sz="3200" dirty="0">
                <a:uFill>
                  <a:solidFill>
                    <a:srgbClr val="000000"/>
                  </a:solidFill>
                </a:uFill>
              </a:rPr>
              <a:t>O Lord our God, merciful, slow </a:t>
            </a:r>
            <a:r>
              <a:rPr lang="en-US" sz="3200" dirty="0" smtClean="0">
                <a:uFill>
                  <a:solidFill>
                    <a:srgbClr val="000000"/>
                  </a:solidFill>
                </a:uFill>
              </a:rPr>
              <a:t>to anger</a:t>
            </a:r>
            <a:r>
              <a:rPr lang="en-US" sz="3200" dirty="0">
                <a:uFill>
                  <a:solidFill>
                    <a:srgbClr val="000000"/>
                  </a:solidFill>
                </a:uFill>
              </a:rPr>
              <a:t>, plenteous </a:t>
            </a:r>
            <a:r>
              <a:rPr lang="en-US" sz="3200" dirty="0" smtClean="0">
                <a:uFill>
                  <a:solidFill>
                    <a:srgbClr val="000000"/>
                  </a:solidFill>
                </a:uFill>
              </a:rPr>
              <a:t>in</a:t>
            </a:r>
            <a:endParaRPr lang="en-US" sz="3200" dirty="0">
              <a:uFill>
                <a:solidFill>
                  <a:srgbClr val="000000"/>
                </a:solidFill>
              </a:uFill>
            </a:endParaRPr>
          </a:p>
        </p:txBody>
      </p:sp>
      <p:sp>
        <p:nvSpPr>
          <p:cNvPr id="2" name="Rectangle 1"/>
          <p:cNvSpPr/>
          <p:nvPr/>
        </p:nvSpPr>
        <p:spPr>
          <a:xfrm>
            <a:off x="-52975" y="26700"/>
            <a:ext cx="4146856" cy="6863417"/>
          </a:xfrm>
          <a:prstGeom prst="rect">
            <a:avLst/>
          </a:prstGeom>
        </p:spPr>
        <p:txBody>
          <a:bodyPr wrap="square">
            <a:spAutoFit/>
          </a:bodyPr>
          <a:lstStyle/>
          <a:p>
            <a:r>
              <a:rPr lang="en-CA" sz="4000" dirty="0" err="1" smtClean="0"/>
              <a:t>ተወከፍ</a:t>
            </a:r>
            <a:r>
              <a:rPr lang="en-CA" sz="4000" dirty="0" smtClean="0"/>
              <a:t> </a:t>
            </a:r>
            <a:r>
              <a:rPr lang="en-CA" sz="4000" dirty="0" err="1" smtClean="0"/>
              <a:t>ንስሓሖሙ</a:t>
            </a:r>
            <a:r>
              <a:rPr lang="en-CA" sz="4000" dirty="0" smtClean="0"/>
              <a:t> </a:t>
            </a:r>
            <a:r>
              <a:rPr lang="en-CA" sz="4000" dirty="0" err="1" smtClean="0"/>
              <a:t>ለአግብርቲከ</a:t>
            </a:r>
            <a:r>
              <a:rPr lang="en-CA" sz="4000" dirty="0" smtClean="0"/>
              <a:t> </a:t>
            </a:r>
            <a:r>
              <a:rPr lang="en-CA" sz="4000" dirty="0" err="1" smtClean="0"/>
              <a:t>ወለአእማ</a:t>
            </a:r>
            <a:endParaRPr lang="en-CA" sz="4000" dirty="0" smtClean="0"/>
          </a:p>
          <a:p>
            <a:r>
              <a:rPr lang="en-CA" sz="4000" dirty="0" err="1" smtClean="0"/>
              <a:t>ቲከ</a:t>
            </a:r>
            <a:r>
              <a:rPr lang="en-CA" sz="4000" dirty="0" smtClean="0"/>
              <a:t>። </a:t>
            </a:r>
            <a:r>
              <a:rPr lang="en-CA" sz="4000" dirty="0" err="1" smtClean="0"/>
              <a:t>ወአሥርቅ</a:t>
            </a:r>
            <a:r>
              <a:rPr lang="en-CA" sz="4000" dirty="0" smtClean="0"/>
              <a:t>  </a:t>
            </a:r>
            <a:r>
              <a:rPr lang="en-CA" sz="4000" dirty="0" err="1" smtClean="0"/>
              <a:t>ላዕሌ</a:t>
            </a:r>
            <a:endParaRPr lang="en-CA" sz="4000" dirty="0" smtClean="0"/>
          </a:p>
          <a:p>
            <a:r>
              <a:rPr lang="en-CA" sz="4000" dirty="0" err="1" smtClean="0"/>
              <a:t>ሆሙ</a:t>
            </a:r>
            <a:r>
              <a:rPr lang="en-CA" sz="4000" dirty="0" smtClean="0"/>
              <a:t> </a:t>
            </a:r>
            <a:r>
              <a:rPr lang="en-CA" sz="4000" dirty="0" err="1" smtClean="0"/>
              <a:t>ብርሃነ</a:t>
            </a:r>
            <a:r>
              <a:rPr lang="en-CA" sz="4000" dirty="0" smtClean="0"/>
              <a:t> </a:t>
            </a:r>
            <a:r>
              <a:rPr lang="en-CA" sz="4000" dirty="0" err="1" smtClean="0"/>
              <a:t>ሕይወት</a:t>
            </a:r>
            <a:r>
              <a:rPr lang="en-CA" sz="4000" dirty="0" smtClean="0"/>
              <a:t> </a:t>
            </a:r>
            <a:r>
              <a:rPr lang="en-CA" sz="4000" dirty="0" err="1" smtClean="0"/>
              <a:t>ዘለዓለም</a:t>
            </a:r>
            <a:r>
              <a:rPr lang="en-CA" sz="4000" dirty="0" smtClean="0"/>
              <a:t> </a:t>
            </a:r>
            <a:r>
              <a:rPr lang="en-CA" sz="4000" dirty="0" err="1" smtClean="0"/>
              <a:t>ወሥረይ</a:t>
            </a:r>
            <a:r>
              <a:rPr lang="en-CA" sz="4000" dirty="0" smtClean="0"/>
              <a:t> </a:t>
            </a:r>
            <a:r>
              <a:rPr lang="en-CA" sz="4000" dirty="0" err="1" smtClean="0"/>
              <a:t>ሎሙ</a:t>
            </a:r>
            <a:r>
              <a:rPr lang="en-CA" sz="4000" dirty="0" smtClean="0"/>
              <a:t> </a:t>
            </a:r>
            <a:r>
              <a:rPr lang="en-CA" sz="4000" dirty="0" err="1" smtClean="0"/>
              <a:t>እግዚኦ</a:t>
            </a:r>
            <a:r>
              <a:rPr lang="en-CA" sz="4000" dirty="0" smtClean="0"/>
              <a:t> </a:t>
            </a:r>
            <a:r>
              <a:rPr lang="en-CA" sz="4000" dirty="0" err="1" smtClean="0"/>
              <a:t>ኵሎ</a:t>
            </a:r>
            <a:r>
              <a:rPr lang="en-CA" sz="4000" dirty="0" smtClean="0"/>
              <a:t> </a:t>
            </a:r>
            <a:r>
              <a:rPr lang="en-CA" sz="4000" dirty="0" err="1" smtClean="0"/>
              <a:t>ኃጢአቶሙ</a:t>
            </a:r>
            <a:r>
              <a:rPr lang="en-CA" sz="4000" dirty="0" smtClean="0"/>
              <a:t> ፣ </a:t>
            </a:r>
            <a:r>
              <a:rPr lang="en-CA" sz="4000" dirty="0" err="1" smtClean="0"/>
              <a:t>እስመ</a:t>
            </a:r>
            <a:r>
              <a:rPr lang="en-CA" sz="4000" dirty="0" smtClean="0"/>
              <a:t>  </a:t>
            </a:r>
            <a:r>
              <a:rPr lang="en-CA" sz="4000" dirty="0" err="1" smtClean="0"/>
              <a:t>ኄር</a:t>
            </a:r>
            <a:r>
              <a:rPr lang="en-CA" sz="4000" dirty="0" smtClean="0"/>
              <a:t> </a:t>
            </a:r>
            <a:r>
              <a:rPr lang="en-CA" sz="4000" dirty="0" err="1" smtClean="0"/>
              <a:t>አንተ</a:t>
            </a:r>
            <a:r>
              <a:rPr lang="en-CA" sz="4000" dirty="0" smtClean="0"/>
              <a:t> </a:t>
            </a:r>
            <a:r>
              <a:rPr lang="en-CA" sz="4000" dirty="0" err="1" smtClean="0"/>
              <a:t>ወመፍቀሬ</a:t>
            </a:r>
            <a:r>
              <a:rPr lang="en-CA" sz="4000" dirty="0" smtClean="0"/>
              <a:t> </a:t>
            </a:r>
            <a:r>
              <a:rPr lang="en-CA" sz="4000" dirty="0" err="1" smtClean="0"/>
              <a:t>ሰብእ</a:t>
            </a:r>
            <a:r>
              <a:rPr lang="en-CA" sz="4000" dirty="0" smtClean="0"/>
              <a:t>።</a:t>
            </a:r>
          </a:p>
          <a:p>
            <a:r>
              <a:rPr lang="en-CA" sz="4000" dirty="0" smtClean="0"/>
              <a:t> </a:t>
            </a:r>
            <a:r>
              <a:rPr lang="en-CA" sz="1400" dirty="0" smtClean="0">
                <a:solidFill>
                  <a:srgbClr val="FFC000"/>
                </a:solidFill>
              </a:rPr>
              <a:t>፱.  </a:t>
            </a:r>
            <a:r>
              <a:rPr lang="en-CA" sz="4000" dirty="0" smtClean="0"/>
              <a:t>ኦ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ወመሥተሳህል</a:t>
            </a:r>
            <a:r>
              <a:rPr lang="en-CA" sz="4000" dirty="0" smtClean="0"/>
              <a:t> </a:t>
            </a:r>
            <a:r>
              <a:rPr lang="en-CA" sz="4000" dirty="0" err="1" smtClean="0"/>
              <a:t>ርኁቀ</a:t>
            </a:r>
            <a:r>
              <a:rPr lang="en-CA" sz="4000" dirty="0" smtClean="0"/>
              <a:t> </a:t>
            </a:r>
            <a:r>
              <a:rPr lang="en-CA" sz="4000" dirty="0" err="1" smtClean="0"/>
              <a:t>መዓት</a:t>
            </a:r>
            <a:r>
              <a:rPr lang="en-CA" sz="4000" dirty="0" smtClean="0"/>
              <a:t> </a:t>
            </a:r>
            <a:r>
              <a:rPr lang="en-CA" sz="4000" dirty="0" err="1" smtClean="0"/>
              <a:t>ወብዙኃ</a:t>
            </a:r>
            <a:endParaRPr lang="pt-BR" sz="4000" dirty="0" smtClean="0"/>
          </a:p>
        </p:txBody>
      </p:sp>
    </p:spTree>
    <p:extLst>
      <p:ext uri="{BB962C8B-B14F-4D97-AF65-F5344CB8AC3E}">
        <p14:creationId xmlns:p14="http://schemas.microsoft.com/office/powerpoint/2010/main" val="4109707080"/>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17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2" y="0"/>
            <a:ext cx="4509427" cy="6863417"/>
          </a:xfrm>
          <a:prstGeom prst="rect">
            <a:avLst/>
          </a:prstGeom>
        </p:spPr>
        <p:txBody>
          <a:bodyPr wrap="square">
            <a:spAutoFit/>
          </a:bodyPr>
          <a:lstStyle/>
          <a:p>
            <a:r>
              <a:rPr lang="en-CA" sz="4000" dirty="0" err="1" smtClean="0"/>
              <a:t>ምሕረትካ</a:t>
            </a:r>
            <a:r>
              <a:rPr lang="en-CA" sz="4000" dirty="0" smtClean="0"/>
              <a:t> </a:t>
            </a:r>
            <a:r>
              <a:rPr lang="en-CA" sz="4000" dirty="0" err="1" smtClean="0"/>
              <a:t>ዝበዝሐ</a:t>
            </a:r>
            <a:r>
              <a:rPr lang="en-CA" sz="4000" dirty="0" smtClean="0"/>
              <a:t> </a:t>
            </a:r>
            <a:r>
              <a:rPr lang="en-CA" sz="4000" dirty="0" err="1" smtClean="0"/>
              <a:t>ጻድቅ</a:t>
            </a:r>
            <a:r>
              <a:rPr lang="en-CA" sz="4000" dirty="0" smtClean="0"/>
              <a:t> </a:t>
            </a:r>
            <a:r>
              <a:rPr lang="en-CA" sz="4000" dirty="0" err="1" smtClean="0"/>
              <a:t>ንዓይ</a:t>
            </a:r>
            <a:r>
              <a:rPr lang="en-CA" sz="4000" dirty="0" smtClean="0"/>
              <a:t> </a:t>
            </a:r>
            <a:r>
              <a:rPr lang="en-CA" sz="4000" dirty="0" err="1" smtClean="0"/>
              <a:t>ንባርያኻ</a:t>
            </a:r>
            <a:r>
              <a:rPr lang="en-CA" sz="4000" dirty="0" smtClean="0"/>
              <a:t> </a:t>
            </a:r>
            <a:r>
              <a:rPr lang="en-CA" sz="4000" dirty="0" err="1" smtClean="0"/>
              <a:t>ኃጢኣተይ</a:t>
            </a:r>
            <a:r>
              <a:rPr lang="en-CA" sz="4000" dirty="0" smtClean="0"/>
              <a:t> </a:t>
            </a:r>
            <a:r>
              <a:rPr lang="en-CA" sz="4000" dirty="0" err="1" smtClean="0"/>
              <a:t>ሥረየለይ</a:t>
            </a:r>
            <a:r>
              <a:rPr lang="en-CA" sz="4000" dirty="0" smtClean="0"/>
              <a:t>። </a:t>
            </a:r>
          </a:p>
          <a:p>
            <a:r>
              <a:rPr lang="en-CA" sz="1400" dirty="0" smtClean="0">
                <a:solidFill>
                  <a:srgbClr val="FFC000"/>
                </a:solidFill>
              </a:rPr>
              <a:t>10. </a:t>
            </a:r>
            <a:r>
              <a:rPr lang="en-CA" sz="4000" dirty="0" err="1" smtClean="0"/>
              <a:t>ንዅሎም</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ባሮትካውን</a:t>
            </a:r>
            <a:r>
              <a:rPr lang="en-CA" sz="4000" dirty="0" smtClean="0"/>
              <a:t> </a:t>
            </a:r>
            <a:r>
              <a:rPr lang="en-CA" sz="4000" dirty="0" err="1" smtClean="0"/>
              <a:t>ካብ</a:t>
            </a:r>
            <a:r>
              <a:rPr lang="en-CA" sz="4000" dirty="0" smtClean="0"/>
              <a:t> </a:t>
            </a:r>
            <a:r>
              <a:rPr lang="en-CA" sz="4000" dirty="0" err="1" smtClean="0"/>
              <a:t>በደልን</a:t>
            </a:r>
            <a:r>
              <a:rPr lang="en-CA" sz="4000" dirty="0" smtClean="0"/>
              <a:t> </a:t>
            </a:r>
            <a:r>
              <a:rPr lang="en-CA" sz="4000" dirty="0" err="1" smtClean="0"/>
              <a:t>ካብ</a:t>
            </a:r>
            <a:r>
              <a:rPr lang="en-CA" sz="4000" dirty="0" smtClean="0"/>
              <a:t> </a:t>
            </a:r>
            <a:r>
              <a:rPr lang="en-CA" sz="4000" dirty="0" err="1" smtClean="0"/>
              <a:t>መርገምን</a:t>
            </a:r>
            <a:r>
              <a:rPr lang="en-CA" sz="4000" dirty="0" smtClean="0"/>
              <a:t> </a:t>
            </a:r>
            <a:r>
              <a:rPr lang="en-CA" sz="4000" dirty="0" err="1" smtClean="0"/>
              <a:t>ኣድሕኖም</a:t>
            </a:r>
            <a:r>
              <a:rPr lang="en-CA" sz="4000" dirty="0" smtClean="0"/>
              <a:t>። ኦ </a:t>
            </a:r>
            <a:r>
              <a:rPr lang="en-CA" sz="4000" dirty="0" err="1" smtClean="0"/>
              <a:t>ጐይታ</a:t>
            </a:r>
            <a:r>
              <a:rPr lang="en-CA" sz="4000" dirty="0" smtClean="0"/>
              <a:t>፣ </a:t>
            </a:r>
            <a:r>
              <a:rPr lang="en-CA" sz="4000" dirty="0" err="1" smtClean="0"/>
              <a:t>ብእንዛረቦን</a:t>
            </a:r>
            <a:r>
              <a:rPr lang="en-CA" sz="4000" dirty="0" smtClean="0"/>
              <a:t>፡ </a:t>
            </a:r>
            <a:r>
              <a:rPr lang="en-CA" sz="4000" dirty="0" err="1" smtClean="0"/>
              <a:t>ብእንሓስቦን</a:t>
            </a:r>
            <a:r>
              <a:rPr lang="en-CA" sz="4000" dirty="0" smtClean="0"/>
              <a:t>፡ </a:t>
            </a:r>
            <a:r>
              <a:rPr lang="en-CA" sz="4000" dirty="0" err="1" smtClean="0"/>
              <a:t>ኵሉ</a:t>
            </a:r>
            <a:r>
              <a:rPr lang="en-CA" sz="4000" dirty="0" smtClean="0"/>
              <a:t> </a:t>
            </a:r>
            <a:r>
              <a:rPr lang="en-CA" sz="4000" dirty="0" err="1" smtClean="0"/>
              <a:t>ንዓኻ</a:t>
            </a:r>
            <a:r>
              <a:rPr lang="en-CA" sz="4000" dirty="0" smtClean="0"/>
              <a:t> </a:t>
            </a:r>
            <a:r>
              <a:rPr lang="en-CA" sz="4000" dirty="0" err="1" smtClean="0"/>
              <a:t>እንተ</a:t>
            </a:r>
            <a:r>
              <a:rPr lang="en-CA" sz="4000" dirty="0" smtClean="0"/>
              <a:t> </a:t>
            </a:r>
            <a:r>
              <a:rPr lang="en-CA" sz="4000" dirty="0" err="1" smtClean="0"/>
              <a:t>በደልና</a:t>
            </a:r>
            <a:r>
              <a:rPr lang="en-CA" sz="4000" dirty="0" smtClean="0"/>
              <a:t>፣ </a:t>
            </a:r>
            <a:r>
              <a:rPr lang="en-CA" sz="4000" dirty="0" err="1" smtClean="0"/>
              <a:t>ኅደገልና</a:t>
            </a:r>
            <a:r>
              <a:rPr lang="en-CA" sz="4000" dirty="0" smtClean="0"/>
              <a:t>፥ </a:t>
            </a:r>
            <a:r>
              <a:rPr lang="en-CA" sz="4000" dirty="0" err="1" smtClean="0"/>
              <a:t>ሥረየልና</a:t>
            </a:r>
            <a:r>
              <a:rPr lang="en-CA" sz="4000" dirty="0" smtClean="0"/>
              <a:t>፥ </a:t>
            </a:r>
            <a:r>
              <a:rPr lang="en-CA" sz="4000" dirty="0" err="1" smtClean="0"/>
              <a:t>ኣናሕስየልና</a:t>
            </a:r>
            <a:r>
              <a:rPr lang="en-CA" sz="4000" dirty="0" smtClean="0"/>
              <a:t>፥</a:t>
            </a:r>
            <a:endParaRPr lang="en-CA" sz="4000" dirty="0"/>
          </a:p>
        </p:txBody>
      </p:sp>
      <p:sp>
        <p:nvSpPr>
          <p:cNvPr id="20" name="Rectangle 19"/>
          <p:cNvSpPr/>
          <p:nvPr/>
        </p:nvSpPr>
        <p:spPr>
          <a:xfrm>
            <a:off x="8166319" y="3688"/>
            <a:ext cx="4173081" cy="6509474"/>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mercy and </a:t>
            </a:r>
            <a:r>
              <a:rPr lang="en-US" sz="3600" dirty="0" smtClean="0">
                <a:uFill>
                  <a:solidFill>
                    <a:srgbClr val="000000"/>
                  </a:solidFill>
                </a:uFill>
              </a:rPr>
              <a:t>righteous , </a:t>
            </a:r>
            <a:r>
              <a:rPr lang="en-US" sz="3400" dirty="0" smtClean="0">
                <a:uFill>
                  <a:solidFill>
                    <a:srgbClr val="000000"/>
                  </a:solidFill>
                </a:uFill>
              </a:rPr>
              <a:t>forgive </a:t>
            </a:r>
            <a:r>
              <a:rPr lang="en-US" sz="3400" dirty="0">
                <a:uFill>
                  <a:solidFill>
                    <a:srgbClr val="000000"/>
                  </a:solidFill>
                </a:uFill>
              </a:rPr>
              <a:t>me my </a:t>
            </a:r>
            <a:r>
              <a:rPr lang="en-US" sz="3400" dirty="0" smtClean="0">
                <a:uFill>
                  <a:solidFill>
                    <a:srgbClr val="000000"/>
                  </a:solidFill>
                </a:uFill>
              </a:rPr>
              <a:t>sins.</a:t>
            </a:r>
          </a:p>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0. </a:t>
            </a:r>
            <a:r>
              <a:rPr lang="en-US" sz="3400" dirty="0">
                <a:uFill>
                  <a:solidFill>
                    <a:srgbClr val="000000"/>
                  </a:solidFill>
                </a:uFill>
              </a:rPr>
              <a:t>A</a:t>
            </a:r>
            <a:r>
              <a:rPr lang="en-US" sz="3400" dirty="0" smtClean="0">
                <a:uFill>
                  <a:solidFill>
                    <a:srgbClr val="000000"/>
                  </a:solidFill>
                </a:uFill>
              </a:rPr>
              <a:t>nd </a:t>
            </a:r>
            <a:r>
              <a:rPr lang="en-US" sz="3400" dirty="0">
                <a:uFill>
                  <a:solidFill>
                    <a:srgbClr val="000000"/>
                  </a:solidFill>
                </a:uFill>
              </a:rPr>
              <a:t>deliver all thy servants </a:t>
            </a:r>
            <a:r>
              <a:rPr lang="en-US" sz="3400" dirty="0" smtClean="0">
                <a:uFill>
                  <a:solidFill>
                    <a:srgbClr val="000000"/>
                  </a:solidFill>
                </a:uFill>
              </a:rPr>
              <a:t>and handmaids </a:t>
            </a:r>
            <a:r>
              <a:rPr lang="en-US" sz="3400" dirty="0">
                <a:uFill>
                  <a:solidFill>
                    <a:srgbClr val="000000"/>
                  </a:solidFill>
                </a:uFill>
              </a:rPr>
              <a:t>from all transgression and </a:t>
            </a:r>
            <a:r>
              <a:rPr lang="en-US" sz="3400" dirty="0" smtClean="0">
                <a:uFill>
                  <a:solidFill>
                    <a:srgbClr val="000000"/>
                  </a:solidFill>
                </a:uFill>
              </a:rPr>
              <a:t> curse. If </a:t>
            </a:r>
            <a:r>
              <a:rPr lang="en-US" sz="3400" dirty="0">
                <a:uFill>
                  <a:solidFill>
                    <a:srgbClr val="000000"/>
                  </a:solidFill>
                </a:uFill>
              </a:rPr>
              <a:t>we have transgressed against Thee, Lord</a:t>
            </a:r>
            <a:r>
              <a:rPr lang="en-US" sz="3400" dirty="0" smtClean="0">
                <a:uFill>
                  <a:solidFill>
                    <a:srgbClr val="000000"/>
                  </a:solidFill>
                </a:uFill>
              </a:rPr>
              <a:t>, whether </a:t>
            </a:r>
            <a:r>
              <a:rPr lang="en-US" sz="3400" dirty="0">
                <a:uFill>
                  <a:solidFill>
                    <a:srgbClr val="000000"/>
                  </a:solidFill>
                </a:uFill>
              </a:rPr>
              <a:t>in our word, deed, or thought</a:t>
            </a:r>
            <a:r>
              <a:rPr lang="en-US" sz="3400" dirty="0" smtClean="0">
                <a:uFill>
                  <a:solidFill>
                    <a:srgbClr val="000000"/>
                  </a:solidFill>
                </a:uFill>
              </a:rPr>
              <a:t>, release</a:t>
            </a:r>
            <a:r>
              <a:rPr lang="en-US" sz="3400" dirty="0">
                <a:uFill>
                  <a:solidFill>
                    <a:srgbClr val="000000"/>
                  </a:solidFill>
                </a:uFill>
              </a:rPr>
              <a:t>, remit, pardon </a:t>
            </a:r>
            <a:r>
              <a:rPr lang="en-US" sz="3400" dirty="0" smtClean="0">
                <a:uFill>
                  <a:solidFill>
                    <a:srgbClr val="000000"/>
                  </a:solidFill>
                </a:uFill>
              </a:rPr>
              <a:t>and</a:t>
            </a:r>
            <a:endParaRPr lang="en-US" sz="3400" dirty="0">
              <a:uFill>
                <a:solidFill>
                  <a:srgbClr val="000000"/>
                </a:solidFill>
              </a:uFill>
            </a:endParaRPr>
          </a:p>
        </p:txBody>
      </p:sp>
      <p:sp>
        <p:nvSpPr>
          <p:cNvPr id="2" name="Rectangle 1"/>
          <p:cNvSpPr/>
          <p:nvPr/>
        </p:nvSpPr>
        <p:spPr>
          <a:xfrm>
            <a:off x="-29071" y="68532"/>
            <a:ext cx="4099047" cy="6863417"/>
          </a:xfrm>
          <a:prstGeom prst="rect">
            <a:avLst/>
          </a:prstGeom>
        </p:spPr>
        <p:txBody>
          <a:bodyPr wrap="square">
            <a:spAutoFit/>
          </a:bodyPr>
          <a:lstStyle/>
          <a:p>
            <a:r>
              <a:rPr lang="en-CA" sz="4000" dirty="0" err="1" smtClean="0"/>
              <a:t>ምሕረት</a:t>
            </a:r>
            <a:r>
              <a:rPr lang="en-CA" sz="4000" dirty="0" smtClean="0"/>
              <a:t> </a:t>
            </a:r>
            <a:r>
              <a:rPr lang="en-CA" sz="4000" dirty="0" err="1" smtClean="0"/>
              <a:t>ወጻድቅ</a:t>
            </a:r>
            <a:r>
              <a:rPr lang="en-CA" sz="4000" dirty="0" smtClean="0"/>
              <a:t> </a:t>
            </a:r>
            <a:r>
              <a:rPr lang="en-CA" sz="4000" dirty="0" err="1" smtClean="0"/>
              <a:t>ሥረይ</a:t>
            </a:r>
            <a:r>
              <a:rPr lang="en-CA" sz="4000" dirty="0" smtClean="0"/>
              <a:t> </a:t>
            </a:r>
            <a:r>
              <a:rPr lang="en-CA" sz="4000" dirty="0" err="1" smtClean="0"/>
              <a:t>ሊተ</a:t>
            </a:r>
            <a:r>
              <a:rPr lang="en-CA" sz="4000" dirty="0" smtClean="0"/>
              <a:t> </a:t>
            </a:r>
            <a:r>
              <a:rPr lang="en-CA" sz="4000" dirty="0" err="1" smtClean="0"/>
              <a:t>ኃጢአትየ</a:t>
            </a:r>
            <a:r>
              <a:rPr lang="en-CA" sz="4000" dirty="0" smtClean="0"/>
              <a:t>። </a:t>
            </a:r>
          </a:p>
          <a:p>
            <a:r>
              <a:rPr lang="en-CA" sz="1400" dirty="0">
                <a:solidFill>
                  <a:srgbClr val="FFC000"/>
                </a:solidFill>
              </a:rPr>
              <a:t>፲</a:t>
            </a:r>
            <a:r>
              <a:rPr lang="en-CA" sz="1400" dirty="0" smtClean="0">
                <a:solidFill>
                  <a:srgbClr val="FFC000"/>
                </a:solidFill>
              </a:rPr>
              <a:t>. </a:t>
            </a:r>
            <a:r>
              <a:rPr lang="en-CA" sz="4000" dirty="0" err="1" smtClean="0"/>
              <a:t>ወለኵሎሙ</a:t>
            </a:r>
            <a:r>
              <a:rPr lang="en-CA" sz="4000" dirty="0" smtClean="0"/>
              <a:t> </a:t>
            </a:r>
            <a:r>
              <a:rPr lang="en-CA" sz="4000" dirty="0" err="1" smtClean="0"/>
              <a:t>አግብርቲከ</a:t>
            </a:r>
            <a:r>
              <a:rPr lang="en-CA" sz="4000" dirty="0" smtClean="0"/>
              <a:t> </a:t>
            </a:r>
            <a:r>
              <a:rPr lang="en-CA" sz="4000" dirty="0" err="1" smtClean="0"/>
              <a:t>ወአእማቲከ</a:t>
            </a:r>
            <a:r>
              <a:rPr lang="en-CA" sz="4000" dirty="0" smtClean="0"/>
              <a:t> </a:t>
            </a:r>
            <a:r>
              <a:rPr lang="en-CA" sz="4000" dirty="0" err="1" smtClean="0"/>
              <a:t>አድኅኖሙ</a:t>
            </a:r>
            <a:r>
              <a:rPr lang="en-CA" sz="4000" dirty="0" smtClean="0"/>
              <a:t> </a:t>
            </a:r>
            <a:r>
              <a:rPr lang="en-CA" sz="4000" dirty="0" err="1" smtClean="0"/>
              <a:t>እምኩሉ</a:t>
            </a:r>
            <a:r>
              <a:rPr lang="en-CA" sz="4000" dirty="0" smtClean="0"/>
              <a:t>  </a:t>
            </a:r>
            <a:r>
              <a:rPr lang="en-CA" sz="4000" dirty="0" err="1" smtClean="0"/>
              <a:t>አበሳ</a:t>
            </a:r>
            <a:r>
              <a:rPr lang="en-CA" sz="4000" dirty="0" smtClean="0"/>
              <a:t>  </a:t>
            </a:r>
            <a:r>
              <a:rPr lang="en-CA" sz="4000" dirty="0" err="1" smtClean="0"/>
              <a:t>ወመር</a:t>
            </a:r>
            <a:endParaRPr lang="en-CA" sz="4000" dirty="0" smtClean="0"/>
          </a:p>
          <a:p>
            <a:r>
              <a:rPr lang="en-CA" sz="4000" dirty="0" err="1" smtClean="0"/>
              <a:t>ገም</a:t>
            </a:r>
            <a:r>
              <a:rPr lang="en-CA" sz="4000" dirty="0" smtClean="0"/>
              <a:t>። </a:t>
            </a:r>
            <a:r>
              <a:rPr lang="en-CA" sz="4000" dirty="0" err="1" smtClean="0"/>
              <a:t>ለእመ</a:t>
            </a:r>
            <a:r>
              <a:rPr lang="en-CA" sz="4000" dirty="0" smtClean="0"/>
              <a:t> </a:t>
            </a:r>
            <a:r>
              <a:rPr lang="en-CA" sz="4000" dirty="0" err="1" smtClean="0"/>
              <a:t>አበስነ</a:t>
            </a:r>
            <a:r>
              <a:rPr lang="en-CA" sz="4000" dirty="0" smtClean="0"/>
              <a:t> </a:t>
            </a:r>
            <a:r>
              <a:rPr lang="en-CA" sz="4000" dirty="0" err="1" smtClean="0"/>
              <a:t>ለከ</a:t>
            </a:r>
            <a:r>
              <a:rPr lang="en-CA" sz="4000" dirty="0" smtClean="0"/>
              <a:t> </a:t>
            </a:r>
            <a:r>
              <a:rPr lang="en-CA" sz="4000" dirty="0" err="1" smtClean="0"/>
              <a:t>እግዚኦ</a:t>
            </a:r>
            <a:r>
              <a:rPr lang="en-CA" sz="4000" dirty="0" smtClean="0"/>
              <a:t> </a:t>
            </a:r>
            <a:r>
              <a:rPr lang="en-CA" sz="4000" dirty="0" err="1" smtClean="0"/>
              <a:t>እመሂ</a:t>
            </a:r>
            <a:r>
              <a:rPr lang="en-CA" sz="4000" dirty="0" smtClean="0"/>
              <a:t> </a:t>
            </a:r>
            <a:r>
              <a:rPr lang="en-CA" sz="4000" dirty="0" err="1" smtClean="0"/>
              <a:t>በቃልነ</a:t>
            </a:r>
            <a:r>
              <a:rPr lang="en-CA" sz="4000" dirty="0" smtClean="0"/>
              <a:t>፣ </a:t>
            </a:r>
            <a:r>
              <a:rPr lang="en-CA" sz="4000" dirty="0" err="1" smtClean="0"/>
              <a:t>ወእመሂ</a:t>
            </a:r>
            <a:r>
              <a:rPr lang="en-CA" sz="4000" dirty="0" smtClean="0"/>
              <a:t> </a:t>
            </a:r>
            <a:r>
              <a:rPr lang="en-CA" sz="4000" dirty="0" err="1" smtClean="0"/>
              <a:t>በምግባርነ</a:t>
            </a:r>
            <a:r>
              <a:rPr lang="en-CA" sz="4000" dirty="0" smtClean="0"/>
              <a:t>፥ </a:t>
            </a:r>
            <a:r>
              <a:rPr lang="en-CA" sz="4000" dirty="0" err="1" smtClean="0"/>
              <a:t>ወእመሂ</a:t>
            </a:r>
            <a:r>
              <a:rPr lang="en-CA" sz="4000" dirty="0" smtClean="0"/>
              <a:t> </a:t>
            </a:r>
            <a:r>
              <a:rPr lang="en-CA" sz="4000" dirty="0" err="1" smtClean="0"/>
              <a:t>በሕሊናነ</a:t>
            </a:r>
            <a:r>
              <a:rPr lang="en-CA" sz="4000" dirty="0" smtClean="0"/>
              <a:t>፣ </a:t>
            </a:r>
            <a:r>
              <a:rPr lang="en-CA" sz="4000" dirty="0" err="1" smtClean="0"/>
              <a:t>ኅድግ</a:t>
            </a:r>
            <a:r>
              <a:rPr lang="en-CA" sz="4000" dirty="0" smtClean="0"/>
              <a:t> </a:t>
            </a:r>
            <a:r>
              <a:rPr lang="en-CA" sz="4000" dirty="0" err="1" smtClean="0"/>
              <a:t>ወሥረይ</a:t>
            </a:r>
            <a:r>
              <a:rPr lang="en-CA" sz="4000" dirty="0" smtClean="0"/>
              <a:t> </a:t>
            </a:r>
            <a:r>
              <a:rPr lang="en-CA" sz="4000" dirty="0" err="1" smtClean="0"/>
              <a:t>ወአናሕሲ</a:t>
            </a:r>
            <a:r>
              <a:rPr lang="en-CA" sz="4000" dirty="0" smtClean="0"/>
              <a:t> </a:t>
            </a:r>
            <a:r>
              <a:rPr lang="en-CA" sz="4000" dirty="0" err="1" smtClean="0"/>
              <a:t>ወተሣሃል</a:t>
            </a:r>
            <a:r>
              <a:rPr lang="en-CA" sz="4000" dirty="0" smtClean="0"/>
              <a:t>። </a:t>
            </a:r>
          </a:p>
        </p:txBody>
      </p:sp>
    </p:spTree>
    <p:extLst>
      <p:ext uri="{BB962C8B-B14F-4D97-AF65-F5344CB8AC3E}">
        <p14:creationId xmlns:p14="http://schemas.microsoft.com/office/powerpoint/2010/main" val="602989060"/>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7815" y="0"/>
            <a:ext cx="4509427" cy="6555641"/>
          </a:xfrm>
          <a:prstGeom prst="rect">
            <a:avLst/>
          </a:prstGeom>
        </p:spPr>
        <p:txBody>
          <a:bodyPr wrap="square">
            <a:spAutoFit/>
          </a:bodyPr>
          <a:lstStyle/>
          <a:p>
            <a:r>
              <a:rPr lang="en-CA" sz="4000" dirty="0" err="1"/>
              <a:t>ይቕረ</a:t>
            </a:r>
            <a:r>
              <a:rPr lang="en-CA" sz="4000" dirty="0"/>
              <a:t> </a:t>
            </a:r>
            <a:r>
              <a:rPr lang="en-CA" sz="4000" dirty="0" err="1" smtClean="0"/>
              <a:t>በለልና</a:t>
            </a:r>
            <a:r>
              <a:rPr lang="en-CA" sz="4000" dirty="0" smtClean="0"/>
              <a:t> ።   </a:t>
            </a:r>
            <a:r>
              <a:rPr lang="en-CA" sz="4000" dirty="0" err="1" smtClean="0"/>
              <a:t>እግዚኣብ</a:t>
            </a:r>
            <a:endParaRPr lang="en-CA" sz="4000" dirty="0" smtClean="0"/>
          </a:p>
          <a:p>
            <a:r>
              <a:rPr lang="en-CA" sz="4000" dirty="0" err="1" smtClean="0"/>
              <a:t>ሄር</a:t>
            </a:r>
            <a:r>
              <a:rPr lang="en-CA" sz="4000" dirty="0" smtClean="0"/>
              <a:t> </a:t>
            </a:r>
            <a:r>
              <a:rPr lang="en-CA" sz="4000" dirty="0" err="1" smtClean="0"/>
              <a:t>ኣምላኽና</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ኢኻ</a:t>
            </a:r>
            <a:r>
              <a:rPr lang="en-CA" sz="4000" dirty="0" smtClean="0"/>
              <a:t> </a:t>
            </a:r>
            <a:r>
              <a:rPr lang="en-CA" sz="4000" dirty="0" err="1" smtClean="0"/>
              <a:t>እሞ</a:t>
            </a:r>
            <a:r>
              <a:rPr lang="en-CA" sz="4000" dirty="0" smtClean="0"/>
              <a:t>፥ </a:t>
            </a:r>
          </a:p>
          <a:p>
            <a:r>
              <a:rPr lang="en-CA" sz="1400" dirty="0">
                <a:solidFill>
                  <a:srgbClr val="FFC000"/>
                </a:solidFill>
              </a:rPr>
              <a:t>1</a:t>
            </a:r>
            <a:r>
              <a:rPr lang="en-CA" sz="1400" dirty="0" smtClean="0">
                <a:solidFill>
                  <a:srgbClr val="FFC000"/>
                </a:solidFill>
              </a:rPr>
              <a:t>1. </a:t>
            </a:r>
            <a:r>
              <a:rPr lang="en-CA" sz="4000" dirty="0" smtClean="0"/>
              <a:t>ኦ </a:t>
            </a:r>
            <a:r>
              <a:rPr lang="en-CA" sz="4000" dirty="0" err="1" smtClean="0"/>
              <a:t>ጐይታ</a:t>
            </a:r>
            <a:r>
              <a:rPr lang="en-CA" sz="4000" dirty="0" smtClean="0"/>
              <a:t>፣ </a:t>
            </a:r>
            <a:r>
              <a:rPr lang="en-CA" sz="4000" dirty="0" err="1" smtClean="0"/>
              <a:t>ዝተፈታሕናን</a:t>
            </a:r>
            <a:r>
              <a:rPr lang="en-CA" sz="4000" dirty="0" smtClean="0"/>
              <a:t> </a:t>
            </a:r>
            <a:r>
              <a:rPr lang="en-CA" sz="4000" dirty="0" err="1" smtClean="0"/>
              <a:t>ናጻ</a:t>
            </a:r>
            <a:r>
              <a:rPr lang="en-CA" sz="4000" dirty="0" smtClean="0"/>
              <a:t> </a:t>
            </a:r>
            <a:r>
              <a:rPr lang="en-CA" sz="4000" dirty="0" err="1" smtClean="0"/>
              <a:t>ዝወጻእናን</a:t>
            </a:r>
            <a:r>
              <a:rPr lang="en-CA" sz="4000" dirty="0" smtClean="0"/>
              <a:t> </a:t>
            </a:r>
            <a:r>
              <a:rPr lang="en-CA" sz="4000" dirty="0" err="1" smtClean="0"/>
              <a:t>ግበረና</a:t>
            </a:r>
            <a:r>
              <a:rPr lang="en-CA" sz="4000" dirty="0" smtClean="0"/>
              <a:t>። </a:t>
            </a:r>
            <a:r>
              <a:rPr lang="en-CA" sz="4000" dirty="0" err="1" smtClean="0"/>
              <a:t>ንኹሉ</a:t>
            </a:r>
            <a:r>
              <a:rPr lang="en-CA" sz="4000" dirty="0" smtClean="0"/>
              <a:t> </a:t>
            </a:r>
            <a:r>
              <a:rPr lang="en-CA" sz="4000" dirty="0" err="1" smtClean="0"/>
              <a:t>ህዝብኻውን</a:t>
            </a:r>
            <a:r>
              <a:rPr lang="en-CA" sz="4000" dirty="0" smtClean="0"/>
              <a:t> </a:t>
            </a:r>
            <a:r>
              <a:rPr lang="en-CA" sz="4000" dirty="0" err="1" smtClean="0"/>
              <a:t>ፍትሓ</a:t>
            </a:r>
            <a:endParaRPr lang="en-CA" sz="4000" dirty="0" smtClean="0"/>
          </a:p>
          <a:p>
            <a:r>
              <a:rPr lang="en-CA" sz="4000" dirty="0" err="1" smtClean="0"/>
              <a:t>ዮም</a:t>
            </a:r>
            <a:r>
              <a:rPr lang="en-CA" sz="4000" dirty="0" smtClean="0"/>
              <a:t>። </a:t>
            </a:r>
            <a:r>
              <a:rPr lang="en-CA" sz="4000" dirty="0" err="1" smtClean="0"/>
              <a:t>ኃጢኣተኛ</a:t>
            </a:r>
            <a:r>
              <a:rPr lang="en-CA" sz="4000" dirty="0" smtClean="0"/>
              <a:t> </a:t>
            </a:r>
            <a:r>
              <a:rPr lang="en-CA" sz="4000" dirty="0" err="1" smtClean="0"/>
              <a:t>ንዝኾንኩ</a:t>
            </a:r>
            <a:r>
              <a:rPr lang="en-CA" sz="4000" dirty="0" smtClean="0"/>
              <a:t> </a:t>
            </a:r>
            <a:r>
              <a:rPr lang="en-CA" sz="4000" dirty="0" err="1" smtClean="0"/>
              <a:t>ንዓይ</a:t>
            </a:r>
            <a:r>
              <a:rPr lang="en-CA" sz="4000" dirty="0"/>
              <a:t> </a:t>
            </a:r>
            <a:r>
              <a:rPr lang="en-CA" sz="4000" dirty="0" err="1" smtClean="0"/>
              <a:t>ንኣገልጋሊኻውን</a:t>
            </a:r>
            <a:r>
              <a:rPr lang="en-CA" sz="4000" dirty="0" smtClean="0"/>
              <a:t> </a:t>
            </a:r>
            <a:r>
              <a:rPr lang="en-CA" sz="4000" dirty="0" err="1" smtClean="0"/>
              <a:t>ፍትሓኒ</a:t>
            </a:r>
            <a:r>
              <a:rPr lang="en-CA" sz="4000" dirty="0" smtClean="0"/>
              <a:t>።</a:t>
            </a:r>
          </a:p>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ህዝቢ</a:t>
            </a:r>
            <a:r>
              <a:rPr lang="en-CA" sz="2000" dirty="0" smtClean="0">
                <a:solidFill>
                  <a:srgbClr val="FFC000"/>
                </a:solidFill>
              </a:rPr>
              <a:t> </a:t>
            </a:r>
            <a:r>
              <a:rPr lang="en-CA" sz="2000" dirty="0" err="1" smtClean="0">
                <a:solidFill>
                  <a:srgbClr val="FFC000"/>
                </a:solidFill>
              </a:rPr>
              <a:t>መሊሱ</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ይባርኮም</a:t>
            </a:r>
            <a:r>
              <a:rPr lang="en-CA" sz="2000" dirty="0" smtClean="0">
                <a:solidFill>
                  <a:srgbClr val="FFC000"/>
                </a:solidFill>
              </a:rPr>
              <a:t>። </a:t>
            </a:r>
            <a:r>
              <a:rPr lang="en-CA" sz="2000" dirty="0" err="1" smtClean="0">
                <a:solidFill>
                  <a:srgbClr val="FFC000"/>
                </a:solidFill>
              </a:rPr>
              <a:t>ነቶም</a:t>
            </a:r>
            <a:r>
              <a:rPr lang="en-CA" sz="2000" dirty="0" smtClean="0">
                <a:solidFill>
                  <a:srgbClr val="FFC000"/>
                </a:solidFill>
              </a:rPr>
              <a:t> </a:t>
            </a:r>
            <a:r>
              <a:rPr lang="en-CA" sz="2000" dirty="0" err="1" smtClean="0">
                <a:solidFill>
                  <a:srgbClr val="FFC000"/>
                </a:solidFill>
              </a:rPr>
              <a:t>ምስኡ</a:t>
            </a:r>
            <a:r>
              <a:rPr lang="en-CA" sz="2000" dirty="0" smtClean="0">
                <a:solidFill>
                  <a:srgbClr val="FFC000"/>
                </a:solidFill>
              </a:rPr>
              <a:t> </a:t>
            </a:r>
            <a:r>
              <a:rPr lang="en-CA" sz="2000" dirty="0" err="1" smtClean="0">
                <a:solidFill>
                  <a:srgbClr val="FFC000"/>
                </a:solidFill>
              </a:rPr>
              <a:t>ዘለዉውን</a:t>
            </a:r>
            <a:r>
              <a:rPr lang="en-CA" sz="2000" dirty="0" smtClean="0">
                <a:solidFill>
                  <a:srgbClr val="FFC000"/>
                </a:solidFill>
              </a:rPr>
              <a:t>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ይዘክሮም</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ኸኣ</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  </a:t>
            </a:r>
          </a:p>
        </p:txBody>
      </p:sp>
      <p:sp>
        <p:nvSpPr>
          <p:cNvPr id="20" name="Rectangle 19"/>
          <p:cNvSpPr/>
          <p:nvPr/>
        </p:nvSpPr>
        <p:spPr>
          <a:xfrm>
            <a:off x="8211200" y="-80457"/>
            <a:ext cx="3980800" cy="670952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have mercy, for Thou art good and the lover of man, </a:t>
            </a:r>
            <a:r>
              <a:rPr lang="en-US" sz="3400" dirty="0" smtClean="0">
                <a:uFill>
                  <a:solidFill>
                    <a:srgbClr val="000000"/>
                  </a:solidFill>
                </a:uFill>
              </a:rPr>
              <a:t>Lord our </a:t>
            </a:r>
            <a:r>
              <a:rPr lang="en-US" sz="3400" dirty="0">
                <a:uFill>
                  <a:solidFill>
                    <a:srgbClr val="000000"/>
                  </a:solidFill>
                </a:uFill>
              </a:rPr>
              <a:t>God</a:t>
            </a:r>
            <a:r>
              <a:rPr lang="en-US" sz="34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1. </a:t>
            </a:r>
            <a:r>
              <a:rPr lang="en-US" sz="3400" dirty="0" smtClean="0">
                <a:uFill>
                  <a:solidFill>
                    <a:srgbClr val="000000"/>
                  </a:solidFill>
                </a:uFill>
              </a:rPr>
              <a:t>O </a:t>
            </a:r>
            <a:r>
              <a:rPr lang="en-US" sz="3400" dirty="0">
                <a:uFill>
                  <a:solidFill>
                    <a:srgbClr val="000000"/>
                  </a:solidFill>
                </a:uFill>
              </a:rPr>
              <a:t>Lord, absolve us and set us free, </a:t>
            </a:r>
            <a:r>
              <a:rPr lang="en-US" sz="3400" dirty="0" smtClean="0">
                <a:uFill>
                  <a:solidFill>
                    <a:srgbClr val="000000"/>
                  </a:solidFill>
                </a:uFill>
              </a:rPr>
              <a:t>and absolve </a:t>
            </a:r>
            <a:r>
              <a:rPr lang="en-US" sz="3400" dirty="0">
                <a:uFill>
                  <a:solidFill>
                    <a:srgbClr val="000000"/>
                  </a:solidFill>
                </a:uFill>
              </a:rPr>
              <a:t>all Thy people, and absolve me </a:t>
            </a:r>
            <a:r>
              <a:rPr lang="en-US" sz="3400" dirty="0" smtClean="0">
                <a:uFill>
                  <a:solidFill>
                    <a:srgbClr val="000000"/>
                  </a:solidFill>
                </a:uFill>
              </a:rPr>
              <a:t>Thy sinful </a:t>
            </a:r>
            <a:r>
              <a:rPr lang="en-US" sz="3400" dirty="0">
                <a:uFill>
                  <a:solidFill>
                    <a:srgbClr val="000000"/>
                  </a:solidFill>
                </a:uFill>
              </a:rPr>
              <a:t>servant</a:t>
            </a:r>
            <a:r>
              <a:rPr lang="en-US" sz="3400" dirty="0" smtClean="0">
                <a:uFill>
                  <a:solidFill>
                    <a:srgbClr val="000000"/>
                  </a:solidFill>
                </a:uFill>
              </a:rPr>
              <a:t>.</a:t>
            </a:r>
          </a:p>
          <a:p>
            <a:pPr marL="40639" marR="40639">
              <a:spcBef>
                <a:spcPts val="600"/>
              </a:spcBef>
              <a:buClr>
                <a:srgbClr val="000000"/>
              </a:buClr>
              <a:defRPr sz="2000"/>
            </a:pPr>
            <a:r>
              <a:rPr lang="en-US" sz="2000" dirty="0">
                <a:solidFill>
                  <a:srgbClr val="FFC000"/>
                </a:solidFill>
                <a:uFill>
                  <a:solidFill>
                    <a:srgbClr val="000000"/>
                  </a:solidFill>
                </a:uFill>
              </a:rPr>
              <a:t>Then he shall turn his face towards </a:t>
            </a:r>
            <a:r>
              <a:rPr lang="en-US" sz="2000" dirty="0" smtClean="0">
                <a:solidFill>
                  <a:srgbClr val="FFC000"/>
                </a:solidFill>
                <a:uFill>
                  <a:solidFill>
                    <a:srgbClr val="000000"/>
                  </a:solidFill>
                </a:uFill>
              </a:rPr>
              <a:t>the people</a:t>
            </a:r>
            <a:r>
              <a:rPr lang="en-US" sz="2000" dirty="0">
                <a:solidFill>
                  <a:srgbClr val="FFC000"/>
                </a:solidFill>
                <a:uFill>
                  <a:solidFill>
                    <a:srgbClr val="000000"/>
                  </a:solidFill>
                </a:uFill>
              </a:rPr>
              <a:t>, bless them three times, </a:t>
            </a:r>
            <a:r>
              <a:rPr lang="en-US" sz="2000" dirty="0" smtClean="0">
                <a:solidFill>
                  <a:srgbClr val="FFC000"/>
                </a:solidFill>
                <a:uFill>
                  <a:solidFill>
                    <a:srgbClr val="000000"/>
                  </a:solidFill>
                </a:uFill>
              </a:rPr>
              <a:t>make mention </a:t>
            </a:r>
            <a:r>
              <a:rPr lang="en-US" sz="2000" dirty="0">
                <a:solidFill>
                  <a:srgbClr val="FFC000"/>
                </a:solidFill>
                <a:uFill>
                  <a:solidFill>
                    <a:srgbClr val="000000"/>
                  </a:solidFill>
                </a:uFill>
              </a:rPr>
              <a:t>of them that are with him and </a:t>
            </a:r>
            <a:r>
              <a:rPr lang="en-US" sz="2000" dirty="0" smtClean="0">
                <a:solidFill>
                  <a:srgbClr val="FFC000"/>
                </a:solidFill>
                <a:uFill>
                  <a:solidFill>
                    <a:srgbClr val="000000"/>
                  </a:solidFill>
                </a:uFill>
              </a:rPr>
              <a:t>say also </a:t>
            </a:r>
            <a:r>
              <a:rPr lang="en-US" sz="2000" dirty="0">
                <a:solidFill>
                  <a:srgbClr val="FFC000"/>
                </a:solidFill>
                <a:uFill>
                  <a:solidFill>
                    <a:srgbClr val="000000"/>
                  </a:solidFill>
                </a:uFill>
              </a:rPr>
              <a:t>:</a:t>
            </a:r>
          </a:p>
        </p:txBody>
      </p:sp>
      <p:sp>
        <p:nvSpPr>
          <p:cNvPr id="2" name="Rectangle 1"/>
          <p:cNvSpPr/>
          <p:nvPr/>
        </p:nvSpPr>
        <p:spPr>
          <a:xfrm>
            <a:off x="-29071" y="68532"/>
            <a:ext cx="4015377" cy="6309420"/>
          </a:xfrm>
          <a:prstGeom prst="rect">
            <a:avLst/>
          </a:prstGeom>
        </p:spPr>
        <p:txBody>
          <a:bodyPr wrap="square">
            <a:spAutoFit/>
          </a:bodyPr>
          <a:lstStyle/>
          <a:p>
            <a:r>
              <a:rPr lang="en-CA" sz="4000" dirty="0" err="1" smtClean="0"/>
              <a:t>ወመፍቀሬ</a:t>
            </a:r>
            <a:r>
              <a:rPr lang="en-CA" sz="4000" dirty="0" smtClean="0"/>
              <a:t> </a:t>
            </a:r>
            <a:r>
              <a:rPr lang="en-CA" sz="4000" dirty="0" err="1" smtClean="0"/>
              <a:t>ሰብእ</a:t>
            </a:r>
            <a:r>
              <a:rPr lang="en-CA" sz="4000" dirty="0" smtClean="0"/>
              <a:t> </a:t>
            </a:r>
            <a:r>
              <a:rPr lang="en-CA" sz="4000" dirty="0" err="1" smtClean="0"/>
              <a:t>እግዚ</a:t>
            </a:r>
            <a:endParaRPr lang="en-CA" sz="4000" dirty="0" smtClean="0"/>
          </a:p>
          <a:p>
            <a:r>
              <a:rPr lang="en-CA" sz="4000" dirty="0" err="1" smtClean="0"/>
              <a:t>አብሔር</a:t>
            </a:r>
            <a:r>
              <a:rPr lang="en-CA" sz="4000" dirty="0" smtClean="0"/>
              <a:t> </a:t>
            </a:r>
            <a:r>
              <a:rPr lang="en-CA" sz="4000" dirty="0" err="1" smtClean="0"/>
              <a:t>አምላክነ</a:t>
            </a:r>
            <a:r>
              <a:rPr lang="en-CA" sz="4000" dirty="0" smtClean="0"/>
              <a:t> ። </a:t>
            </a:r>
          </a:p>
          <a:p>
            <a:r>
              <a:rPr lang="en-CA" sz="1400" dirty="0">
                <a:solidFill>
                  <a:srgbClr val="FFC000"/>
                </a:solidFill>
              </a:rPr>
              <a:t>፲</a:t>
            </a:r>
            <a:r>
              <a:rPr lang="en-CA" sz="1400" dirty="0" smtClean="0">
                <a:solidFill>
                  <a:srgbClr val="FFC000"/>
                </a:solidFill>
              </a:rPr>
              <a:t>፩.  </a:t>
            </a:r>
            <a:r>
              <a:rPr lang="en-CA" sz="4400" dirty="0" smtClean="0"/>
              <a:t>ኦ </a:t>
            </a:r>
            <a:r>
              <a:rPr lang="en-CA" sz="4400" dirty="0" err="1" smtClean="0"/>
              <a:t>እግዚኦ</a:t>
            </a:r>
            <a:r>
              <a:rPr lang="en-CA" sz="4400" dirty="0" smtClean="0"/>
              <a:t>፥ </a:t>
            </a:r>
            <a:r>
              <a:rPr lang="en-CA" sz="4400" dirty="0" err="1" smtClean="0"/>
              <a:t>ረስየነ</a:t>
            </a:r>
            <a:r>
              <a:rPr lang="en-CA" sz="4400" dirty="0" smtClean="0"/>
              <a:t> </a:t>
            </a:r>
            <a:r>
              <a:rPr lang="en-CA" sz="4400" dirty="0" err="1" smtClean="0"/>
              <a:t>ፍቱሓነ</a:t>
            </a:r>
            <a:r>
              <a:rPr lang="en-CA" sz="4400" dirty="0" smtClean="0"/>
              <a:t> </a:t>
            </a:r>
            <a:r>
              <a:rPr lang="en-CA" sz="4400" dirty="0" err="1" smtClean="0"/>
              <a:t>ወግዑዛነ</a:t>
            </a:r>
            <a:r>
              <a:rPr lang="en-CA" sz="4400" dirty="0" smtClean="0"/>
              <a:t> </a:t>
            </a:r>
            <a:r>
              <a:rPr lang="en-CA" sz="4400" dirty="0" err="1" smtClean="0"/>
              <a:t>ወለኵሎሙ</a:t>
            </a:r>
            <a:r>
              <a:rPr lang="en-CA" sz="4400" dirty="0" smtClean="0"/>
              <a:t> </a:t>
            </a:r>
            <a:r>
              <a:rPr lang="en-CA" sz="4400" dirty="0" err="1" smtClean="0"/>
              <a:t>ሕዝብከ</a:t>
            </a:r>
            <a:r>
              <a:rPr lang="en-CA" sz="4400" dirty="0" smtClean="0"/>
              <a:t> </a:t>
            </a:r>
            <a:r>
              <a:rPr lang="en-CA" sz="4400" dirty="0" err="1" smtClean="0"/>
              <a:t>ፍትሖሙ</a:t>
            </a:r>
            <a:r>
              <a:rPr lang="en-CA" sz="4400" dirty="0" smtClean="0"/>
              <a:t> </a:t>
            </a:r>
            <a:r>
              <a:rPr lang="en-CA" sz="4400" dirty="0" err="1" smtClean="0"/>
              <a:t>ወሊተኒ</a:t>
            </a:r>
            <a:r>
              <a:rPr lang="en-CA" sz="4400" dirty="0" smtClean="0"/>
              <a:t> </a:t>
            </a:r>
            <a:r>
              <a:rPr lang="en-CA" sz="4400" dirty="0" err="1" smtClean="0"/>
              <a:t>ለኃጥእ</a:t>
            </a:r>
            <a:r>
              <a:rPr lang="en-CA" sz="4400" dirty="0" smtClean="0"/>
              <a:t> </a:t>
            </a:r>
            <a:r>
              <a:rPr lang="en-CA" sz="4400" dirty="0" err="1" smtClean="0"/>
              <a:t>ገብርከ</a:t>
            </a:r>
            <a:r>
              <a:rPr lang="en-CA" sz="4400" dirty="0" smtClean="0"/>
              <a:t> </a:t>
            </a:r>
            <a:r>
              <a:rPr lang="en-CA" sz="4400" dirty="0" err="1" smtClean="0"/>
              <a:t>ፍትሓኒ</a:t>
            </a:r>
            <a:r>
              <a:rPr lang="en-CA" sz="4400" dirty="0" smtClean="0"/>
              <a:t>። </a:t>
            </a:r>
          </a:p>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ይሚጥ</a:t>
            </a:r>
            <a:r>
              <a:rPr lang="en-CA" sz="2000" dirty="0" smtClean="0">
                <a:solidFill>
                  <a:srgbClr val="FFC000"/>
                </a:solidFill>
              </a:rPr>
              <a:t> </a:t>
            </a:r>
            <a:r>
              <a:rPr lang="en-CA" sz="2000" dirty="0" err="1" smtClean="0">
                <a:solidFill>
                  <a:srgbClr val="FFC000"/>
                </a:solidFill>
              </a:rPr>
              <a:t>ገጾ</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ወይዕትቦሙ</a:t>
            </a:r>
            <a:r>
              <a:rPr lang="en-CA" sz="2000" dirty="0">
                <a:solidFill>
                  <a:srgbClr val="FFC000"/>
                </a:solidFill>
              </a:rPr>
              <a:t> </a:t>
            </a:r>
            <a:r>
              <a:rPr lang="en-CA" sz="2000" dirty="0" err="1" smtClean="0">
                <a:solidFill>
                  <a:srgbClr val="FFC000"/>
                </a:solidFill>
              </a:rPr>
              <a:t>ሥልሰ</a:t>
            </a:r>
            <a:r>
              <a:rPr lang="en-CA" sz="2000" dirty="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ወለእለኒ</a:t>
            </a:r>
            <a:r>
              <a:rPr lang="en-CA" sz="2000" dirty="0" smtClean="0">
                <a:solidFill>
                  <a:srgbClr val="FFC000"/>
                </a:solidFill>
              </a:rPr>
              <a:t> </a:t>
            </a:r>
            <a:r>
              <a:rPr lang="en-CA" sz="2000" dirty="0" err="1" smtClean="0">
                <a:solidFill>
                  <a:srgbClr val="FFC000"/>
                </a:solidFill>
              </a:rPr>
              <a:t>ሀለዉ</a:t>
            </a:r>
            <a:r>
              <a:rPr lang="en-CA" sz="2000" dirty="0" smtClean="0">
                <a:solidFill>
                  <a:srgbClr val="FFC000"/>
                </a:solidFill>
              </a:rPr>
              <a:t> </a:t>
            </a:r>
            <a:r>
              <a:rPr lang="en-CA" sz="2000" dirty="0" err="1" smtClean="0">
                <a:solidFill>
                  <a:srgbClr val="FFC000"/>
                </a:solidFill>
              </a:rPr>
              <a:t>ምስሌሁ</a:t>
            </a:r>
            <a:r>
              <a:rPr lang="en-CA" sz="2000" dirty="0" smtClean="0">
                <a:solidFill>
                  <a:srgbClr val="FFC000"/>
                </a:solidFill>
              </a:rPr>
              <a:t> </a:t>
            </a:r>
            <a:r>
              <a:rPr lang="en-CA" sz="2000" dirty="0" err="1" smtClean="0">
                <a:solidFill>
                  <a:srgbClr val="FFC000"/>
                </a:solidFill>
              </a:rPr>
              <a:t>ይዝክሮሙ</a:t>
            </a:r>
            <a:r>
              <a:rPr lang="en-CA" sz="2000" dirty="0" smtClean="0">
                <a:solidFill>
                  <a:srgbClr val="FFC000"/>
                </a:solidFill>
              </a:rPr>
              <a:t> </a:t>
            </a:r>
            <a:r>
              <a:rPr lang="en-CA" sz="2000" dirty="0" err="1" smtClean="0">
                <a:solidFill>
                  <a:srgbClr val="FFC000"/>
                </a:solidFill>
              </a:rPr>
              <a:t>ወዓዲ</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p:txBody>
      </p:sp>
    </p:spTree>
    <p:extLst>
      <p:ext uri="{BB962C8B-B14F-4D97-AF65-F5344CB8AC3E}">
        <p14:creationId xmlns:p14="http://schemas.microsoft.com/office/powerpoint/2010/main" val="1882073343"/>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2413" y="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239" y="0"/>
            <a:ext cx="4123949" cy="6863417"/>
          </a:xfrm>
          <a:prstGeom prst="rect">
            <a:avLst/>
          </a:prstGeom>
        </p:spPr>
        <p:txBody>
          <a:bodyPr wrap="square">
            <a:spAutoFit/>
          </a:bodyPr>
          <a:lstStyle/>
          <a:p>
            <a:r>
              <a:rPr lang="en-CA" sz="1400" dirty="0">
                <a:solidFill>
                  <a:srgbClr val="FFC000"/>
                </a:solidFill>
              </a:rPr>
              <a:t>1</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ንርእሰ</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ኣባ</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a:t>
            </a:r>
            <a:r>
              <a:rPr lang="en-CA" sz="4000" dirty="0" err="1" smtClean="0"/>
              <a:t>ንብፁዕ</a:t>
            </a:r>
            <a:r>
              <a:rPr lang="en-CA" sz="4000" dirty="0" smtClean="0"/>
              <a:t> </a:t>
            </a:r>
            <a:r>
              <a:rPr lang="en-CA" sz="4000" dirty="0" err="1" smtClean="0"/>
              <a:t>ጳጳስና</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ኦ </a:t>
            </a:r>
            <a:r>
              <a:rPr lang="en-CA" sz="4000" dirty="0" err="1" smtClean="0"/>
              <a:t>ኣምላኽና</a:t>
            </a:r>
            <a:r>
              <a:rPr lang="en-CA" sz="4000" dirty="0" smtClean="0"/>
              <a:t> </a:t>
            </a:r>
            <a:r>
              <a:rPr lang="en-CA" sz="4000" dirty="0" err="1" smtClean="0"/>
              <a:t>ንብዙኅ</a:t>
            </a:r>
            <a:r>
              <a:rPr lang="en-CA" sz="4000" dirty="0" smtClean="0"/>
              <a:t> </a:t>
            </a:r>
            <a:r>
              <a:rPr lang="en-CA" sz="4000" dirty="0" err="1" smtClean="0"/>
              <a:t>ዓመታትን</a:t>
            </a:r>
            <a:r>
              <a:rPr lang="en-CA" sz="4000" dirty="0" smtClean="0"/>
              <a:t> </a:t>
            </a:r>
            <a:r>
              <a:rPr lang="en-CA" sz="4000" dirty="0" err="1" smtClean="0"/>
              <a:t>ንነዊኅ</a:t>
            </a:r>
            <a:r>
              <a:rPr lang="en-CA" sz="4000" dirty="0" smtClean="0"/>
              <a:t> </a:t>
            </a:r>
            <a:r>
              <a:rPr lang="en-CA" sz="4000" dirty="0" err="1" smtClean="0"/>
              <a:t>ዘመናትን</a:t>
            </a:r>
            <a:r>
              <a:rPr lang="en-CA" sz="4000" dirty="0" smtClean="0"/>
              <a:t> </a:t>
            </a:r>
            <a:r>
              <a:rPr lang="en-CA" sz="4000" dirty="0" err="1" smtClean="0"/>
              <a:t>ብጽድቅን</a:t>
            </a:r>
            <a:r>
              <a:rPr lang="en-CA" sz="4000" dirty="0" smtClean="0"/>
              <a:t> </a:t>
            </a:r>
            <a:r>
              <a:rPr lang="en-CA" sz="4000" dirty="0" err="1" smtClean="0"/>
              <a:t>ብሰላምን</a:t>
            </a:r>
            <a:r>
              <a:rPr lang="en-CA" sz="4000" dirty="0" smtClean="0"/>
              <a:t> </a:t>
            </a:r>
            <a:r>
              <a:rPr lang="en-CA" sz="4000" dirty="0" err="1" smtClean="0"/>
              <a:t>ሓልወልና</a:t>
            </a:r>
            <a:r>
              <a:rPr lang="en-CA" sz="4000" dirty="0" smtClean="0"/>
              <a:t>።</a:t>
            </a:r>
          </a:p>
          <a:p>
            <a:r>
              <a:rPr lang="en-CA" sz="1400" dirty="0">
                <a:solidFill>
                  <a:srgbClr val="FFC000"/>
                </a:solidFill>
              </a:rPr>
              <a:t>1</a:t>
            </a:r>
            <a:r>
              <a:rPr lang="en-CA" sz="1400" dirty="0" smtClean="0">
                <a:solidFill>
                  <a:srgbClr val="FFC000"/>
                </a:solidFill>
              </a:rPr>
              <a:t>3. </a:t>
            </a:r>
            <a:r>
              <a:rPr lang="en-CA" sz="4000" dirty="0" smtClean="0"/>
              <a:t>ኦ </a:t>
            </a:r>
            <a:r>
              <a:rPr lang="en-CA" sz="4000" dirty="0" err="1" smtClean="0"/>
              <a:t>ጐይታ</a:t>
            </a:r>
            <a:r>
              <a:rPr lang="en-CA" sz="4000" dirty="0"/>
              <a:t>፣ </a:t>
            </a:r>
            <a:r>
              <a:rPr lang="en-CA" sz="4000" dirty="0" err="1"/>
              <a:t>ንሃገርና</a:t>
            </a:r>
            <a:r>
              <a:rPr lang="en-CA" sz="4000" dirty="0"/>
              <a:t> </a:t>
            </a:r>
            <a:r>
              <a:rPr lang="en-CA" sz="4000" dirty="0" err="1"/>
              <a:t>ኤርትራ</a:t>
            </a:r>
            <a:r>
              <a:rPr lang="en-CA" sz="4000" dirty="0"/>
              <a:t> </a:t>
            </a:r>
            <a:r>
              <a:rPr lang="en-CA" sz="4000" dirty="0" err="1"/>
              <a:t>ዘክራ</a:t>
            </a:r>
            <a:r>
              <a:rPr lang="en-CA" sz="4000" dirty="0"/>
              <a:t>፥ </a:t>
            </a:r>
            <a:r>
              <a:rPr lang="en-CA" sz="4000" dirty="0" err="1"/>
              <a:t>ጸላእታ</a:t>
            </a:r>
            <a:r>
              <a:rPr lang="en-CA" sz="4000" dirty="0"/>
              <a:t> </a:t>
            </a:r>
            <a:r>
              <a:rPr lang="en-CA" sz="4000" dirty="0" err="1"/>
              <a:t>ቀልጢፍካ</a:t>
            </a:r>
            <a:r>
              <a:rPr lang="en-CA" sz="4000" dirty="0"/>
              <a:t> </a:t>
            </a:r>
            <a:r>
              <a:rPr lang="en-CA" sz="4000" dirty="0" err="1"/>
              <a:t>ኣህድኣላ</a:t>
            </a:r>
            <a:r>
              <a:rPr lang="en-CA" sz="4000" dirty="0" smtClean="0"/>
              <a:t>።</a:t>
            </a:r>
            <a:endParaRPr lang="en-CA" sz="4000" dirty="0"/>
          </a:p>
        </p:txBody>
      </p:sp>
      <p:sp>
        <p:nvSpPr>
          <p:cNvPr id="2" name="Rectangle 1"/>
          <p:cNvSpPr/>
          <p:nvPr/>
        </p:nvSpPr>
        <p:spPr>
          <a:xfrm>
            <a:off x="-29071" y="68532"/>
            <a:ext cx="4105024" cy="6894195"/>
          </a:xfrm>
          <a:prstGeom prst="rect">
            <a:avLst/>
          </a:prstGeom>
        </p:spPr>
        <p:txBody>
          <a:bodyPr wrap="square">
            <a:spAutoFit/>
          </a:bodyPr>
          <a:lstStyle/>
          <a:p>
            <a:r>
              <a:rPr lang="en-CA" sz="1400" dirty="0">
                <a:solidFill>
                  <a:srgbClr val="FFC000"/>
                </a:solidFill>
              </a:rPr>
              <a:t>፲፪</a:t>
            </a:r>
            <a:r>
              <a:rPr lang="en-CA" sz="1400" dirty="0" smtClean="0">
                <a:solidFill>
                  <a:srgbClr val="FFC000"/>
                </a:solidFill>
              </a:rPr>
              <a:t>. </a:t>
            </a:r>
            <a:r>
              <a:rPr lang="en-CA" sz="3800" dirty="0" err="1" smtClean="0"/>
              <a:t>ተዘከሮ</a:t>
            </a:r>
            <a:r>
              <a:rPr lang="en-CA" sz="3800" dirty="0" smtClean="0"/>
              <a:t> </a:t>
            </a:r>
            <a:r>
              <a:rPr lang="en-CA" sz="3800" dirty="0" err="1" smtClean="0"/>
              <a:t>እግዚኦ</a:t>
            </a:r>
            <a:r>
              <a:rPr lang="en-CA" sz="3800" dirty="0" smtClean="0"/>
              <a:t> </a:t>
            </a:r>
            <a:r>
              <a:rPr lang="en-CA" sz="3800" dirty="0" err="1" smtClean="0"/>
              <a:t>ለአብ</a:t>
            </a:r>
            <a:r>
              <a:rPr lang="en-CA" sz="3800" dirty="0" smtClean="0"/>
              <a:t> </a:t>
            </a:r>
            <a:r>
              <a:rPr lang="en-CA" sz="3800" dirty="0" err="1" smtClean="0"/>
              <a:t>ክቡር</a:t>
            </a:r>
            <a:r>
              <a:rPr lang="en-CA" sz="3800" dirty="0" smtClean="0"/>
              <a:t> </a:t>
            </a:r>
            <a:r>
              <a:rPr lang="en-CA" sz="3800" dirty="0" err="1" smtClean="0"/>
              <a:t>ርእሰ</a:t>
            </a:r>
            <a:r>
              <a:rPr lang="en-CA" sz="3800" dirty="0" smtClean="0"/>
              <a:t> </a:t>
            </a:r>
            <a:r>
              <a:rPr lang="en-CA" sz="3800" dirty="0" err="1" smtClean="0"/>
              <a:t>ሊቃነ</a:t>
            </a:r>
            <a:r>
              <a:rPr lang="en-CA" sz="3800" dirty="0" smtClean="0"/>
              <a:t> </a:t>
            </a:r>
            <a:r>
              <a:rPr lang="en-CA" sz="3800" dirty="0" err="1" smtClean="0"/>
              <a:t>ጳጳሳት</a:t>
            </a:r>
            <a:r>
              <a:rPr lang="en-CA" sz="3800" dirty="0" smtClean="0"/>
              <a:t> </a:t>
            </a:r>
            <a:r>
              <a:rPr lang="en-CA" sz="38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ወብፁዕ</a:t>
            </a:r>
            <a:r>
              <a:rPr lang="en-CA" sz="4000" dirty="0" smtClean="0"/>
              <a:t> </a:t>
            </a:r>
            <a:r>
              <a:rPr lang="en-CA" sz="4000" dirty="0" err="1" smtClean="0"/>
              <a:t>ጳጳስነ</a:t>
            </a:r>
            <a:r>
              <a:rPr lang="en-CA" sz="4000" dirty="0" smtClean="0"/>
              <a:t> </a:t>
            </a:r>
            <a:r>
              <a:rPr lang="en-CA" sz="40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smtClean="0"/>
              <a:t>፥ </a:t>
            </a:r>
            <a:r>
              <a:rPr lang="en-CA" sz="4000" dirty="0" err="1" smtClean="0"/>
              <a:t>ኣምላ</a:t>
            </a:r>
            <a:r>
              <a:rPr lang="en-CA" sz="3800" dirty="0" err="1" smtClean="0"/>
              <a:t>ክነ</a:t>
            </a:r>
            <a:r>
              <a:rPr lang="en-CA" sz="3800" dirty="0" smtClean="0"/>
              <a:t> </a:t>
            </a:r>
            <a:r>
              <a:rPr lang="en-CA" sz="3800" dirty="0" err="1" smtClean="0"/>
              <a:t>ዐቂበ</a:t>
            </a:r>
            <a:r>
              <a:rPr lang="en-CA" sz="3800" dirty="0" smtClean="0"/>
              <a:t> </a:t>
            </a:r>
            <a:r>
              <a:rPr lang="en-CA" sz="3800" dirty="0" err="1" smtClean="0"/>
              <a:t>ዕቀቦሙ</a:t>
            </a:r>
            <a:r>
              <a:rPr lang="en-CA" sz="3800" dirty="0" smtClean="0"/>
              <a:t> </a:t>
            </a:r>
            <a:r>
              <a:rPr lang="en-CA" sz="3800" dirty="0" err="1" smtClean="0"/>
              <a:t>ለነ</a:t>
            </a:r>
            <a:r>
              <a:rPr lang="en-CA" sz="3800" dirty="0" smtClean="0"/>
              <a:t> </a:t>
            </a:r>
            <a:r>
              <a:rPr lang="en-CA" sz="3800" dirty="0" err="1" smtClean="0"/>
              <a:t>ዓመታተ</a:t>
            </a:r>
            <a:r>
              <a:rPr lang="en-CA" sz="3800" dirty="0" smtClean="0"/>
              <a:t> </a:t>
            </a:r>
            <a:r>
              <a:rPr lang="en-CA" sz="3800" dirty="0" err="1" smtClean="0"/>
              <a:t>ብዙኃ</a:t>
            </a:r>
            <a:r>
              <a:rPr lang="en-CA" sz="3800" dirty="0" smtClean="0"/>
              <a:t> </a:t>
            </a:r>
            <a:r>
              <a:rPr lang="en-CA" sz="3800" dirty="0" err="1" smtClean="0"/>
              <a:t>ወመዋዕለ</a:t>
            </a:r>
            <a:r>
              <a:rPr lang="en-CA" sz="3800" dirty="0" smtClean="0"/>
              <a:t> </a:t>
            </a:r>
            <a:r>
              <a:rPr lang="en-CA" sz="3800" dirty="0" err="1" smtClean="0"/>
              <a:t>ነዊኃ</a:t>
            </a:r>
            <a:r>
              <a:rPr lang="en-CA" sz="3800" dirty="0" smtClean="0"/>
              <a:t> </a:t>
            </a:r>
            <a:r>
              <a:rPr lang="en-CA" sz="3800" dirty="0" err="1" smtClean="0"/>
              <a:t>በጽድቅ</a:t>
            </a:r>
            <a:r>
              <a:rPr lang="en-CA" sz="3800" dirty="0" smtClean="0"/>
              <a:t> </a:t>
            </a:r>
            <a:r>
              <a:rPr lang="en-CA" sz="3800" dirty="0" err="1" smtClean="0"/>
              <a:t>ወበሰላም</a:t>
            </a:r>
            <a:r>
              <a:rPr lang="en-CA" sz="3800" dirty="0" smtClean="0"/>
              <a:t>። </a:t>
            </a:r>
          </a:p>
          <a:p>
            <a:r>
              <a:rPr lang="en-CA" sz="1400" dirty="0">
                <a:solidFill>
                  <a:srgbClr val="FFC000"/>
                </a:solidFill>
              </a:rPr>
              <a:t>፲፫</a:t>
            </a:r>
            <a:r>
              <a:rPr lang="en-CA" sz="1400" dirty="0" smtClean="0">
                <a:solidFill>
                  <a:srgbClr val="FFC000"/>
                </a:solidFill>
              </a:rPr>
              <a:t>. </a:t>
            </a:r>
            <a:r>
              <a:rPr lang="en-CA" sz="3800" dirty="0" err="1" smtClean="0"/>
              <a:t>ተዘከራ</a:t>
            </a:r>
            <a:r>
              <a:rPr lang="en-CA" sz="3800" dirty="0" smtClean="0"/>
              <a:t> </a:t>
            </a:r>
            <a:r>
              <a:rPr lang="en-CA" sz="3800" dirty="0" err="1"/>
              <a:t>እግዚኦ</a:t>
            </a:r>
            <a:r>
              <a:rPr lang="en-CA" sz="3800" dirty="0"/>
              <a:t> </a:t>
            </a:r>
            <a:r>
              <a:rPr lang="en-CA" sz="3800" dirty="0" err="1"/>
              <a:t>ሃገሪትነ</a:t>
            </a:r>
            <a:r>
              <a:rPr lang="en-CA" sz="3800" dirty="0"/>
              <a:t> </a:t>
            </a:r>
            <a:r>
              <a:rPr lang="en-CA" sz="3800" dirty="0" err="1"/>
              <a:t>ኤርትራ</a:t>
            </a:r>
            <a:r>
              <a:rPr lang="en-CA" sz="3800" dirty="0"/>
              <a:t> </a:t>
            </a:r>
            <a:r>
              <a:rPr lang="en-CA" sz="3800" dirty="0" err="1"/>
              <a:t>ወዕቀባ</a:t>
            </a:r>
            <a:r>
              <a:rPr lang="en-CA" sz="3800" dirty="0"/>
              <a:t> </a:t>
            </a:r>
            <a:r>
              <a:rPr lang="en-CA" sz="3800" dirty="0" err="1"/>
              <a:t>በጽድቅ</a:t>
            </a:r>
            <a:r>
              <a:rPr lang="en-CA" sz="3800" dirty="0"/>
              <a:t> </a:t>
            </a:r>
            <a:r>
              <a:rPr lang="en-CA" sz="3800" dirty="0" err="1"/>
              <a:t>ወበሰላም</a:t>
            </a:r>
            <a:r>
              <a:rPr lang="en-CA" sz="3800" dirty="0"/>
              <a:t> </a:t>
            </a:r>
            <a:r>
              <a:rPr lang="en-CA" sz="3800" dirty="0" err="1"/>
              <a:t>ኣግርር</a:t>
            </a:r>
            <a:r>
              <a:rPr lang="en-CA" sz="3800" dirty="0"/>
              <a:t> </a:t>
            </a:r>
            <a:r>
              <a:rPr lang="en-CA" sz="3800" dirty="0" err="1"/>
              <a:t>ፀራ</a:t>
            </a:r>
            <a:r>
              <a:rPr lang="en-CA" sz="3800" dirty="0"/>
              <a:t> </a:t>
            </a:r>
            <a:r>
              <a:rPr lang="en-CA" sz="3800" dirty="0" err="1"/>
              <a:t>ወጸላእታ</a:t>
            </a:r>
            <a:r>
              <a:rPr lang="en-CA" sz="3800" dirty="0"/>
              <a:t> </a:t>
            </a:r>
            <a:r>
              <a:rPr lang="en-CA" sz="3800" dirty="0" err="1"/>
              <a:t>ፍጡነ</a:t>
            </a:r>
            <a:r>
              <a:rPr lang="en-CA" sz="3800" dirty="0"/>
              <a:t>። </a:t>
            </a:r>
            <a:endParaRPr lang="en-CA" sz="3800" dirty="0" smtClean="0"/>
          </a:p>
          <a:p>
            <a:r>
              <a:rPr lang="en-CA" sz="2000" dirty="0" smtClean="0">
                <a:solidFill>
                  <a:srgbClr val="FFC000"/>
                </a:solidFill>
              </a:rPr>
              <a:t>       </a:t>
            </a:r>
          </a:p>
        </p:txBody>
      </p:sp>
      <p:sp>
        <p:nvSpPr>
          <p:cNvPr id="7" name="Rectangle 6"/>
          <p:cNvSpPr/>
          <p:nvPr/>
        </p:nvSpPr>
        <p:spPr>
          <a:xfrm>
            <a:off x="7972413" y="-52410"/>
            <a:ext cx="4313081" cy="7063472"/>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2. </a:t>
            </a:r>
            <a:r>
              <a:rPr lang="en-US" sz="3200" dirty="0" smtClean="0">
                <a:uFill>
                  <a:solidFill>
                    <a:srgbClr val="000000"/>
                  </a:solidFill>
                </a:uFill>
              </a:rPr>
              <a:t>Remember</a:t>
            </a:r>
            <a:r>
              <a:rPr lang="en-US" sz="3200" dirty="0">
                <a:uFill>
                  <a:solidFill>
                    <a:srgbClr val="000000"/>
                  </a:solidFill>
                </a:uFill>
              </a:rPr>
              <a:t>, Lord, the </a:t>
            </a:r>
            <a:r>
              <a:rPr lang="en-US" sz="3200" dirty="0" err="1">
                <a:uFill>
                  <a:solidFill>
                    <a:srgbClr val="000000"/>
                  </a:solidFill>
                </a:uFill>
              </a:rPr>
              <a:t>honourable</a:t>
            </a:r>
            <a:r>
              <a:rPr lang="en-US" sz="3200" dirty="0">
                <a:uFill>
                  <a:solidFill>
                    <a:srgbClr val="000000"/>
                  </a:solidFill>
                </a:uFill>
              </a:rPr>
              <a:t> </a:t>
            </a:r>
            <a:r>
              <a:rPr lang="en-US" sz="3200" dirty="0" smtClean="0">
                <a:uFill>
                  <a:solidFill>
                    <a:srgbClr val="000000"/>
                  </a:solidFill>
                </a:uFill>
              </a:rPr>
              <a:t> father, our </a:t>
            </a:r>
            <a:r>
              <a:rPr lang="en-US" sz="3200" dirty="0">
                <a:uFill>
                  <a:solidFill>
                    <a:srgbClr val="000000"/>
                  </a:solidFill>
                </a:uFill>
              </a:rPr>
              <a:t>Patriarch Abba </a:t>
            </a:r>
            <a:r>
              <a:rPr lang="en-US" sz="3200" dirty="0" smtClean="0">
                <a:solidFill>
                  <a:srgbClr val="FFC000"/>
                </a:solidFill>
                <a:uFill>
                  <a:solidFill>
                    <a:srgbClr val="000000"/>
                  </a:solidFill>
                </a:uFill>
              </a:rPr>
              <a:t>...... </a:t>
            </a:r>
            <a:r>
              <a:rPr lang="en-US" sz="3200" dirty="0" smtClean="0">
                <a:uFill>
                  <a:solidFill>
                    <a:srgbClr val="000000"/>
                  </a:solidFill>
                </a:uFill>
              </a:rPr>
              <a:t>and </a:t>
            </a:r>
            <a:r>
              <a:rPr lang="en-US" sz="3200" dirty="0">
                <a:uFill>
                  <a:solidFill>
                    <a:srgbClr val="000000"/>
                  </a:solidFill>
                </a:uFill>
              </a:rPr>
              <a:t>the </a:t>
            </a:r>
            <a:r>
              <a:rPr lang="en-US" sz="3200" dirty="0" smtClean="0">
                <a:uFill>
                  <a:solidFill>
                    <a:srgbClr val="000000"/>
                  </a:solidFill>
                </a:uFill>
              </a:rPr>
              <a:t>blessed Archbishop </a:t>
            </a:r>
            <a:r>
              <a:rPr lang="en-US" sz="3200" dirty="0">
                <a:uFill>
                  <a:solidFill>
                    <a:srgbClr val="000000"/>
                  </a:solidFill>
                </a:uFill>
              </a:rPr>
              <a:t>Abba </a:t>
            </a:r>
            <a:r>
              <a:rPr lang="en-US" sz="3200" dirty="0">
                <a:solidFill>
                  <a:srgbClr val="FFC000"/>
                </a:solidFill>
                <a:uFill>
                  <a:solidFill>
                    <a:srgbClr val="000000"/>
                  </a:solidFill>
                </a:uFill>
              </a:rPr>
              <a:t>...... </a:t>
            </a:r>
            <a:r>
              <a:rPr lang="en-US" sz="3200" dirty="0" smtClean="0">
                <a:uFill>
                  <a:solidFill>
                    <a:srgbClr val="000000"/>
                  </a:solidFill>
                </a:uFill>
              </a:rPr>
              <a:t>Our </a:t>
            </a:r>
            <a:r>
              <a:rPr lang="en-US" sz="3200" dirty="0">
                <a:uFill>
                  <a:solidFill>
                    <a:srgbClr val="000000"/>
                  </a:solidFill>
                </a:uFill>
              </a:rPr>
              <a:t>God, </a:t>
            </a:r>
            <a:r>
              <a:rPr lang="en-US" sz="3200" dirty="0" smtClean="0">
                <a:uFill>
                  <a:solidFill>
                    <a:srgbClr val="000000"/>
                  </a:solidFill>
                </a:uFill>
              </a:rPr>
              <a:t>keep them </a:t>
            </a:r>
            <a:r>
              <a:rPr lang="en-US" sz="3200" dirty="0">
                <a:uFill>
                  <a:solidFill>
                    <a:srgbClr val="000000"/>
                  </a:solidFill>
                </a:uFill>
              </a:rPr>
              <a:t>for us for many years and length </a:t>
            </a:r>
            <a:r>
              <a:rPr lang="en-US" sz="3200" dirty="0" smtClean="0">
                <a:uFill>
                  <a:solidFill>
                    <a:srgbClr val="000000"/>
                  </a:solidFill>
                </a:uFill>
              </a:rPr>
              <a:t>of days </a:t>
            </a:r>
            <a:r>
              <a:rPr lang="en-US" sz="3200" dirty="0">
                <a:uFill>
                  <a:solidFill>
                    <a:srgbClr val="000000"/>
                  </a:solidFill>
                </a:uFill>
              </a:rPr>
              <a:t>in righteousness and peace</a:t>
            </a:r>
            <a:r>
              <a:rPr lang="en-US" sz="32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3. </a:t>
            </a:r>
            <a:r>
              <a:rPr lang="en-US" sz="3200" dirty="0" smtClean="0">
                <a:uFill>
                  <a:solidFill>
                    <a:srgbClr val="000000"/>
                  </a:solidFill>
                </a:uFill>
              </a:rPr>
              <a:t>Remember</a:t>
            </a:r>
            <a:r>
              <a:rPr lang="en-US" sz="3200" dirty="0">
                <a:uFill>
                  <a:solidFill>
                    <a:srgbClr val="000000"/>
                  </a:solidFill>
                </a:uFill>
              </a:rPr>
              <a:t>, Lord, our country, Eritrea, subdue </a:t>
            </a:r>
            <a:r>
              <a:rPr lang="en-US" sz="3200" dirty="0" smtClean="0">
                <a:uFill>
                  <a:solidFill>
                    <a:srgbClr val="000000"/>
                  </a:solidFill>
                </a:uFill>
              </a:rPr>
              <a:t>it’s </a:t>
            </a:r>
            <a:r>
              <a:rPr lang="en-US" sz="3200" dirty="0">
                <a:uFill>
                  <a:solidFill>
                    <a:srgbClr val="000000"/>
                  </a:solidFill>
                </a:uFill>
              </a:rPr>
              <a:t>adversaries </a:t>
            </a:r>
            <a:r>
              <a:rPr lang="en-US" sz="3200" dirty="0" smtClean="0">
                <a:uFill>
                  <a:solidFill>
                    <a:srgbClr val="000000"/>
                  </a:solidFill>
                </a:uFill>
              </a:rPr>
              <a:t>and </a:t>
            </a:r>
            <a:r>
              <a:rPr lang="en-US" sz="3200" dirty="0">
                <a:uFill>
                  <a:solidFill>
                    <a:srgbClr val="000000"/>
                  </a:solidFill>
                </a:uFill>
              </a:rPr>
              <a:t>enemies under </a:t>
            </a:r>
            <a:r>
              <a:rPr lang="en-US" sz="3200" dirty="0" smtClean="0">
                <a:uFill>
                  <a:solidFill>
                    <a:srgbClr val="000000"/>
                  </a:solidFill>
                </a:uFill>
              </a:rPr>
              <a:t>it’s </a:t>
            </a:r>
            <a:r>
              <a:rPr lang="en-US" sz="3200" dirty="0">
                <a:uFill>
                  <a:solidFill>
                    <a:srgbClr val="000000"/>
                  </a:solidFill>
                </a:uFill>
              </a:rPr>
              <a:t>feet speedily.</a:t>
            </a:r>
          </a:p>
        </p:txBody>
      </p:sp>
    </p:spTree>
    <p:extLst>
      <p:ext uri="{BB962C8B-B14F-4D97-AF65-F5344CB8AC3E}">
        <p14:creationId xmlns:p14="http://schemas.microsoft.com/office/powerpoint/2010/main" val="1140280105"/>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58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6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173" y="0"/>
            <a:ext cx="4344834" cy="6863417"/>
          </a:xfrm>
          <a:prstGeom prst="rect">
            <a:avLst/>
          </a:prstGeom>
        </p:spPr>
        <p:txBody>
          <a:bodyPr wrap="square">
            <a:spAutoFit/>
          </a:bodyPr>
          <a:lstStyle/>
          <a:p>
            <a:r>
              <a:rPr lang="en-CA" sz="1400" dirty="0">
                <a:solidFill>
                  <a:srgbClr val="FFC000"/>
                </a:solidFill>
              </a:rPr>
              <a:t>1</a:t>
            </a:r>
            <a:r>
              <a:rPr lang="en-CA" sz="1400" dirty="0" smtClean="0">
                <a:solidFill>
                  <a:srgbClr val="FFC000"/>
                </a:solidFill>
              </a:rPr>
              <a:t>4. </a:t>
            </a:r>
            <a:r>
              <a:rPr lang="en-CA" sz="4000" dirty="0" smtClean="0"/>
              <a:t>ኦ </a:t>
            </a:r>
            <a:r>
              <a:rPr lang="en-CA" sz="4000" dirty="0" err="1" smtClean="0"/>
              <a:t>ጐይታ</a:t>
            </a:r>
            <a:r>
              <a:rPr lang="en-CA" sz="4000" dirty="0" smtClean="0"/>
              <a:t>፣ </a:t>
            </a:r>
            <a:r>
              <a:rPr lang="en-CA" sz="4000" dirty="0" err="1" smtClean="0"/>
              <a:t>ንሊቃነ</a:t>
            </a:r>
            <a:r>
              <a:rPr lang="en-CA" sz="4000" dirty="0" smtClean="0"/>
              <a:t> </a:t>
            </a:r>
            <a:r>
              <a:rPr lang="en-CA" sz="4000" dirty="0" err="1" smtClean="0"/>
              <a:t>ጳጳሳ</a:t>
            </a:r>
            <a:endParaRPr lang="en-CA" sz="4000" dirty="0" smtClean="0"/>
          </a:p>
          <a:p>
            <a:r>
              <a:rPr lang="en-CA" sz="4000" dirty="0" err="1" smtClean="0"/>
              <a:t>ትን</a:t>
            </a:r>
            <a:r>
              <a:rPr lang="en-CA" sz="4000" dirty="0" smtClean="0"/>
              <a:t>፥ </a:t>
            </a:r>
            <a:r>
              <a:rPr lang="en-CA" sz="4000" dirty="0" err="1" smtClean="0"/>
              <a:t>ኤጲስ</a:t>
            </a:r>
            <a:r>
              <a:rPr lang="en-CA" sz="4000" dirty="0" smtClean="0"/>
              <a:t> </a:t>
            </a:r>
            <a:r>
              <a:rPr lang="en-CA" sz="4000" dirty="0" err="1" smtClean="0"/>
              <a:t>ቆጶሳትን</a:t>
            </a:r>
            <a:r>
              <a:rPr lang="en-CA" sz="4000" dirty="0" smtClean="0"/>
              <a:t>፥ </a:t>
            </a:r>
            <a:r>
              <a:rPr lang="en-CA" sz="4000" dirty="0" err="1" smtClean="0"/>
              <a:t>ቀሳ</a:t>
            </a:r>
            <a:endParaRPr lang="en-CA" sz="4000" dirty="0" smtClean="0"/>
          </a:p>
          <a:p>
            <a:r>
              <a:rPr lang="en-CA" sz="4000" dirty="0" err="1" smtClean="0"/>
              <a:t>ውስትን</a:t>
            </a:r>
            <a:r>
              <a:rPr lang="en-CA" sz="4000" dirty="0" smtClean="0"/>
              <a:t> ፥ </a:t>
            </a:r>
            <a:r>
              <a:rPr lang="en-CA" sz="4000" dirty="0" err="1" smtClean="0"/>
              <a:t>ዲያቆናትን</a:t>
            </a:r>
            <a:r>
              <a:rPr lang="en-CA" sz="4000" dirty="0" smtClean="0"/>
              <a:t>፥ </a:t>
            </a:r>
            <a:r>
              <a:rPr lang="en-CA" sz="4000" dirty="0" err="1" smtClean="0"/>
              <a:t>ኣናጉንስጢስን</a:t>
            </a:r>
            <a:r>
              <a:rPr lang="en-CA" sz="4000" dirty="0" smtClean="0"/>
              <a:t> (</a:t>
            </a:r>
            <a:r>
              <a:rPr lang="en-CA" sz="4000" dirty="0" err="1" smtClean="0"/>
              <a:t>ኣንበብቲ</a:t>
            </a:r>
            <a:r>
              <a:rPr lang="en-CA" sz="4000" dirty="0"/>
              <a:t>) </a:t>
            </a:r>
            <a:r>
              <a:rPr lang="en-CA" sz="4000" dirty="0" err="1"/>
              <a:t>መዘምራንን</a:t>
            </a:r>
            <a:r>
              <a:rPr lang="en-CA" sz="4000" dirty="0"/>
              <a:t> ፥ </a:t>
            </a:r>
            <a:r>
              <a:rPr lang="en-CA" sz="4000" dirty="0" err="1"/>
              <a:t>ደናግልን</a:t>
            </a:r>
            <a:r>
              <a:rPr lang="en-CA" sz="4000" dirty="0"/>
              <a:t> ፥ </a:t>
            </a:r>
            <a:r>
              <a:rPr lang="en-CA" sz="4000" dirty="0" err="1"/>
              <a:t>መነኮሳትን</a:t>
            </a:r>
            <a:r>
              <a:rPr lang="en-CA" sz="4000" dirty="0"/>
              <a:t> </a:t>
            </a:r>
            <a:r>
              <a:rPr lang="en-CA" sz="4000" dirty="0" err="1"/>
              <a:t>ረዳእን</a:t>
            </a:r>
            <a:r>
              <a:rPr lang="en-CA" sz="4000" dirty="0"/>
              <a:t> </a:t>
            </a:r>
            <a:r>
              <a:rPr lang="en-CA" sz="4000" dirty="0" err="1"/>
              <a:t>ጠዋርን</a:t>
            </a:r>
            <a:r>
              <a:rPr lang="en-CA" sz="4000" dirty="0"/>
              <a:t> ፥ </a:t>
            </a:r>
            <a:r>
              <a:rPr lang="en-CA" sz="4000" dirty="0" err="1"/>
              <a:t>ዘይብለንን</a:t>
            </a:r>
            <a:r>
              <a:rPr lang="en-CA" sz="4000" dirty="0"/>
              <a:t>፥ </a:t>
            </a:r>
            <a:r>
              <a:rPr lang="en-CA" sz="4000" dirty="0" err="1"/>
              <a:t>ዘኽታማትን</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ኣረገውትን</a:t>
            </a:r>
            <a:r>
              <a:rPr lang="en-CA" sz="4000" dirty="0"/>
              <a:t> </a:t>
            </a:r>
            <a:r>
              <a:rPr lang="en-CA" sz="4000" dirty="0" err="1"/>
              <a:t>ህጻናትን</a:t>
            </a:r>
            <a:r>
              <a:rPr lang="en-CA" sz="4000" dirty="0"/>
              <a:t>።  </a:t>
            </a:r>
            <a:r>
              <a:rPr lang="en-CA" sz="4000" dirty="0" err="1"/>
              <a:t>ኣብዛ</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smtClean="0"/>
              <a:t>ቆይሞም</a:t>
            </a:r>
            <a:endParaRPr lang="en-CA" sz="4000" dirty="0"/>
          </a:p>
        </p:txBody>
      </p:sp>
      <p:sp>
        <p:nvSpPr>
          <p:cNvPr id="20" name="Rectangle 19"/>
          <p:cNvSpPr/>
          <p:nvPr/>
        </p:nvSpPr>
        <p:spPr>
          <a:xfrm>
            <a:off x="8211200" y="-17481"/>
            <a:ext cx="3980800" cy="6894195"/>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4</a:t>
            </a:r>
            <a:r>
              <a:rPr lang="en-US" sz="1400" dirty="0">
                <a:solidFill>
                  <a:srgbClr val="FFC000"/>
                </a:solidFill>
                <a:uFill>
                  <a:solidFill>
                    <a:srgbClr val="000000"/>
                  </a:solidFill>
                </a:uFill>
              </a:rPr>
              <a:t>. </a:t>
            </a:r>
            <a:r>
              <a:rPr lang="en-US" sz="3400" dirty="0">
                <a:uFill>
                  <a:solidFill>
                    <a:srgbClr val="000000"/>
                  </a:solidFill>
                </a:uFill>
              </a:rPr>
              <a:t>Remember, Lord, the patriarchs</a:t>
            </a:r>
            <a:r>
              <a:rPr lang="en-US" sz="3400" dirty="0" smtClean="0">
                <a:uFill>
                  <a:solidFill>
                    <a:srgbClr val="000000"/>
                  </a:solidFill>
                </a:uFill>
              </a:rPr>
              <a:t>, archbishops</a:t>
            </a:r>
            <a:r>
              <a:rPr lang="en-US" sz="3400" dirty="0">
                <a:uFill>
                  <a:solidFill>
                    <a:srgbClr val="000000"/>
                  </a:solidFill>
                </a:uFill>
              </a:rPr>
              <a:t>, bishops, priests and deacons</a:t>
            </a:r>
            <a:r>
              <a:rPr lang="en-US" sz="3400" dirty="0" smtClean="0">
                <a:uFill>
                  <a:solidFill>
                    <a:srgbClr val="000000"/>
                  </a:solidFill>
                </a:uFill>
              </a:rPr>
              <a:t>, </a:t>
            </a:r>
            <a:r>
              <a:rPr lang="en-US" sz="3400" dirty="0" err="1" smtClean="0">
                <a:uFill>
                  <a:solidFill>
                    <a:srgbClr val="000000"/>
                  </a:solidFill>
                </a:uFill>
              </a:rPr>
              <a:t>anagnosts</a:t>
            </a:r>
            <a:r>
              <a:rPr lang="en-US" sz="3400" dirty="0" smtClean="0">
                <a:uFill>
                  <a:solidFill>
                    <a:srgbClr val="000000"/>
                  </a:solidFill>
                </a:uFill>
              </a:rPr>
              <a:t> </a:t>
            </a:r>
            <a:r>
              <a:rPr lang="en-US" sz="3400" dirty="0">
                <a:uFill>
                  <a:solidFill>
                    <a:srgbClr val="000000"/>
                  </a:solidFill>
                </a:uFill>
              </a:rPr>
              <a:t>and singers, virgins and monks</a:t>
            </a:r>
            <a:r>
              <a:rPr lang="en-US" sz="3400" dirty="0" smtClean="0">
                <a:uFill>
                  <a:solidFill>
                    <a:srgbClr val="000000"/>
                  </a:solidFill>
                </a:uFill>
              </a:rPr>
              <a:t>, widows </a:t>
            </a:r>
            <a:r>
              <a:rPr lang="en-US" sz="3400" dirty="0">
                <a:uFill>
                  <a:solidFill>
                    <a:srgbClr val="000000"/>
                  </a:solidFill>
                </a:uFill>
              </a:rPr>
              <a:t>and orphans, men and women</a:t>
            </a:r>
            <a:r>
              <a:rPr lang="en-US" sz="3400" dirty="0" smtClean="0">
                <a:uFill>
                  <a:solidFill>
                    <a:srgbClr val="000000"/>
                  </a:solidFill>
                </a:uFill>
              </a:rPr>
              <a:t>, aged </a:t>
            </a:r>
            <a:r>
              <a:rPr lang="en-US" sz="3400" dirty="0">
                <a:uFill>
                  <a:solidFill>
                    <a:srgbClr val="000000"/>
                  </a:solidFill>
                </a:uFill>
              </a:rPr>
              <a:t>and children ; and all Christian </a:t>
            </a:r>
            <a:r>
              <a:rPr lang="en-US" sz="3400" dirty="0" smtClean="0">
                <a:uFill>
                  <a:solidFill>
                    <a:srgbClr val="000000"/>
                  </a:solidFill>
                </a:uFill>
              </a:rPr>
              <a:t>people that </a:t>
            </a:r>
            <a:r>
              <a:rPr lang="en-US" sz="3400" dirty="0">
                <a:uFill>
                  <a:solidFill>
                    <a:srgbClr val="000000"/>
                  </a:solidFill>
                </a:uFill>
              </a:rPr>
              <a:t>are standing in this holy church</a:t>
            </a:r>
            <a:r>
              <a:rPr lang="en-US" sz="3400" dirty="0" smtClean="0">
                <a:uFill>
                  <a:solidFill>
                    <a:srgbClr val="000000"/>
                  </a:solidFill>
                </a:uFill>
              </a:rPr>
              <a:t>; </a:t>
            </a:r>
            <a:endParaRPr lang="en-US" sz="3400" dirty="0">
              <a:uFill>
                <a:solidFill>
                  <a:srgbClr val="000000"/>
                </a:solidFill>
              </a:uFill>
            </a:endParaRPr>
          </a:p>
        </p:txBody>
      </p:sp>
      <p:sp>
        <p:nvSpPr>
          <p:cNvPr id="2" name="Rectangle 1"/>
          <p:cNvSpPr/>
          <p:nvPr/>
        </p:nvSpPr>
        <p:spPr>
          <a:xfrm>
            <a:off x="-29071" y="-92828"/>
            <a:ext cx="4015377" cy="6863417"/>
          </a:xfrm>
          <a:prstGeom prst="rect">
            <a:avLst/>
          </a:prstGeom>
        </p:spPr>
        <p:txBody>
          <a:bodyPr wrap="square">
            <a:spAutoFit/>
          </a:bodyPr>
          <a:lstStyle/>
          <a:p>
            <a:r>
              <a:rPr lang="en-CA" sz="1400" dirty="0">
                <a:solidFill>
                  <a:srgbClr val="FFC000"/>
                </a:solidFill>
              </a:rPr>
              <a:t>፲፬</a:t>
            </a:r>
            <a:r>
              <a:rPr lang="en-CA" sz="1400" dirty="0" smtClean="0">
                <a:solidFill>
                  <a:srgbClr val="FFC000"/>
                </a:solidFill>
              </a:rPr>
              <a:t>. </a:t>
            </a:r>
            <a:r>
              <a:rPr lang="en-CA" sz="4000" dirty="0" err="1" smtClean="0"/>
              <a:t>ተዘከር</a:t>
            </a:r>
            <a:r>
              <a:rPr lang="en-CA" sz="4000" dirty="0" smtClean="0"/>
              <a:t> </a:t>
            </a:r>
            <a:r>
              <a:rPr lang="en-CA" sz="4000" dirty="0" err="1" smtClean="0"/>
              <a:t>እግዚኦ</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ጳጳሳተ</a:t>
            </a:r>
            <a:r>
              <a:rPr lang="en-CA" sz="4000" dirty="0" smtClean="0"/>
              <a:t> </a:t>
            </a:r>
            <a:r>
              <a:rPr lang="en-CA" sz="4000" dirty="0" err="1" smtClean="0"/>
              <a:t>ኤጲስ</a:t>
            </a:r>
            <a:r>
              <a:rPr lang="en-CA" sz="4000" dirty="0" smtClean="0"/>
              <a:t> </a:t>
            </a:r>
            <a:r>
              <a:rPr lang="en-CA" sz="4000" dirty="0" err="1" smtClean="0"/>
              <a:t>ቆጶሳተ</a:t>
            </a:r>
            <a:r>
              <a:rPr lang="en-CA" sz="4000" dirty="0" smtClean="0"/>
              <a:t> </a:t>
            </a:r>
            <a:r>
              <a:rPr lang="en-CA" sz="4000" dirty="0" err="1" smtClean="0"/>
              <a:t>ቀሳውስተ</a:t>
            </a:r>
            <a:r>
              <a:rPr lang="en-CA" sz="4000" dirty="0" smtClean="0"/>
              <a:t> </a:t>
            </a:r>
            <a:r>
              <a:rPr lang="en-CA" sz="4000" dirty="0" err="1" smtClean="0"/>
              <a:t>ወዲያ</a:t>
            </a:r>
            <a:endParaRPr lang="en-CA" sz="4000" dirty="0" smtClean="0"/>
          </a:p>
          <a:p>
            <a:r>
              <a:rPr lang="en-CA" sz="4000" dirty="0" err="1" smtClean="0"/>
              <a:t>ቆናተ</a:t>
            </a:r>
            <a:r>
              <a:rPr lang="en-CA" sz="4000" dirty="0" smtClean="0"/>
              <a:t> </a:t>
            </a:r>
            <a:r>
              <a:rPr lang="en-CA" sz="4000" dirty="0" err="1" smtClean="0"/>
              <a:t>አናጉንስጢሳውያነ</a:t>
            </a:r>
            <a:r>
              <a:rPr lang="en-CA" sz="4000" dirty="0" smtClean="0"/>
              <a:t> </a:t>
            </a:r>
            <a:r>
              <a:rPr lang="en-CA" sz="4000" dirty="0" err="1"/>
              <a:t>ወመዘምራነ</a:t>
            </a:r>
            <a:r>
              <a:rPr lang="en-CA" sz="4000" dirty="0"/>
              <a:t>፥ </a:t>
            </a:r>
            <a:r>
              <a:rPr lang="en-CA" sz="4000" dirty="0" err="1"/>
              <a:t>ደናግለ</a:t>
            </a:r>
            <a:r>
              <a:rPr lang="en-CA" sz="4000" dirty="0"/>
              <a:t> </a:t>
            </a:r>
            <a:r>
              <a:rPr lang="en-CA" sz="4000" dirty="0" err="1"/>
              <a:t>ወመነኮሳተ</a:t>
            </a:r>
            <a:r>
              <a:rPr lang="en-CA" sz="4000" dirty="0"/>
              <a:t> </a:t>
            </a:r>
            <a:r>
              <a:rPr lang="en-CA" sz="4000" dirty="0" err="1"/>
              <a:t>ዕቤራተ</a:t>
            </a:r>
            <a:r>
              <a:rPr lang="en-CA" sz="4000" dirty="0"/>
              <a:t> </a:t>
            </a:r>
            <a:r>
              <a:rPr lang="en-CA" sz="4000" dirty="0" err="1"/>
              <a:t>ወእጓለ</a:t>
            </a:r>
            <a:r>
              <a:rPr lang="en-CA" sz="4000" dirty="0"/>
              <a:t> </a:t>
            </a:r>
            <a:r>
              <a:rPr lang="en-CA" sz="4000" dirty="0" err="1"/>
              <a:t>ማውታ</a:t>
            </a:r>
            <a:r>
              <a:rPr lang="en-CA" sz="4000" dirty="0"/>
              <a:t>፥ </a:t>
            </a:r>
            <a:r>
              <a:rPr lang="en-CA" sz="4000" dirty="0" err="1"/>
              <a:t>ዕደ</a:t>
            </a:r>
            <a:r>
              <a:rPr lang="en-CA" sz="4000" dirty="0"/>
              <a:t> </a:t>
            </a:r>
            <a:r>
              <a:rPr lang="en-CA" sz="4000" dirty="0" err="1"/>
              <a:t>ወአንስተ</a:t>
            </a:r>
            <a:r>
              <a:rPr lang="en-CA" sz="4000" dirty="0"/>
              <a:t> </a:t>
            </a:r>
            <a:r>
              <a:rPr lang="en-CA" sz="4000" dirty="0" err="1"/>
              <a:t>አዕሩገ</a:t>
            </a:r>
            <a:r>
              <a:rPr lang="en-CA" sz="4000" dirty="0"/>
              <a:t> </a:t>
            </a:r>
            <a:r>
              <a:rPr lang="en-CA" sz="4000" dirty="0" err="1"/>
              <a:t>ወሕፃናተ</a:t>
            </a:r>
            <a:r>
              <a:rPr lang="en-CA" sz="4000" dirty="0"/>
              <a:t>። </a:t>
            </a:r>
            <a:r>
              <a:rPr lang="en-CA" sz="4000" dirty="0" err="1"/>
              <a:t>ወኩሎሙ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እለ</a:t>
            </a:r>
            <a:r>
              <a:rPr lang="en-CA" sz="4000" dirty="0"/>
              <a:t> </a:t>
            </a:r>
            <a:r>
              <a:rPr lang="en-CA" sz="4000" dirty="0" err="1"/>
              <a:t>ሃለዉ</a:t>
            </a:r>
            <a:r>
              <a:rPr lang="en-CA" sz="4000" dirty="0"/>
              <a:t> </a:t>
            </a:r>
            <a:r>
              <a:rPr lang="en-CA" sz="4000" dirty="0" err="1"/>
              <a:t>ወቆሙ</a:t>
            </a:r>
            <a:r>
              <a:rPr lang="en-CA" sz="4000" dirty="0"/>
              <a:t> </a:t>
            </a:r>
            <a:r>
              <a:rPr lang="en-CA" sz="4000" dirty="0" err="1" smtClean="0"/>
              <a:t>ውስተ</a:t>
            </a:r>
            <a:endParaRPr lang="pt-BR" sz="3800" dirty="0" smtClean="0"/>
          </a:p>
        </p:txBody>
      </p:sp>
    </p:spTree>
    <p:extLst>
      <p:ext uri="{BB962C8B-B14F-4D97-AF65-F5344CB8AC3E}">
        <p14:creationId xmlns:p14="http://schemas.microsoft.com/office/powerpoint/2010/main" val="3074923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smtClean="0">
                <a:solidFill>
                  <a:srgbClr val="FFC000"/>
                </a:solidFill>
              </a:rPr>
              <a:t>፴፱</a:t>
            </a:r>
            <a:r>
              <a:rPr lang="en-CA" sz="1400" dirty="0">
                <a:solidFill>
                  <a:srgbClr val="FFC000"/>
                </a:solidFill>
              </a:rPr>
              <a:t>. </a:t>
            </a:r>
            <a:r>
              <a:rPr lang="en-CA" sz="1400" dirty="0" smtClean="0">
                <a:solidFill>
                  <a:srgbClr val="FFC000"/>
                </a:solidFill>
              </a:rPr>
              <a:t> </a:t>
            </a:r>
            <a:r>
              <a:rPr lang="en-CA" sz="3700" dirty="0" err="1" smtClean="0"/>
              <a:t>ኢታብኣነ</a:t>
            </a:r>
            <a:r>
              <a:rPr lang="en-CA" sz="3700" dirty="0" smtClean="0"/>
              <a:t>  </a:t>
            </a:r>
            <a:r>
              <a:rPr lang="en-CA" sz="3700" dirty="0" err="1" smtClean="0"/>
              <a:t>ውስተ</a:t>
            </a:r>
            <a:r>
              <a:rPr lang="en-CA" sz="3700" dirty="0" smtClean="0"/>
              <a:t>  </a:t>
            </a:r>
            <a:r>
              <a:rPr lang="en-CA" sz="3700" dirty="0" err="1" smtClean="0"/>
              <a:t>መን</a:t>
            </a:r>
            <a:endParaRPr lang="en-CA" sz="3700" dirty="0" smtClean="0"/>
          </a:p>
          <a:p>
            <a:r>
              <a:rPr lang="en-CA" sz="3700" dirty="0" err="1" smtClean="0"/>
              <a:t>ሱት</a:t>
            </a:r>
            <a:r>
              <a:rPr lang="en-CA" sz="3700" dirty="0" smtClean="0"/>
              <a:t> </a:t>
            </a:r>
            <a:r>
              <a:rPr lang="en-CA" sz="3700" dirty="0" err="1"/>
              <a:t>አላ</a:t>
            </a:r>
            <a:r>
              <a:rPr lang="en-CA" sz="3700" dirty="0"/>
              <a:t> </a:t>
            </a:r>
            <a:r>
              <a:rPr lang="en-CA" sz="3700" dirty="0" err="1"/>
              <a:t>አድኅነነ</a:t>
            </a:r>
            <a:r>
              <a:rPr lang="en-CA" sz="3700" dirty="0"/>
              <a:t> </a:t>
            </a:r>
            <a:r>
              <a:rPr lang="en-CA" sz="3700" dirty="0" err="1" smtClean="0"/>
              <a:t>ወባልሐነ</a:t>
            </a:r>
            <a:r>
              <a:rPr lang="en-CA" sz="3700" dirty="0" smtClean="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smtClean="0"/>
              <a:t>ወሣ</a:t>
            </a:r>
            <a:endParaRPr lang="en-CA" sz="3700" dirty="0" smtClean="0"/>
          </a:p>
          <a:p>
            <a:r>
              <a:rPr lang="en-CA" sz="3700" dirty="0" err="1" smtClean="0"/>
              <a:t>ህል</a:t>
            </a:r>
            <a:r>
              <a:rPr lang="en-CA" sz="3700" dirty="0" smtClean="0"/>
              <a:t> </a:t>
            </a:r>
            <a:r>
              <a:rPr lang="en-CA" sz="3700" dirty="0" err="1"/>
              <a:t>ዘለፍቅረ</a:t>
            </a:r>
            <a:r>
              <a:rPr lang="en-CA" sz="3700" dirty="0"/>
              <a:t> </a:t>
            </a:r>
            <a:r>
              <a:rPr lang="en-CA" sz="3700" dirty="0" err="1"/>
              <a:t>ሰብእ</a:t>
            </a:r>
            <a:r>
              <a:rPr lang="en-CA" sz="3700" dirty="0"/>
              <a:t> </a:t>
            </a:r>
            <a:r>
              <a:rPr lang="en-CA" sz="3700" dirty="0" err="1" smtClean="0"/>
              <a:t>ዘበወ</a:t>
            </a:r>
            <a:endParaRPr lang="en-CA" sz="3700" dirty="0" smtClean="0"/>
          </a:p>
          <a:p>
            <a:r>
              <a:rPr lang="en-CA" sz="3700" dirty="0" err="1" smtClean="0"/>
              <a:t>ልድከ</a:t>
            </a:r>
            <a:r>
              <a:rPr lang="en-CA" sz="3700" dirty="0" smtClean="0"/>
              <a:t> </a:t>
            </a:r>
            <a:r>
              <a:rPr lang="en-CA" sz="3700" dirty="0" err="1"/>
              <a:t>ዋሕድ</a:t>
            </a:r>
            <a:r>
              <a:rPr lang="en-CA" sz="3700" dirty="0"/>
              <a:t> </a:t>
            </a:r>
            <a:r>
              <a:rPr lang="en-CA" sz="3700" dirty="0" err="1"/>
              <a:t>እግዚእነ</a:t>
            </a:r>
            <a:r>
              <a:rPr lang="en-CA" sz="3700" dirty="0"/>
              <a:t> </a:t>
            </a:r>
            <a:r>
              <a:rPr lang="en-CA" sz="3700" dirty="0" err="1" smtClean="0"/>
              <a:t>ወአ</a:t>
            </a:r>
            <a:endParaRPr lang="en-CA" sz="3700" dirty="0" smtClean="0"/>
          </a:p>
          <a:p>
            <a:r>
              <a:rPr lang="en-CA" sz="3700" dirty="0" err="1" smtClean="0"/>
              <a:t>ምላክነ</a:t>
            </a:r>
            <a:r>
              <a:rPr lang="en-CA" sz="3700" dirty="0" smtClean="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smtClean="0"/>
              <a:t>ስብ</a:t>
            </a:r>
            <a:endParaRPr lang="en-CA" sz="3700" dirty="0" smtClean="0"/>
          </a:p>
          <a:p>
            <a:r>
              <a:rPr lang="en-CA" sz="3700" dirty="0" err="1" smtClean="0"/>
              <a:t>ሐት</a:t>
            </a:r>
            <a:r>
              <a:rPr lang="en-CA" sz="3700" dirty="0" smtClean="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smtClean="0">
                <a:solidFill>
                  <a:srgbClr val="FFC000"/>
                </a:solidFill>
              </a:rPr>
              <a:t>39</a:t>
            </a:r>
            <a:r>
              <a:rPr lang="en-CA" sz="1400" dirty="0">
                <a:solidFill>
                  <a:srgbClr val="FFC000"/>
                </a:solidFill>
              </a:rPr>
              <a:t>.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smtClean="0"/>
              <a:t>ኣድኅነና</a:t>
            </a:r>
            <a:r>
              <a:rPr lang="en-CA" sz="3600" dirty="0" smtClean="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smtClean="0"/>
              <a:t>ፈተና</a:t>
            </a:r>
            <a:r>
              <a:rPr lang="en-CA" sz="3600" dirty="0" smtClean="0"/>
              <a:t> </a:t>
            </a:r>
            <a:r>
              <a:rPr lang="en-CA" sz="3600" dirty="0" err="1"/>
              <a:t>ኣይተእትወና</a:t>
            </a:r>
            <a:r>
              <a:rPr lang="en-CA" sz="3600" dirty="0"/>
              <a:t>። </a:t>
            </a:r>
            <a:r>
              <a:rPr lang="en-CA" sz="3600" dirty="0" err="1" smtClean="0"/>
              <a:t>ሓደ</a:t>
            </a:r>
            <a:r>
              <a:rPr lang="en-CA" sz="3600" dirty="0"/>
              <a:t> </a:t>
            </a:r>
            <a:r>
              <a:rPr lang="en-CA" sz="3600" dirty="0" err="1" smtClean="0"/>
              <a:t>ወድኻ</a:t>
            </a:r>
            <a:r>
              <a:rPr lang="en-CA" sz="3600" dirty="0" smtClean="0"/>
              <a:t>  </a:t>
            </a:r>
            <a:r>
              <a:rPr lang="en-CA" sz="3600" dirty="0" err="1" smtClean="0"/>
              <a:t>ጐይታናን</a:t>
            </a:r>
            <a:r>
              <a:rPr lang="en-CA" sz="3600" dirty="0" smtClean="0"/>
              <a:t>  </a:t>
            </a:r>
            <a:r>
              <a:rPr lang="en-CA" sz="3600" dirty="0" err="1" smtClean="0"/>
              <a:t>ኣምላኽናን</a:t>
            </a:r>
            <a:r>
              <a:rPr lang="en-CA" sz="3600" dirty="0" smtClean="0"/>
              <a:t> </a:t>
            </a:r>
            <a:r>
              <a:rPr lang="en-CA" sz="3600" dirty="0" err="1" smtClean="0"/>
              <a:t>መድ</a:t>
            </a:r>
            <a:endParaRPr lang="en-CA" sz="3600" dirty="0" smtClean="0"/>
          </a:p>
          <a:p>
            <a:r>
              <a:rPr lang="en-CA" sz="3600" dirty="0" err="1" smtClean="0"/>
              <a:t>ኃኒናን</a:t>
            </a:r>
            <a:r>
              <a:rPr lang="en-CA" sz="3600" dirty="0" smtClean="0"/>
              <a:t> </a:t>
            </a:r>
            <a:r>
              <a:rPr lang="en-CA" sz="3600" dirty="0" err="1"/>
              <a:t>ኢየሱስ</a:t>
            </a:r>
            <a:r>
              <a:rPr lang="en-CA" sz="3600" dirty="0"/>
              <a:t> </a:t>
            </a:r>
            <a:r>
              <a:rPr lang="en-CA" sz="3600" dirty="0" err="1"/>
              <a:t>ክርስቶስ</a:t>
            </a:r>
            <a:r>
              <a:rPr lang="en-CA" sz="3600" dirty="0"/>
              <a:t> </a:t>
            </a:r>
            <a:r>
              <a:rPr lang="en-CA" sz="3600" dirty="0" err="1" smtClean="0"/>
              <a:t>ምእ</a:t>
            </a:r>
            <a:endParaRPr lang="en-CA" sz="3600" dirty="0" smtClean="0"/>
          </a:p>
          <a:p>
            <a:r>
              <a:rPr lang="en-CA" sz="3600" dirty="0" err="1" smtClean="0"/>
              <a:t>ንቲ</a:t>
            </a:r>
            <a:r>
              <a:rPr lang="en-CA" sz="3600" dirty="0" smtClean="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smtClean="0"/>
              <a:t>ብዝገበሮ</a:t>
            </a:r>
            <a:r>
              <a:rPr lang="en-CA" sz="3600" dirty="0" smtClean="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39.</a:t>
            </a:r>
            <a:r>
              <a:rPr lang="en-US" sz="2700" dirty="0" smtClean="0">
                <a:uFill>
                  <a:solidFill>
                    <a:srgbClr val="D84800"/>
                  </a:solidFill>
                </a:uFill>
              </a:rPr>
              <a:t>Lead </a:t>
            </a:r>
            <a:r>
              <a:rPr lang="en-US" sz="2700" dirty="0">
                <a:uFill>
                  <a:solidFill>
                    <a:srgbClr val="D84800"/>
                  </a:solidFill>
                </a:uFill>
              </a:rPr>
              <a:t>us lest we wander </a:t>
            </a:r>
            <a:r>
              <a:rPr lang="en-US" sz="2700" dirty="0" smtClean="0">
                <a:uFill>
                  <a:solidFill>
                    <a:srgbClr val="D84800"/>
                  </a:solidFill>
                </a:uFill>
              </a:rPr>
              <a:t>into temptation</a:t>
            </a:r>
            <a:r>
              <a:rPr lang="en-US" sz="2700" dirty="0">
                <a:uFill>
                  <a:solidFill>
                    <a:srgbClr val="D84800"/>
                  </a:solidFill>
                </a:uFill>
              </a:rPr>
              <a:t>, but deliver us and rescue </a:t>
            </a:r>
            <a:r>
              <a:rPr lang="en-US" sz="2700" dirty="0" smtClean="0">
                <a:uFill>
                  <a:solidFill>
                    <a:srgbClr val="D84800"/>
                  </a:solidFill>
                </a:uFill>
              </a:rPr>
              <a:t>us from </a:t>
            </a:r>
            <a:r>
              <a:rPr lang="en-US" sz="2700" dirty="0">
                <a:uFill>
                  <a:solidFill>
                    <a:srgbClr val="D84800"/>
                  </a:solidFill>
                </a:uFill>
              </a:rPr>
              <a:t>all evil in </a:t>
            </a:r>
            <a:r>
              <a:rPr lang="en-US" sz="2700" dirty="0" smtClean="0">
                <a:uFill>
                  <a:solidFill>
                    <a:srgbClr val="D84800"/>
                  </a:solidFill>
                </a:uFill>
              </a:rPr>
              <a:t>the grace </a:t>
            </a:r>
            <a:r>
              <a:rPr lang="en-US" sz="2700" dirty="0">
                <a:uFill>
                  <a:solidFill>
                    <a:srgbClr val="D84800"/>
                  </a:solidFill>
                </a:uFill>
              </a:rPr>
              <a:t>and lovingkindness, shown by the love </a:t>
            </a:r>
            <a:r>
              <a:rPr lang="en-US" sz="2700" dirty="0" smtClean="0">
                <a:uFill>
                  <a:solidFill>
                    <a:srgbClr val="D84800"/>
                  </a:solidFill>
                </a:uFill>
              </a:rPr>
              <a:t>towards mankind </a:t>
            </a:r>
            <a:r>
              <a:rPr lang="en-US" sz="2700" dirty="0">
                <a:uFill>
                  <a:solidFill>
                    <a:srgbClr val="D84800"/>
                  </a:solidFill>
                </a:uFill>
              </a:rPr>
              <a:t>of Thine only-begotten Son, </a:t>
            </a:r>
            <a:r>
              <a:rPr lang="en-US" sz="2700" dirty="0" smtClean="0">
                <a:uFill>
                  <a:solidFill>
                    <a:srgbClr val="D84800"/>
                  </a:solidFill>
                </a:uFill>
              </a:rPr>
              <a:t>our Lord</a:t>
            </a:r>
            <a:r>
              <a:rPr lang="en-US" sz="2700" dirty="0">
                <a:uFill>
                  <a:solidFill>
                    <a:srgbClr val="D84800"/>
                  </a:solidFill>
                </a:uFill>
              </a:rPr>
              <a:t>, God, and </a:t>
            </a:r>
            <a:r>
              <a:rPr lang="en-US" sz="2700" dirty="0" err="1">
                <a:uFill>
                  <a:solidFill>
                    <a:srgbClr val="D84800"/>
                  </a:solidFill>
                </a:uFill>
              </a:rPr>
              <a:t>Saviour</a:t>
            </a:r>
            <a:r>
              <a:rPr lang="en-US" sz="2700" dirty="0">
                <a:uFill>
                  <a:solidFill>
                    <a:srgbClr val="D84800"/>
                  </a:solidFill>
                </a:uFill>
              </a:rPr>
              <a:t> Jesus Christ</a:t>
            </a:r>
            <a:r>
              <a:rPr lang="en-US" sz="2700" dirty="0" smtClean="0">
                <a:uFill>
                  <a:solidFill>
                    <a:srgbClr val="D84800"/>
                  </a:solidFill>
                </a:uFill>
              </a:rPr>
              <a:t>, through </a:t>
            </a:r>
            <a:r>
              <a:rPr lang="en-US" sz="2700" dirty="0">
                <a:uFill>
                  <a:solidFill>
                    <a:srgbClr val="D84800"/>
                  </a:solidFill>
                </a:uFill>
              </a:rPr>
              <a:t>Whom to Thee with Him and </a:t>
            </a:r>
            <a:r>
              <a:rPr lang="en-US" sz="2700" dirty="0" smtClean="0">
                <a:uFill>
                  <a:solidFill>
                    <a:srgbClr val="D84800"/>
                  </a:solidFill>
                </a:uFill>
              </a:rPr>
              <a:t>with the </a:t>
            </a:r>
            <a:r>
              <a:rPr lang="en-US" sz="2700" dirty="0">
                <a:uFill>
                  <a:solidFill>
                    <a:srgbClr val="D84800"/>
                  </a:solidFill>
                </a:uFill>
              </a:rPr>
              <a:t>Holy Spirit, the life-giver, Who </a:t>
            </a:r>
            <a:r>
              <a:rPr lang="en-US" sz="2700" dirty="0" smtClean="0">
                <a:uFill>
                  <a:solidFill>
                    <a:srgbClr val="D84800"/>
                  </a:solidFill>
                </a:uFill>
              </a:rPr>
              <a:t>is coequal </a:t>
            </a:r>
            <a:r>
              <a:rPr lang="en-US" sz="2700" dirty="0">
                <a:uFill>
                  <a:solidFill>
                    <a:srgbClr val="D84800"/>
                  </a:solidFill>
                </a:uFill>
              </a:rPr>
              <a:t>with Thee are due glory, </a:t>
            </a:r>
            <a:r>
              <a:rPr lang="en-US" sz="2700" dirty="0" err="1">
                <a:uFill>
                  <a:solidFill>
                    <a:srgbClr val="D84800"/>
                  </a:solidFill>
                </a:uFill>
              </a:rPr>
              <a:t>honour</a:t>
            </a:r>
            <a:r>
              <a:rPr lang="en-US" sz="2700" dirty="0" smtClean="0">
                <a:uFill>
                  <a:solidFill>
                    <a:srgbClr val="D84800"/>
                  </a:solidFill>
                </a:uFill>
              </a:rPr>
              <a:t>, and </a:t>
            </a:r>
            <a:r>
              <a:rPr lang="en-US" sz="2700" dirty="0">
                <a:uFill>
                  <a:solidFill>
                    <a:srgbClr val="D84800"/>
                  </a:solidFill>
                </a:uFill>
              </a:rPr>
              <a:t>dominion, both now and ever, and </a:t>
            </a:r>
            <a:r>
              <a:rPr lang="en-US" sz="2700" dirty="0" smtClean="0">
                <a:uFill>
                  <a:solidFill>
                    <a:srgbClr val="D84800"/>
                  </a:solidFill>
                </a:uFill>
              </a:rPr>
              <a:t>unto ages </a:t>
            </a:r>
            <a:r>
              <a:rPr lang="en-US" sz="2700" dirty="0">
                <a:uFill>
                  <a:solidFill>
                    <a:srgbClr val="D84800"/>
                  </a:solidFill>
                </a:uFill>
              </a:rPr>
              <a:t>of ages. Amen.</a:t>
            </a:r>
            <a:endParaRPr lang="en-US" sz="2700" dirty="0"/>
          </a:p>
        </p:txBody>
      </p:sp>
    </p:spTree>
    <p:extLst>
      <p:ext uri="{BB962C8B-B14F-4D97-AF65-F5344CB8AC3E}">
        <p14:creationId xmlns:p14="http://schemas.microsoft.com/office/powerpoint/2010/main" val="818047190"/>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1" y="0"/>
            <a:ext cx="4404600" cy="7171194"/>
          </a:xfrm>
          <a:prstGeom prst="rect">
            <a:avLst/>
          </a:prstGeom>
        </p:spPr>
        <p:txBody>
          <a:bodyPr wrap="square">
            <a:spAutoFit/>
          </a:bodyPr>
          <a:lstStyle/>
          <a:p>
            <a:r>
              <a:rPr lang="en-CA" sz="4000" dirty="0" err="1" smtClean="0"/>
              <a:t>ንዘለዉ</a:t>
            </a:r>
            <a:r>
              <a:rPr lang="en-CA" sz="4000" dirty="0" smtClean="0"/>
              <a:t> </a:t>
            </a:r>
            <a:r>
              <a:rPr lang="en-CA" sz="4000" dirty="0" err="1"/>
              <a:t>ህዝብኻ</a:t>
            </a:r>
            <a:r>
              <a:rPr lang="en-CA" sz="4000" dirty="0"/>
              <a:t> </a:t>
            </a:r>
            <a:r>
              <a:rPr lang="en-CA" sz="4000" dirty="0" err="1"/>
              <a:t>ኵሎም</a:t>
            </a:r>
            <a:r>
              <a:rPr lang="en-CA" sz="4000" dirty="0"/>
              <a:t> </a:t>
            </a:r>
            <a:r>
              <a:rPr lang="en-CA" sz="4000" dirty="0" err="1"/>
              <a:t>ዘክር</a:t>
            </a:r>
            <a:r>
              <a:rPr lang="en-CA" sz="4000" dirty="0"/>
              <a:t>። </a:t>
            </a:r>
            <a:r>
              <a:rPr lang="en-CA" sz="4000" dirty="0" err="1"/>
              <a:t>ብእምነት</a:t>
            </a:r>
            <a:r>
              <a:rPr lang="en-CA" sz="4000" dirty="0"/>
              <a:t> </a:t>
            </a:r>
            <a:r>
              <a:rPr lang="en-CA" sz="4000" dirty="0" err="1" smtClean="0"/>
              <a:t>ክርስቶስ</a:t>
            </a:r>
            <a:r>
              <a:rPr lang="en-CA" sz="4000" dirty="0" smtClean="0"/>
              <a:t> </a:t>
            </a:r>
            <a:r>
              <a:rPr lang="en-CA" sz="4000" dirty="0" err="1" smtClean="0"/>
              <a:t>ኣጽንዓዮም</a:t>
            </a:r>
            <a:r>
              <a:rPr lang="en-CA" sz="4000" dirty="0" smtClean="0"/>
              <a:t>።</a:t>
            </a:r>
          </a:p>
          <a:p>
            <a:r>
              <a:rPr lang="en-CA" sz="2000" dirty="0" err="1" smtClean="0">
                <a:solidFill>
                  <a:srgbClr val="FFC000"/>
                </a:solidFill>
              </a:rPr>
              <a:t>ኣብዚ</a:t>
            </a:r>
            <a:r>
              <a:rPr lang="en-CA" sz="2000" dirty="0" smtClean="0">
                <a:solidFill>
                  <a:srgbClr val="FFC000"/>
                </a:solidFill>
              </a:rPr>
              <a:t> </a:t>
            </a:r>
            <a:r>
              <a:rPr lang="en-CA" sz="2000" dirty="0" err="1" smtClean="0">
                <a:solidFill>
                  <a:srgbClr val="FFC000"/>
                </a:solidFill>
              </a:rPr>
              <a:t>ሓደሽቲ</a:t>
            </a:r>
            <a:r>
              <a:rPr lang="en-CA" sz="2000" dirty="0" smtClean="0">
                <a:solidFill>
                  <a:srgbClr val="FFC000"/>
                </a:solidFill>
              </a:rPr>
              <a:t> </a:t>
            </a:r>
            <a:r>
              <a:rPr lang="en-CA" sz="2000" dirty="0" err="1" smtClean="0">
                <a:solidFill>
                  <a:srgbClr val="FFC000"/>
                </a:solidFill>
              </a:rPr>
              <a:t>ምዉታት</a:t>
            </a:r>
            <a:r>
              <a:rPr lang="en-CA" sz="2000" dirty="0" smtClean="0">
                <a:solidFill>
                  <a:srgbClr val="FFC000"/>
                </a:solidFill>
              </a:rPr>
              <a:t> </a:t>
            </a:r>
            <a:r>
              <a:rPr lang="en-CA" sz="2000" dirty="0" err="1" smtClean="0">
                <a:solidFill>
                  <a:srgbClr val="FFC000"/>
                </a:solidFill>
              </a:rPr>
              <a:t>ይዘክር</a:t>
            </a:r>
            <a:r>
              <a:rPr lang="en-CA" sz="2000" dirty="0" smtClean="0">
                <a:solidFill>
                  <a:srgbClr val="FFC000"/>
                </a:solidFill>
              </a:rPr>
              <a:t> </a:t>
            </a:r>
          </a:p>
          <a:p>
            <a:r>
              <a:rPr lang="en-CA" sz="1500" dirty="0">
                <a:solidFill>
                  <a:srgbClr val="FFC000"/>
                </a:solidFill>
              </a:rPr>
              <a:t>1</a:t>
            </a:r>
            <a:r>
              <a:rPr lang="en-CA" sz="15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ብቕኑዕ</a:t>
            </a:r>
            <a:r>
              <a:rPr lang="en-CA" sz="4000" dirty="0" smtClean="0"/>
              <a:t> </a:t>
            </a:r>
            <a:r>
              <a:rPr lang="en-CA" sz="4000" dirty="0" err="1" smtClean="0"/>
              <a:t>ሃይማኖት</a:t>
            </a:r>
            <a:r>
              <a:rPr lang="en-CA" sz="4000" dirty="0" smtClean="0"/>
              <a:t> </a:t>
            </a:r>
            <a:r>
              <a:rPr lang="en-CA" sz="4000" dirty="0" err="1" smtClean="0"/>
              <a:t>ጸኒዕም</a:t>
            </a:r>
            <a:r>
              <a:rPr lang="en-CA" sz="4000" dirty="0" smtClean="0"/>
              <a:t> </a:t>
            </a:r>
            <a:r>
              <a:rPr lang="en-CA" sz="4000" dirty="0" err="1" smtClean="0"/>
              <a:t>ዝሞቱ</a:t>
            </a:r>
            <a:r>
              <a:rPr lang="en-CA" sz="4000" dirty="0" smtClean="0"/>
              <a:t> </a:t>
            </a:r>
            <a:r>
              <a:rPr lang="en-CA" sz="4000" dirty="0" err="1" smtClean="0"/>
              <a:t>ኣቦታትናን</a:t>
            </a:r>
            <a:r>
              <a:rPr lang="en-CA" sz="4000" dirty="0" smtClean="0"/>
              <a:t> </a:t>
            </a:r>
            <a:r>
              <a:rPr lang="en-CA" sz="4000" dirty="0" err="1" smtClean="0"/>
              <a:t>ኣኅዋትናን</a:t>
            </a:r>
            <a:r>
              <a:rPr lang="en-CA" sz="4000" dirty="0" smtClean="0"/>
              <a:t> </a:t>
            </a:r>
            <a:r>
              <a:rPr lang="en-CA" sz="4000" dirty="0" err="1" smtClean="0"/>
              <a:t>ኣኃትናን</a:t>
            </a:r>
            <a:r>
              <a:rPr lang="en-CA" sz="4000" dirty="0" smtClean="0"/>
              <a:t> </a:t>
            </a:r>
            <a:r>
              <a:rPr lang="en-CA" sz="4000" dirty="0" err="1" smtClean="0"/>
              <a:t>ዘክሮም</a:t>
            </a:r>
            <a:r>
              <a:rPr lang="en-CA" sz="4000" dirty="0" smtClean="0"/>
              <a:t>። </a:t>
            </a:r>
            <a:r>
              <a:rPr lang="en-CA" sz="4000" dirty="0" err="1" smtClean="0"/>
              <a:t>ነፍሶምውን</a:t>
            </a:r>
            <a:r>
              <a:rPr lang="en-CA" sz="4000" dirty="0" smtClean="0"/>
              <a:t> </a:t>
            </a:r>
            <a:r>
              <a:rPr lang="en-CA" sz="4000" dirty="0" err="1" smtClean="0"/>
              <a:t>ምስ</a:t>
            </a:r>
            <a:r>
              <a:rPr lang="en-CA" sz="4000" dirty="0" smtClean="0"/>
              <a:t> </a:t>
            </a:r>
            <a:r>
              <a:rPr lang="en-CA" sz="4000" dirty="0" err="1" smtClean="0"/>
              <a:t>ኣብርሃምን</a:t>
            </a:r>
            <a:r>
              <a:rPr lang="en-CA" sz="4000" dirty="0" smtClean="0"/>
              <a:t> </a:t>
            </a:r>
            <a:r>
              <a:rPr lang="en-CA" sz="4000" dirty="0" err="1" smtClean="0"/>
              <a:t>ይስሓቅን</a:t>
            </a:r>
            <a:r>
              <a:rPr lang="en-CA" sz="4000" dirty="0" smtClean="0"/>
              <a:t> </a:t>
            </a:r>
            <a:r>
              <a:rPr lang="en-CA" sz="4000" dirty="0" err="1" smtClean="0"/>
              <a:t>ያዕቆብን</a:t>
            </a:r>
            <a:r>
              <a:rPr lang="en-CA" sz="4000" dirty="0" smtClean="0"/>
              <a:t> </a:t>
            </a:r>
            <a:r>
              <a:rPr lang="en-CA" sz="4000" dirty="0" err="1" smtClean="0"/>
              <a:t>ኣንብር</a:t>
            </a:r>
            <a:r>
              <a:rPr lang="en-CA" sz="4000" dirty="0" smtClean="0"/>
              <a:t>። </a:t>
            </a:r>
            <a:endParaRPr lang="en-CA" sz="4000" dirty="0"/>
          </a:p>
          <a:p>
            <a:endParaRPr lang="en-CA" sz="4000" dirty="0"/>
          </a:p>
        </p:txBody>
      </p:sp>
      <p:sp>
        <p:nvSpPr>
          <p:cNvPr id="20" name="Rectangle 19"/>
          <p:cNvSpPr/>
          <p:nvPr/>
        </p:nvSpPr>
        <p:spPr>
          <a:xfrm>
            <a:off x="8211200" y="-13138"/>
            <a:ext cx="3980800" cy="6924973"/>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strengthen them in the faith of Christ. </a:t>
            </a:r>
            <a:endParaRPr lang="en-US" sz="3400" dirty="0" smtClean="0">
              <a:uFill>
                <a:solidFill>
                  <a:srgbClr val="000000"/>
                </a:solidFill>
              </a:uFill>
            </a:endParaRPr>
          </a:p>
          <a:p>
            <a:pPr marL="40639" marR="40639">
              <a:spcBef>
                <a:spcPts val="600"/>
              </a:spcBef>
              <a:buClr>
                <a:srgbClr val="000000"/>
              </a:buClr>
              <a:defRPr sz="2000"/>
            </a:pPr>
            <a:r>
              <a:rPr lang="en-US" sz="2000" dirty="0" smtClean="0">
                <a:solidFill>
                  <a:srgbClr val="FFC000"/>
                </a:solidFill>
                <a:uFill>
                  <a:solidFill>
                    <a:srgbClr val="000000"/>
                  </a:solidFill>
                </a:uFill>
              </a:rPr>
              <a:t>At </a:t>
            </a:r>
            <a:r>
              <a:rPr lang="en-US" sz="2000" dirty="0">
                <a:solidFill>
                  <a:srgbClr val="FFC000"/>
                </a:solidFill>
                <a:uFill>
                  <a:solidFill>
                    <a:srgbClr val="000000"/>
                  </a:solidFill>
                </a:uFill>
              </a:rPr>
              <a:t>this moment he shall mention </a:t>
            </a:r>
            <a:r>
              <a:rPr lang="en-US" sz="2000" dirty="0" smtClean="0">
                <a:solidFill>
                  <a:srgbClr val="FFC000"/>
                </a:solidFill>
                <a:uFill>
                  <a:solidFill>
                    <a:srgbClr val="000000"/>
                  </a:solidFill>
                </a:uFill>
              </a:rPr>
              <a:t>those that </a:t>
            </a:r>
            <a:r>
              <a:rPr lang="en-US" sz="2000" dirty="0">
                <a:solidFill>
                  <a:srgbClr val="FFC000"/>
                </a:solidFill>
                <a:uFill>
                  <a:solidFill>
                    <a:srgbClr val="000000"/>
                  </a:solidFill>
                </a:uFill>
              </a:rPr>
              <a:t>have lately been laid to rest</a:t>
            </a:r>
            <a:r>
              <a:rPr lang="en-US" sz="2000" dirty="0" smtClean="0">
                <a:solidFill>
                  <a:srgbClr val="FFC000"/>
                </a:solidFill>
                <a:uFill>
                  <a:solidFill>
                    <a:srgbClr val="000000"/>
                  </a:solidFill>
                </a:uFill>
              </a:rPr>
              <a:t>. </a:t>
            </a:r>
          </a:p>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5. </a:t>
            </a:r>
            <a:r>
              <a:rPr lang="en-US" sz="3400" dirty="0" smtClean="0">
                <a:uFill>
                  <a:solidFill>
                    <a:srgbClr val="000000"/>
                  </a:solidFill>
                </a:uFill>
              </a:rPr>
              <a:t>Remember</a:t>
            </a:r>
            <a:r>
              <a:rPr lang="en-US" sz="3400" dirty="0">
                <a:uFill>
                  <a:solidFill>
                    <a:srgbClr val="000000"/>
                  </a:solidFill>
                </a:uFill>
              </a:rPr>
              <a:t>, Lord, all our fathers, </a:t>
            </a:r>
            <a:r>
              <a:rPr lang="en-US" sz="3400" dirty="0" smtClean="0">
                <a:uFill>
                  <a:solidFill>
                    <a:srgbClr val="000000"/>
                  </a:solidFill>
                </a:uFill>
              </a:rPr>
              <a:t>brothers and </a:t>
            </a:r>
            <a:r>
              <a:rPr lang="en-US" sz="3400" dirty="0">
                <a:uFill>
                  <a:solidFill>
                    <a:srgbClr val="000000"/>
                  </a:solidFill>
                </a:uFill>
              </a:rPr>
              <a:t>sisters that are asleep and resting in </a:t>
            </a:r>
            <a:r>
              <a:rPr lang="en-US" sz="3400" dirty="0" smtClean="0">
                <a:uFill>
                  <a:solidFill>
                    <a:srgbClr val="000000"/>
                  </a:solidFill>
                </a:uFill>
              </a:rPr>
              <a:t>the orthodox </a:t>
            </a:r>
            <a:r>
              <a:rPr lang="en-US" sz="3400" dirty="0">
                <a:uFill>
                  <a:solidFill>
                    <a:srgbClr val="000000"/>
                  </a:solidFill>
                </a:uFill>
              </a:rPr>
              <a:t>faith, and lay their souls in </a:t>
            </a:r>
            <a:r>
              <a:rPr lang="en-US" sz="3400" dirty="0" smtClean="0">
                <a:uFill>
                  <a:solidFill>
                    <a:srgbClr val="000000"/>
                  </a:solidFill>
                </a:uFill>
              </a:rPr>
              <a:t>the bosom </a:t>
            </a:r>
            <a:r>
              <a:rPr lang="en-US" sz="3400" dirty="0">
                <a:uFill>
                  <a:solidFill>
                    <a:srgbClr val="000000"/>
                  </a:solidFill>
                </a:uFill>
              </a:rPr>
              <a:t>of Abraham, Isaac and Jacob.</a:t>
            </a:r>
          </a:p>
        </p:txBody>
      </p:sp>
      <p:sp>
        <p:nvSpPr>
          <p:cNvPr id="2" name="Rectangle 1"/>
          <p:cNvSpPr/>
          <p:nvPr/>
        </p:nvSpPr>
        <p:spPr>
          <a:xfrm>
            <a:off x="-29071" y="-92828"/>
            <a:ext cx="4015377" cy="7171194"/>
          </a:xfrm>
          <a:prstGeom prst="rect">
            <a:avLst/>
          </a:prstGeom>
        </p:spPr>
        <p:txBody>
          <a:bodyPr wrap="square">
            <a:spAutoFit/>
          </a:bodyPr>
          <a:lstStyle/>
          <a:p>
            <a:r>
              <a:rPr lang="en-CA" sz="4000" dirty="0" err="1" smtClean="0"/>
              <a:t>ቤተ</a:t>
            </a:r>
            <a:r>
              <a:rPr lang="en-CA" sz="4000" dirty="0" smtClean="0"/>
              <a:t> </a:t>
            </a:r>
            <a:r>
              <a:rPr lang="en-CA" sz="4000" dirty="0" err="1" smtClean="0"/>
              <a:t>ክርስቲያን</a:t>
            </a:r>
            <a:r>
              <a:rPr lang="en-CA" sz="4000" dirty="0" smtClean="0"/>
              <a:t> </a:t>
            </a:r>
            <a:r>
              <a:rPr lang="en-CA" sz="4000" dirty="0" err="1" smtClean="0"/>
              <a:t>ቅድስት</a:t>
            </a:r>
            <a:r>
              <a:rPr lang="en-CA" sz="4000" dirty="0" smtClean="0"/>
              <a:t> </a:t>
            </a:r>
            <a:r>
              <a:rPr lang="en-CA" sz="4000" dirty="0" err="1" smtClean="0"/>
              <a:t>አጽንዖሙ</a:t>
            </a:r>
            <a:r>
              <a:rPr lang="en-CA" sz="4000" dirty="0" smtClean="0"/>
              <a:t> </a:t>
            </a:r>
            <a:r>
              <a:rPr lang="en-CA" sz="4000" dirty="0" err="1" smtClean="0"/>
              <a:t>በሃይማኖተ</a:t>
            </a:r>
            <a:r>
              <a:rPr lang="en-CA" sz="4000" dirty="0" smtClean="0"/>
              <a:t> </a:t>
            </a:r>
            <a:r>
              <a:rPr lang="en-CA" sz="4000" dirty="0" err="1" smtClean="0"/>
              <a:t>ክርስቶስ</a:t>
            </a:r>
            <a:r>
              <a:rPr lang="en-CA" sz="4000" dirty="0" smtClean="0"/>
              <a:t>። </a:t>
            </a:r>
          </a:p>
          <a:p>
            <a:r>
              <a:rPr lang="en-CA" sz="2000" dirty="0" smtClean="0">
                <a:solidFill>
                  <a:srgbClr val="FFC000"/>
                </a:solidFill>
              </a:rPr>
              <a:t>       </a:t>
            </a: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ይዜከረ</a:t>
            </a:r>
            <a:r>
              <a:rPr lang="en-CA" sz="2000" dirty="0" smtClean="0">
                <a:solidFill>
                  <a:srgbClr val="FFC000"/>
                </a:solidFill>
              </a:rPr>
              <a:t> </a:t>
            </a:r>
            <a:r>
              <a:rPr lang="en-CA" sz="2000" dirty="0" err="1" smtClean="0">
                <a:solidFill>
                  <a:srgbClr val="FFC000"/>
                </a:solidFill>
              </a:rPr>
              <a:t>ሐዲሳነ</a:t>
            </a:r>
            <a:r>
              <a:rPr lang="en-CA" sz="2000" dirty="0" smtClean="0">
                <a:solidFill>
                  <a:srgbClr val="FFC000"/>
                </a:solidFill>
              </a:rPr>
              <a:t> </a:t>
            </a:r>
            <a:r>
              <a:rPr lang="en-CA" sz="2000" dirty="0" err="1" smtClean="0">
                <a:solidFill>
                  <a:srgbClr val="FFC000"/>
                </a:solidFill>
              </a:rPr>
              <a:t>ሙታነ</a:t>
            </a:r>
            <a:r>
              <a:rPr lang="en-CA" sz="2000" dirty="0" smtClean="0">
                <a:solidFill>
                  <a:srgbClr val="FFC000"/>
                </a:solidFill>
              </a:rPr>
              <a:t> </a:t>
            </a:r>
          </a:p>
          <a:p>
            <a:r>
              <a:rPr lang="en-CA" sz="1400" dirty="0">
                <a:solidFill>
                  <a:srgbClr val="FFC000"/>
                </a:solidFill>
              </a:rPr>
              <a:t>፲፭</a:t>
            </a:r>
            <a:r>
              <a:rPr lang="en-CA" sz="1400" dirty="0" smtClean="0">
                <a:solidFill>
                  <a:srgbClr val="FFC000"/>
                </a:solidFill>
              </a:rPr>
              <a:t>. </a:t>
            </a:r>
            <a:r>
              <a:rPr lang="en-CA" sz="4000" dirty="0" err="1" smtClean="0"/>
              <a:t>ተዘከሮሙ</a:t>
            </a:r>
            <a:r>
              <a:rPr lang="en-CA" sz="4000" dirty="0" smtClean="0"/>
              <a:t> </a:t>
            </a:r>
            <a:r>
              <a:rPr lang="en-CA" sz="4000" dirty="0" err="1"/>
              <a:t>እግዚኦ</a:t>
            </a:r>
            <a:r>
              <a:rPr lang="en-CA" sz="4000" dirty="0"/>
              <a:t>፥ </a:t>
            </a:r>
            <a:r>
              <a:rPr lang="en-CA" sz="4000" dirty="0" err="1"/>
              <a:t>ለኵሎሙ</a:t>
            </a:r>
            <a:r>
              <a:rPr lang="en-CA" sz="4000" dirty="0"/>
              <a:t> </a:t>
            </a:r>
            <a:r>
              <a:rPr lang="en-CA" sz="4000" dirty="0" err="1"/>
              <a:t>ኣበዊነ</a:t>
            </a:r>
            <a:r>
              <a:rPr lang="en-CA" sz="4000" dirty="0"/>
              <a:t> </a:t>
            </a:r>
            <a:r>
              <a:rPr lang="en-CA" sz="4000" dirty="0" err="1"/>
              <a:t>ወአኃዊነ</a:t>
            </a:r>
            <a:r>
              <a:rPr lang="en-CA" sz="4000" dirty="0"/>
              <a:t> </a:t>
            </a:r>
            <a:r>
              <a:rPr lang="en-CA" sz="4000" dirty="0" err="1"/>
              <a:t>ወአኃቲነ</a:t>
            </a:r>
            <a:r>
              <a:rPr lang="en-CA" sz="4000" dirty="0"/>
              <a:t> </a:t>
            </a:r>
            <a:endParaRPr lang="en-CA" sz="4000" dirty="0" smtClean="0"/>
          </a:p>
          <a:p>
            <a:r>
              <a:rPr lang="en-CA" sz="4000" dirty="0" err="1" smtClean="0"/>
              <a:t>እለ</a:t>
            </a:r>
            <a:r>
              <a:rPr lang="en-CA" sz="4000" dirty="0" smtClean="0"/>
              <a:t> </a:t>
            </a:r>
            <a:r>
              <a:rPr lang="en-CA" sz="4000" dirty="0" err="1"/>
              <a:t>ኖሙ</a:t>
            </a:r>
            <a:r>
              <a:rPr lang="en-CA" sz="4000" dirty="0"/>
              <a:t> </a:t>
            </a:r>
            <a:r>
              <a:rPr lang="en-CA" sz="4000" dirty="0" err="1"/>
              <a:t>ወአዕረፉ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ወደምር</a:t>
            </a:r>
            <a:r>
              <a:rPr lang="en-CA" sz="4000" dirty="0"/>
              <a:t> </a:t>
            </a:r>
            <a:r>
              <a:rPr lang="en-CA" sz="4000" dirty="0" err="1"/>
              <a:t>ነፍሳቲሆሙ</a:t>
            </a:r>
            <a:r>
              <a:rPr lang="en-CA" sz="4000" dirty="0"/>
              <a:t> </a:t>
            </a:r>
            <a:r>
              <a:rPr lang="en-CA" sz="4000" dirty="0" err="1"/>
              <a:t>ውስተ</a:t>
            </a:r>
            <a:r>
              <a:rPr lang="en-CA" sz="4000" dirty="0"/>
              <a:t> </a:t>
            </a:r>
            <a:r>
              <a:rPr lang="en-CA" sz="4000" dirty="0" err="1"/>
              <a:t>ሕፅነ</a:t>
            </a:r>
            <a:r>
              <a:rPr lang="en-CA" sz="4000" dirty="0"/>
              <a:t> </a:t>
            </a:r>
            <a:r>
              <a:rPr lang="en-CA" sz="4000" dirty="0" err="1"/>
              <a:t>ኣብርሃም</a:t>
            </a:r>
            <a:r>
              <a:rPr lang="en-CA" sz="4000" dirty="0"/>
              <a:t> </a:t>
            </a:r>
            <a:r>
              <a:rPr lang="en-CA" sz="4000" dirty="0" err="1"/>
              <a:t>ይስሓቅ</a:t>
            </a:r>
            <a:r>
              <a:rPr lang="en-CA" sz="4000" dirty="0"/>
              <a:t> </a:t>
            </a:r>
            <a:r>
              <a:rPr lang="en-CA" sz="4000" dirty="0" err="1"/>
              <a:t>ወያዕቆብ</a:t>
            </a:r>
            <a:r>
              <a:rPr lang="en-CA" sz="4000" dirty="0"/>
              <a:t>።   </a:t>
            </a:r>
            <a:endParaRPr lang="pt-BR" sz="4000" dirty="0"/>
          </a:p>
        </p:txBody>
      </p:sp>
    </p:spTree>
    <p:extLst>
      <p:ext uri="{BB962C8B-B14F-4D97-AF65-F5344CB8AC3E}">
        <p14:creationId xmlns:p14="http://schemas.microsoft.com/office/powerpoint/2010/main" val="3366627470"/>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78970"/>
          </a:xfrm>
          <a:prstGeom prst="rect">
            <a:avLst/>
          </a:prstGeom>
        </p:spPr>
        <p:txBody>
          <a:bodyPr wrap="square">
            <a:spAutoFit/>
          </a:bodyPr>
          <a:lstStyle/>
          <a:p>
            <a:r>
              <a:rPr lang="en-CA" sz="1400" dirty="0" smtClean="0">
                <a:solidFill>
                  <a:srgbClr val="FFC000"/>
                </a:solidFill>
              </a:rPr>
              <a:t>16. </a:t>
            </a:r>
            <a:r>
              <a:rPr lang="en-CA" sz="4000" dirty="0" err="1" smtClean="0"/>
              <a:t>ንኣናውን</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r>
              <a:rPr lang="en-CA" sz="4000" dirty="0" smtClean="0"/>
              <a:t> </a:t>
            </a:r>
            <a:r>
              <a:rPr lang="en-CA" sz="4000" dirty="0" err="1" smtClean="0"/>
              <a:t>ክሕደተን</a:t>
            </a:r>
            <a:r>
              <a:rPr lang="en-CA" sz="4000" dirty="0" smtClean="0"/>
              <a:t> </a:t>
            </a:r>
            <a:r>
              <a:rPr lang="en-CA" sz="4000" dirty="0" err="1" smtClean="0"/>
              <a:t>ካብ</a:t>
            </a:r>
            <a:r>
              <a:rPr lang="en-CA" sz="4000" dirty="0" smtClean="0"/>
              <a:t> </a:t>
            </a:r>
            <a:r>
              <a:rPr lang="en-CA" sz="4000" dirty="0" err="1" smtClean="0"/>
              <a:t>ሓሲኻ</a:t>
            </a:r>
            <a:r>
              <a:rPr lang="en-CA" sz="4000" dirty="0" smtClean="0"/>
              <a:t> </a:t>
            </a:r>
            <a:r>
              <a:rPr lang="en-CA" sz="4000" dirty="0" err="1" smtClean="0"/>
              <a:t>ምምሓልን</a:t>
            </a:r>
            <a:r>
              <a:rPr lang="en-CA" sz="4000" dirty="0" smtClean="0"/>
              <a:t> </a:t>
            </a:r>
            <a:r>
              <a:rPr lang="en-CA" sz="4000" dirty="0" err="1" smtClean="0"/>
              <a:t>ምውጋዝን</a:t>
            </a:r>
            <a:r>
              <a:rPr lang="en-CA" sz="4000" dirty="0" smtClean="0"/>
              <a:t> </a:t>
            </a:r>
            <a:r>
              <a:rPr lang="en-CA" sz="4000" dirty="0" err="1" smtClean="0"/>
              <a:t>ኣድኅነና</a:t>
            </a:r>
            <a:r>
              <a:rPr lang="en-CA" sz="4000" dirty="0" smtClean="0"/>
              <a:t>። </a:t>
            </a:r>
            <a:r>
              <a:rPr lang="en-CA" sz="4000" dirty="0" err="1" smtClean="0"/>
              <a:t>ብኽሕደትን</a:t>
            </a:r>
            <a:r>
              <a:rPr lang="en-CA" sz="4000" dirty="0" smtClean="0"/>
              <a:t> </a:t>
            </a:r>
            <a:r>
              <a:rPr lang="en-CA" sz="4000" dirty="0" err="1" smtClean="0"/>
              <a:t>ብርኽሰትን</a:t>
            </a:r>
            <a:r>
              <a:rPr lang="en-CA" sz="4000" dirty="0" smtClean="0"/>
              <a:t> </a:t>
            </a:r>
            <a:r>
              <a:rPr lang="en-CA" sz="4000" dirty="0" err="1" smtClean="0"/>
              <a:t>ምስ</a:t>
            </a:r>
            <a:r>
              <a:rPr lang="en-CA" sz="4000" dirty="0" smtClean="0"/>
              <a:t> </a:t>
            </a:r>
            <a:r>
              <a:rPr lang="en-CA" sz="4000" dirty="0" err="1" smtClean="0"/>
              <a:t>ከሐድትን</a:t>
            </a:r>
            <a:r>
              <a:rPr lang="en-CA" sz="4000" dirty="0" smtClean="0"/>
              <a:t> </a:t>
            </a:r>
            <a:r>
              <a:rPr lang="en-CA" sz="2000" dirty="0" smtClean="0">
                <a:solidFill>
                  <a:srgbClr val="FFC000"/>
                </a:solidFill>
              </a:rPr>
              <a:t>(</a:t>
            </a:r>
            <a:r>
              <a:rPr lang="en-CA" sz="2000" dirty="0" err="1" smtClean="0">
                <a:solidFill>
                  <a:srgbClr val="FFC000"/>
                </a:solidFill>
              </a:rPr>
              <a:t>ለወጥቲ</a:t>
            </a:r>
            <a:r>
              <a:rPr lang="en-CA" sz="2000" dirty="0" smtClean="0">
                <a:solidFill>
                  <a:srgbClr val="FFC000"/>
                </a:solidFill>
              </a:rPr>
              <a:t> </a:t>
            </a:r>
            <a:r>
              <a:rPr lang="en-CA" sz="2000" dirty="0" err="1" smtClean="0">
                <a:solidFill>
                  <a:srgbClr val="FFC000"/>
                </a:solidFill>
              </a:rPr>
              <a:t>ሃይማኖትን</a:t>
            </a:r>
            <a:r>
              <a:rPr lang="en-CA" sz="2000" dirty="0" smtClean="0">
                <a:solidFill>
                  <a:srgbClr val="FFC000"/>
                </a:solidFill>
              </a:rPr>
              <a:t>) </a:t>
            </a:r>
            <a:r>
              <a:rPr lang="en-CA" sz="4000" dirty="0" err="1" smtClean="0"/>
              <a:t>ምስ</a:t>
            </a:r>
            <a:r>
              <a:rPr lang="en-CA" sz="4000" dirty="0" smtClean="0"/>
              <a:t> </a:t>
            </a:r>
            <a:r>
              <a:rPr lang="en-CA" sz="4000" dirty="0" err="1" smtClean="0"/>
              <a:t>ኣረማው</a:t>
            </a:r>
            <a:endParaRPr lang="en-CA" sz="4000" dirty="0" smtClean="0"/>
          </a:p>
          <a:p>
            <a:r>
              <a:rPr lang="en-CA" sz="4000" dirty="0" err="1" smtClean="0"/>
              <a:t>ያንን</a:t>
            </a:r>
            <a:r>
              <a:rPr lang="en-CA" sz="4000" dirty="0" smtClean="0"/>
              <a:t> </a:t>
            </a:r>
            <a:r>
              <a:rPr lang="en-CA" sz="4000" dirty="0" err="1" smtClean="0"/>
              <a:t>ካብ</a:t>
            </a:r>
            <a:r>
              <a:rPr lang="en-CA" sz="4000" dirty="0" smtClean="0"/>
              <a:t> </a:t>
            </a:r>
            <a:r>
              <a:rPr lang="en-CA" sz="4000" dirty="0" err="1" smtClean="0"/>
              <a:t>ምጽምባር</a:t>
            </a:r>
            <a:r>
              <a:rPr lang="en-CA" sz="4000" dirty="0" smtClean="0"/>
              <a:t> </a:t>
            </a:r>
            <a:r>
              <a:rPr lang="en-CA" sz="4000" dirty="0" err="1" smtClean="0"/>
              <a:t>ኣድሕነና</a:t>
            </a:r>
            <a:r>
              <a:rPr lang="en-CA" sz="4000" dirty="0" smtClean="0"/>
              <a:t>።</a:t>
            </a:r>
          </a:p>
          <a:p>
            <a:r>
              <a:rPr lang="en-CA" sz="1400" dirty="0" smtClean="0">
                <a:solidFill>
                  <a:srgbClr val="FFC000"/>
                </a:solidFill>
              </a:rPr>
              <a:t>17. </a:t>
            </a:r>
            <a:r>
              <a:rPr lang="en-CA" sz="4000" dirty="0" smtClean="0"/>
              <a:t>ኦ </a:t>
            </a:r>
            <a:r>
              <a:rPr lang="en-CA" sz="4000" dirty="0" err="1" smtClean="0"/>
              <a:t>ጐይታ</a:t>
            </a:r>
            <a:r>
              <a:rPr lang="en-CA" sz="4000" dirty="0" smtClean="0"/>
              <a:t>፣ </a:t>
            </a:r>
            <a:r>
              <a:rPr lang="en-CA" sz="4000" dirty="0" err="1" smtClean="0"/>
              <a:t>ጥበብን</a:t>
            </a:r>
            <a:r>
              <a:rPr lang="en-CA" sz="4000" dirty="0" smtClean="0"/>
              <a:t>፥ </a:t>
            </a:r>
            <a:r>
              <a:rPr lang="en-CA" sz="4000" dirty="0" err="1" smtClean="0"/>
              <a:t>ኃይ</a:t>
            </a:r>
            <a:endParaRPr lang="en-CA" sz="4000" dirty="0" smtClean="0"/>
          </a:p>
          <a:p>
            <a:r>
              <a:rPr lang="en-CA" sz="4000" dirty="0" err="1" smtClean="0"/>
              <a:t>ልን</a:t>
            </a:r>
            <a:r>
              <a:rPr lang="en-CA" sz="4000" dirty="0" smtClean="0"/>
              <a:t>፥ </a:t>
            </a:r>
            <a:r>
              <a:rPr lang="en-CA" sz="3800" dirty="0" err="1" smtClean="0"/>
              <a:t>ልብን</a:t>
            </a:r>
            <a:r>
              <a:rPr lang="en-CA" sz="3800" dirty="0" smtClean="0"/>
              <a:t>፥ </a:t>
            </a:r>
            <a:r>
              <a:rPr lang="en-CA" sz="3800" dirty="0" err="1" smtClean="0"/>
              <a:t>ምስትውዓልን</a:t>
            </a:r>
            <a:endParaRPr lang="en-CA" sz="3800" dirty="0"/>
          </a:p>
          <a:p>
            <a:endParaRPr lang="en-CA" sz="4000" dirty="0"/>
          </a:p>
        </p:txBody>
      </p:sp>
      <p:sp>
        <p:nvSpPr>
          <p:cNvPr id="20" name="Rectangle 19"/>
          <p:cNvSpPr/>
          <p:nvPr/>
        </p:nvSpPr>
        <p:spPr>
          <a:xfrm>
            <a:off x="8211199" y="-58019"/>
            <a:ext cx="4173989"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16. </a:t>
            </a:r>
            <a:r>
              <a:rPr lang="en-US" sz="3200" dirty="0" smtClean="0">
                <a:uFill>
                  <a:solidFill>
                    <a:srgbClr val="000000"/>
                  </a:solidFill>
                </a:uFill>
              </a:rPr>
              <a:t>And </a:t>
            </a:r>
            <a:r>
              <a:rPr lang="en-US" sz="3200" dirty="0">
                <a:uFill>
                  <a:solidFill>
                    <a:srgbClr val="000000"/>
                  </a:solidFill>
                </a:uFill>
              </a:rPr>
              <a:t>as for us, deliver us from </a:t>
            </a:r>
            <a:r>
              <a:rPr lang="en-US" sz="3200" dirty="0" smtClean="0">
                <a:uFill>
                  <a:solidFill>
                    <a:srgbClr val="000000"/>
                  </a:solidFill>
                </a:uFill>
              </a:rPr>
              <a:t>every  </a:t>
            </a:r>
            <a:r>
              <a:rPr lang="en-US" sz="3200" dirty="0" err="1" smtClean="0">
                <a:uFill>
                  <a:solidFill>
                    <a:srgbClr val="000000"/>
                  </a:solidFill>
                </a:uFill>
              </a:rPr>
              <a:t>transg-ression</a:t>
            </a:r>
            <a:r>
              <a:rPr lang="en-US" sz="3200" dirty="0" smtClean="0">
                <a:uFill>
                  <a:solidFill>
                    <a:srgbClr val="000000"/>
                  </a:solidFill>
                </a:uFill>
              </a:rPr>
              <a:t> </a:t>
            </a:r>
            <a:r>
              <a:rPr lang="en-US" sz="3200" dirty="0">
                <a:uFill>
                  <a:solidFill>
                    <a:srgbClr val="000000"/>
                  </a:solidFill>
                </a:uFill>
              </a:rPr>
              <a:t>and curse and from </a:t>
            </a:r>
            <a:r>
              <a:rPr lang="en-US" sz="3200" dirty="0" smtClean="0">
                <a:uFill>
                  <a:solidFill>
                    <a:srgbClr val="000000"/>
                  </a:solidFill>
                </a:uFill>
              </a:rPr>
              <a:t>all wickedness </a:t>
            </a:r>
            <a:r>
              <a:rPr lang="en-US" sz="3200" dirty="0">
                <a:uFill>
                  <a:solidFill>
                    <a:srgbClr val="000000"/>
                  </a:solidFill>
                </a:uFill>
              </a:rPr>
              <a:t>and from all rebellion and </a:t>
            </a:r>
            <a:r>
              <a:rPr lang="en-US" sz="3200" dirty="0" smtClean="0">
                <a:uFill>
                  <a:solidFill>
                    <a:srgbClr val="000000"/>
                  </a:solidFill>
                </a:uFill>
              </a:rPr>
              <a:t>from all </a:t>
            </a:r>
            <a:r>
              <a:rPr lang="en-US" sz="3200" dirty="0">
                <a:uFill>
                  <a:solidFill>
                    <a:srgbClr val="000000"/>
                  </a:solidFill>
                </a:uFill>
              </a:rPr>
              <a:t>false swearing and from all </a:t>
            </a:r>
            <a:r>
              <a:rPr lang="en-US" sz="3200" dirty="0" smtClean="0">
                <a:uFill>
                  <a:solidFill>
                    <a:srgbClr val="000000"/>
                  </a:solidFill>
                </a:uFill>
              </a:rPr>
              <a:t>anathemas and </a:t>
            </a:r>
            <a:r>
              <a:rPr lang="en-US" sz="3200" dirty="0">
                <a:uFill>
                  <a:solidFill>
                    <a:srgbClr val="000000"/>
                  </a:solidFill>
                </a:uFill>
              </a:rPr>
              <a:t>from all perjury and from </a:t>
            </a:r>
            <a:r>
              <a:rPr lang="en-US" sz="3200" dirty="0" smtClean="0">
                <a:uFill>
                  <a:solidFill>
                    <a:srgbClr val="000000"/>
                  </a:solidFill>
                </a:uFill>
              </a:rPr>
              <a:t>mingling with </a:t>
            </a:r>
            <a:r>
              <a:rPr lang="en-US" sz="3200" dirty="0">
                <a:uFill>
                  <a:solidFill>
                    <a:srgbClr val="000000"/>
                  </a:solidFill>
                </a:uFill>
              </a:rPr>
              <a:t>heretics and gentiles in error and defilement</a:t>
            </a:r>
            <a:r>
              <a:rPr lang="en-US" sz="3200" dirty="0" smtClean="0">
                <a:uFill>
                  <a:solidFill>
                    <a:srgbClr val="000000"/>
                  </a:solidFill>
                </a:uFill>
              </a:rPr>
              <a:t>.</a:t>
            </a:r>
          </a:p>
          <a:p>
            <a:pPr marL="40639" marR="40639">
              <a:spcBef>
                <a:spcPts val="600"/>
              </a:spcBef>
              <a:buClr>
                <a:srgbClr val="000000"/>
              </a:buClr>
              <a:defRPr sz="2000"/>
            </a:pPr>
            <a:r>
              <a:rPr lang="en-US" sz="1400" dirty="0">
                <a:uFill>
                  <a:solidFill>
                    <a:srgbClr val="000000"/>
                  </a:solidFill>
                </a:uFill>
              </a:rPr>
              <a:t>7. </a:t>
            </a:r>
            <a:r>
              <a:rPr lang="en-US" sz="3200" dirty="0">
                <a:uFill>
                  <a:solidFill>
                    <a:srgbClr val="000000"/>
                  </a:solidFill>
                </a:uFill>
              </a:rPr>
              <a:t>Grant us. Lord, wisdom, power, </a:t>
            </a:r>
          </a:p>
        </p:txBody>
      </p:sp>
      <p:sp>
        <p:nvSpPr>
          <p:cNvPr id="2" name="Rectangle 1"/>
          <p:cNvSpPr/>
          <p:nvPr/>
        </p:nvSpPr>
        <p:spPr>
          <a:xfrm>
            <a:off x="-29071" y="-92828"/>
            <a:ext cx="4087095" cy="6863417"/>
          </a:xfrm>
          <a:prstGeom prst="rect">
            <a:avLst/>
          </a:prstGeom>
        </p:spPr>
        <p:txBody>
          <a:bodyPr wrap="square">
            <a:spAutoFit/>
          </a:bodyPr>
          <a:lstStyle/>
          <a:p>
            <a:r>
              <a:rPr lang="en-CA" sz="1400" dirty="0" smtClean="0">
                <a:solidFill>
                  <a:srgbClr val="FFC000"/>
                </a:solidFill>
              </a:rPr>
              <a:t>፲፮. </a:t>
            </a:r>
            <a:r>
              <a:rPr lang="en-CA" sz="4000" dirty="0" err="1" smtClean="0"/>
              <a:t>ወለነኒ</a:t>
            </a:r>
            <a:r>
              <a:rPr lang="en-CA" sz="4000" dirty="0" smtClean="0"/>
              <a:t> </a:t>
            </a:r>
            <a:r>
              <a:rPr lang="en-CA" sz="4000" dirty="0" err="1" smtClean="0"/>
              <a:t>አድኅነነ</a:t>
            </a:r>
            <a:r>
              <a:rPr lang="en-CA" sz="4000" dirty="0" smtClean="0"/>
              <a:t> </a:t>
            </a:r>
            <a:r>
              <a:rPr lang="en-CA" sz="4000" dirty="0" err="1" smtClean="0"/>
              <a:t>እም</a:t>
            </a:r>
            <a:r>
              <a:rPr lang="en-CA" sz="4000" dirty="0" err="1"/>
              <a:t>ኵ</a:t>
            </a:r>
            <a:r>
              <a:rPr lang="en-CA" sz="4000" dirty="0" err="1" smtClean="0"/>
              <a:t>ሉ</a:t>
            </a:r>
            <a:r>
              <a:rPr lang="en-CA" sz="4000" dirty="0" smtClean="0"/>
              <a:t> </a:t>
            </a:r>
            <a:r>
              <a:rPr lang="en-CA" sz="4000" dirty="0" err="1" smtClean="0"/>
              <a:t>ኣበሳ</a:t>
            </a:r>
            <a:r>
              <a:rPr lang="en-CA" sz="4000" dirty="0" smtClean="0"/>
              <a:t> </a:t>
            </a:r>
            <a:r>
              <a:rPr lang="en-CA" sz="4000" dirty="0" err="1" smtClean="0"/>
              <a:t>ወመርገም</a:t>
            </a:r>
            <a:r>
              <a:rPr lang="en-CA" sz="4000" dirty="0" smtClean="0"/>
              <a:t> </a:t>
            </a:r>
            <a:r>
              <a:rPr lang="en-CA" sz="4000" dirty="0" err="1" smtClean="0"/>
              <a:t>ወእም</a:t>
            </a:r>
            <a:r>
              <a:rPr lang="en-CA" sz="4000" dirty="0" err="1"/>
              <a:t>ኵ</a:t>
            </a:r>
            <a:r>
              <a:rPr lang="en-CA" sz="4000" dirty="0" err="1" smtClean="0"/>
              <a:t>ሉ</a:t>
            </a:r>
            <a:r>
              <a:rPr lang="en-CA" sz="4000" dirty="0" smtClean="0"/>
              <a:t> </a:t>
            </a:r>
            <a:r>
              <a:rPr lang="en-CA" sz="4000" dirty="0" err="1" smtClean="0"/>
              <a:t>ጌጋይ</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ክሕደት</a:t>
            </a:r>
            <a:r>
              <a:rPr lang="en-CA" sz="4000" dirty="0" smtClean="0"/>
              <a:t> </a:t>
            </a:r>
            <a:r>
              <a:rPr lang="en-CA" sz="4000" dirty="0" err="1" smtClean="0"/>
              <a:t>ወእምኵሉ</a:t>
            </a:r>
            <a:r>
              <a:rPr lang="en-CA" sz="4000" dirty="0" smtClean="0"/>
              <a:t> </a:t>
            </a:r>
            <a:r>
              <a:rPr lang="en-CA" sz="4000" dirty="0" err="1" smtClean="0"/>
              <a:t>መሐላ</a:t>
            </a:r>
            <a:r>
              <a:rPr lang="en-CA" sz="4000" dirty="0" smtClean="0"/>
              <a:t>  </a:t>
            </a:r>
            <a:r>
              <a:rPr lang="en-CA" sz="4000" dirty="0" err="1" smtClean="0"/>
              <a:t>በሐሰት</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ግዘት</a:t>
            </a:r>
            <a:r>
              <a:rPr lang="en-CA" sz="4000" dirty="0" smtClean="0"/>
              <a:t> </a:t>
            </a:r>
            <a:r>
              <a:rPr lang="en-CA" sz="4000" dirty="0" err="1" smtClean="0"/>
              <a:t>ወእምተደም</a:t>
            </a:r>
            <a:endParaRPr lang="en-CA" sz="4000" dirty="0" smtClean="0"/>
          </a:p>
          <a:p>
            <a:r>
              <a:rPr lang="en-CA" sz="4000" dirty="0" smtClean="0"/>
              <a:t>ሮ </a:t>
            </a:r>
            <a:r>
              <a:rPr lang="en-CA" sz="4000" dirty="0" err="1" smtClean="0"/>
              <a:t>በዕልወት</a:t>
            </a:r>
            <a:r>
              <a:rPr lang="en-CA" sz="4000" dirty="0" smtClean="0"/>
              <a:t> </a:t>
            </a:r>
            <a:r>
              <a:rPr lang="en-CA" sz="4000" dirty="0" err="1" smtClean="0"/>
              <a:t>ወርኵስ</a:t>
            </a:r>
            <a:r>
              <a:rPr lang="en-CA" sz="4000" dirty="0" smtClean="0"/>
              <a:t> </a:t>
            </a:r>
            <a:r>
              <a:rPr lang="en-CA" sz="4000" dirty="0" err="1" smtClean="0"/>
              <a:t>ምስለ</a:t>
            </a:r>
            <a:r>
              <a:rPr lang="en-CA" sz="4000" dirty="0" smtClean="0"/>
              <a:t> </a:t>
            </a:r>
            <a:r>
              <a:rPr lang="en-CA" sz="4000" dirty="0" err="1" smtClean="0"/>
              <a:t>ዓላውያን</a:t>
            </a:r>
            <a:r>
              <a:rPr lang="en-CA" sz="4000" dirty="0" smtClean="0"/>
              <a:t> </a:t>
            </a:r>
            <a:r>
              <a:rPr lang="en-CA" sz="4000" dirty="0" err="1" smtClean="0"/>
              <a:t>ወአረማውያን</a:t>
            </a:r>
            <a:r>
              <a:rPr lang="en-CA" sz="4000" dirty="0" smtClean="0"/>
              <a:t>።</a:t>
            </a:r>
          </a:p>
          <a:p>
            <a:r>
              <a:rPr lang="en-CA" sz="1400" dirty="0" smtClean="0">
                <a:solidFill>
                  <a:srgbClr val="FFC000"/>
                </a:solidFill>
              </a:rPr>
              <a:t>፲፯. </a:t>
            </a:r>
            <a:r>
              <a:rPr lang="en-CA" sz="4000" dirty="0" err="1" smtClean="0"/>
              <a:t>ጸግወነ</a:t>
            </a:r>
            <a:r>
              <a:rPr lang="en-CA" sz="4000" dirty="0" smtClean="0"/>
              <a:t> </a:t>
            </a:r>
            <a:r>
              <a:rPr lang="en-CA" sz="4000" dirty="0" err="1" smtClean="0"/>
              <a:t>እግዚኦ</a:t>
            </a:r>
            <a:r>
              <a:rPr lang="en-CA" sz="4000" dirty="0" smtClean="0"/>
              <a:t> </a:t>
            </a:r>
            <a:r>
              <a:rPr lang="en-CA" sz="4000" dirty="0" err="1" smtClean="0"/>
              <a:t>ጥበበ</a:t>
            </a:r>
            <a:r>
              <a:rPr lang="en-CA" sz="4000" dirty="0" smtClean="0"/>
              <a:t> </a:t>
            </a:r>
            <a:r>
              <a:rPr lang="en-CA" sz="4000" dirty="0" err="1" smtClean="0"/>
              <a:t>ወኃይለ</a:t>
            </a:r>
            <a:r>
              <a:rPr lang="en-CA" sz="4000" dirty="0" smtClean="0"/>
              <a:t>፥ </a:t>
            </a:r>
            <a:r>
              <a:rPr lang="en-CA" sz="4000" dirty="0" err="1" smtClean="0"/>
              <a:t>ልበ</a:t>
            </a:r>
            <a:r>
              <a:rPr lang="en-CA" sz="4000" dirty="0" smtClean="0"/>
              <a:t>፥ </a:t>
            </a:r>
            <a:r>
              <a:rPr lang="en-CA" sz="4000" dirty="0" err="1" smtClean="0"/>
              <a:t>ወልቡና</a:t>
            </a:r>
            <a:r>
              <a:rPr lang="en-CA" sz="4000" dirty="0" smtClean="0"/>
              <a:t>፥</a:t>
            </a:r>
            <a:endParaRPr lang="pt-BR" sz="4000" dirty="0"/>
          </a:p>
        </p:txBody>
      </p:sp>
    </p:spTree>
    <p:extLst>
      <p:ext uri="{BB962C8B-B14F-4D97-AF65-F5344CB8AC3E}">
        <p14:creationId xmlns:p14="http://schemas.microsoft.com/office/powerpoint/2010/main" val="866908117"/>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6863417"/>
          </a:xfrm>
          <a:prstGeom prst="rect">
            <a:avLst/>
          </a:prstGeom>
        </p:spPr>
        <p:txBody>
          <a:bodyPr wrap="square">
            <a:spAutoFit/>
          </a:bodyPr>
          <a:lstStyle/>
          <a:p>
            <a:r>
              <a:rPr lang="en-CA" sz="4000" dirty="0" err="1" smtClean="0"/>
              <a:t>ኣእምሮን</a:t>
            </a:r>
            <a:r>
              <a:rPr lang="en-CA" sz="4000" dirty="0" smtClean="0"/>
              <a:t> </a:t>
            </a:r>
            <a:r>
              <a:rPr lang="en-CA" sz="4000" dirty="0" err="1" smtClean="0"/>
              <a:t>ሃበና</a:t>
            </a:r>
            <a:r>
              <a:rPr lang="en-CA" sz="4000" dirty="0" smtClean="0"/>
              <a:t>። </a:t>
            </a:r>
            <a:r>
              <a:rPr lang="en-CA" sz="4000" dirty="0" err="1" smtClean="0"/>
              <a:t>ኵሉ</a:t>
            </a:r>
            <a:r>
              <a:rPr lang="en-CA" sz="4000" dirty="0" smtClean="0"/>
              <a:t> </a:t>
            </a:r>
            <a:r>
              <a:rPr lang="en-CA" sz="4000" dirty="0" err="1" smtClean="0"/>
              <a:t>ሳዕ</a:t>
            </a:r>
            <a:r>
              <a:rPr lang="en-CA" sz="4000" dirty="0" smtClean="0"/>
              <a:t> </a:t>
            </a:r>
            <a:r>
              <a:rPr lang="en-CA" sz="4000" dirty="0" err="1" smtClean="0"/>
              <a:t>ካብ</a:t>
            </a:r>
            <a:r>
              <a:rPr lang="en-CA" sz="4000" dirty="0" smtClean="0"/>
              <a:t> </a:t>
            </a:r>
            <a:r>
              <a:rPr lang="en-CA" sz="4000" dirty="0" err="1" smtClean="0"/>
              <a:t>ዚፈታተነና</a:t>
            </a:r>
            <a:r>
              <a:rPr lang="en-CA" sz="4000" dirty="0" smtClean="0"/>
              <a:t> </a:t>
            </a:r>
            <a:r>
              <a:rPr lang="en-CA" sz="4000" dirty="0" err="1" smtClean="0"/>
              <a:t>ኹሉ</a:t>
            </a:r>
            <a:r>
              <a:rPr lang="en-CA" sz="4000" dirty="0" smtClean="0"/>
              <a:t> </a:t>
            </a:r>
            <a:r>
              <a:rPr lang="en-CA" sz="4000" dirty="0" err="1" smtClean="0"/>
              <a:t>ግብሪ</a:t>
            </a:r>
            <a:r>
              <a:rPr lang="en-CA" sz="4000" dirty="0" smtClean="0"/>
              <a:t> </a:t>
            </a:r>
            <a:r>
              <a:rPr lang="en-CA" sz="4000" dirty="0" err="1" smtClean="0"/>
              <a:t>ሰይጣን</a:t>
            </a:r>
            <a:r>
              <a:rPr lang="en-CA" sz="4000" dirty="0" smtClean="0"/>
              <a:t>፣ </a:t>
            </a:r>
            <a:r>
              <a:rPr lang="en-CA" sz="4000" dirty="0" err="1" smtClean="0"/>
              <a:t>ካብ</a:t>
            </a:r>
            <a:r>
              <a:rPr lang="en-CA" sz="4000" dirty="0" smtClean="0"/>
              <a:t> </a:t>
            </a:r>
            <a:r>
              <a:rPr lang="en-CA" sz="4000" dirty="0" err="1" smtClean="0"/>
              <a:t>ሕጂ</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ፈጺምና</a:t>
            </a:r>
            <a:r>
              <a:rPr lang="en-CA" sz="4000" dirty="0" smtClean="0"/>
              <a:t> </a:t>
            </a:r>
            <a:r>
              <a:rPr lang="en-CA" sz="4000" dirty="0" err="1" smtClean="0"/>
              <a:t>ኸም</a:t>
            </a:r>
            <a:r>
              <a:rPr lang="en-CA" sz="4000" dirty="0" smtClean="0"/>
              <a:t> </a:t>
            </a:r>
            <a:r>
              <a:rPr lang="en-CA" sz="4000" dirty="0" err="1" smtClean="0"/>
              <a:t>እንርሕቕ</a:t>
            </a:r>
            <a:r>
              <a:rPr lang="en-CA" sz="4000" dirty="0" smtClean="0"/>
              <a:t> </a:t>
            </a:r>
            <a:r>
              <a:rPr lang="en-CA" sz="4000" dirty="0" err="1" smtClean="0"/>
              <a:t>ግበረና</a:t>
            </a:r>
            <a:r>
              <a:rPr lang="en-CA" sz="4000" dirty="0" smtClean="0"/>
              <a:t>። </a:t>
            </a:r>
          </a:p>
          <a:p>
            <a:r>
              <a:rPr lang="en-CA" sz="1400" dirty="0">
                <a:solidFill>
                  <a:srgbClr val="FFC000"/>
                </a:solidFill>
              </a:rPr>
              <a:t>1</a:t>
            </a:r>
            <a:r>
              <a:rPr lang="en-CA" sz="1400" dirty="0" smtClean="0">
                <a:solidFill>
                  <a:srgbClr val="FFC000"/>
                </a:solidFill>
              </a:rPr>
              <a:t>8. </a:t>
            </a:r>
            <a:r>
              <a:rPr lang="en-CA" sz="4000" dirty="0" smtClean="0"/>
              <a:t>ኦ </a:t>
            </a:r>
            <a:r>
              <a:rPr lang="en-CA" sz="4000" dirty="0" err="1" smtClean="0"/>
              <a:t>ጐይታ</a:t>
            </a:r>
            <a:r>
              <a:rPr lang="en-CA" sz="4000" dirty="0" smtClean="0"/>
              <a:t>፣ </a:t>
            </a:r>
            <a:r>
              <a:rPr lang="en-CA" sz="4000" dirty="0" err="1" smtClean="0"/>
              <a:t>ፍቃድካን</a:t>
            </a:r>
            <a:r>
              <a:rPr lang="en-CA" sz="4000" dirty="0" smtClean="0"/>
              <a:t> </a:t>
            </a:r>
            <a:r>
              <a:rPr lang="en-CA" sz="4000" dirty="0" err="1" smtClean="0"/>
              <a:t>ድሌትካን</a:t>
            </a:r>
            <a:r>
              <a:rPr lang="en-CA" sz="4000" dirty="0" smtClean="0"/>
              <a:t> </a:t>
            </a:r>
            <a:r>
              <a:rPr lang="en-CA" sz="4000" dirty="0" err="1" smtClean="0"/>
              <a:t>ክንፍጽም</a:t>
            </a:r>
            <a:r>
              <a:rPr lang="en-CA" sz="4000" dirty="0" smtClean="0"/>
              <a:t>፣ </a:t>
            </a:r>
            <a:r>
              <a:rPr lang="en-CA" sz="4000" dirty="0" err="1" smtClean="0"/>
              <a:t>ሃበና</a:t>
            </a:r>
            <a:r>
              <a:rPr lang="en-CA" sz="4000" dirty="0" smtClean="0"/>
              <a:t>። </a:t>
            </a:r>
            <a:r>
              <a:rPr lang="en-CA" sz="4000" dirty="0" err="1" smtClean="0"/>
              <a:t>ስምናውን</a:t>
            </a:r>
            <a:r>
              <a:rPr lang="en-CA" sz="4000" dirty="0" smtClean="0"/>
              <a:t> </a:t>
            </a:r>
            <a:r>
              <a:rPr lang="en-CA" sz="4000" dirty="0" err="1" smtClean="0"/>
              <a:t>ምስ</a:t>
            </a:r>
            <a:r>
              <a:rPr lang="en-CA" sz="4000" dirty="0" smtClean="0"/>
              <a:t> </a:t>
            </a:r>
            <a:r>
              <a:rPr lang="en-CA" sz="4000" dirty="0" err="1" smtClean="0"/>
              <a:t>ኵሎም</a:t>
            </a:r>
            <a:r>
              <a:rPr lang="en-CA" sz="4000" dirty="0" smtClean="0"/>
              <a:t> </a:t>
            </a:r>
            <a:r>
              <a:rPr lang="en-CA" sz="4000" dirty="0" err="1" smtClean="0"/>
              <a:t>ቅዱሳንን</a:t>
            </a:r>
            <a:r>
              <a:rPr lang="en-CA" sz="4000" dirty="0" smtClean="0"/>
              <a:t> </a:t>
            </a:r>
            <a:r>
              <a:rPr lang="en-CA" sz="4000" dirty="0" err="1" smtClean="0"/>
              <a:t>ሰማዕታትን</a:t>
            </a:r>
            <a:r>
              <a:rPr lang="en-CA" sz="4000" dirty="0" smtClean="0"/>
              <a:t> </a:t>
            </a:r>
            <a:r>
              <a:rPr lang="en-CA" sz="4000" dirty="0" err="1" smtClean="0"/>
              <a:t>ኣብ</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p>
        </p:txBody>
      </p:sp>
      <p:sp>
        <p:nvSpPr>
          <p:cNvPr id="20" name="Rectangle 19"/>
          <p:cNvSpPr/>
          <p:nvPr/>
        </p:nvSpPr>
        <p:spPr>
          <a:xfrm>
            <a:off x="8211200" y="-41190"/>
            <a:ext cx="4096736" cy="697113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reason, </a:t>
            </a:r>
            <a:r>
              <a:rPr lang="en-US" sz="3400" dirty="0" smtClean="0">
                <a:uFill>
                  <a:solidFill>
                    <a:srgbClr val="000000"/>
                  </a:solidFill>
                </a:uFill>
              </a:rPr>
              <a:t>understand-</a:t>
            </a:r>
            <a:r>
              <a:rPr lang="en-US" sz="3400" dirty="0" err="1" smtClean="0">
                <a:uFill>
                  <a:solidFill>
                    <a:srgbClr val="000000"/>
                  </a:solidFill>
                </a:uFill>
              </a:rPr>
              <a:t>ing</a:t>
            </a:r>
            <a:r>
              <a:rPr lang="en-US" sz="3400" dirty="0" smtClean="0">
                <a:uFill>
                  <a:solidFill>
                    <a:srgbClr val="000000"/>
                  </a:solidFill>
                </a:uFill>
              </a:rPr>
              <a:t> </a:t>
            </a:r>
            <a:r>
              <a:rPr lang="en-US" sz="3400" dirty="0">
                <a:uFill>
                  <a:solidFill>
                    <a:srgbClr val="000000"/>
                  </a:solidFill>
                </a:uFill>
              </a:rPr>
              <a:t>and knowledge, that we </a:t>
            </a:r>
            <a:r>
              <a:rPr lang="en-US" sz="3400" dirty="0" smtClean="0">
                <a:uFill>
                  <a:solidFill>
                    <a:srgbClr val="000000"/>
                  </a:solidFill>
                </a:uFill>
              </a:rPr>
              <a:t>may depart </a:t>
            </a:r>
            <a:r>
              <a:rPr lang="en-US" sz="3400" dirty="0">
                <a:uFill>
                  <a:solidFill>
                    <a:srgbClr val="000000"/>
                  </a:solidFill>
                </a:uFill>
              </a:rPr>
              <a:t>and flee for </a:t>
            </a:r>
            <a:r>
              <a:rPr lang="en-US" sz="3400" dirty="0" smtClean="0">
                <a:uFill>
                  <a:solidFill>
                    <a:srgbClr val="000000"/>
                  </a:solidFill>
                </a:uFill>
              </a:rPr>
              <a:t>ever more </a:t>
            </a:r>
            <a:r>
              <a:rPr lang="en-US" sz="3400" dirty="0">
                <a:uFill>
                  <a:solidFill>
                    <a:srgbClr val="000000"/>
                  </a:solidFill>
                </a:uFill>
              </a:rPr>
              <a:t>from all </a:t>
            </a:r>
            <a:r>
              <a:rPr lang="en-US" sz="3400" dirty="0" smtClean="0">
                <a:uFill>
                  <a:solidFill>
                    <a:srgbClr val="000000"/>
                  </a:solidFill>
                </a:uFill>
              </a:rPr>
              <a:t>works of </a:t>
            </a:r>
            <a:r>
              <a:rPr lang="en-US" sz="3400" dirty="0">
                <a:uFill>
                  <a:solidFill>
                    <a:srgbClr val="000000"/>
                  </a:solidFill>
                </a:uFill>
              </a:rPr>
              <a:t>Satan, the tempter</a:t>
            </a:r>
            <a:r>
              <a:rPr lang="en-US" sz="34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8. </a:t>
            </a:r>
            <a:r>
              <a:rPr lang="en-US" sz="3400" dirty="0" smtClean="0">
                <a:uFill>
                  <a:solidFill>
                    <a:srgbClr val="000000"/>
                  </a:solidFill>
                </a:uFill>
              </a:rPr>
              <a:t>Grant </a:t>
            </a:r>
            <a:r>
              <a:rPr lang="en-US" sz="3400" dirty="0">
                <a:uFill>
                  <a:solidFill>
                    <a:srgbClr val="000000"/>
                  </a:solidFill>
                </a:uFill>
              </a:rPr>
              <a:t>us, Lord, to do Thy will and </a:t>
            </a:r>
            <a:r>
              <a:rPr lang="en-US" sz="3400" dirty="0" smtClean="0">
                <a:uFill>
                  <a:solidFill>
                    <a:srgbClr val="000000"/>
                  </a:solidFill>
                </a:uFill>
              </a:rPr>
              <a:t>good pleasure </a:t>
            </a:r>
            <a:r>
              <a:rPr lang="en-US" sz="3400" dirty="0">
                <a:uFill>
                  <a:solidFill>
                    <a:srgbClr val="000000"/>
                  </a:solidFill>
                </a:uFill>
              </a:rPr>
              <a:t>at all times, and write our names </a:t>
            </a:r>
            <a:r>
              <a:rPr lang="en-US" sz="3400" dirty="0" smtClean="0">
                <a:uFill>
                  <a:solidFill>
                    <a:srgbClr val="000000"/>
                  </a:solidFill>
                </a:uFill>
              </a:rPr>
              <a:t>in the </a:t>
            </a:r>
            <a:r>
              <a:rPr lang="en-US" sz="3400" dirty="0">
                <a:uFill>
                  <a:solidFill>
                    <a:srgbClr val="000000"/>
                  </a:solidFill>
                </a:uFill>
              </a:rPr>
              <a:t>book of life in the kingdom of </a:t>
            </a:r>
            <a:r>
              <a:rPr lang="en-US" sz="3400" dirty="0" smtClean="0">
                <a:uFill>
                  <a:solidFill>
                    <a:srgbClr val="000000"/>
                  </a:solidFill>
                </a:uFill>
              </a:rPr>
              <a:t>heaven with </a:t>
            </a:r>
            <a:r>
              <a:rPr lang="en-US" sz="3400" dirty="0">
                <a:uFill>
                  <a:solidFill>
                    <a:srgbClr val="000000"/>
                  </a:solidFill>
                </a:uFill>
              </a:rPr>
              <a:t>all </a:t>
            </a:r>
            <a:r>
              <a:rPr lang="en-US" sz="3400" dirty="0" smtClean="0">
                <a:uFill>
                  <a:solidFill>
                    <a:srgbClr val="000000"/>
                  </a:solidFill>
                </a:uFill>
              </a:rPr>
              <a:t>saints</a:t>
            </a:r>
            <a:endParaRPr lang="en-US" sz="3400" dirty="0">
              <a:uFill>
                <a:solidFill>
                  <a:srgbClr val="000000"/>
                </a:solidFill>
              </a:uFill>
            </a:endParaRPr>
          </a:p>
        </p:txBody>
      </p:sp>
      <p:sp>
        <p:nvSpPr>
          <p:cNvPr id="2" name="Rectangle 1"/>
          <p:cNvSpPr/>
          <p:nvPr/>
        </p:nvSpPr>
        <p:spPr>
          <a:xfrm>
            <a:off x="-29071" y="-92828"/>
            <a:ext cx="4087095" cy="6863417"/>
          </a:xfrm>
          <a:prstGeom prst="rect">
            <a:avLst/>
          </a:prstGeom>
        </p:spPr>
        <p:txBody>
          <a:bodyPr wrap="square">
            <a:spAutoFit/>
          </a:bodyPr>
          <a:lstStyle/>
          <a:p>
            <a:r>
              <a:rPr lang="pt-BR" sz="4000" dirty="0" smtClean="0"/>
              <a:t>ወአእምሮ። ከመ ንርሓቅ ወንጉየይ እንከ እስከ ለዝልፉ እምኩሉ ምግባራሪሁ ለሰይጣን ዘያሜክር። </a:t>
            </a:r>
          </a:p>
          <a:p>
            <a:r>
              <a:rPr lang="en-CA" sz="1400" dirty="0">
                <a:solidFill>
                  <a:srgbClr val="FFC000"/>
                </a:solidFill>
              </a:rPr>
              <a:t>፲</a:t>
            </a:r>
            <a:r>
              <a:rPr lang="pt-BR" sz="1400" dirty="0" smtClean="0">
                <a:solidFill>
                  <a:srgbClr val="FFC000"/>
                </a:solidFill>
              </a:rPr>
              <a:t>፰. </a:t>
            </a:r>
            <a:r>
              <a:rPr lang="pt-BR" sz="4000" dirty="0" smtClean="0"/>
              <a:t>ሀበነ እግዚኦ ንግበር ፈቃደከ ወሥምረተከ በኵሉ ጊዜ ወጸሓፍ አስማቲነ ውስተ መጽሐፈ ሕይወት በመንግሥተ ሰማያት፥</a:t>
            </a:r>
            <a:endParaRPr lang="pt-BR" sz="4000" dirty="0"/>
          </a:p>
        </p:txBody>
      </p:sp>
    </p:spTree>
    <p:extLst>
      <p:ext uri="{BB962C8B-B14F-4D97-AF65-F5344CB8AC3E}">
        <p14:creationId xmlns:p14="http://schemas.microsoft.com/office/powerpoint/2010/main" val="1338491611"/>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346451" cy="6047809"/>
          </a:xfrm>
          <a:prstGeom prst="rect">
            <a:avLst/>
          </a:prstGeom>
        </p:spPr>
        <p:txBody>
          <a:bodyPr wrap="square">
            <a:spAutoFit/>
          </a:bodyPr>
          <a:lstStyle/>
          <a:p>
            <a:r>
              <a:rPr lang="en-CA" sz="4300" dirty="0" err="1" smtClean="0"/>
              <a:t>ኣብ</a:t>
            </a:r>
            <a:r>
              <a:rPr lang="en-CA" sz="4300" dirty="0" smtClean="0"/>
              <a:t> </a:t>
            </a:r>
            <a:r>
              <a:rPr lang="en-CA" sz="4300" dirty="0" err="1" smtClean="0"/>
              <a:t>መጽሓፈ</a:t>
            </a:r>
            <a:r>
              <a:rPr lang="en-CA" sz="4300" dirty="0" smtClean="0"/>
              <a:t> </a:t>
            </a:r>
            <a:r>
              <a:rPr lang="en-CA" sz="4300" dirty="0" err="1" smtClean="0"/>
              <a:t>ሕይወት</a:t>
            </a:r>
            <a:r>
              <a:rPr lang="en-CA" sz="4300" dirty="0" smtClean="0"/>
              <a:t> </a:t>
            </a:r>
            <a:r>
              <a:rPr lang="en-CA" sz="4300" dirty="0" err="1"/>
              <a:t>ጽ</a:t>
            </a:r>
            <a:r>
              <a:rPr lang="en-CA" sz="4300" dirty="0" err="1" smtClean="0"/>
              <a:t>ሓፈልና</a:t>
            </a:r>
            <a:r>
              <a:rPr lang="en-CA" sz="4300" dirty="0" smtClean="0"/>
              <a:t>። </a:t>
            </a:r>
          </a:p>
          <a:p>
            <a:r>
              <a:rPr lang="en-CA" sz="4300" dirty="0" err="1" smtClean="0"/>
              <a:t>ብጐይታና</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ምስኡን</a:t>
            </a:r>
            <a:r>
              <a:rPr lang="en-CA" sz="4300" dirty="0" smtClean="0"/>
              <a:t> </a:t>
            </a:r>
            <a:r>
              <a:rPr lang="en-CA" sz="4300" dirty="0" err="1" smtClean="0"/>
              <a:t>ምስ</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ምስጋናን</a:t>
            </a:r>
            <a:r>
              <a:rPr lang="en-CA" sz="4300" dirty="0" smtClean="0"/>
              <a:t> </a:t>
            </a:r>
            <a:r>
              <a:rPr lang="en-CA" sz="4300" dirty="0" err="1" smtClean="0"/>
              <a:t>ሥልጣንን</a:t>
            </a:r>
            <a:r>
              <a:rPr lang="en-CA" sz="4300" dirty="0" smtClean="0"/>
              <a:t> </a:t>
            </a:r>
            <a:r>
              <a:rPr lang="en-CA" sz="4300" dirty="0" err="1" smtClean="0"/>
              <a:t>ብእኡ</a:t>
            </a:r>
            <a:r>
              <a:rPr lang="en-CA" sz="4300" dirty="0" smtClean="0"/>
              <a:t> </a:t>
            </a:r>
            <a:r>
              <a:rPr lang="en-CA" sz="4300" dirty="0" err="1" smtClean="0"/>
              <a:t>ዘሎካ</a:t>
            </a:r>
            <a:r>
              <a:rPr lang="en-CA" sz="4300" dirty="0" smtClean="0"/>
              <a:t> </a:t>
            </a:r>
            <a:r>
              <a:rPr lang="en-CA" sz="4300" dirty="0" err="1" smtClean="0"/>
              <a:t>ሎምን</a:t>
            </a:r>
            <a:r>
              <a:rPr lang="en-CA" sz="4300" dirty="0" smtClean="0"/>
              <a:t> </a:t>
            </a:r>
            <a:r>
              <a:rPr lang="en-CA" sz="4300" dirty="0" err="1" smtClean="0"/>
              <a:t>ኵሉ</a:t>
            </a:r>
            <a:r>
              <a:rPr lang="en-CA" sz="4300" dirty="0" smtClean="0"/>
              <a:t> </a:t>
            </a:r>
            <a:r>
              <a:rPr lang="en-CA" sz="4300" dirty="0" err="1" smtClean="0"/>
              <a:t>ሳዕን</a:t>
            </a:r>
            <a:r>
              <a:rPr lang="en-CA" sz="4300" dirty="0" smtClean="0"/>
              <a:t> </a:t>
            </a:r>
            <a:r>
              <a:rPr lang="en-CA" sz="4300" dirty="0" err="1" smtClean="0"/>
              <a:t>ንዘለዓለም</a:t>
            </a:r>
            <a:r>
              <a:rPr lang="en-CA" sz="4300" dirty="0" smtClean="0"/>
              <a:t> </a:t>
            </a:r>
            <a:r>
              <a:rPr lang="en-CA" sz="4300" dirty="0" err="1" smtClean="0"/>
              <a:t>ዓለም</a:t>
            </a:r>
            <a:r>
              <a:rPr lang="en-CA" sz="4300" dirty="0" smtClean="0"/>
              <a:t> </a:t>
            </a:r>
            <a:r>
              <a:rPr lang="en-CA" sz="4300" dirty="0" err="1" smtClean="0"/>
              <a:t>ኣሜን</a:t>
            </a:r>
            <a:r>
              <a:rPr lang="en-CA" sz="4300" dirty="0" smtClean="0"/>
              <a:t>።   </a:t>
            </a:r>
            <a:endParaRPr lang="en-CA" sz="4300" dirty="0"/>
          </a:p>
        </p:txBody>
      </p:sp>
      <p:sp>
        <p:nvSpPr>
          <p:cNvPr id="20" name="Rectangle 19"/>
          <p:cNvSpPr/>
          <p:nvPr/>
        </p:nvSpPr>
        <p:spPr>
          <a:xfrm>
            <a:off x="8211200" y="-35577"/>
            <a:ext cx="3980800" cy="6186309"/>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and martyrs, </a:t>
            </a:r>
            <a:r>
              <a:rPr lang="en-US" sz="3600" dirty="0" smtClean="0">
                <a:uFill>
                  <a:solidFill>
                    <a:srgbClr val="000000"/>
                  </a:solidFill>
                </a:uFill>
              </a:rPr>
              <a:t>through Jesus Christ </a:t>
            </a:r>
            <a:r>
              <a:rPr lang="en-US" sz="3600" dirty="0">
                <a:uFill>
                  <a:solidFill>
                    <a:srgbClr val="000000"/>
                  </a:solidFill>
                </a:uFill>
              </a:rPr>
              <a:t>our Lord, through whom to </a:t>
            </a:r>
            <a:r>
              <a:rPr lang="en-US" sz="3600" dirty="0" smtClean="0">
                <a:uFill>
                  <a:solidFill>
                    <a:srgbClr val="000000"/>
                  </a:solidFill>
                </a:uFill>
              </a:rPr>
              <a:t>Thee with </a:t>
            </a:r>
            <a:r>
              <a:rPr lang="en-US" sz="3600" dirty="0">
                <a:uFill>
                  <a:solidFill>
                    <a:srgbClr val="000000"/>
                  </a:solidFill>
                </a:uFill>
              </a:rPr>
              <a:t>Him and the Holy Spirit be glory </a:t>
            </a:r>
            <a:r>
              <a:rPr lang="en-US" sz="3600" dirty="0" smtClean="0">
                <a:uFill>
                  <a:solidFill>
                    <a:srgbClr val="000000"/>
                  </a:solidFill>
                </a:uFill>
              </a:rPr>
              <a:t>and dominion</a:t>
            </a:r>
            <a:r>
              <a:rPr lang="en-US" sz="3600" dirty="0">
                <a:uFill>
                  <a:solidFill>
                    <a:srgbClr val="000000"/>
                  </a:solidFill>
                </a:uFill>
              </a:rPr>
              <a:t>, both now and ever and unto </a:t>
            </a:r>
            <a:r>
              <a:rPr lang="en-US" sz="3600" dirty="0" smtClean="0">
                <a:uFill>
                  <a:solidFill>
                    <a:srgbClr val="000000"/>
                  </a:solidFill>
                </a:uFill>
              </a:rPr>
              <a:t>the ages </a:t>
            </a:r>
            <a:r>
              <a:rPr lang="en-US" sz="3600" dirty="0">
                <a:uFill>
                  <a:solidFill>
                    <a:srgbClr val="000000"/>
                  </a:solidFill>
                </a:uFill>
              </a:rPr>
              <a:t>of ages. Amen.</a:t>
            </a:r>
          </a:p>
        </p:txBody>
      </p:sp>
      <p:sp>
        <p:nvSpPr>
          <p:cNvPr id="2" name="Rectangle 1"/>
          <p:cNvSpPr/>
          <p:nvPr/>
        </p:nvSpPr>
        <p:spPr>
          <a:xfrm>
            <a:off x="-29071" y="-92828"/>
            <a:ext cx="4087095" cy="6186309"/>
          </a:xfrm>
          <a:prstGeom prst="rect">
            <a:avLst/>
          </a:prstGeom>
        </p:spPr>
        <p:txBody>
          <a:bodyPr wrap="square">
            <a:spAutoFit/>
          </a:bodyPr>
          <a:lstStyle/>
          <a:p>
            <a:r>
              <a:rPr lang="pt-BR" sz="4400" dirty="0" smtClean="0"/>
              <a:t>ምስለ ኵሎሙ ቅዱሳን ወሰማዕት። በኢየሱስ ክርስቶስ እግዚእነ፥ ዘቦቱ ለከ ምስሌሁ ወምስለ ቅዱስ መንፈስ ስብሓት ውእኂዝ ይእዜኒ ወዘልፈኒ ወለዓለመ ዓለም ኣሜን። </a:t>
            </a:r>
            <a:endParaRPr lang="pt-BR" sz="4400" dirty="0"/>
          </a:p>
        </p:txBody>
      </p:sp>
    </p:spTree>
    <p:extLst>
      <p:ext uri="{BB962C8B-B14F-4D97-AF65-F5344CB8AC3E}">
        <p14:creationId xmlns:p14="http://schemas.microsoft.com/office/powerpoint/2010/main" val="2477535844"/>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650826" cy="7448193"/>
          </a:xfrm>
          <a:prstGeom prst="rect">
            <a:avLst/>
          </a:prstGeom>
        </p:spPr>
        <p:txBody>
          <a:bodyPr wrap="square">
            <a:spAutoFit/>
          </a:bodyPr>
          <a:lstStyle/>
          <a:p>
            <a:r>
              <a:rPr lang="en-CA" sz="5000" dirty="0" err="1" smtClean="0">
                <a:solidFill>
                  <a:srgbClr val="92D050"/>
                </a:solidFill>
              </a:rPr>
              <a:t>ይ.ዲ</a:t>
            </a:r>
            <a:r>
              <a:rPr lang="en-CA" sz="5000" dirty="0">
                <a:solidFill>
                  <a:srgbClr val="92D050"/>
                </a:solidFill>
              </a:rPr>
              <a:t>. </a:t>
            </a:r>
            <a:r>
              <a:rPr lang="en-CA" sz="1400" dirty="0" smtClean="0">
                <a:solidFill>
                  <a:srgbClr val="FFC000"/>
                </a:solidFill>
              </a:rPr>
              <a:t>89. </a:t>
            </a:r>
            <a:r>
              <a:rPr lang="en-CA" sz="5000" dirty="0" err="1" smtClean="0"/>
              <a:t>ኣስተውዕል</a:t>
            </a:r>
            <a:endParaRPr lang="en-CA" sz="5000" dirty="0" smtClean="0"/>
          </a:p>
          <a:p>
            <a:endParaRPr lang="en-CA" sz="1400" dirty="0"/>
          </a:p>
          <a:p>
            <a:r>
              <a:rPr lang="en-CA" sz="5000" dirty="0" err="1">
                <a:solidFill>
                  <a:srgbClr val="FF0000"/>
                </a:solidFill>
              </a:rPr>
              <a:t>ይ.ካ</a:t>
            </a:r>
            <a:r>
              <a:rPr lang="en-CA" sz="5000" dirty="0">
                <a:solidFill>
                  <a:srgbClr val="FF0000"/>
                </a:solidFill>
              </a:rPr>
              <a:t>. </a:t>
            </a:r>
            <a:r>
              <a:rPr lang="en-CA" sz="1400" dirty="0" smtClean="0">
                <a:solidFill>
                  <a:srgbClr val="FFC000"/>
                </a:solidFill>
              </a:rPr>
              <a:t>90. </a:t>
            </a:r>
            <a:r>
              <a:rPr lang="en-CA" sz="5000" dirty="0" err="1" smtClean="0"/>
              <a:t>ቅዱስ</a:t>
            </a:r>
            <a:r>
              <a:rPr lang="en-CA" sz="5000" dirty="0" smtClean="0"/>
              <a:t> </a:t>
            </a:r>
            <a:r>
              <a:rPr lang="en-CA" sz="5000" dirty="0" err="1"/>
              <a:t>ሥጋን</a:t>
            </a:r>
            <a:r>
              <a:rPr lang="en-CA" sz="5000" dirty="0"/>
              <a:t> </a:t>
            </a:r>
            <a:r>
              <a:rPr lang="en-CA" sz="5000" dirty="0" err="1"/>
              <a:t>ደምን</a:t>
            </a:r>
            <a:r>
              <a:rPr lang="en-CA" sz="5000" dirty="0"/>
              <a:t> </a:t>
            </a:r>
            <a:r>
              <a:rPr lang="en-CA" sz="5000" dirty="0" err="1"/>
              <a:t>ንዝተቐደሱ</a:t>
            </a:r>
            <a:r>
              <a:rPr lang="en-CA" sz="5000" dirty="0"/>
              <a:t> </a:t>
            </a:r>
            <a:r>
              <a:rPr lang="en-CA" sz="5000" dirty="0" err="1"/>
              <a:t>እዩ</a:t>
            </a:r>
            <a:r>
              <a:rPr lang="en-CA" sz="5000" dirty="0" smtClean="0"/>
              <a:t>።</a:t>
            </a:r>
          </a:p>
          <a:p>
            <a:endParaRPr lang="en-CA" sz="1400" dirty="0" smtClean="0"/>
          </a:p>
          <a:p>
            <a:r>
              <a:rPr lang="en-CA" sz="5000" dirty="0" err="1">
                <a:solidFill>
                  <a:srgbClr val="FFFF00"/>
                </a:solidFill>
              </a:rPr>
              <a:t>ይ.ሕ</a:t>
            </a:r>
            <a:r>
              <a:rPr lang="en-CA" sz="5000" dirty="0">
                <a:solidFill>
                  <a:srgbClr val="FFFF00"/>
                </a:solidFill>
              </a:rPr>
              <a:t>. </a:t>
            </a:r>
            <a:r>
              <a:rPr lang="en-CA" sz="5000" dirty="0" err="1"/>
              <a:t>ሓደ</a:t>
            </a:r>
            <a:r>
              <a:rPr lang="en-CA" sz="5000" dirty="0"/>
              <a:t> </a:t>
            </a:r>
            <a:r>
              <a:rPr lang="en-CA" sz="5000" dirty="0" err="1"/>
              <a:t>ኣብ</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ወልድ</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መንፈስውን</a:t>
            </a:r>
            <a:r>
              <a:rPr lang="en-CA" sz="5000" dirty="0"/>
              <a:t> </a:t>
            </a:r>
            <a:r>
              <a:rPr lang="en-CA" sz="5000" dirty="0" err="1"/>
              <a:t>ቅዱስ</a:t>
            </a:r>
            <a:r>
              <a:rPr lang="en-CA" sz="5000" dirty="0"/>
              <a:t> </a:t>
            </a:r>
            <a:r>
              <a:rPr lang="en-CA" sz="5000" dirty="0" err="1"/>
              <a:t>እዩ</a:t>
            </a:r>
            <a:r>
              <a:rPr lang="en-CA" sz="5000" dirty="0"/>
              <a:t>። </a:t>
            </a:r>
          </a:p>
          <a:p>
            <a:r>
              <a:rPr lang="en-CA" sz="5000" dirty="0" smtClean="0"/>
              <a:t> </a:t>
            </a:r>
            <a:endParaRPr lang="en-CA" sz="5000" dirty="0"/>
          </a:p>
        </p:txBody>
      </p:sp>
      <p:sp>
        <p:nvSpPr>
          <p:cNvPr id="2" name="Rectangle 1"/>
          <p:cNvSpPr/>
          <p:nvPr/>
        </p:nvSpPr>
        <p:spPr>
          <a:xfrm>
            <a:off x="-32437" y="-62079"/>
            <a:ext cx="3918637" cy="7725192"/>
          </a:xfrm>
          <a:prstGeom prst="rect">
            <a:avLst/>
          </a:prstGeom>
        </p:spPr>
        <p:txBody>
          <a:bodyPr wrap="square">
            <a:spAutoFit/>
          </a:bodyPr>
          <a:lstStyle/>
          <a:p>
            <a:r>
              <a:rPr lang="pt-BR" sz="6000" dirty="0">
                <a:solidFill>
                  <a:srgbClr val="92D050"/>
                </a:solidFill>
              </a:rPr>
              <a:t>ይ.ዲ. </a:t>
            </a:r>
            <a:r>
              <a:rPr lang="pt-BR" sz="1400" dirty="0" smtClean="0">
                <a:solidFill>
                  <a:srgbClr val="FFC000"/>
                </a:solidFill>
              </a:rPr>
              <a:t>፹፱. </a:t>
            </a:r>
            <a:r>
              <a:rPr lang="pt-BR" sz="6000" dirty="0" smtClean="0"/>
              <a:t>ነጽር።</a:t>
            </a:r>
          </a:p>
          <a:p>
            <a:endParaRPr lang="en-CA" sz="1400" dirty="0"/>
          </a:p>
          <a:p>
            <a:r>
              <a:rPr lang="pt-BR" sz="6000" dirty="0">
                <a:solidFill>
                  <a:srgbClr val="FF0000"/>
                </a:solidFill>
              </a:rPr>
              <a:t>ይ.ካ. </a:t>
            </a:r>
            <a:r>
              <a:rPr lang="pt-BR" sz="1400" dirty="0" smtClean="0">
                <a:solidFill>
                  <a:srgbClr val="FFC000"/>
                </a:solidFill>
              </a:rPr>
              <a:t>፺. </a:t>
            </a:r>
            <a:r>
              <a:rPr lang="pt-BR" sz="6000" dirty="0" smtClean="0"/>
              <a:t>ቅድሳት </a:t>
            </a:r>
            <a:r>
              <a:rPr lang="pt-BR" sz="6000" dirty="0"/>
              <a:t>ለቅዱሳን</a:t>
            </a:r>
            <a:r>
              <a:rPr lang="pt-BR" sz="6000" dirty="0" smtClean="0"/>
              <a:t>።</a:t>
            </a:r>
          </a:p>
          <a:p>
            <a:endParaRPr lang="pt-BR" sz="1400" dirty="0" smtClean="0"/>
          </a:p>
          <a:p>
            <a:r>
              <a:rPr lang="pt-BR" sz="5700" dirty="0">
                <a:solidFill>
                  <a:srgbClr val="FFFF00"/>
                </a:solidFill>
              </a:rPr>
              <a:t>ይ.ሕ. </a:t>
            </a:r>
            <a:r>
              <a:rPr lang="pt-BR" sz="5700" dirty="0"/>
              <a:t>፩ አብ ቅዱስ፥ ፩ ወልድ ቅዱስ፥ ፩ ውእቱ መንፈስ ቅዱስ።</a:t>
            </a:r>
            <a:endParaRPr lang="en-CA" sz="5700" dirty="0"/>
          </a:p>
          <a:p>
            <a:endParaRPr lang="en-CA" sz="6000" dirty="0"/>
          </a:p>
        </p:txBody>
      </p:sp>
      <p:sp>
        <p:nvSpPr>
          <p:cNvPr id="8" name="Rectangle 7"/>
          <p:cNvSpPr/>
          <p:nvPr/>
        </p:nvSpPr>
        <p:spPr>
          <a:xfrm>
            <a:off x="8283591" y="-125376"/>
            <a:ext cx="4043664" cy="7171194"/>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r>
              <a:rPr lang="en-US" sz="1400" dirty="0" smtClean="0">
                <a:solidFill>
                  <a:srgbClr val="FFC000"/>
                </a:solidFill>
              </a:rPr>
              <a:t>89. </a:t>
            </a:r>
            <a:r>
              <a:rPr lang="en-US" sz="4500" dirty="0" smtClean="0"/>
              <a:t>Give </a:t>
            </a:r>
            <a:r>
              <a:rPr lang="en-US" sz="4500" dirty="0"/>
              <a:t>heed.</a:t>
            </a:r>
          </a:p>
          <a:p>
            <a:pPr marL="40639" marR="40639">
              <a:spcBef>
                <a:spcPts val="600"/>
              </a:spcBef>
              <a:buClr>
                <a:srgbClr val="000000"/>
              </a:buClr>
              <a:buFont typeface="Arial"/>
              <a:defRPr sz="2800"/>
            </a:pPr>
            <a:r>
              <a:rPr lang="en-US" sz="4500" b="1" dirty="0">
                <a:solidFill>
                  <a:srgbClr val="FF0000"/>
                </a:solidFill>
              </a:rPr>
              <a:t>Priest</a:t>
            </a:r>
            <a:r>
              <a:rPr lang="en-US" sz="4500" b="1" dirty="0" smtClean="0">
                <a:solidFill>
                  <a:srgbClr val="FF0000"/>
                </a:solidFill>
              </a:rPr>
              <a:t>:</a:t>
            </a:r>
            <a:r>
              <a:rPr lang="en-US" sz="4500" dirty="0" smtClean="0">
                <a:solidFill>
                  <a:srgbClr val="FF0000"/>
                </a:solidFill>
              </a:rPr>
              <a:t>  </a:t>
            </a:r>
            <a:r>
              <a:rPr lang="en-US" sz="1400" dirty="0" smtClean="0">
                <a:solidFill>
                  <a:srgbClr val="FFC000"/>
                </a:solidFill>
              </a:rPr>
              <a:t>90. </a:t>
            </a:r>
            <a:r>
              <a:rPr lang="en-US" sz="4500" dirty="0" smtClean="0"/>
              <a:t>Holy </a:t>
            </a:r>
            <a:r>
              <a:rPr lang="en-US" sz="4500" dirty="0"/>
              <a:t>things for the holy.</a:t>
            </a:r>
          </a:p>
          <a:p>
            <a:pPr marL="40639" marR="40639">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a:t>One is the Holy Father, one is the Holy Son, one is the Holy Spirit</a:t>
            </a:r>
            <a:r>
              <a:rPr lang="en-US" sz="4500" dirty="0" smtClean="0"/>
              <a:t>.</a:t>
            </a:r>
            <a:endParaRPr lang="en-US" sz="4500" dirty="0"/>
          </a:p>
        </p:txBody>
      </p:sp>
    </p:spTree>
    <p:extLst>
      <p:ext uri="{BB962C8B-B14F-4D97-AF65-F5344CB8AC3E}">
        <p14:creationId xmlns:p14="http://schemas.microsoft.com/office/powerpoint/2010/main" val="2885077636"/>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29100" y="86511"/>
            <a:ext cx="3961886" cy="5847755"/>
          </a:xfrm>
          <a:prstGeom prst="rect">
            <a:avLst/>
          </a:prstGeom>
        </p:spPr>
        <p:txBody>
          <a:bodyPr wrap="square">
            <a:spAutoFit/>
          </a:bodyPr>
          <a:lstStyle/>
          <a:p>
            <a:r>
              <a:rPr lang="en-CA" sz="6000" dirty="0" err="1" smtClean="0">
                <a:solidFill>
                  <a:srgbClr val="FF0000"/>
                </a:solidFill>
              </a:rPr>
              <a:t>ይ.ካ</a:t>
            </a:r>
            <a:r>
              <a:rPr lang="en-CA" sz="6000" dirty="0">
                <a:solidFill>
                  <a:srgbClr val="FF0000"/>
                </a:solidFill>
              </a:rPr>
              <a:t>. </a:t>
            </a:r>
            <a:endParaRPr lang="en-CA" sz="6000" dirty="0" smtClean="0">
              <a:solidFill>
                <a:srgbClr val="FF0000"/>
              </a:solidFill>
            </a:endParaRPr>
          </a:p>
          <a:p>
            <a:r>
              <a:rPr lang="en-CA" sz="6000" dirty="0" smtClean="0"/>
              <a:t> </a:t>
            </a:r>
            <a:r>
              <a:rPr lang="en-CA" sz="1400" dirty="0" smtClean="0">
                <a:solidFill>
                  <a:srgbClr val="FFC000"/>
                </a:solidFill>
              </a:rPr>
              <a:t>91. </a:t>
            </a:r>
            <a:r>
              <a:rPr lang="en-CA" sz="6000" dirty="0" err="1" smtClean="0"/>
              <a:t>እግዚኣብሄር</a:t>
            </a:r>
            <a:r>
              <a:rPr lang="en-CA" sz="6000" dirty="0" smtClean="0"/>
              <a:t> </a:t>
            </a:r>
            <a:r>
              <a:rPr lang="en-CA" sz="6000" dirty="0" err="1"/>
              <a:t>ምስ</a:t>
            </a:r>
            <a:r>
              <a:rPr lang="en-CA" sz="6000" dirty="0"/>
              <a:t> </a:t>
            </a:r>
            <a:r>
              <a:rPr lang="en-CA" sz="6000" dirty="0" err="1"/>
              <a:t>ኵልኹም</a:t>
            </a:r>
            <a:r>
              <a:rPr lang="en-CA" sz="6000" dirty="0"/>
              <a:t> </a:t>
            </a:r>
            <a:r>
              <a:rPr lang="en-CA" sz="6000" dirty="0" err="1" smtClean="0"/>
              <a:t>ይኹን</a:t>
            </a:r>
            <a:endParaRPr lang="en-CA" sz="6000" dirty="0" smtClean="0"/>
          </a:p>
          <a:p>
            <a:endParaRPr lang="en-CA" sz="1400" dirty="0"/>
          </a:p>
          <a:p>
            <a:r>
              <a:rPr lang="en-CA" sz="6000" dirty="0" err="1">
                <a:solidFill>
                  <a:srgbClr val="FFFF00"/>
                </a:solidFill>
              </a:rPr>
              <a:t>ይ.ሕ</a:t>
            </a:r>
            <a:r>
              <a:rPr lang="en-CA" sz="6000" dirty="0">
                <a:solidFill>
                  <a:srgbClr val="FFFF00"/>
                </a:solidFill>
              </a:rPr>
              <a:t>. </a:t>
            </a:r>
            <a:r>
              <a:rPr lang="en-CA" sz="6000" dirty="0" err="1"/>
              <a:t>ምስ</a:t>
            </a:r>
            <a:r>
              <a:rPr lang="en-CA" sz="6000" dirty="0"/>
              <a:t> </a:t>
            </a:r>
            <a:r>
              <a:rPr lang="en-CA" sz="6000" dirty="0" err="1"/>
              <a:t>መንፈስካ</a:t>
            </a:r>
            <a:endParaRPr lang="en-CA" sz="6000" dirty="0"/>
          </a:p>
        </p:txBody>
      </p:sp>
      <p:sp>
        <p:nvSpPr>
          <p:cNvPr id="2" name="Rectangle 1"/>
          <p:cNvSpPr/>
          <p:nvPr/>
        </p:nvSpPr>
        <p:spPr>
          <a:xfrm>
            <a:off x="-32437" y="-62079"/>
            <a:ext cx="4558717" cy="6401753"/>
          </a:xfrm>
          <a:prstGeom prst="rect">
            <a:avLst/>
          </a:prstGeom>
        </p:spPr>
        <p:txBody>
          <a:bodyPr wrap="square">
            <a:spAutoFit/>
          </a:bodyPr>
          <a:lstStyle/>
          <a:p>
            <a:r>
              <a:rPr lang="pt-BR" sz="6000" dirty="0" smtClean="0">
                <a:solidFill>
                  <a:srgbClr val="FF0000"/>
                </a:solidFill>
              </a:rPr>
              <a:t>ይ.ካ</a:t>
            </a:r>
            <a:r>
              <a:rPr lang="pt-BR" sz="6000" dirty="0">
                <a:solidFill>
                  <a:srgbClr val="FF0000"/>
                </a:solidFill>
              </a:rPr>
              <a:t>. </a:t>
            </a:r>
            <a:endParaRPr lang="pt-BR" sz="6000" dirty="0" smtClean="0">
              <a:solidFill>
                <a:srgbClr val="FF0000"/>
              </a:solidFill>
            </a:endParaRPr>
          </a:p>
          <a:p>
            <a:r>
              <a:rPr lang="pt-BR" sz="6000" dirty="0" smtClean="0"/>
              <a:t> </a:t>
            </a:r>
            <a:r>
              <a:rPr lang="pt-BR" sz="1400" dirty="0" smtClean="0">
                <a:solidFill>
                  <a:srgbClr val="FFC000"/>
                </a:solidFill>
              </a:rPr>
              <a:t>፺፩. </a:t>
            </a:r>
            <a:r>
              <a:rPr lang="pt-BR" sz="6000" dirty="0" smtClean="0"/>
              <a:t>እግዚአብሔር </a:t>
            </a:r>
            <a:r>
              <a:rPr lang="pt-BR" sz="6000" dirty="0"/>
              <a:t>ምስለ </a:t>
            </a:r>
            <a:r>
              <a:rPr lang="pt-BR" sz="6000" dirty="0" smtClean="0"/>
              <a:t>ኵልክሙ</a:t>
            </a:r>
          </a:p>
          <a:p>
            <a:endParaRPr lang="en-CA" sz="6000" dirty="0"/>
          </a:p>
          <a:p>
            <a:r>
              <a:rPr lang="pt-BR" sz="6000" dirty="0">
                <a:solidFill>
                  <a:srgbClr val="FFFF00"/>
                </a:solidFill>
              </a:rPr>
              <a:t>ይ.ሕ. </a:t>
            </a:r>
            <a:r>
              <a:rPr lang="pt-BR" sz="6000" dirty="0"/>
              <a:t>ምስለ መንፈስከ።</a:t>
            </a:r>
            <a:endParaRPr lang="en-CA" sz="6000" dirty="0"/>
          </a:p>
          <a:p>
            <a:pPr marL="40639" marR="40639">
              <a:lnSpc>
                <a:spcPct val="150000"/>
              </a:lnSpc>
              <a:spcBef>
                <a:spcPts val="600"/>
              </a:spcBef>
              <a:buClr>
                <a:srgbClr val="D84800"/>
              </a:buClr>
              <a:buFont typeface="GeezTypeNet"/>
              <a:defRPr sz="2800"/>
            </a:pPr>
            <a:endParaRPr lang="en-CA" sz="3000" dirty="0">
              <a:latin typeface="GeezTypeNet"/>
              <a:ea typeface="GeezTypeNet"/>
              <a:cs typeface="GeezTypeNet"/>
              <a:sym typeface="GeezTypeNet"/>
            </a:endParaRPr>
          </a:p>
        </p:txBody>
      </p:sp>
      <p:sp>
        <p:nvSpPr>
          <p:cNvPr id="8" name="Rectangle 7"/>
          <p:cNvSpPr/>
          <p:nvPr/>
        </p:nvSpPr>
        <p:spPr>
          <a:xfrm>
            <a:off x="7986410" y="-125376"/>
            <a:ext cx="4306143" cy="543995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lnSpc>
                <a:spcPct val="150000"/>
              </a:lnSpc>
              <a:spcBef>
                <a:spcPts val="600"/>
              </a:spcBef>
              <a:buClr>
                <a:srgbClr val="000000"/>
              </a:buClr>
              <a:buFont typeface="Arial"/>
              <a:defRPr sz="2800"/>
            </a:pPr>
            <a:r>
              <a:rPr lang="en-US" sz="4500" dirty="0" smtClean="0"/>
              <a:t>  </a:t>
            </a:r>
            <a:r>
              <a:rPr lang="en-US" sz="1400" dirty="0" smtClean="0">
                <a:solidFill>
                  <a:srgbClr val="FFC000"/>
                </a:solidFill>
              </a:rPr>
              <a:t>91. </a:t>
            </a:r>
            <a:r>
              <a:rPr lang="en-US" sz="4500" dirty="0" smtClean="0"/>
              <a:t>The </a:t>
            </a:r>
            <a:r>
              <a:rPr lang="en-US" sz="4500" dirty="0"/>
              <a:t>Lord be with you all</a:t>
            </a:r>
          </a:p>
          <a:p>
            <a:pPr marL="40639" marR="40639">
              <a:lnSpc>
                <a:spcPct val="150000"/>
              </a:lnSpc>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smtClean="0"/>
              <a:t>And </a:t>
            </a:r>
            <a:r>
              <a:rPr lang="en-US" sz="4500" dirty="0"/>
              <a:t>with Thy Spirit </a:t>
            </a:r>
          </a:p>
        </p:txBody>
      </p:sp>
    </p:spTree>
    <p:extLst>
      <p:ext uri="{BB962C8B-B14F-4D97-AF65-F5344CB8AC3E}">
        <p14:creationId xmlns:p14="http://schemas.microsoft.com/office/powerpoint/2010/main" val="559706306"/>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28575"/>
            <a:ext cx="4357990" cy="6709529"/>
          </a:xfrm>
          <a:prstGeom prst="rect">
            <a:avLst/>
          </a:prstGeom>
        </p:spPr>
        <p:txBody>
          <a:bodyPr wrap="square">
            <a:spAutoFit/>
          </a:bodyPr>
          <a:lstStyle/>
          <a:p>
            <a:pPr marL="40639" marR="40639">
              <a:lnSpc>
                <a:spcPct val="125000"/>
              </a:lnSpc>
              <a:spcBef>
                <a:spcPts val="600"/>
              </a:spcBef>
              <a:buClr>
                <a:srgbClr val="000000"/>
              </a:buClr>
              <a:defRPr sz="2800"/>
            </a:pPr>
            <a:r>
              <a:rPr lang="en-US" sz="2000" dirty="0">
                <a:solidFill>
                  <a:srgbClr val="FFC000"/>
                </a:solidFill>
              </a:rPr>
              <a:t>Total Chant 41 times</a:t>
            </a:r>
          </a:p>
          <a:p>
            <a:pPr marL="40639" marR="40639">
              <a:lnSpc>
                <a:spcPct val="125000"/>
              </a:lnSpc>
              <a:spcBef>
                <a:spcPts val="600"/>
              </a:spcBef>
              <a:buClr>
                <a:srgbClr val="000000"/>
              </a:buClr>
              <a:defRPr sz="2800"/>
            </a:pPr>
            <a:r>
              <a:rPr lang="en-US" sz="2000" dirty="0">
                <a:solidFill>
                  <a:srgbClr val="FFC000"/>
                </a:solidFill>
              </a:rPr>
              <a:t>First -&gt; Priest : 3 times , People: 3 times</a:t>
            </a:r>
          </a:p>
          <a:p>
            <a:pPr marL="40639" marR="40639">
              <a:lnSpc>
                <a:spcPct val="125000"/>
              </a:lnSpc>
              <a:spcBef>
                <a:spcPts val="600"/>
              </a:spcBef>
              <a:buClr>
                <a:srgbClr val="000000"/>
              </a:buClr>
              <a:defRPr sz="2800"/>
            </a:pPr>
            <a:r>
              <a:rPr lang="en-US" sz="2000" dirty="0">
                <a:solidFill>
                  <a:srgbClr val="FFC000"/>
                </a:solidFill>
              </a:rPr>
              <a:t>Second-&gt; Priest : 15 times , People: 15 </a:t>
            </a:r>
          </a:p>
          <a:p>
            <a:pPr marL="40639" marR="40639">
              <a:lnSpc>
                <a:spcPct val="125000"/>
              </a:lnSpc>
              <a:spcBef>
                <a:spcPts val="600"/>
              </a:spcBef>
              <a:buClr>
                <a:srgbClr val="000000"/>
              </a:buClr>
              <a:defRPr sz="2800"/>
            </a:pPr>
            <a:r>
              <a:rPr lang="en-US" sz="2000" dirty="0">
                <a:solidFill>
                  <a:srgbClr val="FFC000"/>
                </a:solidFill>
              </a:rPr>
              <a:t>Third -&gt; Priest : 2 times , People: 2 Fourth-&gt; Priest : 1 times , People: 0</a:t>
            </a:r>
          </a:p>
          <a:p>
            <a:pPr marL="40639" marR="40639">
              <a:lnSpc>
                <a:spcPct val="125000"/>
              </a:lnSpc>
              <a:spcBef>
                <a:spcPts val="600"/>
              </a:spcBef>
              <a:buClr>
                <a:srgbClr val="000000"/>
              </a:buClr>
              <a:defRPr sz="2800"/>
            </a:pPr>
            <a:r>
              <a:rPr lang="en-US" sz="3600" b="1" dirty="0" smtClean="0"/>
              <a:t>Priest:</a:t>
            </a:r>
            <a:r>
              <a:rPr lang="en-US" sz="3600" dirty="0" smtClean="0"/>
              <a:t>  </a:t>
            </a:r>
            <a:r>
              <a:rPr lang="en-US" sz="1400" dirty="0" smtClean="0">
                <a:solidFill>
                  <a:srgbClr val="FFC000"/>
                </a:solidFill>
              </a:rPr>
              <a:t>92.</a:t>
            </a:r>
            <a:r>
              <a:rPr lang="en-US" sz="3600" dirty="0" smtClean="0">
                <a:solidFill>
                  <a:srgbClr val="FF0000"/>
                </a:solidFill>
              </a:rPr>
              <a:t>O Christ </a:t>
            </a:r>
          </a:p>
          <a:p>
            <a:pPr marL="40639" marR="40639">
              <a:lnSpc>
                <a:spcPct val="125000"/>
              </a:lnSpc>
              <a:spcBef>
                <a:spcPts val="600"/>
              </a:spcBef>
              <a:buClr>
                <a:srgbClr val="000000"/>
              </a:buClr>
              <a:defRPr sz="2800"/>
            </a:pPr>
            <a:r>
              <a:rPr lang="en-US" sz="3600" dirty="0" smtClean="0">
                <a:solidFill>
                  <a:srgbClr val="FF0000"/>
                </a:solidFill>
              </a:rPr>
              <a:t>our Lord have </a:t>
            </a:r>
            <a:r>
              <a:rPr lang="en-US" sz="3600" dirty="0">
                <a:solidFill>
                  <a:srgbClr val="FF0000"/>
                </a:solidFill>
              </a:rPr>
              <a:t>compassion upon </a:t>
            </a:r>
            <a:r>
              <a:rPr lang="en-US" sz="3600" dirty="0" smtClean="0">
                <a:solidFill>
                  <a:srgbClr val="FF0000"/>
                </a:solidFill>
              </a:rPr>
              <a:t>us.</a:t>
            </a:r>
          </a:p>
          <a:p>
            <a:pPr marL="40639" marR="40639">
              <a:lnSpc>
                <a:spcPct val="125000"/>
              </a:lnSpc>
              <a:spcBef>
                <a:spcPts val="600"/>
              </a:spcBef>
              <a:buClr>
                <a:srgbClr val="000000"/>
              </a:buClr>
              <a:defRPr sz="2800"/>
            </a:pPr>
            <a:r>
              <a:rPr lang="en-US" sz="3600" dirty="0" smtClean="0"/>
              <a:t> </a:t>
            </a:r>
            <a:r>
              <a:rPr lang="en-US" sz="3600" b="1" dirty="0" smtClean="0">
                <a:uFill>
                  <a:solidFill>
                    <a:srgbClr val="0329D6"/>
                  </a:solidFill>
                </a:uFill>
              </a:rPr>
              <a:t>People:  </a:t>
            </a:r>
            <a:r>
              <a:rPr lang="en-US" sz="1400" b="1" dirty="0" smtClean="0">
                <a:solidFill>
                  <a:srgbClr val="FFC000"/>
                </a:solidFill>
                <a:uFill>
                  <a:solidFill>
                    <a:srgbClr val="0329D6"/>
                  </a:solidFill>
                </a:uFill>
              </a:rPr>
              <a:t>93. </a:t>
            </a:r>
            <a:r>
              <a:rPr lang="en-US" sz="3600" dirty="0" smtClean="0">
                <a:solidFill>
                  <a:srgbClr val="FFFF00"/>
                </a:solidFill>
              </a:rPr>
              <a:t>O Christ </a:t>
            </a:r>
          </a:p>
          <a:p>
            <a:pPr marL="40639" marR="40639">
              <a:lnSpc>
                <a:spcPct val="125000"/>
              </a:lnSpc>
              <a:spcBef>
                <a:spcPts val="600"/>
              </a:spcBef>
              <a:buClr>
                <a:srgbClr val="000000"/>
              </a:buClr>
              <a:defRPr sz="2800"/>
            </a:pPr>
            <a:r>
              <a:rPr lang="en-US" sz="3600" dirty="0" smtClean="0">
                <a:solidFill>
                  <a:srgbClr val="FFFF00"/>
                </a:solidFill>
              </a:rPr>
              <a:t>our Lord have </a:t>
            </a:r>
            <a:r>
              <a:rPr lang="en-US" sz="3600" dirty="0">
                <a:solidFill>
                  <a:srgbClr val="FFFF00"/>
                </a:solidFill>
              </a:rPr>
              <a:t>compassion upon </a:t>
            </a:r>
            <a:r>
              <a:rPr lang="en-US" sz="3600" dirty="0" smtClean="0">
                <a:solidFill>
                  <a:srgbClr val="FFFF00"/>
                </a:solidFill>
              </a:rPr>
              <a:t>us.</a:t>
            </a:r>
          </a:p>
        </p:txBody>
      </p:sp>
      <p:sp>
        <p:nvSpPr>
          <p:cNvPr id="3" name="TextBox 2"/>
          <p:cNvSpPr txBox="1"/>
          <p:nvPr/>
        </p:nvSpPr>
        <p:spPr>
          <a:xfrm flipH="1">
            <a:off x="57838" y="28575"/>
            <a:ext cx="3795943" cy="6824945"/>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ወይትበሀል</a:t>
            </a:r>
            <a:r>
              <a:rPr lang="en-US" sz="1400" dirty="0">
                <a:solidFill>
                  <a:srgbClr val="FFC000"/>
                </a:solidFill>
              </a:rPr>
              <a:t> ፵ ወ ፩ </a:t>
            </a:r>
            <a:r>
              <a:rPr lang="en-US" sz="1400" dirty="0" err="1" smtClean="0">
                <a:solidFill>
                  <a:srgbClr val="FFC000"/>
                </a:solidFill>
              </a:rPr>
              <a:t>ጊዜ</a:t>
            </a:r>
            <a:r>
              <a:rPr lang="en-US" sz="1400" dirty="0" smtClean="0">
                <a:solidFill>
                  <a:srgbClr val="FFC000"/>
                </a:solidFill>
              </a:rPr>
              <a:t> </a:t>
            </a:r>
          </a:p>
          <a:p>
            <a:pPr marL="40639" marR="40639">
              <a:lnSpc>
                <a:spcPct val="125000"/>
              </a:lnSpc>
              <a:spcBef>
                <a:spcPts val="600"/>
              </a:spcBef>
              <a:buClr>
                <a:srgbClr val="000000"/>
              </a:buClr>
              <a:defRPr sz="2800"/>
            </a:pPr>
            <a:r>
              <a:rPr lang="en-US" sz="1400" dirty="0" smtClean="0">
                <a:solidFill>
                  <a:srgbClr val="FFC000"/>
                </a:solidFill>
              </a:rPr>
              <a:t> </a:t>
            </a:r>
            <a:r>
              <a:rPr lang="en-US" sz="1400" dirty="0" err="1">
                <a:solidFill>
                  <a:srgbClr val="FFC000"/>
                </a:solidFill>
              </a:rPr>
              <a:t>ካህን</a:t>
            </a:r>
            <a:r>
              <a:rPr lang="en-US" sz="1400" dirty="0">
                <a:solidFill>
                  <a:srgbClr val="FFC000"/>
                </a:solidFill>
              </a:rPr>
              <a:t> : ፫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፫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፲፭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፲፭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፪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፪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፩ </a:t>
            </a:r>
            <a:r>
              <a:rPr lang="en-US" sz="1400" dirty="0" err="1">
                <a:solidFill>
                  <a:srgbClr val="FFC000"/>
                </a:solidFill>
              </a:rPr>
              <a:t>ጊዜ</a:t>
            </a:r>
            <a:r>
              <a:rPr lang="en-US" sz="1400" dirty="0">
                <a:solidFill>
                  <a:srgbClr val="FFC000"/>
                </a:solidFill>
              </a:rPr>
              <a:t>  </a:t>
            </a:r>
          </a:p>
          <a:p>
            <a:r>
              <a:rPr lang="en-CA" sz="5500" dirty="0" err="1" smtClean="0"/>
              <a:t>ይ.ካ</a:t>
            </a:r>
            <a:r>
              <a:rPr lang="en-CA" sz="5500" dirty="0" smtClean="0"/>
              <a:t>.  </a:t>
            </a:r>
            <a:r>
              <a:rPr lang="en-CA" sz="1400" dirty="0" smtClean="0">
                <a:solidFill>
                  <a:srgbClr val="FFC000"/>
                </a:solidFill>
              </a:rPr>
              <a:t>፺፪. </a:t>
            </a:r>
            <a:r>
              <a:rPr lang="en-CA" sz="5500" dirty="0" err="1" smtClean="0">
                <a:solidFill>
                  <a:srgbClr val="FF0000"/>
                </a:solidFill>
              </a:rPr>
              <a:t>እግዚኦ</a:t>
            </a:r>
            <a:r>
              <a:rPr lang="en-CA" sz="5500" dirty="0" smtClean="0">
                <a:solidFill>
                  <a:srgbClr val="FF0000"/>
                </a:solidFill>
              </a:rPr>
              <a:t>   </a:t>
            </a:r>
          </a:p>
          <a:p>
            <a:r>
              <a:rPr lang="en-CA" sz="5500" dirty="0">
                <a:solidFill>
                  <a:srgbClr val="FF0000"/>
                </a:solidFill>
              </a:rPr>
              <a:t> </a:t>
            </a:r>
            <a:r>
              <a:rPr lang="en-CA" sz="5500" dirty="0" smtClean="0">
                <a:solidFill>
                  <a:srgbClr val="FF0000"/>
                </a:solidFill>
              </a:rPr>
              <a:t>    </a:t>
            </a:r>
            <a:r>
              <a:rPr lang="en-CA" sz="5500" dirty="0" err="1" smtClean="0">
                <a:solidFill>
                  <a:srgbClr val="FF0000"/>
                </a:solidFill>
              </a:rPr>
              <a:t>መሐረነ</a:t>
            </a:r>
            <a:r>
              <a:rPr lang="en-CA" sz="5500" dirty="0" smtClean="0">
                <a:solidFill>
                  <a:srgbClr val="FF0000"/>
                </a:solidFill>
              </a:rPr>
              <a:t>  </a:t>
            </a:r>
          </a:p>
          <a:p>
            <a:pPr algn="ctr"/>
            <a:r>
              <a:rPr lang="en-CA" sz="5500" dirty="0">
                <a:solidFill>
                  <a:srgbClr val="FF0000"/>
                </a:solidFill>
              </a:rPr>
              <a:t> </a:t>
            </a:r>
            <a:r>
              <a:rPr lang="en-CA" sz="5500" dirty="0" smtClean="0">
                <a:solidFill>
                  <a:srgbClr val="FF0000"/>
                </a:solidFill>
              </a:rPr>
              <a:t>    </a:t>
            </a:r>
            <a:r>
              <a:rPr lang="en-CA" sz="5500" dirty="0" err="1" smtClean="0">
                <a:solidFill>
                  <a:srgbClr val="FF0000"/>
                </a:solidFill>
              </a:rPr>
              <a:t>ክርስቶስ</a:t>
            </a:r>
            <a:r>
              <a:rPr lang="en-CA" sz="5500" dirty="0" smtClean="0">
                <a:solidFill>
                  <a:srgbClr val="FF0000"/>
                </a:solidFill>
              </a:rPr>
              <a:t> </a:t>
            </a:r>
          </a:p>
          <a:p>
            <a:r>
              <a:rPr lang="en-CA" sz="5500" dirty="0" err="1" smtClean="0"/>
              <a:t>ይ.ሕ</a:t>
            </a:r>
            <a:r>
              <a:rPr lang="en-CA" sz="5500" dirty="0" smtClean="0"/>
              <a:t>. </a:t>
            </a:r>
          </a:p>
          <a:p>
            <a:pPr algn="ctr"/>
            <a:r>
              <a:rPr lang="en-CA" sz="1400" dirty="0" smtClean="0">
                <a:solidFill>
                  <a:srgbClr val="FFC000"/>
                </a:solidFill>
              </a:rPr>
              <a:t>፺፫. </a:t>
            </a:r>
            <a:r>
              <a:rPr lang="en-CA" sz="5500" dirty="0" err="1" smtClean="0">
                <a:solidFill>
                  <a:srgbClr val="FFFF00"/>
                </a:solidFill>
              </a:rPr>
              <a:t>እግዚኦ</a:t>
            </a:r>
            <a:r>
              <a:rPr lang="en-CA" sz="5500" dirty="0" smtClean="0">
                <a:solidFill>
                  <a:srgbClr val="FFFF00"/>
                </a:solidFill>
              </a:rPr>
              <a:t> </a:t>
            </a:r>
            <a:r>
              <a:rPr lang="en-CA" sz="5500" dirty="0" err="1" smtClean="0">
                <a:solidFill>
                  <a:srgbClr val="FFFF00"/>
                </a:solidFill>
              </a:rPr>
              <a:t>መሓረነ</a:t>
            </a:r>
            <a:r>
              <a:rPr lang="en-CA" sz="5500" dirty="0" smtClean="0">
                <a:solidFill>
                  <a:srgbClr val="FFFF00"/>
                </a:solidFill>
              </a:rPr>
              <a:t> </a:t>
            </a:r>
            <a:r>
              <a:rPr lang="en-CA" sz="5500" dirty="0" err="1" smtClean="0">
                <a:solidFill>
                  <a:srgbClr val="FFFF00"/>
                </a:solidFill>
              </a:rPr>
              <a:t>ክርስቶስ</a:t>
            </a:r>
            <a:r>
              <a:rPr lang="en-CA" sz="5500" dirty="0" smtClean="0">
                <a:solidFill>
                  <a:srgbClr val="FFFF00"/>
                </a:solidFill>
              </a:rPr>
              <a:t> </a:t>
            </a:r>
          </a:p>
        </p:txBody>
      </p:sp>
      <p:sp>
        <p:nvSpPr>
          <p:cNvPr id="8" name="TextBox 7"/>
          <p:cNvSpPr txBox="1"/>
          <p:nvPr/>
        </p:nvSpPr>
        <p:spPr>
          <a:xfrm flipH="1">
            <a:off x="4099000" y="-73964"/>
            <a:ext cx="3887409" cy="7171194"/>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2000" dirty="0" err="1">
                <a:solidFill>
                  <a:srgbClr val="FFC000"/>
                </a:solidFill>
              </a:rPr>
              <a:t>ብጠቕላላ</a:t>
            </a:r>
            <a:r>
              <a:rPr lang="en-US" sz="2000" dirty="0">
                <a:solidFill>
                  <a:srgbClr val="FFC000"/>
                </a:solidFill>
              </a:rPr>
              <a:t> 41 </a:t>
            </a:r>
            <a:r>
              <a:rPr lang="en-US" sz="2000" dirty="0" err="1">
                <a:solidFill>
                  <a:srgbClr val="FFC000"/>
                </a:solidFill>
              </a:rPr>
              <a:t>ግዜ</a:t>
            </a:r>
            <a:r>
              <a:rPr lang="en-US" sz="2000" dirty="0">
                <a:solidFill>
                  <a:srgbClr val="FFC000"/>
                </a:solidFill>
              </a:rPr>
              <a:t> </a:t>
            </a:r>
            <a:r>
              <a:rPr lang="en-US" sz="2000" dirty="0" err="1" smtClean="0">
                <a:solidFill>
                  <a:srgbClr val="FFC000"/>
                </a:solidFill>
              </a:rPr>
              <a:t>ይዝየም</a:t>
            </a:r>
            <a:r>
              <a:rPr lang="en-US" sz="2000" dirty="0" smtClean="0">
                <a:solidFill>
                  <a:srgbClr val="FFC000"/>
                </a:solidFill>
              </a:rPr>
              <a:t>። </a:t>
            </a:r>
          </a:p>
          <a:p>
            <a:pPr marL="40639" marR="40639">
              <a:lnSpc>
                <a:spcPct val="125000"/>
              </a:lnSpc>
              <a:spcBef>
                <a:spcPts val="600"/>
              </a:spcBef>
              <a:buClr>
                <a:srgbClr val="000000"/>
              </a:buClr>
              <a:defRPr sz="2800"/>
            </a:pPr>
            <a:r>
              <a:rPr lang="en-US" sz="2000" dirty="0" err="1" smtClean="0">
                <a:solidFill>
                  <a:srgbClr val="FFC000"/>
                </a:solidFill>
              </a:rPr>
              <a:t>መጀመርያ</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3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3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ካልኣይ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15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15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ሳልሳይ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2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2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ራብዓይ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a:t>
            </a:r>
            <a:r>
              <a:rPr lang="en-US" sz="2000" dirty="0" err="1">
                <a:solidFill>
                  <a:srgbClr val="FFC000"/>
                </a:solidFill>
              </a:rPr>
              <a:t>ኣይብልን</a:t>
            </a:r>
            <a:endParaRPr lang="en-US" sz="2000" dirty="0">
              <a:solidFill>
                <a:srgbClr val="FFC000"/>
              </a:solidFill>
            </a:endParaRPr>
          </a:p>
          <a:p>
            <a:r>
              <a:rPr lang="en-CA" sz="5500" dirty="0" err="1" smtClean="0"/>
              <a:t>ይ.ካ</a:t>
            </a:r>
            <a:r>
              <a:rPr lang="en-CA" sz="5500" dirty="0" smtClean="0"/>
              <a:t>.    </a:t>
            </a:r>
            <a:r>
              <a:rPr lang="en-CA" sz="1400" dirty="0" smtClean="0">
                <a:solidFill>
                  <a:srgbClr val="FFC000"/>
                </a:solidFill>
              </a:rPr>
              <a:t>92.</a:t>
            </a:r>
            <a:r>
              <a:rPr lang="en-CA" sz="5500" dirty="0" smtClean="0">
                <a:solidFill>
                  <a:srgbClr val="FF0000"/>
                </a:solidFill>
              </a:rPr>
              <a:t>ኦ </a:t>
            </a:r>
            <a:r>
              <a:rPr lang="en-CA" sz="5500" dirty="0" err="1" smtClean="0">
                <a:solidFill>
                  <a:srgbClr val="FF0000"/>
                </a:solidFill>
              </a:rPr>
              <a:t>ክርስቶስ</a:t>
            </a:r>
            <a:r>
              <a:rPr lang="en-CA" sz="5500" dirty="0" smtClean="0">
                <a:solidFill>
                  <a:srgbClr val="FF0000"/>
                </a:solidFill>
              </a:rPr>
              <a:t> </a:t>
            </a:r>
            <a:r>
              <a:rPr lang="en-CA" sz="5500" dirty="0" err="1" smtClean="0">
                <a:solidFill>
                  <a:srgbClr val="FF0000"/>
                </a:solidFill>
              </a:rPr>
              <a:t>ጐይታ</a:t>
            </a:r>
            <a:r>
              <a:rPr lang="en-CA" sz="5500" dirty="0" smtClean="0">
                <a:solidFill>
                  <a:srgbClr val="FF0000"/>
                </a:solidFill>
              </a:rPr>
              <a:t> </a:t>
            </a:r>
            <a:r>
              <a:rPr lang="en-CA" sz="5500" dirty="0" err="1" smtClean="0">
                <a:solidFill>
                  <a:srgbClr val="FF0000"/>
                </a:solidFill>
              </a:rPr>
              <a:t>መሓረና</a:t>
            </a:r>
            <a:endParaRPr lang="en-CA" sz="5500" dirty="0" smtClean="0">
              <a:solidFill>
                <a:srgbClr val="FF0000"/>
              </a:solidFill>
            </a:endParaRPr>
          </a:p>
          <a:p>
            <a:r>
              <a:rPr lang="en-CA" sz="5500" dirty="0" err="1" smtClean="0"/>
              <a:t>ይ.ሕ</a:t>
            </a:r>
            <a:r>
              <a:rPr lang="en-CA" sz="5500" dirty="0" smtClean="0"/>
              <a:t>.   </a:t>
            </a:r>
            <a:r>
              <a:rPr lang="en-CA" sz="1400" dirty="0" smtClean="0">
                <a:solidFill>
                  <a:srgbClr val="FFC000"/>
                </a:solidFill>
              </a:rPr>
              <a:t>93. </a:t>
            </a:r>
            <a:r>
              <a:rPr lang="en-CA" sz="5500" dirty="0">
                <a:solidFill>
                  <a:srgbClr val="FFFF00"/>
                </a:solidFill>
              </a:rPr>
              <a:t>ኦ </a:t>
            </a:r>
            <a:r>
              <a:rPr lang="en-CA" sz="5500" dirty="0" err="1">
                <a:solidFill>
                  <a:srgbClr val="FFFF00"/>
                </a:solidFill>
              </a:rPr>
              <a:t>ክርስቶስ</a:t>
            </a:r>
            <a:r>
              <a:rPr lang="en-CA" sz="5500" dirty="0">
                <a:solidFill>
                  <a:srgbClr val="FFFF00"/>
                </a:solidFill>
              </a:rPr>
              <a:t> </a:t>
            </a:r>
            <a:r>
              <a:rPr lang="en-CA" sz="5500" dirty="0" err="1">
                <a:solidFill>
                  <a:srgbClr val="FFFF00"/>
                </a:solidFill>
              </a:rPr>
              <a:t>ጐይታ</a:t>
            </a:r>
            <a:r>
              <a:rPr lang="en-CA" sz="5500" dirty="0">
                <a:solidFill>
                  <a:srgbClr val="FFFF00"/>
                </a:solidFill>
              </a:rPr>
              <a:t> </a:t>
            </a:r>
            <a:r>
              <a:rPr lang="en-CA" sz="5500" dirty="0" err="1" smtClean="0">
                <a:solidFill>
                  <a:srgbClr val="FFFF00"/>
                </a:solidFill>
              </a:rPr>
              <a:t>መሓረና</a:t>
            </a:r>
            <a:endParaRPr lang="en-CA" sz="5500" dirty="0" smtClean="0">
              <a:solidFill>
                <a:srgbClr val="FFFF00"/>
              </a:solidFill>
            </a:endParaRPr>
          </a:p>
        </p:txBody>
      </p:sp>
    </p:spTree>
    <p:extLst>
      <p:ext uri="{BB962C8B-B14F-4D97-AF65-F5344CB8AC3E}">
        <p14:creationId xmlns:p14="http://schemas.microsoft.com/office/powerpoint/2010/main" val="4241019007"/>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587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64470" y="778354"/>
            <a:ext cx="3869107" cy="5478423"/>
          </a:xfrm>
          <a:prstGeom prst="rect">
            <a:avLst/>
          </a:prstGeom>
        </p:spPr>
        <p:txBody>
          <a:bodyPr wrap="square">
            <a:spAutoFit/>
          </a:bodyPr>
          <a:lstStyle/>
          <a:p>
            <a:r>
              <a:rPr lang="en-CA" sz="6000" dirty="0" err="1" smtClean="0">
                <a:solidFill>
                  <a:srgbClr val="92D050"/>
                </a:solidFill>
              </a:rPr>
              <a:t>ይ.ዲ</a:t>
            </a:r>
            <a:r>
              <a:rPr lang="en-CA" sz="6000" dirty="0">
                <a:solidFill>
                  <a:srgbClr val="92D050"/>
                </a:solidFill>
              </a:rPr>
              <a:t>. </a:t>
            </a:r>
            <a:endParaRPr lang="en-CA" sz="6000" dirty="0">
              <a:solidFill>
                <a:srgbClr val="FFC000"/>
              </a:solidFill>
            </a:endParaRPr>
          </a:p>
          <a:p>
            <a:r>
              <a:rPr lang="en-CA" sz="1400" dirty="0" smtClean="0">
                <a:solidFill>
                  <a:srgbClr val="FFC000"/>
                </a:solidFill>
              </a:rPr>
              <a:t>94. </a:t>
            </a:r>
            <a:r>
              <a:rPr lang="en-CA" sz="6000" dirty="0" err="1" smtClean="0"/>
              <a:t>ኣብ</a:t>
            </a:r>
            <a:r>
              <a:rPr lang="en-CA" sz="6000" dirty="0" smtClean="0"/>
              <a:t> </a:t>
            </a:r>
            <a:r>
              <a:rPr lang="en-CA" sz="6000" dirty="0" err="1" smtClean="0"/>
              <a:t>ንስሓ</a:t>
            </a:r>
            <a:r>
              <a:rPr lang="en-CA" sz="6000" dirty="0" smtClean="0"/>
              <a:t> </a:t>
            </a:r>
            <a:r>
              <a:rPr lang="en-CA" sz="6000" dirty="0" err="1" smtClean="0"/>
              <a:t>ዘሎኹም</a:t>
            </a:r>
            <a:r>
              <a:rPr lang="en-CA" sz="6000" dirty="0" smtClean="0"/>
              <a:t> </a:t>
            </a:r>
            <a:r>
              <a:rPr lang="en-CA" sz="6000" dirty="0" err="1" smtClean="0"/>
              <a:t>ርእስኹም</a:t>
            </a:r>
            <a:r>
              <a:rPr lang="en-CA" sz="6000" dirty="0" smtClean="0"/>
              <a:t> </a:t>
            </a:r>
            <a:r>
              <a:rPr lang="en-CA" sz="6000" dirty="0" err="1" smtClean="0"/>
              <a:t>ኣድንኑ</a:t>
            </a:r>
            <a:r>
              <a:rPr lang="en-CA" sz="6000" dirty="0" smtClean="0"/>
              <a:t>።</a:t>
            </a:r>
            <a:endParaRPr lang="en-CA" sz="6000" dirty="0"/>
          </a:p>
          <a:p>
            <a:r>
              <a:rPr lang="en-CA" sz="5000" dirty="0" smtClean="0"/>
              <a:t> </a:t>
            </a:r>
            <a:endParaRPr lang="en-CA" sz="5000" dirty="0"/>
          </a:p>
        </p:txBody>
      </p:sp>
      <p:sp>
        <p:nvSpPr>
          <p:cNvPr id="2" name="Rectangle 1"/>
          <p:cNvSpPr/>
          <p:nvPr/>
        </p:nvSpPr>
        <p:spPr>
          <a:xfrm>
            <a:off x="60516" y="778354"/>
            <a:ext cx="3918637" cy="4785926"/>
          </a:xfrm>
          <a:prstGeom prst="rect">
            <a:avLst/>
          </a:prstGeom>
        </p:spPr>
        <p:txBody>
          <a:bodyPr wrap="square">
            <a:spAutoFit/>
          </a:bodyPr>
          <a:lstStyle/>
          <a:p>
            <a:r>
              <a:rPr lang="pt-BR" sz="6500" b="1" dirty="0">
                <a:solidFill>
                  <a:srgbClr val="92D050"/>
                </a:solidFill>
              </a:rPr>
              <a:t>ይ.ዲ. </a:t>
            </a:r>
            <a:endParaRPr lang="pt-BR" sz="6500" b="1" dirty="0" smtClean="0">
              <a:solidFill>
                <a:srgbClr val="92D050"/>
              </a:solidFill>
            </a:endParaRPr>
          </a:p>
          <a:p>
            <a:r>
              <a:rPr lang="pt-BR" sz="1400" b="1" dirty="0" smtClean="0">
                <a:solidFill>
                  <a:srgbClr val="FFC000"/>
                </a:solidFill>
              </a:rPr>
              <a:t>፺፬. </a:t>
            </a:r>
            <a:r>
              <a:rPr lang="pt-BR" sz="6000" b="1" dirty="0" smtClean="0"/>
              <a:t>እለ ውስተ ንስሐ ሀሎክሙ አትሕቱ ርእሰክሙ።  </a:t>
            </a:r>
            <a:endParaRPr lang="en-CA" sz="6000" b="1" dirty="0"/>
          </a:p>
        </p:txBody>
      </p:sp>
      <p:sp>
        <p:nvSpPr>
          <p:cNvPr id="8" name="Rectangle 7"/>
          <p:cNvSpPr/>
          <p:nvPr/>
        </p:nvSpPr>
        <p:spPr>
          <a:xfrm>
            <a:off x="8451868" y="778354"/>
            <a:ext cx="4043664" cy="453201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p>
          <a:p>
            <a:pPr marL="40639" marR="40639">
              <a:lnSpc>
                <a:spcPct val="150000"/>
              </a:lnSpc>
              <a:spcBef>
                <a:spcPts val="600"/>
              </a:spcBef>
              <a:buClr>
                <a:srgbClr val="000000"/>
              </a:buClr>
              <a:buFont typeface="Arial"/>
              <a:defRPr sz="2800"/>
            </a:pPr>
            <a:r>
              <a:rPr lang="en-US" sz="1400" dirty="0" smtClean="0">
                <a:solidFill>
                  <a:srgbClr val="FFC000"/>
                </a:solidFill>
              </a:rPr>
              <a:t>94. </a:t>
            </a:r>
            <a:r>
              <a:rPr lang="en-US" sz="4800" dirty="0" smtClean="0"/>
              <a:t>Ye </a:t>
            </a:r>
            <a:r>
              <a:rPr lang="en-US" sz="4800" dirty="0"/>
              <a:t>that are penitent, bow your heads</a:t>
            </a:r>
            <a:r>
              <a:rPr lang="en-US" sz="4800" dirty="0" smtClean="0"/>
              <a:t>.</a:t>
            </a:r>
            <a:endParaRPr lang="en-US" sz="4800" dirty="0"/>
          </a:p>
        </p:txBody>
      </p:sp>
    </p:spTree>
    <p:extLst>
      <p:ext uri="{BB962C8B-B14F-4D97-AF65-F5344CB8AC3E}">
        <p14:creationId xmlns:p14="http://schemas.microsoft.com/office/powerpoint/2010/main" val="885577607"/>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ሕዝቢ</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ካህን</a:t>
            </a:r>
            <a:endParaRPr lang="en-CA" sz="2000" dirty="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95. </a:t>
            </a:r>
            <a:r>
              <a:rPr lang="en-CA" sz="4000" dirty="0" smtClean="0"/>
              <a:t>ኦ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ኣብ</a:t>
            </a:r>
            <a:r>
              <a:rPr lang="en-CA" sz="4000" dirty="0" smtClean="0"/>
              <a:t> </a:t>
            </a:r>
            <a:r>
              <a:rPr lang="en-CA" sz="4000" dirty="0" err="1" smtClean="0"/>
              <a:t>ንስሓ</a:t>
            </a:r>
            <a:r>
              <a:rPr lang="en-CA" sz="4000" dirty="0" smtClean="0"/>
              <a:t> </a:t>
            </a:r>
            <a:r>
              <a:rPr lang="en-CA" sz="4000" dirty="0" err="1" smtClean="0"/>
              <a:t>ንዘለዉ</a:t>
            </a:r>
            <a:r>
              <a:rPr lang="en-CA" sz="4000" dirty="0" smtClean="0"/>
              <a:t> </a:t>
            </a:r>
            <a:r>
              <a:rPr lang="en-CA" sz="4000" dirty="0" err="1" smtClean="0"/>
              <a:t>ሕዝብኻ</a:t>
            </a:r>
            <a:r>
              <a:rPr lang="en-CA" sz="4000" dirty="0" smtClean="0"/>
              <a:t> </a:t>
            </a:r>
            <a:r>
              <a:rPr lang="en-CA" sz="4000" dirty="0" err="1" smtClean="0"/>
              <a:t>ተመልከት</a:t>
            </a:r>
            <a:r>
              <a:rPr lang="en-CA" sz="4000" dirty="0" smtClean="0"/>
              <a:t>፣ </a:t>
            </a:r>
            <a:r>
              <a:rPr lang="en-CA" sz="4000" dirty="0" err="1" smtClean="0"/>
              <a:t>ከም</a:t>
            </a:r>
            <a:r>
              <a:rPr lang="en-CA" sz="4000" dirty="0" smtClean="0"/>
              <a:t> </a:t>
            </a:r>
            <a:r>
              <a:rPr lang="en-CA" sz="4000" dirty="0" err="1" smtClean="0"/>
              <a:t>መጠን</a:t>
            </a:r>
            <a:r>
              <a:rPr lang="en-CA" sz="4000" dirty="0" smtClean="0"/>
              <a:t> </a:t>
            </a:r>
            <a:r>
              <a:rPr lang="en-CA" sz="4000" dirty="0" err="1" smtClean="0"/>
              <a:t>ዕቤት</a:t>
            </a:r>
            <a:r>
              <a:rPr lang="en-CA" sz="4000" dirty="0" smtClean="0"/>
              <a:t> </a:t>
            </a:r>
            <a:r>
              <a:rPr lang="en-CA" sz="4000" dirty="0" err="1" smtClean="0"/>
              <a:t>ለውሃትካ</a:t>
            </a:r>
            <a:r>
              <a:rPr lang="en-CA" sz="4000" dirty="0" smtClean="0"/>
              <a:t> </a:t>
            </a:r>
            <a:r>
              <a:rPr lang="en-CA" sz="4000" dirty="0" err="1" smtClean="0"/>
              <a:t>ይቕረ</a:t>
            </a:r>
            <a:r>
              <a:rPr lang="en-CA" sz="4000" dirty="0" smtClean="0"/>
              <a:t> </a:t>
            </a:r>
            <a:r>
              <a:rPr lang="en-CA" sz="4000" dirty="0" err="1" smtClean="0"/>
              <a:t>በለሎም</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እኩይ</a:t>
            </a:r>
            <a:r>
              <a:rPr lang="en-CA" sz="4000" dirty="0" smtClean="0"/>
              <a:t> </a:t>
            </a:r>
            <a:r>
              <a:rPr lang="en-CA" sz="4000" dirty="0" err="1" smtClean="0"/>
              <a:t>ከአ</a:t>
            </a:r>
            <a:r>
              <a:rPr lang="en-CA" sz="4000" dirty="0" smtClean="0"/>
              <a:t> </a:t>
            </a:r>
            <a:r>
              <a:rPr lang="en-CA" sz="4000" dirty="0" err="1" smtClean="0"/>
              <a:t>ሰውሮምን</a:t>
            </a:r>
            <a:r>
              <a:rPr lang="en-CA" sz="4000" dirty="0" smtClean="0"/>
              <a:t> </a:t>
            </a:r>
            <a:r>
              <a:rPr lang="en-CA" sz="4000" dirty="0" err="1" smtClean="0"/>
              <a:t>ሓልዎምን</a:t>
            </a:r>
            <a:r>
              <a:rPr lang="en-CA" sz="4000" dirty="0" smtClean="0"/>
              <a:t>። </a:t>
            </a:r>
            <a:r>
              <a:rPr lang="en-CA" sz="1400" dirty="0" smtClean="0">
                <a:solidFill>
                  <a:srgbClr val="FFC000"/>
                </a:solidFill>
              </a:rPr>
              <a:t>96. </a:t>
            </a:r>
            <a:r>
              <a:rPr lang="en-CA" sz="4000" dirty="0" err="1" smtClean="0"/>
              <a:t>ዝቐደመ</a:t>
            </a:r>
            <a:r>
              <a:rPr lang="en-CA" sz="4000" dirty="0" smtClean="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ተመይጦ</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፺፭. </a:t>
            </a:r>
            <a:r>
              <a:rPr lang="en-CA" sz="3800" dirty="0" smtClean="0"/>
              <a:t>ኦ </a:t>
            </a:r>
            <a:r>
              <a:rPr lang="en-CA" sz="3800" dirty="0" err="1" smtClean="0"/>
              <a:t>እግዚአብሔር</a:t>
            </a:r>
            <a:r>
              <a:rPr lang="en-CA" sz="3800" dirty="0" smtClean="0"/>
              <a:t> </a:t>
            </a:r>
            <a:r>
              <a:rPr lang="en-CA" sz="3800" dirty="0" err="1" smtClean="0"/>
              <a:t>አምላክነ</a:t>
            </a:r>
            <a:r>
              <a:rPr lang="en-CA" sz="3800" dirty="0" smtClean="0"/>
              <a:t> </a:t>
            </a:r>
            <a:r>
              <a:rPr lang="en-CA" sz="3800" dirty="0" err="1" smtClean="0"/>
              <a:t>ነጽር</a:t>
            </a:r>
            <a:r>
              <a:rPr lang="en-CA" sz="3800" dirty="0" smtClean="0"/>
              <a:t>  </a:t>
            </a:r>
            <a:r>
              <a:rPr lang="en-CA" sz="3800" dirty="0" err="1" smtClean="0"/>
              <a:t>ዲበ</a:t>
            </a:r>
            <a:r>
              <a:rPr lang="en-CA" sz="3800" dirty="0" smtClean="0"/>
              <a:t>  </a:t>
            </a:r>
            <a:r>
              <a:rPr lang="en-CA" sz="3800" dirty="0" err="1" smtClean="0"/>
              <a:t>ሕዝ</a:t>
            </a:r>
            <a:endParaRPr lang="en-CA" sz="3800" dirty="0" smtClean="0"/>
          </a:p>
          <a:p>
            <a:r>
              <a:rPr lang="en-CA" sz="3800" dirty="0" err="1" smtClean="0"/>
              <a:t>ብከ</a:t>
            </a:r>
            <a:r>
              <a:rPr lang="en-CA" sz="3800" dirty="0" smtClean="0"/>
              <a:t> </a:t>
            </a:r>
            <a:r>
              <a:rPr lang="en-CA" sz="3800" dirty="0" err="1" smtClean="0"/>
              <a:t>እለ</a:t>
            </a:r>
            <a:r>
              <a:rPr lang="en-CA" sz="3800" dirty="0" smtClean="0"/>
              <a:t> </a:t>
            </a:r>
            <a:r>
              <a:rPr lang="en-CA" sz="3800" dirty="0" err="1" smtClean="0"/>
              <a:t>ውስተ</a:t>
            </a:r>
            <a:r>
              <a:rPr lang="en-CA" sz="3800" dirty="0" smtClean="0"/>
              <a:t> </a:t>
            </a:r>
            <a:r>
              <a:rPr lang="en-CA" sz="3800" dirty="0" err="1" smtClean="0"/>
              <a:t>ንስሐ</a:t>
            </a:r>
            <a:r>
              <a:rPr lang="en-CA" sz="3800" dirty="0" smtClean="0"/>
              <a:t> </a:t>
            </a:r>
            <a:r>
              <a:rPr lang="en-CA" sz="3800" dirty="0" err="1" smtClean="0"/>
              <a:t>ሀለው</a:t>
            </a:r>
            <a:r>
              <a:rPr lang="en-CA" sz="3800" dirty="0" smtClean="0"/>
              <a:t>። </a:t>
            </a:r>
            <a:r>
              <a:rPr lang="en-CA" sz="3800" dirty="0" err="1" smtClean="0"/>
              <a:t>ወተሣሃሎሙ</a:t>
            </a:r>
            <a:r>
              <a:rPr lang="en-CA" sz="3800" dirty="0" smtClean="0"/>
              <a:t> </a:t>
            </a:r>
            <a:r>
              <a:rPr lang="en-CA" sz="3800" dirty="0" err="1" smtClean="0"/>
              <a:t>በከመ</a:t>
            </a:r>
            <a:r>
              <a:rPr lang="en-CA" sz="3800" dirty="0" smtClean="0"/>
              <a:t> </a:t>
            </a:r>
            <a:r>
              <a:rPr lang="en-CA" sz="3800" dirty="0" err="1" smtClean="0"/>
              <a:t>ዕበየ</a:t>
            </a:r>
            <a:r>
              <a:rPr lang="en-CA" sz="3800" dirty="0" smtClean="0"/>
              <a:t> </a:t>
            </a:r>
            <a:r>
              <a:rPr lang="en-CA" sz="3800" dirty="0" err="1" smtClean="0"/>
              <a:t>ሣሕልከ</a:t>
            </a:r>
            <a:r>
              <a:rPr lang="en-CA" sz="3800" dirty="0" smtClean="0"/>
              <a:t> </a:t>
            </a:r>
            <a:r>
              <a:rPr lang="en-CA" sz="3800" dirty="0" err="1" smtClean="0"/>
              <a:t>ወበ</a:t>
            </a:r>
            <a:endParaRPr lang="en-CA" sz="3800" dirty="0" smtClean="0"/>
          </a:p>
          <a:p>
            <a:r>
              <a:rPr lang="en-CA" sz="3800" dirty="0" err="1" smtClean="0"/>
              <a:t>ከመ</a:t>
            </a:r>
            <a:r>
              <a:rPr lang="en-CA" sz="3800" dirty="0" smtClean="0"/>
              <a:t> </a:t>
            </a:r>
            <a:r>
              <a:rPr lang="en-CA" sz="3800" dirty="0" err="1" smtClean="0"/>
              <a:t>ብዝኃ</a:t>
            </a:r>
            <a:r>
              <a:rPr lang="en-CA" sz="3800" dirty="0" smtClean="0"/>
              <a:t> </a:t>
            </a:r>
            <a:r>
              <a:rPr lang="en-CA" sz="3800" dirty="0" err="1" smtClean="0"/>
              <a:t>ምሕረትከ</a:t>
            </a:r>
            <a:r>
              <a:rPr lang="en-CA" sz="3800" dirty="0" smtClean="0"/>
              <a:t> </a:t>
            </a:r>
            <a:r>
              <a:rPr lang="en-CA" sz="3800" dirty="0" err="1" smtClean="0"/>
              <a:t>ደምስስ</a:t>
            </a:r>
            <a:r>
              <a:rPr lang="en-CA" sz="3800" dirty="0" smtClean="0"/>
              <a:t> </a:t>
            </a:r>
            <a:r>
              <a:rPr lang="en-CA" sz="3800" dirty="0" err="1" smtClean="0"/>
              <a:t>አበሳሆሙ</a:t>
            </a:r>
            <a:r>
              <a:rPr lang="en-CA" sz="3800" dirty="0" smtClean="0"/>
              <a:t> </a:t>
            </a:r>
            <a:r>
              <a:rPr lang="en-CA" sz="3800" dirty="0" err="1" smtClean="0"/>
              <a:t>ክድ</a:t>
            </a:r>
            <a:endParaRPr lang="en-CA" sz="3800" dirty="0" smtClean="0"/>
          </a:p>
          <a:p>
            <a:r>
              <a:rPr lang="en-CA" sz="3800" dirty="0" err="1" smtClean="0"/>
              <a:t>ኖሙ</a:t>
            </a:r>
            <a:r>
              <a:rPr lang="en-CA" sz="3800" dirty="0" smtClean="0"/>
              <a:t> </a:t>
            </a:r>
            <a:r>
              <a:rPr lang="en-CA" sz="3800" dirty="0" err="1" smtClean="0"/>
              <a:t>ወዕቀቦሙ</a:t>
            </a:r>
            <a:r>
              <a:rPr lang="en-CA" sz="3800" dirty="0" smtClean="0"/>
              <a:t> </a:t>
            </a:r>
            <a:r>
              <a:rPr lang="en-CA" sz="3800" dirty="0" err="1" smtClean="0"/>
              <a:t>እምኵሉ</a:t>
            </a:r>
            <a:r>
              <a:rPr lang="en-CA" sz="3800" dirty="0" smtClean="0"/>
              <a:t> </a:t>
            </a:r>
            <a:r>
              <a:rPr lang="en-CA" sz="3800" dirty="0" err="1" smtClean="0"/>
              <a:t>እኩይ</a:t>
            </a:r>
            <a:r>
              <a:rPr lang="en-CA" sz="3800" dirty="0" smtClean="0"/>
              <a:t> ።  </a:t>
            </a:r>
          </a:p>
          <a:p>
            <a:r>
              <a:rPr lang="en-CA" sz="1400" dirty="0" smtClean="0">
                <a:solidFill>
                  <a:srgbClr val="FFC000"/>
                </a:solidFill>
              </a:rPr>
              <a:t>፺፮.</a:t>
            </a:r>
            <a:r>
              <a:rPr lang="en-CA" sz="3800" dirty="0" smtClean="0"/>
              <a:t>ወቤዙ   </a:t>
            </a:r>
            <a:r>
              <a:rPr lang="en-CA" sz="3800" dirty="0" err="1" smtClean="0"/>
              <a:t>ነፍሳቲሆሙ</a:t>
            </a:r>
            <a:r>
              <a:rPr lang="en-CA" sz="3800" dirty="0" smtClean="0"/>
              <a:t> </a:t>
            </a:r>
            <a:r>
              <a:rPr lang="en-CA" sz="3800" dirty="0" err="1"/>
              <a:t>በሰላም</a:t>
            </a:r>
            <a:r>
              <a:rPr lang="en-CA" sz="3800" dirty="0"/>
              <a:t> </a:t>
            </a:r>
            <a:r>
              <a:rPr lang="en-CA" sz="3800" dirty="0" err="1"/>
              <a:t>አኅፂረከ</a:t>
            </a:r>
            <a:r>
              <a:rPr lang="en-CA" sz="3800" dirty="0"/>
              <a:t> </a:t>
            </a:r>
            <a:r>
              <a:rPr lang="en-CA" sz="3800" dirty="0" err="1" smtClean="0"/>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dirty="0" smtClean="0">
                <a:solidFill>
                  <a:srgbClr val="FFC000"/>
                </a:solidFill>
              </a:rPr>
              <a:t>Shall turn toward the people </a:t>
            </a:r>
            <a:endParaRPr lang="en-US" sz="2000" dirty="0">
              <a:solidFill>
                <a:srgbClr val="FFC000"/>
              </a:solidFill>
            </a:endParaRPr>
          </a:p>
          <a:p>
            <a:pPr marL="40639" marR="40639">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smtClean="0">
                <a:solidFill>
                  <a:srgbClr val="FFC000"/>
                </a:solidFill>
              </a:rPr>
              <a:t>95. </a:t>
            </a:r>
            <a:r>
              <a:rPr lang="en-US" sz="2800" dirty="0" smtClean="0"/>
              <a:t>Lord </a:t>
            </a:r>
            <a:r>
              <a:rPr lang="en-US" sz="2800" dirty="0"/>
              <a:t>our God, look upon Thy people that are penitent, and according to Thy great mercy have mercy upon them, and according to the multitude of Thy compassion blot out their iniquity, cover them and keep them from all evil</a:t>
            </a:r>
            <a:r>
              <a:rPr lang="en-US" sz="2800" dirty="0" smtClean="0"/>
              <a:t>.</a:t>
            </a:r>
          </a:p>
          <a:p>
            <a:pPr marL="40639" marR="40639">
              <a:spcBef>
                <a:spcPts val="600"/>
              </a:spcBef>
              <a:buClr>
                <a:srgbClr val="000000"/>
              </a:buClr>
              <a:buFont typeface="Arial"/>
              <a:defRPr sz="2800"/>
            </a:pPr>
            <a:r>
              <a:rPr lang="en-US" sz="1600" dirty="0">
                <a:solidFill>
                  <a:srgbClr val="FFC000"/>
                </a:solidFill>
                <a:uFill>
                  <a:solidFill>
                    <a:srgbClr val="000000"/>
                  </a:solidFill>
                </a:uFill>
              </a:rPr>
              <a:t>96. </a:t>
            </a:r>
            <a:r>
              <a:rPr lang="en-US" sz="2800" dirty="0">
                <a:uFill>
                  <a:solidFill>
                    <a:srgbClr val="000000"/>
                  </a:solidFill>
                </a:uFill>
              </a:rPr>
              <a:t>And redeem their souls in peace, forgive their former works.</a:t>
            </a:r>
            <a:r>
              <a:rPr lang="en-US" sz="2800" dirty="0" smtClean="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2331197116"/>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smtClean="0"/>
              <a:t>ናብ</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a:t>
            </a:r>
            <a:endParaRPr lang="en-CA" sz="4100" dirty="0" smtClean="0"/>
          </a:p>
          <a:p>
            <a:r>
              <a:rPr lang="en-CA" sz="4100" dirty="0" err="1" smtClean="0"/>
              <a:t>ትያንካ</a:t>
            </a:r>
            <a:r>
              <a:rPr lang="en-CA" sz="4100" dirty="0" smtClean="0"/>
              <a:t> </a:t>
            </a:r>
            <a:r>
              <a:rPr lang="en-CA" sz="4100" dirty="0" err="1" smtClean="0"/>
              <a:t>ጸምብሮም</a:t>
            </a:r>
            <a:r>
              <a:rPr lang="en-CA" sz="4100" dirty="0" smtClean="0"/>
              <a:t>። </a:t>
            </a:r>
            <a:r>
              <a:rPr lang="en-CA" sz="4100" dirty="0" err="1" smtClean="0"/>
              <a:t>ብሓደ</a:t>
            </a:r>
            <a:r>
              <a:rPr lang="en-CA" sz="4100" dirty="0" smtClean="0"/>
              <a:t> </a:t>
            </a:r>
            <a:r>
              <a:rPr lang="en-CA" sz="4100" dirty="0" err="1" smtClean="0"/>
              <a:t>ወድኻ</a:t>
            </a:r>
            <a:r>
              <a:rPr lang="en-CA" sz="4100" dirty="0" smtClean="0"/>
              <a:t> </a:t>
            </a:r>
            <a:r>
              <a:rPr lang="en-CA" sz="4100" dirty="0" err="1" smtClean="0"/>
              <a:t>ብጐይታና</a:t>
            </a:r>
            <a:r>
              <a:rPr lang="en-CA" sz="4100" dirty="0" smtClean="0"/>
              <a:t> </a:t>
            </a:r>
            <a:r>
              <a:rPr lang="en-CA" sz="4100" dirty="0" err="1" smtClean="0"/>
              <a:t>ኢየሱስ</a:t>
            </a:r>
            <a:r>
              <a:rPr lang="en-CA" sz="4100" dirty="0" smtClean="0"/>
              <a:t> </a:t>
            </a:r>
            <a:r>
              <a:rPr lang="en-CA" sz="4100" dirty="0" err="1" smtClean="0"/>
              <a:t>ክርስቶስ</a:t>
            </a:r>
            <a:r>
              <a:rPr lang="en-CA" sz="4100" dirty="0" smtClean="0"/>
              <a:t>፡ </a:t>
            </a:r>
            <a:r>
              <a:rPr lang="en-CA" sz="4100" dirty="0" err="1" smtClean="0"/>
              <a:t>ብሞገሱን</a:t>
            </a:r>
            <a:r>
              <a:rPr lang="en-CA" sz="4100" dirty="0" smtClean="0"/>
              <a:t> </a:t>
            </a:r>
            <a:r>
              <a:rPr lang="en-CA" sz="4100" dirty="0" err="1" smtClean="0"/>
              <a:t>ብምሕረቱን</a:t>
            </a:r>
            <a:r>
              <a:rPr lang="en-CA" sz="4100" dirty="0" smtClean="0"/>
              <a:t> </a:t>
            </a:r>
            <a:r>
              <a:rPr lang="en-CA" sz="4100" dirty="0" err="1" smtClean="0"/>
              <a:t>ምስኡን</a:t>
            </a:r>
            <a:r>
              <a:rPr lang="en-CA" sz="4100" dirty="0" smtClean="0"/>
              <a:t> </a:t>
            </a:r>
            <a:r>
              <a:rPr lang="en-CA" sz="4100" dirty="0" err="1" smtClean="0"/>
              <a:t>ምስ</a:t>
            </a:r>
            <a:r>
              <a:rPr lang="en-CA" sz="4100" dirty="0" smtClean="0"/>
              <a:t> </a:t>
            </a:r>
            <a:r>
              <a:rPr lang="en-CA" sz="4100" dirty="0" err="1" smtClean="0"/>
              <a:t>መንፈስ</a:t>
            </a:r>
            <a:r>
              <a:rPr lang="en-CA" sz="4100" dirty="0" smtClean="0"/>
              <a:t> </a:t>
            </a:r>
            <a:r>
              <a:rPr lang="en-CA" sz="4100" dirty="0" err="1" smtClean="0"/>
              <a:t>ቅዱስን</a:t>
            </a:r>
            <a:r>
              <a:rPr lang="en-CA" sz="4100" dirty="0" smtClean="0"/>
              <a:t> </a:t>
            </a:r>
            <a:r>
              <a:rPr lang="en-CA" sz="4100" dirty="0" err="1" smtClean="0"/>
              <a:t>ምስጋናን</a:t>
            </a:r>
            <a:r>
              <a:rPr lang="en-CA" sz="4100" dirty="0" smtClean="0"/>
              <a:t> </a:t>
            </a:r>
            <a:r>
              <a:rPr lang="en-CA" sz="4100" dirty="0" err="1" smtClean="0"/>
              <a:t>ጽንዓትን</a:t>
            </a:r>
            <a:r>
              <a:rPr lang="en-CA" sz="4100" dirty="0" smtClean="0"/>
              <a:t>፡ </a:t>
            </a:r>
            <a:r>
              <a:rPr lang="en-CA" sz="4100" dirty="0" err="1" smtClean="0"/>
              <a:t>ብእኡ</a:t>
            </a:r>
            <a:r>
              <a:rPr lang="en-CA" sz="4100" dirty="0" smtClean="0"/>
              <a:t> </a:t>
            </a:r>
            <a:r>
              <a:rPr lang="en-CA" sz="4100" dirty="0" err="1" smtClean="0"/>
              <a:t>ዘሎካ</a:t>
            </a:r>
            <a:r>
              <a:rPr lang="en-CA" sz="4100" dirty="0" smtClean="0"/>
              <a:t> </a:t>
            </a:r>
            <a:r>
              <a:rPr lang="en-CA" sz="4100" dirty="0" err="1" smtClean="0"/>
              <a:t>ሎምን</a:t>
            </a:r>
            <a:r>
              <a:rPr lang="en-CA" sz="4100" dirty="0" smtClean="0"/>
              <a:t> </a:t>
            </a:r>
            <a:r>
              <a:rPr lang="en-CA" sz="4100" dirty="0" err="1" smtClean="0"/>
              <a:t>ኵሉ</a:t>
            </a:r>
            <a:r>
              <a:rPr lang="en-CA" sz="4100" dirty="0" smtClean="0"/>
              <a:t> </a:t>
            </a:r>
            <a:r>
              <a:rPr lang="en-CA" sz="4100" dirty="0" err="1" smtClean="0"/>
              <a:t>ሳዕን</a:t>
            </a:r>
            <a:r>
              <a:rPr lang="en-CA" sz="4100" dirty="0" smtClean="0"/>
              <a:t> </a:t>
            </a:r>
            <a:r>
              <a:rPr lang="en-CA" sz="4100" dirty="0" err="1" smtClean="0"/>
              <a:t>ንዘለዓለም</a:t>
            </a:r>
            <a:r>
              <a:rPr lang="en-CA" sz="4100" dirty="0" smtClean="0"/>
              <a:t> </a:t>
            </a:r>
            <a:r>
              <a:rPr lang="en-CA" sz="4100" dirty="0" err="1" smtClean="0"/>
              <a:t>ዓለምን</a:t>
            </a:r>
            <a:r>
              <a:rPr lang="en-CA" sz="4100" dirty="0" smtClean="0"/>
              <a:t> </a:t>
            </a:r>
            <a:r>
              <a:rPr lang="en-CA" sz="4100" dirty="0" err="1" smtClean="0"/>
              <a:t>ኣሜን</a:t>
            </a:r>
            <a:r>
              <a:rPr lang="en-CA" sz="4100" dirty="0" smtClean="0"/>
              <a:t>።</a:t>
            </a:r>
            <a:endParaRPr lang="en-CA" sz="41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smtClean="0"/>
              <a:t>ደምሮሙ</a:t>
            </a:r>
            <a:r>
              <a:rPr lang="en-CA" sz="4000" dirty="0" smtClean="0"/>
              <a:t> </a:t>
            </a:r>
            <a:r>
              <a:rPr lang="en-CA" sz="4000" dirty="0" err="1" smtClean="0"/>
              <a:t>ውስተ</a:t>
            </a:r>
            <a:r>
              <a:rPr lang="en-CA" sz="4000" dirty="0" smtClean="0"/>
              <a:t> </a:t>
            </a:r>
            <a:r>
              <a:rPr lang="en-CA" sz="4000" dirty="0" err="1" smtClean="0"/>
              <a:t>ቤተ</a:t>
            </a:r>
            <a:r>
              <a:rPr lang="en-CA" sz="4000" dirty="0" smtClean="0"/>
              <a:t> </a:t>
            </a:r>
            <a:r>
              <a:rPr lang="en-CA" sz="4000" dirty="0" err="1" smtClean="0"/>
              <a:t>ክርስቲያንከ</a:t>
            </a:r>
            <a:r>
              <a:rPr lang="en-CA" sz="4000" dirty="0" smtClean="0"/>
              <a:t> </a:t>
            </a:r>
            <a:r>
              <a:rPr lang="en-CA" sz="4000" dirty="0" err="1" smtClean="0"/>
              <a:t>ቅድስት</a:t>
            </a:r>
            <a:r>
              <a:rPr lang="en-CA" sz="4000" dirty="0" smtClean="0"/>
              <a:t>፡ </a:t>
            </a:r>
            <a:r>
              <a:rPr lang="en-CA" sz="4000" dirty="0" err="1" smtClean="0"/>
              <a:t>በሞገሱ</a:t>
            </a:r>
            <a:r>
              <a:rPr lang="en-CA" sz="4000" dirty="0" smtClean="0"/>
              <a:t> </a:t>
            </a:r>
            <a:r>
              <a:rPr lang="en-CA" sz="4000" dirty="0" err="1" smtClean="0"/>
              <a:t>ወበም</a:t>
            </a:r>
            <a:endParaRPr lang="en-CA" sz="4000" dirty="0" smtClean="0"/>
          </a:p>
          <a:p>
            <a:r>
              <a:rPr lang="en-CA" sz="4000" dirty="0" err="1" smtClean="0"/>
              <a:t>ሕረቱ</a:t>
            </a:r>
            <a:r>
              <a:rPr lang="en-CA" sz="4000" dirty="0" smtClean="0"/>
              <a:t> </a:t>
            </a:r>
            <a:r>
              <a:rPr lang="en-CA" sz="4000" dirty="0" err="1" smtClean="0"/>
              <a:t>ለዋሕድ</a:t>
            </a:r>
            <a:r>
              <a:rPr lang="en-CA" sz="4000" dirty="0" smtClean="0"/>
              <a:t> </a:t>
            </a:r>
            <a:r>
              <a:rPr lang="en-CA" sz="4000" dirty="0" err="1" smtClean="0"/>
              <a:t>ወልድከ</a:t>
            </a:r>
            <a:r>
              <a:rPr lang="en-CA" sz="4000" dirty="0" smtClean="0"/>
              <a:t> </a:t>
            </a:r>
            <a:r>
              <a:rPr lang="en-CA" sz="4000" dirty="0" err="1" smtClean="0"/>
              <a:t>እግዚእነ</a:t>
            </a:r>
            <a:r>
              <a:rPr lang="en-CA" sz="4000" dirty="0" smtClean="0"/>
              <a:t> </a:t>
            </a:r>
            <a:r>
              <a:rPr lang="en-CA" sz="4000" dirty="0" err="1" smtClean="0"/>
              <a:t>ወመድኃኒነ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ዘቦቱ</a:t>
            </a:r>
            <a:r>
              <a:rPr lang="en-CA" sz="4000" dirty="0" smtClean="0"/>
              <a:t> </a:t>
            </a:r>
            <a:r>
              <a:rPr lang="en-CA" sz="4000" dirty="0" err="1" smtClean="0"/>
              <a:t>ለከ</a:t>
            </a:r>
            <a:r>
              <a:rPr lang="en-CA" sz="4000" dirty="0" smtClean="0"/>
              <a:t> </a:t>
            </a:r>
            <a:r>
              <a:rPr lang="en-CA" sz="4000" dirty="0" err="1" smtClean="0"/>
              <a:t>ምስሌሁ</a:t>
            </a:r>
            <a:r>
              <a:rPr lang="en-CA" sz="4000" dirty="0" smtClean="0"/>
              <a:t> </a:t>
            </a:r>
            <a:r>
              <a:rPr lang="en-CA" sz="4000" dirty="0" err="1" smtClean="0"/>
              <a:t>ወምስለ</a:t>
            </a:r>
            <a:r>
              <a:rPr lang="en-CA" sz="4000" dirty="0" smtClean="0"/>
              <a:t> </a:t>
            </a:r>
            <a:r>
              <a:rPr lang="en-CA" sz="4000" dirty="0" err="1" smtClean="0"/>
              <a:t>ቅዱስ</a:t>
            </a:r>
            <a:r>
              <a:rPr lang="en-CA" sz="4000" dirty="0" smtClean="0"/>
              <a:t> </a:t>
            </a:r>
            <a:r>
              <a:rPr lang="en-CA" sz="4000" dirty="0" err="1" smtClean="0"/>
              <a:t>መንፈስ</a:t>
            </a:r>
            <a:r>
              <a:rPr lang="en-CA" sz="4000" dirty="0" smtClean="0"/>
              <a:t> </a:t>
            </a:r>
            <a:r>
              <a:rPr lang="en-CA" sz="4000" dirty="0" err="1" smtClean="0"/>
              <a:t>ስብሐት</a:t>
            </a:r>
            <a:r>
              <a:rPr lang="en-CA" sz="4000" dirty="0" smtClean="0"/>
              <a:t> </a:t>
            </a:r>
            <a:r>
              <a:rPr lang="en-CA" sz="4000" dirty="0" err="1" smtClean="0"/>
              <a:t>ወእኂዝ</a:t>
            </a:r>
            <a:r>
              <a:rPr lang="en-CA" sz="4000" dirty="0" smtClean="0"/>
              <a:t> </a:t>
            </a:r>
            <a:r>
              <a:rPr lang="en-CA" sz="4000" dirty="0" err="1" smtClean="0"/>
              <a:t>ይእዜኒ</a:t>
            </a:r>
            <a:r>
              <a:rPr lang="en-CA" sz="4000" dirty="0" smtClean="0"/>
              <a:t> </a:t>
            </a:r>
            <a:r>
              <a:rPr lang="en-CA" sz="4000" dirty="0" err="1" smtClean="0"/>
              <a:t>ወዘልፈኒ</a:t>
            </a:r>
            <a:r>
              <a:rPr lang="en-CA" sz="4000" dirty="0" smtClean="0"/>
              <a:t> </a:t>
            </a:r>
            <a:r>
              <a:rPr lang="en-CA" sz="4000" dirty="0" err="1" smtClean="0"/>
              <a:t>ወለዓለመ</a:t>
            </a:r>
            <a:r>
              <a:rPr lang="en-CA" sz="4000" dirty="0" smtClean="0"/>
              <a:t> </a:t>
            </a:r>
            <a:r>
              <a:rPr lang="en-CA" sz="4000" dirty="0" err="1" smtClean="0"/>
              <a:t>ዓለም</a:t>
            </a:r>
            <a:r>
              <a:rPr lang="en-CA" sz="4000" dirty="0" smtClean="0"/>
              <a:t> </a:t>
            </a:r>
            <a:r>
              <a:rPr lang="en-CA" sz="4000" dirty="0" err="1" smtClean="0"/>
              <a:t>አሜን</a:t>
            </a:r>
            <a:r>
              <a:rPr lang="en-CA" sz="4000" dirty="0" smtClean="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rPr>
              <a:t>though </a:t>
            </a:r>
            <a:r>
              <a:rPr lang="en-US" sz="3200" dirty="0">
                <a:uFill>
                  <a:solidFill>
                    <a:srgbClr val="000000"/>
                  </a:solidFill>
                </a:uFill>
              </a:rPr>
              <a:t>the grace and compassion of Thy only begotten Son our Lord and our God and our Savior Jesus Christ, through whom to Thee with him and with the Holy Spirit be glory and </a:t>
            </a:r>
            <a:r>
              <a:rPr lang="en-US" sz="3200" dirty="0" smtClean="0">
                <a:uFill>
                  <a:solidFill>
                    <a:srgbClr val="000000"/>
                  </a:solidFill>
                </a:uFill>
              </a:rPr>
              <a:t>dominion</a:t>
            </a:r>
            <a:r>
              <a:rPr lang="en-US" sz="3200" dirty="0">
                <a:uFill>
                  <a:solidFill>
                    <a:srgbClr val="000000"/>
                  </a:solidFill>
                </a:uFill>
              </a:rPr>
              <a:t>, both now and ever and world without end.  Amen. </a:t>
            </a:r>
          </a:p>
        </p:txBody>
      </p:sp>
    </p:spTree>
    <p:extLst>
      <p:ext uri="{BB962C8B-B14F-4D97-AF65-F5344CB8AC3E}">
        <p14:creationId xmlns:p14="http://schemas.microsoft.com/office/powerpoint/2010/main" val="4225486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፵</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solidFill>
                  <a:srgbClr val="FFC000"/>
                </a:solidFill>
              </a:rPr>
              <a:t>4</a:t>
            </a:r>
            <a:r>
              <a:rPr lang="en-CA" sz="1400" dirty="0" smtClean="0">
                <a:solidFill>
                  <a:srgbClr val="FFC000"/>
                </a:solidFill>
              </a:rPr>
              <a:t>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905158"/>
      </p:ext>
    </p:extLst>
  </p:cSld>
  <p:clrMapOvr>
    <a:masterClrMapping/>
  </p:clrMapOvr>
  <p:transition spd="med"/>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pt-BR" sz="4800" b="1" dirty="0" smtClean="0"/>
              <a:t> </a:t>
            </a:r>
            <a:r>
              <a:rPr lang="pt-BR" sz="1400" b="1" dirty="0" smtClean="0">
                <a:solidFill>
                  <a:srgbClr val="FFC000"/>
                </a:solidFill>
              </a:rPr>
              <a:t>፺፯.</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 97.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smtClean="0">
                <a:solidFill>
                  <a:srgbClr val="FFC000"/>
                </a:solidFill>
              </a:rPr>
              <a:t>97. </a:t>
            </a:r>
            <a:r>
              <a:rPr lang="en-US" sz="3600" dirty="0" smtClean="0"/>
              <a:t>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772572"/>
      </p:ext>
    </p:extLst>
  </p:cSld>
  <p:clrMapOvr>
    <a:masterClrMapping/>
  </p:clrMapOvr>
  <p:transition spd="med"/>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98.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ሥጋ</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፺፰. </a:t>
            </a:r>
            <a:r>
              <a:rPr lang="en-CA" sz="4300" dirty="0" err="1" smtClean="0"/>
              <a:t>ሥጋ</a:t>
            </a:r>
            <a:r>
              <a:rPr lang="en-CA" sz="4300" dirty="0" smtClean="0"/>
              <a:t> </a:t>
            </a:r>
            <a:r>
              <a:rPr lang="en-CA" sz="4300" dirty="0" err="1" smtClean="0"/>
              <a:t>ቅዱስ</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ጢአት</a:t>
            </a:r>
            <a:r>
              <a:rPr lang="en-CA" sz="4300" dirty="0" smtClean="0"/>
              <a:t> </a:t>
            </a:r>
            <a:r>
              <a:rPr lang="en-CA" sz="4300" dirty="0" err="1" smtClean="0"/>
              <a:t>ለእለ</a:t>
            </a:r>
            <a:r>
              <a:rPr lang="en-CA" sz="4300" dirty="0" smtClean="0"/>
              <a:t> </a:t>
            </a:r>
            <a:r>
              <a:rPr lang="en-CA" sz="4300" dirty="0" err="1" smtClean="0"/>
              <a:t>ይነሥኡ</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98. </a:t>
            </a:r>
            <a:r>
              <a:rPr lang="en-US" sz="3600" dirty="0"/>
              <a:t>This is the true holy body of our Lord and our God and our Savior Jesus Christ</a:t>
            </a:r>
            <a:r>
              <a:rPr lang="en-US" sz="3600" dirty="0" smtClean="0"/>
              <a:t>, </a:t>
            </a:r>
            <a:r>
              <a:rPr lang="en-US" sz="2000" dirty="0" smtClean="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328290157"/>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99.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ናይ</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ክቡር</a:t>
            </a:r>
            <a:r>
              <a:rPr lang="en-CA" sz="4500" dirty="0" smtClean="0"/>
              <a:t> </a:t>
            </a:r>
            <a:r>
              <a:rPr lang="en-CA" sz="4500" dirty="0" err="1" smtClean="0"/>
              <a:t>ደም</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፺፱. </a:t>
            </a:r>
            <a:r>
              <a:rPr lang="en-CA" sz="4300" dirty="0" err="1" smtClean="0"/>
              <a:t>ደም</a:t>
            </a:r>
            <a:r>
              <a:rPr lang="en-CA" sz="4300" dirty="0" smtClean="0"/>
              <a:t> </a:t>
            </a:r>
            <a:r>
              <a:rPr lang="en-CA" sz="4300" dirty="0" err="1" smtClean="0"/>
              <a:t>ክቡር</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a:t>
            </a:r>
            <a:endParaRPr lang="en-CA" sz="4300" dirty="0" smtClean="0"/>
          </a:p>
          <a:p>
            <a:r>
              <a:rPr lang="en-CA" sz="4300" dirty="0" err="1" smtClean="0"/>
              <a:t>አት</a:t>
            </a:r>
            <a:r>
              <a:rPr lang="en-CA" sz="4300" dirty="0" smtClean="0"/>
              <a:t> </a:t>
            </a:r>
            <a:r>
              <a:rPr lang="en-CA" sz="4300" dirty="0" err="1" smtClean="0"/>
              <a:t>ለእለ</a:t>
            </a:r>
            <a:r>
              <a:rPr lang="en-CA" sz="4300" dirty="0" smtClean="0"/>
              <a:t> </a:t>
            </a:r>
            <a:r>
              <a:rPr lang="en-CA" sz="4300" dirty="0" err="1" smtClean="0"/>
              <a:t>ይትሜጠዉ</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99. </a:t>
            </a:r>
            <a:r>
              <a:rPr lang="en-US" sz="3600" dirty="0"/>
              <a:t>This is the true precious blood of our </a:t>
            </a:r>
            <a:r>
              <a:rPr lang="en-US" sz="3600" dirty="0" smtClean="0"/>
              <a:t>Lord, </a:t>
            </a:r>
            <a:r>
              <a:rPr lang="en-US" sz="3600" dirty="0"/>
              <a:t>God and </a:t>
            </a:r>
            <a:r>
              <a:rPr lang="en-US" sz="3600" dirty="0" smtClean="0"/>
              <a:t> </a:t>
            </a:r>
            <a:r>
              <a:rPr lang="en-US" sz="3600" dirty="0"/>
              <a:t>Savior Jesus Christ</a:t>
            </a:r>
            <a:r>
              <a:rPr lang="en-US" sz="3600" dirty="0" smtClean="0"/>
              <a:t>, </a:t>
            </a:r>
            <a:r>
              <a:rPr lang="en-US" sz="2000" dirty="0" smtClean="0">
                <a:solidFill>
                  <a:srgbClr val="FFC000"/>
                </a:solidFill>
              </a:rPr>
              <a:t>(Pointing) </a:t>
            </a:r>
            <a:r>
              <a:rPr lang="en-US" sz="3600" dirty="0"/>
              <a:t>which is given for </a:t>
            </a:r>
            <a:r>
              <a:rPr lang="en-US" sz="3600" dirty="0" smtClean="0"/>
              <a:t>life, salvation and </a:t>
            </a:r>
            <a:r>
              <a:rPr lang="en-US" sz="3600" dirty="0"/>
              <a:t>remission of sin unto </a:t>
            </a:r>
            <a:r>
              <a:rPr lang="en-US" sz="3600" dirty="0" smtClean="0"/>
              <a:t>those who drink of </a:t>
            </a:r>
            <a:r>
              <a:rPr lang="en-US" sz="3600" dirty="0"/>
              <a:t>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184146594"/>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100. </a:t>
            </a:r>
            <a:r>
              <a:rPr lang="en-CA" sz="4500" dirty="0" err="1" smtClean="0"/>
              <a:t>እዚ</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ናይ</a:t>
            </a:r>
            <a:r>
              <a:rPr lang="en-CA" sz="4500" dirty="0" smtClean="0"/>
              <a:t> </a:t>
            </a:r>
            <a:r>
              <a:rPr lang="en-CA" sz="4500" dirty="0" err="1" smtClean="0"/>
              <a:t>ኣማኑኤል</a:t>
            </a:r>
            <a:r>
              <a:rPr lang="en-CA" sz="4500" dirty="0" smtClean="0"/>
              <a:t> </a:t>
            </a:r>
            <a:r>
              <a:rPr lang="en-CA" sz="4500" dirty="0" err="1" smtClean="0"/>
              <a:t>ኣምላኽና</a:t>
            </a:r>
            <a:r>
              <a:rPr lang="en-CA" sz="4500" dirty="0" smtClean="0"/>
              <a:t> </a:t>
            </a:r>
            <a:r>
              <a:rPr lang="en-CA" sz="4500" dirty="0" err="1" smtClean="0"/>
              <a:t>ናይ</a:t>
            </a:r>
            <a:r>
              <a:rPr lang="en-CA" sz="4500" dirty="0" smtClean="0"/>
              <a:t> </a:t>
            </a:r>
            <a:r>
              <a:rPr lang="en-CA" sz="4500" dirty="0" err="1" smtClean="0"/>
              <a:t>ብሓቂ</a:t>
            </a:r>
            <a:r>
              <a:rPr lang="en-CA" sz="4500" dirty="0" smtClean="0"/>
              <a:t> </a:t>
            </a:r>
            <a:r>
              <a:rPr lang="en-CA" sz="4500" dirty="0" err="1" smtClean="0"/>
              <a:t>ሥጋኡን</a:t>
            </a:r>
            <a:r>
              <a:rPr lang="en-CA" sz="4500" dirty="0" smtClean="0"/>
              <a:t> </a:t>
            </a:r>
            <a:r>
              <a:rPr lang="en-CA" sz="4500" dirty="0" err="1" smtClean="0"/>
              <a:t>ደሙን</a:t>
            </a:r>
            <a:r>
              <a:rPr lang="en-CA" sz="4500" dirty="0" smtClean="0"/>
              <a:t> </a:t>
            </a:r>
            <a:r>
              <a:rPr lang="en-CA" sz="4500" dirty="0" err="1" smtClean="0"/>
              <a:t>እዩ</a:t>
            </a:r>
            <a:r>
              <a:rPr lang="en-CA" sz="4500" dirty="0" smtClean="0"/>
              <a:t> ።</a:t>
            </a:r>
          </a:p>
          <a:p>
            <a:endParaRPr lang="en-CA" sz="4500" dirty="0" smtClean="0"/>
          </a:p>
          <a:p>
            <a:endParaRPr lang="en-CA" sz="4500" dirty="0"/>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0" y="874953"/>
            <a:ext cx="4087095" cy="475514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፻</a:t>
            </a:r>
            <a:r>
              <a:rPr lang="en-CA" sz="1400" dirty="0" smtClean="0">
                <a:solidFill>
                  <a:srgbClr val="FFC000"/>
                </a:solidFill>
              </a:rPr>
              <a:t>. </a:t>
            </a:r>
            <a:r>
              <a:rPr lang="en-CA" sz="4300" dirty="0" err="1" smtClean="0"/>
              <a:t>እስመ</a:t>
            </a:r>
            <a:r>
              <a:rPr lang="en-CA" sz="4300" dirty="0" smtClean="0"/>
              <a:t> </a:t>
            </a:r>
            <a:r>
              <a:rPr lang="en-CA" sz="4300" dirty="0" err="1" smtClean="0"/>
              <a:t>ዝንቱ</a:t>
            </a:r>
            <a:r>
              <a:rPr lang="en-CA" sz="4300" dirty="0" smtClean="0"/>
              <a:t>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ሥጋሁ</a:t>
            </a:r>
            <a:r>
              <a:rPr lang="en-CA" sz="4300" dirty="0" smtClean="0"/>
              <a:t> </a:t>
            </a:r>
            <a:r>
              <a:rPr lang="en-CA" sz="4300" dirty="0" err="1" smtClean="0"/>
              <a:t>ወደሙ</a:t>
            </a:r>
            <a:r>
              <a:rPr lang="en-CA" sz="4300" dirty="0" smtClean="0"/>
              <a:t> </a:t>
            </a:r>
            <a:r>
              <a:rPr lang="en-CA" sz="4300" dirty="0" err="1" smtClean="0"/>
              <a:t>ለአማኑኤል</a:t>
            </a:r>
            <a:r>
              <a:rPr lang="en-CA" sz="4300" dirty="0" smtClean="0"/>
              <a:t>  </a:t>
            </a:r>
            <a:r>
              <a:rPr lang="en-CA" sz="4300" dirty="0" err="1" smtClean="0"/>
              <a:t>አምላክነ</a:t>
            </a:r>
            <a:r>
              <a:rPr lang="en-CA" sz="4300" dirty="0" smtClean="0"/>
              <a:t> </a:t>
            </a:r>
            <a:r>
              <a:rPr lang="en-CA" sz="4300" dirty="0" err="1" smtClean="0"/>
              <a:t>ዘበአማን</a:t>
            </a:r>
            <a:r>
              <a:rPr lang="en-CA" sz="4300" dirty="0" smtClean="0"/>
              <a:t>።</a:t>
            </a:r>
          </a:p>
          <a:p>
            <a:endParaRPr lang="en-CA" sz="4300" dirty="0" smtClean="0"/>
          </a:p>
          <a:p>
            <a:endParaRPr lang="en-CA" sz="4300" dirty="0"/>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100. </a:t>
            </a:r>
            <a:r>
              <a:rPr lang="en-US" sz="3600" dirty="0"/>
              <a:t>For this </a:t>
            </a:r>
            <a:r>
              <a:rPr lang="en-US" sz="2000" dirty="0" smtClean="0">
                <a:solidFill>
                  <a:srgbClr val="FFC000"/>
                </a:solidFill>
              </a:rPr>
              <a:t>(Pointing) </a:t>
            </a:r>
            <a:r>
              <a:rPr lang="en-US" sz="3600" dirty="0" smtClean="0"/>
              <a:t>is </a:t>
            </a:r>
            <a:r>
              <a:rPr lang="en-US" sz="3600" dirty="0"/>
              <a:t>the body and blood Emmanuel our very God.</a:t>
            </a:r>
          </a:p>
          <a:p>
            <a:pPr marL="40639" marR="40639">
              <a:lnSpc>
                <a:spcPct val="110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2914772185"/>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101.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ክሳዕ</a:t>
            </a:r>
            <a:r>
              <a:rPr lang="en-CA" sz="4000" dirty="0" smtClean="0"/>
              <a:t> </a:t>
            </a:r>
            <a:r>
              <a:rPr lang="en-CA" sz="4000" dirty="0" err="1" smtClean="0"/>
              <a:t>ዳኅረይቲ</a:t>
            </a:r>
            <a:r>
              <a:rPr lang="en-CA" sz="4000" dirty="0" smtClean="0"/>
              <a:t> </a:t>
            </a:r>
            <a:r>
              <a:rPr lang="en-CA" sz="4000" dirty="0" err="1" smtClean="0"/>
              <a:t>እስትንፋስ</a:t>
            </a:r>
            <a:r>
              <a:rPr lang="en-CA" sz="4000" dirty="0" smtClean="0"/>
              <a:t>፥ </a:t>
            </a:r>
            <a:r>
              <a:rPr lang="en-CA" sz="4000" dirty="0" err="1" smtClean="0"/>
              <a:t>እዚ</a:t>
            </a:r>
            <a:r>
              <a:rPr lang="en-CA" sz="40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000" dirty="0" err="1" smtClean="0"/>
              <a:t>ናይ</a:t>
            </a:r>
            <a:r>
              <a:rPr lang="en-CA" sz="4000" dirty="0" smtClean="0"/>
              <a:t> </a:t>
            </a:r>
            <a:r>
              <a:rPr lang="en-CA" sz="4000" dirty="0" err="1" smtClean="0"/>
              <a:t>ጐይታናን</a:t>
            </a:r>
            <a:r>
              <a:rPr lang="en-CA" sz="4000" dirty="0" smtClean="0"/>
              <a:t> </a:t>
            </a:r>
            <a:r>
              <a:rPr lang="en-CA" sz="4000" dirty="0" err="1" smtClean="0"/>
              <a:t>ኣምላኽናን</a:t>
            </a:r>
            <a:r>
              <a:rPr lang="en-CA" sz="4000" dirty="0" smtClean="0"/>
              <a:t> </a:t>
            </a:r>
            <a:r>
              <a:rPr lang="en-CA" sz="4000" dirty="0" err="1" smtClean="0"/>
              <a:t>መድ</a:t>
            </a:r>
            <a:endParaRPr lang="en-CA" sz="4000" dirty="0" smtClean="0"/>
          </a:p>
          <a:p>
            <a:r>
              <a:rPr lang="en-CA" sz="4000" dirty="0" err="1" smtClean="0"/>
              <a:t>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ዝኾነት</a:t>
            </a:r>
            <a:r>
              <a:rPr lang="en-CA" sz="4000" dirty="0" smtClean="0"/>
              <a:t> </a:t>
            </a:r>
            <a:r>
              <a:rPr lang="en-CA" sz="4000" dirty="0" err="1" smtClean="0"/>
              <a:t>ካብ</a:t>
            </a:r>
            <a:r>
              <a:rPr lang="en-CA" sz="4000" dirty="0" smtClean="0"/>
              <a:t> </a:t>
            </a:r>
            <a:r>
              <a:rPr lang="en-CA" sz="4000" dirty="0" err="1" smtClean="0"/>
              <a:t>ቅድስቲ</a:t>
            </a:r>
            <a:r>
              <a:rPr lang="en-CA" sz="4000" dirty="0" smtClean="0"/>
              <a:t> </a:t>
            </a:r>
            <a:r>
              <a:rPr lang="en-CA" sz="4000" dirty="0" err="1" smtClean="0"/>
              <a:t>እግዝእትነ</a:t>
            </a:r>
            <a:r>
              <a:rPr lang="en-CA" sz="4000" dirty="0" smtClean="0"/>
              <a:t> </a:t>
            </a:r>
            <a:r>
              <a:rPr lang="en-CA" sz="4000" dirty="0" err="1" smtClean="0"/>
              <a:t>ማርያም</a:t>
            </a:r>
            <a:r>
              <a:rPr lang="en-CA" sz="4000" dirty="0" smtClean="0"/>
              <a:t>  </a:t>
            </a:r>
          </a:p>
          <a:p>
            <a:r>
              <a:rPr lang="en-CA" sz="4000" dirty="0" err="1" smtClean="0"/>
              <a:t>ዝወሰዶ</a:t>
            </a:r>
            <a:r>
              <a:rPr lang="en-CA" sz="4000" dirty="0" smtClean="0"/>
              <a:t> ፣ </a:t>
            </a:r>
            <a:r>
              <a:rPr lang="en-CA" sz="4000" dirty="0" err="1" smtClean="0"/>
              <a:t>ምስ</a:t>
            </a:r>
            <a:r>
              <a:rPr lang="en-CA" sz="4000" dirty="0" smtClean="0"/>
              <a:t> </a:t>
            </a:r>
            <a:r>
              <a:rPr lang="en-CA" sz="4000" dirty="0" err="1" smtClean="0"/>
              <a:t>መለኮቱ</a:t>
            </a:r>
            <a:endParaRPr lang="en-CA" sz="4000" dirty="0" smtClean="0"/>
          </a:p>
          <a:p>
            <a:r>
              <a:rPr lang="en-CA" sz="4000" dirty="0" err="1" smtClean="0"/>
              <a:t>ሓደ</a:t>
            </a:r>
            <a:r>
              <a:rPr lang="en-CA" sz="4000" dirty="0" smtClean="0"/>
              <a:t> </a:t>
            </a:r>
            <a:r>
              <a:rPr lang="en-CA" sz="4000" dirty="0" err="1" smtClean="0"/>
              <a:t>ዝገበሮ</a:t>
            </a:r>
            <a:r>
              <a:rPr lang="en-CA" sz="4000" dirty="0" smtClean="0"/>
              <a:t>፣  </a:t>
            </a:r>
            <a:r>
              <a:rPr lang="en-CA" sz="4000" dirty="0" err="1" smtClean="0"/>
              <a:t>ሥጋኡን</a:t>
            </a:r>
            <a:r>
              <a:rPr lang="en-CA" sz="4000" dirty="0" smtClean="0"/>
              <a:t> </a:t>
            </a:r>
            <a:r>
              <a:rPr lang="en-CA" sz="4000" dirty="0" err="1" smtClean="0"/>
              <a:t>ደሙን</a:t>
            </a:r>
            <a:r>
              <a:rPr lang="en-CA" sz="4000" dirty="0" smtClean="0"/>
              <a:t> </a:t>
            </a:r>
            <a:r>
              <a:rPr lang="en-CA" sz="4000" dirty="0" err="1" smtClean="0"/>
              <a:t>ከም</a:t>
            </a:r>
            <a:r>
              <a:rPr lang="en-CA" sz="4000" dirty="0" smtClean="0"/>
              <a:t> </a:t>
            </a:r>
            <a:r>
              <a:rPr lang="en-CA" sz="4000" dirty="0" err="1" smtClean="0"/>
              <a:t>ዝኾነ</a:t>
            </a:r>
            <a:r>
              <a:rPr lang="en-CA" sz="4000" dirty="0" smtClean="0"/>
              <a:t> </a:t>
            </a:r>
            <a:r>
              <a:rPr lang="en-CA" sz="4000" dirty="0" err="1" smtClean="0"/>
              <a:t>እእመን</a:t>
            </a:r>
            <a:r>
              <a:rPr lang="en-CA" sz="4000" dirty="0" smtClean="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፻፩. </a:t>
            </a:r>
            <a:r>
              <a:rPr lang="en-CA" sz="4000" dirty="0" err="1" smtClean="0"/>
              <a:t>አአምን፥አአምን</a:t>
            </a:r>
            <a:r>
              <a:rPr lang="en-CA" sz="4000" dirty="0" smtClean="0"/>
              <a:t>፥ </a:t>
            </a:r>
            <a:r>
              <a:rPr lang="en-CA" sz="4000" dirty="0" err="1"/>
              <a:t>አአምን</a:t>
            </a:r>
            <a:r>
              <a:rPr lang="en-CA" sz="4000" dirty="0" smtClean="0"/>
              <a:t>፥ </a:t>
            </a:r>
            <a:r>
              <a:rPr lang="en-CA" sz="4000" dirty="0" err="1" smtClean="0"/>
              <a:t>ወእትአመን</a:t>
            </a:r>
            <a:r>
              <a:rPr lang="en-CA" sz="4000" dirty="0" smtClean="0"/>
              <a:t> </a:t>
            </a:r>
            <a:r>
              <a:rPr lang="en-CA" sz="4000" dirty="0" err="1" smtClean="0"/>
              <a:t>እስከ</a:t>
            </a:r>
            <a:r>
              <a:rPr lang="en-CA" sz="4000" dirty="0" smtClean="0"/>
              <a:t> </a:t>
            </a:r>
            <a:r>
              <a:rPr lang="en-CA" sz="4000" dirty="0" err="1" smtClean="0"/>
              <a:t>ደኃሪት</a:t>
            </a:r>
            <a:r>
              <a:rPr lang="en-CA" sz="4000" dirty="0" smtClean="0"/>
              <a:t> </a:t>
            </a:r>
            <a:r>
              <a:rPr lang="en-CA" sz="4000" dirty="0" err="1" smtClean="0"/>
              <a:t>እስትንፋስ</a:t>
            </a:r>
            <a:r>
              <a:rPr lang="en-CA" sz="4000" dirty="0" smtClean="0"/>
              <a:t> </a:t>
            </a:r>
            <a:r>
              <a:rPr lang="en-CA" sz="4000" dirty="0" err="1" smtClean="0"/>
              <a:t>ከመ</a:t>
            </a:r>
            <a:r>
              <a:rPr lang="en-CA" sz="4000" dirty="0" smtClean="0"/>
              <a:t> </a:t>
            </a:r>
            <a:r>
              <a:rPr lang="en-CA" sz="4000" dirty="0" err="1" smtClean="0"/>
              <a:t>ዝንቱ</a:t>
            </a:r>
            <a:r>
              <a:rPr lang="en-CA" sz="4000" dirty="0" smtClean="0"/>
              <a:t> </a:t>
            </a:r>
            <a:r>
              <a:rPr lang="en-CA" sz="4000" dirty="0" err="1" smtClean="0"/>
              <a:t>ውእቱ</a:t>
            </a:r>
            <a:r>
              <a:rPr lang="en-CA" sz="4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000" dirty="0" err="1" smtClean="0"/>
              <a:t>ሥጋሁ</a:t>
            </a:r>
            <a:r>
              <a:rPr lang="en-CA" sz="4000" dirty="0" smtClean="0"/>
              <a:t> </a:t>
            </a:r>
            <a:r>
              <a:rPr lang="en-CA" sz="4000" dirty="0" err="1" smtClean="0"/>
              <a:t>ወደሙ</a:t>
            </a:r>
            <a:r>
              <a:rPr lang="en-CA" sz="4000" dirty="0" smtClean="0"/>
              <a:t> </a:t>
            </a:r>
            <a:r>
              <a:rPr lang="en-CA" sz="4000" dirty="0" err="1" smtClean="0"/>
              <a:t>ለእግዚእነ</a:t>
            </a:r>
            <a:r>
              <a:rPr lang="en-CA" sz="4000" dirty="0" smtClean="0"/>
              <a:t> </a:t>
            </a:r>
            <a:r>
              <a:rPr lang="en-CA" sz="4000" dirty="0" err="1" smtClean="0"/>
              <a:t>ወአምላክነ</a:t>
            </a:r>
            <a:r>
              <a:rPr lang="en-CA" sz="4000" dirty="0" smtClean="0"/>
              <a:t> </a:t>
            </a:r>
            <a:r>
              <a:rPr lang="en-CA" sz="4000" dirty="0" err="1" smtClean="0"/>
              <a:t>ወመድኃኒነ</a:t>
            </a:r>
            <a:r>
              <a:rPr lang="en-CA" sz="4000" dirty="0" smtClean="0"/>
              <a:t> </a:t>
            </a:r>
            <a:r>
              <a:rPr lang="en-CA" sz="4000" dirty="0" err="1" smtClean="0"/>
              <a:t>ኢይሱስ</a:t>
            </a:r>
            <a:r>
              <a:rPr lang="en-CA" sz="4000" dirty="0" smtClean="0"/>
              <a:t> </a:t>
            </a:r>
            <a:r>
              <a:rPr lang="en-CA" sz="4000" dirty="0" err="1" smtClean="0"/>
              <a:t>ክርስቶስ</a:t>
            </a:r>
            <a:r>
              <a:rPr lang="en-CA" sz="4000" dirty="0" smtClean="0"/>
              <a:t> </a:t>
            </a:r>
            <a:r>
              <a:rPr lang="en-CA" sz="4000" dirty="0" err="1" smtClean="0"/>
              <a:t>ዘነሥአ</a:t>
            </a:r>
            <a:r>
              <a:rPr lang="en-CA" sz="4000" dirty="0" smtClean="0"/>
              <a:t> </a:t>
            </a:r>
            <a:r>
              <a:rPr lang="en-CA" sz="4000" dirty="0" err="1" smtClean="0"/>
              <a:t>እምእግዝእተ</a:t>
            </a:r>
            <a:r>
              <a:rPr lang="en-CA" sz="4000" dirty="0" smtClean="0"/>
              <a:t> </a:t>
            </a:r>
            <a:r>
              <a:rPr lang="en-CA" sz="4000" dirty="0" err="1" smtClean="0"/>
              <a:t>ኵልነ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101.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a:t>
            </a:r>
            <a:r>
              <a:rPr lang="en-US" sz="3400" dirty="0" smtClean="0"/>
              <a:t>Mary </a:t>
            </a:r>
            <a:r>
              <a:rPr lang="en-US" sz="3400" dirty="0"/>
              <a:t>of two fold </a:t>
            </a:r>
            <a:r>
              <a:rPr lang="en-US" sz="3400" dirty="0" smtClean="0"/>
              <a:t>virginity. </a:t>
            </a:r>
            <a:endParaRPr lang="en-US" sz="3400" dirty="0"/>
          </a:p>
        </p:txBody>
      </p:sp>
    </p:spTree>
    <p:extLst>
      <p:ext uri="{BB962C8B-B14F-4D97-AF65-F5344CB8AC3E}">
        <p14:creationId xmlns:p14="http://schemas.microsoft.com/office/powerpoint/2010/main" val="2435682203"/>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smtClean="0"/>
              <a:t>ብዘይ</a:t>
            </a:r>
            <a:r>
              <a:rPr lang="en-CA" sz="4300" dirty="0" smtClean="0"/>
              <a:t> </a:t>
            </a:r>
            <a:r>
              <a:rPr lang="en-CA" sz="4300" dirty="0" err="1" smtClean="0"/>
              <a:t>ምትሕውዋስን</a:t>
            </a:r>
            <a:r>
              <a:rPr lang="en-CA" sz="4300" dirty="0" smtClean="0"/>
              <a:t> </a:t>
            </a:r>
            <a:r>
              <a:rPr lang="en-CA" sz="4300" dirty="0" err="1" smtClean="0"/>
              <a:t>ምድብላቕን</a:t>
            </a:r>
            <a:r>
              <a:rPr lang="en-CA" sz="4300" dirty="0" smtClean="0"/>
              <a:t>፣ </a:t>
            </a:r>
            <a:r>
              <a:rPr lang="en-CA" sz="4300" dirty="0" err="1" smtClean="0"/>
              <a:t>ብዘይ</a:t>
            </a:r>
            <a:r>
              <a:rPr lang="en-CA" sz="4300" dirty="0" smtClean="0"/>
              <a:t> </a:t>
            </a:r>
            <a:r>
              <a:rPr lang="en-CA" sz="4300" dirty="0" err="1" smtClean="0"/>
              <a:t>ምፍልላይን</a:t>
            </a:r>
            <a:r>
              <a:rPr lang="en-CA" sz="4300" dirty="0" smtClean="0"/>
              <a:t> </a:t>
            </a:r>
            <a:r>
              <a:rPr lang="en-CA" sz="4300" dirty="0" err="1" smtClean="0"/>
              <a:t>ምልውዋጥን</a:t>
            </a:r>
            <a:r>
              <a:rPr lang="en-CA" sz="4300" dirty="0" smtClean="0"/>
              <a:t> </a:t>
            </a:r>
            <a:r>
              <a:rPr lang="en-CA" sz="4300" dirty="0" err="1" smtClean="0"/>
              <a:t>ብዘመን</a:t>
            </a:r>
            <a:r>
              <a:rPr lang="en-CA" sz="4300" dirty="0" smtClean="0"/>
              <a:t> </a:t>
            </a:r>
            <a:r>
              <a:rPr lang="en-CA" sz="4300" dirty="0" err="1" smtClean="0"/>
              <a:t>ጴንጠናዊ</a:t>
            </a:r>
            <a:r>
              <a:rPr lang="en-CA" sz="4300" dirty="0" smtClean="0"/>
              <a:t> </a:t>
            </a:r>
            <a:r>
              <a:rPr lang="en-CA" sz="4300" dirty="0" err="1" smtClean="0"/>
              <a:t>ጲላጦስ</a:t>
            </a:r>
            <a:r>
              <a:rPr lang="en-CA" sz="4300" dirty="0" smtClean="0"/>
              <a:t> </a:t>
            </a:r>
            <a:r>
              <a:rPr lang="en-CA" sz="4300" dirty="0" err="1" smtClean="0"/>
              <a:t>ብሠናይ</a:t>
            </a:r>
            <a:r>
              <a:rPr lang="en-CA" sz="4300" dirty="0" smtClean="0"/>
              <a:t> </a:t>
            </a:r>
            <a:r>
              <a:rPr lang="en-CA" sz="4300" dirty="0" err="1" smtClean="0"/>
              <a:t>ምስክርነት</a:t>
            </a:r>
            <a:r>
              <a:rPr lang="en-CA" sz="4300" dirty="0" smtClean="0"/>
              <a:t> </a:t>
            </a:r>
            <a:r>
              <a:rPr lang="en-CA" sz="4300" dirty="0" err="1" smtClean="0"/>
              <a:t>ሰማዕት</a:t>
            </a:r>
            <a:r>
              <a:rPr lang="en-CA" sz="4300" dirty="0" smtClean="0"/>
              <a:t> </a:t>
            </a:r>
            <a:r>
              <a:rPr lang="en-CA" sz="4300" dirty="0" err="1" smtClean="0"/>
              <a:t>ዝኾነ</a:t>
            </a:r>
            <a:r>
              <a:rPr lang="en-CA" sz="4300" dirty="0" smtClean="0"/>
              <a:t>፣ </a:t>
            </a:r>
            <a:r>
              <a:rPr lang="en-CA" sz="4300" dirty="0" err="1" smtClean="0"/>
              <a:t>ምእንታና</a:t>
            </a:r>
            <a:r>
              <a:rPr lang="en-CA" sz="4300" dirty="0" smtClean="0"/>
              <a:t> </a:t>
            </a:r>
            <a:r>
              <a:rPr lang="en-CA" sz="4300" dirty="0" err="1" smtClean="0"/>
              <a:t>ምእንቲ</a:t>
            </a:r>
            <a:r>
              <a:rPr lang="en-CA" sz="4300" dirty="0" smtClean="0"/>
              <a:t> </a:t>
            </a:r>
            <a:r>
              <a:rPr lang="en-CA" sz="4300" dirty="0" err="1" smtClean="0"/>
              <a:t>ሕይወት</a:t>
            </a:r>
            <a:r>
              <a:rPr lang="en-CA" sz="4300" dirty="0" smtClean="0"/>
              <a:t> </a:t>
            </a:r>
            <a:r>
              <a:rPr lang="en-CA" sz="4300" dirty="0" err="1" smtClean="0"/>
              <a:t>ኵልና</a:t>
            </a:r>
            <a:r>
              <a:rPr lang="en-CA" sz="4300" dirty="0" smtClean="0"/>
              <a:t> </a:t>
            </a:r>
            <a:r>
              <a:rPr lang="en-CA" sz="4300" dirty="0" err="1" smtClean="0"/>
              <a:t>ኣኅሊፉ</a:t>
            </a:r>
            <a:r>
              <a:rPr lang="en-CA" sz="4300" dirty="0" smtClean="0"/>
              <a:t> </a:t>
            </a:r>
            <a:r>
              <a:rPr lang="en-CA" sz="4300" dirty="0" err="1" smtClean="0"/>
              <a:t>ዝሃቦ</a:t>
            </a:r>
            <a:r>
              <a:rPr lang="en-CA" sz="4300" dirty="0" smtClean="0"/>
              <a:t> </a:t>
            </a:r>
            <a:r>
              <a:rPr lang="en-CA" sz="4300" dirty="0" err="1" smtClean="0"/>
              <a:t>እዩ</a:t>
            </a:r>
            <a:r>
              <a:rPr lang="en-CA" sz="43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t>ወረሰዮ</a:t>
            </a:r>
            <a:r>
              <a:rPr lang="en-CA" sz="4000" dirty="0" smtClean="0"/>
              <a:t> ፩ደ </a:t>
            </a:r>
            <a:r>
              <a:rPr lang="en-CA" sz="4000" dirty="0" err="1" smtClean="0"/>
              <a:t>ምስለ</a:t>
            </a:r>
            <a:r>
              <a:rPr lang="en-CA" sz="4000" dirty="0" smtClean="0"/>
              <a:t> </a:t>
            </a:r>
            <a:r>
              <a:rPr lang="en-CA" sz="4000" dirty="0" err="1" smtClean="0"/>
              <a:t>መለኮቱ</a:t>
            </a:r>
            <a:r>
              <a:rPr lang="en-CA" sz="4000" dirty="0" smtClean="0"/>
              <a:t>  </a:t>
            </a:r>
            <a:r>
              <a:rPr lang="en-CA" sz="4000" dirty="0" err="1" smtClean="0"/>
              <a:t>ዘእንበለ</a:t>
            </a:r>
            <a:r>
              <a:rPr lang="en-CA" sz="4000" dirty="0" smtClean="0"/>
              <a:t> </a:t>
            </a:r>
            <a:r>
              <a:rPr lang="en-CA" sz="4000" dirty="0" err="1" smtClean="0"/>
              <a:t>ቱስሕት</a:t>
            </a:r>
            <a:r>
              <a:rPr lang="en-CA" sz="4000" dirty="0" smtClean="0"/>
              <a:t> </a:t>
            </a:r>
            <a:r>
              <a:rPr lang="en-CA" sz="4000" dirty="0" err="1" smtClean="0"/>
              <a:t>ወኢትድምርት</a:t>
            </a:r>
            <a:r>
              <a:rPr lang="en-CA" sz="4000" dirty="0" smtClean="0"/>
              <a:t> </a:t>
            </a:r>
            <a:r>
              <a:rPr lang="en-CA" sz="4000" dirty="0" err="1" smtClean="0"/>
              <a:t>ዘእንበለ</a:t>
            </a:r>
            <a:r>
              <a:rPr lang="en-CA" sz="4000" dirty="0" smtClean="0"/>
              <a:t> </a:t>
            </a:r>
            <a:r>
              <a:rPr lang="en-CA" sz="4000" dirty="0" err="1" smtClean="0"/>
              <a:t>ፍልጠት</a:t>
            </a:r>
            <a:r>
              <a:rPr lang="en-CA" sz="4000" dirty="0" smtClean="0"/>
              <a:t> </a:t>
            </a:r>
            <a:r>
              <a:rPr lang="en-CA" sz="4000" dirty="0" err="1" smtClean="0"/>
              <a:t>ወኢውላጤ</a:t>
            </a:r>
            <a:r>
              <a:rPr lang="en-CA" sz="4000" dirty="0" smtClean="0"/>
              <a:t> </a:t>
            </a:r>
            <a:r>
              <a:rPr lang="en-CA" sz="4000" dirty="0" err="1" smtClean="0"/>
              <a:t>ወኮነ</a:t>
            </a:r>
            <a:r>
              <a:rPr lang="en-CA" sz="4000" dirty="0" smtClean="0"/>
              <a:t> </a:t>
            </a:r>
            <a:r>
              <a:rPr lang="en-CA" sz="4000" dirty="0" err="1" smtClean="0"/>
              <a:t>ሰማዕተ</a:t>
            </a:r>
            <a:r>
              <a:rPr lang="en-CA" sz="4000" dirty="0" smtClean="0"/>
              <a:t> </a:t>
            </a:r>
            <a:r>
              <a:rPr lang="en-CA" sz="4000" dirty="0" err="1" smtClean="0"/>
              <a:t>በስምዕ</a:t>
            </a:r>
            <a:r>
              <a:rPr lang="en-CA" sz="4000" dirty="0" smtClean="0"/>
              <a:t> </a:t>
            </a:r>
            <a:r>
              <a:rPr lang="en-CA" sz="4000" dirty="0" err="1" smtClean="0"/>
              <a:t>ሠናይ</a:t>
            </a:r>
            <a:r>
              <a:rPr lang="en-CA" sz="4000" dirty="0" smtClean="0"/>
              <a:t> </a:t>
            </a:r>
            <a:r>
              <a:rPr lang="en-CA" sz="4000" dirty="0" err="1" smtClean="0"/>
              <a:t>በመዋዕለ</a:t>
            </a:r>
            <a:r>
              <a:rPr lang="en-CA" sz="4000" dirty="0" smtClean="0"/>
              <a:t> </a:t>
            </a:r>
            <a:r>
              <a:rPr lang="en-CA" sz="4000" dirty="0" err="1" smtClean="0"/>
              <a:t>ጲላጦስ</a:t>
            </a:r>
            <a:r>
              <a:rPr lang="en-CA" sz="4000" dirty="0" smtClean="0"/>
              <a:t> </a:t>
            </a:r>
            <a:r>
              <a:rPr lang="en-CA" sz="4000" dirty="0" err="1" smtClean="0"/>
              <a:t>ጴንጠናዊ</a:t>
            </a:r>
            <a:r>
              <a:rPr lang="en-CA" sz="4000" dirty="0" smtClean="0"/>
              <a:t> </a:t>
            </a:r>
            <a:r>
              <a:rPr lang="en-CA" sz="4000" dirty="0" err="1" smtClean="0"/>
              <a:t>ወመጠዎ</a:t>
            </a:r>
            <a:r>
              <a:rPr lang="en-CA" sz="4000" dirty="0" smtClean="0"/>
              <a:t> </a:t>
            </a:r>
            <a:r>
              <a:rPr lang="en-CA" sz="4000" dirty="0" err="1" smtClean="0"/>
              <a:t>በእንቲአነ</a:t>
            </a:r>
            <a:r>
              <a:rPr lang="en-CA" sz="4000" dirty="0" smtClean="0"/>
              <a:t> </a:t>
            </a:r>
            <a:r>
              <a:rPr lang="en-CA" sz="4000" dirty="0" err="1" smtClean="0"/>
              <a:t>ወበእንተ</a:t>
            </a:r>
            <a:r>
              <a:rPr lang="en-CA" sz="4000" dirty="0" smtClean="0"/>
              <a:t> </a:t>
            </a:r>
            <a:r>
              <a:rPr lang="en-CA" sz="4000" dirty="0" err="1" smtClean="0"/>
              <a:t>ሕይወተ</a:t>
            </a:r>
            <a:r>
              <a:rPr lang="en-CA" sz="4000" dirty="0" smtClean="0"/>
              <a:t> </a:t>
            </a:r>
            <a:r>
              <a:rPr lang="en-CA" sz="4000" dirty="0" err="1" smtClean="0"/>
              <a:t>ኵልነ</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a:t>
            </a:r>
            <a:r>
              <a:rPr lang="en-US" sz="3300" dirty="0" smtClean="0"/>
              <a:t>godhead </a:t>
            </a:r>
            <a:r>
              <a:rPr lang="en-US" sz="3300" dirty="0"/>
              <a:t>without mixture or confusion, without division or alteration; and he verily confessed with a good testimony in </a:t>
            </a:r>
            <a:r>
              <a:rPr lang="en-US" sz="3300" dirty="0" smtClean="0"/>
              <a:t>the days </a:t>
            </a:r>
            <a:r>
              <a:rPr lang="en-US" sz="3300" dirty="0"/>
              <a:t>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a:t>
            </a:r>
            <a:r>
              <a:rPr lang="en-US" sz="3300" dirty="0" smtClean="0">
                <a:solidFill>
                  <a:srgbClr val="FFFF00"/>
                </a:solidFill>
                <a:sym typeface="Times New Roman"/>
              </a:rPr>
              <a:t>: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846102204"/>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102.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smtClean="0"/>
              <a:t>፥ </a:t>
            </a:r>
            <a:r>
              <a:rPr lang="en-CA" sz="4000" dirty="0" err="1" smtClean="0"/>
              <a:t>እእመንውን</a:t>
            </a:r>
            <a:r>
              <a:rPr lang="en-CA" sz="4000" dirty="0" smtClean="0"/>
              <a:t>፣ </a:t>
            </a:r>
            <a:r>
              <a:rPr lang="en-CA" sz="4000" dirty="0" err="1" smtClean="0"/>
              <a:t>መለኮቱ</a:t>
            </a:r>
            <a:r>
              <a:rPr lang="en-CA" sz="4000" dirty="0" smtClean="0"/>
              <a:t> </a:t>
            </a:r>
            <a:r>
              <a:rPr lang="en-CA" sz="4000" dirty="0" err="1" smtClean="0"/>
              <a:t>ካብ</a:t>
            </a:r>
            <a:r>
              <a:rPr lang="en-CA" sz="4000" dirty="0" smtClean="0"/>
              <a:t> </a:t>
            </a:r>
            <a:r>
              <a:rPr lang="en-CA" sz="4000" dirty="0" err="1" smtClean="0"/>
              <a:t>ትስብእቱ</a:t>
            </a:r>
            <a:r>
              <a:rPr lang="en-CA" sz="4000" dirty="0" smtClean="0"/>
              <a:t> </a:t>
            </a:r>
            <a:r>
              <a:rPr lang="en-CA" sz="4000" dirty="0" err="1" smtClean="0"/>
              <a:t>ከቶ</a:t>
            </a:r>
            <a:r>
              <a:rPr lang="en-CA" sz="4000" dirty="0" smtClean="0"/>
              <a:t> </a:t>
            </a:r>
            <a:r>
              <a:rPr lang="en-CA" sz="4000" dirty="0" err="1" smtClean="0"/>
              <a:t>ሓንቲ</a:t>
            </a:r>
            <a:r>
              <a:rPr lang="en-CA" sz="4000" dirty="0" smtClean="0"/>
              <a:t> </a:t>
            </a:r>
            <a:r>
              <a:rPr lang="en-CA" sz="4000" dirty="0" err="1" smtClean="0"/>
              <a:t>ሰዓት</a:t>
            </a:r>
            <a:r>
              <a:rPr lang="en-CA" sz="4000" dirty="0" smtClean="0"/>
              <a:t>፣ </a:t>
            </a:r>
            <a:r>
              <a:rPr lang="en-CA" sz="4000" dirty="0" err="1" smtClean="0"/>
              <a:t>ወይ</a:t>
            </a:r>
            <a:r>
              <a:rPr lang="en-CA" sz="4000" dirty="0" smtClean="0"/>
              <a:t> </a:t>
            </a:r>
            <a:r>
              <a:rPr lang="en-CA" sz="4000" dirty="0" err="1" smtClean="0"/>
              <a:t>ከም</a:t>
            </a:r>
            <a:r>
              <a:rPr lang="en-CA" sz="4000" dirty="0" smtClean="0"/>
              <a:t> </a:t>
            </a:r>
            <a:r>
              <a:rPr lang="en-CA" sz="4000" dirty="0" err="1" smtClean="0"/>
              <a:t>ቅጽበት</a:t>
            </a:r>
            <a:r>
              <a:rPr lang="en-CA" sz="4000" dirty="0" smtClean="0"/>
              <a:t> </a:t>
            </a:r>
            <a:r>
              <a:rPr lang="en-CA" sz="4000" dirty="0" err="1" smtClean="0"/>
              <a:t>ዓይኒ</a:t>
            </a:r>
            <a:r>
              <a:rPr lang="en-CA" sz="4000" dirty="0" smtClean="0"/>
              <a:t> </a:t>
            </a:r>
            <a:r>
              <a:rPr lang="en-CA" sz="4000" dirty="0" err="1" smtClean="0"/>
              <a:t>ከም</a:t>
            </a:r>
            <a:r>
              <a:rPr lang="en-CA" sz="4000" dirty="0" smtClean="0"/>
              <a:t> </a:t>
            </a:r>
            <a:r>
              <a:rPr lang="en-CA" sz="4000" dirty="0" err="1" smtClean="0"/>
              <a:t>ዘይተፈልየ</a:t>
            </a:r>
            <a:r>
              <a:rPr lang="en-CA" sz="4000" dirty="0" smtClean="0"/>
              <a:t> </a:t>
            </a:r>
            <a:r>
              <a:rPr lang="en-CA" sz="4000" dirty="0" err="1" smtClean="0"/>
              <a:t>እእመን</a:t>
            </a:r>
            <a:r>
              <a:rPr lang="en-CA" sz="4000" dirty="0" smtClean="0"/>
              <a:t>። </a:t>
            </a:r>
            <a:r>
              <a:rPr lang="en-CA" sz="4000" dirty="0" err="1" smtClean="0"/>
              <a:t>ካብኡ</a:t>
            </a:r>
            <a:r>
              <a:rPr lang="en-CA" sz="4000" dirty="0" smtClean="0"/>
              <a:t> </a:t>
            </a:r>
            <a:r>
              <a:rPr lang="en-CA" sz="4000" dirty="0" err="1" smtClean="0"/>
              <a:t>ብእምነት</a:t>
            </a:r>
            <a:r>
              <a:rPr lang="en-CA" sz="4000" dirty="0" smtClean="0"/>
              <a:t> </a:t>
            </a:r>
            <a:r>
              <a:rPr lang="en-CA" sz="4000" dirty="0" err="1" smtClean="0"/>
              <a:t>ንዝቕበሉ</a:t>
            </a:r>
            <a:r>
              <a:rPr lang="en-CA" sz="4000" dirty="0" smtClean="0"/>
              <a:t> </a:t>
            </a:r>
            <a:r>
              <a:rPr lang="en-CA" sz="4000" dirty="0" err="1" smtClean="0"/>
              <a:t>ንሕይወትን</a:t>
            </a:r>
            <a:r>
              <a:rPr lang="en-CA" sz="4000" dirty="0" smtClean="0"/>
              <a:t> </a:t>
            </a:r>
            <a:r>
              <a:rPr lang="en-CA" sz="4000" dirty="0" err="1" smtClean="0"/>
              <a:t>መድኃኒትን</a:t>
            </a:r>
            <a:r>
              <a:rPr lang="en-CA" sz="4000" dirty="0" smtClean="0"/>
              <a:t>፣ </a:t>
            </a:r>
            <a:r>
              <a:rPr lang="en-CA" sz="4000" dirty="0" err="1" smtClean="0"/>
              <a:t>ንኅድገት</a:t>
            </a:r>
            <a:r>
              <a:rPr lang="en-CA" sz="4000" dirty="0" smtClean="0"/>
              <a:t> </a:t>
            </a:r>
            <a:r>
              <a:rPr lang="en-CA" sz="4000" dirty="0" err="1" smtClean="0"/>
              <a:t>ኃጢአት</a:t>
            </a:r>
            <a:r>
              <a:rPr lang="en-CA" sz="4000" dirty="0" smtClean="0"/>
              <a:t> </a:t>
            </a:r>
            <a:r>
              <a:rPr lang="en-CA" sz="4000" dirty="0" err="1" smtClean="0"/>
              <a:t>ክኸውን</a:t>
            </a:r>
            <a:r>
              <a:rPr lang="en-CA" sz="4000" dirty="0" smtClean="0"/>
              <a:t> </a:t>
            </a:r>
            <a:r>
              <a:rPr lang="en-CA" sz="4000" dirty="0" err="1" smtClean="0"/>
              <a:t>ምእንታና</a:t>
            </a:r>
            <a:r>
              <a:rPr lang="en-CA" sz="4000" dirty="0" smtClean="0"/>
              <a:t> </a:t>
            </a:r>
            <a:r>
              <a:rPr lang="en-CA" sz="4000" dirty="0" err="1" smtClean="0"/>
              <a:t>እኅሊፉ</a:t>
            </a:r>
            <a:r>
              <a:rPr lang="en-CA" sz="4000" dirty="0" smtClean="0"/>
              <a:t> </a:t>
            </a:r>
            <a:r>
              <a:rPr lang="en-CA" sz="4000" dirty="0" err="1" smtClean="0"/>
              <a:t>ሃቦ</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ኣሜን</a:t>
            </a:r>
            <a:r>
              <a:rPr lang="en-CA" sz="4000" dirty="0" smtClean="0"/>
              <a:t>።</a:t>
            </a:r>
            <a:endParaRPr lang="en-CA" sz="40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፻፪.</a:t>
            </a:r>
            <a:r>
              <a:rPr lang="en-CA" sz="4000" dirty="0" smtClean="0"/>
              <a:t>አአምን፥ </a:t>
            </a:r>
            <a:r>
              <a:rPr lang="en-CA" sz="4000" dirty="0" err="1" smtClean="0"/>
              <a:t>አአምን</a:t>
            </a:r>
            <a:r>
              <a:rPr lang="en-CA" sz="4000" dirty="0"/>
              <a:t>፥ </a:t>
            </a:r>
            <a:r>
              <a:rPr lang="en-CA" sz="4000" dirty="0" err="1"/>
              <a:t>አአምን</a:t>
            </a:r>
            <a:r>
              <a:rPr lang="en-CA" sz="4000" dirty="0"/>
              <a:t>፥ </a:t>
            </a:r>
            <a:r>
              <a:rPr lang="en-CA" sz="4000" dirty="0" err="1" smtClean="0"/>
              <a:t>ወእትአመን</a:t>
            </a:r>
            <a:r>
              <a:rPr lang="en-CA" sz="4000" dirty="0" smtClean="0"/>
              <a:t> </a:t>
            </a:r>
            <a:r>
              <a:rPr lang="en-CA" sz="4000" dirty="0" err="1" smtClean="0"/>
              <a:t>ከመ</a:t>
            </a:r>
            <a:r>
              <a:rPr lang="en-CA" sz="4000" dirty="0" smtClean="0"/>
              <a:t> </a:t>
            </a:r>
            <a:r>
              <a:rPr lang="en-CA" sz="4000" dirty="0" err="1" smtClean="0"/>
              <a:t>ኢተፈልጠ</a:t>
            </a:r>
            <a:r>
              <a:rPr lang="en-CA" sz="4000" dirty="0" smtClean="0"/>
              <a:t> </a:t>
            </a:r>
            <a:r>
              <a:rPr lang="en-CA" sz="4000" dirty="0" err="1" smtClean="0"/>
              <a:t>መለኮቱ</a:t>
            </a:r>
            <a:r>
              <a:rPr lang="en-CA" sz="4000" dirty="0" smtClean="0"/>
              <a:t> </a:t>
            </a:r>
            <a:r>
              <a:rPr lang="en-CA" sz="4000" dirty="0" err="1" smtClean="0"/>
              <a:t>እምትስብእቱ</a:t>
            </a:r>
            <a:r>
              <a:rPr lang="en-CA" sz="4000" dirty="0" smtClean="0"/>
              <a:t> </a:t>
            </a:r>
            <a:r>
              <a:rPr lang="en-CA" sz="4000" dirty="0" err="1" smtClean="0"/>
              <a:t>ኢአሐተ</a:t>
            </a:r>
            <a:r>
              <a:rPr lang="en-CA" sz="4000" dirty="0" smtClean="0"/>
              <a:t> </a:t>
            </a:r>
            <a:r>
              <a:rPr lang="en-CA" sz="4000" dirty="0" err="1" smtClean="0"/>
              <a:t>ሰዓተ</a:t>
            </a:r>
            <a:r>
              <a:rPr lang="en-CA" sz="4000" dirty="0" smtClean="0"/>
              <a:t> </a:t>
            </a:r>
            <a:r>
              <a:rPr lang="en-CA" sz="4000" dirty="0" err="1" smtClean="0"/>
              <a:t>ወኢከመ</a:t>
            </a:r>
            <a:r>
              <a:rPr lang="en-CA" sz="4000" dirty="0" smtClean="0"/>
              <a:t> </a:t>
            </a:r>
            <a:r>
              <a:rPr lang="en-CA" sz="4000" dirty="0" err="1" smtClean="0"/>
              <a:t>ቅጽበተ</a:t>
            </a:r>
            <a:r>
              <a:rPr lang="en-CA" sz="4000" dirty="0" smtClean="0"/>
              <a:t> </a:t>
            </a:r>
            <a:r>
              <a:rPr lang="en-CA" sz="4000" dirty="0" err="1" smtClean="0"/>
              <a:t>ዓይን</a:t>
            </a:r>
            <a:r>
              <a:rPr lang="en-CA" sz="4000" dirty="0" smtClean="0"/>
              <a:t> </a:t>
            </a:r>
            <a:r>
              <a:rPr lang="en-CA" sz="4000" dirty="0" err="1" smtClean="0"/>
              <a:t>አላ</a:t>
            </a:r>
            <a:r>
              <a:rPr lang="en-CA" sz="4000" dirty="0" smtClean="0"/>
              <a:t> </a:t>
            </a:r>
            <a:r>
              <a:rPr lang="en-CA" sz="4000" dirty="0" err="1" smtClean="0"/>
              <a:t>መጠዎ</a:t>
            </a:r>
            <a:r>
              <a:rPr lang="en-CA" sz="4000" dirty="0" smtClean="0"/>
              <a:t> </a:t>
            </a:r>
            <a:r>
              <a:rPr lang="en-CA" sz="4000" dirty="0" err="1" smtClean="0"/>
              <a:t>በእንቲ</a:t>
            </a:r>
            <a:endParaRPr lang="en-CA" sz="4000" dirty="0" smtClean="0"/>
          </a:p>
          <a:p>
            <a:r>
              <a:rPr lang="en-CA" sz="4000" dirty="0" err="1" smtClean="0"/>
              <a:t>አነ</a:t>
            </a:r>
            <a:r>
              <a:rPr lang="en-CA" sz="4000" dirty="0" smtClean="0"/>
              <a:t> </a:t>
            </a:r>
            <a:r>
              <a:rPr lang="en-CA" sz="4000" dirty="0" err="1" smtClean="0"/>
              <a:t>ለሕይወተ</a:t>
            </a:r>
            <a:r>
              <a:rPr lang="en-CA" sz="4000" dirty="0" smtClean="0"/>
              <a:t> </a:t>
            </a:r>
            <a:r>
              <a:rPr lang="en-CA" sz="4000" dirty="0" err="1" smtClean="0"/>
              <a:t>ወለመድኃ</a:t>
            </a:r>
            <a:endParaRPr lang="en-CA" sz="4000" dirty="0" smtClean="0"/>
          </a:p>
          <a:p>
            <a:r>
              <a:rPr lang="en-CA" sz="4000" dirty="0" err="1" smtClean="0"/>
              <a:t>ኒት</a:t>
            </a:r>
            <a:r>
              <a:rPr lang="en-CA" sz="4000" dirty="0" smtClean="0"/>
              <a:t> </a:t>
            </a:r>
            <a:r>
              <a:rPr lang="en-CA" sz="4000" dirty="0" err="1" smtClean="0"/>
              <a:t>ወለሥርየተ</a:t>
            </a:r>
            <a:r>
              <a:rPr lang="en-CA" sz="4000" dirty="0" smtClean="0"/>
              <a:t> </a:t>
            </a:r>
            <a:r>
              <a:rPr lang="en-CA" sz="4000" dirty="0" err="1" smtClean="0"/>
              <a:t>ኃጢአት</a:t>
            </a:r>
            <a:r>
              <a:rPr lang="en-CA" sz="4000" dirty="0" smtClean="0"/>
              <a:t> </a:t>
            </a:r>
            <a:r>
              <a:rPr lang="en-CA" sz="4000" dirty="0" err="1" smtClean="0"/>
              <a:t>ለእለ</a:t>
            </a:r>
            <a:r>
              <a:rPr lang="en-CA" sz="4000" dirty="0" smtClean="0"/>
              <a:t>  </a:t>
            </a:r>
            <a:r>
              <a:rPr lang="en-CA" sz="4000" dirty="0" err="1" smtClean="0"/>
              <a:t>ይትሜጠዉ</a:t>
            </a:r>
            <a:r>
              <a:rPr lang="en-CA" sz="4000" dirty="0" smtClean="0"/>
              <a:t>  </a:t>
            </a:r>
            <a:r>
              <a:rPr lang="en-CA" sz="4000" dirty="0" err="1" smtClean="0"/>
              <a:t>እም</a:t>
            </a:r>
            <a:endParaRPr lang="en-CA" sz="4000" dirty="0" smtClean="0"/>
          </a:p>
          <a:p>
            <a:r>
              <a:rPr lang="en-CA" sz="4000" dirty="0" err="1" smtClean="0"/>
              <a:t>ኔሁ</a:t>
            </a:r>
            <a:r>
              <a:rPr lang="en-CA" sz="4000" dirty="0" smtClean="0"/>
              <a:t> </a:t>
            </a:r>
            <a:r>
              <a:rPr lang="en-CA" sz="4000" dirty="0" err="1" smtClean="0"/>
              <a:t>በአሚን</a:t>
            </a:r>
            <a:r>
              <a:rPr lang="en-CA" sz="4000" dirty="0" smtClean="0"/>
              <a:t>። </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102.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smtClean="0">
                <a:solidFill>
                  <a:srgbClr val="FFFF00"/>
                </a:solidFill>
                <a:uFill>
                  <a:solidFill>
                    <a:srgbClr val="0329D6"/>
                  </a:solidFill>
                </a:uFill>
              </a:rPr>
              <a:t>People:</a:t>
            </a:r>
            <a:r>
              <a:rPr lang="en-US" sz="3000" dirty="0" smtClean="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559970668"/>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103.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smtClean="0"/>
              <a:t>፥ </a:t>
            </a:r>
            <a:r>
              <a:rPr lang="en-CA" sz="3800" dirty="0" err="1" smtClean="0"/>
              <a:t>እእመንውን</a:t>
            </a:r>
            <a:r>
              <a:rPr lang="en-CA" sz="3800" dirty="0" smtClean="0"/>
              <a:t>። </a:t>
            </a:r>
          </a:p>
          <a:p>
            <a:r>
              <a:rPr lang="en-CA" sz="3800" dirty="0" err="1" smtClean="0"/>
              <a:t>እዚ</a:t>
            </a:r>
            <a:r>
              <a:rPr lang="en-CA" sz="3800" dirty="0" smtClean="0"/>
              <a:t> </a:t>
            </a:r>
            <a:r>
              <a:rPr lang="en-CA" sz="2000" dirty="0" smtClean="0">
                <a:solidFill>
                  <a:srgbClr val="FFC000"/>
                </a:solidFill>
              </a:rPr>
              <a:t>(</a:t>
            </a:r>
            <a:r>
              <a:rPr lang="en-CA" sz="2000" dirty="0" err="1" smtClean="0">
                <a:solidFill>
                  <a:srgbClr val="FFC000"/>
                </a:solidFill>
              </a:rPr>
              <a:t>ምልከታ</a:t>
            </a:r>
            <a:r>
              <a:rPr lang="en-CA" sz="2000" dirty="0" smtClean="0">
                <a:solidFill>
                  <a:srgbClr val="FFC000"/>
                </a:solidFill>
              </a:rPr>
              <a:t>) </a:t>
            </a:r>
            <a:r>
              <a:rPr lang="en-CA" sz="3800" dirty="0" err="1" smtClean="0"/>
              <a:t>ናይ</a:t>
            </a:r>
            <a:r>
              <a:rPr lang="en-CA" sz="3800" dirty="0" smtClean="0"/>
              <a:t> </a:t>
            </a:r>
            <a:r>
              <a:rPr lang="en-CA" sz="3800" dirty="0" err="1" smtClean="0"/>
              <a:t>ጐይታናን</a:t>
            </a:r>
            <a:r>
              <a:rPr lang="en-CA" sz="3800" dirty="0" smtClean="0"/>
              <a:t> </a:t>
            </a:r>
            <a:r>
              <a:rPr lang="en-CA" sz="3800" dirty="0" err="1" smtClean="0"/>
              <a:t>ኣምላኽናን</a:t>
            </a:r>
            <a:r>
              <a:rPr lang="en-CA" sz="3800" dirty="0" smtClean="0"/>
              <a:t> </a:t>
            </a:r>
            <a:r>
              <a:rPr lang="en-CA" sz="3800" dirty="0" err="1" smtClean="0"/>
              <a:t>መድኃኒናን</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ሥጋኡን</a:t>
            </a:r>
            <a:r>
              <a:rPr lang="en-CA" sz="3800" dirty="0" smtClean="0"/>
              <a:t> </a:t>
            </a:r>
            <a:r>
              <a:rPr lang="en-CA" sz="3800" dirty="0" err="1" smtClean="0"/>
              <a:t>ደሙን</a:t>
            </a:r>
            <a:r>
              <a:rPr lang="en-CA" sz="3800" dirty="0" smtClean="0"/>
              <a:t> </a:t>
            </a:r>
            <a:r>
              <a:rPr lang="en-CA" sz="3800" dirty="0" err="1" smtClean="0"/>
              <a:t>ከም</a:t>
            </a:r>
            <a:r>
              <a:rPr lang="en-CA" sz="3800" dirty="0" smtClean="0"/>
              <a:t> </a:t>
            </a:r>
            <a:r>
              <a:rPr lang="en-CA" sz="3800" dirty="0" err="1" smtClean="0"/>
              <a:t>ዝኾነ</a:t>
            </a:r>
            <a:r>
              <a:rPr lang="en-CA" sz="3800" dirty="0" smtClean="0"/>
              <a:t>፣ </a:t>
            </a:r>
            <a:r>
              <a:rPr lang="en-CA" sz="3800" dirty="0" err="1" smtClean="0"/>
              <a:t>ንእኡ</a:t>
            </a:r>
            <a:r>
              <a:rPr lang="en-CA" sz="3800" dirty="0" smtClean="0"/>
              <a:t> </a:t>
            </a:r>
            <a:r>
              <a:rPr lang="en-CA" sz="3800" dirty="0" err="1" smtClean="0"/>
              <a:t>ምስጋናን</a:t>
            </a:r>
            <a:r>
              <a:rPr lang="en-CA" sz="3800" dirty="0" smtClean="0"/>
              <a:t> </a:t>
            </a:r>
            <a:r>
              <a:rPr lang="en-CA" sz="3800" dirty="0" err="1" smtClean="0"/>
              <a:t>ክብርን</a:t>
            </a:r>
            <a:r>
              <a:rPr lang="en-CA" sz="3800" dirty="0" smtClean="0"/>
              <a:t>፣ </a:t>
            </a:r>
            <a:r>
              <a:rPr lang="en-CA" sz="3800" dirty="0" err="1" smtClean="0"/>
              <a:t>ስግደትን</a:t>
            </a:r>
            <a:r>
              <a:rPr lang="en-CA" sz="3800" dirty="0" smtClean="0"/>
              <a:t> </a:t>
            </a:r>
            <a:r>
              <a:rPr lang="en-CA" sz="3800" dirty="0" err="1" smtClean="0"/>
              <a:t>ዝግብኦ</a:t>
            </a:r>
            <a:r>
              <a:rPr lang="en-CA" sz="3800" dirty="0" smtClean="0"/>
              <a:t> </a:t>
            </a:r>
            <a:r>
              <a:rPr lang="en-CA" sz="3800" dirty="0" err="1" smtClean="0"/>
              <a:t>እዩ</a:t>
            </a:r>
            <a:r>
              <a:rPr lang="en-CA" sz="3800" dirty="0" smtClean="0"/>
              <a:t>፣ </a:t>
            </a:r>
            <a:r>
              <a:rPr lang="en-CA" sz="3800" dirty="0" err="1" smtClean="0"/>
              <a:t>ምስ</a:t>
            </a:r>
            <a:r>
              <a:rPr lang="en-CA" sz="3800" dirty="0" smtClean="0"/>
              <a:t> </a:t>
            </a:r>
            <a:r>
              <a:rPr lang="en-CA" sz="3800" dirty="0" err="1" smtClean="0"/>
              <a:t>ለዋህ</a:t>
            </a:r>
            <a:r>
              <a:rPr lang="en-CA" sz="3800" dirty="0" smtClean="0"/>
              <a:t> </a:t>
            </a:r>
            <a:r>
              <a:rPr lang="en-CA" sz="3800" dirty="0" err="1" smtClean="0"/>
              <a:t>ሰማያዊ</a:t>
            </a:r>
            <a:r>
              <a:rPr lang="en-CA" sz="3800" dirty="0" smtClean="0"/>
              <a:t> </a:t>
            </a:r>
            <a:r>
              <a:rPr lang="en-CA" sz="3800" dirty="0" err="1" smtClean="0"/>
              <a:t>ኣቦኡን</a:t>
            </a:r>
            <a:r>
              <a:rPr lang="en-CA" sz="3800" dirty="0" smtClean="0"/>
              <a:t> </a:t>
            </a:r>
            <a:r>
              <a:rPr lang="en-CA" sz="3800" dirty="0" err="1" smtClean="0"/>
              <a:t>ምስ</a:t>
            </a:r>
            <a:r>
              <a:rPr lang="en-CA" sz="3800" dirty="0" smtClean="0"/>
              <a:t> </a:t>
            </a:r>
            <a:r>
              <a:rPr lang="en-CA" sz="3800" dirty="0" err="1" smtClean="0"/>
              <a:t>መሕወዪ</a:t>
            </a:r>
            <a:r>
              <a:rPr lang="en-CA" sz="3800" dirty="0" smtClean="0"/>
              <a:t> </a:t>
            </a:r>
            <a:r>
              <a:rPr lang="en-CA" sz="3800" dirty="0" err="1" smtClean="0"/>
              <a:t>መንፈስ</a:t>
            </a:r>
            <a:r>
              <a:rPr lang="en-CA" sz="3800" dirty="0" smtClean="0"/>
              <a:t> </a:t>
            </a:r>
            <a:r>
              <a:rPr lang="en-CA" sz="3800" dirty="0" err="1" smtClean="0"/>
              <a:t>ቅዱስን</a:t>
            </a:r>
            <a:r>
              <a:rPr lang="en-CA" sz="3800" dirty="0" smtClean="0"/>
              <a:t> </a:t>
            </a:r>
            <a:r>
              <a:rPr lang="en-CA" sz="3800" dirty="0" err="1" smtClean="0"/>
              <a:t>ሎምን</a:t>
            </a:r>
            <a:r>
              <a:rPr lang="en-CA" sz="3800" dirty="0" smtClean="0"/>
              <a:t> </a:t>
            </a:r>
            <a:r>
              <a:rPr lang="en-CA" sz="3800" dirty="0" err="1" smtClean="0"/>
              <a:t>ኵሉ</a:t>
            </a:r>
            <a:r>
              <a:rPr lang="en-CA" sz="3800" dirty="0" smtClean="0"/>
              <a:t> </a:t>
            </a:r>
            <a:r>
              <a:rPr lang="en-CA" sz="3800" dirty="0" err="1" smtClean="0"/>
              <a:t>ሳዕን</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ኣሜን</a:t>
            </a:r>
            <a:r>
              <a:rPr lang="en-CA" sz="3800" dirty="0" smtClean="0"/>
              <a:t>።</a:t>
            </a:r>
            <a:endParaRPr lang="en-CA" sz="3800" dirty="0"/>
          </a:p>
        </p:txBody>
      </p:sp>
      <p:sp>
        <p:nvSpPr>
          <p:cNvPr id="2" name="Rectangle 1"/>
          <p:cNvSpPr/>
          <p:nvPr/>
        </p:nvSpPr>
        <p:spPr>
          <a:xfrm>
            <a:off x="-29071" y="2541"/>
            <a:ext cx="4087095" cy="6971139"/>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፻፫.</a:t>
            </a:r>
            <a:r>
              <a:rPr lang="en-CA" sz="3700" dirty="0" smtClean="0"/>
              <a:t>አአምን፥ </a:t>
            </a:r>
            <a:r>
              <a:rPr lang="en-CA" sz="3700" dirty="0" err="1" smtClean="0"/>
              <a:t>አአምን</a:t>
            </a:r>
            <a:r>
              <a:rPr lang="en-CA" sz="3700" dirty="0"/>
              <a:t>፥ </a:t>
            </a:r>
            <a:r>
              <a:rPr lang="en-CA" sz="3700" dirty="0" err="1"/>
              <a:t>አአምን</a:t>
            </a:r>
            <a:r>
              <a:rPr lang="en-CA" sz="3700" dirty="0"/>
              <a:t>፥ </a:t>
            </a:r>
            <a:r>
              <a:rPr lang="en-CA" sz="3700" dirty="0" err="1" smtClean="0"/>
              <a:t>ወእትአመን</a:t>
            </a:r>
            <a:r>
              <a:rPr lang="en-CA" sz="3700" dirty="0" smtClean="0"/>
              <a:t> </a:t>
            </a:r>
            <a:r>
              <a:rPr lang="en-CA" sz="3700" dirty="0" err="1" smtClean="0"/>
              <a:t>ከመ</a:t>
            </a:r>
            <a:r>
              <a:rPr lang="en-CA" sz="3700" dirty="0" smtClean="0"/>
              <a:t> </a:t>
            </a:r>
            <a:r>
              <a:rPr lang="en-CA" sz="3700" dirty="0" err="1" smtClean="0"/>
              <a:t>ዝንቱ</a:t>
            </a:r>
            <a:r>
              <a:rPr lang="en-CA" sz="3700" dirty="0" smtClean="0"/>
              <a:t> </a:t>
            </a:r>
            <a:r>
              <a:rPr lang="en-CA" sz="3700" dirty="0" err="1" smtClean="0"/>
              <a:t>ውእቱ</a:t>
            </a:r>
            <a:r>
              <a:rPr lang="en-CA" sz="37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3700" dirty="0" err="1" smtClean="0"/>
              <a:t>ሥጋሁ</a:t>
            </a:r>
            <a:r>
              <a:rPr lang="en-CA" sz="3700" dirty="0" smtClean="0"/>
              <a:t> </a:t>
            </a:r>
            <a:r>
              <a:rPr lang="en-CA" sz="3700" dirty="0" err="1" smtClean="0"/>
              <a:t>ወደሙ</a:t>
            </a:r>
            <a:r>
              <a:rPr lang="en-CA" sz="3700" dirty="0" smtClean="0"/>
              <a:t> </a:t>
            </a:r>
            <a:r>
              <a:rPr lang="en-CA" sz="3700" dirty="0" err="1" smtClean="0"/>
              <a:t>ለእግዚእነ</a:t>
            </a:r>
            <a:r>
              <a:rPr lang="en-CA" sz="3700" dirty="0" smtClean="0"/>
              <a:t> </a:t>
            </a:r>
            <a:r>
              <a:rPr lang="en-CA" sz="3700" dirty="0" err="1" smtClean="0"/>
              <a:t>ወአምላክነ</a:t>
            </a:r>
            <a:r>
              <a:rPr lang="en-CA" sz="3700" dirty="0" smtClean="0"/>
              <a:t> </a:t>
            </a:r>
            <a:r>
              <a:rPr lang="en-CA" sz="3700" dirty="0" err="1" smtClean="0"/>
              <a:t>ወመድኃኒነ</a:t>
            </a:r>
            <a:r>
              <a:rPr lang="en-CA" sz="3700" dirty="0" smtClean="0"/>
              <a:t> </a:t>
            </a:r>
            <a:r>
              <a:rPr lang="en-CA" sz="3700" dirty="0" err="1" smtClean="0"/>
              <a:t>ኢየሱስ</a:t>
            </a:r>
            <a:r>
              <a:rPr lang="en-CA" sz="3700" dirty="0" smtClean="0"/>
              <a:t> </a:t>
            </a:r>
            <a:r>
              <a:rPr lang="en-CA" sz="3700" dirty="0" err="1" smtClean="0"/>
              <a:t>ክርስቶስ</a:t>
            </a:r>
            <a:r>
              <a:rPr lang="en-CA" sz="3700" dirty="0" smtClean="0"/>
              <a:t>። </a:t>
            </a:r>
            <a:r>
              <a:rPr lang="en-CA" sz="3700" dirty="0" err="1" smtClean="0"/>
              <a:t>ዝውእቱ</a:t>
            </a:r>
            <a:r>
              <a:rPr lang="en-CA" sz="3700" dirty="0" smtClean="0"/>
              <a:t> </a:t>
            </a:r>
            <a:r>
              <a:rPr lang="en-CA" sz="3700" dirty="0" err="1" smtClean="0"/>
              <a:t>ዘሎቱ</a:t>
            </a:r>
            <a:r>
              <a:rPr lang="en-CA" sz="3700" dirty="0" smtClean="0"/>
              <a:t> </a:t>
            </a:r>
            <a:r>
              <a:rPr lang="en-CA" sz="3700" dirty="0" err="1" smtClean="0"/>
              <a:t>ይደሉ</a:t>
            </a:r>
            <a:r>
              <a:rPr lang="en-CA" sz="3700" dirty="0" smtClean="0"/>
              <a:t> </a:t>
            </a:r>
            <a:r>
              <a:rPr lang="en-CA" sz="3700" dirty="0" err="1" smtClean="0"/>
              <a:t>ክብር</a:t>
            </a:r>
            <a:r>
              <a:rPr lang="en-CA" sz="3700" dirty="0" smtClean="0"/>
              <a:t> </a:t>
            </a:r>
            <a:r>
              <a:rPr lang="en-CA" sz="3700" dirty="0" err="1" smtClean="0"/>
              <a:t>ወስብሐት</a:t>
            </a:r>
            <a:r>
              <a:rPr lang="en-CA" sz="3700" dirty="0" smtClean="0"/>
              <a:t> </a:t>
            </a:r>
            <a:r>
              <a:rPr lang="en-CA" sz="3700" dirty="0" err="1" smtClean="0"/>
              <a:t>ወስግደት</a:t>
            </a:r>
            <a:r>
              <a:rPr lang="en-CA" sz="3700" dirty="0" smtClean="0"/>
              <a:t> </a:t>
            </a:r>
            <a:r>
              <a:rPr lang="en-CA" sz="3700" dirty="0" err="1" smtClean="0"/>
              <a:t>ምስለ</a:t>
            </a:r>
            <a:r>
              <a:rPr lang="en-CA" sz="3700" dirty="0" smtClean="0"/>
              <a:t> </a:t>
            </a:r>
            <a:r>
              <a:rPr lang="en-CA" sz="3700" dirty="0" err="1" smtClean="0"/>
              <a:t>አቡሁ</a:t>
            </a:r>
            <a:r>
              <a:rPr lang="en-CA" sz="3700" dirty="0" smtClean="0"/>
              <a:t> </a:t>
            </a:r>
            <a:r>
              <a:rPr lang="en-CA" sz="3700" dirty="0" err="1" smtClean="0"/>
              <a:t>ኄር</a:t>
            </a:r>
            <a:r>
              <a:rPr lang="en-CA" sz="3700" dirty="0" smtClean="0"/>
              <a:t> </a:t>
            </a:r>
            <a:r>
              <a:rPr lang="en-CA" sz="3700" dirty="0" err="1" smtClean="0"/>
              <a:t>ሰማያዊ</a:t>
            </a:r>
            <a:r>
              <a:rPr lang="en-CA" sz="3700" dirty="0" smtClean="0"/>
              <a:t> </a:t>
            </a:r>
            <a:r>
              <a:rPr lang="en-CA" sz="3700" dirty="0" err="1" smtClean="0"/>
              <a:t>ወመንፈስ</a:t>
            </a:r>
            <a:r>
              <a:rPr lang="en-CA" sz="3700" dirty="0" smtClean="0"/>
              <a:t> </a:t>
            </a:r>
            <a:r>
              <a:rPr lang="en-CA" sz="3700" dirty="0" err="1" smtClean="0"/>
              <a:t>ቅዱስ</a:t>
            </a:r>
            <a:r>
              <a:rPr lang="en-CA" sz="3700" dirty="0" smtClean="0"/>
              <a:t> </a:t>
            </a:r>
            <a:r>
              <a:rPr lang="en-CA" sz="3700" dirty="0" err="1" smtClean="0"/>
              <a:t>ማሕየዊ</a:t>
            </a:r>
            <a:r>
              <a:rPr lang="en-CA" sz="3700" dirty="0" smtClean="0"/>
              <a:t> </a:t>
            </a:r>
            <a:r>
              <a:rPr lang="en-CA" sz="3700" dirty="0" err="1" smtClean="0"/>
              <a:t>ይእዜኒ</a:t>
            </a:r>
            <a:r>
              <a:rPr lang="en-CA" sz="3700" dirty="0" smtClean="0"/>
              <a:t> </a:t>
            </a:r>
            <a:r>
              <a:rPr lang="en-CA" sz="3700" dirty="0" err="1" smtClean="0"/>
              <a:t>ወዘልፈኒ</a:t>
            </a:r>
            <a:r>
              <a:rPr lang="en-CA" sz="3700" dirty="0" smtClean="0"/>
              <a:t> </a:t>
            </a:r>
            <a:r>
              <a:rPr lang="en-CA" sz="3700" dirty="0" err="1" smtClean="0"/>
              <a:t>ወለዓለመ</a:t>
            </a:r>
            <a:r>
              <a:rPr lang="en-CA" sz="3700" dirty="0" smtClean="0"/>
              <a:t> </a:t>
            </a:r>
            <a:r>
              <a:rPr lang="en-CA" sz="3700" dirty="0" err="1" smtClean="0"/>
              <a:t>ዓለም</a:t>
            </a:r>
            <a:r>
              <a:rPr lang="en-CA" sz="3700" dirty="0" smtClean="0"/>
              <a:t> </a:t>
            </a:r>
            <a:r>
              <a:rPr lang="en-CA" sz="3700" dirty="0" err="1" smtClean="0"/>
              <a:t>አሜን</a:t>
            </a:r>
            <a:r>
              <a:rPr lang="en-CA" sz="3700" dirty="0" smtClean="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103. </a:t>
            </a:r>
            <a:r>
              <a:rPr lang="en-US" sz="3000" dirty="0"/>
              <a:t>I believe, I believe, I believe and I confess that </a:t>
            </a:r>
            <a:r>
              <a:rPr lang="en-US" sz="3000" dirty="0" smtClean="0"/>
              <a:t>this </a:t>
            </a:r>
            <a:r>
              <a:rPr lang="en-US" sz="2000" dirty="0" smtClean="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r>
              <a:rPr lang="en-US" sz="3000" dirty="0" smtClean="0"/>
              <a:t>.</a:t>
            </a:r>
            <a:endParaRPr lang="en-US" sz="3000" dirty="0"/>
          </a:p>
        </p:txBody>
      </p:sp>
    </p:spTree>
    <p:extLst>
      <p:ext uri="{BB962C8B-B14F-4D97-AF65-F5344CB8AC3E}">
        <p14:creationId xmlns:p14="http://schemas.microsoft.com/office/powerpoint/2010/main" val="273157854"/>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smtClean="0">
                <a:solidFill>
                  <a:srgbClr val="FFC000"/>
                </a:solidFill>
              </a:rPr>
              <a:t>105. </a:t>
            </a:r>
            <a:r>
              <a:rPr lang="en-CA" sz="4400" dirty="0" smtClean="0"/>
              <a:t>ኦ </a:t>
            </a:r>
            <a:r>
              <a:rPr lang="en-CA" sz="4400" dirty="0" err="1" smtClean="0"/>
              <a:t>እግዚኣብሄር</a:t>
            </a:r>
            <a:r>
              <a:rPr lang="en-CA" sz="4400" dirty="0" smtClean="0"/>
              <a:t> </a:t>
            </a:r>
            <a:r>
              <a:rPr lang="en-CA" sz="4400" dirty="0" err="1" smtClean="0"/>
              <a:t>ኣምላኸይ</a:t>
            </a:r>
            <a:r>
              <a:rPr lang="en-CA" sz="4400" dirty="0" smtClean="0"/>
              <a:t>፣ </a:t>
            </a:r>
            <a:r>
              <a:rPr lang="en-CA" sz="4400" dirty="0" err="1" smtClean="0"/>
              <a:t>ባህ</a:t>
            </a:r>
            <a:r>
              <a:rPr lang="en-CA" sz="4400" dirty="0" smtClean="0"/>
              <a:t> </a:t>
            </a:r>
            <a:r>
              <a:rPr lang="en-CA" sz="4400" dirty="0" err="1" smtClean="0"/>
              <a:t>ዘብለካ</a:t>
            </a:r>
            <a:r>
              <a:rPr lang="en-CA" sz="4400" dirty="0" smtClean="0"/>
              <a:t> </a:t>
            </a:r>
            <a:r>
              <a:rPr lang="en-CA" sz="4400" dirty="0" err="1" smtClean="0"/>
              <a:t>መሥዋዕቲ</a:t>
            </a:r>
            <a:r>
              <a:rPr lang="en-CA" sz="4400" dirty="0" smtClean="0"/>
              <a:t> </a:t>
            </a:r>
            <a:r>
              <a:rPr lang="en-CA" sz="4400" dirty="0" err="1" smtClean="0"/>
              <a:t>ሥጋ</a:t>
            </a:r>
            <a:r>
              <a:rPr lang="en-CA" sz="4400" dirty="0" smtClean="0"/>
              <a:t> </a:t>
            </a:r>
            <a:r>
              <a:rPr lang="en-CA" sz="4400" dirty="0" err="1" smtClean="0"/>
              <a:t>ወድኻ</a:t>
            </a:r>
            <a:r>
              <a:rPr lang="en-CA" sz="4400" dirty="0" smtClean="0"/>
              <a:t> </a:t>
            </a:r>
            <a:r>
              <a:rPr lang="en-CA" sz="4400" dirty="0" err="1" smtClean="0"/>
              <a:t>እነሆ</a:t>
            </a:r>
            <a:r>
              <a:rPr lang="en-CA" sz="4400" dirty="0" smtClean="0"/>
              <a:t>፣ </a:t>
            </a:r>
            <a:r>
              <a:rPr lang="en-CA" sz="4400" dirty="0" err="1" smtClean="0"/>
              <a:t>ሓደ</a:t>
            </a:r>
            <a:r>
              <a:rPr lang="en-CA" sz="4400" dirty="0" smtClean="0"/>
              <a:t> </a:t>
            </a:r>
            <a:r>
              <a:rPr lang="en-CA" sz="4400" dirty="0" err="1" smtClean="0"/>
              <a:t>ወድኻ</a:t>
            </a:r>
            <a:r>
              <a:rPr lang="en-CA" sz="4400" dirty="0" smtClean="0"/>
              <a:t> </a:t>
            </a:r>
            <a:r>
              <a:rPr lang="en-CA" sz="4400" dirty="0" err="1" smtClean="0"/>
              <a:t>ምእንታይ</a:t>
            </a:r>
            <a:r>
              <a:rPr lang="en-CA" sz="4400" dirty="0" smtClean="0"/>
              <a:t> </a:t>
            </a:r>
            <a:r>
              <a:rPr lang="en-CA" sz="4400" dirty="0" err="1" smtClean="0"/>
              <a:t>ሞይቱ</a:t>
            </a:r>
            <a:r>
              <a:rPr lang="en-CA" sz="4400" dirty="0" smtClean="0"/>
              <a:t> </a:t>
            </a:r>
            <a:r>
              <a:rPr lang="en-CA" sz="4400" dirty="0" err="1" smtClean="0"/>
              <a:t>እዩ</a:t>
            </a:r>
            <a:r>
              <a:rPr lang="en-CA" sz="4400" dirty="0" smtClean="0"/>
              <a:t> </a:t>
            </a:r>
            <a:r>
              <a:rPr lang="en-CA" sz="4400" dirty="0" err="1" smtClean="0"/>
              <a:t>እሞ</a:t>
            </a:r>
            <a:r>
              <a:rPr lang="en-CA" sz="4400" dirty="0" smtClean="0"/>
              <a:t>፣ </a:t>
            </a:r>
            <a:r>
              <a:rPr lang="en-CA" sz="4400" dirty="0" err="1" smtClean="0"/>
              <a:t>በዚ</a:t>
            </a:r>
            <a:r>
              <a:rPr lang="en-CA" sz="4400" dirty="0" smtClean="0"/>
              <a:t> </a:t>
            </a:r>
            <a:r>
              <a:rPr lang="en-CA" sz="4400" dirty="0" err="1" smtClean="0"/>
              <a:t>ዅሉ</a:t>
            </a:r>
            <a:r>
              <a:rPr lang="en-CA" sz="4400" dirty="0" smtClean="0"/>
              <a:t> </a:t>
            </a:r>
            <a:r>
              <a:rPr lang="en-CA" sz="4400" dirty="0" err="1" smtClean="0"/>
              <a:t>ኃጢኣተይ</a:t>
            </a:r>
            <a:r>
              <a:rPr lang="en-CA" sz="4400" dirty="0" smtClean="0"/>
              <a:t> </a:t>
            </a:r>
            <a:r>
              <a:rPr lang="en-CA" sz="4400" dirty="0" err="1" smtClean="0"/>
              <a:t>ኣናሕስየለይ</a:t>
            </a:r>
            <a:r>
              <a:rPr lang="en-CA" sz="4400" dirty="0" smtClean="0"/>
              <a:t>።</a:t>
            </a:r>
            <a:endParaRPr lang="en-CA" sz="4400" dirty="0"/>
          </a:p>
        </p:txBody>
      </p:sp>
      <p:sp>
        <p:nvSpPr>
          <p:cNvPr id="2" name="Rectangle 1"/>
          <p:cNvSpPr/>
          <p:nvPr/>
        </p:nvSpPr>
        <p:spPr>
          <a:xfrm>
            <a:off x="-29071" y="390848"/>
            <a:ext cx="4087095" cy="5509200"/>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፻፭.</a:t>
            </a:r>
            <a:r>
              <a:rPr lang="en-CA" sz="4400" dirty="0" smtClean="0"/>
              <a:t>እግዚአብሔር </a:t>
            </a:r>
            <a:r>
              <a:rPr lang="en-CA" sz="4400" dirty="0" err="1" smtClean="0"/>
              <a:t>ኣምላኪየ</a:t>
            </a:r>
            <a:r>
              <a:rPr lang="en-CA" sz="4400" dirty="0" smtClean="0"/>
              <a:t>፣ </a:t>
            </a:r>
            <a:r>
              <a:rPr lang="en-CA" sz="4400" dirty="0" err="1" smtClean="0"/>
              <a:t>ናሁ</a:t>
            </a:r>
            <a:r>
              <a:rPr lang="en-CA" sz="4400" dirty="0" smtClean="0"/>
              <a:t> </a:t>
            </a:r>
            <a:r>
              <a:rPr lang="en-CA" sz="4400" dirty="0" err="1" smtClean="0"/>
              <a:t>ሥጋ</a:t>
            </a:r>
            <a:r>
              <a:rPr lang="en-CA" sz="4400" dirty="0" smtClean="0"/>
              <a:t> </a:t>
            </a:r>
            <a:r>
              <a:rPr lang="en-CA" sz="4400" dirty="0" err="1" smtClean="0"/>
              <a:t>ወልድከ</a:t>
            </a:r>
            <a:r>
              <a:rPr lang="en-CA" sz="4400" dirty="0" smtClean="0"/>
              <a:t> </a:t>
            </a:r>
            <a:r>
              <a:rPr lang="en-CA" sz="4400" dirty="0" err="1" smtClean="0"/>
              <a:t>መሥዋዕት</a:t>
            </a:r>
            <a:r>
              <a:rPr lang="en-CA" sz="4400" dirty="0" smtClean="0"/>
              <a:t> </a:t>
            </a:r>
            <a:r>
              <a:rPr lang="en-CA" sz="4400" dirty="0" err="1" smtClean="0"/>
              <a:t>ዘያሠምረከ</a:t>
            </a:r>
            <a:r>
              <a:rPr lang="en-CA" sz="4400" dirty="0" smtClean="0"/>
              <a:t>፣ </a:t>
            </a:r>
            <a:r>
              <a:rPr lang="en-CA" sz="4400" dirty="0" err="1" smtClean="0"/>
              <a:t>ወበዝንቱ</a:t>
            </a:r>
            <a:r>
              <a:rPr lang="en-CA" sz="4400" dirty="0" smtClean="0"/>
              <a:t> </a:t>
            </a:r>
            <a:r>
              <a:rPr lang="en-CA" sz="4400" dirty="0" err="1" smtClean="0"/>
              <a:t>አናሕሲ</a:t>
            </a:r>
            <a:r>
              <a:rPr lang="en-CA" sz="4400" dirty="0" smtClean="0"/>
              <a:t> </a:t>
            </a:r>
            <a:r>
              <a:rPr lang="en-CA" sz="4400" dirty="0" err="1" smtClean="0"/>
              <a:t>ሊተ</a:t>
            </a:r>
            <a:r>
              <a:rPr lang="en-CA" sz="4400" dirty="0" smtClean="0"/>
              <a:t> </a:t>
            </a:r>
            <a:r>
              <a:rPr lang="en-CA" sz="4400" dirty="0" err="1" smtClean="0"/>
              <a:t>ኵሎ</a:t>
            </a:r>
            <a:r>
              <a:rPr lang="en-CA" sz="4400" dirty="0" smtClean="0"/>
              <a:t> </a:t>
            </a:r>
            <a:r>
              <a:rPr lang="en-CA" sz="4400" dirty="0" err="1" smtClean="0"/>
              <a:t>ኃጢአትየ</a:t>
            </a:r>
            <a:r>
              <a:rPr lang="en-CA" sz="4400" dirty="0" smtClean="0"/>
              <a:t>፣ </a:t>
            </a:r>
            <a:r>
              <a:rPr lang="en-CA" sz="4400" dirty="0" err="1" smtClean="0"/>
              <a:t>እስመ</a:t>
            </a:r>
            <a:r>
              <a:rPr lang="en-CA" sz="4400" dirty="0" smtClean="0"/>
              <a:t> </a:t>
            </a:r>
            <a:r>
              <a:rPr lang="en-CA" sz="4400" dirty="0" err="1" smtClean="0"/>
              <a:t>በእንቲአየ</a:t>
            </a:r>
            <a:r>
              <a:rPr lang="en-CA" sz="4400" dirty="0" smtClean="0"/>
              <a:t> </a:t>
            </a:r>
            <a:r>
              <a:rPr lang="en-CA" sz="4400" dirty="0" err="1" smtClean="0"/>
              <a:t>ሞተ</a:t>
            </a:r>
            <a:r>
              <a:rPr lang="en-CA" sz="4400" dirty="0" smtClean="0"/>
              <a:t> </a:t>
            </a:r>
            <a:r>
              <a:rPr lang="en-CA" sz="4400" dirty="0" err="1" smtClean="0"/>
              <a:t>ወልድከ</a:t>
            </a:r>
            <a:r>
              <a:rPr lang="en-CA" sz="4400" dirty="0" smtClean="0"/>
              <a:t> </a:t>
            </a:r>
            <a:r>
              <a:rPr lang="en-CA" sz="4400" dirty="0" err="1" smtClean="0"/>
              <a:t>ዋሕድ</a:t>
            </a:r>
            <a:r>
              <a:rPr lang="en-CA" sz="4400" dirty="0" smtClean="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3400" b="1" dirty="0" smtClean="0">
                <a:solidFill>
                  <a:srgbClr val="FFFF00"/>
                </a:solidFill>
              </a:rPr>
              <a:t>:</a:t>
            </a:r>
            <a:r>
              <a:rPr lang="en-US" sz="1400" dirty="0" smtClean="0">
                <a:solidFill>
                  <a:srgbClr val="FFC000"/>
                </a:solidFill>
              </a:rPr>
              <a:t>  105. </a:t>
            </a:r>
            <a:r>
              <a:rPr lang="en-US" sz="3200" dirty="0" smtClean="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endParaRPr lang="en-US" sz="3800" dirty="0" smtClean="0"/>
          </a:p>
        </p:txBody>
      </p:sp>
    </p:spTree>
    <p:extLst>
      <p:ext uri="{BB962C8B-B14F-4D97-AF65-F5344CB8AC3E}">
        <p14:creationId xmlns:p14="http://schemas.microsoft.com/office/powerpoint/2010/main" val="3239369320"/>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smtClean="0">
                <a:solidFill>
                  <a:srgbClr val="FFC000"/>
                </a:solidFill>
              </a:rPr>
              <a:t>106. </a:t>
            </a:r>
            <a:r>
              <a:rPr lang="en-CA" sz="4500" dirty="0" err="1" smtClean="0"/>
              <a:t>እንሆ</a:t>
            </a:r>
            <a:r>
              <a:rPr lang="en-CA" sz="4500" dirty="0" smtClean="0"/>
              <a:t> </a:t>
            </a:r>
            <a:r>
              <a:rPr lang="en-CA" sz="4500" dirty="0" err="1" smtClean="0"/>
              <a:t>ኣብ</a:t>
            </a:r>
            <a:r>
              <a:rPr lang="en-CA" sz="4500" dirty="0" smtClean="0"/>
              <a:t> </a:t>
            </a:r>
            <a:r>
              <a:rPr lang="en-CA" sz="4500" dirty="0" err="1" smtClean="0"/>
              <a:t>ቀራንዮ</a:t>
            </a:r>
            <a:r>
              <a:rPr lang="en-CA" sz="4500" dirty="0" smtClean="0"/>
              <a:t> </a:t>
            </a:r>
          </a:p>
          <a:p>
            <a:r>
              <a:rPr lang="en-CA" sz="4500" dirty="0" err="1" smtClean="0"/>
              <a:t>ዝፈሰሰ</a:t>
            </a:r>
            <a:r>
              <a:rPr lang="en-CA" sz="4500" dirty="0" smtClean="0"/>
              <a:t> </a:t>
            </a:r>
            <a:r>
              <a:rPr lang="en-CA" sz="4500" dirty="0" err="1" smtClean="0"/>
              <a:t>ንጹሕ</a:t>
            </a:r>
            <a:r>
              <a:rPr lang="en-CA" sz="4500" dirty="0" smtClean="0"/>
              <a:t> </a:t>
            </a:r>
            <a:r>
              <a:rPr lang="en-CA" sz="4500" dirty="0" err="1" smtClean="0"/>
              <a:t>ደም</a:t>
            </a:r>
            <a:r>
              <a:rPr lang="en-CA" sz="4500" dirty="0" smtClean="0"/>
              <a:t> </a:t>
            </a:r>
            <a:r>
              <a:rPr lang="en-CA" sz="4500" dirty="0" err="1" smtClean="0"/>
              <a:t>ወድኻ</a:t>
            </a:r>
            <a:r>
              <a:rPr lang="en-CA" sz="4500" dirty="0" smtClean="0"/>
              <a:t>፣ </a:t>
            </a:r>
            <a:r>
              <a:rPr lang="en-CA" sz="4500" dirty="0" err="1" smtClean="0"/>
              <a:t>ምእንታይ</a:t>
            </a:r>
            <a:r>
              <a:rPr lang="en-CA" sz="4500" dirty="0" smtClean="0"/>
              <a:t> </a:t>
            </a:r>
            <a:r>
              <a:rPr lang="en-CA" sz="4500" dirty="0" err="1" smtClean="0"/>
              <a:t>ይጠርዕ</a:t>
            </a:r>
            <a:r>
              <a:rPr lang="en-CA" sz="4500" dirty="0" smtClean="0"/>
              <a:t> </a:t>
            </a:r>
            <a:r>
              <a:rPr lang="en-CA" sz="4500" dirty="0" err="1" smtClean="0"/>
              <a:t>ኣሎ</a:t>
            </a:r>
            <a:r>
              <a:rPr lang="en-CA" sz="4500" dirty="0" smtClean="0"/>
              <a:t>።</a:t>
            </a:r>
          </a:p>
          <a:p>
            <a:r>
              <a:rPr lang="en-CA" sz="4500" dirty="0" err="1" smtClean="0"/>
              <a:t>እዚ</a:t>
            </a:r>
            <a:r>
              <a:rPr lang="en-CA" sz="4500" dirty="0" smtClean="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smtClean="0">
                <a:solidFill>
                  <a:srgbClr val="FFC000"/>
                </a:solidFill>
              </a:rPr>
              <a:t>፻፮. </a:t>
            </a:r>
            <a:r>
              <a:rPr lang="en-CA" sz="4500" dirty="0" err="1" smtClean="0"/>
              <a:t>ወናሁ</a:t>
            </a:r>
            <a:r>
              <a:rPr lang="en-CA" sz="4500" dirty="0" smtClean="0"/>
              <a:t> </a:t>
            </a:r>
            <a:r>
              <a:rPr lang="en-CA" sz="4500" dirty="0" err="1" smtClean="0"/>
              <a:t>ደመ</a:t>
            </a:r>
            <a:r>
              <a:rPr lang="en-CA" sz="4500" dirty="0" smtClean="0"/>
              <a:t> </a:t>
            </a:r>
            <a:r>
              <a:rPr lang="en-CA" sz="4500" dirty="0" err="1" smtClean="0"/>
              <a:t>መሲሕከ</a:t>
            </a:r>
            <a:r>
              <a:rPr lang="en-CA" sz="4500" dirty="0" smtClean="0"/>
              <a:t> </a:t>
            </a:r>
            <a:r>
              <a:rPr lang="en-CA" sz="4500" dirty="0" err="1" smtClean="0"/>
              <a:t>ንጹሕ</a:t>
            </a:r>
            <a:r>
              <a:rPr lang="en-CA" sz="4500" dirty="0" smtClean="0"/>
              <a:t> </a:t>
            </a:r>
            <a:r>
              <a:rPr lang="en-CA" sz="4500" dirty="0" err="1" smtClean="0"/>
              <a:t>ዘተክዕወ</a:t>
            </a:r>
            <a:r>
              <a:rPr lang="en-CA" sz="4500" dirty="0" smtClean="0"/>
              <a:t> </a:t>
            </a:r>
            <a:r>
              <a:rPr lang="en-CA" sz="4500" dirty="0" err="1" smtClean="0"/>
              <a:t>በእንቲአየ</a:t>
            </a:r>
            <a:r>
              <a:rPr lang="en-CA" sz="4500" dirty="0" smtClean="0"/>
              <a:t> </a:t>
            </a:r>
            <a:r>
              <a:rPr lang="en-CA" sz="4500" dirty="0" err="1" smtClean="0"/>
              <a:t>በቀራንዮ</a:t>
            </a:r>
            <a:r>
              <a:rPr lang="en-CA" sz="4500" dirty="0" smtClean="0"/>
              <a:t> </a:t>
            </a:r>
            <a:r>
              <a:rPr lang="en-CA" sz="4500" dirty="0" err="1" smtClean="0"/>
              <a:t>ይኬልሕ</a:t>
            </a:r>
            <a:r>
              <a:rPr lang="en-CA" sz="4500" dirty="0" smtClean="0"/>
              <a:t> </a:t>
            </a:r>
            <a:r>
              <a:rPr lang="en-CA" sz="4500" dirty="0" err="1" smtClean="0"/>
              <a:t>ህየንቴየ</a:t>
            </a:r>
            <a:r>
              <a:rPr lang="en-CA" sz="4500" dirty="0" smtClean="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smtClean="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smtClean="0">
                <a:solidFill>
                  <a:srgbClr val="FFC000"/>
                </a:solidFill>
              </a:rPr>
              <a:t>106. </a:t>
            </a:r>
            <a:r>
              <a:rPr lang="en-US" sz="3800" dirty="0" smtClean="0"/>
              <a:t>And </a:t>
            </a:r>
            <a:r>
              <a:rPr lang="en-US" sz="3800" dirty="0"/>
              <a:t>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15369361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smtClean="0">
                <a:solidFill>
                  <a:srgbClr val="FF0000"/>
                </a:solidFill>
              </a:rPr>
              <a:t>ይ.ካ.ንፍቅ</a:t>
            </a:r>
            <a:r>
              <a:rPr lang="en-CA" sz="4000" dirty="0" smtClean="0"/>
              <a:t> </a:t>
            </a:r>
            <a:r>
              <a:rPr lang="en-CA" sz="1400" dirty="0">
                <a:solidFill>
                  <a:srgbClr val="FFC000"/>
                </a:solidFill>
              </a:rPr>
              <a:t>፵፩. </a:t>
            </a:r>
            <a:r>
              <a:rPr lang="en-CA" sz="4000" dirty="0" err="1" smtClean="0"/>
              <a:t>ወካዕበ</a:t>
            </a:r>
            <a:r>
              <a:rPr lang="en-CA" sz="4000" dirty="0" smtClean="0"/>
              <a:t> </a:t>
            </a:r>
            <a:r>
              <a:rPr lang="en-CA" sz="4000" dirty="0" err="1" smtClean="0"/>
              <a:t>ናስ</a:t>
            </a:r>
            <a:endParaRPr lang="en-CA" sz="4000" dirty="0" smtClean="0"/>
          </a:p>
          <a:p>
            <a:r>
              <a:rPr lang="en-CA" sz="4000" dirty="0" err="1" smtClean="0"/>
              <a:t>ተበቍዕ</a:t>
            </a:r>
            <a:r>
              <a:rPr lang="en-CA" sz="4000" dirty="0" smtClean="0"/>
              <a:t>  </a:t>
            </a:r>
            <a:r>
              <a:rPr lang="en-CA" sz="4000" dirty="0" err="1" smtClean="0"/>
              <a:t>ዘኵሎ</a:t>
            </a:r>
            <a:r>
              <a:rPr lang="en-CA" sz="4000" dirty="0" smtClean="0"/>
              <a:t>  </a:t>
            </a:r>
            <a:r>
              <a:rPr lang="en-CA" sz="4000" dirty="0" err="1" smtClean="0"/>
              <a:t>ይእኅዝ</a:t>
            </a:r>
            <a:r>
              <a:rPr lang="en-CA" sz="4000" dirty="0" smtClean="0"/>
              <a:t> </a:t>
            </a:r>
            <a:r>
              <a:rPr lang="en-CA" sz="4000" dirty="0" err="1"/>
              <a:t>እግዚአብሔር</a:t>
            </a:r>
            <a:r>
              <a:rPr lang="en-CA" sz="4000" dirty="0"/>
              <a:t> </a:t>
            </a:r>
            <a:r>
              <a:rPr lang="en-CA" sz="4000" dirty="0" err="1"/>
              <a:t>አብ</a:t>
            </a:r>
            <a:r>
              <a:rPr lang="en-CA" sz="4000" dirty="0"/>
              <a:t> </a:t>
            </a:r>
            <a:r>
              <a:rPr lang="en-CA" sz="4000" dirty="0" err="1" smtClean="0"/>
              <a:t>ለእግ</a:t>
            </a:r>
            <a:endParaRPr lang="en-CA" sz="4000" dirty="0" smtClean="0"/>
          </a:p>
          <a:p>
            <a:r>
              <a:rPr lang="en-CA" sz="4000" dirty="0" err="1" smtClean="0"/>
              <a:t>ዚእ</a:t>
            </a:r>
            <a:r>
              <a:rPr lang="en-CA" sz="4000" dirty="0" smtClean="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smtClean="0"/>
              <a:t>፥</a:t>
            </a:r>
            <a:endParaRPr lang="en-CA" sz="4000" dirty="0"/>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1400" dirty="0" smtClean="0">
                <a:solidFill>
                  <a:srgbClr val="FFC000"/>
                </a:solidFill>
              </a:rPr>
              <a:t> </a:t>
            </a:r>
            <a:r>
              <a:rPr lang="en-CA" sz="4000" dirty="0" err="1" smtClean="0"/>
              <a:t>ከም</a:t>
            </a:r>
            <a:r>
              <a:rPr lang="en-CA" sz="4000" dirty="0" smtClean="0"/>
              <a:t>  </a:t>
            </a:r>
            <a:r>
              <a:rPr lang="en-CA" sz="4000" dirty="0" err="1" smtClean="0"/>
              <a:t>ብሓ</a:t>
            </a:r>
            <a:endParaRPr lang="en-CA" sz="4000" dirty="0" smtClean="0"/>
          </a:p>
          <a:p>
            <a:r>
              <a:rPr lang="en-CA" sz="4000" dirty="0" err="1" smtClean="0"/>
              <a:t>ድሽ</a:t>
            </a:r>
            <a:r>
              <a:rPr lang="en-CA" sz="4000" dirty="0" smtClean="0"/>
              <a:t> </a:t>
            </a:r>
            <a:r>
              <a:rPr lang="en-CA" sz="4000" dirty="0" err="1"/>
              <a:t>ኵሉ</a:t>
            </a:r>
            <a:r>
              <a:rPr lang="en-CA" sz="4000" dirty="0"/>
              <a:t> </a:t>
            </a:r>
            <a:r>
              <a:rPr lang="en-CA" sz="4000" dirty="0" err="1"/>
              <a:t>ንዝሓዘ</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smtClean="0"/>
              <a:t>መሥዋዕ</a:t>
            </a:r>
            <a:endParaRPr lang="en-CA" sz="4000" dirty="0" smtClean="0"/>
          </a:p>
          <a:p>
            <a:r>
              <a:rPr lang="en-CA" sz="3600" dirty="0" err="1" smtClean="0"/>
              <a:t>ትን</a:t>
            </a:r>
            <a:r>
              <a:rPr lang="en-CA" sz="3600" dirty="0"/>
              <a:t>፥ </a:t>
            </a:r>
            <a:r>
              <a:rPr lang="en-CA" sz="3600" dirty="0" err="1"/>
              <a:t>ቀዳምያትን</a:t>
            </a:r>
            <a:r>
              <a:rPr lang="en-CA" sz="3600" dirty="0"/>
              <a:t> </a:t>
            </a:r>
            <a:r>
              <a:rPr lang="en-CA" sz="3600" dirty="0" err="1" smtClean="0"/>
              <a:t>ዓሥራትን</a:t>
            </a:r>
            <a:r>
              <a:rPr lang="en-CA" sz="3600" dirty="0"/>
              <a:t>፥ </a:t>
            </a:r>
            <a:endParaRPr lang="en-CA" sz="3600" dirty="0" smtClean="0"/>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The Apostles Prayer </a:t>
            </a:r>
            <a:r>
              <a:rPr lang="en-US" sz="2000" dirty="0">
                <a:solidFill>
                  <a:srgbClr val="FFC000"/>
                </a:solidFill>
                <a:uFill>
                  <a:solidFill>
                    <a:srgbClr val="D84800"/>
                  </a:solidFill>
                </a:uFill>
              </a:rPr>
              <a:t>of </a:t>
            </a:r>
            <a:r>
              <a:rPr lang="en-US" sz="2000" dirty="0" smtClean="0">
                <a:solidFill>
                  <a:srgbClr val="FFC000"/>
                </a:solidFill>
                <a:uFill>
                  <a:solidFill>
                    <a:srgbClr val="D84800"/>
                  </a:solidFill>
                </a:uFill>
              </a:rPr>
              <a:t>Oblation </a:t>
            </a:r>
          </a:p>
          <a:p>
            <a:pPr marL="40639" marR="40639">
              <a:spcBef>
                <a:spcPts val="600"/>
              </a:spcBef>
              <a:buClr>
                <a:srgbClr val="D84800"/>
              </a:buClr>
              <a:defRPr sz="2800"/>
            </a:pPr>
            <a:r>
              <a:rPr lang="en-US" sz="3300" dirty="0" err="1" smtClean="0">
                <a:solidFill>
                  <a:srgbClr val="FF0000"/>
                </a:solidFill>
                <a:uFill>
                  <a:solidFill>
                    <a:srgbClr val="D84800"/>
                  </a:solidFill>
                </a:uFill>
              </a:rPr>
              <a:t>Asst.Priest</a:t>
            </a:r>
            <a:r>
              <a:rPr lang="en-US" sz="3300" dirty="0" smtClean="0">
                <a:solidFill>
                  <a:srgbClr val="FF0000"/>
                </a:solidFill>
                <a:uFill>
                  <a:solidFill>
                    <a:srgbClr val="D84800"/>
                  </a:solidFill>
                </a:uFill>
              </a:rPr>
              <a:t>: </a:t>
            </a:r>
            <a:r>
              <a:rPr lang="en-US" sz="1400" dirty="0" smtClean="0">
                <a:solidFill>
                  <a:srgbClr val="FFC000"/>
                </a:solidFill>
                <a:uFill>
                  <a:solidFill>
                    <a:srgbClr val="D84800"/>
                  </a:solidFill>
                </a:uFill>
              </a:rPr>
              <a:t>41. </a:t>
            </a:r>
            <a:r>
              <a:rPr lang="en-US" sz="3300" dirty="0" smtClean="0">
                <a:uFill>
                  <a:solidFill>
                    <a:srgbClr val="D84800"/>
                  </a:solidFill>
                </a:uFill>
              </a:rPr>
              <a:t>And </a:t>
            </a:r>
            <a:r>
              <a:rPr lang="en-US" sz="3300" dirty="0">
                <a:uFill>
                  <a:solidFill>
                    <a:srgbClr val="D84800"/>
                  </a:solidFill>
                </a:uFill>
              </a:rPr>
              <a:t>again let us beseech </a:t>
            </a:r>
            <a:r>
              <a:rPr lang="en-US" sz="3300" dirty="0" smtClean="0">
                <a:uFill>
                  <a:solidFill>
                    <a:srgbClr val="D84800"/>
                  </a:solidFill>
                </a:uFill>
              </a:rPr>
              <a:t>the almighty </a:t>
            </a:r>
            <a:r>
              <a:rPr lang="en-US" sz="3300" dirty="0">
                <a:uFill>
                  <a:solidFill>
                    <a:srgbClr val="D84800"/>
                  </a:solidFill>
                </a:uFill>
              </a:rPr>
              <a:t>Lord, the Father of the Lord </a:t>
            </a:r>
            <a:r>
              <a:rPr lang="en-US" sz="3300" dirty="0" smtClean="0">
                <a:uFill>
                  <a:solidFill>
                    <a:srgbClr val="D84800"/>
                  </a:solidFill>
                </a:uFill>
              </a:rPr>
              <a:t>our </a:t>
            </a:r>
            <a:r>
              <a:rPr lang="en-US" sz="3300" dirty="0" err="1" smtClean="0">
                <a:uFill>
                  <a:solidFill>
                    <a:srgbClr val="D84800"/>
                  </a:solidFill>
                </a:uFill>
              </a:rPr>
              <a:t>Saviour</a:t>
            </a:r>
            <a:r>
              <a:rPr lang="en-US" sz="3300" dirty="0" smtClean="0">
                <a:uFill>
                  <a:solidFill>
                    <a:srgbClr val="D84800"/>
                  </a:solidFill>
                </a:uFill>
              </a:rPr>
              <a:t> </a:t>
            </a:r>
            <a:r>
              <a:rPr lang="en-US" sz="3300" dirty="0">
                <a:uFill>
                  <a:solidFill>
                    <a:srgbClr val="D84800"/>
                  </a:solidFill>
                </a:uFill>
              </a:rPr>
              <a:t>Jesus Christ, on behalf of </a:t>
            </a:r>
            <a:r>
              <a:rPr lang="en-US" sz="3300" dirty="0" smtClean="0">
                <a:uFill>
                  <a:solidFill>
                    <a:srgbClr val="D84800"/>
                  </a:solidFill>
                </a:uFill>
              </a:rPr>
              <a:t>those who </a:t>
            </a:r>
            <a:r>
              <a:rPr lang="en-US" sz="3300" dirty="0">
                <a:uFill>
                  <a:solidFill>
                    <a:srgbClr val="D84800"/>
                  </a:solidFill>
                </a:uFill>
              </a:rPr>
              <a:t>bring an oblation </a:t>
            </a:r>
            <a:r>
              <a:rPr lang="en-US" sz="3300" dirty="0" smtClean="0">
                <a:uFill>
                  <a:solidFill>
                    <a:srgbClr val="D84800"/>
                  </a:solidFill>
                </a:uFill>
              </a:rPr>
              <a:t>within </a:t>
            </a:r>
            <a:r>
              <a:rPr lang="en-US" sz="3300" dirty="0">
                <a:uFill>
                  <a:solidFill>
                    <a:srgbClr val="D84800"/>
                  </a:solidFill>
                </a:uFill>
              </a:rPr>
              <a:t>the one </a:t>
            </a:r>
            <a:r>
              <a:rPr lang="en-US" sz="3300" dirty="0" smtClean="0">
                <a:uFill>
                  <a:solidFill>
                    <a:srgbClr val="D84800"/>
                  </a:solidFill>
                </a:uFill>
              </a:rPr>
              <a:t>holy universal </a:t>
            </a:r>
            <a:r>
              <a:rPr lang="en-US" sz="3300" dirty="0">
                <a:uFill>
                  <a:solidFill>
                    <a:srgbClr val="D84800"/>
                  </a:solidFill>
                </a:uFill>
              </a:rPr>
              <a:t>church, a sacrifice, first-fruits</a:t>
            </a:r>
            <a:r>
              <a:rPr lang="en-US" sz="3300" dirty="0" smtClean="0">
                <a:uFill>
                  <a:solidFill>
                    <a:srgbClr val="D84800"/>
                  </a:solidFill>
                </a:uFill>
              </a:rPr>
              <a:t>, tithes</a:t>
            </a:r>
            <a:r>
              <a:rPr lang="en-US" sz="3300" dirty="0">
                <a:uFill>
                  <a:solidFill>
                    <a:srgbClr val="D84800"/>
                  </a:solidFill>
                </a:uFill>
              </a:rPr>
              <a:t>, a thank offering, a memorial, </a:t>
            </a:r>
            <a:r>
              <a:rPr lang="en-US" sz="3300" dirty="0" smtClean="0">
                <a:uFill>
                  <a:solidFill>
                    <a:srgbClr val="D84800"/>
                  </a:solidFill>
                </a:uFill>
              </a:rPr>
              <a:t>whether</a:t>
            </a:r>
          </a:p>
        </p:txBody>
      </p:sp>
    </p:spTree>
    <p:extLst>
      <p:ext uri="{BB962C8B-B14F-4D97-AF65-F5344CB8AC3E}">
        <p14:creationId xmlns:p14="http://schemas.microsoft.com/office/powerpoint/2010/main" val="2851470774"/>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smtClean="0">
                <a:solidFill>
                  <a:srgbClr val="FFC000"/>
                </a:solidFill>
              </a:rPr>
              <a:t>107. </a:t>
            </a:r>
            <a:r>
              <a:rPr lang="en-CA" sz="4000" dirty="0" err="1" smtClean="0"/>
              <a:t>ምእንቲ</a:t>
            </a:r>
            <a:r>
              <a:rPr lang="en-CA" sz="4000" dirty="0" smtClean="0"/>
              <a:t> </a:t>
            </a:r>
            <a:r>
              <a:rPr lang="en-CA" sz="4000" dirty="0" err="1" smtClean="0"/>
              <a:t>ደሙ</a:t>
            </a:r>
            <a:r>
              <a:rPr lang="en-CA" sz="4000" dirty="0" smtClean="0"/>
              <a:t> </a:t>
            </a:r>
            <a:r>
              <a:rPr lang="en-CA" sz="4000" dirty="0" err="1" smtClean="0"/>
              <a:t>ተቐበለለይ</a:t>
            </a:r>
            <a:r>
              <a:rPr lang="en-CA" sz="4000" dirty="0" smtClean="0"/>
              <a:t> ። </a:t>
            </a:r>
            <a:r>
              <a:rPr lang="en-CA" sz="4000" dirty="0" err="1" smtClean="0"/>
              <a:t>ከመይ</a:t>
            </a:r>
            <a:r>
              <a:rPr lang="en-CA" sz="4000" dirty="0" smtClean="0"/>
              <a:t> </a:t>
            </a:r>
            <a:r>
              <a:rPr lang="en-CA" sz="4000" dirty="0" err="1" smtClean="0"/>
              <a:t>ፍቑር</a:t>
            </a:r>
            <a:r>
              <a:rPr lang="en-CA" sz="4000" dirty="0" smtClean="0"/>
              <a:t> </a:t>
            </a:r>
            <a:r>
              <a:rPr lang="en-CA" sz="4000" dirty="0" err="1" smtClean="0"/>
              <a:t>ወድኻ</a:t>
            </a:r>
            <a:r>
              <a:rPr lang="en-CA" sz="4000" dirty="0" smtClean="0"/>
              <a:t>፣ </a:t>
            </a:r>
            <a:r>
              <a:rPr lang="en-CA" sz="4000" dirty="0" err="1" smtClean="0"/>
              <a:t>ምእንቲ</a:t>
            </a:r>
            <a:r>
              <a:rPr lang="en-CA" sz="4000" dirty="0" smtClean="0"/>
              <a:t> </a:t>
            </a:r>
            <a:r>
              <a:rPr lang="en-CA" sz="4000" dirty="0" err="1" smtClean="0"/>
              <a:t>ከስምረካ</a:t>
            </a:r>
            <a:r>
              <a:rPr lang="en-CA" sz="4000" dirty="0" smtClean="0"/>
              <a:t>፣ </a:t>
            </a:r>
            <a:r>
              <a:rPr lang="en-CA" sz="4000" dirty="0" err="1" smtClean="0"/>
              <a:t>ኲናትን</a:t>
            </a:r>
            <a:r>
              <a:rPr lang="en-CA" sz="4000" dirty="0" smtClean="0"/>
              <a:t> </a:t>
            </a:r>
            <a:r>
              <a:rPr lang="en-CA" sz="4000" dirty="0" err="1" smtClean="0"/>
              <a:t>ሽግርን</a:t>
            </a:r>
            <a:r>
              <a:rPr lang="en-CA" sz="4000" dirty="0" smtClean="0"/>
              <a:t> </a:t>
            </a:r>
            <a:r>
              <a:rPr lang="en-CA" sz="4000" dirty="0" err="1" smtClean="0"/>
              <a:t>ተቐቢሉ</a:t>
            </a:r>
            <a:r>
              <a:rPr lang="en-CA" sz="4000" dirty="0" smtClean="0"/>
              <a:t> </a:t>
            </a:r>
            <a:r>
              <a:rPr lang="en-CA" sz="4000" dirty="0" err="1" smtClean="0"/>
              <a:t>እዩ</a:t>
            </a:r>
            <a:r>
              <a:rPr lang="en-CA" sz="4000" dirty="0" smtClean="0"/>
              <a:t>። </a:t>
            </a:r>
          </a:p>
          <a:p>
            <a:r>
              <a:rPr lang="en-CA" sz="4000" dirty="0" err="1" smtClean="0"/>
              <a:t>ምስ</a:t>
            </a:r>
            <a:r>
              <a:rPr lang="en-CA" sz="4000" dirty="0" smtClean="0"/>
              <a:t> </a:t>
            </a:r>
            <a:r>
              <a:rPr lang="en-CA" sz="4000" dirty="0" err="1" smtClean="0"/>
              <a:t>ደሓንኩውን</a:t>
            </a:r>
            <a:r>
              <a:rPr lang="en-CA" sz="4000" dirty="0" smtClean="0"/>
              <a:t> </a:t>
            </a:r>
            <a:r>
              <a:rPr lang="en-CA" sz="4000" dirty="0" err="1" smtClean="0"/>
              <a:t>ሰይጣን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ልበይ</a:t>
            </a:r>
            <a:r>
              <a:rPr lang="en-CA" sz="4000" dirty="0" smtClean="0"/>
              <a:t> </a:t>
            </a:r>
            <a:r>
              <a:rPr lang="en-CA" sz="4000" dirty="0" err="1" smtClean="0"/>
              <a:t>ኣትዩ</a:t>
            </a:r>
            <a:r>
              <a:rPr lang="en-CA" sz="4000" dirty="0" smtClean="0"/>
              <a:t>  </a:t>
            </a:r>
            <a:r>
              <a:rPr lang="en-CA" sz="4000" dirty="0" err="1" smtClean="0"/>
              <a:t>ብመንትጉ</a:t>
            </a:r>
            <a:r>
              <a:rPr lang="en-CA" sz="4000" dirty="0" smtClean="0"/>
              <a:t> </a:t>
            </a:r>
            <a:r>
              <a:rPr lang="en-CA" sz="4000" dirty="0" err="1" smtClean="0"/>
              <a:t>ወጊኡኒ</a:t>
            </a:r>
            <a:r>
              <a:rPr lang="en-CA" sz="4000" dirty="0" smtClean="0"/>
              <a:t> </a:t>
            </a:r>
            <a:r>
              <a:rPr lang="en-CA" sz="4000" dirty="0" err="1" smtClean="0"/>
              <a:t>እዩ</a:t>
            </a:r>
            <a:r>
              <a:rPr lang="en-CA" sz="4000" dirty="0" smtClean="0"/>
              <a:t> </a:t>
            </a:r>
            <a:r>
              <a:rPr lang="en-CA" sz="4000" dirty="0" err="1" smtClean="0"/>
              <a:t>እሞ</a:t>
            </a:r>
            <a:r>
              <a:rPr lang="en-CA" sz="4000" dirty="0" smtClean="0"/>
              <a:t>፣ ኦ </a:t>
            </a:r>
            <a:r>
              <a:rPr lang="en-CA" sz="4000" dirty="0" err="1" smtClean="0"/>
              <a:t>ጐይታ</a:t>
            </a:r>
            <a:r>
              <a:rPr lang="en-CA" sz="4000" dirty="0" smtClean="0"/>
              <a:t>፣ </a:t>
            </a:r>
            <a:r>
              <a:rPr lang="en-CA" sz="4000" dirty="0" err="1" smtClean="0"/>
              <a:t>ንሱ</a:t>
            </a:r>
            <a:r>
              <a:rPr lang="en-CA" sz="4000" dirty="0" smtClean="0"/>
              <a:t> </a:t>
            </a:r>
            <a:r>
              <a:rPr lang="en-CA" sz="4000" dirty="0" err="1" smtClean="0"/>
              <a:t>ጽኑዕ</a:t>
            </a:r>
            <a:r>
              <a:rPr lang="en-CA" sz="4000" dirty="0" smtClean="0"/>
              <a:t> </a:t>
            </a:r>
            <a:r>
              <a:rPr lang="en-CA" sz="4000" dirty="0" err="1" smtClean="0"/>
              <a:t>ከሳሲ</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ምሕረትካ</a:t>
            </a:r>
            <a:r>
              <a:rPr lang="en-CA" sz="4000" dirty="0" smtClean="0"/>
              <a:t> </a:t>
            </a:r>
            <a:r>
              <a:rPr lang="en-CA" sz="4000" dirty="0" err="1" smtClean="0"/>
              <a:t>ሃበኒ</a:t>
            </a:r>
            <a:r>
              <a:rPr lang="en-CA" sz="4000" dirty="0" smtClean="0"/>
              <a:t>።</a:t>
            </a:r>
            <a:endParaRPr lang="en-CA" sz="4000" dirty="0"/>
          </a:p>
        </p:txBody>
      </p:sp>
      <p:sp>
        <p:nvSpPr>
          <p:cNvPr id="2" name="Rectangle 1"/>
          <p:cNvSpPr/>
          <p:nvPr/>
        </p:nvSpPr>
        <p:spPr>
          <a:xfrm>
            <a:off x="-29071" y="-85141"/>
            <a:ext cx="3950139" cy="6863417"/>
          </a:xfrm>
          <a:prstGeom prst="rect">
            <a:avLst/>
          </a:prstGeom>
        </p:spPr>
        <p:txBody>
          <a:bodyPr wrap="square">
            <a:spAutoFit/>
          </a:bodyPr>
          <a:lstStyle/>
          <a:p>
            <a:r>
              <a:rPr lang="en-CA" sz="1400" dirty="0" smtClean="0">
                <a:solidFill>
                  <a:srgbClr val="FFC000"/>
                </a:solidFill>
              </a:rPr>
              <a:t>፻፯. </a:t>
            </a:r>
            <a:r>
              <a:rPr lang="en-CA" sz="4000" dirty="0" err="1" smtClean="0"/>
              <a:t>ወተወከፍ</a:t>
            </a:r>
            <a:r>
              <a:rPr lang="en-CA" sz="4000" dirty="0" smtClean="0"/>
              <a:t> </a:t>
            </a:r>
            <a:r>
              <a:rPr lang="en-CA" sz="4000" dirty="0" err="1" smtClean="0"/>
              <a:t>ስእለትየ</a:t>
            </a:r>
            <a:r>
              <a:rPr lang="en-CA" sz="4000" dirty="0" smtClean="0"/>
              <a:t> </a:t>
            </a:r>
            <a:r>
              <a:rPr lang="en-CA" sz="4000" dirty="0" err="1" smtClean="0"/>
              <a:t>በእንትአሁ</a:t>
            </a:r>
            <a:r>
              <a:rPr lang="en-CA" sz="4000" dirty="0" smtClean="0"/>
              <a:t> </a:t>
            </a:r>
            <a:r>
              <a:rPr lang="en-CA" sz="4000" dirty="0" err="1" smtClean="0"/>
              <a:t>እስመ</a:t>
            </a:r>
            <a:r>
              <a:rPr lang="en-CA" sz="4000" dirty="0" smtClean="0"/>
              <a:t> </a:t>
            </a:r>
            <a:r>
              <a:rPr lang="en-CA" sz="4000" dirty="0" err="1" smtClean="0"/>
              <a:t>በእንቲአየ</a:t>
            </a:r>
            <a:r>
              <a:rPr lang="en-CA" sz="4000" dirty="0" smtClean="0"/>
              <a:t> </a:t>
            </a:r>
            <a:r>
              <a:rPr lang="en-CA" sz="4000" dirty="0" err="1" smtClean="0"/>
              <a:t>ኵናት</a:t>
            </a:r>
            <a:r>
              <a:rPr lang="en-CA" sz="4000" dirty="0" smtClean="0"/>
              <a:t> </a:t>
            </a:r>
            <a:r>
              <a:rPr lang="en-CA" sz="4000" dirty="0" err="1" smtClean="0"/>
              <a:t>ወቅንዋት</a:t>
            </a:r>
            <a:r>
              <a:rPr lang="en-CA" sz="4000" dirty="0" smtClean="0"/>
              <a:t> </a:t>
            </a:r>
            <a:r>
              <a:rPr lang="en-CA" sz="4000" dirty="0" err="1" smtClean="0"/>
              <a:t>ተወክፈ</a:t>
            </a:r>
            <a:r>
              <a:rPr lang="en-CA" sz="4000" dirty="0" smtClean="0"/>
              <a:t> </a:t>
            </a:r>
            <a:r>
              <a:rPr lang="en-CA" sz="4000" dirty="0" err="1" smtClean="0"/>
              <a:t>ፍቁርከ</a:t>
            </a:r>
            <a:r>
              <a:rPr lang="en-CA" sz="4000" dirty="0" smtClean="0"/>
              <a:t>፣ </a:t>
            </a:r>
            <a:r>
              <a:rPr lang="en-CA" sz="4000" dirty="0" err="1" smtClean="0"/>
              <a:t>ወእምድኅረ</a:t>
            </a:r>
            <a:r>
              <a:rPr lang="en-CA" sz="4000" dirty="0" smtClean="0"/>
              <a:t> </a:t>
            </a:r>
            <a:r>
              <a:rPr lang="en-CA" sz="4000" dirty="0" err="1" smtClean="0"/>
              <a:t>ድኅንኩ</a:t>
            </a:r>
            <a:r>
              <a:rPr lang="en-CA" sz="4000" dirty="0" smtClean="0"/>
              <a:t> </a:t>
            </a:r>
            <a:r>
              <a:rPr lang="en-CA" sz="4000" dirty="0" err="1" smtClean="0"/>
              <a:t>ገብአ</a:t>
            </a:r>
            <a:r>
              <a:rPr lang="en-CA" sz="4000" dirty="0" smtClean="0"/>
              <a:t> </a:t>
            </a:r>
            <a:r>
              <a:rPr lang="en-CA" sz="4000" dirty="0" err="1" smtClean="0"/>
              <a:t>ሰይጣን</a:t>
            </a:r>
            <a:r>
              <a:rPr lang="en-CA" sz="4000" dirty="0" smtClean="0"/>
              <a:t> </a:t>
            </a:r>
            <a:r>
              <a:rPr lang="en-CA" sz="4000" dirty="0" err="1" smtClean="0"/>
              <a:t>ውስተ</a:t>
            </a:r>
            <a:r>
              <a:rPr lang="en-CA" sz="4000" dirty="0" smtClean="0"/>
              <a:t> </a:t>
            </a:r>
            <a:r>
              <a:rPr lang="en-CA" sz="4000" dirty="0" err="1" smtClean="0"/>
              <a:t>ልብየ</a:t>
            </a:r>
            <a:r>
              <a:rPr lang="en-CA" sz="4000" dirty="0" smtClean="0"/>
              <a:t> </a:t>
            </a:r>
            <a:r>
              <a:rPr lang="en-CA" sz="4000" dirty="0" err="1" smtClean="0"/>
              <a:t>ወነደፈኒ</a:t>
            </a:r>
            <a:r>
              <a:rPr lang="en-CA" sz="4000" dirty="0" smtClean="0"/>
              <a:t> </a:t>
            </a:r>
            <a:r>
              <a:rPr lang="en-CA" sz="4000" dirty="0" err="1" smtClean="0"/>
              <a:t>በኣሕፃሁ</a:t>
            </a:r>
            <a:r>
              <a:rPr lang="en-CA" sz="4000" dirty="0" smtClean="0"/>
              <a:t>። </a:t>
            </a:r>
            <a:r>
              <a:rPr lang="en-CA" sz="4000" dirty="0" err="1" smtClean="0"/>
              <a:t>ሀበኒ</a:t>
            </a:r>
            <a:r>
              <a:rPr lang="en-CA" sz="4000" dirty="0" smtClean="0"/>
              <a:t> </a:t>
            </a:r>
            <a:r>
              <a:rPr lang="en-CA" sz="4000" dirty="0" err="1" smtClean="0"/>
              <a:t>እግዚኦ</a:t>
            </a:r>
            <a:r>
              <a:rPr lang="en-CA" sz="4000" dirty="0" smtClean="0"/>
              <a:t> </a:t>
            </a:r>
            <a:r>
              <a:rPr lang="en-CA" sz="4000" dirty="0" err="1" smtClean="0"/>
              <a:t>ምሕረተከ</a:t>
            </a:r>
            <a:r>
              <a:rPr lang="en-CA" sz="4000" dirty="0" smtClean="0"/>
              <a:t> </a:t>
            </a:r>
            <a:r>
              <a:rPr lang="en-CA" sz="4000" dirty="0" err="1" smtClean="0"/>
              <a:t>እስመ</a:t>
            </a:r>
            <a:r>
              <a:rPr lang="en-CA" sz="4000" dirty="0" smtClean="0"/>
              <a:t> </a:t>
            </a:r>
            <a:r>
              <a:rPr lang="en-CA" sz="4000" dirty="0" err="1" smtClean="0"/>
              <a:t>መስተዋቅስ</a:t>
            </a:r>
            <a:r>
              <a:rPr lang="en-CA" sz="4000" dirty="0" smtClean="0"/>
              <a:t> </a:t>
            </a:r>
            <a:r>
              <a:rPr lang="en-CA" sz="4000" dirty="0" err="1" smtClean="0"/>
              <a:t>ጽኑዕ</a:t>
            </a:r>
            <a:r>
              <a:rPr lang="en-CA" sz="4000" dirty="0" smtClean="0"/>
              <a:t> </a:t>
            </a:r>
            <a:r>
              <a:rPr lang="en-CA" sz="4000" dirty="0" err="1" smtClean="0"/>
              <a:t>ውእቱ</a:t>
            </a:r>
            <a:r>
              <a:rPr lang="en-CA" sz="4000" dirty="0" smtClean="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107. </a:t>
            </a:r>
            <a:r>
              <a:rPr lang="en-US" sz="3200" dirty="0" smtClean="0">
                <a:uFill>
                  <a:solidFill>
                    <a:srgbClr val="000000"/>
                  </a:solidFill>
                </a:uFill>
              </a:rPr>
              <a:t>And </a:t>
            </a:r>
            <a:r>
              <a:rPr lang="en-US" sz="3200" dirty="0">
                <a:uFill>
                  <a:solidFill>
                    <a:srgbClr val="000000"/>
                  </a:solidFill>
                </a:uFill>
              </a:rPr>
              <a:t>accept my prayers for its sake, because Thy beloved accepted the spear and the nails for my sake and suffered to please Thee.  But after I was saved, Satan returned to my heart and pierced me through </a:t>
            </a:r>
            <a:r>
              <a:rPr lang="en-US" sz="3200" dirty="0" smtClean="0">
                <a:uFill>
                  <a:solidFill>
                    <a:srgbClr val="000000"/>
                  </a:solidFill>
                </a:uFill>
              </a:rPr>
              <a:t> With </a:t>
            </a:r>
            <a:r>
              <a:rPr lang="en-US" sz="3200" dirty="0">
                <a:uFill>
                  <a:solidFill>
                    <a:srgbClr val="000000"/>
                  </a:solidFill>
                </a:uFill>
              </a:rPr>
              <a:t>his darts.  Grant me, Lord, Thy mercy, because He is a powerful accuser. </a:t>
            </a:r>
          </a:p>
        </p:txBody>
      </p:sp>
    </p:spTree>
    <p:extLst>
      <p:ext uri="{BB962C8B-B14F-4D97-AF65-F5344CB8AC3E}">
        <p14:creationId xmlns:p14="http://schemas.microsoft.com/office/powerpoint/2010/main" val="3347322826"/>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7109639"/>
          </a:xfrm>
          <a:prstGeom prst="rect">
            <a:avLst/>
          </a:prstGeom>
        </p:spPr>
        <p:txBody>
          <a:bodyPr wrap="square">
            <a:spAutoFit/>
          </a:bodyPr>
          <a:lstStyle/>
          <a:p>
            <a:r>
              <a:rPr lang="en-CA" sz="1400" dirty="0" smtClean="0">
                <a:solidFill>
                  <a:srgbClr val="FFC000"/>
                </a:solidFill>
              </a:rPr>
              <a:t>108. </a:t>
            </a:r>
            <a:r>
              <a:rPr lang="en-CA" sz="3800" dirty="0" err="1" smtClean="0"/>
              <a:t>ብምኽንያት</a:t>
            </a:r>
            <a:r>
              <a:rPr lang="en-CA" sz="3800" dirty="0" smtClean="0"/>
              <a:t> </a:t>
            </a:r>
            <a:r>
              <a:rPr lang="en-CA" sz="3800" dirty="0" err="1" smtClean="0"/>
              <a:t>ኃጢኣት</a:t>
            </a:r>
            <a:r>
              <a:rPr lang="en-CA" sz="3800" dirty="0" smtClean="0"/>
              <a:t> </a:t>
            </a:r>
            <a:r>
              <a:rPr lang="en-CA" sz="3800" dirty="0" err="1" smtClean="0"/>
              <a:t>ቀቲሉኒ</a:t>
            </a:r>
            <a:r>
              <a:rPr lang="en-CA" sz="3800" dirty="0" smtClean="0"/>
              <a:t> </a:t>
            </a:r>
            <a:r>
              <a:rPr lang="en-CA" sz="3800" dirty="0" err="1" smtClean="0"/>
              <a:t>እዩ</a:t>
            </a:r>
            <a:r>
              <a:rPr lang="en-CA" sz="3800" dirty="0" smtClean="0"/>
              <a:t>፣ </a:t>
            </a:r>
            <a:r>
              <a:rPr lang="en-CA" sz="3800" dirty="0" err="1" smtClean="0"/>
              <a:t>ካብ</a:t>
            </a:r>
            <a:r>
              <a:rPr lang="en-CA" sz="3800" dirty="0" smtClean="0"/>
              <a:t> </a:t>
            </a:r>
            <a:r>
              <a:rPr lang="en-CA" sz="3800" dirty="0" err="1" smtClean="0"/>
              <a:t>ሕይወተይ</a:t>
            </a:r>
            <a:r>
              <a:rPr lang="en-CA" sz="3800" dirty="0" smtClean="0"/>
              <a:t> </a:t>
            </a:r>
            <a:r>
              <a:rPr lang="en-CA" sz="3800" dirty="0" err="1" smtClean="0"/>
              <a:t>ካባኻ</a:t>
            </a:r>
            <a:r>
              <a:rPr lang="en-CA" sz="3800" dirty="0" smtClean="0"/>
              <a:t> </a:t>
            </a:r>
            <a:r>
              <a:rPr lang="en-CA" sz="3800" dirty="0" err="1"/>
              <a:t>ክ</a:t>
            </a:r>
            <a:r>
              <a:rPr lang="en-CA" sz="3800" dirty="0" err="1" smtClean="0"/>
              <a:t>ፈሊ</a:t>
            </a:r>
            <a:r>
              <a:rPr lang="en-CA" sz="3800" dirty="0" smtClean="0"/>
              <a:t> </a:t>
            </a:r>
            <a:r>
              <a:rPr lang="en-CA" sz="3800" dirty="0" err="1" smtClean="0"/>
              <a:t>ንኣይ</a:t>
            </a:r>
            <a:r>
              <a:rPr lang="en-CA" sz="3800" dirty="0" smtClean="0"/>
              <a:t> </a:t>
            </a:r>
            <a:r>
              <a:rPr lang="en-CA" sz="3800" dirty="0" err="1" smtClean="0"/>
              <a:t>ንምስሓት</a:t>
            </a:r>
            <a:r>
              <a:rPr lang="en-CA" sz="3800" dirty="0" smtClean="0"/>
              <a:t> </a:t>
            </a:r>
            <a:r>
              <a:rPr lang="en-CA" sz="3800" dirty="0" err="1" smtClean="0"/>
              <a:t>ካብ</a:t>
            </a:r>
            <a:r>
              <a:rPr lang="en-CA" sz="3800" dirty="0" smtClean="0"/>
              <a:t> </a:t>
            </a:r>
            <a:r>
              <a:rPr lang="en-CA" sz="3800" dirty="0" err="1" smtClean="0"/>
              <a:t>ዘይጸግብ</a:t>
            </a:r>
            <a:r>
              <a:rPr lang="en-CA" sz="3800" dirty="0" smtClean="0"/>
              <a:t> (</a:t>
            </a:r>
            <a:r>
              <a:rPr lang="en-CA" sz="3800" dirty="0" err="1" smtClean="0"/>
              <a:t>ዘየቋርጽ</a:t>
            </a:r>
            <a:r>
              <a:rPr lang="en-CA" sz="3800" dirty="0" smtClean="0"/>
              <a:t>) </a:t>
            </a:r>
            <a:r>
              <a:rPr lang="en-CA" sz="3800" dirty="0" err="1" smtClean="0"/>
              <a:t>ደፋር</a:t>
            </a:r>
            <a:r>
              <a:rPr lang="en-CA" sz="3800" dirty="0" smtClean="0"/>
              <a:t> </a:t>
            </a:r>
            <a:r>
              <a:rPr lang="en-CA" sz="3800" dirty="0" err="1" smtClean="0"/>
              <a:t>ሰይጣን</a:t>
            </a:r>
            <a:r>
              <a:rPr lang="en-CA" sz="3800" dirty="0" smtClean="0"/>
              <a:t> </a:t>
            </a:r>
            <a:r>
              <a:rPr lang="en-CA" sz="3800" dirty="0" err="1" smtClean="0"/>
              <a:t>ኣድሕነኒ</a:t>
            </a:r>
            <a:r>
              <a:rPr lang="en-CA" sz="3800" dirty="0" smtClean="0"/>
              <a:t>።</a:t>
            </a:r>
          </a:p>
          <a:p>
            <a:r>
              <a:rPr lang="en-CA" sz="1400" dirty="0" smtClean="0">
                <a:solidFill>
                  <a:srgbClr val="FFC000"/>
                </a:solidFill>
              </a:rPr>
              <a:t>109. </a:t>
            </a:r>
            <a:r>
              <a:rPr lang="en-CA" sz="3800" dirty="0" smtClean="0"/>
              <a:t>ኦ </a:t>
            </a:r>
            <a:r>
              <a:rPr lang="en-CA" sz="3800" dirty="0" err="1" smtClean="0"/>
              <a:t>ጐይታ</a:t>
            </a:r>
            <a:r>
              <a:rPr lang="en-CA" sz="3800" dirty="0" smtClean="0"/>
              <a:t>፣ </a:t>
            </a:r>
            <a:r>
              <a:rPr lang="en-CA" sz="3800" dirty="0" err="1" smtClean="0"/>
              <a:t>ንስኻ</a:t>
            </a:r>
            <a:r>
              <a:rPr lang="en-CA" sz="3800" dirty="0" smtClean="0"/>
              <a:t> </a:t>
            </a:r>
            <a:r>
              <a:rPr lang="en-CA" sz="3800" dirty="0" err="1" smtClean="0"/>
              <a:t>ንጉሠይን</a:t>
            </a:r>
            <a:r>
              <a:rPr lang="en-CA" sz="3800" dirty="0" smtClean="0"/>
              <a:t> </a:t>
            </a:r>
            <a:r>
              <a:rPr lang="en-CA" sz="3800" dirty="0" err="1" smtClean="0"/>
              <a:t>ኣምላኸይን</a:t>
            </a:r>
            <a:r>
              <a:rPr lang="en-CA" sz="3800" dirty="0" smtClean="0"/>
              <a:t> </a:t>
            </a:r>
            <a:r>
              <a:rPr lang="en-CA" sz="3800" dirty="0" err="1" smtClean="0"/>
              <a:t>መድኃኒየይን</a:t>
            </a:r>
            <a:r>
              <a:rPr lang="en-CA" sz="3800" dirty="0" smtClean="0"/>
              <a:t> </a:t>
            </a:r>
            <a:r>
              <a:rPr lang="en-CA" sz="3800" dirty="0" err="1" smtClean="0"/>
              <a:t>ኢኻ</a:t>
            </a:r>
            <a:r>
              <a:rPr lang="en-CA" sz="3800" dirty="0" smtClean="0"/>
              <a:t> </a:t>
            </a:r>
            <a:r>
              <a:rPr lang="en-CA" sz="3800" dirty="0" err="1" smtClean="0"/>
              <a:t>እሞ</a:t>
            </a:r>
            <a:r>
              <a:rPr lang="en-CA" sz="3800" dirty="0" smtClean="0"/>
              <a:t> </a:t>
            </a:r>
            <a:r>
              <a:rPr lang="en-CA" sz="3800" dirty="0" err="1" smtClean="0"/>
              <a:t>ንኣይ</a:t>
            </a:r>
            <a:r>
              <a:rPr lang="en-CA" sz="3800" dirty="0" smtClean="0"/>
              <a:t> </a:t>
            </a:r>
            <a:r>
              <a:rPr lang="en-CA" sz="3800" dirty="0" err="1" smtClean="0"/>
              <a:t>ንባርያኻ</a:t>
            </a:r>
            <a:r>
              <a:rPr lang="en-CA" sz="3800" dirty="0" smtClean="0"/>
              <a:t> </a:t>
            </a:r>
            <a:r>
              <a:rPr lang="en-CA" sz="3800" dirty="0" err="1" smtClean="0"/>
              <a:t>ቍስሊ</a:t>
            </a:r>
            <a:r>
              <a:rPr lang="en-CA" sz="3800" dirty="0" smtClean="0"/>
              <a:t> </a:t>
            </a:r>
            <a:r>
              <a:rPr lang="en-CA" sz="3800" dirty="0" err="1" smtClean="0"/>
              <a:t>ነፍሰይን</a:t>
            </a:r>
            <a:r>
              <a:rPr lang="en-CA" sz="3800" dirty="0" smtClean="0"/>
              <a:t> </a:t>
            </a:r>
            <a:r>
              <a:rPr lang="en-CA" sz="3800" dirty="0" err="1" smtClean="0"/>
              <a:t>ሥጋይን</a:t>
            </a:r>
            <a:r>
              <a:rPr lang="en-CA" sz="3800" dirty="0" smtClean="0"/>
              <a:t> </a:t>
            </a:r>
            <a:r>
              <a:rPr lang="en-CA" sz="3800" dirty="0" err="1" smtClean="0"/>
              <a:t>ኣንቅጸለይ</a:t>
            </a:r>
            <a:r>
              <a:rPr lang="en-CA" sz="3800" dirty="0" smtClean="0"/>
              <a:t>። </a:t>
            </a:r>
            <a:endParaRPr lang="en-CA" sz="3800" dirty="0"/>
          </a:p>
        </p:txBody>
      </p:sp>
      <p:sp>
        <p:nvSpPr>
          <p:cNvPr id="2" name="Rectangle 1"/>
          <p:cNvSpPr/>
          <p:nvPr/>
        </p:nvSpPr>
        <p:spPr>
          <a:xfrm>
            <a:off x="-29071" y="-85141"/>
            <a:ext cx="4087095" cy="6247864"/>
          </a:xfrm>
          <a:prstGeom prst="rect">
            <a:avLst/>
          </a:prstGeom>
        </p:spPr>
        <p:txBody>
          <a:bodyPr wrap="square">
            <a:spAutoFit/>
          </a:bodyPr>
          <a:lstStyle/>
          <a:p>
            <a:r>
              <a:rPr lang="en-CA" sz="1400" dirty="0" smtClean="0">
                <a:solidFill>
                  <a:srgbClr val="FFC000"/>
                </a:solidFill>
              </a:rPr>
              <a:t>፻፰. </a:t>
            </a:r>
            <a:r>
              <a:rPr lang="en-CA" sz="4000" dirty="0" err="1" smtClean="0"/>
              <a:t>ወበሥንቀ</a:t>
            </a:r>
            <a:r>
              <a:rPr lang="en-CA" sz="4000" dirty="0" smtClean="0"/>
              <a:t> </a:t>
            </a:r>
            <a:r>
              <a:rPr lang="en-CA" sz="4000" dirty="0" err="1" smtClean="0"/>
              <a:t>ኃጢአት</a:t>
            </a:r>
            <a:r>
              <a:rPr lang="en-CA" sz="4000" dirty="0" smtClean="0"/>
              <a:t> </a:t>
            </a:r>
            <a:r>
              <a:rPr lang="en-CA" sz="4000" dirty="0" err="1" smtClean="0"/>
              <a:t>ቀተለኒ</a:t>
            </a:r>
            <a:r>
              <a:rPr lang="en-CA" sz="4000" dirty="0" smtClean="0"/>
              <a:t> ፣ </a:t>
            </a:r>
            <a:r>
              <a:rPr lang="en-CA" sz="4000" dirty="0" err="1" smtClean="0"/>
              <a:t>ተበቀል</a:t>
            </a:r>
            <a:r>
              <a:rPr lang="en-CA" sz="4000" dirty="0" smtClean="0"/>
              <a:t> </a:t>
            </a:r>
            <a:r>
              <a:rPr lang="en-CA" sz="4000" dirty="0" err="1" smtClean="0"/>
              <a:t>ሊተ</a:t>
            </a:r>
            <a:r>
              <a:rPr lang="en-CA" sz="4000" dirty="0" smtClean="0"/>
              <a:t> </a:t>
            </a:r>
            <a:r>
              <a:rPr lang="en-CA" sz="4000" dirty="0" err="1" smtClean="0"/>
              <a:t>እምደፋሪ</a:t>
            </a:r>
            <a:r>
              <a:rPr lang="en-CA" sz="4000" dirty="0" smtClean="0"/>
              <a:t>፣ </a:t>
            </a:r>
            <a:r>
              <a:rPr lang="en-CA" sz="4000" dirty="0" err="1" smtClean="0"/>
              <a:t>ዘኢይጸግብ</a:t>
            </a:r>
            <a:r>
              <a:rPr lang="en-CA" sz="4000" dirty="0" smtClean="0"/>
              <a:t> </a:t>
            </a:r>
            <a:r>
              <a:rPr lang="en-CA" sz="4000" dirty="0" err="1" smtClean="0"/>
              <a:t>አስሕቶትየ</a:t>
            </a:r>
            <a:r>
              <a:rPr lang="en-CA" sz="4000" dirty="0" smtClean="0"/>
              <a:t> </a:t>
            </a:r>
            <a:r>
              <a:rPr lang="en-CA" sz="4000" dirty="0" err="1" smtClean="0"/>
              <a:t>እምሕይወትየ</a:t>
            </a:r>
            <a:r>
              <a:rPr lang="en-CA" sz="4000" dirty="0" smtClean="0"/>
              <a:t>።</a:t>
            </a:r>
          </a:p>
          <a:p>
            <a:r>
              <a:rPr lang="en-CA" sz="1400" dirty="0" smtClean="0">
                <a:solidFill>
                  <a:srgbClr val="FFC000"/>
                </a:solidFill>
              </a:rPr>
              <a:t>፻፱. </a:t>
            </a:r>
            <a:r>
              <a:rPr lang="en-CA" sz="4000" dirty="0" err="1" smtClean="0"/>
              <a:t>አንተ</a:t>
            </a:r>
            <a:r>
              <a:rPr lang="en-CA" sz="4000" dirty="0" smtClean="0"/>
              <a:t> </a:t>
            </a:r>
            <a:r>
              <a:rPr lang="en-CA" sz="4000" dirty="0" err="1" smtClean="0"/>
              <a:t>እግዚኦ</a:t>
            </a:r>
            <a:r>
              <a:rPr lang="en-CA" sz="4000" dirty="0" smtClean="0"/>
              <a:t> </a:t>
            </a:r>
            <a:r>
              <a:rPr lang="en-CA" sz="4000" dirty="0" err="1" smtClean="0"/>
              <a:t>ንጉሥየ</a:t>
            </a:r>
            <a:r>
              <a:rPr lang="en-CA" sz="4000" dirty="0" smtClean="0"/>
              <a:t> </a:t>
            </a:r>
            <a:r>
              <a:rPr lang="en-CA" sz="4000" dirty="0" err="1" smtClean="0"/>
              <a:t>ወአምላኪየ</a:t>
            </a:r>
            <a:r>
              <a:rPr lang="en-CA" sz="4000" dirty="0" smtClean="0"/>
              <a:t> </a:t>
            </a:r>
            <a:r>
              <a:rPr lang="en-CA" sz="4000" dirty="0" err="1" smtClean="0"/>
              <a:t>ወመድኃኒየ</a:t>
            </a:r>
            <a:r>
              <a:rPr lang="en-CA" sz="4000" dirty="0" smtClean="0"/>
              <a:t>፣ </a:t>
            </a:r>
            <a:r>
              <a:rPr lang="en-CA" sz="4000" dirty="0" err="1" smtClean="0"/>
              <a:t>አጽምም</a:t>
            </a:r>
            <a:r>
              <a:rPr lang="en-CA" sz="4000" dirty="0" smtClean="0"/>
              <a:t> </a:t>
            </a:r>
            <a:r>
              <a:rPr lang="en-CA" sz="4000" dirty="0" err="1" smtClean="0"/>
              <a:t>ሊተ</a:t>
            </a:r>
            <a:r>
              <a:rPr lang="en-CA" sz="4000" dirty="0" smtClean="0"/>
              <a:t> </a:t>
            </a:r>
            <a:r>
              <a:rPr lang="en-CA" sz="4000" dirty="0" err="1" smtClean="0"/>
              <a:t>ቍስለ</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ለገብርከ</a:t>
            </a:r>
            <a:r>
              <a:rPr lang="en-CA" sz="4000" dirty="0" smtClean="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108. </a:t>
            </a:r>
            <a:r>
              <a:rPr lang="en-US" sz="3400" dirty="0" smtClean="0">
                <a:uFill>
                  <a:solidFill>
                    <a:srgbClr val="000000"/>
                  </a:solidFill>
                </a:uFill>
              </a:rPr>
              <a:t>And </a:t>
            </a:r>
            <a:r>
              <a:rPr lang="en-US" sz="3400" dirty="0">
                <a:uFill>
                  <a:solidFill>
                    <a:srgbClr val="000000"/>
                  </a:solidFill>
                </a:uFill>
              </a:rPr>
              <a:t>by the provision of sin he slew me.  Avenge me of the audacious one who is not satisfied with my being led astray from my life.
</a:t>
            </a:r>
            <a:r>
              <a:rPr lang="en-US" sz="1400" dirty="0" smtClean="0">
                <a:solidFill>
                  <a:srgbClr val="FFC000"/>
                </a:solidFill>
                <a:uFill>
                  <a:solidFill>
                    <a:srgbClr val="000000"/>
                  </a:solidFill>
                </a:uFill>
              </a:rPr>
              <a:t>109. </a:t>
            </a:r>
            <a:r>
              <a:rPr lang="en-US" sz="3400" dirty="0" smtClean="0">
                <a:uFill>
                  <a:solidFill>
                    <a:srgbClr val="000000"/>
                  </a:solidFill>
                </a:uFill>
              </a:rPr>
              <a:t>Thou</a:t>
            </a:r>
            <a:r>
              <a:rPr lang="en-US" sz="3400" dirty="0">
                <a:uFill>
                  <a:solidFill>
                    <a:srgbClr val="000000"/>
                  </a:solidFill>
                </a:uFill>
              </a:rPr>
              <a:t>, Lord, my King and my God and my Savior, blind up the wounds of the soul and body of me Thy servant. </a:t>
            </a:r>
          </a:p>
        </p:txBody>
      </p:sp>
    </p:spTree>
    <p:extLst>
      <p:ext uri="{BB962C8B-B14F-4D97-AF65-F5344CB8AC3E}">
        <p14:creationId xmlns:p14="http://schemas.microsoft.com/office/powerpoint/2010/main" val="3283383491"/>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smtClean="0">
                <a:solidFill>
                  <a:srgbClr val="FFC000"/>
                </a:solidFill>
              </a:rPr>
              <a:t>ጊዜ</a:t>
            </a:r>
            <a:r>
              <a:rPr lang="en-CA" sz="2000" b="1" dirty="0" smtClean="0">
                <a:solidFill>
                  <a:srgbClr val="FFC000"/>
                </a:solidFill>
              </a:rPr>
              <a:t> </a:t>
            </a:r>
            <a:r>
              <a:rPr lang="en-CA" sz="2000" b="1" dirty="0" err="1" smtClean="0">
                <a:solidFill>
                  <a:srgbClr val="FFC000"/>
                </a:solidFill>
              </a:rPr>
              <a:t>ተንሥኦ</a:t>
            </a:r>
            <a:r>
              <a:rPr lang="en-CA" sz="2000" b="1" dirty="0" smtClean="0">
                <a:solidFill>
                  <a:srgbClr val="FFC000"/>
                </a:solidFill>
              </a:rPr>
              <a:t> </a:t>
            </a:r>
            <a:r>
              <a:rPr lang="en-CA" sz="2000" b="1" dirty="0" err="1" smtClean="0">
                <a:solidFill>
                  <a:srgbClr val="FFC000"/>
                </a:solidFill>
              </a:rPr>
              <a:t>እምኣስተብርኮ</a:t>
            </a:r>
            <a:endParaRPr lang="en-CA" sz="2000" b="1" dirty="0" smtClean="0">
              <a:solidFill>
                <a:srgbClr val="FFC000"/>
              </a:solidFill>
            </a:endParaRPr>
          </a:p>
          <a:p>
            <a:r>
              <a:rPr lang="en-CA" sz="4400" b="1" dirty="0" err="1" smtClean="0">
                <a:solidFill>
                  <a:srgbClr val="FF0000"/>
                </a:solidFill>
              </a:rPr>
              <a:t>ይ.ካ</a:t>
            </a:r>
            <a:r>
              <a:rPr lang="en-CA" sz="4400" b="1" dirty="0" smtClean="0">
                <a:solidFill>
                  <a:srgbClr val="FF0000"/>
                </a:solidFill>
              </a:rPr>
              <a:t>.  </a:t>
            </a:r>
            <a:r>
              <a:rPr lang="en-CA" sz="4400" b="1" dirty="0" err="1" smtClean="0"/>
              <a:t>ሰላም</a:t>
            </a:r>
            <a:r>
              <a:rPr lang="en-CA" sz="4400" b="1" dirty="0" smtClean="0"/>
              <a:t> </a:t>
            </a:r>
            <a:r>
              <a:rPr lang="en-CA" sz="4400" b="1" dirty="0" err="1" smtClean="0"/>
              <a:t>ለኪ</a:t>
            </a:r>
            <a:r>
              <a:rPr lang="en-CA" sz="4400" b="1" dirty="0" smtClean="0"/>
              <a:t> </a:t>
            </a:r>
          </a:p>
          <a:p>
            <a:r>
              <a:rPr lang="en-CA" sz="4400" b="1" dirty="0" err="1" smtClean="0"/>
              <a:t>እንዘ</a:t>
            </a:r>
            <a:r>
              <a:rPr lang="en-CA" sz="4400" b="1" dirty="0" smtClean="0"/>
              <a:t> </a:t>
            </a:r>
            <a:r>
              <a:rPr lang="en-CA" sz="4400" b="1" dirty="0" err="1" smtClean="0"/>
              <a:t>ንሰግድ</a:t>
            </a:r>
            <a:r>
              <a:rPr lang="en-CA" sz="4400" b="1" dirty="0" smtClean="0"/>
              <a:t> </a:t>
            </a:r>
            <a:r>
              <a:rPr lang="en-CA" sz="4400" b="1" dirty="0" err="1" smtClean="0"/>
              <a:t>ንብለኪ</a:t>
            </a:r>
            <a:r>
              <a:rPr lang="en-CA" sz="4400" b="1" dirty="0" smtClean="0"/>
              <a:t>፥</a:t>
            </a:r>
          </a:p>
          <a:p>
            <a:r>
              <a:rPr lang="en-CA" sz="4400" b="1" dirty="0" err="1" smtClean="0"/>
              <a:t>ማርያም</a:t>
            </a:r>
            <a:r>
              <a:rPr lang="en-CA" sz="4400" b="1" dirty="0" smtClean="0"/>
              <a:t> </a:t>
            </a:r>
            <a:r>
              <a:rPr lang="en-CA" sz="4400" b="1" dirty="0" err="1" smtClean="0"/>
              <a:t>እምነ</a:t>
            </a:r>
            <a:r>
              <a:rPr lang="en-CA" sz="4400" b="1" dirty="0" smtClean="0"/>
              <a:t> </a:t>
            </a:r>
            <a:r>
              <a:rPr lang="en-CA" sz="4400" b="1" dirty="0" err="1" smtClean="0"/>
              <a:t>ናስተበቍዓኪ</a:t>
            </a:r>
            <a:r>
              <a:rPr lang="en-CA" sz="4400" b="1" dirty="0"/>
              <a:t>፣</a:t>
            </a:r>
            <a:endParaRPr lang="en-CA" sz="4400" b="1" dirty="0" smtClean="0"/>
          </a:p>
          <a:p>
            <a:r>
              <a:rPr lang="en-CA" sz="4400" b="1" dirty="0" err="1" smtClean="0">
                <a:solidFill>
                  <a:srgbClr val="FFFF00"/>
                </a:solidFill>
              </a:rPr>
              <a:t>ይ.ሕ</a:t>
            </a:r>
            <a:r>
              <a:rPr lang="en-CA" sz="4400" b="1" dirty="0" smtClean="0">
                <a:solidFill>
                  <a:srgbClr val="FFFF00"/>
                </a:solidFill>
              </a:rPr>
              <a:t>. </a:t>
            </a:r>
            <a:r>
              <a:rPr lang="en-CA" sz="4400" b="1" dirty="0" err="1" smtClean="0"/>
              <a:t>እምአርዌ</a:t>
            </a:r>
            <a:r>
              <a:rPr lang="en-CA" sz="4400" b="1" dirty="0" smtClean="0"/>
              <a:t> </a:t>
            </a:r>
            <a:r>
              <a:rPr lang="en-CA" sz="4400" b="1" dirty="0" err="1" smtClean="0"/>
              <a:t>ነዓዊ</a:t>
            </a:r>
            <a:r>
              <a:rPr lang="en-CA" sz="4400" b="1" dirty="0" smtClean="0"/>
              <a:t> </a:t>
            </a:r>
            <a:r>
              <a:rPr lang="en-CA" sz="4400" b="1" dirty="0" err="1" smtClean="0"/>
              <a:t>ተማኅፀነ</a:t>
            </a:r>
            <a:r>
              <a:rPr lang="en-CA" sz="4400" b="1" dirty="0" smtClean="0"/>
              <a:t> </a:t>
            </a:r>
            <a:r>
              <a:rPr lang="en-CA" sz="4400" b="1" dirty="0" err="1" smtClean="0"/>
              <a:t>ብኪ</a:t>
            </a:r>
            <a:r>
              <a:rPr lang="en-CA" sz="4400" b="1" dirty="0" smtClean="0"/>
              <a:t>፥</a:t>
            </a:r>
          </a:p>
          <a:p>
            <a:r>
              <a:rPr lang="en-CA" sz="4400" b="1" dirty="0" err="1" smtClean="0"/>
              <a:t>በእንተ</a:t>
            </a:r>
            <a:r>
              <a:rPr lang="en-CA" sz="4400" b="1" dirty="0" smtClean="0"/>
              <a:t> </a:t>
            </a:r>
            <a:r>
              <a:rPr lang="en-CA" sz="4400" b="1" dirty="0" err="1" smtClean="0"/>
              <a:t>ሐና</a:t>
            </a:r>
            <a:r>
              <a:rPr lang="en-CA" sz="4400" b="1" dirty="0" smtClean="0"/>
              <a:t> </a:t>
            </a:r>
            <a:r>
              <a:rPr lang="en-CA" sz="4400" b="1" dirty="0" err="1" smtClean="0"/>
              <a:t>እምኪ</a:t>
            </a:r>
            <a:r>
              <a:rPr lang="en-CA" sz="4400" b="1" dirty="0" smtClean="0"/>
              <a:t> </a:t>
            </a:r>
            <a:r>
              <a:rPr lang="en-CA" sz="4400" b="1" dirty="0" err="1" smtClean="0"/>
              <a:t>ወኢያቄም</a:t>
            </a:r>
            <a:r>
              <a:rPr lang="en-CA" sz="4400" b="1" dirty="0" smtClean="0"/>
              <a:t> </a:t>
            </a:r>
            <a:r>
              <a:rPr lang="en-CA" sz="4400" b="1" dirty="0" err="1" smtClean="0"/>
              <a:t>አቡኪ</a:t>
            </a:r>
            <a:r>
              <a:rPr lang="en-CA" sz="4400" b="1" dirty="0" smtClean="0"/>
              <a:t>፥ </a:t>
            </a:r>
            <a:r>
              <a:rPr lang="en-CA" sz="4400" b="1" dirty="0" err="1" smtClean="0"/>
              <a:t>ማሕበረነ</a:t>
            </a:r>
            <a:r>
              <a:rPr lang="en-CA" sz="4400" b="1" dirty="0" smtClean="0"/>
              <a:t> </a:t>
            </a:r>
            <a:r>
              <a:rPr lang="en-CA" sz="4400" b="1" dirty="0" err="1" smtClean="0"/>
              <a:t>ዮም</a:t>
            </a:r>
            <a:r>
              <a:rPr lang="en-CA" sz="4400" b="1" dirty="0" smtClean="0"/>
              <a:t> </a:t>
            </a:r>
            <a:r>
              <a:rPr lang="en-CA" sz="4400" b="1" dirty="0" err="1" smtClean="0"/>
              <a:t>ድንግል</a:t>
            </a:r>
            <a:r>
              <a:rPr lang="en-CA" sz="4400" b="1" dirty="0" smtClean="0"/>
              <a:t> </a:t>
            </a:r>
            <a:r>
              <a:rPr lang="en-CA" sz="4400" b="1" dirty="0" err="1" smtClean="0"/>
              <a:t>ባርኪ</a:t>
            </a:r>
            <a:r>
              <a:rPr lang="en-CA" sz="4400" b="1" dirty="0" smtClean="0"/>
              <a:t>።</a:t>
            </a:r>
            <a:endParaRPr lang="en-CA" sz="4400" b="1" dirty="0"/>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smtClean="0">
                <a:solidFill>
                  <a:srgbClr val="FFC000"/>
                </a:solidFill>
              </a:rPr>
              <a:t>ግዜ</a:t>
            </a:r>
            <a:r>
              <a:rPr lang="en-CA" sz="2000" b="1" dirty="0" smtClean="0">
                <a:solidFill>
                  <a:srgbClr val="FFC000"/>
                </a:solidFill>
              </a:rPr>
              <a:t> </a:t>
            </a:r>
            <a:r>
              <a:rPr lang="en-CA" sz="2000" b="1" dirty="0" err="1" smtClean="0">
                <a:solidFill>
                  <a:srgbClr val="FFC000"/>
                </a:solidFill>
              </a:rPr>
              <a:t>ምትንሣእ</a:t>
            </a:r>
            <a:r>
              <a:rPr lang="en-CA" sz="2000" b="1" dirty="0" smtClean="0">
                <a:solidFill>
                  <a:srgbClr val="FFC000"/>
                </a:solidFill>
              </a:rPr>
              <a:t> </a:t>
            </a:r>
            <a:r>
              <a:rPr lang="en-CA" sz="2000" b="1" dirty="0" err="1" smtClean="0">
                <a:solidFill>
                  <a:srgbClr val="FFC000"/>
                </a:solidFill>
              </a:rPr>
              <a:t>ካብ</a:t>
            </a:r>
            <a:r>
              <a:rPr lang="en-CA" sz="2000" b="1" dirty="0" smtClean="0">
                <a:solidFill>
                  <a:srgbClr val="FFC000"/>
                </a:solidFill>
              </a:rPr>
              <a:t> </a:t>
            </a:r>
            <a:r>
              <a:rPr lang="en-CA" sz="2000" b="1" dirty="0" err="1" smtClean="0">
                <a:solidFill>
                  <a:srgbClr val="FFC000"/>
                </a:solidFill>
              </a:rPr>
              <a:t>ምንብርካኽ</a:t>
            </a:r>
            <a:endParaRPr lang="en-CA" sz="2000" b="1" dirty="0" smtClean="0">
              <a:solidFill>
                <a:srgbClr val="FFC000"/>
              </a:solidFill>
            </a:endParaRPr>
          </a:p>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ንዓኺ</a:t>
            </a:r>
            <a:r>
              <a:rPr lang="en-CA" sz="4300" dirty="0" smtClean="0"/>
              <a:t> </a:t>
            </a:r>
            <a:r>
              <a:rPr lang="en-CA" sz="4300" dirty="0" err="1" smtClean="0"/>
              <a:t>ይኹን</a:t>
            </a:r>
            <a:r>
              <a:rPr lang="en-CA" sz="4300" dirty="0" smtClean="0"/>
              <a:t> </a:t>
            </a:r>
            <a:r>
              <a:rPr lang="en-CA" sz="4300" dirty="0" err="1" smtClean="0"/>
              <a:t>እናበልና</a:t>
            </a:r>
            <a:r>
              <a:rPr lang="en-CA" sz="4300" dirty="0" smtClean="0"/>
              <a:t> </a:t>
            </a:r>
            <a:r>
              <a:rPr lang="en-CA" sz="4300" dirty="0" err="1" smtClean="0"/>
              <a:t>ንሰግደልክን</a:t>
            </a:r>
            <a:r>
              <a:rPr lang="en-CA" sz="4300" dirty="0" smtClean="0"/>
              <a:t> </a:t>
            </a:r>
            <a:r>
              <a:rPr lang="en-CA" sz="4300" dirty="0" err="1" smtClean="0"/>
              <a:t>ንልምነክን</a:t>
            </a:r>
            <a:r>
              <a:rPr lang="en-CA" sz="4300" dirty="0" smtClean="0"/>
              <a:t> </a:t>
            </a:r>
            <a:r>
              <a:rPr lang="en-CA" sz="4300" dirty="0" err="1" smtClean="0"/>
              <a:t>ኣዴና</a:t>
            </a:r>
            <a:r>
              <a:rPr lang="en-CA" sz="4300" dirty="0" smtClean="0"/>
              <a:t> </a:t>
            </a:r>
            <a:r>
              <a:rPr lang="en-CA" sz="4300" dirty="0" err="1" smtClean="0"/>
              <a:t>ማርያም</a:t>
            </a:r>
            <a:r>
              <a:rPr lang="en-CA" sz="4300" dirty="0" smtClean="0"/>
              <a:t>፣</a:t>
            </a:r>
          </a:p>
          <a:p>
            <a:r>
              <a:rPr lang="en-CA" sz="4300" dirty="0" err="1" smtClean="0">
                <a:solidFill>
                  <a:srgbClr val="FFFF00"/>
                </a:solidFill>
              </a:rPr>
              <a:t>ይ.ሕ.</a:t>
            </a:r>
            <a:r>
              <a:rPr lang="en-CA" sz="4300" dirty="0" err="1" smtClean="0"/>
              <a:t>ካብ</a:t>
            </a:r>
            <a:r>
              <a:rPr lang="en-CA" sz="4300" dirty="0" smtClean="0"/>
              <a:t> </a:t>
            </a:r>
            <a:r>
              <a:rPr lang="en-CA" sz="4300" dirty="0" err="1" smtClean="0"/>
              <a:t>ሃዳናይ</a:t>
            </a:r>
            <a:r>
              <a:rPr lang="en-CA" sz="4300" dirty="0" smtClean="0"/>
              <a:t> </a:t>
            </a:r>
            <a:r>
              <a:rPr lang="en-CA" sz="4300" dirty="0" err="1" smtClean="0"/>
              <a:t>ኣራዊት</a:t>
            </a:r>
            <a:r>
              <a:rPr lang="en-CA" sz="4300" dirty="0" smtClean="0"/>
              <a:t> </a:t>
            </a:r>
            <a:r>
              <a:rPr lang="en-CA" sz="4300" dirty="0" err="1" smtClean="0"/>
              <a:t>ንምሕጸነኪ</a:t>
            </a:r>
            <a:r>
              <a:rPr lang="en-CA" sz="4300" dirty="0" smtClean="0"/>
              <a:t>፥ </a:t>
            </a:r>
            <a:r>
              <a:rPr lang="en-CA" sz="4300" dirty="0" err="1" smtClean="0"/>
              <a:t>ምእንቲ</a:t>
            </a:r>
            <a:r>
              <a:rPr lang="en-CA" sz="4300" dirty="0" smtClean="0"/>
              <a:t> </a:t>
            </a:r>
            <a:r>
              <a:rPr lang="en-CA" sz="4300" dirty="0" err="1" smtClean="0"/>
              <a:t>ሃና</a:t>
            </a:r>
            <a:r>
              <a:rPr lang="en-CA" sz="4300" dirty="0" smtClean="0"/>
              <a:t> </a:t>
            </a:r>
            <a:r>
              <a:rPr lang="en-CA" sz="4300" dirty="0" err="1" smtClean="0"/>
              <a:t>ኣዴኺን</a:t>
            </a:r>
            <a:r>
              <a:rPr lang="en-CA" sz="4300" dirty="0" smtClean="0"/>
              <a:t> </a:t>
            </a:r>
            <a:r>
              <a:rPr lang="en-CA" sz="4300" dirty="0" err="1" smtClean="0"/>
              <a:t>ኢያቄም</a:t>
            </a:r>
            <a:r>
              <a:rPr lang="en-CA" sz="4300" dirty="0" smtClean="0"/>
              <a:t> </a:t>
            </a:r>
            <a:r>
              <a:rPr lang="en-CA" sz="4300" dirty="0" err="1" smtClean="0"/>
              <a:t>ኣቦኽን</a:t>
            </a:r>
            <a:r>
              <a:rPr lang="en-CA" sz="4300" dirty="0" smtClean="0"/>
              <a:t>፥ </a:t>
            </a:r>
            <a:r>
              <a:rPr lang="en-CA" sz="4300" dirty="0" err="1" smtClean="0"/>
              <a:t>ማኅበርና</a:t>
            </a:r>
            <a:r>
              <a:rPr lang="en-CA" sz="4300" dirty="0" smtClean="0"/>
              <a:t> </a:t>
            </a:r>
            <a:r>
              <a:rPr lang="en-CA" sz="4300" dirty="0" err="1" smtClean="0"/>
              <a:t>ድንግል</a:t>
            </a:r>
            <a:r>
              <a:rPr lang="en-CA" sz="4300" dirty="0" smtClean="0"/>
              <a:t> </a:t>
            </a:r>
            <a:r>
              <a:rPr lang="en-CA" sz="4300" dirty="0" err="1" smtClean="0"/>
              <a:t>ባርኽልና</a:t>
            </a:r>
            <a:r>
              <a:rPr lang="en-CA" sz="4300" dirty="0" smtClean="0"/>
              <a:t>። </a:t>
            </a:r>
            <a:endParaRPr lang="en-CA" sz="4300" dirty="0"/>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b="1" dirty="0" smtClean="0">
                <a:solidFill>
                  <a:srgbClr val="FF0000"/>
                </a:solidFill>
              </a:rPr>
              <a:t>:</a:t>
            </a:r>
            <a:r>
              <a:rPr lang="en-US" sz="2900" dirty="0" smtClean="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b="1" dirty="0" smtClean="0">
                <a:solidFill>
                  <a:srgbClr val="FFFF00"/>
                </a:solidFill>
                <a:uFill>
                  <a:solidFill>
                    <a:srgbClr val="0329D6"/>
                  </a:solidFill>
                </a:uFill>
              </a:rPr>
              <a:t>:</a:t>
            </a:r>
            <a:r>
              <a:rPr lang="en-US" sz="2900" dirty="0" smtClean="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4249892817"/>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ሰላም</a:t>
            </a:r>
            <a:r>
              <a:rPr lang="en-CA" sz="5500" b="1" dirty="0" smtClean="0"/>
              <a:t> </a:t>
            </a:r>
            <a:r>
              <a:rPr lang="en-CA" sz="5500" b="1" dirty="0" err="1" smtClean="0"/>
              <a:t>ሰላም</a:t>
            </a:r>
            <a:r>
              <a:rPr lang="en-CA" sz="5500" b="1" dirty="0" smtClean="0"/>
              <a:t> </a:t>
            </a:r>
            <a:r>
              <a:rPr lang="en-CA" sz="5500" b="1" dirty="0" err="1" smtClean="0"/>
              <a:t>ለመልክዐ</a:t>
            </a:r>
            <a:r>
              <a:rPr lang="en-CA" sz="5500" b="1" dirty="0" smtClean="0"/>
              <a:t> </a:t>
            </a:r>
            <a:r>
              <a:rPr lang="en-CA" sz="5500" b="1" dirty="0" err="1" smtClean="0"/>
              <a:t>ሐና</a:t>
            </a:r>
            <a:r>
              <a:rPr lang="en-CA" sz="5500" b="1" dirty="0" smtClean="0"/>
              <a:t> </a:t>
            </a:r>
            <a:r>
              <a:rPr lang="en-CA" sz="5500" b="1" dirty="0" err="1" smtClean="0"/>
              <a:t>ወኢያቄም</a:t>
            </a:r>
            <a:r>
              <a:rPr lang="en-CA" sz="5500" b="1" dirty="0" smtClean="0"/>
              <a:t>፥</a:t>
            </a:r>
          </a:p>
          <a:p>
            <a:r>
              <a:rPr lang="en-CA" sz="5500" b="1" dirty="0" err="1" smtClean="0"/>
              <a:t>በርስዓኖሙ</a:t>
            </a:r>
            <a:r>
              <a:rPr lang="en-CA" sz="5500" b="1" dirty="0" smtClean="0"/>
              <a:t> </a:t>
            </a:r>
            <a:r>
              <a:rPr lang="en-CA" sz="5500" b="1" dirty="0" err="1" smtClean="0"/>
              <a:t>ጥሉል</a:t>
            </a:r>
            <a:r>
              <a:rPr lang="en-CA" sz="5500" b="1" dirty="0" smtClean="0"/>
              <a:t> </a:t>
            </a:r>
            <a:r>
              <a:rPr lang="en-CA" sz="5500" b="1" dirty="0" err="1" smtClean="0"/>
              <a:t>ዘወለድዋ</a:t>
            </a:r>
            <a:r>
              <a:rPr lang="en-CA" sz="5500" b="1" dirty="0" smtClean="0"/>
              <a:t> </a:t>
            </a:r>
            <a:r>
              <a:rPr lang="en-CA" sz="5500" b="1" dirty="0" err="1"/>
              <a:t>ለ</a:t>
            </a:r>
            <a:r>
              <a:rPr lang="en-CA" sz="5500" b="1" dirty="0" err="1" smtClean="0"/>
              <a:t>ማርያም</a:t>
            </a:r>
            <a:r>
              <a:rPr lang="en-CA" sz="5500" b="1" dirty="0" smtClean="0"/>
              <a:t> ፣</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እትመኀፀን</a:t>
            </a:r>
            <a:r>
              <a:rPr lang="en-CA" sz="5500" b="1" dirty="0" smtClean="0"/>
              <a:t> </a:t>
            </a:r>
            <a:r>
              <a:rPr lang="en-CA" sz="5500" b="1" dirty="0" err="1" smtClean="0"/>
              <a:t>አንሰ</a:t>
            </a:r>
            <a:r>
              <a:rPr lang="en-CA" sz="5500" b="1" dirty="0" smtClean="0"/>
              <a:t> </a:t>
            </a:r>
            <a:r>
              <a:rPr lang="en-CA" sz="5500" b="1" dirty="0" err="1" smtClean="0"/>
              <a:t>በመልክዖሙ</a:t>
            </a:r>
            <a:r>
              <a:rPr lang="en-CA" sz="5500" b="1" dirty="0" smtClean="0"/>
              <a:t> </a:t>
            </a:r>
            <a:r>
              <a:rPr lang="en-CA" sz="5500" b="1" dirty="0" err="1" smtClean="0"/>
              <a:t>ፍጹም</a:t>
            </a:r>
            <a:r>
              <a:rPr lang="en-CA" sz="5500" b="1" dirty="0" smtClean="0"/>
              <a:t>፥</a:t>
            </a:r>
          </a:p>
          <a:p>
            <a:r>
              <a:rPr lang="en-CA" sz="5500" b="1" dirty="0" err="1" smtClean="0"/>
              <a:t>ወአዓትብ</a:t>
            </a:r>
            <a:r>
              <a:rPr lang="en-CA" sz="5500" b="1" dirty="0" smtClean="0"/>
              <a:t> </a:t>
            </a:r>
            <a:r>
              <a:rPr lang="en-CA" sz="5500" b="1" dirty="0" err="1" smtClean="0"/>
              <a:t>መልክዕየ</a:t>
            </a:r>
            <a:r>
              <a:rPr lang="en-CA" sz="5500" b="1" dirty="0" smtClean="0"/>
              <a:t> </a:t>
            </a:r>
            <a:r>
              <a:rPr lang="en-CA" sz="5500" b="1" dirty="0" err="1" smtClean="0"/>
              <a:t>በወርኅ</a:t>
            </a:r>
            <a:r>
              <a:rPr lang="en-CA" sz="5500" b="1" dirty="0" smtClean="0"/>
              <a:t> </a:t>
            </a:r>
            <a:r>
              <a:rPr lang="en-CA" sz="5500" b="1" dirty="0" err="1" smtClean="0"/>
              <a:t>ግሩም</a:t>
            </a:r>
            <a:r>
              <a:rPr lang="en-CA" sz="5500" b="1" dirty="0" smtClean="0"/>
              <a:t>፥ </a:t>
            </a:r>
          </a:p>
          <a:p>
            <a:r>
              <a:rPr lang="en-CA" sz="5500" b="1" dirty="0" err="1" smtClean="0"/>
              <a:t>ለዓለመ</a:t>
            </a:r>
            <a:r>
              <a:rPr lang="en-CA" sz="5500" b="1" dirty="0" smtClean="0"/>
              <a:t> </a:t>
            </a:r>
            <a:r>
              <a:rPr lang="en-CA" sz="5500" b="1" dirty="0" err="1" smtClean="0"/>
              <a:t>ዓለም</a:t>
            </a:r>
            <a:r>
              <a:rPr lang="en-CA" sz="5500" b="1" dirty="0" smtClean="0"/>
              <a:t> </a:t>
            </a:r>
            <a:r>
              <a:rPr lang="en-CA" sz="5500" b="1" dirty="0" err="1" smtClean="0"/>
              <a:t>ወዓዲ</a:t>
            </a:r>
            <a:r>
              <a:rPr lang="en-CA" sz="5500" b="1" dirty="0" smtClean="0"/>
              <a:t> </a:t>
            </a:r>
            <a:r>
              <a:rPr lang="en-CA" sz="5500" b="1" dirty="0" err="1" smtClean="0"/>
              <a:t>በሰላም</a:t>
            </a:r>
            <a:r>
              <a:rPr lang="en-CA" sz="5500" b="1" dirty="0" smtClean="0"/>
              <a:t>።</a:t>
            </a:r>
            <a:endParaRPr lang="en-CA" sz="5500" b="1" dirty="0"/>
          </a:p>
        </p:txBody>
      </p:sp>
    </p:spTree>
    <p:extLst>
      <p:ext uri="{BB962C8B-B14F-4D97-AF65-F5344CB8AC3E}">
        <p14:creationId xmlns:p14="http://schemas.microsoft.com/office/powerpoint/2010/main" val="3246030394"/>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ተማኅፀነ</a:t>
            </a:r>
            <a:r>
              <a:rPr lang="en-CA" sz="5500" b="1" dirty="0" smtClean="0"/>
              <a:t> </a:t>
            </a:r>
            <a:r>
              <a:rPr lang="en-CA" sz="5500" b="1" dirty="0" err="1" smtClean="0"/>
              <a:t>ድንግል</a:t>
            </a:r>
            <a:r>
              <a:rPr lang="en-CA" sz="5500" b="1" dirty="0" smtClean="0"/>
              <a:t> </a:t>
            </a:r>
            <a:r>
              <a:rPr lang="en-CA" sz="5500" b="1" dirty="0" err="1" smtClean="0"/>
              <a:t>በሥጋኪ</a:t>
            </a:r>
            <a:r>
              <a:rPr lang="en-CA" sz="5500" b="1" dirty="0" smtClean="0"/>
              <a:t> </a:t>
            </a:r>
            <a:r>
              <a:rPr lang="en-CA" sz="5500" b="1" dirty="0" err="1" smtClean="0"/>
              <a:t>ንጹሕ</a:t>
            </a:r>
            <a:r>
              <a:rPr lang="en-CA" sz="5500" b="1" dirty="0" smtClean="0"/>
              <a:t> </a:t>
            </a:r>
            <a:r>
              <a:rPr lang="en-CA" sz="5500" b="1" dirty="0" err="1" smtClean="0"/>
              <a:t>በዘለብሶ</a:t>
            </a:r>
            <a:r>
              <a:rPr lang="en-CA" sz="5500" b="1" dirty="0" smtClean="0"/>
              <a:t>፥</a:t>
            </a:r>
          </a:p>
          <a:p>
            <a:r>
              <a:rPr lang="en-CA" sz="5500" b="1" dirty="0" err="1" smtClean="0"/>
              <a:t>ወበኪዳንኪ</a:t>
            </a:r>
            <a:r>
              <a:rPr lang="en-CA" sz="5500" b="1" dirty="0" smtClean="0"/>
              <a:t> </a:t>
            </a:r>
            <a:r>
              <a:rPr lang="en-CA" sz="5500" b="1" dirty="0" err="1" smtClean="0"/>
              <a:t>ጽኑዕ</a:t>
            </a:r>
            <a:r>
              <a:rPr lang="en-CA" sz="5500" b="1" dirty="0" smtClean="0"/>
              <a:t> </a:t>
            </a:r>
            <a:r>
              <a:rPr lang="en-CA" sz="5500" b="1" dirty="0" err="1" smtClean="0"/>
              <a:t>ዘኢይትሔሶ</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መፍቀሬ</a:t>
            </a:r>
            <a:r>
              <a:rPr lang="en-CA" sz="5500" b="1" dirty="0" smtClean="0"/>
              <a:t> </a:t>
            </a:r>
            <a:r>
              <a:rPr lang="en-CA" sz="5500" b="1" dirty="0" err="1" smtClean="0"/>
              <a:t>አምላክ</a:t>
            </a:r>
            <a:r>
              <a:rPr lang="en-CA" sz="5500" b="1" dirty="0" smtClean="0"/>
              <a:t> </a:t>
            </a:r>
            <a:r>
              <a:rPr lang="en-CA" sz="5500" b="1" dirty="0" err="1" smtClean="0"/>
              <a:t>ገብርኪ</a:t>
            </a:r>
            <a:r>
              <a:rPr lang="en-CA" sz="5500" b="1" dirty="0" smtClean="0"/>
              <a:t> </a:t>
            </a:r>
            <a:r>
              <a:rPr lang="en-CA" sz="5500" b="1" dirty="0" err="1" smtClean="0"/>
              <a:t>ዘአወፈየኪ</a:t>
            </a:r>
            <a:r>
              <a:rPr lang="en-CA" sz="5500" b="1" dirty="0" smtClean="0"/>
              <a:t> </a:t>
            </a:r>
            <a:r>
              <a:rPr lang="en-CA" sz="5500" b="1" dirty="0" err="1" smtClean="0"/>
              <a:t>ንግሥ</a:t>
            </a:r>
            <a:r>
              <a:rPr lang="en-CA" sz="5500" b="1" dirty="0" smtClean="0"/>
              <a:t>፥</a:t>
            </a:r>
          </a:p>
          <a:p>
            <a:r>
              <a:rPr lang="en-CA" sz="5500" b="1" dirty="0" err="1" smtClean="0"/>
              <a:t>ታግርሪ</a:t>
            </a:r>
            <a:r>
              <a:rPr lang="en-CA" sz="5500" b="1" dirty="0" smtClean="0"/>
              <a:t> </a:t>
            </a:r>
            <a:r>
              <a:rPr lang="en-CA" sz="5500" b="1" dirty="0" err="1" smtClean="0"/>
              <a:t>ፀሮ</a:t>
            </a:r>
            <a:r>
              <a:rPr lang="en-CA" sz="5500" b="1" dirty="0" smtClean="0"/>
              <a:t> </a:t>
            </a:r>
            <a:r>
              <a:rPr lang="en-CA" sz="5500" b="1" dirty="0" err="1" smtClean="0"/>
              <a:t>ታሕተ</a:t>
            </a:r>
            <a:r>
              <a:rPr lang="en-CA" sz="5500" b="1" dirty="0" smtClean="0"/>
              <a:t> </a:t>
            </a:r>
            <a:r>
              <a:rPr lang="en-CA" sz="5500" b="1" dirty="0" err="1" smtClean="0"/>
              <a:t>አትሮንሶ</a:t>
            </a:r>
            <a:r>
              <a:rPr lang="en-CA" sz="5500" b="1" dirty="0" smtClean="0"/>
              <a:t>፥ </a:t>
            </a:r>
          </a:p>
          <a:p>
            <a:r>
              <a:rPr lang="en-CA" sz="5500" b="1" dirty="0" err="1" smtClean="0"/>
              <a:t>ወሀበኪ</a:t>
            </a:r>
            <a:r>
              <a:rPr lang="en-CA" sz="5500" b="1" dirty="0" smtClean="0"/>
              <a:t> </a:t>
            </a:r>
            <a:r>
              <a:rPr lang="en-CA" sz="5500" b="1" dirty="0" err="1" smtClean="0"/>
              <a:t>ምዕቅብና</a:t>
            </a:r>
            <a:r>
              <a:rPr lang="en-CA" sz="5500" b="1" dirty="0" smtClean="0"/>
              <a:t> </a:t>
            </a:r>
            <a:r>
              <a:rPr lang="en-CA" sz="5500" b="1" dirty="0" err="1" smtClean="0"/>
              <a:t>ሥጋሁ</a:t>
            </a:r>
            <a:r>
              <a:rPr lang="en-CA" sz="5500" b="1" dirty="0" smtClean="0"/>
              <a:t> </a:t>
            </a:r>
            <a:r>
              <a:rPr lang="en-CA" sz="5500" b="1" dirty="0" err="1" smtClean="0"/>
              <a:t>ወነፍሶ</a:t>
            </a:r>
            <a:r>
              <a:rPr lang="en-CA" sz="5500" b="1" dirty="0" smtClean="0"/>
              <a:t>።</a:t>
            </a:r>
            <a:endParaRPr lang="en-CA" sz="5500" b="1" dirty="0"/>
          </a:p>
        </p:txBody>
      </p:sp>
    </p:spTree>
    <p:extLst>
      <p:ext uri="{BB962C8B-B14F-4D97-AF65-F5344CB8AC3E}">
        <p14:creationId xmlns:p14="http://schemas.microsoft.com/office/powerpoint/2010/main" val="2272286280"/>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ናዛዚትነ</a:t>
            </a:r>
            <a:r>
              <a:rPr lang="en-CA" sz="5500" b="1" dirty="0" smtClean="0"/>
              <a:t> </a:t>
            </a:r>
            <a:r>
              <a:rPr lang="en-CA" sz="5500" b="1" dirty="0" err="1" smtClean="0"/>
              <a:t>እምኃዘን</a:t>
            </a:r>
            <a:r>
              <a:rPr lang="en-CA" sz="5500" b="1" dirty="0" smtClean="0"/>
              <a:t> </a:t>
            </a:r>
            <a:r>
              <a:rPr lang="en-CA" sz="5500" b="1" dirty="0" err="1" smtClean="0"/>
              <a:t>ወኀይለ</a:t>
            </a:r>
            <a:r>
              <a:rPr lang="en-CA" sz="5500" b="1" dirty="0" smtClean="0"/>
              <a:t> </a:t>
            </a:r>
            <a:r>
              <a:rPr lang="en-CA" sz="5500" b="1" dirty="0" err="1" smtClean="0"/>
              <a:t>ውርዙትነ</a:t>
            </a:r>
            <a:r>
              <a:rPr lang="en-CA" sz="5500" b="1" dirty="0" smtClean="0"/>
              <a:t> </a:t>
            </a:r>
            <a:r>
              <a:rPr lang="en-CA" sz="5500" b="1" dirty="0" err="1" smtClean="0"/>
              <a:t>እምርስዓን</a:t>
            </a:r>
            <a:r>
              <a:rPr lang="en-CA" sz="5500" b="1" dirty="0" smtClean="0"/>
              <a:t>፥</a:t>
            </a:r>
          </a:p>
          <a:p>
            <a:r>
              <a:rPr lang="en-CA" sz="5500" b="1" dirty="0" err="1" smtClean="0"/>
              <a:t>በማኅፀንኪ</a:t>
            </a:r>
            <a:r>
              <a:rPr lang="en-CA" sz="5500" b="1" dirty="0" smtClean="0"/>
              <a:t> </a:t>
            </a:r>
            <a:r>
              <a:rPr lang="en-CA" sz="5500" b="1" dirty="0" err="1" smtClean="0"/>
              <a:t>ተፀውረ</a:t>
            </a:r>
            <a:r>
              <a:rPr lang="en-CA" sz="5500" b="1" dirty="0" smtClean="0"/>
              <a:t> </a:t>
            </a:r>
            <a:r>
              <a:rPr lang="en-CA" sz="5500" b="1" dirty="0" err="1" smtClean="0"/>
              <a:t>ብሉየ</a:t>
            </a:r>
            <a:r>
              <a:rPr lang="en-CA" sz="5500" b="1" dirty="0" smtClean="0"/>
              <a:t> </a:t>
            </a:r>
            <a:r>
              <a:rPr lang="en-CA" sz="5500" b="1" dirty="0" err="1" smtClean="0"/>
              <a:t>መዋዕል</a:t>
            </a:r>
            <a:r>
              <a:rPr lang="en-CA" sz="5500" b="1" dirty="0" smtClean="0"/>
              <a:t> </a:t>
            </a:r>
            <a:r>
              <a:rPr lang="en-CA" sz="5500" b="1" dirty="0" err="1" smtClean="0"/>
              <a:t>ሕፃን</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smtClean="0"/>
              <a:t>ኦ </a:t>
            </a:r>
            <a:r>
              <a:rPr lang="en-CA" sz="5500" b="1" dirty="0" err="1" smtClean="0"/>
              <a:t>ማርያም</a:t>
            </a:r>
            <a:r>
              <a:rPr lang="en-CA" sz="5500" b="1" dirty="0" smtClean="0"/>
              <a:t> </a:t>
            </a:r>
            <a:r>
              <a:rPr lang="en-CA" sz="5500" b="1" dirty="0" err="1" smtClean="0"/>
              <a:t>ተስፋ</a:t>
            </a:r>
            <a:r>
              <a:rPr lang="en-CA" sz="5500" b="1" dirty="0" smtClean="0"/>
              <a:t> </a:t>
            </a:r>
            <a:r>
              <a:rPr lang="en-CA" sz="5500" b="1" dirty="0" err="1" smtClean="0"/>
              <a:t>ለቅቡጻን</a:t>
            </a:r>
            <a:r>
              <a:rPr lang="en-CA" sz="5500" b="1" dirty="0" smtClean="0"/>
              <a:t>፥</a:t>
            </a:r>
          </a:p>
          <a:p>
            <a:r>
              <a:rPr lang="en-CA" sz="5500" b="1" dirty="0" err="1" smtClean="0"/>
              <a:t>በጊዜ</a:t>
            </a:r>
            <a:r>
              <a:rPr lang="en-CA" sz="5500" b="1" dirty="0" smtClean="0"/>
              <a:t> </a:t>
            </a:r>
            <a:r>
              <a:rPr lang="en-CA" sz="5500" b="1" dirty="0" err="1" smtClean="0"/>
              <a:t>ጸሎት</a:t>
            </a:r>
            <a:r>
              <a:rPr lang="en-CA" sz="5500" b="1" dirty="0" smtClean="0"/>
              <a:t> </a:t>
            </a:r>
            <a:r>
              <a:rPr lang="en-CA" sz="5500" b="1" dirty="0" err="1" smtClean="0"/>
              <a:t>ወዕጣን</a:t>
            </a:r>
            <a:r>
              <a:rPr lang="en-CA" sz="5500" b="1" dirty="0" smtClean="0"/>
              <a:t> </a:t>
            </a:r>
            <a:r>
              <a:rPr lang="en-CA" sz="5500" b="1" dirty="0" err="1" smtClean="0"/>
              <a:t>ወበጊዜ</a:t>
            </a:r>
            <a:r>
              <a:rPr lang="en-CA" sz="5500" b="1" dirty="0" smtClean="0"/>
              <a:t> </a:t>
            </a:r>
            <a:r>
              <a:rPr lang="en-CA" sz="5500" b="1" dirty="0" err="1" smtClean="0"/>
              <a:t>ንጹሕ</a:t>
            </a:r>
            <a:r>
              <a:rPr lang="en-CA" sz="5500" b="1" dirty="0" smtClean="0"/>
              <a:t> </a:t>
            </a:r>
            <a:r>
              <a:rPr lang="en-CA" sz="5500" b="1" dirty="0" err="1" smtClean="0"/>
              <a:t>ቍርባን</a:t>
            </a:r>
            <a:r>
              <a:rPr lang="en-CA" sz="5500" b="1" dirty="0" smtClean="0"/>
              <a:t>፥ </a:t>
            </a:r>
          </a:p>
          <a:p>
            <a:r>
              <a:rPr lang="en-CA" sz="5500" b="1" dirty="0" err="1" smtClean="0"/>
              <a:t>ለናዝዞትነ</a:t>
            </a:r>
            <a:r>
              <a:rPr lang="en-CA" sz="5500" b="1" dirty="0" smtClean="0"/>
              <a:t> </a:t>
            </a:r>
            <a:r>
              <a:rPr lang="en-CA" sz="5500" b="1" dirty="0" err="1" smtClean="0"/>
              <a:t>ንዒ</a:t>
            </a:r>
            <a:r>
              <a:rPr lang="en-CA" sz="5500" b="1" dirty="0" smtClean="0"/>
              <a:t> </a:t>
            </a:r>
            <a:r>
              <a:rPr lang="en-CA" sz="5500" b="1" dirty="0" err="1" smtClean="0"/>
              <a:t>ውስተ</a:t>
            </a:r>
            <a:r>
              <a:rPr lang="en-CA" sz="5500" b="1" dirty="0" smtClean="0"/>
              <a:t> ዝ </a:t>
            </a:r>
            <a:r>
              <a:rPr lang="en-CA" sz="5500" b="1" dirty="0" err="1" smtClean="0"/>
              <a:t>መካን</a:t>
            </a:r>
            <a:r>
              <a:rPr lang="en-CA" sz="5500" b="1" dirty="0" smtClean="0"/>
              <a:t>።</a:t>
            </a:r>
            <a:endParaRPr lang="en-CA" sz="5500" b="1" dirty="0"/>
          </a:p>
        </p:txBody>
      </p:sp>
    </p:spTree>
    <p:extLst>
      <p:ext uri="{BB962C8B-B14F-4D97-AF65-F5344CB8AC3E}">
        <p14:creationId xmlns:p14="http://schemas.microsoft.com/office/powerpoint/2010/main" val="1011702023"/>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ወላዲተ</a:t>
            </a:r>
            <a:r>
              <a:rPr lang="en-CA" sz="5500" b="1" dirty="0" smtClean="0"/>
              <a:t> </a:t>
            </a:r>
            <a:r>
              <a:rPr lang="en-CA" sz="5500" b="1" dirty="0" err="1" smtClean="0"/>
              <a:t>ኣምላክ</a:t>
            </a:r>
            <a:r>
              <a:rPr lang="en-CA" sz="5500" b="1" dirty="0" smtClean="0"/>
              <a:t> </a:t>
            </a:r>
            <a:r>
              <a:rPr lang="en-CA" sz="5500" b="1" dirty="0" err="1" smtClean="0"/>
              <a:t>ማርያም</a:t>
            </a:r>
            <a:r>
              <a:rPr lang="en-CA" sz="5500" b="1" dirty="0" smtClean="0"/>
              <a:t> </a:t>
            </a:r>
            <a:r>
              <a:rPr lang="en-CA" sz="5500" b="1" dirty="0" err="1" smtClean="0"/>
              <a:t>እንበለ</a:t>
            </a:r>
            <a:r>
              <a:rPr lang="en-CA" sz="5500" b="1" dirty="0" smtClean="0"/>
              <a:t> </a:t>
            </a:r>
            <a:r>
              <a:rPr lang="en-CA" sz="5500" b="1" dirty="0" err="1" smtClean="0"/>
              <a:t>ሰብሳብ</a:t>
            </a:r>
            <a:r>
              <a:rPr lang="en-CA" sz="5500" b="1" dirty="0" smtClean="0"/>
              <a:t> </a:t>
            </a:r>
            <a:r>
              <a:rPr lang="en-CA" sz="5500" b="1" dirty="0" err="1" smtClean="0"/>
              <a:t>ወሩካቤ</a:t>
            </a:r>
            <a:r>
              <a:rPr lang="en-CA" sz="5500" b="1" dirty="0" smtClean="0"/>
              <a:t>፥</a:t>
            </a:r>
          </a:p>
          <a:p>
            <a:r>
              <a:rPr lang="en-CA" sz="5500" b="1" dirty="0" err="1" smtClean="0"/>
              <a:t>በይነ</a:t>
            </a:r>
            <a:r>
              <a:rPr lang="en-CA" sz="5500" b="1" dirty="0" smtClean="0"/>
              <a:t> </a:t>
            </a:r>
            <a:r>
              <a:rPr lang="en-CA" sz="5500" b="1" dirty="0" err="1" smtClean="0"/>
              <a:t>ዘአቅረብኩ</a:t>
            </a:r>
            <a:r>
              <a:rPr lang="en-CA" sz="5500" b="1" dirty="0" smtClean="0"/>
              <a:t> </a:t>
            </a:r>
            <a:r>
              <a:rPr lang="en-CA" sz="5500" b="1" dirty="0" err="1" smtClean="0"/>
              <a:t>ለኪ</a:t>
            </a:r>
            <a:r>
              <a:rPr lang="en-CA" sz="5500" b="1" dirty="0" smtClean="0"/>
              <a:t> </a:t>
            </a:r>
            <a:r>
              <a:rPr lang="en-CA" sz="5500" b="1" dirty="0" err="1" smtClean="0"/>
              <a:t>ንስቲተ</a:t>
            </a:r>
            <a:r>
              <a:rPr lang="en-CA" sz="5500" b="1" dirty="0" smtClean="0"/>
              <a:t> </a:t>
            </a:r>
            <a:r>
              <a:rPr lang="en-CA" sz="5500" b="1" dirty="0" err="1" smtClean="0"/>
              <a:t>ቃለ</a:t>
            </a:r>
            <a:r>
              <a:rPr lang="en-CA" sz="5500" b="1" dirty="0" smtClean="0"/>
              <a:t> </a:t>
            </a:r>
            <a:r>
              <a:rPr lang="en-CA" sz="5500" b="1" dirty="0" err="1" smtClean="0"/>
              <a:t>ይባቤ</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ፈትቲ</a:t>
            </a:r>
            <a:r>
              <a:rPr lang="en-CA" sz="5500" b="1" dirty="0" smtClean="0"/>
              <a:t> </a:t>
            </a:r>
            <a:r>
              <a:rPr lang="en-CA" sz="5500" b="1" dirty="0" err="1" smtClean="0"/>
              <a:t>እሙ</a:t>
            </a:r>
            <a:r>
              <a:rPr lang="en-CA" sz="5500" b="1" dirty="0" smtClean="0"/>
              <a:t> </a:t>
            </a:r>
            <a:r>
              <a:rPr lang="en-CA" sz="5500" b="1" dirty="0" err="1" smtClean="0"/>
              <a:t>በረከተ</a:t>
            </a:r>
            <a:r>
              <a:rPr lang="en-CA" sz="5500" b="1" dirty="0" smtClean="0"/>
              <a:t> </a:t>
            </a:r>
            <a:r>
              <a:rPr lang="en-CA" sz="5500" b="1" dirty="0" err="1" smtClean="0"/>
              <a:t>አፉኪ</a:t>
            </a:r>
            <a:r>
              <a:rPr lang="en-CA" sz="5500" b="1" dirty="0" smtClean="0"/>
              <a:t> </a:t>
            </a:r>
            <a:r>
              <a:rPr lang="en-CA" sz="5500" b="1" dirty="0" err="1" smtClean="0"/>
              <a:t>መዓዛ</a:t>
            </a:r>
            <a:r>
              <a:rPr lang="en-CA" sz="5500" b="1" dirty="0" smtClean="0"/>
              <a:t> </a:t>
            </a:r>
            <a:r>
              <a:rPr lang="en-CA" sz="5500" b="1" dirty="0" err="1" smtClean="0"/>
              <a:t>ከርቤ</a:t>
            </a:r>
            <a:r>
              <a:rPr lang="en-CA" sz="5500" b="1" dirty="0" smtClean="0"/>
              <a:t>፥</a:t>
            </a:r>
          </a:p>
          <a:p>
            <a:r>
              <a:rPr lang="en-CA" sz="5500" b="1" dirty="0" err="1" smtClean="0"/>
              <a:t>ለነዳይ</a:t>
            </a:r>
            <a:r>
              <a:rPr lang="en-CA" sz="5500" b="1" dirty="0" smtClean="0"/>
              <a:t> </a:t>
            </a:r>
            <a:r>
              <a:rPr lang="en-CA" sz="5500" b="1" dirty="0" err="1" smtClean="0"/>
              <a:t>ብእሲ</a:t>
            </a:r>
            <a:r>
              <a:rPr lang="en-CA" sz="5500" b="1" dirty="0" smtClean="0"/>
              <a:t> </a:t>
            </a:r>
            <a:r>
              <a:rPr lang="en-CA" sz="5500" b="1" dirty="0" err="1" smtClean="0"/>
              <a:t>ወለዘረከቦ</a:t>
            </a:r>
            <a:r>
              <a:rPr lang="en-CA" sz="5500" b="1" dirty="0" smtClean="0"/>
              <a:t> </a:t>
            </a:r>
            <a:r>
              <a:rPr lang="en-CA" sz="5500" b="1" dirty="0" err="1" smtClean="0"/>
              <a:t>ምንዳቤ</a:t>
            </a:r>
            <a:r>
              <a:rPr lang="en-CA" sz="5500" b="1" dirty="0" smtClean="0"/>
              <a:t>፥ </a:t>
            </a:r>
          </a:p>
          <a:p>
            <a:r>
              <a:rPr lang="en-CA" sz="5500" b="1" dirty="0" err="1" smtClean="0"/>
              <a:t>ኅብስተከ</a:t>
            </a:r>
            <a:r>
              <a:rPr lang="en-CA" sz="5500" b="1" dirty="0" smtClean="0"/>
              <a:t> </a:t>
            </a:r>
            <a:r>
              <a:rPr lang="en-CA" sz="5500" b="1" dirty="0" err="1" smtClean="0"/>
              <a:t>ፈትት</a:t>
            </a:r>
            <a:r>
              <a:rPr lang="en-CA" sz="5500" b="1" dirty="0" smtClean="0"/>
              <a:t> </a:t>
            </a:r>
            <a:r>
              <a:rPr lang="en-CA" sz="5500" b="1" dirty="0" err="1" smtClean="0"/>
              <a:t>ኢሳይያስ</a:t>
            </a:r>
            <a:r>
              <a:rPr lang="en-CA" sz="5500" b="1" dirty="0" smtClean="0"/>
              <a:t> </a:t>
            </a:r>
            <a:r>
              <a:rPr lang="en-CA" sz="5500" b="1" dirty="0" err="1" smtClean="0"/>
              <a:t>ይቤ</a:t>
            </a:r>
            <a:r>
              <a:rPr lang="en-CA" sz="5500" b="1" dirty="0" smtClean="0"/>
              <a:t>።</a:t>
            </a:r>
            <a:endParaRPr lang="en-CA" sz="5500" b="1" dirty="0"/>
          </a:p>
        </p:txBody>
      </p:sp>
    </p:spTree>
    <p:extLst>
      <p:ext uri="{BB962C8B-B14F-4D97-AF65-F5344CB8AC3E}">
        <p14:creationId xmlns:p14="http://schemas.microsoft.com/office/powerpoint/2010/main" val="3833295885"/>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smtClean="0">
                <a:solidFill>
                  <a:srgbClr val="FF0000"/>
                </a:solidFill>
              </a:rPr>
              <a:t>ይ.ካ.ንፍቅ</a:t>
            </a:r>
            <a:r>
              <a:rPr lang="en-CA" sz="4000" b="1" dirty="0" smtClean="0">
                <a:solidFill>
                  <a:srgbClr val="FF0000"/>
                </a:solidFill>
              </a:rPr>
              <a:t>  </a:t>
            </a:r>
            <a:r>
              <a:rPr lang="en-CA" sz="4000" b="1" dirty="0" err="1" smtClean="0"/>
              <a:t>ይወርድ</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a:t> </a:t>
            </a:r>
            <a:r>
              <a:rPr lang="en-CA" sz="4000" b="1" dirty="0" err="1" smtClean="0"/>
              <a:t>በላዕለ</a:t>
            </a:r>
            <a:r>
              <a:rPr lang="en-CA" sz="4000" b="1" dirty="0" smtClean="0"/>
              <a:t> </a:t>
            </a:r>
            <a:r>
              <a:rPr lang="en-CA" sz="4000" b="1" dirty="0" err="1" smtClean="0"/>
              <a:t>ኅብስቱ</a:t>
            </a:r>
            <a:r>
              <a:rPr lang="en-CA" sz="4000" b="1" dirty="0" smtClean="0"/>
              <a:t> </a:t>
            </a:r>
            <a:r>
              <a:rPr lang="en-CA" sz="4000" b="1" dirty="0" err="1" smtClean="0"/>
              <a:t>ወወይኑ</a:t>
            </a:r>
            <a:r>
              <a:rPr lang="en-CA" sz="4000" b="1" dirty="0" smtClean="0"/>
              <a:t>፥</a:t>
            </a:r>
          </a:p>
          <a:p>
            <a:r>
              <a:rPr lang="en-CA" sz="4000" b="1" dirty="0" err="1" smtClean="0"/>
              <a:t>ሶበ</a:t>
            </a:r>
            <a:r>
              <a:rPr lang="en-CA" sz="4000" b="1" dirty="0" smtClean="0"/>
              <a:t> </a:t>
            </a:r>
            <a:r>
              <a:rPr lang="en-CA" sz="4000" b="1" dirty="0" err="1" smtClean="0"/>
              <a:t>ይብል</a:t>
            </a:r>
            <a:r>
              <a:rPr lang="en-CA" sz="4000" b="1" dirty="0" smtClean="0"/>
              <a:t> </a:t>
            </a:r>
            <a:r>
              <a:rPr lang="en-CA" sz="4000" b="1" dirty="0" err="1" smtClean="0"/>
              <a:t>ካህን</a:t>
            </a:r>
            <a:r>
              <a:rPr lang="en-CA" sz="4000" b="1" dirty="0" smtClean="0"/>
              <a:t> </a:t>
            </a:r>
            <a:r>
              <a:rPr lang="en-CA" sz="4000" b="1" dirty="0" err="1" smtClean="0"/>
              <a:t>ጸጋ</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smtClean="0"/>
              <a:t> </a:t>
            </a:r>
            <a:r>
              <a:rPr lang="en-CA" sz="4000" b="1" dirty="0" err="1" smtClean="0"/>
              <a:t>ፈኑ</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ማእከለ</a:t>
            </a:r>
            <a:r>
              <a:rPr lang="en-CA" sz="4000" b="1" dirty="0" smtClean="0"/>
              <a:t> </a:t>
            </a:r>
            <a:r>
              <a:rPr lang="en-CA" sz="4000" b="1" dirty="0" err="1" smtClean="0"/>
              <a:t>ዛቲ</a:t>
            </a:r>
            <a:r>
              <a:rPr lang="en-CA" sz="4000" b="1" dirty="0" smtClean="0"/>
              <a:t> </a:t>
            </a:r>
            <a:r>
              <a:rPr lang="en-CA" sz="4000" b="1" dirty="0" err="1" smtClean="0"/>
              <a:t>ቅድስት</a:t>
            </a:r>
            <a:r>
              <a:rPr lang="en-CA" sz="4000" b="1" dirty="0" smtClean="0"/>
              <a:t> </a:t>
            </a:r>
            <a:r>
              <a:rPr lang="en-CA" sz="4000" b="1" dirty="0" err="1" smtClean="0"/>
              <a:t>ቤተክርስቲያኑ</a:t>
            </a:r>
            <a:r>
              <a:rPr lang="en-CA" sz="4000" b="1" dirty="0" smtClean="0"/>
              <a:t> ፥</a:t>
            </a:r>
          </a:p>
          <a:p>
            <a:r>
              <a:rPr lang="en-CA" sz="4000" b="1" dirty="0" err="1" smtClean="0"/>
              <a:t>ይዌልጦሙ</a:t>
            </a:r>
            <a:r>
              <a:rPr lang="en-CA" sz="4000" b="1" dirty="0" smtClean="0"/>
              <a:t> </a:t>
            </a:r>
            <a:r>
              <a:rPr lang="en-CA" sz="4000" b="1" dirty="0" err="1" smtClean="0"/>
              <a:t>ከመ</a:t>
            </a:r>
            <a:r>
              <a:rPr lang="en-CA" sz="4000" b="1" dirty="0" smtClean="0"/>
              <a:t> </a:t>
            </a:r>
            <a:r>
              <a:rPr lang="en-CA" sz="4000" b="1" dirty="0" err="1" smtClean="0"/>
              <a:t>ቅጽበት</a:t>
            </a:r>
            <a:r>
              <a:rPr lang="en-CA" sz="4000" b="1" dirty="0" smtClean="0"/>
              <a:t> </a:t>
            </a:r>
            <a:r>
              <a:rPr lang="en-CA" sz="4000" b="1" dirty="0" err="1" smtClean="0"/>
              <a:t>ኣባላተ</a:t>
            </a:r>
            <a:r>
              <a:rPr lang="en-CA" sz="4000" b="1" dirty="0" smtClean="0"/>
              <a:t> </a:t>
            </a:r>
            <a:r>
              <a:rPr lang="en-CA" sz="4000" b="1" dirty="0" err="1" smtClean="0"/>
              <a:t>ክርስቶስ</a:t>
            </a:r>
            <a:r>
              <a:rPr lang="en-CA" sz="4000" b="1" dirty="0" smtClean="0"/>
              <a:t> </a:t>
            </a:r>
            <a:r>
              <a:rPr lang="en-CA" sz="4000" b="1" dirty="0" err="1" smtClean="0"/>
              <a:t>ይኩኑ</a:t>
            </a:r>
            <a:r>
              <a:rPr lang="en-CA" sz="4000" b="1" dirty="0" smtClean="0"/>
              <a:t>፥ </a:t>
            </a:r>
            <a:r>
              <a:rPr lang="en-CA" sz="4000" b="1" dirty="0" err="1" smtClean="0"/>
              <a:t>በኃይለ</a:t>
            </a:r>
            <a:r>
              <a:rPr lang="en-CA" sz="4000" b="1" dirty="0" smtClean="0"/>
              <a:t> </a:t>
            </a:r>
            <a:r>
              <a:rPr lang="en-CA" sz="4000" b="1" dirty="0" err="1" smtClean="0"/>
              <a:t>ጥበቡ</a:t>
            </a:r>
            <a:r>
              <a:rPr lang="en-CA" sz="4000" b="1" dirty="0" smtClean="0"/>
              <a:t> </a:t>
            </a:r>
            <a:r>
              <a:rPr lang="en-CA" sz="4000" b="1" dirty="0" err="1" smtClean="0"/>
              <a:t>ዕፁብ</a:t>
            </a:r>
            <a:r>
              <a:rPr lang="en-CA" sz="4000" b="1" dirty="0" smtClean="0"/>
              <a:t> </a:t>
            </a:r>
            <a:r>
              <a:rPr lang="en-CA" sz="4000" b="1" dirty="0" err="1" smtClean="0"/>
              <a:t>ወመንክር</a:t>
            </a:r>
            <a:r>
              <a:rPr lang="en-CA" sz="4000" b="1" dirty="0" smtClean="0"/>
              <a:t> </a:t>
            </a:r>
            <a:r>
              <a:rPr lang="en-CA" sz="4000" b="1" dirty="0" err="1" smtClean="0"/>
              <a:t>ኪኑ</a:t>
            </a:r>
            <a:r>
              <a:rPr lang="en-CA" sz="4000" b="1" dirty="0" smtClean="0"/>
              <a:t>።</a:t>
            </a:r>
            <a:endParaRPr lang="en-CA" sz="4000" b="1" dirty="0"/>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smtClean="0">
                <a:solidFill>
                  <a:srgbClr val="FF0000"/>
                </a:solidFill>
              </a:rPr>
              <a:t>ይ.ካ.ንፍቅ</a:t>
            </a:r>
            <a:r>
              <a:rPr lang="en-CA" sz="4100" b="1" dirty="0" smtClean="0">
                <a:solidFill>
                  <a:srgbClr val="FF0000"/>
                </a:solidFill>
              </a:rPr>
              <a:t>  </a:t>
            </a:r>
            <a:r>
              <a:rPr lang="en-CA" sz="4100" dirty="0" err="1" smtClean="0"/>
              <a:t>ካህን</a:t>
            </a:r>
            <a:r>
              <a:rPr lang="en-CA" sz="4100" dirty="0" smtClean="0"/>
              <a:t> </a:t>
            </a:r>
            <a:r>
              <a:rPr lang="en-CA" sz="4100" dirty="0" err="1" smtClean="0"/>
              <a:t>ጸጋ</a:t>
            </a:r>
            <a:r>
              <a:rPr lang="en-CA" sz="4100" dirty="0" smtClean="0"/>
              <a:t> </a:t>
            </a:r>
            <a:r>
              <a:rPr lang="en-CA" sz="4100" dirty="0" err="1" smtClean="0"/>
              <a:t>መንፈስ</a:t>
            </a:r>
            <a:r>
              <a:rPr lang="en-CA" sz="4100" dirty="0" smtClean="0"/>
              <a:t> </a:t>
            </a:r>
            <a:r>
              <a:rPr lang="en-CA" sz="4100" dirty="0" err="1" smtClean="0"/>
              <a:t>ቅዱስ</a:t>
            </a:r>
            <a:r>
              <a:rPr lang="en-CA" sz="4100" dirty="0"/>
              <a:t> </a:t>
            </a:r>
            <a:r>
              <a:rPr lang="en-CA" sz="4100" dirty="0" err="1" smtClean="0"/>
              <a:t>ናብ</a:t>
            </a:r>
            <a:r>
              <a:rPr lang="en-CA" sz="4100" dirty="0" smtClean="0"/>
              <a:t> </a:t>
            </a:r>
            <a:r>
              <a:rPr lang="en-CA" sz="4100" dirty="0" err="1" smtClean="0"/>
              <a:t>ልዕሊ</a:t>
            </a:r>
            <a:r>
              <a:rPr lang="en-CA" sz="4100" dirty="0" smtClean="0"/>
              <a:t> </a:t>
            </a:r>
            <a:r>
              <a:rPr lang="en-CA" sz="4100" dirty="0" err="1" smtClean="0"/>
              <a:t>ኅብስትን</a:t>
            </a:r>
            <a:r>
              <a:rPr lang="en-CA" sz="4100" dirty="0" smtClean="0"/>
              <a:t> </a:t>
            </a:r>
            <a:r>
              <a:rPr lang="en-CA" sz="4100" dirty="0" err="1" smtClean="0"/>
              <a:t>ወይንን</a:t>
            </a:r>
            <a:r>
              <a:rPr lang="en-CA" sz="4100" dirty="0" smtClean="0"/>
              <a:t> </a:t>
            </a:r>
            <a:r>
              <a:rPr lang="en-CA" sz="4100" dirty="0" err="1" smtClean="0"/>
              <a:t>ይውረድ</a:t>
            </a:r>
            <a:r>
              <a:rPr lang="en-CA" sz="4100" dirty="0" smtClean="0"/>
              <a:t> </a:t>
            </a:r>
            <a:r>
              <a:rPr lang="en-CA" sz="4100" dirty="0" err="1" smtClean="0"/>
              <a:t>ኣብ</a:t>
            </a:r>
            <a:r>
              <a:rPr lang="en-CA" sz="4100" dirty="0" smtClean="0"/>
              <a:t> </a:t>
            </a:r>
            <a:r>
              <a:rPr lang="en-CA" sz="4100" dirty="0" err="1" smtClean="0"/>
              <a:t>ዝብለሉ</a:t>
            </a:r>
            <a:r>
              <a:rPr lang="en-CA" sz="4100" dirty="0" smtClean="0"/>
              <a:t> </a:t>
            </a:r>
            <a:r>
              <a:rPr lang="en-CA" sz="4100" dirty="0" err="1" smtClean="0"/>
              <a:t>ግዜ</a:t>
            </a:r>
            <a:r>
              <a:rPr lang="en-CA" sz="4100" dirty="0" smtClean="0"/>
              <a:t>፣</a:t>
            </a:r>
          </a:p>
          <a:p>
            <a:r>
              <a:rPr lang="en-CA" sz="4100" dirty="0" err="1" smtClean="0">
                <a:solidFill>
                  <a:srgbClr val="FFFF00"/>
                </a:solidFill>
              </a:rPr>
              <a:t>ይ.ሕ.</a:t>
            </a:r>
            <a:r>
              <a:rPr lang="en-CA" sz="4100" dirty="0" err="1" smtClean="0"/>
              <a:t>ኣብ</a:t>
            </a:r>
            <a:r>
              <a:rPr lang="en-CA" sz="4100" dirty="0" smtClean="0"/>
              <a:t> </a:t>
            </a:r>
            <a:r>
              <a:rPr lang="en-CA" sz="4100" dirty="0" err="1" smtClean="0"/>
              <a:t>ማእከል</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ክርስትያኑ</a:t>
            </a:r>
            <a:r>
              <a:rPr lang="en-CA" sz="4100" dirty="0" smtClean="0"/>
              <a:t> </a:t>
            </a:r>
            <a:r>
              <a:rPr lang="en-CA" sz="4100" dirty="0" err="1" smtClean="0"/>
              <a:t>በዘደንቕ</a:t>
            </a:r>
            <a:r>
              <a:rPr lang="en-CA" sz="4100" dirty="0" smtClean="0"/>
              <a:t> </a:t>
            </a:r>
            <a:r>
              <a:rPr lang="en-CA" sz="4100" dirty="0" err="1" smtClean="0"/>
              <a:t>ግሩም</a:t>
            </a:r>
            <a:r>
              <a:rPr lang="en-CA" sz="4100" dirty="0" smtClean="0"/>
              <a:t> </a:t>
            </a:r>
            <a:r>
              <a:rPr lang="en-CA" sz="4100" dirty="0" err="1" smtClean="0"/>
              <a:t>ሥልጣኑ</a:t>
            </a:r>
            <a:r>
              <a:rPr lang="en-CA" sz="4100" dirty="0" smtClean="0"/>
              <a:t> </a:t>
            </a:r>
            <a:r>
              <a:rPr lang="en-CA" sz="4100" dirty="0" err="1" smtClean="0"/>
              <a:t>ኣባላት</a:t>
            </a:r>
            <a:r>
              <a:rPr lang="en-CA" sz="4100" dirty="0" smtClean="0"/>
              <a:t> </a:t>
            </a:r>
            <a:r>
              <a:rPr lang="en-CA" sz="4100" dirty="0" err="1" smtClean="0"/>
              <a:t>ክርስቶስ</a:t>
            </a:r>
            <a:r>
              <a:rPr lang="en-CA" sz="4100" dirty="0" smtClean="0"/>
              <a:t> </a:t>
            </a:r>
            <a:r>
              <a:rPr lang="en-CA" sz="4100" dirty="0" err="1" smtClean="0"/>
              <a:t>ንክኾኑ</a:t>
            </a:r>
            <a:r>
              <a:rPr lang="en-CA" sz="4100" dirty="0" smtClean="0"/>
              <a:t> </a:t>
            </a:r>
            <a:r>
              <a:rPr lang="en-CA" sz="4100" dirty="0" err="1" smtClean="0"/>
              <a:t>ይልውጦም</a:t>
            </a:r>
            <a:r>
              <a:rPr lang="en-CA" sz="4100" dirty="0" smtClean="0"/>
              <a:t>። </a:t>
            </a:r>
            <a:endParaRPr lang="en-CA" sz="4100" dirty="0"/>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b="1" dirty="0" smtClean="0">
                <a:solidFill>
                  <a:srgbClr val="FF0000"/>
                </a:solidFill>
              </a:rPr>
              <a:t>:</a:t>
            </a:r>
            <a:r>
              <a:rPr lang="en-US" sz="2700" dirty="0" smtClean="0">
                <a:solidFill>
                  <a:srgbClr val="FF0000"/>
                </a:solidFill>
              </a:rPr>
              <a:t>  </a:t>
            </a:r>
            <a:r>
              <a:rPr lang="en-US" sz="2700" dirty="0"/>
              <a:t>As the priest says let the Holy Spirit descend, on this revered Holy of Holies</a:t>
            </a:r>
            <a:r>
              <a:rPr lang="en-US" sz="2700" dirty="0" smtClean="0"/>
              <a:t>.</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smtClean="0">
                <a:solidFill>
                  <a:srgbClr val="FFFF00"/>
                </a:solidFill>
                <a:uFill>
                  <a:solidFill>
                    <a:srgbClr val="0329D6"/>
                  </a:solidFill>
                </a:uFill>
              </a:rPr>
              <a:t>People:</a:t>
            </a:r>
            <a:r>
              <a:rPr lang="en-US" sz="2700" dirty="0" smtClean="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947305889"/>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smtClean="0">
                <a:solidFill>
                  <a:srgbClr val="FF0000"/>
                </a:solidFill>
              </a:rPr>
              <a:t>ይ.ካ</a:t>
            </a:r>
            <a:r>
              <a:rPr lang="en-CA" sz="4100" b="1" dirty="0" smtClean="0">
                <a:solidFill>
                  <a:srgbClr val="FF0000"/>
                </a:solidFill>
              </a:rPr>
              <a:t>.  </a:t>
            </a:r>
            <a:r>
              <a:rPr lang="en-CA" sz="4100" b="1" dirty="0" err="1" smtClean="0"/>
              <a:t>ሰላም</a:t>
            </a:r>
            <a:r>
              <a:rPr lang="en-CA" sz="4100" b="1" dirty="0" smtClean="0"/>
              <a:t> </a:t>
            </a:r>
            <a:r>
              <a:rPr lang="en-CA" sz="4100" b="1" dirty="0" err="1" smtClean="0"/>
              <a:t>ለክሙ</a:t>
            </a:r>
            <a:r>
              <a:rPr lang="en-CA" sz="4100" b="1" dirty="0" smtClean="0"/>
              <a:t> </a:t>
            </a:r>
            <a:r>
              <a:rPr lang="en-CA" sz="4100" b="1" dirty="0" err="1" smtClean="0"/>
              <a:t>ጻድቃነን</a:t>
            </a:r>
            <a:r>
              <a:rPr lang="en-CA" sz="4100" b="1" dirty="0" smtClean="0"/>
              <a:t> </a:t>
            </a:r>
            <a:r>
              <a:rPr lang="en-CA" sz="4100" b="1" dirty="0" err="1" smtClean="0"/>
              <a:t>ወሰማዕት</a:t>
            </a:r>
            <a:r>
              <a:rPr lang="en-CA" sz="4100" b="1" dirty="0" smtClean="0"/>
              <a:t>፥ </a:t>
            </a:r>
            <a:r>
              <a:rPr lang="en-CA" sz="4100" b="1" dirty="0" err="1" smtClean="0"/>
              <a:t>እለ</a:t>
            </a:r>
            <a:r>
              <a:rPr lang="en-CA" sz="4100" b="1" dirty="0" smtClean="0"/>
              <a:t> </a:t>
            </a:r>
            <a:r>
              <a:rPr lang="en-CA" sz="4100" b="1" dirty="0" err="1" smtClean="0"/>
              <a:t>አዕረፍክሙ</a:t>
            </a:r>
            <a:r>
              <a:rPr lang="en-CA" sz="4100" b="1" dirty="0" smtClean="0"/>
              <a:t> </a:t>
            </a:r>
            <a:r>
              <a:rPr lang="en-CA" sz="4100" b="1" dirty="0" err="1" smtClean="0"/>
              <a:t>በሃይማኖት</a:t>
            </a:r>
            <a:r>
              <a:rPr lang="en-CA" sz="4100" b="1" dirty="0" smtClean="0"/>
              <a:t>፣</a:t>
            </a:r>
          </a:p>
          <a:p>
            <a:r>
              <a:rPr lang="en-CA" sz="4100" b="1" dirty="0" err="1" smtClean="0">
                <a:solidFill>
                  <a:srgbClr val="FFFF00"/>
                </a:solidFill>
              </a:rPr>
              <a:t>ይ.ሕ</a:t>
            </a:r>
            <a:r>
              <a:rPr lang="en-CA" sz="4100" b="1" dirty="0" smtClean="0">
                <a:solidFill>
                  <a:srgbClr val="FFFF00"/>
                </a:solidFill>
              </a:rPr>
              <a:t>. </a:t>
            </a:r>
            <a:r>
              <a:rPr lang="en-CA" sz="4100" b="1" dirty="0" err="1" smtClean="0"/>
              <a:t>መዋዕያነ</a:t>
            </a:r>
            <a:r>
              <a:rPr lang="en-CA" sz="4100" b="1" dirty="0" smtClean="0"/>
              <a:t> </a:t>
            </a:r>
            <a:r>
              <a:rPr lang="en-CA" sz="4100" b="1" dirty="0" err="1" smtClean="0"/>
              <a:t>ዓለም</a:t>
            </a:r>
            <a:r>
              <a:rPr lang="en-CA" sz="4100" b="1" dirty="0" smtClean="0"/>
              <a:t> </a:t>
            </a:r>
            <a:r>
              <a:rPr lang="en-CA" sz="4100" b="1" dirty="0" err="1" smtClean="0"/>
              <a:t>አንትሙ</a:t>
            </a:r>
            <a:r>
              <a:rPr lang="en-CA" sz="4100" b="1" dirty="0" smtClean="0"/>
              <a:t> </a:t>
            </a:r>
            <a:r>
              <a:rPr lang="en-CA" sz="4100" b="1" dirty="0" err="1" smtClean="0"/>
              <a:t>በብዙኅ</a:t>
            </a:r>
            <a:r>
              <a:rPr lang="en-CA" sz="4100" b="1" dirty="0" smtClean="0"/>
              <a:t> </a:t>
            </a:r>
            <a:r>
              <a:rPr lang="en-CA" sz="4100" b="1" dirty="0" err="1" smtClean="0"/>
              <a:t>ትዕግሥት</a:t>
            </a:r>
            <a:r>
              <a:rPr lang="en-CA" sz="4100" b="1" dirty="0" smtClean="0"/>
              <a:t>፥ </a:t>
            </a:r>
            <a:r>
              <a:rPr lang="en-CA" sz="4100" b="1" dirty="0" err="1" smtClean="0"/>
              <a:t>ሰአሉ</a:t>
            </a:r>
            <a:r>
              <a:rPr lang="en-CA" sz="4100" b="1" dirty="0" smtClean="0"/>
              <a:t> </a:t>
            </a:r>
            <a:r>
              <a:rPr lang="en-CA" sz="4100" b="1" dirty="0" err="1" smtClean="0"/>
              <a:t>ቅድመ</a:t>
            </a:r>
            <a:r>
              <a:rPr lang="en-CA" sz="4100" b="1" dirty="0" smtClean="0"/>
              <a:t> </a:t>
            </a:r>
            <a:r>
              <a:rPr lang="en-CA" sz="4100" b="1" dirty="0" err="1" smtClean="0"/>
              <a:t>ፈጣሪ</a:t>
            </a:r>
            <a:r>
              <a:rPr lang="en-CA" sz="4100" b="1" dirty="0" smtClean="0"/>
              <a:t> </a:t>
            </a:r>
            <a:r>
              <a:rPr lang="en-CA" sz="4100" b="1" dirty="0" err="1" smtClean="0"/>
              <a:t>በኵሉ</a:t>
            </a:r>
            <a:r>
              <a:rPr lang="en-CA" sz="4100" b="1" dirty="0" smtClean="0"/>
              <a:t> </a:t>
            </a:r>
            <a:r>
              <a:rPr lang="en-CA" sz="4100" b="1" dirty="0" err="1" smtClean="0"/>
              <a:t>ሰዓት</a:t>
            </a:r>
            <a:r>
              <a:rPr lang="en-CA" sz="4100" b="1" dirty="0" smtClean="0"/>
              <a:t>፥ </a:t>
            </a:r>
            <a:r>
              <a:rPr lang="en-CA" sz="4100" b="1" dirty="0" err="1" smtClean="0"/>
              <a:t>እንበለ</a:t>
            </a:r>
            <a:r>
              <a:rPr lang="en-CA" sz="4100" b="1" dirty="0" smtClean="0"/>
              <a:t> </a:t>
            </a:r>
            <a:r>
              <a:rPr lang="en-CA" sz="4100" b="1" dirty="0" err="1" smtClean="0"/>
              <a:t>ንሥሐ</a:t>
            </a:r>
            <a:r>
              <a:rPr lang="en-CA" sz="4100" b="1" dirty="0" smtClean="0"/>
              <a:t> </a:t>
            </a:r>
            <a:r>
              <a:rPr lang="en-CA" sz="4100" b="1" dirty="0" err="1" smtClean="0"/>
              <a:t>ኪያነ</a:t>
            </a:r>
            <a:r>
              <a:rPr lang="en-CA" sz="4100" b="1" dirty="0" smtClean="0"/>
              <a:t> </a:t>
            </a:r>
            <a:r>
              <a:rPr lang="en-CA" sz="4100" b="1" dirty="0" err="1" smtClean="0"/>
              <a:t>ኢይንሣአነ</a:t>
            </a:r>
            <a:r>
              <a:rPr lang="en-CA" sz="4100" b="1" dirty="0" smtClean="0"/>
              <a:t> </a:t>
            </a:r>
            <a:r>
              <a:rPr lang="en-CA" sz="4100" b="1" dirty="0" err="1" smtClean="0"/>
              <a:t>ሞት</a:t>
            </a:r>
            <a:r>
              <a:rPr lang="en-CA" sz="4100" b="1" dirty="0" smtClean="0"/>
              <a:t>።</a:t>
            </a:r>
            <a:endParaRPr lang="en-CA" sz="4100" b="1" dirty="0"/>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ንዓኹም</a:t>
            </a:r>
            <a:r>
              <a:rPr lang="en-CA" sz="4300" dirty="0"/>
              <a:t> </a:t>
            </a:r>
            <a:r>
              <a:rPr lang="en-CA" sz="4300" dirty="0" err="1" smtClean="0"/>
              <a:t>ኣብ</a:t>
            </a:r>
            <a:r>
              <a:rPr lang="en-CA" sz="4300" dirty="0" smtClean="0"/>
              <a:t> </a:t>
            </a:r>
            <a:r>
              <a:rPr lang="en-CA" sz="4300" dirty="0" err="1" smtClean="0"/>
              <a:t>እምነት</a:t>
            </a:r>
            <a:r>
              <a:rPr lang="en-CA" sz="4300" dirty="0" smtClean="0"/>
              <a:t> </a:t>
            </a:r>
            <a:r>
              <a:rPr lang="en-CA" sz="4300" dirty="0" err="1" smtClean="0"/>
              <a:t>ዘዕረፍኩም</a:t>
            </a:r>
            <a:r>
              <a:rPr lang="en-CA" sz="4300" dirty="0" smtClean="0"/>
              <a:t> </a:t>
            </a:r>
            <a:r>
              <a:rPr lang="en-CA" sz="4300" dirty="0" err="1" smtClean="0"/>
              <a:t>ጻድቃንን</a:t>
            </a:r>
            <a:r>
              <a:rPr lang="en-CA" sz="4300" dirty="0" smtClean="0"/>
              <a:t> </a:t>
            </a:r>
            <a:r>
              <a:rPr lang="en-CA" sz="4300" dirty="0" err="1" smtClean="0"/>
              <a:t>ሰማእታትን</a:t>
            </a:r>
            <a:r>
              <a:rPr lang="en-CA" sz="4300" dirty="0" smtClean="0"/>
              <a:t>፣</a:t>
            </a:r>
          </a:p>
          <a:p>
            <a:r>
              <a:rPr lang="en-CA" sz="4300" dirty="0" err="1" smtClean="0">
                <a:solidFill>
                  <a:srgbClr val="FFFF00"/>
                </a:solidFill>
              </a:rPr>
              <a:t>ይ.ሕ.</a:t>
            </a:r>
            <a:r>
              <a:rPr lang="en-CA" sz="4300" dirty="0" err="1" smtClean="0"/>
              <a:t>ብብዙሕ</a:t>
            </a:r>
            <a:r>
              <a:rPr lang="en-CA" sz="4300" dirty="0" smtClean="0"/>
              <a:t> </a:t>
            </a:r>
            <a:r>
              <a:rPr lang="en-CA" sz="4300" dirty="0" err="1" smtClean="0"/>
              <a:t>ትዕግስቲ</a:t>
            </a:r>
            <a:r>
              <a:rPr lang="en-CA" sz="4300" dirty="0" smtClean="0"/>
              <a:t> </a:t>
            </a:r>
            <a:r>
              <a:rPr lang="en-CA" sz="4300" dirty="0" err="1" smtClean="0"/>
              <a:t>ንዓለም</a:t>
            </a:r>
            <a:r>
              <a:rPr lang="en-CA" sz="4300" dirty="0" smtClean="0"/>
              <a:t> </a:t>
            </a:r>
            <a:r>
              <a:rPr lang="en-CA" sz="4300" dirty="0" err="1" smtClean="0"/>
              <a:t>ዝሰዓርኩም</a:t>
            </a:r>
            <a:r>
              <a:rPr lang="en-CA" sz="4300" dirty="0" smtClean="0"/>
              <a:t>፥ </a:t>
            </a:r>
            <a:r>
              <a:rPr lang="en-CA" sz="4300" dirty="0" err="1"/>
              <a:t>ብዘይንሥሓ</a:t>
            </a:r>
            <a:r>
              <a:rPr lang="en-CA" sz="4300" dirty="0"/>
              <a:t> </a:t>
            </a:r>
            <a:r>
              <a:rPr lang="en-CA" sz="4300" dirty="0" err="1"/>
              <a:t>ሞት</a:t>
            </a:r>
            <a:r>
              <a:rPr lang="en-CA" sz="4300" dirty="0"/>
              <a:t> </a:t>
            </a:r>
            <a:r>
              <a:rPr lang="en-CA" sz="4300" dirty="0" err="1" smtClean="0"/>
              <a:t>ከይወስደና</a:t>
            </a:r>
            <a:r>
              <a:rPr lang="en-CA" sz="4300" dirty="0" smtClean="0"/>
              <a:t>፥ </a:t>
            </a:r>
            <a:r>
              <a:rPr lang="en-CA" sz="4300" dirty="0" err="1" smtClean="0"/>
              <a:t>ኣብ</a:t>
            </a:r>
            <a:r>
              <a:rPr lang="en-CA" sz="4300" dirty="0" smtClean="0"/>
              <a:t> </a:t>
            </a:r>
            <a:r>
              <a:rPr lang="en-CA" sz="4300" dirty="0" err="1" smtClean="0"/>
              <a:t>ቅድሚ</a:t>
            </a:r>
            <a:r>
              <a:rPr lang="en-CA" sz="4300" dirty="0" smtClean="0"/>
              <a:t> </a:t>
            </a:r>
            <a:r>
              <a:rPr lang="en-CA" sz="4300" dirty="0" err="1" smtClean="0"/>
              <a:t>ፈጣሪ</a:t>
            </a:r>
            <a:r>
              <a:rPr lang="en-CA" sz="4300" dirty="0" smtClean="0"/>
              <a:t> </a:t>
            </a:r>
            <a:r>
              <a:rPr lang="en-CA" sz="4300" dirty="0" err="1" smtClean="0"/>
              <a:t>ኩሉ</a:t>
            </a:r>
            <a:r>
              <a:rPr lang="en-CA" sz="4300" dirty="0" smtClean="0"/>
              <a:t> </a:t>
            </a:r>
            <a:r>
              <a:rPr lang="en-CA" sz="4300" dirty="0" err="1" smtClean="0"/>
              <a:t>ግዜ</a:t>
            </a:r>
            <a:r>
              <a:rPr lang="en-CA" sz="4300" dirty="0" smtClean="0"/>
              <a:t> </a:t>
            </a:r>
            <a:r>
              <a:rPr lang="en-CA" sz="4300" dirty="0" err="1" smtClean="0"/>
              <a:t>ጸልዩልና</a:t>
            </a:r>
            <a:r>
              <a:rPr lang="en-CA" sz="4300" dirty="0" smtClean="0"/>
              <a:t>። </a:t>
            </a:r>
            <a:endParaRPr lang="en-CA" sz="4300" dirty="0"/>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a:t>
            </a:r>
            <a:r>
              <a:rPr lang="en-US" sz="2800" b="1" dirty="0" smtClean="0">
                <a:solidFill>
                  <a:srgbClr val="FF0000"/>
                </a:solidFill>
              </a:rPr>
              <a:t>: </a:t>
            </a:r>
            <a:r>
              <a:rPr lang="en-US" sz="2800" dirty="0" smtClean="0">
                <a:solidFill>
                  <a:srgbClr val="DDDDDD"/>
                </a:solidFill>
              </a:rPr>
              <a:t>Peace </a:t>
            </a:r>
            <a:r>
              <a:rPr lang="en-US" sz="2800" dirty="0">
                <a:solidFill>
                  <a:srgbClr val="DDDDDD"/>
                </a:solidFill>
              </a:rPr>
              <a:t>be unto you, blessed and martyrs, who have died for the faith.</a:t>
            </a:r>
            <a:endParaRPr lang="en-US" sz="2800" b="1" u="sng" dirty="0" smtClean="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smtClean="0">
                <a:solidFill>
                  <a:srgbClr val="FFFF00"/>
                </a:solidFill>
                <a:uFill>
                  <a:solidFill>
                    <a:srgbClr val="0329D6"/>
                  </a:solidFill>
                </a:uFill>
              </a:rPr>
              <a:t>People: </a:t>
            </a:r>
            <a:r>
              <a:rPr lang="en-US" sz="2800" dirty="0" smtClean="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035479006"/>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b="1" dirty="0" err="1" smtClean="0"/>
              <a:t>ሰላም</a:t>
            </a:r>
            <a:r>
              <a:rPr lang="en-CA" sz="4000" b="1" dirty="0" smtClean="0"/>
              <a:t> </a:t>
            </a:r>
            <a:r>
              <a:rPr lang="en-CA" sz="4000" b="1" dirty="0" err="1" smtClean="0"/>
              <a:t>ለክሙ</a:t>
            </a:r>
            <a:r>
              <a:rPr lang="en-CA" sz="4000" b="1" dirty="0" smtClean="0"/>
              <a:t> </a:t>
            </a:r>
            <a:r>
              <a:rPr lang="en-CA" sz="4000" b="1" dirty="0" err="1" smtClean="0"/>
              <a:t>ጻድቃነ</a:t>
            </a:r>
            <a:r>
              <a:rPr lang="en-CA" sz="4000" b="1" dirty="0" smtClean="0"/>
              <a:t> </a:t>
            </a:r>
            <a:r>
              <a:rPr lang="en-CA" sz="4000" b="1" dirty="0" err="1" smtClean="0"/>
              <a:t>ዛቲ</a:t>
            </a:r>
            <a:r>
              <a:rPr lang="en-CA" sz="4000" b="1" dirty="0" smtClean="0"/>
              <a:t> </a:t>
            </a:r>
            <a:r>
              <a:rPr lang="en-CA" sz="4000" b="1" dirty="0" err="1" smtClean="0"/>
              <a:t>ዕለት</a:t>
            </a:r>
            <a:r>
              <a:rPr lang="en-CA" sz="4000" b="1" dirty="0" smtClean="0"/>
              <a:t> </a:t>
            </a:r>
            <a:r>
              <a:rPr lang="en-CA" sz="4000" b="1" dirty="0" err="1" smtClean="0"/>
              <a:t>ኵልክሙ</a:t>
            </a:r>
            <a:r>
              <a:rPr lang="en-CA" sz="4000" b="1" dirty="0" smtClean="0"/>
              <a:t>፥ </a:t>
            </a:r>
            <a:r>
              <a:rPr lang="en-CA" sz="4000" b="1" dirty="0" err="1" smtClean="0"/>
              <a:t>ዕድ</a:t>
            </a:r>
            <a:r>
              <a:rPr lang="en-CA" sz="4000" b="1" dirty="0" smtClean="0"/>
              <a:t> </a:t>
            </a:r>
            <a:r>
              <a:rPr lang="en-CA" sz="4000" b="1" dirty="0" err="1" smtClean="0"/>
              <a:t>ወአንስት</a:t>
            </a:r>
            <a:r>
              <a:rPr lang="en-CA" sz="4000" b="1" dirty="0" smtClean="0"/>
              <a:t> </a:t>
            </a:r>
            <a:r>
              <a:rPr lang="en-CA" sz="4000" b="1" dirty="0" err="1" smtClean="0"/>
              <a:t>በበአስማቲክሙ</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ቅዱሳነ</a:t>
            </a:r>
            <a:r>
              <a:rPr lang="en-CA" sz="4000" b="1" dirty="0" smtClean="0"/>
              <a:t> </a:t>
            </a:r>
            <a:r>
              <a:rPr lang="en-CA" sz="4000" b="1" dirty="0" err="1" smtClean="0"/>
              <a:t>ሰማይ</a:t>
            </a:r>
            <a:r>
              <a:rPr lang="en-CA" sz="4000" b="1" dirty="0" smtClean="0"/>
              <a:t> </a:t>
            </a:r>
            <a:r>
              <a:rPr lang="en-CA" sz="4000" b="1" dirty="0" err="1" smtClean="0"/>
              <a:t>ወምድር</a:t>
            </a:r>
            <a:r>
              <a:rPr lang="en-CA" sz="4000" b="1" dirty="0" smtClean="0"/>
              <a:t> </a:t>
            </a:r>
            <a:r>
              <a:rPr lang="en-CA" sz="4000" b="1" dirty="0" err="1" smtClean="0"/>
              <a:t>ማኅበረ</a:t>
            </a:r>
            <a:r>
              <a:rPr lang="en-CA" sz="4000" b="1" dirty="0" smtClean="0"/>
              <a:t> </a:t>
            </a:r>
            <a:r>
              <a:rPr lang="en-CA" sz="4000" b="1" dirty="0" err="1" smtClean="0"/>
              <a:t>ሥላሴ</a:t>
            </a:r>
            <a:r>
              <a:rPr lang="en-CA" sz="4000" b="1" dirty="0" smtClean="0"/>
              <a:t> </a:t>
            </a:r>
            <a:r>
              <a:rPr lang="en-CA" sz="4000" b="1" dirty="0" err="1" smtClean="0"/>
              <a:t>አንትሙ</a:t>
            </a:r>
            <a:r>
              <a:rPr lang="en-CA" sz="4000" b="1" dirty="0" smtClean="0"/>
              <a:t>፥ </a:t>
            </a:r>
            <a:r>
              <a:rPr lang="en-CA" sz="4000" b="1" dirty="0" err="1" smtClean="0"/>
              <a:t>ዝክሩነ</a:t>
            </a:r>
            <a:r>
              <a:rPr lang="en-CA" sz="4000" b="1" dirty="0" smtClean="0"/>
              <a:t> </a:t>
            </a:r>
            <a:r>
              <a:rPr lang="en-CA" sz="4000" b="1" dirty="0" err="1" smtClean="0"/>
              <a:t>በጸሎትክሙ</a:t>
            </a:r>
            <a:r>
              <a:rPr lang="en-CA" sz="4000" b="1" dirty="0" smtClean="0"/>
              <a:t> </a:t>
            </a:r>
            <a:r>
              <a:rPr lang="en-CA" sz="4000" b="1" dirty="0" err="1" smtClean="0"/>
              <a:t>በእንተ</a:t>
            </a:r>
            <a:r>
              <a:rPr lang="en-CA" sz="4000" b="1" dirty="0" smtClean="0"/>
              <a:t> </a:t>
            </a:r>
            <a:r>
              <a:rPr lang="en-CA" sz="4000" b="1" dirty="0" err="1" smtClean="0"/>
              <a:t>ማርያም</a:t>
            </a:r>
            <a:r>
              <a:rPr lang="en-CA" sz="4000" b="1" dirty="0" smtClean="0"/>
              <a:t> </a:t>
            </a:r>
            <a:r>
              <a:rPr lang="en-CA" sz="4000" b="1" dirty="0" err="1" smtClean="0"/>
              <a:t>እሙ</a:t>
            </a:r>
            <a:r>
              <a:rPr lang="en-CA" sz="4000" b="1" dirty="0" smtClean="0"/>
              <a:t>፥ </a:t>
            </a:r>
            <a:r>
              <a:rPr lang="en-CA" sz="4000" b="1" dirty="0" err="1" smtClean="0"/>
              <a:t>ተማኅፀነ</a:t>
            </a:r>
            <a:r>
              <a:rPr lang="en-CA" sz="4000" b="1" dirty="0" smtClean="0"/>
              <a:t> </a:t>
            </a:r>
            <a:r>
              <a:rPr lang="en-CA" sz="4000" b="1" dirty="0" err="1" smtClean="0"/>
              <a:t>ለክርስቶስ</a:t>
            </a:r>
            <a:r>
              <a:rPr lang="en-CA" sz="4000" b="1" dirty="0" smtClean="0"/>
              <a:t> </a:t>
            </a:r>
            <a:r>
              <a:rPr lang="en-CA" sz="4000" b="1" dirty="0" err="1" smtClean="0"/>
              <a:t>በሥጋሁ</a:t>
            </a:r>
            <a:r>
              <a:rPr lang="en-CA" sz="4000" b="1" dirty="0" smtClean="0"/>
              <a:t> </a:t>
            </a:r>
            <a:r>
              <a:rPr lang="en-CA" sz="4000" b="1" dirty="0" err="1" smtClean="0"/>
              <a:t>ወደሙ</a:t>
            </a:r>
            <a:r>
              <a:rPr lang="en-CA" sz="4000" b="1" dirty="0" smtClean="0"/>
              <a:t>።</a:t>
            </a:r>
            <a:endParaRPr lang="en-CA" sz="4000" b="1" dirty="0"/>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dirty="0" err="1" smtClean="0"/>
              <a:t>ሰላም</a:t>
            </a:r>
            <a:r>
              <a:rPr lang="en-CA" sz="4000" dirty="0" smtClean="0"/>
              <a:t> </a:t>
            </a:r>
            <a:r>
              <a:rPr lang="en-CA" sz="4000" dirty="0" err="1" smtClean="0"/>
              <a:t>ንዓኹም</a:t>
            </a:r>
            <a:r>
              <a:rPr lang="en-CA" sz="4000" dirty="0"/>
              <a:t> </a:t>
            </a:r>
            <a:r>
              <a:rPr lang="en-CA" sz="4000" dirty="0" err="1" smtClean="0"/>
              <a:t>ናይዚ</a:t>
            </a:r>
            <a:r>
              <a:rPr lang="en-CA" sz="4000" dirty="0" smtClean="0"/>
              <a:t> </a:t>
            </a:r>
            <a:r>
              <a:rPr lang="en-CA" sz="4000" dirty="0" err="1" smtClean="0"/>
              <a:t>መዓልቲ’ዚ</a:t>
            </a:r>
            <a:r>
              <a:rPr lang="en-CA" sz="4000" dirty="0" smtClean="0"/>
              <a:t> </a:t>
            </a:r>
            <a:r>
              <a:rPr lang="en-CA" sz="4000" dirty="0" err="1" smtClean="0"/>
              <a:t>ጻድቃን</a:t>
            </a:r>
            <a:r>
              <a:rPr lang="en-CA" sz="4000" dirty="0" smtClean="0"/>
              <a:t> </a:t>
            </a:r>
            <a:r>
              <a:rPr lang="en-CA" sz="4000" dirty="0" err="1" smtClean="0"/>
              <a:t>ኵልኹም</a:t>
            </a:r>
            <a:r>
              <a:rPr lang="en-CA" sz="4000" dirty="0" smtClean="0"/>
              <a:t>፥ </a:t>
            </a:r>
            <a:r>
              <a:rPr lang="en-CA" sz="4000" dirty="0" err="1" smtClean="0"/>
              <a:t>በብኣስማትኩም</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ኣብ</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ማሕበር</a:t>
            </a:r>
            <a:r>
              <a:rPr lang="en-CA" sz="4000" dirty="0" smtClean="0"/>
              <a:t> </a:t>
            </a:r>
            <a:r>
              <a:rPr lang="en-CA" sz="4000" dirty="0" err="1" smtClean="0"/>
              <a:t>ሥላሴ</a:t>
            </a:r>
            <a:r>
              <a:rPr lang="en-CA" sz="4000" dirty="0" smtClean="0"/>
              <a:t> </a:t>
            </a:r>
            <a:r>
              <a:rPr lang="en-CA" sz="4000" dirty="0" err="1" smtClean="0"/>
              <a:t>ዝኸበርኩም</a:t>
            </a:r>
            <a:r>
              <a:rPr lang="en-CA" sz="4000" dirty="0" smtClean="0"/>
              <a:t>፥ </a:t>
            </a:r>
            <a:r>
              <a:rPr lang="en-CA" sz="4000" dirty="0" err="1" smtClean="0"/>
              <a:t>ኣብ</a:t>
            </a:r>
            <a:r>
              <a:rPr lang="en-CA" sz="4000" dirty="0" smtClean="0"/>
              <a:t> </a:t>
            </a:r>
            <a:r>
              <a:rPr lang="en-CA" sz="4000" dirty="0" err="1" smtClean="0"/>
              <a:t>ጸሎትኩም</a:t>
            </a:r>
            <a:r>
              <a:rPr lang="en-CA" sz="4000" dirty="0" smtClean="0"/>
              <a:t> </a:t>
            </a:r>
            <a:r>
              <a:rPr lang="en-CA" sz="4000" dirty="0" err="1" smtClean="0"/>
              <a:t>ዘክሩና</a:t>
            </a:r>
            <a:r>
              <a:rPr lang="en-CA" sz="4000" dirty="0" smtClean="0"/>
              <a:t>፥ </a:t>
            </a:r>
            <a:r>
              <a:rPr lang="en-CA" sz="4000" dirty="0" err="1" smtClean="0"/>
              <a:t>ምእንቲ</a:t>
            </a:r>
            <a:r>
              <a:rPr lang="en-CA" sz="4000" dirty="0" smtClean="0"/>
              <a:t> </a:t>
            </a:r>
            <a:r>
              <a:rPr lang="en-CA" sz="4000" dirty="0" err="1" smtClean="0"/>
              <a:t>ማርያም</a:t>
            </a:r>
            <a:r>
              <a:rPr lang="en-CA" sz="4000" dirty="0" smtClean="0"/>
              <a:t> </a:t>
            </a:r>
            <a:r>
              <a:rPr lang="en-CA" sz="4000" dirty="0" err="1" smtClean="0"/>
              <a:t>እዲኡ</a:t>
            </a:r>
            <a:r>
              <a:rPr lang="en-CA" sz="4000" dirty="0" smtClean="0"/>
              <a:t>፥ </a:t>
            </a:r>
            <a:r>
              <a:rPr lang="en-CA" sz="4000" dirty="0" err="1" smtClean="0"/>
              <a:t>ብናይ</a:t>
            </a:r>
            <a:r>
              <a:rPr lang="en-CA" sz="4000" dirty="0" smtClean="0"/>
              <a:t> </a:t>
            </a:r>
            <a:r>
              <a:rPr lang="en-CA" sz="4000" dirty="0" err="1" smtClean="0"/>
              <a:t>ክርስቶስ</a:t>
            </a:r>
            <a:r>
              <a:rPr lang="en-CA" sz="4000" dirty="0" smtClean="0"/>
              <a:t> </a:t>
            </a:r>
            <a:r>
              <a:rPr lang="en-CA" sz="4000" dirty="0" err="1" smtClean="0"/>
              <a:t>ሥጋን</a:t>
            </a:r>
            <a:r>
              <a:rPr lang="en-CA" sz="4000" dirty="0" smtClean="0"/>
              <a:t> </a:t>
            </a:r>
            <a:r>
              <a:rPr lang="en-CA" sz="4000" dirty="0" err="1" smtClean="0"/>
              <a:t>ደምን</a:t>
            </a:r>
            <a:r>
              <a:rPr lang="en-CA" sz="4000" dirty="0" smtClean="0"/>
              <a:t> </a:t>
            </a:r>
            <a:r>
              <a:rPr lang="en-CA" sz="4000" dirty="0" err="1" smtClean="0"/>
              <a:t>ንምሕጸነኩም</a:t>
            </a:r>
            <a:r>
              <a:rPr lang="en-CA" sz="4000" dirty="0" smtClean="0"/>
              <a:t>። </a:t>
            </a:r>
            <a:endParaRPr lang="en-CA" sz="4000" dirty="0"/>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a:t>
            </a:r>
            <a:r>
              <a:rPr lang="en-US" sz="2600" b="1" dirty="0" smtClean="0">
                <a:solidFill>
                  <a:srgbClr val="FF0000"/>
                </a:solidFill>
              </a:rPr>
              <a:t>Priest: </a:t>
            </a:r>
            <a:r>
              <a:rPr lang="en-US" sz="2600" dirty="0" smtClean="0">
                <a:solidFill>
                  <a:srgbClr val="DDDDDD"/>
                </a:solidFill>
              </a:rPr>
              <a:t>Peace </a:t>
            </a:r>
            <a:r>
              <a:rPr lang="en-US" sz="2600" dirty="0">
                <a:solidFill>
                  <a:srgbClr val="DDDDDD"/>
                </a:solidFill>
              </a:rPr>
              <a:t>be unto you, all those blessed on this day, men and women according to your name. </a:t>
            </a:r>
            <a:endParaRPr lang="en-US" sz="2600" dirty="0" smtClean="0">
              <a:solidFill>
                <a:srgbClr val="DDDDDD"/>
              </a:solidFill>
            </a:endParaRPr>
          </a:p>
          <a:p>
            <a:pPr marL="40639" marR="40639">
              <a:lnSpc>
                <a:spcPct val="150000"/>
              </a:lnSpc>
              <a:spcBef>
                <a:spcPts val="600"/>
              </a:spcBef>
              <a:buClr>
                <a:srgbClr val="000000"/>
              </a:buClr>
              <a:buFont typeface="Arial"/>
              <a:defRPr sz="2800"/>
            </a:pPr>
            <a:r>
              <a:rPr lang="en-US" sz="2600" b="1" dirty="0" smtClean="0">
                <a:solidFill>
                  <a:srgbClr val="FFFF00"/>
                </a:solidFill>
                <a:uFill>
                  <a:solidFill>
                    <a:srgbClr val="0329D6"/>
                  </a:solidFill>
                </a:uFill>
              </a:rPr>
              <a:t>People: </a:t>
            </a:r>
            <a:r>
              <a:rPr lang="en-US" sz="2600" dirty="0" smtClean="0">
                <a:solidFill>
                  <a:srgbClr val="DDDDDD"/>
                </a:solidFill>
              </a:rPr>
              <a:t>Ye </a:t>
            </a:r>
            <a:r>
              <a:rPr lang="en-US" sz="2600" dirty="0">
                <a:solidFill>
                  <a:srgbClr val="DDDDDD"/>
                </a:solidFill>
              </a:rPr>
              <a:t>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714676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smtClean="0"/>
              <a:t>ተዝካር</a:t>
            </a:r>
            <a:r>
              <a:rPr lang="en-CA" sz="4200" dirty="0" smtClean="0"/>
              <a:t> </a:t>
            </a:r>
            <a:r>
              <a:rPr lang="en-CA" sz="4200" dirty="0" err="1" smtClean="0"/>
              <a:t>ዘብዙኅ</a:t>
            </a:r>
            <a:r>
              <a:rPr lang="en-CA" sz="4200" dirty="0" smtClean="0"/>
              <a:t> </a:t>
            </a:r>
            <a:r>
              <a:rPr lang="en-CA" sz="4200" dirty="0" err="1" smtClean="0"/>
              <a:t>ወዘኅዳጥ</a:t>
            </a:r>
            <a:r>
              <a:rPr lang="en-CA" sz="4200" dirty="0" smtClean="0"/>
              <a:t>፥ </a:t>
            </a:r>
            <a:r>
              <a:rPr lang="en-CA" sz="4200" dirty="0" err="1" smtClean="0"/>
              <a:t>ዘኅቡእ</a:t>
            </a:r>
            <a:r>
              <a:rPr lang="en-CA" sz="4200" dirty="0" smtClean="0"/>
              <a:t> </a:t>
            </a:r>
            <a:r>
              <a:rPr lang="en-CA" sz="4200" dirty="0" err="1" smtClean="0"/>
              <a:t>ወዘገሃድ</a:t>
            </a:r>
            <a:r>
              <a:rPr lang="en-CA" sz="4200" dirty="0" smtClean="0"/>
              <a:t>። </a:t>
            </a:r>
            <a:r>
              <a:rPr lang="en-CA" sz="4200" dirty="0" err="1" smtClean="0"/>
              <a:t>ወእለሂ</a:t>
            </a:r>
            <a:r>
              <a:rPr lang="en-CA" sz="4200" dirty="0" smtClean="0"/>
              <a:t> </a:t>
            </a:r>
            <a:r>
              <a:rPr lang="en-CA" sz="4200" dirty="0" err="1" smtClean="0"/>
              <a:t>ይፈቅዱ</a:t>
            </a:r>
            <a:r>
              <a:rPr lang="en-CA" sz="4200" dirty="0" smtClean="0"/>
              <a:t> </a:t>
            </a:r>
            <a:r>
              <a:rPr lang="en-CA" sz="4200" dirty="0" err="1" smtClean="0"/>
              <a:t>የሃቡ</a:t>
            </a:r>
            <a:r>
              <a:rPr lang="en-CA" sz="4200" dirty="0" smtClean="0"/>
              <a:t> </a:t>
            </a:r>
            <a:r>
              <a:rPr lang="en-CA" sz="4200" dirty="0" err="1" smtClean="0"/>
              <a:t>አልቦሙ</a:t>
            </a:r>
            <a:r>
              <a:rPr lang="en-CA" sz="4200" dirty="0" smtClean="0"/>
              <a:t> </a:t>
            </a:r>
            <a:r>
              <a:rPr lang="en-CA" sz="4200" dirty="0" err="1" smtClean="0"/>
              <a:t>ዘይሁቡ</a:t>
            </a:r>
            <a:r>
              <a:rPr lang="en-CA" sz="4200" dirty="0" smtClean="0"/>
              <a:t> </a:t>
            </a:r>
            <a:r>
              <a:rPr lang="en-CA" sz="4200" dirty="0" err="1" smtClean="0"/>
              <a:t>ይትወከፍ</a:t>
            </a:r>
            <a:r>
              <a:rPr lang="en-CA" sz="4200" dirty="0" smtClean="0"/>
              <a:t> </a:t>
            </a:r>
            <a:r>
              <a:rPr lang="en-CA" sz="4200" dirty="0" err="1" smtClean="0"/>
              <a:t>ፍትዋቶሙ</a:t>
            </a:r>
            <a:r>
              <a:rPr lang="en-CA" sz="4200" dirty="0" smtClean="0"/>
              <a:t> </a:t>
            </a:r>
            <a:r>
              <a:rPr lang="en-CA" sz="4200" dirty="0" err="1" smtClean="0"/>
              <a:t>ዘበሰማያት</a:t>
            </a:r>
            <a:r>
              <a:rPr lang="en-CA" sz="4200" dirty="0" smtClean="0"/>
              <a:t> </a:t>
            </a:r>
            <a:r>
              <a:rPr lang="en-CA" sz="4200" dirty="0" err="1" smtClean="0"/>
              <a:t>መንግሥተ</a:t>
            </a:r>
            <a:r>
              <a:rPr lang="en-CA" sz="4200" dirty="0" smtClean="0"/>
              <a:t> </a:t>
            </a:r>
            <a:r>
              <a:rPr lang="en-CA" sz="4200" dirty="0" err="1" smtClean="0"/>
              <a:t>ይጸጉ</a:t>
            </a:r>
            <a:r>
              <a:rPr lang="en-CA" sz="4200" dirty="0" smtClean="0"/>
              <a:t> </a:t>
            </a:r>
            <a:r>
              <a:rPr lang="en-CA" sz="4200" dirty="0" err="1" smtClean="0"/>
              <a:t>ዘለኵሉ</a:t>
            </a:r>
            <a:r>
              <a:rPr lang="en-CA" sz="4200" dirty="0" smtClean="0"/>
              <a:t> </a:t>
            </a:r>
            <a:r>
              <a:rPr lang="en-CA" sz="4200" dirty="0" err="1" smtClean="0"/>
              <a:t>ግብረ</a:t>
            </a:r>
            <a:r>
              <a:rPr lang="en-CA" sz="4200" dirty="0" smtClean="0"/>
              <a:t> </a:t>
            </a:r>
            <a:r>
              <a:rPr lang="en-CA" sz="4200" dirty="0" err="1" smtClean="0"/>
              <a:t>በረከት</a:t>
            </a:r>
            <a:r>
              <a:rPr lang="en-CA" sz="4200" dirty="0" smtClean="0"/>
              <a:t> </a:t>
            </a:r>
            <a:r>
              <a:rPr lang="en-CA" sz="4200" dirty="0" err="1" smtClean="0"/>
              <a:t>ሥልጣን</a:t>
            </a:r>
            <a:r>
              <a:rPr lang="en-CA" sz="4200" dirty="0" smtClean="0"/>
              <a:t> </a:t>
            </a:r>
            <a:r>
              <a:rPr lang="en-CA" sz="4200" dirty="0" err="1" smtClean="0"/>
              <a:t>ቦቱ</a:t>
            </a:r>
            <a:r>
              <a:rPr lang="en-CA" sz="4200" dirty="0" smtClean="0"/>
              <a:t> </a:t>
            </a:r>
            <a:r>
              <a:rPr lang="en-CA" sz="4200" dirty="0" err="1" smtClean="0"/>
              <a:t>እግዚአብ</a:t>
            </a:r>
            <a:endParaRPr lang="en-CA" sz="4200" dirty="0" smtClean="0"/>
          </a:p>
          <a:p>
            <a:r>
              <a:rPr lang="en-CA" sz="4200" dirty="0" err="1" smtClean="0"/>
              <a:t>ሔር</a:t>
            </a:r>
            <a:r>
              <a:rPr lang="en-CA" sz="4200" dirty="0" smtClean="0"/>
              <a:t> </a:t>
            </a:r>
            <a:r>
              <a:rPr lang="en-CA" sz="4200" dirty="0" err="1" smtClean="0"/>
              <a:t>አምላክነ</a:t>
            </a:r>
            <a:r>
              <a:rPr lang="en-CA" sz="4200" dirty="0" smtClean="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t>ናይ</a:t>
            </a:r>
            <a:r>
              <a:rPr lang="en-CA" sz="4000" dirty="0" smtClean="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smtClean="0"/>
              <a:t>።</a:t>
            </a:r>
            <a:endParaRPr lang="en-CA" sz="4000" dirty="0"/>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a:t>
            </a:r>
            <a:r>
              <a:rPr lang="en-US" sz="3300" dirty="0" smtClean="0">
                <a:uFill>
                  <a:solidFill>
                    <a:srgbClr val="D84800"/>
                  </a:solidFill>
                </a:uFill>
              </a:rPr>
              <a:t>to give</a:t>
            </a:r>
            <a:r>
              <a:rPr lang="en-US" sz="3300" dirty="0">
                <a:uFill>
                  <a:solidFill>
                    <a:srgbClr val="D84800"/>
                  </a:solidFill>
                </a:uFill>
              </a:rPr>
              <a:t>, and have </a:t>
            </a:r>
            <a:r>
              <a:rPr lang="en-US" sz="3300" dirty="0" smtClean="0">
                <a:uFill>
                  <a:solidFill>
                    <a:srgbClr val="D84800"/>
                  </a:solidFill>
                </a:uFill>
              </a:rPr>
              <a:t>not where with </a:t>
            </a:r>
            <a:r>
              <a:rPr lang="en-US" sz="3300" dirty="0">
                <a:uFill>
                  <a:solidFill>
                    <a:srgbClr val="D84800"/>
                  </a:solidFill>
                </a:uFill>
              </a:rPr>
              <a:t>to give, that He accept </a:t>
            </a:r>
            <a:r>
              <a:rPr lang="en-US" sz="3300" dirty="0" smtClean="0">
                <a:uFill>
                  <a:solidFill>
                    <a:srgbClr val="D84800"/>
                  </a:solidFill>
                </a:uFill>
              </a:rPr>
              <a:t>their ready </a:t>
            </a:r>
            <a:r>
              <a:rPr lang="en-US" sz="3300" dirty="0">
                <a:uFill>
                  <a:solidFill>
                    <a:srgbClr val="D84800"/>
                  </a:solidFill>
                </a:uFill>
              </a:rPr>
              <a:t>mind, that He grant to them </a:t>
            </a:r>
            <a:r>
              <a:rPr lang="en-US" sz="3300" dirty="0" smtClean="0">
                <a:uFill>
                  <a:solidFill>
                    <a:srgbClr val="D84800"/>
                  </a:solidFill>
                </a:uFill>
              </a:rPr>
              <a:t>the heavenly </a:t>
            </a:r>
            <a:r>
              <a:rPr lang="en-US" sz="3300" dirty="0">
                <a:uFill>
                  <a:solidFill>
                    <a:srgbClr val="D84800"/>
                  </a:solidFill>
                </a:uFill>
              </a:rPr>
              <a:t>kingdom : power over all </a:t>
            </a:r>
            <a:r>
              <a:rPr lang="en-US" sz="3300" dirty="0" smtClean="0">
                <a:uFill>
                  <a:solidFill>
                    <a:srgbClr val="D84800"/>
                  </a:solidFill>
                </a:uFill>
              </a:rPr>
              <a:t>works of </a:t>
            </a:r>
            <a:r>
              <a:rPr lang="en-US" sz="3300" dirty="0">
                <a:uFill>
                  <a:solidFill>
                    <a:srgbClr val="D84800"/>
                  </a:solidFill>
                </a:uFill>
              </a:rPr>
              <a:t>blessing belongs to the Lord our God</a:t>
            </a:r>
            <a:r>
              <a:rPr lang="en-US" sz="3300" dirty="0" smtClean="0">
                <a:uFill>
                  <a:solidFill>
                    <a:srgbClr val="D84800"/>
                  </a:solidFill>
                </a:uFill>
              </a:rPr>
              <a:t>.</a:t>
            </a:r>
          </a:p>
        </p:txBody>
      </p:sp>
    </p:spTree>
    <p:extLst>
      <p:ext uri="{BB962C8B-B14F-4D97-AF65-F5344CB8AC3E}">
        <p14:creationId xmlns:p14="http://schemas.microsoft.com/office/powerpoint/2010/main" val="310445128"/>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smtClean="0">
                <a:solidFill>
                  <a:srgbClr val="FF0000"/>
                </a:solidFill>
              </a:rPr>
              <a:t>ይ.ካ</a:t>
            </a:r>
            <a:r>
              <a:rPr lang="en-CA" sz="4600" b="1" dirty="0" smtClean="0">
                <a:solidFill>
                  <a:srgbClr val="FF0000"/>
                </a:solidFill>
              </a:rPr>
              <a:t>.  </a:t>
            </a:r>
            <a:r>
              <a:rPr lang="en-CA" sz="4600" b="1" dirty="0" err="1" smtClean="0"/>
              <a:t>እግዚኦ</a:t>
            </a:r>
            <a:r>
              <a:rPr lang="en-CA" sz="4600" b="1" dirty="0" smtClean="0"/>
              <a:t> </a:t>
            </a:r>
            <a:r>
              <a:rPr lang="en-CA" sz="4600" b="1" dirty="0" err="1" smtClean="0"/>
              <a:t>ኵነኔከ</a:t>
            </a:r>
            <a:r>
              <a:rPr lang="en-CA" sz="4600" b="1" dirty="0" smtClean="0"/>
              <a:t> </a:t>
            </a:r>
            <a:r>
              <a:rPr lang="en-CA" sz="4600" b="1" dirty="0" err="1" smtClean="0"/>
              <a:t>ሃባ</a:t>
            </a:r>
            <a:r>
              <a:rPr lang="en-CA" sz="4600" b="1" dirty="0" smtClean="0"/>
              <a:t> </a:t>
            </a:r>
            <a:r>
              <a:rPr lang="en-CA" sz="4600" b="1" dirty="0" err="1" smtClean="0"/>
              <a:t>ለሃገር</a:t>
            </a:r>
            <a:r>
              <a:rPr lang="en-CA" sz="4600" b="1" dirty="0" smtClean="0"/>
              <a:t>፥ </a:t>
            </a:r>
          </a:p>
          <a:p>
            <a:r>
              <a:rPr lang="en-CA" sz="4600" b="1" dirty="0" err="1" smtClean="0"/>
              <a:t>ጽድቀከኒ</a:t>
            </a:r>
            <a:r>
              <a:rPr lang="en-CA" sz="4600" b="1" dirty="0" smtClean="0"/>
              <a:t> </a:t>
            </a:r>
            <a:r>
              <a:rPr lang="en-CA" sz="4600" b="1" dirty="0" err="1" smtClean="0"/>
              <a:t>ለወልድ</a:t>
            </a:r>
            <a:r>
              <a:rPr lang="en-CA" sz="4600" b="1" dirty="0" smtClean="0"/>
              <a:t> </a:t>
            </a:r>
            <a:r>
              <a:rPr lang="en-CA" sz="4600" b="1" dirty="0" err="1" smtClean="0"/>
              <a:t>ሃገር</a:t>
            </a:r>
            <a:r>
              <a:rPr lang="en-CA" sz="4600" b="1" dirty="0" smtClean="0"/>
              <a:t>፣</a:t>
            </a:r>
          </a:p>
          <a:p>
            <a:r>
              <a:rPr lang="en-CA" sz="4600" b="1" dirty="0" err="1" smtClean="0">
                <a:solidFill>
                  <a:srgbClr val="FFFF00"/>
                </a:solidFill>
              </a:rPr>
              <a:t>ይ.ሕ</a:t>
            </a:r>
            <a:r>
              <a:rPr lang="en-CA" sz="4600" b="1" dirty="0" smtClean="0">
                <a:solidFill>
                  <a:srgbClr val="FFFF00"/>
                </a:solidFill>
              </a:rPr>
              <a:t>. </a:t>
            </a:r>
            <a:r>
              <a:rPr lang="en-CA" sz="4600" b="1" dirty="0" err="1" smtClean="0"/>
              <a:t>አግርር</a:t>
            </a:r>
            <a:r>
              <a:rPr lang="en-CA" sz="4600" b="1" dirty="0" smtClean="0"/>
              <a:t> </a:t>
            </a:r>
            <a:r>
              <a:rPr lang="en-CA" sz="4600" b="1" dirty="0" err="1" smtClean="0"/>
              <a:t>ፀራ</a:t>
            </a:r>
            <a:r>
              <a:rPr lang="en-CA" sz="4600" b="1" dirty="0" smtClean="0"/>
              <a:t> </a:t>
            </a:r>
            <a:r>
              <a:rPr lang="en-CA" sz="4600" b="1" dirty="0" err="1" smtClean="0"/>
              <a:t>ታሕተ</a:t>
            </a:r>
            <a:r>
              <a:rPr lang="en-CA" sz="4600" b="1" dirty="0" smtClean="0"/>
              <a:t> </a:t>
            </a:r>
            <a:r>
              <a:rPr lang="en-CA" sz="4600" b="1" dirty="0" err="1" smtClean="0"/>
              <a:t>እገሪሃ</a:t>
            </a:r>
            <a:r>
              <a:rPr lang="en-CA" sz="4600" b="1" dirty="0" smtClean="0"/>
              <a:t>፥ </a:t>
            </a:r>
          </a:p>
          <a:p>
            <a:r>
              <a:rPr lang="en-CA" sz="4600" b="1" dirty="0" err="1" smtClean="0"/>
              <a:t>ዕቀብ</a:t>
            </a:r>
            <a:r>
              <a:rPr lang="en-CA" sz="4600" b="1" dirty="0" smtClean="0"/>
              <a:t> </a:t>
            </a:r>
            <a:r>
              <a:rPr lang="en-CA" sz="4600" b="1" dirty="0" err="1" smtClean="0"/>
              <a:t>ሕዝባ</a:t>
            </a:r>
            <a:r>
              <a:rPr lang="en-CA" sz="4600" b="1" dirty="0" smtClean="0"/>
              <a:t> </a:t>
            </a:r>
            <a:r>
              <a:rPr lang="en-CA" sz="4600" b="1" dirty="0" err="1" smtClean="0"/>
              <a:t>ወሠራዊታ</a:t>
            </a:r>
            <a:r>
              <a:rPr lang="en-CA" sz="4600" b="1" dirty="0" smtClean="0"/>
              <a:t> </a:t>
            </a:r>
            <a:r>
              <a:rPr lang="en-CA" sz="4600" b="1" dirty="0" err="1" smtClean="0"/>
              <a:t>ለሃገሪትነ</a:t>
            </a:r>
            <a:r>
              <a:rPr lang="en-CA" sz="4600" b="1" dirty="0" smtClean="0"/>
              <a:t> </a:t>
            </a:r>
            <a:r>
              <a:rPr lang="en-CA" sz="4600" b="1" dirty="0" err="1" smtClean="0"/>
              <a:t>ኤርትራ</a:t>
            </a:r>
            <a:r>
              <a:rPr lang="en-CA" sz="4600" b="1" dirty="0" smtClean="0"/>
              <a:t>።</a:t>
            </a:r>
            <a:endParaRPr lang="en-CA" sz="4600" b="1" dirty="0"/>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err="1" smtClean="0"/>
              <a:t>ጐይታን</a:t>
            </a:r>
            <a:r>
              <a:rPr lang="en-CA" sz="4400" dirty="0" smtClean="0"/>
              <a:t> </a:t>
            </a:r>
            <a:r>
              <a:rPr lang="en-CA" sz="4400" dirty="0" err="1" smtClean="0"/>
              <a:t>ፍትሕኻ</a:t>
            </a:r>
            <a:r>
              <a:rPr lang="en-CA" sz="4400" dirty="0" smtClean="0"/>
              <a:t> </a:t>
            </a:r>
            <a:r>
              <a:rPr lang="en-CA" sz="4400" dirty="0" err="1" smtClean="0"/>
              <a:t>ንሃገር</a:t>
            </a:r>
            <a:r>
              <a:rPr lang="en-CA" sz="4400" dirty="0" smtClean="0"/>
              <a:t>፥ </a:t>
            </a:r>
            <a:r>
              <a:rPr lang="en-CA" sz="4400" dirty="0" err="1" smtClean="0"/>
              <a:t>ሓቅነትካ</a:t>
            </a:r>
            <a:r>
              <a:rPr lang="en-CA" sz="4400" dirty="0" smtClean="0"/>
              <a:t> </a:t>
            </a:r>
            <a:r>
              <a:rPr lang="en-CA" sz="4400" dirty="0" err="1" smtClean="0"/>
              <a:t>ንወዲ</a:t>
            </a:r>
            <a:r>
              <a:rPr lang="en-CA" sz="4400" dirty="0" smtClean="0"/>
              <a:t> </a:t>
            </a:r>
            <a:r>
              <a:rPr lang="en-CA" sz="4400" dirty="0" err="1" smtClean="0"/>
              <a:t>ሃገር</a:t>
            </a:r>
            <a:r>
              <a:rPr lang="en-CA" sz="4400" dirty="0" smtClean="0"/>
              <a:t> </a:t>
            </a:r>
            <a:r>
              <a:rPr lang="en-CA" sz="4400" dirty="0" err="1" smtClean="0"/>
              <a:t>ሃብ</a:t>
            </a:r>
            <a:r>
              <a:rPr lang="en-CA" sz="4400" dirty="0" smtClean="0"/>
              <a:t>፣</a:t>
            </a: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err="1" smtClean="0"/>
              <a:t>ንሃገርና</a:t>
            </a:r>
            <a:r>
              <a:rPr lang="en-CA" sz="4400" dirty="0" smtClean="0"/>
              <a:t> </a:t>
            </a:r>
            <a:r>
              <a:rPr lang="en-CA" sz="4400" dirty="0" err="1" smtClean="0"/>
              <a:t>ኤርትራን</a:t>
            </a:r>
            <a:r>
              <a:rPr lang="en-CA" sz="4400" dirty="0" smtClean="0"/>
              <a:t> </a:t>
            </a:r>
            <a:r>
              <a:rPr lang="en-CA" sz="4400" dirty="0" err="1" smtClean="0"/>
              <a:t>ሕዝባን</a:t>
            </a:r>
            <a:r>
              <a:rPr lang="en-CA" sz="4400" dirty="0" smtClean="0"/>
              <a:t> </a:t>
            </a:r>
            <a:r>
              <a:rPr lang="en-CA" sz="4400" dirty="0" err="1" smtClean="0"/>
              <a:t>ሠራዊታን</a:t>
            </a:r>
            <a:r>
              <a:rPr lang="en-CA" sz="4400" dirty="0" smtClean="0"/>
              <a:t> </a:t>
            </a:r>
            <a:r>
              <a:rPr lang="en-CA" sz="4400" dirty="0" err="1" smtClean="0"/>
              <a:t>ሓሉ</a:t>
            </a:r>
            <a:r>
              <a:rPr lang="en-CA" sz="4400" dirty="0" smtClean="0"/>
              <a:t>፥ </a:t>
            </a:r>
            <a:r>
              <a:rPr lang="en-CA" sz="4400" dirty="0" err="1" smtClean="0"/>
              <a:t>ጸላእታ</a:t>
            </a:r>
            <a:r>
              <a:rPr lang="en-CA" sz="4400" dirty="0" smtClean="0"/>
              <a:t> </a:t>
            </a:r>
            <a:r>
              <a:rPr lang="en-CA" sz="4400" dirty="0" err="1" smtClean="0"/>
              <a:t>ኣብ</a:t>
            </a:r>
            <a:r>
              <a:rPr lang="en-CA" sz="4400" dirty="0" smtClean="0"/>
              <a:t> </a:t>
            </a:r>
            <a:r>
              <a:rPr lang="en-CA" sz="4400" dirty="0" err="1" smtClean="0"/>
              <a:t>ትሕቲ</a:t>
            </a:r>
            <a:r>
              <a:rPr lang="en-CA" sz="4400" dirty="0" smtClean="0"/>
              <a:t> </a:t>
            </a:r>
            <a:r>
              <a:rPr lang="en-CA" sz="4400" dirty="0" err="1" smtClean="0"/>
              <a:t>ኣእጋራ</a:t>
            </a:r>
            <a:r>
              <a:rPr lang="en-CA" sz="4400" dirty="0" smtClean="0"/>
              <a:t> </a:t>
            </a:r>
            <a:r>
              <a:rPr lang="en-CA" sz="4400" dirty="0" err="1" smtClean="0"/>
              <a:t>ኣግዝኣላ</a:t>
            </a:r>
            <a:r>
              <a:rPr lang="en-CA" sz="4400" dirty="0" smtClean="0"/>
              <a:t>። </a:t>
            </a:r>
            <a:endParaRPr lang="en-CA" sz="4400" dirty="0"/>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000" dirty="0" smtClean="0">
                <a:solidFill>
                  <a:srgbClr val="FF0000"/>
                </a:solidFill>
              </a:rPr>
              <a:t> </a:t>
            </a:r>
            <a:r>
              <a:rPr lang="en-US" sz="3000" dirty="0"/>
              <a:t>O Lord endow the country with your </a:t>
            </a:r>
            <a:r>
              <a:rPr lang="en-US" sz="3000" dirty="0" smtClean="0"/>
              <a:t>justice And </a:t>
            </a:r>
            <a:r>
              <a:rPr lang="en-US" sz="3000" dirty="0"/>
              <a:t>your righteousness to son of the </a:t>
            </a:r>
            <a:r>
              <a:rPr lang="en-US" sz="3000" dirty="0" smtClean="0"/>
              <a:t>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smtClean="0"/>
              <a:t> </a:t>
            </a:r>
            <a:r>
              <a:rPr lang="en-US" sz="3000" dirty="0">
                <a:solidFill>
                  <a:srgbClr val="FFFF00"/>
                </a:solidFill>
              </a:rPr>
              <a:t>People</a:t>
            </a:r>
            <a:r>
              <a:rPr lang="en-US" sz="3000" dirty="0" smtClean="0">
                <a:solidFill>
                  <a:srgbClr val="FFFF00"/>
                </a:solidFill>
              </a:rPr>
              <a:t>: </a:t>
            </a:r>
            <a:r>
              <a:rPr lang="en-US" sz="3000" dirty="0" smtClean="0">
                <a:solidFill>
                  <a:schemeClr val="tx1">
                    <a:lumMod val="95000"/>
                  </a:schemeClr>
                </a:solidFill>
              </a:rPr>
              <a:t>subdue </a:t>
            </a:r>
            <a:r>
              <a:rPr lang="en-US" sz="3000" dirty="0">
                <a:solidFill>
                  <a:schemeClr val="tx1">
                    <a:lumMod val="95000"/>
                  </a:schemeClr>
                </a:solidFill>
              </a:rPr>
              <a:t>her adversaries under her feet, keep the people and defense of our country </a:t>
            </a:r>
            <a:r>
              <a:rPr lang="en-US" sz="3000" dirty="0" smtClean="0">
                <a:solidFill>
                  <a:schemeClr val="tx1">
                    <a:lumMod val="95000"/>
                  </a:schemeClr>
                </a:solidFill>
              </a:rPr>
              <a:t>Eritrea. </a:t>
            </a:r>
            <a:endParaRPr lang="en-US" sz="3000" dirty="0">
              <a:solidFill>
                <a:schemeClr val="tx1">
                  <a:lumMod val="95000"/>
                </a:schemeClr>
              </a:solidFill>
            </a:endParaRPr>
          </a:p>
        </p:txBody>
      </p:sp>
    </p:spTree>
    <p:extLst>
      <p:ext uri="{BB962C8B-B14F-4D97-AF65-F5344CB8AC3E}">
        <p14:creationId xmlns:p14="http://schemas.microsoft.com/office/powerpoint/2010/main" val="3892986031"/>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smtClean="0">
                <a:solidFill>
                  <a:srgbClr val="FFC000"/>
                </a:solidFill>
              </a:rPr>
              <a:t>ጊዜ</a:t>
            </a:r>
            <a:endParaRPr lang="en-CA" sz="2000" b="1" dirty="0" smtClean="0">
              <a:solidFill>
                <a:srgbClr val="FFC000"/>
              </a:solidFill>
            </a:endParaRPr>
          </a:p>
          <a:p>
            <a:r>
              <a:rPr lang="en-CA" sz="4400" b="1" dirty="0" err="1" smtClean="0">
                <a:solidFill>
                  <a:srgbClr val="FFFF00"/>
                </a:solidFill>
              </a:rPr>
              <a:t>ይ.ሕ</a:t>
            </a:r>
            <a:r>
              <a:rPr lang="en-CA" sz="4400" b="1" dirty="0" smtClean="0">
                <a:solidFill>
                  <a:srgbClr val="FFFF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a:t>
            </a:r>
          </a:p>
          <a:p>
            <a:r>
              <a:rPr lang="en-CA" sz="4400" b="1" dirty="0" err="1">
                <a:solidFill>
                  <a:srgbClr val="FF0000"/>
                </a:solidFill>
              </a:rPr>
              <a:t>ይ.ካ</a:t>
            </a:r>
            <a:r>
              <a:rPr lang="en-CA" sz="4400" b="1" dirty="0">
                <a:solidFill>
                  <a:srgbClr val="FF0000"/>
                </a:solidFill>
              </a:rPr>
              <a:t>.  </a:t>
            </a:r>
            <a:r>
              <a:rPr lang="en-CA" sz="4400" b="1" dirty="0" err="1" smtClean="0"/>
              <a:t>በእንተ</a:t>
            </a:r>
            <a:r>
              <a:rPr lang="en-CA" sz="4400" b="1" dirty="0" smtClean="0"/>
              <a:t> </a:t>
            </a:r>
            <a:r>
              <a:rPr lang="en-CA" sz="4400" b="1" dirty="0" err="1" smtClean="0"/>
              <a:t>ማርያም</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endParaRPr lang="en-CA" sz="4400" b="1" dirty="0" smtClean="0"/>
          </a:p>
          <a:p>
            <a:r>
              <a:rPr lang="en-CA" sz="4400" b="1" dirty="0" err="1" smtClean="0"/>
              <a:t>ማርያም</a:t>
            </a:r>
            <a:r>
              <a:rPr lang="en-CA" sz="4400" b="1" dirty="0" smtClean="0"/>
              <a:t> </a:t>
            </a:r>
            <a:r>
              <a:rPr lang="en-CA" sz="4400" b="1" dirty="0" err="1"/>
              <a:t>መሐረነ</a:t>
            </a:r>
            <a:r>
              <a:rPr lang="en-CA" sz="4400" b="1" dirty="0"/>
              <a:t> </a:t>
            </a:r>
            <a:r>
              <a:rPr lang="en-CA" sz="4400" b="1" dirty="0" err="1"/>
              <a:t>ክርስቶስ</a:t>
            </a:r>
            <a:r>
              <a:rPr lang="en-CA" sz="4400" b="1" dirty="0"/>
              <a:t> </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smtClean="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smtClean="0"/>
              <a:t>ኦ </a:t>
            </a:r>
            <a:r>
              <a:rPr lang="en-CA" sz="4400" dirty="0" err="1" smtClean="0"/>
              <a:t>ክርስቶስ</a:t>
            </a:r>
            <a:r>
              <a:rPr lang="en-CA" sz="4400" dirty="0" smtClean="0"/>
              <a:t> </a:t>
            </a:r>
            <a:r>
              <a:rPr lang="en-CA" sz="4400" dirty="0" err="1" smtClean="0"/>
              <a:t>ጐይታ</a:t>
            </a:r>
            <a:r>
              <a:rPr lang="en-CA" sz="4400" dirty="0" smtClean="0"/>
              <a:t> </a:t>
            </a:r>
            <a:r>
              <a:rPr lang="en-CA" sz="4400" dirty="0" err="1" smtClean="0"/>
              <a:t>መሓረና</a:t>
            </a:r>
            <a:r>
              <a:rPr lang="en-CA" sz="4400" dirty="0" smtClean="0"/>
              <a:t>፣ </a:t>
            </a:r>
            <a:r>
              <a:rPr lang="en-CA" sz="2000" dirty="0" smtClean="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smtClean="0"/>
              <a:t>መሓረና</a:t>
            </a:r>
            <a:r>
              <a:rPr lang="en-CA" sz="4400" dirty="0" smtClean="0"/>
              <a:t>። </a:t>
            </a:r>
            <a:r>
              <a:rPr lang="en-CA" sz="2000" dirty="0" smtClean="0">
                <a:solidFill>
                  <a:srgbClr val="FFC000"/>
                </a:solidFill>
              </a:rPr>
              <a:t>3ተ </a:t>
            </a:r>
            <a:r>
              <a:rPr lang="en-CA" sz="2000" dirty="0" err="1" smtClean="0">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smtClean="0"/>
              <a:t>ምእንቲ</a:t>
            </a:r>
            <a:r>
              <a:rPr lang="en-CA" sz="4400" dirty="0" smtClean="0"/>
              <a:t> </a:t>
            </a:r>
            <a:r>
              <a:rPr lang="en-CA" sz="4400" dirty="0" err="1" smtClean="0"/>
              <a:t>ማርያም</a:t>
            </a:r>
            <a:r>
              <a:rPr lang="en-CA" sz="4400" dirty="0" smtClean="0"/>
              <a:t> </a:t>
            </a:r>
            <a:r>
              <a:rPr lang="en-CA" sz="4400" dirty="0" err="1" smtClean="0"/>
              <a:t>መሓረና</a:t>
            </a:r>
            <a:r>
              <a:rPr lang="en-CA" sz="4400" dirty="0" smtClean="0"/>
              <a:t> </a:t>
            </a:r>
            <a:r>
              <a:rPr lang="en-CA" sz="4400" dirty="0" err="1" smtClean="0"/>
              <a:t>ክርስቶስ</a:t>
            </a:r>
            <a:r>
              <a:rPr lang="en-CA" sz="4400" dirty="0" smtClean="0"/>
              <a:t>፣ </a:t>
            </a:r>
            <a:r>
              <a:rPr lang="en-CA" sz="2000" dirty="0">
                <a:solidFill>
                  <a:srgbClr val="FFC000"/>
                </a:solidFill>
              </a:rPr>
              <a:t>3</a:t>
            </a:r>
            <a:r>
              <a:rPr lang="en-CA" sz="2000" dirty="0" smtClean="0">
                <a:solidFill>
                  <a:srgbClr val="FFC000"/>
                </a:solidFill>
              </a:rPr>
              <a:t>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smtClean="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Lord have compassion upon us, O </a:t>
            </a:r>
            <a:r>
              <a:rPr lang="en-US" sz="2800" dirty="0" smtClean="0"/>
              <a:t>Christ </a:t>
            </a:r>
            <a:r>
              <a:rPr lang="en-US" sz="2800" dirty="0"/>
              <a:t>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a:t>
            </a:r>
            <a:r>
              <a:rPr lang="en-US" sz="2800" dirty="0" smtClean="0">
                <a:solidFill>
                  <a:srgbClr val="FFFF00"/>
                </a:solidFill>
                <a:uFill>
                  <a:solidFill>
                    <a:srgbClr val="0329D6"/>
                  </a:solidFill>
                </a:uFill>
              </a:rPr>
              <a:t>: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For the sake of Mary, have compassion upon us, O Christ Lord</a:t>
            </a:r>
            <a:r>
              <a:rPr lang="en-US" sz="2800" dirty="0" smtClean="0"/>
              <a:t>.</a:t>
            </a:r>
          </a:p>
          <a:p>
            <a:pPr marL="40639" marR="40639">
              <a:lnSpc>
                <a:spcPct val="145000"/>
              </a:lnSpc>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a:t>
            </a:r>
            <a:r>
              <a:rPr lang="en-US" sz="2800" b="1" dirty="0" smtClean="0">
                <a:solidFill>
                  <a:srgbClr val="FFFF00"/>
                </a:solidFill>
                <a:uFill>
                  <a:solidFill>
                    <a:srgbClr val="0329D6"/>
                  </a:solidFill>
                </a:uFill>
              </a:rPr>
              <a:t>:  </a:t>
            </a:r>
            <a:r>
              <a:rPr lang="en-US" sz="2800" b="1" dirty="0">
                <a:solidFill>
                  <a:schemeClr val="tx1">
                    <a:lumMod val="95000"/>
                  </a:schemeClr>
                </a:solidFill>
                <a:uFill>
                  <a:solidFill>
                    <a:srgbClr val="0329D6"/>
                  </a:solidFill>
                </a:uFill>
              </a:rPr>
              <a:t>The people shall repeat his </a:t>
            </a:r>
            <a:r>
              <a:rPr lang="en-US" sz="2800" b="1" dirty="0" smtClean="0">
                <a:solidFill>
                  <a:schemeClr val="tx1">
                    <a:lumMod val="95000"/>
                  </a:schemeClr>
                </a:solidFill>
                <a:uFill>
                  <a:solidFill>
                    <a:srgbClr val="0329D6"/>
                  </a:solidFill>
                </a:uFill>
              </a:rPr>
              <a:t>words</a:t>
            </a:r>
            <a:endParaRPr lang="en-US" sz="2800" b="1"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856054969"/>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smtClean="0">
                <a:solidFill>
                  <a:srgbClr val="FFFF00"/>
                </a:solidFill>
              </a:rPr>
              <a:t>ይ.ሕ</a:t>
            </a:r>
            <a:r>
              <a:rPr lang="en-CA" sz="6000" b="1" dirty="0" smtClean="0">
                <a:solidFill>
                  <a:srgbClr val="FFFF00"/>
                </a:solidFill>
              </a:rPr>
              <a:t>. </a:t>
            </a:r>
          </a:p>
          <a:p>
            <a:r>
              <a:rPr lang="en-CA" sz="6000" b="1" dirty="0" err="1" smtClean="0"/>
              <a:t>ሰአሊ</a:t>
            </a:r>
            <a:r>
              <a:rPr lang="en-CA" sz="6000" b="1" dirty="0" smtClean="0"/>
              <a:t> </a:t>
            </a:r>
            <a:r>
              <a:rPr lang="en-CA" sz="6000" b="1" dirty="0" err="1" smtClean="0"/>
              <a:t>ለነ</a:t>
            </a:r>
            <a:r>
              <a:rPr lang="en-CA" sz="6000" b="1" dirty="0" smtClean="0"/>
              <a:t> </a:t>
            </a:r>
            <a:r>
              <a:rPr lang="en-CA" sz="6000" b="1" dirty="0" err="1" smtClean="0"/>
              <a:t>ማርያም</a:t>
            </a:r>
            <a:r>
              <a:rPr lang="en-CA" sz="6000" b="1" dirty="0" smtClean="0"/>
              <a:t>፥ </a:t>
            </a:r>
            <a:r>
              <a:rPr lang="en-CA" sz="6000" b="1" dirty="0" err="1" smtClean="0"/>
              <a:t>ምሕረተ</a:t>
            </a:r>
            <a:r>
              <a:rPr lang="en-CA" sz="6000" b="1" dirty="0" smtClean="0"/>
              <a:t> </a:t>
            </a:r>
            <a:r>
              <a:rPr lang="en-CA" sz="6000" b="1" dirty="0" err="1" smtClean="0"/>
              <a:t>ወልድኪ</a:t>
            </a:r>
            <a:r>
              <a:rPr lang="en-CA" sz="6000" b="1" dirty="0" smtClean="0"/>
              <a:t> </a:t>
            </a:r>
            <a:r>
              <a:rPr lang="en-CA" sz="6000" b="1" dirty="0" err="1" smtClean="0"/>
              <a:t>ሳሕሎ</a:t>
            </a:r>
            <a:r>
              <a:rPr lang="en-CA" sz="6000" b="1" dirty="0" smtClean="0"/>
              <a:t> </a:t>
            </a:r>
            <a:r>
              <a:rPr lang="en-CA" sz="6000" b="1" dirty="0" err="1" smtClean="0"/>
              <a:t>ይክፍለነ</a:t>
            </a:r>
            <a:r>
              <a:rPr lang="en-CA" sz="6000" b="1" dirty="0" smtClean="0"/>
              <a:t>።</a:t>
            </a:r>
          </a:p>
          <a:p>
            <a:endParaRPr lang="en-CA" sz="4400" b="1" dirty="0"/>
          </a:p>
          <a:p>
            <a:endParaRPr lang="en-CA" sz="4600" b="1" dirty="0" smtClean="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smtClean="0">
                <a:solidFill>
                  <a:srgbClr val="FFFF00"/>
                </a:solidFill>
              </a:rPr>
              <a:t>ይ.ሕ</a:t>
            </a:r>
            <a:r>
              <a:rPr lang="en-CA" sz="6000" dirty="0">
                <a:solidFill>
                  <a:srgbClr val="FFFF00"/>
                </a:solidFill>
              </a:rPr>
              <a:t>.</a:t>
            </a:r>
            <a:r>
              <a:rPr lang="en-CA" sz="6000" dirty="0"/>
              <a:t> </a:t>
            </a:r>
            <a:endParaRPr lang="en-CA" sz="6000" dirty="0" smtClean="0"/>
          </a:p>
          <a:p>
            <a:r>
              <a:rPr lang="en-CA" sz="6000" dirty="0" err="1" smtClean="0"/>
              <a:t>ማርያም</a:t>
            </a:r>
            <a:r>
              <a:rPr lang="en-CA" sz="6000" dirty="0" smtClean="0"/>
              <a:t> </a:t>
            </a:r>
            <a:r>
              <a:rPr lang="en-CA" sz="6000" dirty="0" err="1" smtClean="0"/>
              <a:t>ምሕረቱ</a:t>
            </a:r>
            <a:r>
              <a:rPr lang="en-CA" sz="6000" dirty="0" smtClean="0"/>
              <a:t> </a:t>
            </a:r>
            <a:r>
              <a:rPr lang="en-CA" sz="6000" dirty="0" err="1" smtClean="0"/>
              <a:t>ኪህበና</a:t>
            </a:r>
            <a:r>
              <a:rPr lang="en-CA" sz="6000" dirty="0" smtClean="0"/>
              <a:t> </a:t>
            </a:r>
            <a:r>
              <a:rPr lang="en-CA" sz="6000" dirty="0" err="1" smtClean="0"/>
              <a:t>ናብ</a:t>
            </a:r>
            <a:r>
              <a:rPr lang="en-CA" sz="6000" dirty="0" smtClean="0"/>
              <a:t> </a:t>
            </a:r>
            <a:r>
              <a:rPr lang="en-CA" sz="6000" dirty="0" err="1" smtClean="0"/>
              <a:t>ወድኺ</a:t>
            </a:r>
            <a:r>
              <a:rPr lang="en-CA" sz="6000" dirty="0" smtClean="0"/>
              <a:t> </a:t>
            </a:r>
            <a:r>
              <a:rPr lang="en-CA" sz="6000" dirty="0" err="1" smtClean="0"/>
              <a:t>ለምንልና</a:t>
            </a:r>
            <a:r>
              <a:rPr lang="en-CA" sz="6000" dirty="0" smtClean="0"/>
              <a:t>።</a:t>
            </a:r>
            <a:endParaRPr lang="en-CA" sz="6000" dirty="0"/>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smtClean="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smtClean="0">
                <a:solidFill>
                  <a:schemeClr val="tx1">
                    <a:lumMod val="95000"/>
                  </a:schemeClr>
                </a:solidFill>
                <a:uFill>
                  <a:solidFill>
                    <a:srgbClr val="0329D6"/>
                  </a:solidFill>
                </a:uFill>
              </a:rPr>
              <a:t>O </a:t>
            </a:r>
            <a:r>
              <a:rPr lang="en-US" sz="4000" dirty="0">
                <a:solidFill>
                  <a:schemeClr val="tx1">
                    <a:lumMod val="95000"/>
                  </a:schemeClr>
                </a:solidFill>
                <a:uFill>
                  <a:solidFill>
                    <a:srgbClr val="0329D6"/>
                  </a:solidFill>
                </a:uFill>
              </a:rPr>
              <a:t>Mary, pray for our mercy, so that He may forgive us.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878004421"/>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smtClean="0">
                <a:solidFill>
                  <a:srgbClr val="FFC000"/>
                </a:solidFill>
              </a:rPr>
              <a:t>ወእምቅድመ</a:t>
            </a:r>
            <a:r>
              <a:rPr lang="en-CA" sz="2000" dirty="0" smtClean="0">
                <a:solidFill>
                  <a:srgbClr val="FFC000"/>
                </a:solidFill>
              </a:rPr>
              <a:t> </a:t>
            </a:r>
            <a:r>
              <a:rPr lang="en-CA" sz="2000" dirty="0" err="1" smtClean="0">
                <a:solidFill>
                  <a:srgbClr val="FFC000"/>
                </a:solidFill>
              </a:rPr>
              <a:t>ተመጥዎ</a:t>
            </a:r>
            <a:r>
              <a:rPr lang="en-CA" sz="2000" dirty="0" smtClean="0">
                <a:solidFill>
                  <a:srgbClr val="FFC000"/>
                </a:solidFill>
              </a:rPr>
              <a:t> </a:t>
            </a:r>
            <a:r>
              <a:rPr lang="en-CA" sz="2000" dirty="0" err="1" smtClean="0">
                <a:solidFill>
                  <a:srgbClr val="FFC000"/>
                </a:solidFill>
              </a:rPr>
              <a:t>ቍርባን</a:t>
            </a:r>
            <a:r>
              <a:rPr lang="en-CA" sz="2000" dirty="0" smtClean="0">
                <a:solidFill>
                  <a:srgbClr val="FFC000"/>
                </a:solidFill>
              </a:rPr>
              <a:t> </a:t>
            </a:r>
            <a:r>
              <a:rPr lang="en-CA" sz="2000" dirty="0" err="1" smtClean="0">
                <a:solidFill>
                  <a:srgbClr val="FFC000"/>
                </a:solidFill>
              </a:rPr>
              <a:t>ይቤሉ</a:t>
            </a:r>
            <a:r>
              <a:rPr lang="en-CA" sz="2000" dirty="0" smtClean="0">
                <a:solidFill>
                  <a:srgbClr val="FFC000"/>
                </a:solidFill>
              </a:rPr>
              <a:t> </a:t>
            </a:r>
            <a:r>
              <a:rPr lang="en-CA" sz="2000" dirty="0" err="1" smtClean="0">
                <a:solidFill>
                  <a:srgbClr val="FFC000"/>
                </a:solidFill>
              </a:rPr>
              <a:t>ኵሎሙ</a:t>
            </a:r>
            <a:r>
              <a:rPr lang="en-CA" sz="2000" dirty="0" smtClean="0">
                <a:solidFill>
                  <a:srgbClr val="FFC000"/>
                </a:solidFill>
              </a:rPr>
              <a:t> </a:t>
            </a:r>
            <a:r>
              <a:rPr lang="en-CA" sz="2000" dirty="0" err="1" smtClean="0">
                <a:solidFill>
                  <a:srgbClr val="FFC000"/>
                </a:solidFill>
              </a:rPr>
              <a:t>እለ</a:t>
            </a:r>
            <a:r>
              <a:rPr lang="en-CA" sz="2000" dirty="0" smtClean="0">
                <a:solidFill>
                  <a:srgbClr val="FFC000"/>
                </a:solidFill>
              </a:rPr>
              <a:t> </a:t>
            </a:r>
            <a:r>
              <a:rPr lang="en-CA" sz="2000" dirty="0" err="1" smtClean="0">
                <a:solidFill>
                  <a:srgbClr val="FFC000"/>
                </a:solidFill>
              </a:rPr>
              <a:t>ይነሥኡ</a:t>
            </a:r>
            <a:r>
              <a:rPr lang="en-CA" sz="2000" dirty="0" smtClean="0">
                <a:solidFill>
                  <a:srgbClr val="FFC000"/>
                </a:solidFill>
              </a:rPr>
              <a:t> </a:t>
            </a:r>
            <a:r>
              <a:rPr lang="en-CA" sz="2000" dirty="0" err="1" smtClean="0">
                <a:solidFill>
                  <a:srgbClr val="FFC000"/>
                </a:solidFill>
              </a:rPr>
              <a:t>እምሥጢር</a:t>
            </a:r>
            <a:r>
              <a:rPr lang="en-CA" sz="2000" dirty="0" smtClean="0">
                <a:solidFill>
                  <a:srgbClr val="FFC000"/>
                </a:solidFill>
              </a:rPr>
              <a:t> </a:t>
            </a:r>
            <a:r>
              <a:rPr lang="en-CA" sz="2000" dirty="0" err="1" smtClean="0">
                <a:solidFill>
                  <a:srgbClr val="FFC000"/>
                </a:solidFill>
              </a:rPr>
              <a:t>ቅዱስ</a:t>
            </a:r>
            <a:endParaRPr lang="en-CA" sz="2000" dirty="0" smtClean="0">
              <a:solidFill>
                <a:srgbClr val="FFC000"/>
              </a:solidFill>
            </a:endParaRPr>
          </a:p>
          <a:p>
            <a:r>
              <a:rPr lang="en-CA" sz="4000" b="1" dirty="0" err="1" smtClean="0">
                <a:solidFill>
                  <a:srgbClr val="FFFF00"/>
                </a:solidFill>
              </a:rPr>
              <a:t>ይ.ሕ</a:t>
            </a:r>
            <a:r>
              <a:rPr lang="en-CA" sz="4000" b="1" dirty="0" smtClean="0">
                <a:solidFill>
                  <a:srgbClr val="FFFF00"/>
                </a:solidFill>
              </a:rPr>
              <a:t>.  </a:t>
            </a:r>
            <a:r>
              <a:rPr lang="en-CA" sz="4000" dirty="0" smtClean="0"/>
              <a:t>ኦ </a:t>
            </a:r>
            <a:r>
              <a:rPr lang="en-CA" sz="4000" dirty="0" err="1" smtClean="0"/>
              <a:t>እግዚእየ</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አኮ</a:t>
            </a:r>
            <a:r>
              <a:rPr lang="en-CA" sz="4000" dirty="0" smtClean="0"/>
              <a:t> </a:t>
            </a:r>
            <a:r>
              <a:rPr lang="en-CA" sz="4000" dirty="0" err="1" smtClean="0"/>
              <a:t>ዘይደልወኒ</a:t>
            </a:r>
            <a:r>
              <a:rPr lang="en-CA" sz="4000" dirty="0" smtClean="0"/>
              <a:t> </a:t>
            </a:r>
            <a:r>
              <a:rPr lang="en-CA" sz="4000" dirty="0" err="1" smtClean="0"/>
              <a:t>ትባእ</a:t>
            </a:r>
            <a:r>
              <a:rPr lang="en-CA" sz="4000" dirty="0"/>
              <a:t> </a:t>
            </a:r>
            <a:r>
              <a:rPr lang="en-CA" sz="4000" dirty="0" err="1" smtClean="0"/>
              <a:t>ታሕተ</a:t>
            </a:r>
            <a:r>
              <a:rPr lang="en-CA" sz="4000" dirty="0" smtClean="0"/>
              <a:t> </a:t>
            </a:r>
            <a:r>
              <a:rPr lang="en-CA" sz="4000" dirty="0" err="1" smtClean="0"/>
              <a:t>ጠፈረ</a:t>
            </a:r>
            <a:r>
              <a:rPr lang="en-CA" sz="4000" dirty="0" smtClean="0"/>
              <a:t> </a:t>
            </a:r>
            <a:r>
              <a:rPr lang="en-CA" sz="4000" dirty="0" err="1" smtClean="0"/>
              <a:t>ቤትየ</a:t>
            </a:r>
            <a:r>
              <a:rPr lang="en-CA" sz="4000" dirty="0" smtClean="0"/>
              <a:t> </a:t>
            </a:r>
            <a:r>
              <a:rPr lang="en-CA" sz="4000" dirty="0" err="1" smtClean="0"/>
              <a:t>ርኵስት</a:t>
            </a:r>
            <a:r>
              <a:rPr lang="en-CA" sz="4000" dirty="0" smtClean="0"/>
              <a:t>። </a:t>
            </a:r>
            <a:r>
              <a:rPr lang="en-CA" sz="4000" dirty="0" err="1" smtClean="0"/>
              <a:t>እስመ</a:t>
            </a:r>
            <a:r>
              <a:rPr lang="en-CA" sz="4000" dirty="0" smtClean="0"/>
              <a:t> </a:t>
            </a:r>
            <a:r>
              <a:rPr lang="en-CA" sz="4000" dirty="0" err="1" smtClean="0"/>
              <a:t>አነ</a:t>
            </a:r>
            <a:r>
              <a:rPr lang="en-CA" sz="4000" dirty="0" smtClean="0"/>
              <a:t> </a:t>
            </a:r>
            <a:r>
              <a:rPr lang="en-CA" sz="4000" dirty="0" err="1" smtClean="0"/>
              <a:t>አስተቈጣዕ</a:t>
            </a:r>
            <a:endParaRPr lang="en-CA" sz="4000" dirty="0" smtClean="0"/>
          </a:p>
          <a:p>
            <a:r>
              <a:rPr lang="en-CA" sz="4000" dirty="0" err="1" smtClean="0"/>
              <a:t>ኩከ</a:t>
            </a:r>
            <a:r>
              <a:rPr lang="en-CA" sz="4000" dirty="0" smtClean="0"/>
              <a:t> ፥ </a:t>
            </a:r>
            <a:r>
              <a:rPr lang="en-CA" sz="4000" dirty="0" err="1" smtClean="0"/>
              <a:t>ወገበርኩ</a:t>
            </a:r>
            <a:r>
              <a:rPr lang="en-CA" sz="4000" dirty="0" smtClean="0"/>
              <a:t>  </a:t>
            </a:r>
            <a:r>
              <a:rPr lang="en-CA" sz="4000" dirty="0" err="1" smtClean="0"/>
              <a:t>እኩየ</a:t>
            </a:r>
            <a:r>
              <a:rPr lang="en-CA" sz="4000" dirty="0" smtClean="0"/>
              <a:t>  </a:t>
            </a:r>
          </a:p>
          <a:p>
            <a:r>
              <a:rPr lang="en-CA" sz="4000" dirty="0" err="1" smtClean="0"/>
              <a:t>በቅድሜከ</a:t>
            </a:r>
            <a:r>
              <a:rPr lang="en-CA" sz="4000" dirty="0" smtClean="0"/>
              <a:t>፥ </a:t>
            </a:r>
            <a:r>
              <a:rPr lang="en-CA" sz="4000" dirty="0" err="1" smtClean="0"/>
              <a:t>ወአርከስኩ</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ዘፈጠርከ</a:t>
            </a:r>
            <a:r>
              <a:rPr lang="en-CA" sz="4000" dirty="0" smtClean="0"/>
              <a:t> </a:t>
            </a:r>
            <a:r>
              <a:rPr lang="en-CA" sz="4000" dirty="0" err="1" smtClean="0"/>
              <a:t>በአርአያከ</a:t>
            </a:r>
            <a:r>
              <a:rPr lang="en-CA" sz="4000" dirty="0" smtClean="0"/>
              <a:t>፥ </a:t>
            </a:r>
            <a:r>
              <a:rPr lang="en-CA" sz="4000" dirty="0" err="1" smtClean="0"/>
              <a:t>ወበአምሳሊከ</a:t>
            </a:r>
            <a:r>
              <a:rPr lang="en-CA" sz="4000" dirty="0" smtClean="0"/>
              <a:t> </a:t>
            </a:r>
            <a:r>
              <a:rPr lang="en-CA" sz="4000" dirty="0" err="1" smtClean="0"/>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ምቕባል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ምሥጢር</a:t>
            </a:r>
            <a:r>
              <a:rPr lang="en-CA" sz="2000" dirty="0" smtClean="0">
                <a:solidFill>
                  <a:srgbClr val="FFC000"/>
                </a:solidFill>
              </a:rPr>
              <a:t> </a:t>
            </a:r>
            <a:r>
              <a:rPr lang="en-CA" sz="2000" dirty="0" err="1" smtClean="0">
                <a:solidFill>
                  <a:srgbClr val="FFC000"/>
                </a:solidFill>
              </a:rPr>
              <a:t>ዝቕበሉ</a:t>
            </a:r>
            <a:r>
              <a:rPr lang="en-CA" sz="2000" dirty="0" smtClean="0">
                <a:solidFill>
                  <a:srgbClr val="FFC000"/>
                </a:solidFill>
              </a:rPr>
              <a:t> </a:t>
            </a:r>
            <a:r>
              <a:rPr lang="en-CA" sz="2000" dirty="0" err="1" smtClean="0">
                <a:solidFill>
                  <a:srgbClr val="FFC000"/>
                </a:solidFill>
              </a:rPr>
              <a:t>ዅሎም</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ይበሉ</a:t>
            </a:r>
            <a:r>
              <a:rPr lang="en-CA" sz="2000" dirty="0" smtClean="0">
                <a:solidFill>
                  <a:srgbClr val="FFC000"/>
                </a:solidFill>
              </a:rPr>
              <a:t>፥- </a:t>
            </a:r>
          </a:p>
          <a:p>
            <a:r>
              <a:rPr lang="en-CA" sz="4000" b="1" dirty="0" err="1" smtClean="0">
                <a:solidFill>
                  <a:srgbClr val="FFFF00"/>
                </a:solidFill>
              </a:rPr>
              <a:t>ይ.ሕ</a:t>
            </a:r>
            <a:r>
              <a:rPr lang="en-CA" sz="4000" b="1" dirty="0" smtClean="0">
                <a:solidFill>
                  <a:srgbClr val="FFFF00"/>
                </a:solidFill>
              </a:rPr>
              <a:t>.  </a:t>
            </a:r>
            <a:r>
              <a:rPr lang="en-CA" sz="3800" dirty="0" smtClean="0"/>
              <a:t>ኦ </a:t>
            </a:r>
            <a:r>
              <a:rPr lang="en-CA" sz="3800" dirty="0" err="1" smtClean="0"/>
              <a:t>ጐይታ</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ብኃጢኣት</a:t>
            </a:r>
            <a:r>
              <a:rPr lang="en-CA" sz="3800" dirty="0" smtClean="0"/>
              <a:t> </a:t>
            </a:r>
            <a:r>
              <a:rPr lang="en-CA" sz="3800" dirty="0" err="1" smtClean="0"/>
              <a:t>ኣብ</a:t>
            </a:r>
            <a:r>
              <a:rPr lang="en-CA" sz="3800" dirty="0" smtClean="0"/>
              <a:t> </a:t>
            </a:r>
            <a:r>
              <a:rPr lang="en-CA" sz="3800" dirty="0" err="1" smtClean="0"/>
              <a:t>ሰብነተይ</a:t>
            </a:r>
            <a:r>
              <a:rPr lang="en-CA" sz="3800" dirty="0" smtClean="0"/>
              <a:t> </a:t>
            </a:r>
            <a:r>
              <a:rPr lang="en-CA" sz="3800" dirty="0" err="1" smtClean="0"/>
              <a:t>ክትሓድር</a:t>
            </a:r>
            <a:r>
              <a:rPr lang="en-CA" sz="3800" dirty="0" smtClean="0"/>
              <a:t> </a:t>
            </a:r>
            <a:r>
              <a:rPr lang="en-CA" sz="3800" dirty="0" err="1" smtClean="0"/>
              <a:t>ዝግበ</a:t>
            </a:r>
            <a:endParaRPr lang="en-CA" sz="3800" dirty="0" smtClean="0"/>
          </a:p>
          <a:p>
            <a:r>
              <a:rPr lang="en-CA" sz="3800" dirty="0" err="1" smtClean="0"/>
              <a:t>ኣኒ</a:t>
            </a:r>
            <a:r>
              <a:rPr lang="en-CA" sz="3800" dirty="0" smtClean="0"/>
              <a:t> </a:t>
            </a:r>
            <a:r>
              <a:rPr lang="en-CA" sz="3800" dirty="0" err="1" smtClean="0"/>
              <a:t>ኣይኮንኩን</a:t>
            </a:r>
            <a:r>
              <a:rPr lang="en-CA" sz="3800" dirty="0" smtClean="0"/>
              <a:t>። </a:t>
            </a:r>
            <a:r>
              <a:rPr lang="en-CA" sz="3800" dirty="0" err="1" smtClean="0"/>
              <a:t>ኣነ</a:t>
            </a:r>
            <a:r>
              <a:rPr lang="en-CA" sz="3800" dirty="0" smtClean="0"/>
              <a:t> </a:t>
            </a:r>
            <a:r>
              <a:rPr lang="en-CA" sz="3800" dirty="0" err="1" smtClean="0"/>
              <a:t>ኣቘጢ</a:t>
            </a:r>
            <a:endParaRPr lang="en-CA" sz="3800" dirty="0" smtClean="0"/>
          </a:p>
          <a:p>
            <a:r>
              <a:rPr lang="en-CA" sz="3800" dirty="0" err="1" smtClean="0"/>
              <a:t>ዐካ</a:t>
            </a:r>
            <a:r>
              <a:rPr lang="en-CA" sz="3800" dirty="0" smtClean="0"/>
              <a:t> </a:t>
            </a:r>
            <a:r>
              <a:rPr lang="en-CA" sz="3800" dirty="0" err="1" smtClean="0"/>
              <a:t>ኢየ</a:t>
            </a:r>
            <a:r>
              <a:rPr lang="en-CA" sz="3800" dirty="0" smtClean="0"/>
              <a:t>፥ </a:t>
            </a:r>
            <a:r>
              <a:rPr lang="en-CA" sz="3800" dirty="0" err="1" smtClean="0"/>
              <a:t>ኣብ</a:t>
            </a:r>
            <a:r>
              <a:rPr lang="en-CA" sz="3800" dirty="0" smtClean="0"/>
              <a:t>  </a:t>
            </a:r>
            <a:r>
              <a:rPr lang="en-CA" sz="3800" dirty="0" err="1" smtClean="0"/>
              <a:t>ቅድሜኻ</a:t>
            </a:r>
            <a:endParaRPr lang="en-CA" sz="3800" dirty="0" smtClean="0"/>
          </a:p>
          <a:p>
            <a:r>
              <a:rPr lang="en-CA" sz="3800" dirty="0" err="1" smtClean="0"/>
              <a:t>ውን</a:t>
            </a:r>
            <a:r>
              <a:rPr lang="en-CA" sz="3800" dirty="0" smtClean="0"/>
              <a:t> </a:t>
            </a:r>
            <a:r>
              <a:rPr lang="en-CA" sz="3800" dirty="0" err="1" smtClean="0"/>
              <a:t>ክፉእ</a:t>
            </a:r>
            <a:r>
              <a:rPr lang="en-CA" sz="3800" dirty="0" smtClean="0"/>
              <a:t> </a:t>
            </a:r>
            <a:r>
              <a:rPr lang="en-CA" sz="3800" dirty="0" err="1" smtClean="0"/>
              <a:t>ሥራሕ</a:t>
            </a:r>
            <a:r>
              <a:rPr lang="en-CA" sz="3800" dirty="0" smtClean="0"/>
              <a:t> </a:t>
            </a:r>
            <a:r>
              <a:rPr lang="en-CA" sz="3800" dirty="0" err="1" smtClean="0"/>
              <a:t>ሠሪሐ</a:t>
            </a:r>
            <a:r>
              <a:rPr lang="en-CA" sz="3800" dirty="0" smtClean="0"/>
              <a:t> </a:t>
            </a:r>
            <a:r>
              <a:rPr lang="en-CA" sz="3800" dirty="0" err="1" smtClean="0"/>
              <a:t>ኢየ</a:t>
            </a:r>
            <a:r>
              <a:rPr lang="en-CA" sz="3800" dirty="0" smtClean="0"/>
              <a:t> </a:t>
            </a:r>
            <a:r>
              <a:rPr lang="en-CA" sz="3800" dirty="0" err="1" smtClean="0"/>
              <a:t>እሞ</a:t>
            </a:r>
            <a:r>
              <a:rPr lang="en-CA" sz="3800" dirty="0" smtClean="0"/>
              <a:t>፥ </a:t>
            </a:r>
            <a:r>
              <a:rPr lang="en-CA" sz="3800" dirty="0" err="1" smtClean="0"/>
              <a:t>ብኣርኣያኻን</a:t>
            </a:r>
            <a:r>
              <a:rPr lang="en-CA" sz="3800" dirty="0" smtClean="0"/>
              <a:t> </a:t>
            </a:r>
            <a:r>
              <a:rPr lang="en-CA" sz="3800" dirty="0" err="1" smtClean="0"/>
              <a:t>ብኣምሳልካን</a:t>
            </a:r>
            <a:r>
              <a:rPr lang="en-CA" sz="3800" dirty="0" smtClean="0"/>
              <a:t> </a:t>
            </a:r>
            <a:r>
              <a:rPr lang="en-CA" sz="3800" dirty="0" err="1" smtClean="0"/>
              <a:t>ዝፈጠርካዮን</a:t>
            </a:r>
            <a:r>
              <a:rPr lang="en-CA" sz="3800" dirty="0" smtClean="0"/>
              <a:t> </a:t>
            </a:r>
            <a:r>
              <a:rPr lang="en-CA" sz="3800" dirty="0" err="1" smtClean="0"/>
              <a:t>ሥጋይን</a:t>
            </a:r>
            <a:r>
              <a:rPr lang="en-CA" sz="3800" dirty="0" smtClean="0"/>
              <a:t> </a:t>
            </a:r>
            <a:r>
              <a:rPr lang="en-CA" sz="3800" dirty="0" err="1" smtClean="0"/>
              <a:t>ነፍሰይን</a:t>
            </a:r>
            <a:r>
              <a:rPr lang="en-CA" sz="3800" dirty="0" smtClean="0"/>
              <a:t>፥ </a:t>
            </a:r>
            <a:r>
              <a:rPr lang="en-CA" sz="3800" dirty="0" err="1" smtClean="0"/>
              <a:t>ትእዛዝካ</a:t>
            </a:r>
            <a:r>
              <a:rPr lang="en-CA" sz="3800" dirty="0"/>
              <a:t> </a:t>
            </a:r>
            <a:r>
              <a:rPr lang="en-CA" sz="3800" dirty="0" err="1" smtClean="0"/>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smtClean="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a:t>
            </a:r>
            <a:r>
              <a:rPr lang="en-US" sz="2950" dirty="0" smtClean="0">
                <a:solidFill>
                  <a:schemeClr val="tx1">
                    <a:lumMod val="95000"/>
                  </a:schemeClr>
                </a:solidFill>
                <a:uFill>
                  <a:solidFill>
                    <a:srgbClr val="0329D6"/>
                  </a:solidFill>
                </a:uFill>
              </a:rPr>
              <a:t>befits </a:t>
            </a:r>
            <a:r>
              <a:rPr lang="en-US" sz="2950" dirty="0">
                <a:solidFill>
                  <a:schemeClr val="tx1">
                    <a:lumMod val="95000"/>
                  </a:schemeClr>
                </a:solidFill>
                <a:uFill>
                  <a:solidFill>
                    <a:srgbClr val="0329D6"/>
                  </a:solidFill>
                </a:uFill>
              </a:rPr>
              <a:t>Thee to come under the roof of my polluted house, for I have provoked Thee to wrath, and have done evil in Thy sight, and through the transgression of Thy commandment have polluted my soul and my body which Thou didst create after Thy image </a:t>
            </a:r>
            <a:r>
              <a:rPr lang="en-US" sz="2950" dirty="0" smtClean="0">
                <a:solidFill>
                  <a:schemeClr val="tx1">
                    <a:lumMod val="95000"/>
                  </a:schemeClr>
                </a:solidFill>
                <a:uFill>
                  <a:solidFill>
                    <a:srgbClr val="0329D6"/>
                  </a:solidFill>
                </a:uFill>
              </a:rPr>
              <a:t>and</a:t>
            </a:r>
            <a:endParaRPr lang="en-US" sz="295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179414656"/>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ትእዛዝከ</a:t>
            </a:r>
            <a:r>
              <a:rPr lang="en-CA" sz="4000" dirty="0" smtClean="0"/>
              <a:t> </a:t>
            </a:r>
            <a:r>
              <a:rPr lang="en-CA" sz="4000" dirty="0" err="1" smtClean="0"/>
              <a:t>ወአልብየ</a:t>
            </a:r>
            <a:r>
              <a:rPr lang="en-CA" sz="4000" dirty="0" smtClean="0"/>
              <a:t> </a:t>
            </a:r>
            <a:r>
              <a:rPr lang="en-CA" sz="4000" dirty="0" err="1" smtClean="0"/>
              <a:t>ምግባር</a:t>
            </a:r>
            <a:r>
              <a:rPr lang="en-CA" sz="4000" dirty="0" smtClean="0"/>
              <a:t> </a:t>
            </a:r>
            <a:r>
              <a:rPr lang="en-CA" sz="4000" dirty="0" err="1" smtClean="0"/>
              <a:t>ወኢምንትኒ</a:t>
            </a:r>
            <a:r>
              <a:rPr lang="en-CA" sz="4000" dirty="0" smtClean="0"/>
              <a:t>።</a:t>
            </a:r>
          </a:p>
          <a:p>
            <a:r>
              <a:rPr lang="en-CA" sz="4000" dirty="0" err="1" smtClean="0"/>
              <a:t>ወባሕቱ</a:t>
            </a:r>
            <a:r>
              <a:rPr lang="en-CA" sz="4000" dirty="0" smtClean="0"/>
              <a:t> </a:t>
            </a:r>
            <a:r>
              <a:rPr lang="en-CA" sz="4000" dirty="0" err="1" smtClean="0"/>
              <a:t>በእንተ</a:t>
            </a:r>
            <a:r>
              <a:rPr lang="en-CA" sz="4000" dirty="0" smtClean="0"/>
              <a:t> </a:t>
            </a:r>
            <a:r>
              <a:rPr lang="en-CA" sz="4000" dirty="0" err="1" smtClean="0"/>
              <a:t>ተኬንዎትከ</a:t>
            </a:r>
            <a:r>
              <a:rPr lang="en-CA" sz="4000" dirty="0" smtClean="0"/>
              <a:t> </a:t>
            </a:r>
            <a:r>
              <a:rPr lang="en-CA" sz="4000" dirty="0" err="1" smtClean="0"/>
              <a:t>ወበእንተ</a:t>
            </a:r>
            <a:r>
              <a:rPr lang="en-CA" sz="4000" dirty="0" smtClean="0"/>
              <a:t> </a:t>
            </a:r>
            <a:r>
              <a:rPr lang="en-CA" sz="4000" dirty="0" err="1" smtClean="0"/>
              <a:t>ትስብእትከ</a:t>
            </a:r>
            <a:r>
              <a:rPr lang="en-CA" sz="4000" dirty="0" smtClean="0"/>
              <a:t> </a:t>
            </a:r>
            <a:r>
              <a:rPr lang="en-CA" sz="4000" dirty="0" err="1" smtClean="0"/>
              <a:t>በእንተ</a:t>
            </a:r>
            <a:r>
              <a:rPr lang="en-CA" sz="4000" dirty="0" smtClean="0"/>
              <a:t> </a:t>
            </a:r>
            <a:r>
              <a:rPr lang="en-CA" sz="4000" dirty="0" err="1" smtClean="0"/>
              <a:t>መድኃኒትየ</a:t>
            </a:r>
            <a:r>
              <a:rPr lang="en-CA" sz="4000" dirty="0" smtClean="0"/>
              <a:t> </a:t>
            </a:r>
            <a:r>
              <a:rPr lang="en-CA" sz="4000" dirty="0" err="1" smtClean="0"/>
              <a:t>ወበእንተ</a:t>
            </a:r>
            <a:r>
              <a:rPr lang="en-CA" sz="4000" dirty="0" smtClean="0"/>
              <a:t> </a:t>
            </a:r>
            <a:r>
              <a:rPr lang="en-CA" sz="4000" dirty="0" err="1" smtClean="0"/>
              <a:t>መስቀልከ</a:t>
            </a:r>
            <a:r>
              <a:rPr lang="en-CA" sz="4000" dirty="0" smtClean="0"/>
              <a:t> </a:t>
            </a:r>
            <a:r>
              <a:rPr lang="en-CA" sz="4000" dirty="0" err="1" smtClean="0"/>
              <a:t>ክቡር</a:t>
            </a:r>
            <a:r>
              <a:rPr lang="en-CA" sz="4000" dirty="0" smtClean="0"/>
              <a:t> </a:t>
            </a:r>
            <a:r>
              <a:rPr lang="en-CA" sz="4000" dirty="0" err="1" smtClean="0"/>
              <a:t>ወበእንተ</a:t>
            </a:r>
            <a:r>
              <a:rPr lang="en-CA" sz="4000" dirty="0" smtClean="0"/>
              <a:t> </a:t>
            </a:r>
            <a:r>
              <a:rPr lang="en-CA" sz="4000" dirty="0" err="1" smtClean="0"/>
              <a:t>ሞትከ</a:t>
            </a:r>
            <a:r>
              <a:rPr lang="en-CA" sz="4000" dirty="0" smtClean="0"/>
              <a:t> </a:t>
            </a:r>
            <a:r>
              <a:rPr lang="en-CA" sz="4000" dirty="0" err="1" smtClean="0"/>
              <a:t>ማሕየዊት</a:t>
            </a:r>
            <a:r>
              <a:rPr lang="en-CA" sz="4000" dirty="0" smtClean="0"/>
              <a:t> </a:t>
            </a:r>
            <a:r>
              <a:rPr lang="en-CA" sz="4000" dirty="0" err="1" smtClean="0"/>
              <a:t>ወበእንተ</a:t>
            </a:r>
            <a:r>
              <a:rPr lang="en-CA" sz="4000" dirty="0" smtClean="0"/>
              <a:t> </a:t>
            </a:r>
            <a:r>
              <a:rPr lang="en-CA" sz="4000" dirty="0" err="1" smtClean="0"/>
              <a:t>ትንሣኤከ</a:t>
            </a:r>
            <a:r>
              <a:rPr lang="en-CA" sz="4000" dirty="0" smtClean="0"/>
              <a:t>  </a:t>
            </a:r>
            <a:r>
              <a:rPr lang="en-CA" sz="4000" dirty="0" err="1" smtClean="0"/>
              <a:t>ወአስተበቍ</a:t>
            </a:r>
            <a:endParaRPr lang="en-CA" sz="4000" dirty="0" smtClean="0"/>
          </a:p>
          <a:p>
            <a:r>
              <a:rPr lang="en-CA" sz="4000" dirty="0" err="1" smtClean="0"/>
              <a:t>ዓከ</a:t>
            </a:r>
            <a:r>
              <a:rPr lang="en-CA" sz="4000" dirty="0" smtClean="0"/>
              <a:t> ኦ </a:t>
            </a:r>
            <a:r>
              <a:rPr lang="en-CA" sz="4000" dirty="0" err="1" smtClean="0"/>
              <a:t>እግዚእየ</a:t>
            </a:r>
            <a:r>
              <a:rPr lang="en-CA" sz="4000" dirty="0" smtClean="0"/>
              <a:t> </a:t>
            </a:r>
            <a:r>
              <a:rPr lang="en-CA" sz="4000" dirty="0" err="1" smtClean="0"/>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ኣርሲሐ</a:t>
            </a:r>
            <a:r>
              <a:rPr lang="en-CA" sz="4000" dirty="0" smtClean="0"/>
              <a:t> </a:t>
            </a:r>
            <a:r>
              <a:rPr lang="en-CA" sz="4000" dirty="0" err="1" smtClean="0"/>
              <a:t>ኢየ</a:t>
            </a:r>
            <a:r>
              <a:rPr lang="en-CA" sz="4000" dirty="0" smtClean="0"/>
              <a:t>፥ </a:t>
            </a:r>
            <a:r>
              <a:rPr lang="en-CA" sz="4000" dirty="0" err="1" smtClean="0"/>
              <a:t>ገለ</a:t>
            </a:r>
            <a:r>
              <a:rPr lang="en-CA" sz="4000" dirty="0" smtClean="0"/>
              <a:t> </a:t>
            </a:r>
            <a:r>
              <a:rPr lang="en-CA" sz="4000" dirty="0" err="1" smtClean="0"/>
              <a:t>ሠናይ</a:t>
            </a:r>
            <a:r>
              <a:rPr lang="en-CA" sz="4000" dirty="0" smtClean="0"/>
              <a:t> </a:t>
            </a:r>
            <a:r>
              <a:rPr lang="en-CA" sz="4000" dirty="0" err="1" smtClean="0"/>
              <a:t>ግብሪ</a:t>
            </a:r>
            <a:r>
              <a:rPr lang="en-CA" sz="4000" dirty="0" smtClean="0"/>
              <a:t> </a:t>
            </a:r>
            <a:r>
              <a:rPr lang="en-CA" sz="4000" dirty="0" err="1" smtClean="0"/>
              <a:t>የብለይን</a:t>
            </a:r>
            <a:r>
              <a:rPr lang="en-CA" sz="4000" dirty="0" smtClean="0"/>
              <a:t>። </a:t>
            </a:r>
            <a:r>
              <a:rPr lang="en-CA" sz="4000" dirty="0" err="1" smtClean="0"/>
              <a:t>እንተ</a:t>
            </a:r>
            <a:r>
              <a:rPr lang="en-CA" sz="4000" dirty="0" smtClean="0"/>
              <a:t> </a:t>
            </a:r>
            <a:r>
              <a:rPr lang="en-CA" sz="4000" dirty="0" err="1" smtClean="0"/>
              <a:t>ኾነ</a:t>
            </a:r>
            <a:r>
              <a:rPr lang="en-CA" sz="4000" dirty="0" smtClean="0"/>
              <a:t> </a:t>
            </a:r>
            <a:r>
              <a:rPr lang="en-CA" sz="4000" dirty="0" err="1" smtClean="0"/>
              <a:t>ንኣይ</a:t>
            </a:r>
            <a:r>
              <a:rPr lang="en-CA" sz="4000" dirty="0" smtClean="0"/>
              <a:t> </a:t>
            </a:r>
            <a:r>
              <a:rPr lang="en-CA" sz="4000" dirty="0" err="1" smtClean="0"/>
              <a:t>ብምፍጣርካ</a:t>
            </a:r>
            <a:r>
              <a:rPr lang="en-CA" sz="4000" dirty="0" smtClean="0"/>
              <a:t> </a:t>
            </a:r>
            <a:r>
              <a:rPr lang="en-CA" sz="4000" dirty="0" err="1" smtClean="0"/>
              <a:t>ምእንቲ</a:t>
            </a:r>
            <a:r>
              <a:rPr lang="en-CA" sz="4000" dirty="0" smtClean="0"/>
              <a:t> </a:t>
            </a:r>
            <a:r>
              <a:rPr lang="en-CA" sz="4000" dirty="0" err="1" smtClean="0"/>
              <a:t>ምድሓነይ</a:t>
            </a:r>
            <a:r>
              <a:rPr lang="en-CA" sz="4000" dirty="0" smtClean="0"/>
              <a:t> </a:t>
            </a:r>
            <a:r>
              <a:rPr lang="en-CA" sz="4000" dirty="0" err="1" smtClean="0"/>
              <a:t>ሰብ</a:t>
            </a:r>
            <a:r>
              <a:rPr lang="en-CA" sz="4000" dirty="0" smtClean="0"/>
              <a:t> </a:t>
            </a:r>
            <a:r>
              <a:rPr lang="en-CA" sz="4000" dirty="0" err="1" smtClean="0"/>
              <a:t>ስለዝኾንካን</a:t>
            </a:r>
            <a:r>
              <a:rPr lang="en-CA" sz="4000" dirty="0" smtClean="0"/>
              <a:t> </a:t>
            </a:r>
            <a:r>
              <a:rPr lang="en-CA" sz="4000" dirty="0" err="1" smtClean="0"/>
              <a:t>ምእንቲ</a:t>
            </a:r>
            <a:r>
              <a:rPr lang="en-CA" sz="4000" dirty="0" smtClean="0"/>
              <a:t> </a:t>
            </a:r>
            <a:r>
              <a:rPr lang="en-CA" sz="4000" dirty="0" err="1"/>
              <a:t>ኽ</a:t>
            </a:r>
            <a:r>
              <a:rPr lang="en-CA" sz="4000" dirty="0" err="1" smtClean="0"/>
              <a:t>ቡር</a:t>
            </a:r>
            <a:r>
              <a:rPr lang="en-CA" sz="4000" dirty="0" smtClean="0"/>
              <a:t> </a:t>
            </a:r>
            <a:r>
              <a:rPr lang="en-CA" sz="4000" dirty="0" err="1" smtClean="0"/>
              <a:t>መስቀልካን</a:t>
            </a:r>
            <a:r>
              <a:rPr lang="en-CA" sz="4000" dirty="0" smtClean="0"/>
              <a:t> </a:t>
            </a:r>
            <a:r>
              <a:rPr lang="en-CA" sz="4000" dirty="0" err="1" smtClean="0"/>
              <a:t>መሕወዪ</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ሞትካን</a:t>
            </a:r>
            <a:r>
              <a:rPr lang="en-CA" sz="4000" dirty="0" smtClean="0"/>
              <a:t> </a:t>
            </a:r>
            <a:r>
              <a:rPr lang="en-CA" sz="4000" dirty="0" err="1" smtClean="0"/>
              <a:t>ኣብ</a:t>
            </a:r>
            <a:r>
              <a:rPr lang="en-CA" sz="4000" dirty="0" smtClean="0"/>
              <a:t> </a:t>
            </a:r>
            <a:r>
              <a:rPr lang="en-CA" sz="4000" dirty="0" err="1" smtClean="0"/>
              <a:t>ሣልሰይቲ</a:t>
            </a:r>
            <a:r>
              <a:rPr lang="en-CA" sz="4000" dirty="0" smtClean="0"/>
              <a:t> </a:t>
            </a:r>
            <a:r>
              <a:rPr lang="en-CA" sz="4000" dirty="0" err="1" smtClean="0"/>
              <a:t>መዓልቲ</a:t>
            </a:r>
            <a:r>
              <a:rPr lang="en-CA" sz="4000" dirty="0" smtClean="0"/>
              <a:t> </a:t>
            </a:r>
            <a:r>
              <a:rPr lang="en-CA" sz="4000" dirty="0" err="1" smtClean="0"/>
              <a:t>ምትንሣእካን</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ኩሉ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smtClean="0">
                <a:solidFill>
                  <a:schemeClr val="tx1">
                    <a:lumMod val="95000"/>
                  </a:schemeClr>
                </a:solidFill>
                <a:uFill>
                  <a:solidFill>
                    <a:srgbClr val="0329D6"/>
                  </a:solidFill>
                </a:uFill>
              </a:rPr>
              <a:t>Thy </a:t>
            </a:r>
            <a:r>
              <a:rPr lang="en-US" sz="2900" dirty="0">
                <a:solidFill>
                  <a:schemeClr val="tx1">
                    <a:lumMod val="95000"/>
                  </a:schemeClr>
                </a:solidFill>
                <a:uFill>
                  <a:solidFill>
                    <a:srgbClr val="0329D6"/>
                  </a:solidFill>
                </a:uFill>
              </a:rPr>
              <a:t>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a:t>
            </a:r>
            <a:r>
              <a:rPr lang="en-US" sz="2900" dirty="0" smtClean="0">
                <a:solidFill>
                  <a:schemeClr val="tx1">
                    <a:lumMod val="95000"/>
                  </a:schemeClr>
                </a:solidFill>
                <a:uFill>
                  <a:solidFill>
                    <a:srgbClr val="0329D6"/>
                  </a:solidFill>
                </a:uFill>
              </a:rPr>
              <a:t>.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a:t>
            </a:r>
            <a:r>
              <a:rPr lang="en-US" sz="3200" dirty="0" smtClean="0">
                <a:solidFill>
                  <a:schemeClr val="tx1">
                    <a:lumMod val="95000"/>
                  </a:schemeClr>
                </a:solidFill>
                <a:uFill>
                  <a:solidFill>
                    <a:srgbClr val="0329D6"/>
                  </a:solidFill>
                </a:uFill>
              </a:rPr>
              <a:t>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692814238"/>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ታነጽሓኒ</a:t>
            </a:r>
            <a:r>
              <a:rPr lang="en-CA" sz="4000" dirty="0" smtClean="0"/>
              <a:t> </a:t>
            </a:r>
            <a:r>
              <a:rPr lang="en-CA" sz="4000" dirty="0" err="1" smtClean="0"/>
              <a:t>እምኵሉ</a:t>
            </a:r>
            <a:r>
              <a:rPr lang="en-CA" sz="4000" dirty="0" smtClean="0"/>
              <a:t> </a:t>
            </a:r>
            <a:r>
              <a:rPr lang="en-CA" sz="4000" dirty="0" err="1" smtClean="0"/>
              <a:t>አበሳ</a:t>
            </a:r>
            <a:r>
              <a:rPr lang="en-CA" sz="4000" dirty="0" smtClean="0"/>
              <a:t> </a:t>
            </a:r>
            <a:r>
              <a:rPr lang="en-CA" sz="4000" dirty="0" err="1" smtClean="0"/>
              <a:t>ወመርገም</a:t>
            </a:r>
            <a:r>
              <a:rPr lang="en-CA" sz="4000" dirty="0" smtClean="0"/>
              <a:t> </a:t>
            </a:r>
            <a:r>
              <a:rPr lang="en-CA" sz="4000" dirty="0" err="1" smtClean="0"/>
              <a:t>ወእምኩሉ</a:t>
            </a:r>
            <a:r>
              <a:rPr lang="en-CA" sz="4000" dirty="0" smtClean="0"/>
              <a:t> </a:t>
            </a:r>
            <a:r>
              <a:rPr lang="en-CA" sz="4000" dirty="0" err="1" smtClean="0"/>
              <a:t>ሓጢአት</a:t>
            </a:r>
            <a:r>
              <a:rPr lang="en-CA" sz="4000" dirty="0" smtClean="0"/>
              <a:t> </a:t>
            </a:r>
            <a:r>
              <a:rPr lang="en-CA" sz="4000" dirty="0" err="1" smtClean="0"/>
              <a:t>ወርኵስ</a:t>
            </a:r>
            <a:r>
              <a:rPr lang="en-CA" sz="4000" dirty="0" smtClean="0"/>
              <a:t>።  </a:t>
            </a:r>
            <a:r>
              <a:rPr lang="en-CA" sz="4000" dirty="0" err="1" smtClean="0"/>
              <a:t>ወሶበ</a:t>
            </a:r>
            <a:r>
              <a:rPr lang="en-CA" sz="4000" dirty="0" smtClean="0"/>
              <a:t> </a:t>
            </a:r>
            <a:r>
              <a:rPr lang="en-CA" sz="4000" dirty="0" err="1" smtClean="0"/>
              <a:t>እትሜጠዎ</a:t>
            </a:r>
            <a:r>
              <a:rPr lang="en-CA" sz="4000" dirty="0" smtClean="0"/>
              <a:t> </a:t>
            </a:r>
            <a:r>
              <a:rPr lang="en-CA" sz="4000" dirty="0" err="1" smtClean="0"/>
              <a:t>ለምሥጢረ</a:t>
            </a:r>
            <a:r>
              <a:rPr lang="en-CA" sz="4000" dirty="0" smtClean="0"/>
              <a:t> </a:t>
            </a:r>
            <a:r>
              <a:rPr lang="en-CA" sz="4000" dirty="0" err="1" smtClean="0"/>
              <a:t>ቅድሳቲከ</a:t>
            </a:r>
            <a:r>
              <a:rPr lang="en-CA" sz="4000" dirty="0" smtClean="0"/>
              <a:t>። </a:t>
            </a:r>
            <a:r>
              <a:rPr lang="en-CA" sz="4000" dirty="0" err="1" smtClean="0"/>
              <a:t>ኢይኩነኒ</a:t>
            </a:r>
            <a:r>
              <a:rPr lang="en-CA" sz="4000" dirty="0" smtClean="0"/>
              <a:t> </a:t>
            </a:r>
            <a:r>
              <a:rPr lang="en-CA" sz="4000" dirty="0" err="1" smtClean="0"/>
              <a:t>ለቅስት</a:t>
            </a:r>
            <a:r>
              <a:rPr lang="en-CA" sz="4000" dirty="0" smtClean="0"/>
              <a:t> </a:t>
            </a:r>
            <a:r>
              <a:rPr lang="en-CA" sz="4000" dirty="0" err="1" smtClean="0"/>
              <a:t>ወኢለኩነኔ</a:t>
            </a:r>
            <a:r>
              <a:rPr lang="en-CA" sz="4000" dirty="0" smtClean="0"/>
              <a:t>፥ </a:t>
            </a:r>
            <a:r>
              <a:rPr lang="en-CA" sz="4000" dirty="0" err="1" smtClean="0"/>
              <a:t>አላ</a:t>
            </a:r>
            <a:r>
              <a:rPr lang="en-CA" sz="4000" dirty="0" smtClean="0"/>
              <a:t> </a:t>
            </a:r>
            <a:r>
              <a:rPr lang="en-CA" sz="4000" dirty="0" err="1" smtClean="0"/>
              <a:t>መሐረኒ</a:t>
            </a:r>
            <a:r>
              <a:rPr lang="en-CA" sz="4000" dirty="0" smtClean="0"/>
              <a:t> </a:t>
            </a:r>
            <a:r>
              <a:rPr lang="en-CA" sz="4000" dirty="0" err="1" smtClean="0"/>
              <a:t>ወተሣሃለኒ</a:t>
            </a:r>
            <a:r>
              <a:rPr lang="en-CA" sz="4000" dirty="0" smtClean="0"/>
              <a:t>። </a:t>
            </a:r>
            <a:r>
              <a:rPr lang="en-CA" sz="4000" dirty="0" err="1" smtClean="0"/>
              <a:t>ወሃበኒ</a:t>
            </a:r>
            <a:r>
              <a:rPr lang="en-CA" sz="4000" dirty="0" smtClean="0"/>
              <a:t> </a:t>
            </a:r>
            <a:r>
              <a:rPr lang="en-CA" sz="4000" dirty="0" err="1" smtClean="0"/>
              <a:t>ቦቱ</a:t>
            </a:r>
            <a:r>
              <a:rPr lang="en-CA" sz="4000" dirty="0" smtClean="0"/>
              <a:t> </a:t>
            </a:r>
            <a:r>
              <a:rPr lang="en-CA" sz="4000" dirty="0" err="1" smtClean="0"/>
              <a:t>ሥርየተ</a:t>
            </a:r>
            <a:r>
              <a:rPr lang="en-CA" sz="4000" dirty="0" smtClean="0"/>
              <a:t> </a:t>
            </a:r>
            <a:r>
              <a:rPr lang="en-CA" sz="4000" dirty="0" err="1" smtClean="0"/>
              <a:t>ኃጢአትየ</a:t>
            </a:r>
            <a:r>
              <a:rPr lang="en-CA" sz="4000" dirty="0" smtClean="0"/>
              <a:t>፥ </a:t>
            </a:r>
            <a:r>
              <a:rPr lang="en-CA" sz="4000" dirty="0" err="1" smtClean="0"/>
              <a:t>ወሕይወተ</a:t>
            </a:r>
            <a:r>
              <a:rPr lang="en-CA" sz="4000" dirty="0" smtClean="0"/>
              <a:t> </a:t>
            </a:r>
            <a:r>
              <a:rPr lang="en-CA" sz="4000" dirty="0" err="1" smtClean="0"/>
              <a:t>ለነፍስየ</a:t>
            </a:r>
            <a:r>
              <a:rPr lang="en-CA" sz="4000" dirty="0" smtClean="0"/>
              <a:t>፥ ኦ </a:t>
            </a:r>
            <a:r>
              <a:rPr lang="en-CA" sz="4000" dirty="0" err="1" smtClean="0"/>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ኩሉ</a:t>
            </a:r>
            <a:r>
              <a:rPr lang="en-CA" sz="4000" dirty="0" smtClean="0"/>
              <a:t> </a:t>
            </a:r>
            <a:r>
              <a:rPr lang="en-CA" sz="4000" dirty="0" err="1" smtClean="0"/>
              <a:t>ርኽሰትን</a:t>
            </a:r>
            <a:r>
              <a:rPr lang="en-CA" sz="4000" dirty="0" smtClean="0"/>
              <a:t> </a:t>
            </a:r>
            <a:r>
              <a:rPr lang="en-CA" sz="4000" dirty="0" err="1" smtClean="0"/>
              <a:t>ከተንጽሓኒ</a:t>
            </a:r>
            <a:r>
              <a:rPr lang="en-CA" sz="4000" dirty="0" smtClean="0"/>
              <a:t> </a:t>
            </a:r>
            <a:r>
              <a:rPr lang="en-CA" sz="4000" dirty="0" err="1" smtClean="0"/>
              <a:t>እልምነካን</a:t>
            </a:r>
            <a:r>
              <a:rPr lang="en-CA" sz="4000" dirty="0" smtClean="0"/>
              <a:t> </a:t>
            </a:r>
            <a:r>
              <a:rPr lang="en-CA" sz="4000" dirty="0" err="1" smtClean="0"/>
              <a:t>እምሕጸነካን</a:t>
            </a:r>
            <a:r>
              <a:rPr lang="en-CA" sz="4000" dirty="0" smtClean="0"/>
              <a:t> </a:t>
            </a:r>
            <a:r>
              <a:rPr lang="en-CA" sz="4000" dirty="0" err="1" smtClean="0"/>
              <a:t>ኣሎኹ</a:t>
            </a:r>
            <a:r>
              <a:rPr lang="en-CA" sz="4000" dirty="0" smtClean="0"/>
              <a:t>። </a:t>
            </a:r>
            <a:r>
              <a:rPr lang="en-CA" sz="4000" dirty="0" err="1" smtClean="0"/>
              <a:t>ነዚ</a:t>
            </a:r>
            <a:r>
              <a:rPr lang="en-CA" sz="4000" dirty="0" smtClean="0"/>
              <a:t> </a:t>
            </a:r>
            <a:r>
              <a:rPr lang="en-CA" sz="4000" dirty="0" err="1" smtClean="0"/>
              <a:t>ሥጋኻን</a:t>
            </a:r>
            <a:r>
              <a:rPr lang="en-CA" sz="4000" dirty="0" smtClean="0"/>
              <a:t> </a:t>
            </a:r>
            <a:r>
              <a:rPr lang="en-CA" sz="4000" dirty="0" err="1" smtClean="0"/>
              <a:t>ደምካን</a:t>
            </a:r>
            <a:r>
              <a:rPr lang="en-CA" sz="4000" dirty="0" smtClean="0"/>
              <a:t> </a:t>
            </a:r>
            <a:r>
              <a:rPr lang="en-CA" sz="4000" dirty="0" err="1" smtClean="0"/>
              <a:t>ምስ</a:t>
            </a:r>
            <a:r>
              <a:rPr lang="en-CA" sz="4000" dirty="0" smtClean="0"/>
              <a:t> </a:t>
            </a:r>
            <a:r>
              <a:rPr lang="en-CA" sz="4000" dirty="0" err="1" smtClean="0"/>
              <a:t>ተቐበልኩ</a:t>
            </a:r>
            <a:r>
              <a:rPr lang="en-CA" sz="4000" dirty="0" smtClean="0"/>
              <a:t>፥ </a:t>
            </a:r>
            <a:r>
              <a:rPr lang="en-CA" sz="4000" dirty="0" err="1" smtClean="0"/>
              <a:t>ንመውቀስን</a:t>
            </a:r>
            <a:r>
              <a:rPr lang="en-CA" sz="4000" dirty="0" smtClean="0"/>
              <a:t> </a:t>
            </a:r>
            <a:r>
              <a:rPr lang="en-CA" sz="4000" dirty="0" err="1" smtClean="0"/>
              <a:t>ንመፍረድን</a:t>
            </a:r>
            <a:r>
              <a:rPr lang="en-CA" sz="4000" dirty="0" smtClean="0"/>
              <a:t> </a:t>
            </a:r>
            <a:r>
              <a:rPr lang="en-CA" sz="4000" dirty="0" err="1" smtClean="0"/>
              <a:t>ኣይኹነኒ</a:t>
            </a:r>
            <a:r>
              <a:rPr lang="en-CA" sz="4000" dirty="0" smtClean="0"/>
              <a:t>። </a:t>
            </a:r>
            <a:r>
              <a:rPr lang="en-CA" sz="4000" dirty="0" err="1" smtClean="0"/>
              <a:t>ምሓረኒ</a:t>
            </a:r>
            <a:r>
              <a:rPr lang="en-CA" sz="4000" dirty="0" smtClean="0"/>
              <a:t> </a:t>
            </a:r>
            <a:r>
              <a:rPr lang="en-CA" sz="4000" dirty="0" err="1" smtClean="0"/>
              <a:t>ደኣ</a:t>
            </a:r>
            <a:r>
              <a:rPr lang="en-CA" sz="4000" dirty="0" smtClean="0"/>
              <a:t> </a:t>
            </a:r>
            <a:r>
              <a:rPr lang="en-CA" sz="4000" dirty="0" err="1" smtClean="0"/>
              <a:t>ይቕረ</a:t>
            </a:r>
            <a:r>
              <a:rPr lang="en-CA" sz="4000" dirty="0" smtClean="0"/>
              <a:t> </a:t>
            </a:r>
            <a:r>
              <a:rPr lang="en-CA" sz="4000" dirty="0" err="1" smtClean="0"/>
              <a:t>በለለይ</a:t>
            </a:r>
            <a:r>
              <a:rPr lang="en-CA" sz="4000" dirty="0" smtClean="0"/>
              <a:t>። ኦ </a:t>
            </a:r>
            <a:r>
              <a:rPr lang="en-CA" sz="4000" dirty="0" err="1" smtClean="0"/>
              <a:t>ሕይወት</a:t>
            </a:r>
            <a:r>
              <a:rPr lang="en-CA" sz="4000" dirty="0" smtClean="0"/>
              <a:t> </a:t>
            </a:r>
            <a:r>
              <a:rPr lang="en-CA" sz="4000" dirty="0" err="1" smtClean="0"/>
              <a:t>ዓለም</a:t>
            </a:r>
            <a:r>
              <a:rPr lang="en-CA" sz="4000" dirty="0" smtClean="0"/>
              <a:t>፥ </a:t>
            </a:r>
            <a:r>
              <a:rPr lang="en-CA" sz="4000" dirty="0" err="1" smtClean="0"/>
              <a:t>ብእኡ</a:t>
            </a:r>
            <a:r>
              <a:rPr lang="en-CA" sz="4000" dirty="0" smtClean="0"/>
              <a:t> </a:t>
            </a:r>
            <a:r>
              <a:rPr lang="en-CA" sz="4000" dirty="0" err="1" smtClean="0"/>
              <a:t>ሥርየት</a:t>
            </a:r>
            <a:r>
              <a:rPr lang="en-CA" sz="4000" dirty="0" smtClean="0"/>
              <a:t> </a:t>
            </a:r>
            <a:r>
              <a:rPr lang="en-CA" sz="4000" dirty="0" err="1" smtClean="0"/>
              <a:t>ኃጢኣተይን</a:t>
            </a:r>
            <a:r>
              <a:rPr lang="en-CA" sz="4000" dirty="0" smtClean="0"/>
              <a:t> </a:t>
            </a:r>
            <a:r>
              <a:rPr lang="en-CA" sz="4000" dirty="0" err="1" smtClean="0"/>
              <a:t>ድሕነት</a:t>
            </a:r>
            <a:r>
              <a:rPr lang="en-CA" sz="4000" dirty="0" smtClean="0"/>
              <a:t> </a:t>
            </a:r>
            <a:r>
              <a:rPr lang="en-CA" sz="4000" dirty="0" err="1" smtClean="0"/>
              <a:t>ነፍሰይን</a:t>
            </a:r>
            <a:r>
              <a:rPr lang="en-CA" sz="4000" dirty="0" smtClean="0"/>
              <a:t> </a:t>
            </a:r>
            <a:r>
              <a:rPr lang="en-CA" sz="4000" dirty="0" err="1" smtClean="0"/>
              <a:t>ሃበኒ</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from </a:t>
            </a:r>
            <a:r>
              <a:rPr lang="en-US" sz="3200" dirty="0">
                <a:solidFill>
                  <a:schemeClr val="tx1">
                    <a:lumMod val="95000"/>
                  </a:schemeClr>
                </a:solidFill>
                <a:uFill>
                  <a:solidFill>
                    <a:srgbClr val="0329D6"/>
                  </a:solidFill>
                </a:uFill>
              </a:rPr>
              <a:t>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2421834936"/>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ዓለም</a:t>
            </a:r>
            <a:r>
              <a:rPr lang="en-CA" sz="4000" dirty="0" smtClean="0"/>
              <a:t> </a:t>
            </a:r>
            <a:r>
              <a:rPr lang="en-CA" sz="4000" dirty="0" err="1" smtClean="0"/>
              <a:t>በስእለታ</a:t>
            </a:r>
            <a:r>
              <a:rPr lang="en-CA" sz="4000" dirty="0" smtClean="0"/>
              <a:t> </a:t>
            </a:r>
            <a:r>
              <a:rPr lang="en-CA" sz="4000" dirty="0" err="1" smtClean="0"/>
              <a:t>ለእግዝእትነ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r>
              <a:rPr lang="en-CA" sz="4000" dirty="0" err="1" smtClean="0"/>
              <a:t>ወላዲተ</a:t>
            </a:r>
            <a:r>
              <a:rPr lang="en-CA" sz="4000" dirty="0" smtClean="0"/>
              <a:t> </a:t>
            </a:r>
            <a:r>
              <a:rPr lang="en-CA" sz="4000" dirty="0" err="1" smtClean="0"/>
              <a:t>አምላክ</a:t>
            </a:r>
            <a:r>
              <a:rPr lang="en-CA" sz="4000" dirty="0" smtClean="0"/>
              <a:t>፥ </a:t>
            </a:r>
            <a:r>
              <a:rPr lang="en-CA" sz="4000" dirty="0" err="1" smtClean="0"/>
              <a:t>ወዮሓንስ</a:t>
            </a:r>
            <a:r>
              <a:rPr lang="en-CA" sz="4000" dirty="0" smtClean="0"/>
              <a:t> </a:t>
            </a:r>
            <a:r>
              <a:rPr lang="en-CA" sz="4000" dirty="0" err="1" smtClean="0"/>
              <a:t>መጥምቅ</a:t>
            </a:r>
            <a:r>
              <a:rPr lang="en-CA" sz="4000" dirty="0" smtClean="0"/>
              <a:t>። </a:t>
            </a:r>
            <a:r>
              <a:rPr lang="en-CA" sz="4000" dirty="0" err="1" smtClean="0"/>
              <a:t>ወበጸሎተ</a:t>
            </a:r>
            <a:r>
              <a:rPr lang="en-CA" sz="4000" dirty="0" smtClean="0"/>
              <a:t> </a:t>
            </a:r>
            <a:r>
              <a:rPr lang="en-CA" sz="4000" dirty="0" err="1" smtClean="0"/>
              <a:t>ኵሎሙ</a:t>
            </a:r>
            <a:r>
              <a:rPr lang="en-CA" sz="4000" dirty="0" smtClean="0"/>
              <a:t> </a:t>
            </a:r>
            <a:r>
              <a:rPr lang="en-CA" sz="4000" dirty="0" err="1" smtClean="0"/>
              <a:t>ቅዱሳን</a:t>
            </a:r>
            <a:r>
              <a:rPr lang="en-CA" sz="4000" dirty="0" smtClean="0"/>
              <a:t> </a:t>
            </a:r>
            <a:r>
              <a:rPr lang="en-CA" sz="4000" dirty="0" err="1" smtClean="0"/>
              <a:t>መላእክት</a:t>
            </a:r>
            <a:r>
              <a:rPr lang="en-CA" sz="4000" dirty="0" smtClean="0"/>
              <a:t>፥ </a:t>
            </a:r>
            <a:r>
              <a:rPr lang="en-CA" sz="4000" dirty="0" err="1" smtClean="0"/>
              <a:t>ወኵሎሙ</a:t>
            </a:r>
            <a:r>
              <a:rPr lang="en-CA" sz="4000" dirty="0" smtClean="0"/>
              <a:t> </a:t>
            </a:r>
            <a:r>
              <a:rPr lang="en-CA" sz="4000" dirty="0" err="1" smtClean="0"/>
              <a:t>ሰማዕታት</a:t>
            </a:r>
            <a:r>
              <a:rPr lang="en-CA" sz="4000" dirty="0" smtClean="0"/>
              <a:t>፥ </a:t>
            </a:r>
            <a:r>
              <a:rPr lang="en-CA" sz="4000" dirty="0" err="1" smtClean="0"/>
              <a:t>ወጻድቃን</a:t>
            </a:r>
            <a:r>
              <a:rPr lang="en-CA" sz="4000" dirty="0" smtClean="0"/>
              <a:t> </a:t>
            </a:r>
            <a:r>
              <a:rPr lang="en-CA" sz="4000" dirty="0" err="1" smtClean="0"/>
              <a:t>መስተጋድላን</a:t>
            </a:r>
            <a:r>
              <a:rPr lang="en-CA" sz="4000" dirty="0" smtClean="0"/>
              <a:t> ፥ </a:t>
            </a:r>
            <a:r>
              <a:rPr lang="en-CA" sz="4000" dirty="0" err="1" smtClean="0"/>
              <a:t>ለሠናይ</a:t>
            </a:r>
            <a:r>
              <a:rPr lang="en-CA" sz="4000" dirty="0" smtClean="0"/>
              <a:t> </a:t>
            </a:r>
            <a:r>
              <a:rPr lang="en-CA" sz="4000" dirty="0" err="1" smtClean="0"/>
              <a:t>እስከ</a:t>
            </a:r>
            <a:r>
              <a:rPr lang="en-CA" sz="4000" dirty="0" smtClean="0"/>
              <a:t> </a:t>
            </a:r>
            <a:r>
              <a:rPr lang="en-CA" sz="4000" dirty="0" err="1" smtClean="0"/>
              <a:t>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r>
              <a:rPr lang="en-CA" sz="4000" b="1" dirty="0" smtClean="0"/>
              <a:t> </a:t>
            </a:r>
            <a:endParaRPr lang="en-CA" sz="4000" b="1" dirty="0"/>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smtClean="0"/>
              <a:t>ብዝኾነት</a:t>
            </a:r>
            <a:r>
              <a:rPr lang="en-CA" sz="4000" dirty="0" smtClean="0"/>
              <a:t> </a:t>
            </a:r>
            <a:r>
              <a:rPr lang="en-CA" sz="4000" dirty="0" err="1" smtClean="0"/>
              <a:t>ወላዲትካ</a:t>
            </a:r>
            <a:r>
              <a:rPr lang="en-CA" sz="4000" dirty="0" smtClean="0"/>
              <a:t>፥ </a:t>
            </a:r>
            <a:r>
              <a:rPr lang="en-CA" sz="4000" dirty="0" err="1" smtClean="0"/>
              <a:t>ብናይ</a:t>
            </a:r>
            <a:r>
              <a:rPr lang="en-CA" sz="4000" dirty="0" smtClean="0"/>
              <a:t> </a:t>
            </a:r>
            <a:r>
              <a:rPr lang="en-CA" sz="4000" dirty="0" err="1" smtClean="0"/>
              <a:t>ዮሓንስ</a:t>
            </a:r>
            <a:r>
              <a:rPr lang="en-CA" sz="4000" dirty="0" smtClean="0"/>
              <a:t> </a:t>
            </a:r>
            <a:r>
              <a:rPr lang="en-CA" sz="4000" dirty="0" err="1" smtClean="0"/>
              <a:t>መጥምቕ</a:t>
            </a:r>
            <a:r>
              <a:rPr lang="en-CA" sz="4000" dirty="0" smtClean="0"/>
              <a:t> </a:t>
            </a:r>
            <a:r>
              <a:rPr lang="en-CA" sz="4000" dirty="0" err="1" smtClean="0"/>
              <a:t>ልማኖን</a:t>
            </a:r>
            <a:r>
              <a:rPr lang="en-CA" sz="4000" dirty="0" smtClean="0"/>
              <a:t>፥ </a:t>
            </a:r>
            <a:r>
              <a:rPr lang="en-CA" sz="4000" dirty="0" err="1" smtClean="0"/>
              <a:t>ብጸሎት</a:t>
            </a:r>
            <a:r>
              <a:rPr lang="en-CA" sz="4000" dirty="0" smtClean="0"/>
              <a:t> </a:t>
            </a:r>
            <a:r>
              <a:rPr lang="en-CA" sz="4000" dirty="0" err="1" smtClean="0"/>
              <a:t>ኩሎም</a:t>
            </a:r>
            <a:r>
              <a:rPr lang="en-CA" sz="4000" dirty="0" smtClean="0"/>
              <a:t> </a:t>
            </a:r>
            <a:r>
              <a:rPr lang="en-CA" sz="4000" dirty="0" err="1" smtClean="0"/>
              <a:t>ቅዱሳን</a:t>
            </a:r>
            <a:r>
              <a:rPr lang="en-CA" sz="4000" dirty="0" smtClean="0"/>
              <a:t> </a:t>
            </a:r>
            <a:r>
              <a:rPr lang="en-CA" sz="4000" dirty="0" err="1" smtClean="0"/>
              <a:t>መላእኽትን</a:t>
            </a:r>
            <a:r>
              <a:rPr lang="en-CA" sz="4000" dirty="0" smtClean="0"/>
              <a:t>፥ </a:t>
            </a:r>
            <a:r>
              <a:rPr lang="en-CA" sz="4000" dirty="0" err="1" smtClean="0"/>
              <a:t>ብዅሎም</a:t>
            </a:r>
            <a:r>
              <a:rPr lang="en-CA" sz="4000" dirty="0" smtClean="0"/>
              <a:t> </a:t>
            </a:r>
            <a:r>
              <a:rPr lang="en-CA" sz="4000" dirty="0" err="1" smtClean="0"/>
              <a:t>ንሠናይ</a:t>
            </a:r>
            <a:r>
              <a:rPr lang="en-CA" sz="4000" dirty="0" smtClean="0"/>
              <a:t> </a:t>
            </a:r>
            <a:r>
              <a:rPr lang="en-CA" sz="4000" dirty="0" err="1" smtClean="0"/>
              <a:t>ተጋደልቲ</a:t>
            </a:r>
            <a:r>
              <a:rPr lang="en-CA" sz="4000" dirty="0" smtClean="0"/>
              <a:t> </a:t>
            </a:r>
            <a:r>
              <a:rPr lang="en-CA" sz="4000" dirty="0" err="1" smtClean="0"/>
              <a:t>ሰማዕታትን</a:t>
            </a:r>
            <a:r>
              <a:rPr lang="en-CA" sz="4000" dirty="0" smtClean="0"/>
              <a:t> </a:t>
            </a:r>
            <a:r>
              <a:rPr lang="en-CA" sz="4000" dirty="0" err="1" smtClean="0"/>
              <a:t>ጻድቃንን</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and </a:t>
            </a:r>
            <a:r>
              <a:rPr lang="en-US" sz="3200" dirty="0">
                <a:solidFill>
                  <a:schemeClr val="tx1">
                    <a:lumMod val="95000"/>
                  </a:schemeClr>
                </a:solidFill>
                <a:uFill>
                  <a:solidFill>
                    <a:srgbClr val="0329D6"/>
                  </a:solidFill>
                </a:uFill>
              </a:rPr>
              <a:t>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806413249"/>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b="1" dirty="0">
                <a:solidFill>
                  <a:srgbClr val="92D050"/>
                </a:solidFill>
              </a:rPr>
              <a:t>: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
        <p:nvSpPr>
          <p:cNvPr id="3" name="TextBox 2"/>
          <p:cNvSpPr txBox="1"/>
          <p:nvPr/>
        </p:nvSpPr>
        <p:spPr>
          <a:xfrm>
            <a:off x="60234" y="194788"/>
            <a:ext cx="4026145" cy="6324808"/>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000" b="1" dirty="0" err="1" smtClean="0"/>
              <a:t>ጸልዩ</a:t>
            </a:r>
            <a:r>
              <a:rPr lang="en-CA" sz="5000" b="1" dirty="0" smtClean="0"/>
              <a:t> </a:t>
            </a:r>
            <a:r>
              <a:rPr lang="en-CA" sz="5000" b="1" dirty="0" err="1" smtClean="0"/>
              <a:t>በእንቲአነ</a:t>
            </a:r>
            <a:r>
              <a:rPr lang="en-CA" sz="5000" b="1" dirty="0" smtClean="0"/>
              <a:t> </a:t>
            </a:r>
            <a:r>
              <a:rPr lang="en-CA" sz="5000" b="1" dirty="0" err="1" smtClean="0"/>
              <a:t>ወበእንተ</a:t>
            </a:r>
            <a:r>
              <a:rPr lang="en-CA" sz="5000" b="1" dirty="0" smtClean="0"/>
              <a:t> </a:t>
            </a:r>
            <a:r>
              <a:rPr lang="en-CA" sz="5000" b="1" dirty="0" err="1" smtClean="0"/>
              <a:t>ኵሎሙ</a:t>
            </a:r>
            <a:r>
              <a:rPr lang="en-CA" sz="5000" b="1" dirty="0" smtClean="0"/>
              <a:t> </a:t>
            </a:r>
            <a:r>
              <a:rPr lang="en-CA" sz="5000" b="1" dirty="0" err="1" smtClean="0"/>
              <a:t>ክርስቲያን</a:t>
            </a:r>
            <a:r>
              <a:rPr lang="en-CA" sz="5000" b="1" dirty="0" smtClean="0"/>
              <a:t> </a:t>
            </a:r>
            <a:r>
              <a:rPr lang="en-CA" sz="5000" b="1" dirty="0" err="1" smtClean="0"/>
              <a:t>እለ</a:t>
            </a:r>
            <a:r>
              <a:rPr lang="en-CA" sz="5000" b="1" dirty="0" smtClean="0"/>
              <a:t> </a:t>
            </a:r>
            <a:r>
              <a:rPr lang="en-CA" sz="5000" b="1" dirty="0" err="1" smtClean="0"/>
              <a:t>ይቤሉነ</a:t>
            </a:r>
            <a:r>
              <a:rPr lang="en-CA" sz="5000" b="1" dirty="0" smtClean="0"/>
              <a:t> </a:t>
            </a:r>
            <a:r>
              <a:rPr lang="en-CA" sz="5000" b="1" dirty="0" err="1" smtClean="0"/>
              <a:t>ግበሩ</a:t>
            </a:r>
            <a:r>
              <a:rPr lang="en-CA" sz="5000" b="1" dirty="0" smtClean="0"/>
              <a:t> </a:t>
            </a:r>
            <a:r>
              <a:rPr lang="en-CA" sz="5000" b="1" dirty="0" err="1" smtClean="0"/>
              <a:t>ተዝካሮሙ</a:t>
            </a:r>
            <a:r>
              <a:rPr lang="en-CA" sz="5000" b="1" dirty="0" smtClean="0"/>
              <a:t> </a:t>
            </a:r>
            <a:r>
              <a:rPr lang="en-CA" sz="5000" b="1" dirty="0" err="1" smtClean="0"/>
              <a:t>በሰላም</a:t>
            </a:r>
            <a:r>
              <a:rPr lang="en-CA" sz="5000" b="1" dirty="0" smtClean="0"/>
              <a:t> </a:t>
            </a:r>
            <a:r>
              <a:rPr lang="en-CA" sz="5000" b="1" dirty="0" err="1" smtClean="0"/>
              <a:t>ወበፍቅረ</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ሰብሑ</a:t>
            </a:r>
            <a:r>
              <a:rPr lang="en-CA" sz="5000" b="1" dirty="0" smtClean="0"/>
              <a:t> </a:t>
            </a:r>
            <a:r>
              <a:rPr lang="en-CA" sz="5000" b="1" dirty="0" err="1" smtClean="0"/>
              <a:t>ወዘምሩ</a:t>
            </a:r>
            <a:r>
              <a:rPr lang="en-CA" sz="5000" b="1" dirty="0" smtClean="0"/>
              <a:t>። </a:t>
            </a:r>
            <a:endParaRPr lang="en-CA" sz="5000" b="1" dirty="0"/>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smtClean="0">
                <a:solidFill>
                  <a:srgbClr val="92D050"/>
                </a:solidFill>
              </a:rPr>
              <a:t>ይ.ዲ</a:t>
            </a:r>
            <a:r>
              <a:rPr lang="en-CA" sz="4800" b="1" dirty="0" smtClean="0">
                <a:solidFill>
                  <a:srgbClr val="92D050"/>
                </a:solidFill>
              </a:rPr>
              <a:t>.  </a:t>
            </a:r>
            <a:r>
              <a:rPr lang="en-CA" sz="4800" dirty="0" err="1" smtClean="0"/>
              <a:t>ምእንታይን</a:t>
            </a:r>
            <a:r>
              <a:rPr lang="en-CA" sz="4800" dirty="0" smtClean="0"/>
              <a:t> </a:t>
            </a:r>
            <a:r>
              <a:rPr lang="en-CA" sz="4800" dirty="0" err="1" smtClean="0"/>
              <a:t>ምእንቲ</a:t>
            </a:r>
            <a:r>
              <a:rPr lang="en-CA" sz="4800" dirty="0" smtClean="0"/>
              <a:t> </a:t>
            </a:r>
            <a:r>
              <a:rPr lang="en-CA" sz="4800" dirty="0" err="1" smtClean="0"/>
              <a:t>ዅሎም</a:t>
            </a:r>
            <a:r>
              <a:rPr lang="en-CA" sz="4800" dirty="0" smtClean="0"/>
              <a:t> </a:t>
            </a:r>
            <a:r>
              <a:rPr lang="en-CA" sz="4800" dirty="0" err="1" smtClean="0"/>
              <a:t>ክርስቲያንን</a:t>
            </a:r>
            <a:r>
              <a:rPr lang="en-CA" sz="4800" dirty="0" smtClean="0"/>
              <a:t> </a:t>
            </a:r>
            <a:r>
              <a:rPr lang="en-CA" sz="4800" dirty="0" err="1" smtClean="0"/>
              <a:t>መዘከርታኦም</a:t>
            </a:r>
            <a:r>
              <a:rPr lang="en-CA" sz="4800" dirty="0" smtClean="0"/>
              <a:t> </a:t>
            </a:r>
            <a:r>
              <a:rPr lang="en-CA" sz="4800" dirty="0" err="1" smtClean="0"/>
              <a:t>ግበሩ</a:t>
            </a:r>
            <a:r>
              <a:rPr lang="en-CA" sz="4800" dirty="0" smtClean="0"/>
              <a:t> </a:t>
            </a:r>
            <a:r>
              <a:rPr lang="en-CA" sz="4800" dirty="0" err="1" smtClean="0"/>
              <a:t>ዝበሉናን</a:t>
            </a:r>
            <a:r>
              <a:rPr lang="en-CA" sz="4800" dirty="0" smtClean="0"/>
              <a:t> </a:t>
            </a:r>
            <a:r>
              <a:rPr lang="en-CA" sz="4800" dirty="0" err="1" smtClean="0"/>
              <a:t>ጸልዩ</a:t>
            </a:r>
            <a:r>
              <a:rPr lang="en-CA" sz="4800" dirty="0" smtClean="0"/>
              <a:t>። </a:t>
            </a:r>
            <a:r>
              <a:rPr lang="en-CA" sz="4800" dirty="0" err="1" smtClean="0"/>
              <a:t>ብፍቕሪ</a:t>
            </a:r>
            <a:r>
              <a:rPr lang="en-CA" sz="4800" dirty="0" smtClean="0"/>
              <a:t> </a:t>
            </a:r>
            <a:r>
              <a:rPr lang="en-CA" sz="4800" dirty="0" err="1" smtClean="0"/>
              <a:t>ኢየሱስ</a:t>
            </a:r>
            <a:r>
              <a:rPr lang="en-CA" sz="4800" dirty="0" smtClean="0"/>
              <a:t> </a:t>
            </a:r>
            <a:r>
              <a:rPr lang="en-CA" sz="4800" dirty="0" err="1" smtClean="0"/>
              <a:t>ክርስቶስውን</a:t>
            </a:r>
            <a:r>
              <a:rPr lang="en-CA" sz="4800" dirty="0" smtClean="0"/>
              <a:t> </a:t>
            </a:r>
            <a:r>
              <a:rPr lang="en-CA" sz="4800" dirty="0" err="1" smtClean="0"/>
              <a:t>ኣመስግኑን</a:t>
            </a:r>
            <a:r>
              <a:rPr lang="en-CA" sz="4800" dirty="0" smtClean="0"/>
              <a:t> </a:t>
            </a:r>
            <a:r>
              <a:rPr lang="en-CA" sz="4800" dirty="0" err="1" smtClean="0"/>
              <a:t>ዘምሩን</a:t>
            </a:r>
            <a:r>
              <a:rPr lang="en-CA" sz="4800" dirty="0" smtClean="0"/>
              <a:t>። </a:t>
            </a:r>
            <a:endParaRPr lang="en-CA" sz="4800" dirty="0"/>
          </a:p>
        </p:txBody>
      </p:sp>
    </p:spTree>
    <p:extLst>
      <p:ext uri="{BB962C8B-B14F-4D97-AF65-F5344CB8AC3E}">
        <p14:creationId xmlns:p14="http://schemas.microsoft.com/office/powerpoint/2010/main" val="842256488"/>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1400" b="1" dirty="0" smtClean="0">
                <a:solidFill>
                  <a:srgbClr val="FFC000"/>
                </a:solidFill>
              </a:rPr>
              <a:t>፻፲፯.</a:t>
            </a:r>
            <a:r>
              <a:rPr lang="en-CA" sz="4500" b="1" dirty="0" smtClean="0"/>
              <a:t>ቅዱስ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ሥሉስ</a:t>
            </a:r>
            <a:r>
              <a:rPr lang="en-CA" sz="4500" b="1" dirty="0" smtClean="0"/>
              <a:t> </a:t>
            </a:r>
            <a:r>
              <a:rPr lang="en-CA" sz="4500" b="1" dirty="0" err="1" smtClean="0"/>
              <a:t>ዘኢይት</a:t>
            </a:r>
            <a:endParaRPr lang="en-CA" sz="4500" b="1" dirty="0" smtClean="0"/>
          </a:p>
          <a:p>
            <a:r>
              <a:rPr lang="en-CA" sz="4500" b="1" dirty="0" err="1" smtClean="0"/>
              <a:t>ነገር</a:t>
            </a:r>
            <a:r>
              <a:rPr lang="en-CA" sz="4500" b="1" dirty="0" smtClean="0"/>
              <a:t>፥  </a:t>
            </a:r>
            <a:r>
              <a:rPr lang="en-CA" sz="4500" b="1" dirty="0" err="1" smtClean="0"/>
              <a:t>ሀበኒ</a:t>
            </a:r>
            <a:r>
              <a:rPr lang="en-CA" sz="4500" b="1" dirty="0" smtClean="0"/>
              <a:t> </a:t>
            </a:r>
            <a:r>
              <a:rPr lang="en-CA" sz="4500" b="1" dirty="0" err="1" smtClean="0"/>
              <a:t>ከመ</a:t>
            </a:r>
            <a:r>
              <a:rPr lang="en-CA" sz="4500" b="1" dirty="0" smtClean="0"/>
              <a:t> </a:t>
            </a:r>
            <a:r>
              <a:rPr lang="en-CA" sz="4500" b="1" dirty="0" err="1" smtClean="0"/>
              <a:t>እንሣዕ</a:t>
            </a:r>
            <a:r>
              <a:rPr lang="en-CA" sz="4500" b="1" dirty="0" smtClean="0"/>
              <a:t> ፥ </a:t>
            </a:r>
            <a:r>
              <a:rPr lang="en-CA" sz="4500" b="1" dirty="0" err="1" smtClean="0"/>
              <a:t>ለሕይወት</a:t>
            </a:r>
            <a:r>
              <a:rPr lang="en-CA" sz="4500" b="1" dirty="0"/>
              <a:t> </a:t>
            </a:r>
            <a:r>
              <a:rPr lang="en-CA" sz="4500" b="1" dirty="0" smtClean="0"/>
              <a:t>፥ </a:t>
            </a:r>
          </a:p>
          <a:p>
            <a:r>
              <a:rPr lang="en-CA" sz="4500" b="1" dirty="0" err="1" smtClean="0"/>
              <a:t>ዘንተ</a:t>
            </a:r>
            <a:r>
              <a:rPr lang="en-CA" sz="4500" b="1" dirty="0" smtClean="0"/>
              <a:t> </a:t>
            </a:r>
            <a:r>
              <a:rPr lang="en-CA" sz="4500" b="1" dirty="0" err="1" smtClean="0"/>
              <a:t>ሥጋ</a:t>
            </a:r>
            <a:r>
              <a:rPr lang="en-CA" sz="4500" b="1" dirty="0" smtClean="0"/>
              <a:t> </a:t>
            </a:r>
            <a:r>
              <a:rPr lang="en-CA" sz="4500" b="1" dirty="0" err="1" smtClean="0"/>
              <a:t>ወደመ</a:t>
            </a:r>
            <a:r>
              <a:rPr lang="en-CA" sz="4500" b="1" dirty="0" smtClean="0"/>
              <a:t> ፥ </a:t>
            </a:r>
            <a:r>
              <a:rPr lang="en-CA" sz="4500" b="1" dirty="0" err="1" smtClean="0"/>
              <a:t>ዘእንበለ</a:t>
            </a:r>
            <a:r>
              <a:rPr lang="en-CA" sz="4500" b="1" dirty="0" smtClean="0"/>
              <a:t> </a:t>
            </a:r>
            <a:r>
              <a:rPr lang="en-CA" sz="4500" b="1" dirty="0" err="1" smtClean="0"/>
              <a:t>ኵነኔ</a:t>
            </a:r>
            <a:r>
              <a:rPr lang="en-CA" sz="4500" b="1" dirty="0" smtClean="0"/>
              <a:t>። </a:t>
            </a:r>
            <a:r>
              <a:rPr lang="en-CA" sz="4500" b="1" dirty="0"/>
              <a:t> </a:t>
            </a:r>
            <a:r>
              <a:rPr lang="en-CA" sz="4500" b="1" dirty="0" err="1" smtClean="0"/>
              <a:t>ሀበኒ</a:t>
            </a:r>
            <a:r>
              <a:rPr lang="en-CA" sz="4500" b="1" dirty="0" smtClean="0"/>
              <a:t> </a:t>
            </a:r>
            <a:r>
              <a:rPr lang="en-CA" sz="4500" b="1" dirty="0" err="1" smtClean="0"/>
              <a:t>እግበር</a:t>
            </a:r>
            <a:r>
              <a:rPr lang="en-CA" sz="4500" b="1" dirty="0" smtClean="0"/>
              <a:t> </a:t>
            </a:r>
            <a:r>
              <a:rPr lang="en-CA" sz="4500" b="1" dirty="0" err="1" smtClean="0"/>
              <a:t>ፍሬ</a:t>
            </a:r>
            <a:r>
              <a:rPr lang="en-CA" sz="4500" b="1" dirty="0" smtClean="0"/>
              <a:t> </a:t>
            </a:r>
            <a:r>
              <a:rPr lang="en-CA" sz="4500" b="1" dirty="0" err="1" smtClean="0"/>
              <a:t>ዘያሰምረከ</a:t>
            </a:r>
            <a:r>
              <a:rPr lang="en-CA" sz="4500" b="1" dirty="0" smtClean="0"/>
              <a:t> ፥ </a:t>
            </a:r>
            <a:r>
              <a:rPr lang="en-CA" sz="4500" b="1" dirty="0" err="1" smtClean="0"/>
              <a:t>ከመ</a:t>
            </a:r>
            <a:r>
              <a:rPr lang="en-CA" sz="4500" b="1" dirty="0" smtClean="0"/>
              <a:t> </a:t>
            </a:r>
            <a:r>
              <a:rPr lang="en-CA" sz="4500" b="1" dirty="0" err="1" smtClean="0"/>
              <a:t>አስተርኢ</a:t>
            </a:r>
            <a:r>
              <a:rPr lang="en-CA" sz="4500" b="1" dirty="0" smtClean="0"/>
              <a:t> </a:t>
            </a:r>
            <a:r>
              <a:rPr lang="en-CA" sz="4500" b="1" dirty="0" err="1" smtClean="0"/>
              <a:t>በስብሐቲከ</a:t>
            </a:r>
            <a:r>
              <a:rPr lang="en-CA" sz="4500" b="1" dirty="0" smtClean="0"/>
              <a:t> </a:t>
            </a:r>
            <a:r>
              <a:rPr lang="en-CA" sz="4500" b="1" dirty="0" err="1" smtClean="0"/>
              <a:t>ወእሕየው</a:t>
            </a:r>
            <a:r>
              <a:rPr lang="en-CA" sz="4500" b="1" dirty="0" smtClean="0"/>
              <a:t> </a:t>
            </a:r>
            <a:r>
              <a:rPr lang="en-CA" sz="4500" b="1" dirty="0" err="1" smtClean="0"/>
              <a:t>ለከ</a:t>
            </a:r>
            <a:r>
              <a:rPr lang="en-CA" sz="4500" b="1" dirty="0" smtClean="0"/>
              <a:t> </a:t>
            </a:r>
            <a:r>
              <a:rPr lang="en-CA" sz="4500" b="1" dirty="0" err="1" smtClean="0"/>
              <a:t>እንዘ</a:t>
            </a:r>
            <a:r>
              <a:rPr lang="en-CA" sz="4500" b="1" dirty="0" smtClean="0"/>
              <a:t> </a:t>
            </a:r>
            <a:r>
              <a:rPr lang="en-CA" sz="4500" b="1" dirty="0" err="1" smtClean="0"/>
              <a:t>እገብር</a:t>
            </a:r>
            <a:endParaRPr lang="en-CA" sz="4500" b="1" dirty="0"/>
          </a:p>
        </p:txBody>
      </p:sp>
      <p:sp>
        <p:nvSpPr>
          <p:cNvPr id="8" name="TextBox 7"/>
          <p:cNvSpPr txBox="1"/>
          <p:nvPr/>
        </p:nvSpPr>
        <p:spPr>
          <a:xfrm>
            <a:off x="4066454" y="-16203"/>
            <a:ext cx="4134571" cy="6878806"/>
          </a:xfrm>
          <a:prstGeom prst="rect">
            <a:avLst/>
          </a:prstGeom>
          <a:noFill/>
        </p:spPr>
        <p:txBody>
          <a:bodyPr wrap="square" rtlCol="0">
            <a:spAutoFit/>
          </a:bodyPr>
          <a:lstStyle/>
          <a:p>
            <a:r>
              <a:rPr lang="en-CA" sz="4500" b="1" dirty="0" smtClean="0">
                <a:solidFill>
                  <a:srgbClr val="FFFF00"/>
                </a:solidFill>
              </a:rPr>
              <a:t>ይ.ሕ.</a:t>
            </a:r>
            <a:r>
              <a:rPr lang="en-CA" sz="1400" b="1" dirty="0" smtClean="0">
                <a:solidFill>
                  <a:srgbClr val="FFC000"/>
                </a:solidFill>
              </a:rPr>
              <a:t>117.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a:t> </a:t>
            </a:r>
            <a:r>
              <a:rPr lang="en-CA" sz="4400" dirty="0" err="1" smtClean="0"/>
              <a:t>ሥሉስ</a:t>
            </a:r>
            <a:r>
              <a:rPr lang="en-CA" sz="4400" dirty="0" smtClean="0"/>
              <a:t> </a:t>
            </a:r>
            <a:r>
              <a:rPr lang="en-CA" sz="4400" dirty="0" err="1" smtClean="0"/>
              <a:t>ዘይምር</a:t>
            </a:r>
            <a:endParaRPr lang="en-CA" sz="4400" dirty="0" smtClean="0"/>
          </a:p>
          <a:p>
            <a:r>
              <a:rPr lang="en-CA" sz="4400" dirty="0" err="1" smtClean="0"/>
              <a:t>መር</a:t>
            </a:r>
            <a:r>
              <a:rPr lang="en-CA" sz="4400" dirty="0" smtClean="0"/>
              <a:t>፥ </a:t>
            </a:r>
            <a:r>
              <a:rPr lang="en-CA" sz="4400" dirty="0" err="1" smtClean="0"/>
              <a:t>እዚ</a:t>
            </a:r>
            <a:r>
              <a:rPr lang="en-CA" sz="4400" dirty="0" smtClean="0"/>
              <a:t> </a:t>
            </a:r>
            <a:r>
              <a:rPr lang="en-CA" sz="4400" dirty="0" err="1" smtClean="0"/>
              <a:t>ሥጋን</a:t>
            </a:r>
            <a:r>
              <a:rPr lang="en-CA" sz="4400" dirty="0" smtClean="0"/>
              <a:t> </a:t>
            </a:r>
            <a:r>
              <a:rPr lang="en-CA" sz="4400" dirty="0" err="1" smtClean="0"/>
              <a:t>ደምን</a:t>
            </a:r>
            <a:r>
              <a:rPr lang="en-CA" sz="4400" dirty="0" smtClean="0"/>
              <a:t> </a:t>
            </a:r>
            <a:r>
              <a:rPr lang="en-CA" sz="4400" dirty="0" err="1" smtClean="0"/>
              <a:t>ብዘይኵነኔ</a:t>
            </a:r>
            <a:r>
              <a:rPr lang="en-CA" sz="4400" dirty="0" smtClean="0"/>
              <a:t> </a:t>
            </a:r>
            <a:r>
              <a:rPr lang="en-CA" sz="4400" dirty="0" err="1" smtClean="0"/>
              <a:t>ንሕይወት</a:t>
            </a:r>
            <a:r>
              <a:rPr lang="en-CA" sz="4400" dirty="0" smtClean="0"/>
              <a:t> </a:t>
            </a:r>
            <a:r>
              <a:rPr lang="en-CA" sz="4400" dirty="0" err="1" smtClean="0"/>
              <a:t>ክኾነኒ</a:t>
            </a:r>
            <a:r>
              <a:rPr lang="en-CA" sz="4400" dirty="0" smtClean="0"/>
              <a:t> </a:t>
            </a:r>
            <a:r>
              <a:rPr lang="en-CA" sz="4400" dirty="0" err="1" smtClean="0"/>
              <a:t>ሃበኒ</a:t>
            </a:r>
            <a:r>
              <a:rPr lang="en-CA" sz="4400" dirty="0" smtClean="0"/>
              <a:t>። </a:t>
            </a:r>
            <a:r>
              <a:rPr lang="en-CA" sz="4400" dirty="0" err="1" smtClean="0"/>
              <a:t>ኣብ</a:t>
            </a:r>
            <a:r>
              <a:rPr lang="en-CA" sz="4400" dirty="0" smtClean="0"/>
              <a:t> </a:t>
            </a:r>
            <a:r>
              <a:rPr lang="en-CA" sz="4400" dirty="0" err="1" smtClean="0"/>
              <a:t>ክብርኻ</a:t>
            </a:r>
            <a:r>
              <a:rPr lang="en-CA" sz="4400" dirty="0" smtClean="0"/>
              <a:t> </a:t>
            </a:r>
            <a:r>
              <a:rPr lang="en-CA" sz="4400" dirty="0" err="1" smtClean="0"/>
              <a:t>ምእንቲ</a:t>
            </a:r>
            <a:r>
              <a:rPr lang="en-CA" sz="4400" dirty="0" smtClean="0"/>
              <a:t> </a:t>
            </a:r>
            <a:r>
              <a:rPr lang="en-CA" sz="4400" dirty="0" err="1" smtClean="0"/>
              <a:t>ክርአ</a:t>
            </a:r>
            <a:r>
              <a:rPr lang="en-CA" sz="4400" dirty="0" smtClean="0"/>
              <a:t>፥ </a:t>
            </a:r>
            <a:r>
              <a:rPr lang="en-CA" sz="4400" dirty="0" err="1" smtClean="0"/>
              <a:t>ናትካ</a:t>
            </a:r>
            <a:r>
              <a:rPr lang="en-CA" sz="4400" dirty="0" smtClean="0"/>
              <a:t> </a:t>
            </a:r>
            <a:r>
              <a:rPr lang="en-CA" sz="4400" dirty="0" err="1" smtClean="0"/>
              <a:t>ፍቓድ</a:t>
            </a:r>
            <a:r>
              <a:rPr lang="en-CA" sz="4400" dirty="0" smtClean="0"/>
              <a:t> </a:t>
            </a:r>
            <a:r>
              <a:rPr lang="en-CA" sz="4400" dirty="0" err="1" smtClean="0"/>
              <a:t>እናገበርኩ</a:t>
            </a:r>
            <a:r>
              <a:rPr lang="en-CA" sz="4400" dirty="0" smtClean="0"/>
              <a:t> </a:t>
            </a:r>
            <a:r>
              <a:rPr lang="en-CA" sz="4400" dirty="0" err="1" smtClean="0"/>
              <a:t>ድማ</a:t>
            </a:r>
            <a:r>
              <a:rPr lang="en-CA" sz="4400" dirty="0" smtClean="0"/>
              <a:t> </a:t>
            </a:r>
            <a:r>
              <a:rPr lang="en-CA" sz="4400" dirty="0" err="1"/>
              <a:t>ምእንቲ</a:t>
            </a:r>
            <a:r>
              <a:rPr lang="en-CA" sz="4400" dirty="0"/>
              <a:t> </a:t>
            </a:r>
            <a:r>
              <a:rPr lang="en-CA" sz="4400" dirty="0" err="1"/>
              <a:t>ንዓኻ</a:t>
            </a:r>
            <a:r>
              <a:rPr lang="en-CA" sz="4400" dirty="0"/>
              <a:t> </a:t>
            </a:r>
            <a:r>
              <a:rPr lang="en-CA" sz="4400" dirty="0" err="1" smtClean="0"/>
              <a:t>ክነብር</a:t>
            </a:r>
            <a:r>
              <a:rPr lang="en-CA" sz="4400" dirty="0" smtClean="0"/>
              <a:t>፥ </a:t>
            </a:r>
            <a:r>
              <a:rPr lang="en-CA" sz="4400" dirty="0" err="1" smtClean="0"/>
              <a:t>ዘሥምረካ</a:t>
            </a:r>
            <a:r>
              <a:rPr lang="en-CA" sz="4400" dirty="0"/>
              <a:t> </a:t>
            </a:r>
            <a:r>
              <a:rPr lang="en-CA" sz="4400" dirty="0" err="1"/>
              <a:t>ፍረ</a:t>
            </a:r>
            <a:r>
              <a:rPr lang="en-CA" sz="4400" dirty="0"/>
              <a:t> </a:t>
            </a:r>
            <a:r>
              <a:rPr lang="en-CA" sz="4400" dirty="0" err="1"/>
              <a:t>ሃበኒ</a:t>
            </a:r>
            <a:r>
              <a:rPr lang="en-CA" sz="4400" dirty="0"/>
              <a:t>። </a:t>
            </a:r>
          </a:p>
        </p:txBody>
      </p:sp>
      <p:sp>
        <p:nvSpPr>
          <p:cNvPr id="7" name="Rectangle 6"/>
          <p:cNvSpPr/>
          <p:nvPr/>
        </p:nvSpPr>
        <p:spPr>
          <a:xfrm>
            <a:off x="7983734"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smtClean="0">
                <a:solidFill>
                  <a:srgbClr val="FFFF00"/>
                </a:solidFill>
                <a:uFill>
                  <a:solidFill>
                    <a:srgbClr val="0329D6"/>
                  </a:solidFill>
                </a:uFill>
              </a:rPr>
              <a:t>People:</a:t>
            </a:r>
            <a:r>
              <a:rPr lang="en-US" sz="1400" b="1" dirty="0" smtClean="0">
                <a:solidFill>
                  <a:srgbClr val="FFC000"/>
                </a:solidFill>
                <a:uFill>
                  <a:solidFill>
                    <a:srgbClr val="0329D6"/>
                  </a:solidFill>
                </a:uFill>
              </a:rPr>
              <a:t>117.</a:t>
            </a:r>
            <a:r>
              <a:rPr lang="en-US" sz="3200" dirty="0" smtClean="0">
                <a:solidFill>
                  <a:schemeClr val="tx1">
                    <a:lumMod val="95000"/>
                  </a:schemeClr>
                </a:solidFill>
                <a:uFill>
                  <a:solidFill>
                    <a:srgbClr val="0329D6"/>
                  </a:solidFill>
                </a:uFill>
              </a:rPr>
              <a:t>Holy </a:t>
            </a:r>
            <a:r>
              <a:rPr lang="en-US" sz="3200" dirty="0">
                <a:solidFill>
                  <a:schemeClr val="tx1">
                    <a:lumMod val="95000"/>
                  </a:schemeClr>
                </a:solidFill>
                <a:uFill>
                  <a:solidFill>
                    <a:srgbClr val="0329D6"/>
                  </a:solidFill>
                </a:uFill>
              </a:rPr>
              <a:t>Holy Holy Trinity ineffable, grant me to receive this body and this blood for life and not for condemnation.  Grant me to bring forth fruit that shall be well pleasing </a:t>
            </a:r>
            <a:r>
              <a:rPr lang="en-US" sz="3200" dirty="0" smtClean="0">
                <a:solidFill>
                  <a:schemeClr val="tx1">
                    <a:lumMod val="95000"/>
                  </a:schemeClr>
                </a:solidFill>
                <a:uFill>
                  <a:solidFill>
                    <a:srgbClr val="0329D6"/>
                  </a:solidFill>
                </a:uFill>
              </a:rPr>
              <a:t>unto</a:t>
            </a:r>
            <a:endParaRPr lang="en-US" sz="3200" dirty="0">
              <a:solidFill>
                <a:schemeClr val="tx1">
                  <a:lumMod val="95000"/>
                </a:schemeClr>
              </a:solidFill>
            </a:endParaRPr>
          </a:p>
        </p:txBody>
      </p:sp>
    </p:spTree>
    <p:extLst>
      <p:ext uri="{BB962C8B-B14F-4D97-AF65-F5344CB8AC3E}">
        <p14:creationId xmlns:p14="http://schemas.microsoft.com/office/powerpoint/2010/main" val="3974728062"/>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738" y="-4577"/>
            <a:ext cx="4383405" cy="7017306"/>
          </a:xfrm>
          <a:prstGeom prst="rect">
            <a:avLst/>
          </a:prstGeom>
          <a:noFill/>
        </p:spPr>
        <p:txBody>
          <a:bodyPr wrap="square" rtlCol="0">
            <a:spAutoFit/>
          </a:bodyPr>
          <a:lstStyle/>
          <a:p>
            <a:r>
              <a:rPr lang="en-CA" sz="4500" b="1" dirty="0" err="1" smtClean="0"/>
              <a:t>ዘዚአከ</a:t>
            </a:r>
            <a:r>
              <a:rPr lang="en-CA" sz="4500" b="1" dirty="0" smtClean="0"/>
              <a:t> </a:t>
            </a:r>
            <a:r>
              <a:rPr lang="en-CA" sz="4500" b="1" dirty="0" err="1" smtClean="0"/>
              <a:t>ፈቃደ</a:t>
            </a:r>
            <a:r>
              <a:rPr lang="en-CA" sz="4500" b="1" dirty="0" smtClean="0"/>
              <a:t>። </a:t>
            </a:r>
          </a:p>
          <a:p>
            <a:r>
              <a:rPr lang="en-CA" sz="1400" b="1" dirty="0" smtClean="0">
                <a:solidFill>
                  <a:srgbClr val="FFC000"/>
                </a:solidFill>
              </a:rPr>
              <a:t>፻፲፰. </a:t>
            </a:r>
            <a:r>
              <a:rPr lang="en-CA" sz="4500" b="1" dirty="0" err="1" smtClean="0"/>
              <a:t>በተአምኖ</a:t>
            </a:r>
            <a:r>
              <a:rPr lang="en-CA" sz="4500" b="1" dirty="0" smtClean="0"/>
              <a:t> </a:t>
            </a:r>
            <a:r>
              <a:rPr lang="en-CA" sz="4500" b="1" dirty="0" err="1" smtClean="0"/>
              <a:t>እጼውዐከ</a:t>
            </a:r>
            <a:r>
              <a:rPr lang="en-CA" sz="4500" b="1" dirty="0" smtClean="0"/>
              <a:t> </a:t>
            </a:r>
            <a:r>
              <a:rPr lang="en-CA" sz="4500" b="1" dirty="0" err="1" smtClean="0"/>
              <a:t>አበ</a:t>
            </a:r>
            <a:r>
              <a:rPr lang="en-CA" sz="4500" b="1" dirty="0" smtClean="0"/>
              <a:t> ፥ </a:t>
            </a:r>
            <a:r>
              <a:rPr lang="en-CA" sz="4500" b="1" dirty="0" err="1" smtClean="0"/>
              <a:t>ወእጼውዕ</a:t>
            </a:r>
            <a:r>
              <a:rPr lang="en-CA" sz="4500" b="1" dirty="0" smtClean="0"/>
              <a:t> </a:t>
            </a:r>
            <a:r>
              <a:rPr lang="en-CA" sz="4500" b="1" dirty="0" err="1" smtClean="0"/>
              <a:t>መንግሥተከ</a:t>
            </a:r>
            <a:r>
              <a:rPr lang="en-CA" sz="4500" b="1" dirty="0" smtClean="0"/>
              <a:t> ፥ </a:t>
            </a:r>
          </a:p>
          <a:p>
            <a:r>
              <a:rPr lang="en-CA" sz="4500" b="1" dirty="0" err="1" smtClean="0"/>
              <a:t>ይትቀደስ</a:t>
            </a:r>
            <a:r>
              <a:rPr lang="en-CA" sz="4500" b="1" dirty="0" smtClean="0"/>
              <a:t> ፥ </a:t>
            </a:r>
            <a:r>
              <a:rPr lang="en-CA" sz="4500" b="1" dirty="0" err="1" smtClean="0"/>
              <a:t>እግዚኦ</a:t>
            </a:r>
            <a:r>
              <a:rPr lang="en-CA" sz="4500" b="1" dirty="0" smtClean="0"/>
              <a:t> </a:t>
            </a:r>
            <a:r>
              <a:rPr lang="en-CA" sz="4500" b="1" dirty="0" err="1" smtClean="0"/>
              <a:t>ስመከ</a:t>
            </a:r>
            <a:r>
              <a:rPr lang="en-CA" sz="4500" b="1" dirty="0" smtClean="0"/>
              <a:t> </a:t>
            </a:r>
            <a:r>
              <a:rPr lang="en-CA" sz="4500" b="1" dirty="0" err="1" smtClean="0"/>
              <a:t>በላዕሌነ</a:t>
            </a:r>
            <a:r>
              <a:rPr lang="en-CA" sz="4500" b="1" dirty="0" smtClean="0"/>
              <a:t> ፥ </a:t>
            </a:r>
          </a:p>
          <a:p>
            <a:r>
              <a:rPr lang="en-CA" sz="4500" b="1" dirty="0" err="1" smtClean="0">
                <a:solidFill>
                  <a:srgbClr val="FFFF00"/>
                </a:solidFill>
              </a:rPr>
              <a:t>እስመ</a:t>
            </a:r>
            <a:r>
              <a:rPr lang="en-CA" sz="4500" b="1" dirty="0" smtClean="0">
                <a:solidFill>
                  <a:srgbClr val="FFFF00"/>
                </a:solidFill>
              </a:rPr>
              <a:t> </a:t>
            </a:r>
            <a:r>
              <a:rPr lang="en-CA" sz="4500" b="1" dirty="0" err="1" smtClean="0">
                <a:solidFill>
                  <a:srgbClr val="FFFF00"/>
                </a:solidFill>
              </a:rPr>
              <a:t>ኃያል</a:t>
            </a:r>
            <a:r>
              <a:rPr lang="en-CA" sz="4500" b="1" dirty="0" smtClean="0">
                <a:solidFill>
                  <a:srgbClr val="FFFF00"/>
                </a:solidFill>
              </a:rPr>
              <a:t> </a:t>
            </a:r>
            <a:r>
              <a:rPr lang="en-CA" sz="4500" b="1" dirty="0" err="1" smtClean="0">
                <a:solidFill>
                  <a:srgbClr val="FFFF00"/>
                </a:solidFill>
              </a:rPr>
              <a:t>አንተ</a:t>
            </a:r>
            <a:r>
              <a:rPr lang="en-CA" sz="4500" b="1" dirty="0" smtClean="0">
                <a:solidFill>
                  <a:srgbClr val="FFFF00"/>
                </a:solidFill>
              </a:rPr>
              <a:t> </a:t>
            </a:r>
            <a:r>
              <a:rPr lang="en-CA" sz="4500" b="1" dirty="0" err="1" smtClean="0">
                <a:solidFill>
                  <a:srgbClr val="FFFF00"/>
                </a:solidFill>
              </a:rPr>
              <a:t>እኵት</a:t>
            </a:r>
            <a:r>
              <a:rPr lang="en-CA" sz="4500" b="1" dirty="0" smtClean="0">
                <a:solidFill>
                  <a:srgbClr val="FFFF00"/>
                </a:solidFill>
              </a:rPr>
              <a:t> </a:t>
            </a:r>
            <a:r>
              <a:rPr lang="en-CA" sz="4500" b="1" dirty="0" err="1" smtClean="0">
                <a:solidFill>
                  <a:srgbClr val="FFFF00"/>
                </a:solidFill>
              </a:rPr>
              <a:t>ወሥቡሕ</a:t>
            </a:r>
            <a:r>
              <a:rPr lang="en-CA" sz="4500" b="1" dirty="0" smtClean="0">
                <a:solidFill>
                  <a:srgbClr val="FFFF00"/>
                </a:solidFill>
              </a:rPr>
              <a:t> </a:t>
            </a:r>
            <a:r>
              <a:rPr lang="en-CA" sz="4500" b="1" dirty="0" err="1" smtClean="0">
                <a:solidFill>
                  <a:srgbClr val="FFFF00"/>
                </a:solidFill>
              </a:rPr>
              <a:t>ወለከ</a:t>
            </a:r>
            <a:r>
              <a:rPr lang="en-CA" sz="4500" b="1" dirty="0" smtClean="0">
                <a:solidFill>
                  <a:srgbClr val="FFFF00"/>
                </a:solidFill>
              </a:rPr>
              <a:t> </a:t>
            </a:r>
            <a:r>
              <a:rPr lang="en-CA" sz="4500" b="1" dirty="0" err="1" smtClean="0">
                <a:solidFill>
                  <a:srgbClr val="FFFF00"/>
                </a:solidFill>
              </a:rPr>
              <a:t>ስብሓት</a:t>
            </a:r>
            <a:r>
              <a:rPr lang="en-CA" sz="4500" b="1" dirty="0" smtClean="0">
                <a:solidFill>
                  <a:srgbClr val="FFFF00"/>
                </a:solidFill>
              </a:rPr>
              <a:t> </a:t>
            </a:r>
            <a:r>
              <a:rPr lang="en-CA" sz="4500" b="1" dirty="0" err="1" smtClean="0">
                <a:solidFill>
                  <a:srgbClr val="FFFF00"/>
                </a:solidFill>
              </a:rPr>
              <a:t>ለዓለመ</a:t>
            </a:r>
            <a:r>
              <a:rPr lang="en-CA" sz="4500" b="1" dirty="0" smtClean="0">
                <a:solidFill>
                  <a:srgbClr val="FFFF00"/>
                </a:solidFill>
              </a:rPr>
              <a:t> </a:t>
            </a:r>
            <a:r>
              <a:rPr lang="en-CA" sz="4500" b="1" dirty="0" err="1" smtClean="0">
                <a:solidFill>
                  <a:srgbClr val="FFFF00"/>
                </a:solidFill>
              </a:rPr>
              <a:t>ዓለም</a:t>
            </a:r>
            <a:r>
              <a:rPr lang="en-CA" sz="4500" b="1" dirty="0" smtClean="0">
                <a:solidFill>
                  <a:srgbClr val="FFFF00"/>
                </a:solidFill>
              </a:rPr>
              <a:t>።</a:t>
            </a:r>
            <a:endParaRPr lang="en-CA" sz="4500" b="1" dirty="0">
              <a:solidFill>
                <a:srgbClr val="FFFF00"/>
              </a:solidFill>
            </a:endParaRP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1400" dirty="0" smtClean="0">
                <a:solidFill>
                  <a:srgbClr val="FFC000"/>
                </a:solidFill>
              </a:rPr>
              <a:t>118. </a:t>
            </a:r>
            <a:r>
              <a:rPr lang="en-CA" sz="4500" dirty="0" err="1" smtClean="0"/>
              <a:t>ብእምነት</a:t>
            </a:r>
            <a:r>
              <a:rPr lang="en-CA" sz="4500" dirty="0" smtClean="0"/>
              <a:t> </a:t>
            </a:r>
            <a:r>
              <a:rPr lang="en-CA" sz="4500" dirty="0" err="1" smtClean="0"/>
              <a:t>አቦ</a:t>
            </a:r>
            <a:r>
              <a:rPr lang="en-CA" sz="4500" dirty="0" smtClean="0"/>
              <a:t> </a:t>
            </a:r>
            <a:r>
              <a:rPr lang="en-CA" sz="4500" dirty="0" err="1" smtClean="0"/>
              <a:t>ኢለ</a:t>
            </a:r>
            <a:r>
              <a:rPr lang="en-CA" sz="4500" dirty="0" smtClean="0"/>
              <a:t> </a:t>
            </a:r>
            <a:r>
              <a:rPr lang="en-CA" sz="4500" dirty="0" err="1" smtClean="0"/>
              <a:t>እጽውዓካ</a:t>
            </a:r>
            <a:r>
              <a:rPr lang="en-CA" sz="4500" dirty="0" smtClean="0"/>
              <a:t>፥ </a:t>
            </a:r>
            <a:r>
              <a:rPr lang="en-CA" sz="4500" dirty="0" err="1" smtClean="0"/>
              <a:t>መንግሥትኻውን</a:t>
            </a:r>
            <a:r>
              <a:rPr lang="en-CA" sz="4500" dirty="0" smtClean="0"/>
              <a:t> </a:t>
            </a:r>
            <a:r>
              <a:rPr lang="en-CA" sz="4500" dirty="0" err="1" smtClean="0"/>
              <a:t>እጽውዕ</a:t>
            </a:r>
            <a:r>
              <a:rPr lang="en-CA" sz="4500" dirty="0" smtClean="0"/>
              <a:t>፥ </a:t>
            </a:r>
            <a:r>
              <a:rPr lang="en-CA" sz="4500" dirty="0" err="1" smtClean="0"/>
              <a:t>ስለዚ</a:t>
            </a:r>
            <a:r>
              <a:rPr lang="en-CA" sz="4500" dirty="0" smtClean="0"/>
              <a:t> ፥ ኦ </a:t>
            </a:r>
            <a:r>
              <a:rPr lang="en-CA" sz="4500" dirty="0" err="1" smtClean="0"/>
              <a:t>ጐይታ</a:t>
            </a:r>
            <a:r>
              <a:rPr lang="en-CA" sz="4500" dirty="0" smtClean="0"/>
              <a:t> ፥ </a:t>
            </a:r>
            <a:r>
              <a:rPr lang="en-CA" sz="4500" dirty="0" err="1" smtClean="0"/>
              <a:t>ስምካ</a:t>
            </a:r>
            <a:r>
              <a:rPr lang="en-CA" sz="4500" dirty="0" smtClean="0"/>
              <a:t> </a:t>
            </a:r>
            <a:r>
              <a:rPr lang="en-CA" sz="4500" dirty="0" err="1" smtClean="0"/>
              <a:t>ኣባና</a:t>
            </a:r>
            <a:r>
              <a:rPr lang="en-CA" sz="4500" dirty="0" smtClean="0"/>
              <a:t> </a:t>
            </a:r>
            <a:r>
              <a:rPr lang="en-CA" sz="4500" dirty="0" err="1" smtClean="0"/>
              <a:t>ይቀደስ</a:t>
            </a:r>
            <a:r>
              <a:rPr lang="en-CA" sz="4500" dirty="0" smtClean="0"/>
              <a:t>፥ </a:t>
            </a:r>
            <a:r>
              <a:rPr lang="en-CA" sz="4500" dirty="0" err="1" smtClean="0">
                <a:solidFill>
                  <a:srgbClr val="FFFF00"/>
                </a:solidFill>
              </a:rPr>
              <a:t>ንስኻ</a:t>
            </a:r>
            <a:r>
              <a:rPr lang="en-CA" sz="4500" dirty="0" smtClean="0">
                <a:solidFill>
                  <a:srgbClr val="FFFF00"/>
                </a:solidFill>
              </a:rPr>
              <a:t> </a:t>
            </a:r>
            <a:r>
              <a:rPr lang="en-CA" sz="4500" dirty="0" err="1" smtClean="0">
                <a:solidFill>
                  <a:srgbClr val="FFFF00"/>
                </a:solidFill>
              </a:rPr>
              <a:t>ሓያልን</a:t>
            </a:r>
            <a:r>
              <a:rPr lang="en-CA" sz="4500" dirty="0" smtClean="0">
                <a:solidFill>
                  <a:srgbClr val="FFFF00"/>
                </a:solidFill>
              </a:rPr>
              <a:t> </a:t>
            </a:r>
            <a:r>
              <a:rPr lang="en-CA" sz="4500" dirty="0" err="1" smtClean="0">
                <a:solidFill>
                  <a:srgbClr val="FFFF00"/>
                </a:solidFill>
              </a:rPr>
              <a:t>ምስጉንን</a:t>
            </a:r>
            <a:r>
              <a:rPr lang="en-CA" sz="4500" dirty="0" smtClean="0">
                <a:solidFill>
                  <a:srgbClr val="FFFF00"/>
                </a:solidFill>
              </a:rPr>
              <a:t> </a:t>
            </a:r>
            <a:r>
              <a:rPr lang="en-CA" sz="4500" dirty="0" err="1" smtClean="0">
                <a:solidFill>
                  <a:srgbClr val="FFFF00"/>
                </a:solidFill>
              </a:rPr>
              <a:t>ስቡሕን</a:t>
            </a:r>
            <a:r>
              <a:rPr lang="en-CA" sz="4500" dirty="0" smtClean="0">
                <a:solidFill>
                  <a:srgbClr val="FFFF00"/>
                </a:solidFill>
              </a:rPr>
              <a:t> </a:t>
            </a:r>
            <a:r>
              <a:rPr lang="en-CA" sz="4500" dirty="0" err="1" smtClean="0">
                <a:solidFill>
                  <a:srgbClr val="FFFF00"/>
                </a:solidFill>
              </a:rPr>
              <a:t>ኢኻ</a:t>
            </a:r>
            <a:r>
              <a:rPr lang="en-CA" sz="4500" dirty="0" smtClean="0">
                <a:solidFill>
                  <a:srgbClr val="FFFF00"/>
                </a:solidFill>
              </a:rPr>
              <a:t> </a:t>
            </a:r>
            <a:r>
              <a:rPr lang="en-CA" sz="4500" dirty="0" err="1" smtClean="0">
                <a:solidFill>
                  <a:srgbClr val="FFFF00"/>
                </a:solidFill>
              </a:rPr>
              <a:t>እሞ</a:t>
            </a:r>
            <a:r>
              <a:rPr lang="en-CA" sz="4500" dirty="0" smtClean="0">
                <a:solidFill>
                  <a:srgbClr val="FFFF00"/>
                </a:solidFill>
              </a:rPr>
              <a:t>፥ </a:t>
            </a:r>
            <a:r>
              <a:rPr lang="en-CA" sz="4500" dirty="0" err="1" smtClean="0">
                <a:solidFill>
                  <a:srgbClr val="FFFF00"/>
                </a:solidFill>
              </a:rPr>
              <a:t>ንዘልዓለም</a:t>
            </a:r>
            <a:r>
              <a:rPr lang="en-CA" sz="4500" dirty="0" smtClean="0">
                <a:solidFill>
                  <a:srgbClr val="FFFF00"/>
                </a:solidFill>
              </a:rPr>
              <a:t> </a:t>
            </a:r>
            <a:r>
              <a:rPr lang="en-CA" sz="4500" dirty="0" err="1" smtClean="0">
                <a:solidFill>
                  <a:srgbClr val="FFFF00"/>
                </a:solidFill>
              </a:rPr>
              <a:t>ዓለም</a:t>
            </a:r>
            <a:r>
              <a:rPr lang="en-CA" sz="4500" dirty="0" smtClean="0">
                <a:solidFill>
                  <a:srgbClr val="FFFF00"/>
                </a:solidFill>
              </a:rPr>
              <a:t> </a:t>
            </a:r>
            <a:r>
              <a:rPr lang="en-CA" sz="4500" dirty="0" err="1" smtClean="0">
                <a:solidFill>
                  <a:srgbClr val="FFFF00"/>
                </a:solidFill>
              </a:rPr>
              <a:t>ምስጋና</a:t>
            </a:r>
            <a:r>
              <a:rPr lang="en-CA" sz="4500" dirty="0" smtClean="0">
                <a:solidFill>
                  <a:srgbClr val="FFFF00"/>
                </a:solidFill>
              </a:rPr>
              <a:t> </a:t>
            </a:r>
            <a:r>
              <a:rPr lang="en-CA" sz="4500" dirty="0" err="1" smtClean="0">
                <a:solidFill>
                  <a:srgbClr val="FFFF00"/>
                </a:solidFill>
              </a:rPr>
              <a:t>ንዓኻ</a:t>
            </a:r>
            <a:r>
              <a:rPr lang="en-CA" sz="4500" dirty="0" smtClean="0">
                <a:solidFill>
                  <a:srgbClr val="FFFF00"/>
                </a:solidFill>
              </a:rPr>
              <a:t> </a:t>
            </a:r>
            <a:r>
              <a:rPr lang="en-CA" sz="4500" dirty="0" err="1" smtClean="0">
                <a:solidFill>
                  <a:srgbClr val="FFFF00"/>
                </a:solidFill>
              </a:rPr>
              <a:t>ይኹን</a:t>
            </a:r>
            <a:r>
              <a:rPr lang="en-CA" sz="4500" dirty="0" smtClean="0">
                <a:solidFill>
                  <a:srgbClr val="FFFF00"/>
                </a:solidFill>
              </a:rPr>
              <a:t>። </a:t>
            </a:r>
            <a:endParaRPr lang="en-CA" sz="4500" dirty="0">
              <a:solidFill>
                <a:srgbClr val="FFFF00"/>
              </a:solidFill>
            </a:endParaRP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smtClean="0">
                <a:solidFill>
                  <a:schemeClr val="tx1">
                    <a:lumMod val="95000"/>
                  </a:schemeClr>
                </a:solidFill>
                <a:uFill>
                  <a:solidFill>
                    <a:srgbClr val="0329D6"/>
                  </a:solidFill>
                </a:uFill>
              </a:rPr>
              <a:t>Thee</a:t>
            </a:r>
            <a:r>
              <a:rPr lang="en-US" sz="2800" dirty="0">
                <a:solidFill>
                  <a:schemeClr val="tx1">
                    <a:lumMod val="95000"/>
                  </a:schemeClr>
                </a:solidFill>
                <a:uFill>
                  <a:solidFill>
                    <a:srgbClr val="0329D6"/>
                  </a:solidFill>
                </a:uFill>
              </a:rPr>
              <a:t>,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1400" dirty="0" smtClean="0">
                <a:solidFill>
                  <a:srgbClr val="FFC000"/>
                </a:solidFill>
              </a:rPr>
              <a:t>118. </a:t>
            </a:r>
            <a:r>
              <a:rPr lang="en-US" sz="2800" dirty="0" smtClean="0">
                <a:solidFill>
                  <a:schemeClr val="tx1">
                    <a:lumMod val="95000"/>
                  </a:schemeClr>
                </a:solidFill>
              </a:rPr>
              <a:t>In </a:t>
            </a:r>
            <a:r>
              <a:rPr lang="en-US" sz="2800" dirty="0">
                <a:solidFill>
                  <a:schemeClr val="tx1">
                    <a:lumMod val="95000"/>
                  </a:schemeClr>
                </a:solidFill>
              </a:rPr>
              <a:t>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763562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smtClean="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smtClean="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a:solidFill>
                  <a:srgbClr val="92D050"/>
                </a:solidFill>
              </a:rPr>
              <a:t>:</a:t>
            </a:r>
            <a:r>
              <a:rPr lang="en-CA" sz="4400" dirty="0" smtClean="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smtClean="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smtClean="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smtClean="0">
              <a:solidFill>
                <a:srgbClr val="92D050"/>
              </a:solidFill>
              <a:uFill>
                <a:solidFill>
                  <a:srgbClr val="D84800"/>
                </a:solidFill>
              </a:uFill>
            </a:endParaRPr>
          </a:p>
          <a:p>
            <a:pPr marL="40639" marR="40639">
              <a:spcBef>
                <a:spcPts val="600"/>
              </a:spcBef>
              <a:buClr>
                <a:srgbClr val="D84800"/>
              </a:buClr>
              <a:defRPr sz="2800"/>
            </a:pPr>
            <a:r>
              <a:rPr lang="en-US" sz="3500" dirty="0" smtClean="0">
                <a:solidFill>
                  <a:srgbClr val="92D050"/>
                </a:solidFill>
                <a:uFill>
                  <a:solidFill>
                    <a:srgbClr val="D84800"/>
                  </a:solidFill>
                </a:uFill>
              </a:rPr>
              <a:t>Asst</a:t>
            </a:r>
            <a:r>
              <a:rPr lang="en-US" sz="3500" dirty="0">
                <a:solidFill>
                  <a:srgbClr val="92D050"/>
                </a:solidFill>
                <a:uFill>
                  <a:solidFill>
                    <a:srgbClr val="D84800"/>
                  </a:solidFill>
                </a:uFill>
              </a:rPr>
              <a:t>. </a:t>
            </a:r>
            <a:r>
              <a:rPr lang="en-US" sz="35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42. </a:t>
            </a:r>
            <a:r>
              <a:rPr lang="en-US" sz="3500" dirty="0">
                <a:uFill>
                  <a:solidFill>
                    <a:srgbClr val="D84800"/>
                  </a:solidFill>
                </a:uFill>
              </a:rPr>
              <a:t>Pray for them </a:t>
            </a:r>
            <a:r>
              <a:rPr lang="en-US" sz="3500" dirty="0" smtClean="0">
                <a:uFill>
                  <a:solidFill>
                    <a:srgbClr val="D84800"/>
                  </a:solidFill>
                </a:uFill>
              </a:rPr>
              <a:t>who bring </a:t>
            </a:r>
            <a:r>
              <a:rPr lang="en-US" sz="3500" dirty="0">
                <a:uFill>
                  <a:solidFill>
                    <a:srgbClr val="D84800"/>
                  </a:solidFill>
                </a:uFill>
              </a:rPr>
              <a:t>an </a:t>
            </a:r>
            <a:r>
              <a:rPr lang="en-US" sz="3500" dirty="0" smtClean="0">
                <a:uFill>
                  <a:solidFill>
                    <a:srgbClr val="D84800"/>
                  </a:solidFill>
                </a:uFill>
              </a:rPr>
              <a:t>oblation.</a:t>
            </a:r>
          </a:p>
          <a:p>
            <a:pPr marL="40639" marR="40639">
              <a:spcBef>
                <a:spcPts val="600"/>
              </a:spcBef>
              <a:buClr>
                <a:srgbClr val="D84800"/>
              </a:buClr>
              <a:defRPr sz="2800"/>
            </a:pPr>
            <a:endParaRPr lang="en-US" sz="2000" dirty="0" smtClean="0">
              <a:uFill>
                <a:solidFill>
                  <a:srgbClr val="D84800"/>
                </a:solidFill>
              </a:uFill>
            </a:endParaRPr>
          </a:p>
          <a:p>
            <a:pPr marL="40639" marR="40639">
              <a:spcBef>
                <a:spcPts val="600"/>
              </a:spcBef>
              <a:buClr>
                <a:srgbClr val="D84800"/>
              </a:buClr>
              <a:defRPr sz="2800"/>
            </a:pPr>
            <a:r>
              <a:rPr lang="en-US" sz="38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43. </a:t>
            </a:r>
            <a:r>
              <a:rPr lang="en-US" sz="3500" dirty="0">
                <a:uFill>
                  <a:solidFill>
                    <a:srgbClr val="D84800"/>
                  </a:solidFill>
                </a:uFill>
              </a:rPr>
              <a:t>Accept the oblation of </a:t>
            </a:r>
            <a:r>
              <a:rPr lang="en-US" sz="3500" dirty="0" smtClean="0">
                <a:uFill>
                  <a:solidFill>
                    <a:srgbClr val="D84800"/>
                  </a:solidFill>
                </a:uFill>
              </a:rPr>
              <a:t>our brethren</a:t>
            </a:r>
            <a:r>
              <a:rPr lang="en-US" sz="3500" dirty="0">
                <a:uFill>
                  <a:solidFill>
                    <a:srgbClr val="D84800"/>
                  </a:solidFill>
                </a:uFill>
              </a:rPr>
              <a:t>, accept the oblation of our sisters</a:t>
            </a:r>
            <a:r>
              <a:rPr lang="en-US" sz="3500" dirty="0" smtClean="0">
                <a:uFill>
                  <a:solidFill>
                    <a:srgbClr val="D84800"/>
                  </a:solidFill>
                </a:uFill>
              </a:rPr>
              <a:t>, and </a:t>
            </a:r>
            <a:r>
              <a:rPr lang="en-US" sz="3500" dirty="0">
                <a:uFill>
                  <a:solidFill>
                    <a:srgbClr val="D84800"/>
                  </a:solidFill>
                </a:uFill>
              </a:rPr>
              <a:t>ours also accept, our oblation and </a:t>
            </a:r>
            <a:r>
              <a:rPr lang="en-US" sz="3500" dirty="0" smtClean="0">
                <a:uFill>
                  <a:solidFill>
                    <a:srgbClr val="D84800"/>
                  </a:solidFill>
                </a:uFill>
              </a:rPr>
              <a:t>our offering.</a:t>
            </a:r>
          </a:p>
        </p:txBody>
      </p:sp>
    </p:spTree>
    <p:extLst>
      <p:ext uri="{BB962C8B-B14F-4D97-AF65-F5344CB8AC3E}">
        <p14:creationId xmlns:p14="http://schemas.microsoft.com/office/powerpoint/2010/main" val="4205682955"/>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smtClean="0">
                <a:solidFill>
                  <a:srgbClr val="92D050"/>
                </a:solidFill>
              </a:rPr>
              <a:t>ይ.ዲ</a:t>
            </a:r>
            <a:r>
              <a:rPr lang="en-CA" sz="5000" b="1" dirty="0" smtClean="0">
                <a:solidFill>
                  <a:srgbClr val="92D050"/>
                </a:solidFill>
              </a:rPr>
              <a:t>. </a:t>
            </a:r>
            <a:r>
              <a:rPr lang="en-CA" sz="5000" b="1" dirty="0" err="1" smtClean="0"/>
              <a:t>ነአኵቶ</a:t>
            </a:r>
            <a:r>
              <a:rPr lang="en-CA" sz="5000" b="1" dirty="0" smtClean="0"/>
              <a:t> </a:t>
            </a:r>
          </a:p>
          <a:p>
            <a:r>
              <a:rPr lang="en-CA" sz="5000" b="1" dirty="0" err="1" smtClean="0"/>
              <a:t>ለእግዚአብሔር</a:t>
            </a:r>
            <a:r>
              <a:rPr lang="en-CA" sz="5000" b="1" dirty="0" smtClean="0"/>
              <a:t> </a:t>
            </a:r>
            <a:r>
              <a:rPr lang="en-CA" sz="5000" b="1" dirty="0" err="1" smtClean="0"/>
              <a:t>ቅድሳቶ</a:t>
            </a:r>
            <a:r>
              <a:rPr lang="en-CA" sz="5000" b="1" dirty="0" smtClean="0"/>
              <a:t> </a:t>
            </a:r>
            <a:r>
              <a:rPr lang="en-CA" sz="5000" b="1" dirty="0" err="1" smtClean="0"/>
              <a:t>ነሢአነ</a:t>
            </a:r>
            <a:r>
              <a:rPr lang="en-CA" sz="5000" b="1" dirty="0" smtClean="0"/>
              <a:t>፥ </a:t>
            </a:r>
          </a:p>
          <a:p>
            <a:r>
              <a:rPr lang="en-CA" sz="5000" b="1" dirty="0" err="1" smtClean="0"/>
              <a:t>ከመ</a:t>
            </a:r>
            <a:r>
              <a:rPr lang="en-CA" sz="5000" b="1" dirty="0" smtClean="0"/>
              <a:t> </a:t>
            </a:r>
            <a:r>
              <a:rPr lang="en-CA" sz="5000" b="1" dirty="0" err="1" smtClean="0"/>
              <a:t>ለሕይወተ</a:t>
            </a:r>
            <a:r>
              <a:rPr lang="en-CA" sz="5000" b="1" dirty="0" smtClean="0"/>
              <a:t> </a:t>
            </a:r>
          </a:p>
          <a:p>
            <a:r>
              <a:rPr lang="en-CA" sz="5000" b="1" dirty="0" err="1" smtClean="0"/>
              <a:t>ነፍስ</a:t>
            </a:r>
            <a:r>
              <a:rPr lang="en-CA" sz="5000" b="1" dirty="0" smtClean="0"/>
              <a:t> </a:t>
            </a:r>
            <a:r>
              <a:rPr lang="en-CA" sz="5000" b="1" dirty="0" err="1" smtClean="0"/>
              <a:t>ይኵነነ</a:t>
            </a:r>
            <a:r>
              <a:rPr lang="en-CA" sz="5000" b="1" dirty="0" smtClean="0"/>
              <a:t> </a:t>
            </a:r>
            <a:r>
              <a:rPr lang="en-CA" sz="5000" b="1" dirty="0" err="1" smtClean="0"/>
              <a:t>ፈውሰ</a:t>
            </a:r>
            <a:r>
              <a:rPr lang="en-CA" sz="5000" b="1" dirty="0" smtClean="0"/>
              <a:t>፥ </a:t>
            </a:r>
          </a:p>
          <a:p>
            <a:r>
              <a:rPr lang="en-CA" sz="5000" b="1" dirty="0" err="1" smtClean="0"/>
              <a:t>ዘተመጦነ</a:t>
            </a:r>
            <a:r>
              <a:rPr lang="en-CA" sz="5000" b="1" dirty="0" smtClean="0"/>
              <a:t> </a:t>
            </a:r>
            <a:r>
              <a:rPr lang="en-CA" sz="5000" b="1" dirty="0" err="1" smtClean="0"/>
              <a:t>ንስእል</a:t>
            </a:r>
            <a:r>
              <a:rPr lang="en-CA" sz="5000" b="1" dirty="0" smtClean="0"/>
              <a:t> </a:t>
            </a:r>
            <a:r>
              <a:rPr lang="en-CA" sz="5000" b="1" dirty="0" err="1" smtClean="0"/>
              <a:t>ወንትማሐፀን</a:t>
            </a:r>
            <a:r>
              <a:rPr lang="en-CA" sz="5000" b="1" dirty="0" smtClean="0"/>
              <a:t>፥ </a:t>
            </a:r>
            <a:r>
              <a:rPr lang="en-CA" sz="5000" b="1" dirty="0" err="1" smtClean="0"/>
              <a:t>እንዘ</a:t>
            </a:r>
            <a:r>
              <a:rPr lang="en-CA" sz="5000" b="1" dirty="0" smtClean="0"/>
              <a:t> </a:t>
            </a:r>
            <a:r>
              <a:rPr lang="en-CA" sz="5000" b="1" dirty="0" err="1" smtClean="0"/>
              <a:t>ንሴብሖ</a:t>
            </a:r>
            <a:r>
              <a:rPr lang="en-CA" sz="5000" b="1" dirty="0"/>
              <a:t> </a:t>
            </a:r>
            <a:r>
              <a:rPr lang="en-CA" sz="5000" b="1" dirty="0" smtClean="0"/>
              <a:t> </a:t>
            </a:r>
            <a:r>
              <a:rPr lang="en-CA" sz="5000" b="1" dirty="0" err="1" smtClean="0"/>
              <a:t>ለእግዚአ</a:t>
            </a:r>
            <a:endParaRPr lang="en-CA" sz="5000" b="1" dirty="0" smtClean="0"/>
          </a:p>
          <a:p>
            <a:r>
              <a:rPr lang="en-CA" sz="5000" b="1" dirty="0" err="1" smtClean="0"/>
              <a:t>ብሔር</a:t>
            </a:r>
            <a:r>
              <a:rPr lang="en-CA" sz="5000" b="1" dirty="0" smtClean="0"/>
              <a:t> </a:t>
            </a:r>
            <a:r>
              <a:rPr lang="en-CA" sz="5000" b="1" dirty="0" err="1" smtClean="0"/>
              <a:t>አምላክነ</a:t>
            </a:r>
            <a:r>
              <a:rPr lang="en-CA" sz="5000" b="1" dirty="0" smtClean="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smtClean="0">
                <a:solidFill>
                  <a:srgbClr val="92D050"/>
                </a:solidFill>
              </a:rPr>
              <a:t>ይ.ዲ</a:t>
            </a:r>
            <a:r>
              <a:rPr lang="en-CA" sz="4200" dirty="0" smtClean="0">
                <a:solidFill>
                  <a:srgbClr val="92D050"/>
                </a:solidFill>
              </a:rPr>
              <a:t>. </a:t>
            </a:r>
            <a:r>
              <a:rPr lang="en-CA" sz="4200" dirty="0" err="1" smtClean="0"/>
              <a:t>ነመስግኖ</a:t>
            </a:r>
            <a:r>
              <a:rPr lang="en-CA" sz="4200" dirty="0" smtClean="0"/>
              <a:t> ፥ </a:t>
            </a:r>
            <a:r>
              <a:rPr lang="en-CA" sz="4200" dirty="0" err="1" smtClean="0"/>
              <a:t>ዝተ</a:t>
            </a:r>
            <a:endParaRPr lang="en-CA" sz="4200" dirty="0" smtClean="0"/>
          </a:p>
          <a:p>
            <a:r>
              <a:rPr lang="en-CA" sz="4200" dirty="0" err="1" smtClean="0"/>
              <a:t>ቐበልናዮ</a:t>
            </a:r>
            <a:r>
              <a:rPr lang="en-CA" sz="4200" dirty="0" smtClean="0"/>
              <a:t> </a:t>
            </a:r>
            <a:r>
              <a:rPr lang="en-CA" sz="4200" dirty="0" err="1" smtClean="0"/>
              <a:t>ንሕይወት</a:t>
            </a:r>
            <a:r>
              <a:rPr lang="en-CA" sz="4200" dirty="0" smtClean="0"/>
              <a:t> </a:t>
            </a:r>
            <a:r>
              <a:rPr lang="en-CA" sz="4200" dirty="0" err="1" smtClean="0"/>
              <a:t>ነፍሲ</a:t>
            </a:r>
            <a:r>
              <a:rPr lang="en-CA" sz="4200" dirty="0" smtClean="0"/>
              <a:t>፥ </a:t>
            </a:r>
            <a:r>
              <a:rPr lang="en-CA" sz="4200" dirty="0" err="1" smtClean="0"/>
              <a:t>ፈውሲ</a:t>
            </a:r>
            <a:r>
              <a:rPr lang="en-CA" sz="4200" dirty="0" smtClean="0"/>
              <a:t> </a:t>
            </a:r>
            <a:r>
              <a:rPr lang="en-CA" sz="4200" dirty="0" err="1" smtClean="0"/>
              <a:t>ይኾነና</a:t>
            </a:r>
            <a:r>
              <a:rPr lang="en-CA" sz="4200" dirty="0" smtClean="0"/>
              <a:t> ፥ </a:t>
            </a:r>
            <a:r>
              <a:rPr lang="en-CA" sz="4200" dirty="0" err="1" smtClean="0"/>
              <a:t>ሥጋኡን</a:t>
            </a:r>
            <a:r>
              <a:rPr lang="en-CA" sz="4200" dirty="0" smtClean="0"/>
              <a:t> </a:t>
            </a:r>
            <a:r>
              <a:rPr lang="en-CA" sz="4200" dirty="0" err="1" smtClean="0"/>
              <a:t>ደሙን</a:t>
            </a:r>
            <a:r>
              <a:rPr lang="en-CA" sz="4200" dirty="0" smtClean="0"/>
              <a:t> </a:t>
            </a:r>
            <a:r>
              <a:rPr lang="en-CA" sz="4200" dirty="0" err="1" smtClean="0"/>
              <a:t>ተቐቢ</a:t>
            </a:r>
            <a:endParaRPr lang="en-CA" sz="4200" dirty="0" smtClean="0"/>
          </a:p>
          <a:p>
            <a:r>
              <a:rPr lang="en-CA" sz="4200" dirty="0" err="1" smtClean="0"/>
              <a:t>ልና</a:t>
            </a:r>
            <a:r>
              <a:rPr lang="en-CA" sz="4200" dirty="0" smtClean="0"/>
              <a:t> </a:t>
            </a:r>
            <a:r>
              <a:rPr lang="en-CA" sz="4200" dirty="0" err="1" smtClean="0"/>
              <a:t>ንእግዚኣብሔር</a:t>
            </a:r>
            <a:r>
              <a:rPr lang="en-CA" sz="4200" dirty="0" smtClean="0"/>
              <a:t> </a:t>
            </a:r>
            <a:r>
              <a:rPr lang="en-CA" sz="4200" dirty="0" err="1" smtClean="0"/>
              <a:t>ነመስግኖ</a:t>
            </a:r>
            <a:r>
              <a:rPr lang="en-CA" sz="4200" dirty="0" smtClean="0"/>
              <a:t> </a:t>
            </a:r>
            <a:r>
              <a:rPr lang="en-CA" sz="4200" dirty="0" err="1" smtClean="0"/>
              <a:t>ኣሎና</a:t>
            </a:r>
            <a:r>
              <a:rPr lang="en-CA" sz="4200" dirty="0" smtClean="0"/>
              <a:t>። </a:t>
            </a:r>
            <a:r>
              <a:rPr lang="en-CA" sz="4200" dirty="0" err="1" smtClean="0"/>
              <a:t>እዞም</a:t>
            </a:r>
            <a:r>
              <a:rPr lang="en-CA" sz="4200" dirty="0" smtClean="0"/>
              <a:t> </a:t>
            </a:r>
            <a:r>
              <a:rPr lang="en-CA" sz="4200" dirty="0" err="1" smtClean="0"/>
              <a:t>ዘትቐበልና</a:t>
            </a:r>
            <a:r>
              <a:rPr lang="en-CA" sz="4200" dirty="0" smtClean="0"/>
              <a:t>  </a:t>
            </a:r>
            <a:r>
              <a:rPr lang="en-CA" sz="4200" dirty="0" err="1" smtClean="0"/>
              <a:t>ንእግዚኣብ</a:t>
            </a:r>
            <a:endParaRPr lang="en-CA" sz="4200" dirty="0" smtClean="0"/>
          </a:p>
          <a:p>
            <a:r>
              <a:rPr lang="en-CA" sz="4200" dirty="0" err="1" smtClean="0"/>
              <a:t>ሔር</a:t>
            </a:r>
            <a:r>
              <a:rPr lang="en-CA" sz="4200" dirty="0" smtClean="0"/>
              <a:t> </a:t>
            </a:r>
            <a:r>
              <a:rPr lang="en-CA" sz="4200" dirty="0" err="1" smtClean="0"/>
              <a:t>ኣምላኽና</a:t>
            </a:r>
            <a:r>
              <a:rPr lang="en-CA" sz="4200" dirty="0" smtClean="0"/>
              <a:t> ፥ </a:t>
            </a:r>
            <a:r>
              <a:rPr lang="en-CA" sz="4200" dirty="0" err="1" smtClean="0"/>
              <a:t>እናመ</a:t>
            </a:r>
            <a:endParaRPr lang="en-CA" sz="4200" dirty="0" smtClean="0"/>
          </a:p>
          <a:p>
            <a:r>
              <a:rPr lang="en-CA" sz="4200" dirty="0" err="1" smtClean="0"/>
              <a:t>ስገንናዮ</a:t>
            </a:r>
            <a:r>
              <a:rPr lang="en-CA" sz="4200" dirty="0" smtClean="0"/>
              <a:t>፥ </a:t>
            </a:r>
            <a:r>
              <a:rPr lang="en-CA" sz="4200" dirty="0" err="1" smtClean="0"/>
              <a:t>ንልምንን</a:t>
            </a:r>
            <a:r>
              <a:rPr lang="en-CA" sz="4200" dirty="0" smtClean="0"/>
              <a:t> </a:t>
            </a:r>
            <a:r>
              <a:rPr lang="en-CA" sz="4200" dirty="0" err="1" smtClean="0"/>
              <a:t>ንምሕጸንን</a:t>
            </a:r>
            <a:r>
              <a:rPr lang="en-CA" sz="4200" dirty="0" smtClean="0"/>
              <a:t> </a:t>
            </a:r>
            <a:r>
              <a:rPr lang="en-CA" sz="4200" dirty="0" err="1" smtClean="0"/>
              <a:t>እሎና</a:t>
            </a:r>
            <a:r>
              <a:rPr lang="en-CA" sz="4200" dirty="0" smtClean="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735812239"/>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ኣሌዕለከ</a:t>
            </a:r>
            <a:r>
              <a:rPr lang="en-CA" sz="5000" b="1" dirty="0" smtClean="0"/>
              <a:t> </a:t>
            </a:r>
            <a:r>
              <a:rPr lang="en-CA" sz="5000" b="1" dirty="0" err="1" smtClean="0"/>
              <a:t>ንጉሥየ</a:t>
            </a:r>
            <a:r>
              <a:rPr lang="en-CA" sz="5000" b="1" dirty="0" smtClean="0"/>
              <a:t> </a:t>
            </a:r>
            <a:r>
              <a:rPr lang="en-CA" sz="5000" b="1" dirty="0" err="1" smtClean="0"/>
              <a:t>ወአምላኪየ</a:t>
            </a:r>
            <a:r>
              <a:rPr lang="en-CA" sz="5000" b="1" dirty="0" smtClean="0"/>
              <a:t> </a:t>
            </a:r>
            <a:r>
              <a:rPr lang="en-CA" sz="5000" b="1" dirty="0" err="1" smtClean="0"/>
              <a:t>ወእባርክ</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smtClean="0"/>
              <a:t>ኦ </a:t>
            </a:r>
            <a:r>
              <a:rPr lang="en-CA" sz="5000" dirty="0" err="1" smtClean="0"/>
              <a:t>ንጉሠይን</a:t>
            </a:r>
            <a:r>
              <a:rPr lang="en-CA" sz="5000" dirty="0" smtClean="0"/>
              <a:t> </a:t>
            </a:r>
            <a:r>
              <a:rPr lang="en-CA" sz="5000" dirty="0" err="1" smtClean="0"/>
              <a:t>ኣምላኸይን</a:t>
            </a:r>
            <a:r>
              <a:rPr lang="en-CA" sz="5000" dirty="0" smtClean="0"/>
              <a:t> </a:t>
            </a:r>
            <a:r>
              <a:rPr lang="en-CA" sz="5000" dirty="0" err="1" smtClean="0"/>
              <a:t>ልዕል</a:t>
            </a:r>
            <a:r>
              <a:rPr lang="en-CA" sz="5000" dirty="0" smtClean="0"/>
              <a:t> </a:t>
            </a:r>
            <a:r>
              <a:rPr lang="en-CA" sz="5000" dirty="0" err="1" smtClean="0"/>
              <a:t>አብለካ</a:t>
            </a:r>
            <a:r>
              <a:rPr lang="en-CA" sz="5000" dirty="0" smtClean="0"/>
              <a:t> </a:t>
            </a:r>
            <a:r>
              <a:rPr lang="en-CA" sz="5000" dirty="0" err="1" smtClean="0"/>
              <a:t>ኣሎኹ</a:t>
            </a:r>
            <a:r>
              <a:rPr lang="en-CA" sz="5000" dirty="0" smtClean="0"/>
              <a:t>። </a:t>
            </a:r>
            <a:r>
              <a:rPr lang="en-CA" sz="5000" dirty="0" err="1" smtClean="0"/>
              <a:t>ኩሉ</a:t>
            </a:r>
            <a:r>
              <a:rPr lang="en-CA" sz="5000" dirty="0" smtClean="0"/>
              <a:t> </a:t>
            </a:r>
            <a:r>
              <a:rPr lang="en-CA" sz="5000" dirty="0" err="1" smtClean="0"/>
              <a:t>ሳዕን</a:t>
            </a:r>
            <a:r>
              <a:rPr lang="en-CA" sz="5000" dirty="0" smtClean="0"/>
              <a:t> </a:t>
            </a:r>
            <a:r>
              <a:rPr lang="en-CA" sz="5000" dirty="0" err="1" smtClean="0"/>
              <a:t>ንዘለዓለምን</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I will extol Thee, my King and my God, and I will bless Thy name forever and ever</a:t>
            </a:r>
            <a:r>
              <a:rPr lang="en-US" sz="3600" dirty="0" smtClean="0"/>
              <a:t>.</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3589197326"/>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ተመጦነ</a:t>
            </a:r>
            <a:r>
              <a:rPr lang="en-CA" sz="5500" b="1" dirty="0" smtClean="0"/>
              <a:t> </a:t>
            </a:r>
            <a:r>
              <a:rPr lang="en-CA" sz="5500" b="1" dirty="0" err="1" smtClean="0"/>
              <a:t>እምሥጋሁ</a:t>
            </a:r>
            <a:r>
              <a:rPr lang="en-CA" sz="5500" b="1" dirty="0" smtClean="0"/>
              <a:t> </a:t>
            </a:r>
            <a:r>
              <a:rPr lang="en-CA" sz="5500" b="1" dirty="0" err="1" smtClean="0"/>
              <a:t>ቅዱስ</a:t>
            </a:r>
            <a:r>
              <a:rPr lang="en-CA" sz="5500" b="1" dirty="0" smtClean="0"/>
              <a:t> </a:t>
            </a:r>
            <a:r>
              <a:rPr lang="en-CA" sz="5500" b="1" dirty="0" err="1" smtClean="0"/>
              <a:t>ወእምደሙ</a:t>
            </a:r>
            <a:r>
              <a:rPr lang="en-CA" sz="5500" b="1" dirty="0"/>
              <a:t> </a:t>
            </a:r>
            <a:r>
              <a:rPr lang="en-CA" sz="5500" b="1" dirty="0" err="1" smtClean="0"/>
              <a:t>ክቡር</a:t>
            </a:r>
            <a:r>
              <a:rPr lang="en-CA" sz="5500" b="1" dirty="0" smtClean="0"/>
              <a:t> </a:t>
            </a:r>
            <a:r>
              <a:rPr lang="en-CA" sz="5500" b="1" dirty="0" err="1" smtClean="0"/>
              <a:t>ለክርስቶስ</a:t>
            </a:r>
            <a:r>
              <a:rPr lang="en-CA" sz="5500" b="1" dirty="0" smtClean="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smtClean="0">
                <a:solidFill>
                  <a:srgbClr val="92D050"/>
                </a:solidFill>
              </a:rPr>
              <a:t>ይ.ዲ</a:t>
            </a:r>
            <a:r>
              <a:rPr lang="en-CA" sz="5500" dirty="0" smtClean="0">
                <a:solidFill>
                  <a:srgbClr val="92D050"/>
                </a:solidFill>
              </a:rPr>
              <a:t>. </a:t>
            </a:r>
            <a:r>
              <a:rPr lang="en-CA" sz="5500" dirty="0" err="1" smtClean="0"/>
              <a:t>ንክርስቶስ</a:t>
            </a:r>
            <a:r>
              <a:rPr lang="en-CA" sz="5500" dirty="0" smtClean="0"/>
              <a:t> </a:t>
            </a:r>
            <a:r>
              <a:rPr lang="en-CA" sz="5500" dirty="0" err="1" smtClean="0"/>
              <a:t>ካብ</a:t>
            </a:r>
            <a:r>
              <a:rPr lang="en-CA" sz="5500" dirty="0" smtClean="0"/>
              <a:t> </a:t>
            </a:r>
            <a:r>
              <a:rPr lang="en-CA" sz="5500" dirty="0" err="1" smtClean="0"/>
              <a:t>ቅዱስ</a:t>
            </a:r>
            <a:r>
              <a:rPr lang="en-CA" sz="5500" dirty="0" smtClean="0"/>
              <a:t> </a:t>
            </a:r>
            <a:r>
              <a:rPr lang="en-CA" sz="5500" dirty="0" err="1" smtClean="0"/>
              <a:t>ሥጋኡን</a:t>
            </a:r>
            <a:r>
              <a:rPr lang="en-CA" sz="5500" dirty="0" smtClean="0"/>
              <a:t> </a:t>
            </a:r>
            <a:r>
              <a:rPr lang="en-CA" sz="5500" dirty="0" err="1" smtClean="0"/>
              <a:t>ካብ</a:t>
            </a:r>
            <a:r>
              <a:rPr lang="en-CA" sz="5500" dirty="0" smtClean="0"/>
              <a:t> </a:t>
            </a:r>
            <a:r>
              <a:rPr lang="en-CA" sz="5500" dirty="0" err="1" smtClean="0"/>
              <a:t>ክቡር</a:t>
            </a:r>
            <a:r>
              <a:rPr lang="en-CA" sz="5500" dirty="0" smtClean="0"/>
              <a:t> </a:t>
            </a:r>
            <a:r>
              <a:rPr lang="en-CA" sz="5500" dirty="0" err="1" smtClean="0"/>
              <a:t>ደሙን</a:t>
            </a:r>
            <a:r>
              <a:rPr lang="en-CA" sz="5500" dirty="0" smtClean="0"/>
              <a:t> </a:t>
            </a:r>
            <a:r>
              <a:rPr lang="en-CA" sz="5500" dirty="0" err="1" smtClean="0"/>
              <a:t>ተቐበልና</a:t>
            </a:r>
            <a:r>
              <a:rPr lang="en-CA" sz="5500" dirty="0"/>
              <a:t>።</a:t>
            </a:r>
            <a:r>
              <a:rPr lang="en-CA" sz="5500" dirty="0" smtClean="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smtClean="0"/>
              <a:t>We </a:t>
            </a:r>
            <a:r>
              <a:rPr lang="en-US" sz="4000" dirty="0"/>
              <a:t>have received of the holy body and the precious blood of Christ.</a:t>
            </a:r>
          </a:p>
        </p:txBody>
      </p:sp>
    </p:spTree>
    <p:extLst>
      <p:ext uri="{BB962C8B-B14F-4D97-AF65-F5344CB8AC3E}">
        <p14:creationId xmlns:p14="http://schemas.microsoft.com/office/powerpoint/2010/main" val="236086160"/>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ኵሎ</a:t>
            </a:r>
            <a:r>
              <a:rPr lang="en-CA" sz="5000" b="1" dirty="0" smtClean="0"/>
              <a:t> </a:t>
            </a:r>
            <a:r>
              <a:rPr lang="en-CA" sz="5000" b="1" dirty="0" err="1" smtClean="0"/>
              <a:t>አሚረ</a:t>
            </a:r>
            <a:r>
              <a:rPr lang="en-CA" sz="5000" b="1" dirty="0" smtClean="0"/>
              <a:t> </a:t>
            </a:r>
            <a:r>
              <a:rPr lang="en-CA" sz="5000" b="1" dirty="0" err="1" smtClean="0"/>
              <a:t>እባርከከ</a:t>
            </a:r>
            <a:r>
              <a:rPr lang="en-CA" sz="5000" b="1" dirty="0" smtClean="0"/>
              <a:t> </a:t>
            </a:r>
            <a:r>
              <a:rPr lang="en-CA" sz="5000" b="1" dirty="0" err="1" smtClean="0"/>
              <a:t>ወእሴብሕ</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err="1" smtClean="0"/>
              <a:t>ኵሉ</a:t>
            </a:r>
            <a:r>
              <a:rPr lang="en-CA" sz="5000" dirty="0" smtClean="0"/>
              <a:t> </a:t>
            </a:r>
            <a:r>
              <a:rPr lang="en-CA" sz="5000" dirty="0" err="1" smtClean="0"/>
              <a:t>መዓልቲ</a:t>
            </a:r>
            <a:r>
              <a:rPr lang="en-CA" sz="5000" dirty="0" smtClean="0"/>
              <a:t> </a:t>
            </a:r>
            <a:r>
              <a:rPr lang="en-CA" sz="5000" dirty="0" err="1" smtClean="0"/>
              <a:t>እባርኸካ</a:t>
            </a:r>
            <a:r>
              <a:rPr lang="en-CA" sz="5000" dirty="0" smtClean="0"/>
              <a:t>፥ </a:t>
            </a:r>
            <a:r>
              <a:rPr lang="en-CA" sz="5000" dirty="0" err="1" smtClean="0"/>
              <a:t>ንስምካ</a:t>
            </a:r>
            <a:endParaRPr lang="en-CA" sz="5000" dirty="0" smtClean="0"/>
          </a:p>
          <a:p>
            <a:r>
              <a:rPr lang="en-CA" sz="5000" dirty="0" err="1" smtClean="0"/>
              <a:t>ውን</a:t>
            </a:r>
            <a:r>
              <a:rPr lang="en-CA" sz="5000" dirty="0" smtClean="0"/>
              <a:t> </a:t>
            </a:r>
            <a:r>
              <a:rPr lang="en-CA" sz="5000" dirty="0" err="1" smtClean="0"/>
              <a:t>ምስጋና</a:t>
            </a:r>
            <a:r>
              <a:rPr lang="en-CA" sz="5000" dirty="0" smtClean="0"/>
              <a:t> </a:t>
            </a:r>
            <a:r>
              <a:rPr lang="en-CA" sz="5000" dirty="0" err="1" smtClean="0"/>
              <a:t>አቕርብ</a:t>
            </a:r>
            <a:r>
              <a:rPr lang="en-CA" sz="5000" dirty="0" smtClean="0"/>
              <a:t> </a:t>
            </a:r>
            <a:r>
              <a:rPr lang="en-CA" sz="5000" dirty="0" err="1" smtClean="0"/>
              <a:t>ንዘልዓለም</a:t>
            </a:r>
            <a:r>
              <a:rPr lang="en-CA" sz="5000" dirty="0" smtClean="0"/>
              <a:t> </a:t>
            </a:r>
            <a:r>
              <a:rPr lang="en-CA" sz="5000" dirty="0" err="1" smtClean="0"/>
              <a:t>ዓለም</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Every day will I bless Thee, and I will praise  Thy name forever and ever</a:t>
            </a:r>
            <a:r>
              <a:rPr lang="en-US" sz="3600" dirty="0" smtClean="0"/>
              <a:t>.</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29408542"/>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ወናእኵቶ</a:t>
            </a:r>
            <a:r>
              <a:rPr lang="en-CA" sz="5500" b="1" dirty="0" smtClean="0"/>
              <a:t> </a:t>
            </a:r>
            <a:r>
              <a:rPr lang="en-CA" sz="5500" b="1" dirty="0" err="1" smtClean="0"/>
              <a:t>ይደልወነ</a:t>
            </a:r>
            <a:r>
              <a:rPr lang="en-CA" sz="5500" b="1" dirty="0" smtClean="0"/>
              <a:t> </a:t>
            </a:r>
            <a:r>
              <a:rPr lang="en-CA" sz="5500" b="1" dirty="0" err="1" smtClean="0"/>
              <a:t>ከመ</a:t>
            </a:r>
            <a:r>
              <a:rPr lang="en-CA" sz="5500" b="1" dirty="0" smtClean="0"/>
              <a:t> </a:t>
            </a:r>
            <a:r>
              <a:rPr lang="en-CA" sz="5500" b="1" dirty="0" err="1" smtClean="0"/>
              <a:t>ንሳተፍ</a:t>
            </a:r>
            <a:r>
              <a:rPr lang="en-CA" sz="5500" b="1" dirty="0" smtClean="0"/>
              <a:t> </a:t>
            </a:r>
            <a:r>
              <a:rPr lang="en-CA" sz="5500" b="1" dirty="0" err="1" smtClean="0"/>
              <a:t>ምሥጢረ</a:t>
            </a:r>
            <a:r>
              <a:rPr lang="en-CA" sz="5500" b="1" dirty="0" smtClean="0"/>
              <a:t> </a:t>
            </a:r>
            <a:r>
              <a:rPr lang="en-CA" sz="5500" b="1" dirty="0" err="1" smtClean="0"/>
              <a:t>ክብርተ</a:t>
            </a:r>
            <a:r>
              <a:rPr lang="en-CA" sz="5500" b="1" dirty="0" smtClean="0"/>
              <a:t> </a:t>
            </a:r>
            <a:r>
              <a:rPr lang="en-CA" sz="5500" b="1" dirty="0" err="1" smtClean="0"/>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smtClean="0">
                <a:solidFill>
                  <a:srgbClr val="92D050"/>
                </a:solidFill>
              </a:rPr>
              <a:t>ይ.ዲ</a:t>
            </a:r>
            <a:r>
              <a:rPr lang="en-CA" sz="5500" dirty="0" smtClean="0">
                <a:solidFill>
                  <a:srgbClr val="92D050"/>
                </a:solidFill>
              </a:rPr>
              <a:t>. </a:t>
            </a:r>
            <a:r>
              <a:rPr lang="en-CA" sz="5500" dirty="0" err="1" smtClean="0"/>
              <a:t>ክብርትን</a:t>
            </a:r>
            <a:r>
              <a:rPr lang="en-CA" sz="5500" dirty="0" smtClean="0"/>
              <a:t> </a:t>
            </a:r>
            <a:r>
              <a:rPr lang="en-CA" sz="5500" dirty="0" err="1" smtClean="0"/>
              <a:t>ቅድስትን</a:t>
            </a:r>
            <a:r>
              <a:rPr lang="en-CA" sz="5500" dirty="0" smtClean="0"/>
              <a:t> </a:t>
            </a:r>
            <a:r>
              <a:rPr lang="en-CA" sz="5500" dirty="0" err="1" smtClean="0"/>
              <a:t>ምሥጢር</a:t>
            </a:r>
            <a:r>
              <a:rPr lang="en-CA" sz="5500" dirty="0" smtClean="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ክንቅበልን</a:t>
            </a:r>
            <a:r>
              <a:rPr lang="en-CA" sz="5500" dirty="0" smtClean="0"/>
              <a:t> </a:t>
            </a:r>
            <a:r>
              <a:rPr lang="en-CA" sz="5500" dirty="0" err="1" smtClean="0"/>
              <a:t>ከነመስግንን</a:t>
            </a:r>
            <a:r>
              <a:rPr lang="en-CA" sz="5500" dirty="0" smtClean="0"/>
              <a:t> </a:t>
            </a:r>
            <a:r>
              <a:rPr lang="en-CA" sz="5500" dirty="0" err="1" smtClean="0"/>
              <a:t>ይግብኣና</a:t>
            </a:r>
            <a:r>
              <a:rPr lang="en-CA" sz="5500" dirty="0" smtClean="0"/>
              <a:t> </a:t>
            </a:r>
            <a:r>
              <a:rPr lang="en-CA" sz="5500" dirty="0" err="1" smtClean="0"/>
              <a:t>እዩ</a:t>
            </a:r>
            <a:r>
              <a:rPr lang="en-CA" sz="5500" dirty="0" smtClean="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2614834361"/>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ስብሐተ</a:t>
            </a:r>
            <a:r>
              <a:rPr lang="en-CA" sz="5000" b="1" dirty="0" smtClean="0"/>
              <a:t> </a:t>
            </a:r>
            <a:r>
              <a:rPr lang="en-CA" sz="5000" b="1" dirty="0" err="1" smtClean="0"/>
              <a:t>እግዚአብሔር</a:t>
            </a:r>
            <a:r>
              <a:rPr lang="en-CA" sz="5000" b="1" dirty="0" smtClean="0"/>
              <a:t> </a:t>
            </a:r>
            <a:r>
              <a:rPr lang="en-CA" sz="5000" b="1" dirty="0" err="1" smtClean="0"/>
              <a:t>ይነግር</a:t>
            </a:r>
            <a:r>
              <a:rPr lang="en-CA" sz="5000" b="1" dirty="0" smtClean="0"/>
              <a:t> </a:t>
            </a:r>
            <a:r>
              <a:rPr lang="en-CA" sz="5000" b="1" dirty="0" err="1" smtClean="0"/>
              <a:t>አፉየ</a:t>
            </a:r>
            <a:r>
              <a:rPr lang="en-CA" sz="5000" b="1" dirty="0" smtClean="0"/>
              <a:t>፥ </a:t>
            </a:r>
            <a:r>
              <a:rPr lang="en-CA" sz="5000" b="1" dirty="0" err="1" smtClean="0"/>
              <a:t>ወኩሎ</a:t>
            </a:r>
            <a:r>
              <a:rPr lang="en-CA" sz="5000" b="1" dirty="0" smtClean="0"/>
              <a:t> </a:t>
            </a:r>
            <a:r>
              <a:rPr lang="en-CA" sz="5000" b="1" dirty="0" err="1" smtClean="0"/>
              <a:t>ዘሥጋ</a:t>
            </a:r>
            <a:r>
              <a:rPr lang="en-CA" sz="5000" b="1" dirty="0" smtClean="0"/>
              <a:t> </a:t>
            </a:r>
            <a:r>
              <a:rPr lang="en-CA" sz="5000" b="1" dirty="0" err="1" smtClean="0"/>
              <a:t>ይባርክ</a:t>
            </a:r>
            <a:r>
              <a:rPr lang="en-CA" sz="5000" b="1" dirty="0" smtClean="0"/>
              <a:t>፥ </a:t>
            </a:r>
            <a:r>
              <a:rPr lang="en-CA" sz="5000" b="1" dirty="0" err="1" smtClean="0"/>
              <a:t>ለስሙ</a:t>
            </a:r>
            <a:r>
              <a:rPr lang="en-CA" sz="5000" b="1" dirty="0" smtClean="0"/>
              <a:t> </a:t>
            </a:r>
            <a:r>
              <a:rPr lang="en-CA" sz="5000" b="1" dirty="0" err="1" smtClean="0"/>
              <a:t>ቅዱስ</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a:t>
            </a:r>
            <a:endParaRPr lang="en-CA" sz="5000" b="1" dirty="0" smtClean="0"/>
          </a:p>
          <a:p>
            <a:r>
              <a:rPr lang="en-CA" sz="5000" b="1" dirty="0" err="1" smtClean="0"/>
              <a:t>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smtClean="0">
                <a:solidFill>
                  <a:srgbClr val="FF0000"/>
                </a:solidFill>
              </a:rPr>
              <a:t>ይ.ካ</a:t>
            </a:r>
            <a:r>
              <a:rPr lang="en-CA" sz="4500" dirty="0" smtClean="0">
                <a:solidFill>
                  <a:srgbClr val="FF0000"/>
                </a:solidFill>
              </a:rPr>
              <a:t>. </a:t>
            </a:r>
            <a:r>
              <a:rPr lang="en-CA" sz="4500" dirty="0" err="1" smtClean="0"/>
              <a:t>ኣፈይ</a:t>
            </a:r>
            <a:r>
              <a:rPr lang="en-CA" sz="4500" dirty="0" smtClean="0"/>
              <a:t> </a:t>
            </a:r>
            <a:r>
              <a:rPr lang="en-CA" sz="4500" dirty="0" err="1" smtClean="0"/>
              <a:t>ምስጋና</a:t>
            </a:r>
            <a:r>
              <a:rPr lang="en-CA" sz="4500" dirty="0" smtClean="0"/>
              <a:t> </a:t>
            </a:r>
            <a:r>
              <a:rPr lang="en-CA" sz="4500" dirty="0" err="1" smtClean="0"/>
              <a:t>እግዚኣብሔር</a:t>
            </a:r>
            <a:r>
              <a:rPr lang="en-CA" sz="4500" dirty="0" smtClean="0"/>
              <a:t>  </a:t>
            </a:r>
            <a:r>
              <a:rPr lang="en-CA" sz="4500" dirty="0" err="1" smtClean="0"/>
              <a:t>ይዛረ</a:t>
            </a:r>
            <a:endParaRPr lang="en-CA" sz="4500" dirty="0" smtClean="0"/>
          </a:p>
          <a:p>
            <a:r>
              <a:rPr lang="en-CA" sz="4500" dirty="0" smtClean="0"/>
              <a:t>ብ ፥ </a:t>
            </a:r>
            <a:r>
              <a:rPr lang="en-CA" sz="4500" dirty="0" err="1" smtClean="0"/>
              <a:t>ሥጋ</a:t>
            </a:r>
            <a:r>
              <a:rPr lang="en-CA" sz="4500" dirty="0" smtClean="0"/>
              <a:t> </a:t>
            </a:r>
            <a:r>
              <a:rPr lang="en-CA" sz="4500" dirty="0" err="1" smtClean="0"/>
              <a:t>ዝለበሰ</a:t>
            </a:r>
            <a:r>
              <a:rPr lang="en-CA" sz="4500" dirty="0" smtClean="0"/>
              <a:t> </a:t>
            </a:r>
            <a:r>
              <a:rPr lang="en-CA" sz="4500" dirty="0" err="1" smtClean="0"/>
              <a:t>ኵሉ</a:t>
            </a:r>
            <a:r>
              <a:rPr lang="en-CA" sz="4500" dirty="0" smtClean="0"/>
              <a:t> </a:t>
            </a:r>
            <a:r>
              <a:rPr lang="en-CA" sz="4500" dirty="0" err="1" smtClean="0"/>
              <a:t>ድማ</a:t>
            </a:r>
            <a:r>
              <a:rPr lang="en-CA" sz="4500" dirty="0" smtClean="0"/>
              <a:t> </a:t>
            </a:r>
            <a:r>
              <a:rPr lang="en-CA" sz="4500" dirty="0" err="1" smtClean="0"/>
              <a:t>ንቕዱስ</a:t>
            </a:r>
            <a:r>
              <a:rPr lang="en-CA" sz="4500" dirty="0" smtClean="0"/>
              <a:t> </a:t>
            </a:r>
            <a:r>
              <a:rPr lang="en-CA" sz="4500" dirty="0" err="1" smtClean="0"/>
              <a:t>ስሙ</a:t>
            </a:r>
            <a:r>
              <a:rPr lang="en-CA" sz="4500" dirty="0" smtClean="0"/>
              <a:t> </a:t>
            </a:r>
            <a:r>
              <a:rPr lang="en-CA" sz="4500" dirty="0" err="1" smtClean="0"/>
              <a:t>የመስግን</a:t>
            </a:r>
            <a:r>
              <a:rPr lang="en-CA" sz="4500" dirty="0" smtClean="0"/>
              <a:t> </a:t>
            </a:r>
            <a:r>
              <a:rPr lang="en-CA" sz="4500" dirty="0" err="1" smtClean="0"/>
              <a:t>ንዘልዓለም</a:t>
            </a:r>
            <a:r>
              <a:rPr lang="en-CA" sz="4500" dirty="0" smtClean="0"/>
              <a:t> </a:t>
            </a:r>
            <a:r>
              <a:rPr lang="en-CA" sz="4500" dirty="0" err="1" smtClean="0"/>
              <a:t>ዓለም</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ኣብ</a:t>
            </a:r>
            <a:r>
              <a:rPr lang="en-CA" sz="4500" dirty="0" smtClean="0"/>
              <a:t> </a:t>
            </a:r>
            <a:r>
              <a:rPr lang="en-CA" sz="4500" dirty="0" err="1" smtClean="0"/>
              <a:t>ሰማያት</a:t>
            </a:r>
            <a:r>
              <a:rPr lang="en-CA" sz="4500" dirty="0" smtClean="0"/>
              <a:t> </a:t>
            </a:r>
            <a:r>
              <a:rPr lang="en-CA" sz="4500" dirty="0" err="1" smtClean="0"/>
              <a:t>እትነብር</a:t>
            </a:r>
            <a:r>
              <a:rPr lang="en-CA" sz="4500" dirty="0" smtClean="0"/>
              <a:t> </a:t>
            </a:r>
            <a:r>
              <a:rPr lang="en-CA" sz="4500" dirty="0" err="1" smtClean="0"/>
              <a:t>ኣቦና</a:t>
            </a:r>
            <a:r>
              <a:rPr lang="en-CA" sz="4500" dirty="0" smtClean="0"/>
              <a:t>፥ ኦ </a:t>
            </a:r>
            <a:r>
              <a:rPr lang="en-CA" sz="4500" dirty="0" err="1" smtClean="0"/>
              <a:t>ጐይታ</a:t>
            </a:r>
            <a:r>
              <a:rPr lang="en-CA" sz="4500" dirty="0" smtClean="0"/>
              <a:t>፥ </a:t>
            </a:r>
            <a:r>
              <a:rPr lang="en-CA" sz="4500" dirty="0" err="1" smtClean="0"/>
              <a:t>ኣብ</a:t>
            </a:r>
            <a:r>
              <a:rPr lang="en-CA" sz="4500" dirty="0" smtClean="0"/>
              <a:t> </a:t>
            </a:r>
            <a:r>
              <a:rPr lang="en-CA" sz="4500" dirty="0" err="1" smtClean="0"/>
              <a:t>ፈተና</a:t>
            </a:r>
            <a:r>
              <a:rPr lang="en-CA" sz="4500" dirty="0" smtClean="0"/>
              <a:t> </a:t>
            </a:r>
            <a:r>
              <a:rPr lang="en-CA" sz="4500" dirty="0" err="1" smtClean="0"/>
              <a:t>ኣይተእትወና</a:t>
            </a:r>
            <a:r>
              <a:rPr lang="en-CA" sz="4500" dirty="0" smtClean="0"/>
              <a:t>።</a:t>
            </a:r>
            <a:endParaRPr lang="en-CA" sz="4500" dirty="0"/>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smtClean="0"/>
              <a:t>  </a:t>
            </a:r>
            <a:r>
              <a:rPr lang="en-US" sz="3600" dirty="0"/>
              <a:t>My mouth shall speak the </a:t>
            </a:r>
            <a:endParaRPr lang="en-US" sz="3600" dirty="0" smtClean="0"/>
          </a:p>
          <a:p>
            <a:pPr marL="40639" marR="40639">
              <a:spcBef>
                <a:spcPts val="600"/>
              </a:spcBef>
              <a:buClr>
                <a:srgbClr val="000000"/>
              </a:buClr>
              <a:buFont typeface="Arial"/>
              <a:defRPr sz="2000"/>
            </a:pPr>
            <a:r>
              <a:rPr lang="en-US" sz="3600" dirty="0" smtClean="0"/>
              <a:t>praise </a:t>
            </a:r>
            <a:r>
              <a:rPr lang="en-US" sz="3600" dirty="0"/>
              <a:t>of the Lord, and let all flesh bless His Holy name for ever and ever.</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699780296"/>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176620"/>
            <a:ext cx="4121385" cy="6155531"/>
          </a:xfrm>
          <a:prstGeom prst="rect">
            <a:avLst/>
          </a:prstGeom>
        </p:spPr>
        <p:txBody>
          <a:bodyPr wrap="square">
            <a:spAutoFit/>
          </a:bodyPr>
          <a:lstStyle/>
          <a:p>
            <a:pPr marL="40639" marR="40639">
              <a:spcBef>
                <a:spcPts val="600"/>
              </a:spcBef>
              <a:buClr>
                <a:srgbClr val="000000"/>
              </a:buClr>
              <a:buFont typeface="GeezTypeNet"/>
              <a:defRPr sz="2800"/>
            </a:pPr>
            <a:r>
              <a:rPr lang="is-IS" sz="2400" dirty="0" smtClean="0">
                <a:solidFill>
                  <a:srgbClr val="FFC000"/>
                </a:solidFill>
                <a:latin typeface="GeezTypeNet"/>
                <a:ea typeface="GeezTypeNet"/>
                <a:cs typeface="GeezTypeNet"/>
                <a:sym typeface="GeezTypeNet"/>
              </a:rPr>
              <a:t>K}ÃöGï </a:t>
            </a:r>
            <a:r>
              <a:rPr lang="is-IS" sz="2400" dirty="0">
                <a:solidFill>
                  <a:srgbClr val="FFC000"/>
                </a:solidFill>
                <a:latin typeface="GeezTypeNet"/>
                <a:ea typeface="GeezTypeNet"/>
                <a:cs typeface="GeezTypeNet"/>
                <a:sym typeface="GeezTypeNet"/>
              </a:rPr>
              <a:t>{Ï[ï</a:t>
            </a:r>
          </a:p>
          <a:p>
            <a:pPr marL="40639" marR="40639">
              <a:spcBef>
                <a:spcPts val="600"/>
              </a:spcBef>
              <a:buClr>
                <a:srgbClr val="000000"/>
              </a:buClr>
              <a:buFont typeface="GeezTypeNet"/>
              <a:defRPr sz="2000">
                <a:latin typeface="GeezTypeNet"/>
                <a:ea typeface="GeezTypeNet"/>
                <a:cs typeface="GeezTypeNet"/>
                <a:sym typeface="GeezTypeNet"/>
              </a:defRPr>
            </a:pPr>
            <a:r>
              <a:rPr lang="en-CA" sz="3300" dirty="0" err="1">
                <a:solidFill>
                  <a:srgbClr val="FF0000"/>
                </a:solidFill>
                <a:uFill>
                  <a:solidFill>
                    <a:srgbClr val="000000"/>
                  </a:solidFill>
                </a:uFill>
                <a:latin typeface="GeezTypeNet"/>
                <a:ea typeface="GeezTypeNet"/>
                <a:cs typeface="GeezTypeNet"/>
                <a:sym typeface="GeezTypeNet"/>
              </a:rPr>
              <a:t>ይ.ካ</a:t>
            </a:r>
            <a:r>
              <a:rPr lang="en-CA" sz="3300" dirty="0">
                <a:solidFill>
                  <a:srgbClr val="FF0000"/>
                </a:solidFill>
                <a:uFill>
                  <a:solidFill>
                    <a:srgbClr val="000000"/>
                  </a:solidFill>
                </a:uFill>
                <a:latin typeface="GeezTypeNet"/>
                <a:ea typeface="GeezTypeNet"/>
                <a:cs typeface="GeezTypeNet"/>
                <a:sym typeface="GeezTypeNet"/>
              </a:rPr>
              <a:t>. </a:t>
            </a:r>
            <a:r>
              <a:rPr lang="en-CA" sz="1400" dirty="0" smtClean="0">
                <a:solidFill>
                  <a:schemeClr val="tx1">
                    <a:lumMod val="95000"/>
                  </a:schemeClr>
                </a:solidFill>
                <a:uFill>
                  <a:solidFill>
                    <a:srgbClr val="000000"/>
                  </a:solidFill>
                </a:uFill>
                <a:latin typeface="GeezTypeNet"/>
                <a:ea typeface="GeezTypeNet"/>
                <a:cs typeface="GeezTypeNet"/>
                <a:sym typeface="GeezTypeNet"/>
              </a:rPr>
              <a:t>126.</a:t>
            </a:r>
            <a:r>
              <a:rPr lang="ti-ET" sz="3600" dirty="0" smtClean="0">
                <a:uFill>
                  <a:solidFill>
                    <a:srgbClr val="000000"/>
                  </a:solidFill>
                </a:uFill>
                <a:latin typeface="GeezTypeNet"/>
                <a:ea typeface="GeezTypeNet"/>
                <a:cs typeface="GeezTypeNet"/>
                <a:sym typeface="GeezTypeNet"/>
              </a:rPr>
              <a:t>ሕጂ </a:t>
            </a:r>
            <a:r>
              <a:rPr lang="ti-ET" sz="3600" dirty="0">
                <a:uFill>
                  <a:solidFill>
                    <a:srgbClr val="000000"/>
                  </a:solidFill>
                </a:uFill>
                <a:latin typeface="GeezTypeNet"/>
                <a:ea typeface="GeezTypeNet"/>
                <a:cs typeface="GeezTypeNet"/>
                <a:sym typeface="GeezTypeNet"/>
              </a:rPr>
              <a:t>ከኣ ኵሉ ንዚኅዝ እግዚኣብሔር ኣቦ </a:t>
            </a:r>
            <a:r>
              <a:rPr lang="ti-ET" sz="3600" dirty="0" smtClean="0">
                <a:uFill>
                  <a:solidFill>
                    <a:srgbClr val="000000"/>
                  </a:solidFill>
                </a:uFill>
                <a:latin typeface="GeezTypeNet"/>
                <a:ea typeface="GeezTypeNet"/>
                <a:cs typeface="GeezTypeNet"/>
                <a:sym typeface="GeezTypeNet"/>
              </a:rPr>
              <a:t>ጐይታናን መድኃኒ</a:t>
            </a:r>
            <a:r>
              <a:rPr lang="en-CA" sz="3600" dirty="0" smtClean="0">
                <a:uFill>
                  <a:solidFill>
                    <a:srgbClr val="000000"/>
                  </a:solidFill>
                </a:uFill>
                <a:latin typeface="GeezTypeNet"/>
                <a:ea typeface="GeezTypeNet"/>
                <a:cs typeface="GeezTypeNet"/>
                <a:sym typeface="GeezTypeNet"/>
              </a:rPr>
              <a:t>-</a:t>
            </a:r>
            <a:r>
              <a:rPr lang="ti-ET" sz="3600" dirty="0" smtClean="0">
                <a:uFill>
                  <a:solidFill>
                    <a:srgbClr val="000000"/>
                  </a:solidFill>
                </a:uFill>
                <a:latin typeface="GeezTypeNet"/>
                <a:ea typeface="GeezTypeNet"/>
                <a:cs typeface="GeezTypeNet"/>
                <a:sym typeface="GeezTypeNet"/>
              </a:rPr>
              <a:t>ናን </a:t>
            </a:r>
            <a:r>
              <a:rPr lang="ti-ET" sz="3600" dirty="0">
                <a:uFill>
                  <a:solidFill>
                    <a:srgbClr val="000000"/>
                  </a:solidFill>
                </a:uFill>
                <a:latin typeface="GeezTypeNet"/>
                <a:ea typeface="GeezTypeNet"/>
                <a:cs typeface="GeezTypeNet"/>
                <a:sym typeface="GeezTypeNet"/>
              </a:rPr>
              <a:t>ኢየሱስ ክርስቶስ ንልምን ኣሎና።</a:t>
            </a:r>
            <a:r>
              <a:rPr lang="ti-ET" sz="3300" dirty="0">
                <a:uFill>
                  <a:solidFill>
                    <a:srgbClr val="000000"/>
                  </a:solidFill>
                </a:uFill>
                <a:latin typeface="GeezTypeNet"/>
                <a:ea typeface="GeezTypeNet"/>
                <a:cs typeface="GeezTypeNet"/>
                <a:sym typeface="GeezTypeNet"/>
              </a:rPr>
              <a:t>
</a:t>
            </a:r>
            <a:r>
              <a:rPr lang="ti-ET" sz="1400" dirty="0" smtClean="0">
                <a:uFill>
                  <a:solidFill>
                    <a:srgbClr val="000000"/>
                  </a:solidFill>
                </a:uFill>
                <a:latin typeface="GeezTypeNet"/>
                <a:ea typeface="GeezTypeNet"/>
                <a:cs typeface="GeezTypeNet"/>
                <a:sym typeface="GeezTypeNet"/>
              </a:rPr>
              <a:t>127.</a:t>
            </a:r>
            <a:r>
              <a:rPr lang="ti-ET" sz="3600" dirty="0" smtClean="0">
                <a:uFill>
                  <a:solidFill>
                    <a:srgbClr val="000000"/>
                  </a:solidFill>
                </a:uFill>
                <a:latin typeface="GeezTypeNet"/>
                <a:ea typeface="GeezTypeNet"/>
                <a:cs typeface="GeezTypeNet"/>
                <a:sym typeface="GeezTypeNet"/>
              </a:rPr>
              <a:t>ምእንቲ </a:t>
            </a:r>
            <a:r>
              <a:rPr lang="ti-ET" sz="3600" dirty="0">
                <a:uFill>
                  <a:solidFill>
                    <a:srgbClr val="000000"/>
                  </a:solidFill>
                </a:uFill>
                <a:latin typeface="GeezTypeNet"/>
                <a:ea typeface="GeezTypeNet"/>
                <a:cs typeface="GeezTypeNet"/>
                <a:sym typeface="GeezTypeNet"/>
              </a:rPr>
              <a:t>ኵሉን ኣብ ኵሉን እናመስገንና </a:t>
            </a:r>
            <a:r>
              <a:rPr lang="ti-ET" sz="3600" dirty="0" smtClean="0">
                <a:uFill>
                  <a:solidFill>
                    <a:srgbClr val="000000"/>
                  </a:solidFill>
                </a:uFill>
                <a:latin typeface="GeezTypeNet"/>
                <a:ea typeface="GeezTypeNet"/>
                <a:cs typeface="GeezTypeNet"/>
                <a:sym typeface="GeezTypeNet"/>
              </a:rPr>
              <a:t>ደጊምና </a:t>
            </a:r>
            <a:r>
              <a:rPr lang="ti-ET" sz="3600" dirty="0">
                <a:uFill>
                  <a:solidFill>
                    <a:srgbClr val="000000"/>
                  </a:solidFill>
                </a:uFill>
                <a:latin typeface="GeezTypeNet"/>
                <a:ea typeface="GeezTypeNet"/>
                <a:cs typeface="GeezTypeNet"/>
                <a:sym typeface="GeezTypeNet"/>
              </a:rPr>
              <a:t>ምቕባል ቅዱስ ምሥጢር ክንፍጽም ስለ ዝኸፈለና </a:t>
            </a:r>
            <a:r>
              <a:rPr lang="ti-ET" sz="3600" dirty="0" smtClean="0">
                <a:uFill>
                  <a:solidFill>
                    <a:srgbClr val="000000"/>
                  </a:solidFill>
                </a:uFill>
                <a:latin typeface="GeezTypeNet"/>
                <a:ea typeface="GeezTypeNet"/>
                <a:cs typeface="GeezTypeNet"/>
                <a:sym typeface="GeezTypeNet"/>
              </a:rPr>
              <a:t>ኵሉ</a:t>
            </a:r>
            <a:endParaRPr lang="is-IS" sz="3600" dirty="0"/>
          </a:p>
        </p:txBody>
      </p:sp>
      <p:sp>
        <p:nvSpPr>
          <p:cNvPr id="20" name="Rectangle 19"/>
          <p:cNvSpPr/>
          <p:nvPr/>
        </p:nvSpPr>
        <p:spPr>
          <a:xfrm>
            <a:off x="7986410" y="11102"/>
            <a:ext cx="4306143" cy="6571030"/>
          </a:xfrm>
          <a:prstGeom prst="rect">
            <a:avLst/>
          </a:prstGeom>
        </p:spPr>
        <p:txBody>
          <a:bodyPr wrap="square">
            <a:spAutoFit/>
          </a:bodyPr>
          <a:lstStyle/>
          <a:p>
            <a:pPr marL="40639" marR="40639">
              <a:spcBef>
                <a:spcPts val="600"/>
              </a:spcBef>
              <a:buClr>
                <a:srgbClr val="000000"/>
              </a:buClr>
              <a:buFont typeface="Arial"/>
              <a:defRPr sz="2000" b="1" i="1"/>
            </a:pPr>
            <a:r>
              <a:rPr lang="en-US" sz="2000" dirty="0" smtClean="0">
                <a:solidFill>
                  <a:srgbClr val="FFC000"/>
                </a:solidFill>
              </a:rPr>
              <a:t>Pilot </a:t>
            </a:r>
            <a:r>
              <a:rPr lang="en-US" sz="2000" dirty="0">
                <a:solidFill>
                  <a:srgbClr val="FFC000"/>
                </a:solidFill>
              </a:rPr>
              <a:t>of the Soul </a:t>
            </a:r>
            <a:endParaRPr lang="en-US" sz="2000" dirty="0" smtClean="0">
              <a:solidFill>
                <a:srgbClr val="FFC000"/>
              </a:solidFill>
            </a:endParaRPr>
          </a:p>
          <a:p>
            <a:pPr marL="40639" marR="40639">
              <a:spcBef>
                <a:spcPts val="600"/>
              </a:spcBef>
              <a:buClr>
                <a:srgbClr val="000000"/>
              </a:buClr>
              <a:buFont typeface="Arial"/>
              <a:defRPr sz="2800"/>
            </a:pPr>
            <a:r>
              <a:rPr lang="en-US" sz="3300" dirty="0">
                <a:solidFill>
                  <a:srgbClr val="FF0000"/>
                </a:solidFill>
              </a:rPr>
              <a:t>Priest</a:t>
            </a:r>
            <a:r>
              <a:rPr lang="en-US" sz="3300" dirty="0" smtClean="0">
                <a:solidFill>
                  <a:srgbClr val="FF0000"/>
                </a:solidFill>
              </a:rPr>
              <a:t>:- </a:t>
            </a:r>
            <a:r>
              <a:rPr lang="en-US" sz="1400" dirty="0" smtClean="0">
                <a:solidFill>
                  <a:schemeClr val="tx1">
                    <a:lumMod val="95000"/>
                  </a:schemeClr>
                </a:solidFill>
              </a:rPr>
              <a:t>126.</a:t>
            </a:r>
            <a:r>
              <a:rPr lang="en-US" sz="3600" dirty="0" smtClean="0"/>
              <a:t>And </a:t>
            </a:r>
            <a:r>
              <a:rPr lang="en-US" sz="3600" dirty="0"/>
              <a:t>again we beseech the almighty God, the Father of our Lord and our </a:t>
            </a:r>
            <a:r>
              <a:rPr lang="en-US" sz="3600" dirty="0" err="1"/>
              <a:t>Saviour</a:t>
            </a:r>
            <a:r>
              <a:rPr lang="en-US" sz="3600" dirty="0"/>
              <a:t> Jesus </a:t>
            </a:r>
            <a:r>
              <a:rPr lang="en-US" sz="3600" dirty="0" smtClean="0"/>
              <a:t>Christ. </a:t>
            </a:r>
            <a:r>
              <a:rPr lang="en-US" sz="3300" dirty="0"/>
              <a:t/>
            </a:r>
            <a:br>
              <a:rPr lang="en-US" sz="3300" dirty="0"/>
            </a:br>
            <a:r>
              <a:rPr lang="en-US" sz="1400" dirty="0"/>
              <a:t>127. </a:t>
            </a:r>
            <a:r>
              <a:rPr lang="en-US" sz="3600" dirty="0"/>
              <a:t>thanking him </a:t>
            </a:r>
            <a:r>
              <a:rPr lang="en-US" sz="3600" dirty="0" smtClean="0"/>
              <a:t>through </a:t>
            </a:r>
            <a:r>
              <a:rPr lang="en-US" sz="3600" dirty="0"/>
              <a:t>all and in all, because he has </a:t>
            </a:r>
            <a:r>
              <a:rPr lang="en-US" sz="3600" dirty="0" smtClean="0"/>
              <a:t>made </a:t>
            </a:r>
            <a:r>
              <a:rPr lang="en-US" sz="3600" dirty="0"/>
              <a:t>us worthy to </a:t>
            </a:r>
            <a:r>
              <a:rPr lang="en-US" sz="3600" dirty="0" err="1" smtClean="0"/>
              <a:t>fullfill</a:t>
            </a:r>
            <a:r>
              <a:rPr lang="en-US" sz="3600" dirty="0" smtClean="0"/>
              <a:t> </a:t>
            </a:r>
            <a:r>
              <a:rPr lang="en-US" sz="3600" dirty="0"/>
              <a:t>the receiving of </a:t>
            </a:r>
            <a:r>
              <a:rPr lang="en-US" sz="3600" dirty="0" smtClean="0"/>
              <a:t>the</a:t>
            </a:r>
            <a:endParaRPr lang="en-US" sz="3600" dirty="0"/>
          </a:p>
        </p:txBody>
      </p:sp>
      <p:sp>
        <p:nvSpPr>
          <p:cNvPr id="2" name="Rectangle 1"/>
          <p:cNvSpPr/>
          <p:nvPr/>
        </p:nvSpPr>
        <p:spPr>
          <a:xfrm>
            <a:off x="-22422" y="-62079"/>
            <a:ext cx="4132510" cy="6617196"/>
          </a:xfrm>
          <a:prstGeom prst="rect">
            <a:avLst/>
          </a:prstGeom>
        </p:spPr>
        <p:txBody>
          <a:bodyPr wrap="square">
            <a:spAutoFit/>
          </a:bodyPr>
          <a:lstStyle/>
          <a:p>
            <a:pPr marL="40639" marR="40639">
              <a:lnSpc>
                <a:spcPct val="150000"/>
              </a:lnSpc>
              <a:spcBef>
                <a:spcPts val="600"/>
              </a:spcBef>
              <a:defRPr sz="1800">
                <a:uFillTx/>
              </a:defRPr>
            </a:pPr>
            <a:r>
              <a:rPr lang="mr-IN" sz="2400" dirty="0" smtClean="0">
                <a:solidFill>
                  <a:srgbClr val="FFC000"/>
                </a:solidFill>
                <a:uFill>
                  <a:solidFill>
                    <a:srgbClr val="000000"/>
                  </a:solidFill>
                </a:uFill>
                <a:latin typeface="GeezTypeNet"/>
                <a:ea typeface="GeezTypeNet"/>
                <a:cs typeface="GeezTypeNet"/>
                <a:sym typeface="GeezTypeNet"/>
              </a:rPr>
              <a:t>HªÎ </a:t>
            </a:r>
            <a:r>
              <a:rPr lang="mr-IN" sz="2400" dirty="0">
                <a:solidFill>
                  <a:srgbClr val="FFC000"/>
                </a:solidFill>
                <a:uFill>
                  <a:solidFill>
                    <a:srgbClr val="000000"/>
                  </a:solidFill>
                </a:uFill>
                <a:latin typeface="GeezTypeNet"/>
                <a:ea typeface="GeezTypeNet"/>
                <a:cs typeface="GeezTypeNet"/>
                <a:sym typeface="GeezTypeNet"/>
              </a:rPr>
              <a:t>{Ï</a:t>
            </a:r>
            <a:r>
              <a:rPr lang="mr-IN" sz="2400" dirty="0" smtClean="0">
                <a:solidFill>
                  <a:srgbClr val="FFC000"/>
                </a:solidFill>
                <a:uFill>
                  <a:solidFill>
                    <a:srgbClr val="000000"/>
                  </a:solidFill>
                </a:uFill>
                <a:latin typeface="GeezTypeNet"/>
                <a:ea typeface="GeezTypeNet"/>
                <a:cs typeface="GeezTypeNet"/>
                <a:sym typeface="GeezTypeNet"/>
              </a:rPr>
              <a:t>] </a:t>
            </a:r>
            <a:endParaRPr lang="en-CA" sz="2400" dirty="0">
              <a:uFill>
                <a:solidFill>
                  <a:srgbClr val="000000"/>
                </a:solidFill>
              </a:uFill>
              <a:latin typeface="GeezTypeNet"/>
              <a:ea typeface="GeezTypeNet"/>
              <a:cs typeface="GeezTypeNet"/>
              <a:sym typeface="GeezTypeNet"/>
            </a:endParaRPr>
          </a:p>
          <a:p>
            <a:pPr marL="40639" marR="40639">
              <a:lnSpc>
                <a:spcPct val="150000"/>
              </a:lnSpc>
              <a:spcBef>
                <a:spcPts val="600"/>
              </a:spcBef>
              <a:defRPr sz="1800">
                <a:uFillTx/>
              </a:defRPr>
            </a:pPr>
            <a:r>
              <a:rPr lang="en-CA" sz="3300" dirty="0" err="1" smtClean="0">
                <a:solidFill>
                  <a:srgbClr val="FF0000"/>
                </a:solidFill>
                <a:uFill>
                  <a:solidFill>
                    <a:srgbClr val="000000"/>
                  </a:solidFill>
                </a:uFill>
                <a:latin typeface="GeezTypeNet"/>
                <a:ea typeface="GeezTypeNet"/>
                <a:cs typeface="GeezTypeNet"/>
                <a:sym typeface="GeezTypeNet"/>
              </a:rPr>
              <a:t>ይ.ካ</a:t>
            </a:r>
            <a:r>
              <a:rPr lang="en-CA" sz="3300" dirty="0" smtClean="0">
                <a:solidFill>
                  <a:srgbClr val="FF0000"/>
                </a:solidFill>
                <a:uFill>
                  <a:solidFill>
                    <a:srgbClr val="000000"/>
                  </a:solidFill>
                </a:uFill>
                <a:latin typeface="GeezTypeNet"/>
                <a:ea typeface="GeezTypeNet"/>
                <a:cs typeface="GeezTypeNet"/>
                <a:sym typeface="GeezTypeNet"/>
              </a:rPr>
              <a:t>.</a:t>
            </a:r>
            <a:r>
              <a:rPr lang="ti-ET" sz="3300" dirty="0">
                <a:uFill>
                  <a:solidFill>
                    <a:srgbClr val="000000"/>
                  </a:solidFill>
                </a:uFill>
                <a:latin typeface="GeezTypeNet"/>
                <a:ea typeface="GeezTypeNet"/>
                <a:cs typeface="GeezTypeNet"/>
                <a:sym typeface="GeezTypeNet"/>
              </a:rPr>
              <a:t> </a:t>
            </a:r>
            <a:r>
              <a:rPr lang="ti-ET" sz="1400" dirty="0" smtClean="0">
                <a:uFill>
                  <a:solidFill>
                    <a:srgbClr val="000000"/>
                  </a:solidFill>
                </a:uFill>
                <a:latin typeface="GeezTypeNet"/>
                <a:ea typeface="GeezTypeNet"/>
                <a:cs typeface="GeezTypeNet"/>
                <a:sym typeface="GeezTypeNet"/>
              </a:rPr>
              <a:t>፻፳፮.</a:t>
            </a:r>
            <a:r>
              <a:rPr lang="ti-ET" sz="3600" dirty="0" smtClean="0">
                <a:uFill>
                  <a:solidFill>
                    <a:srgbClr val="000000"/>
                  </a:solidFill>
                </a:uFill>
                <a:latin typeface="GeezTypeNet"/>
                <a:ea typeface="GeezTypeNet"/>
                <a:cs typeface="GeezTypeNet"/>
                <a:sym typeface="GeezTypeNet"/>
              </a:rPr>
              <a:t>ወካዕበ </a:t>
            </a:r>
            <a:r>
              <a:rPr lang="ti-ET" sz="3600" dirty="0">
                <a:uFill>
                  <a:solidFill>
                    <a:srgbClr val="000000"/>
                  </a:solidFill>
                </a:uFill>
                <a:latin typeface="GeezTypeNet"/>
                <a:ea typeface="GeezTypeNet"/>
                <a:cs typeface="GeezTypeNet"/>
                <a:sym typeface="GeezTypeNet"/>
              </a:rPr>
              <a:t>ናስተበቁዕ ዘኵሎ </a:t>
            </a:r>
            <a:r>
              <a:rPr lang="ti-ET" sz="3600" dirty="0" smtClean="0">
                <a:uFill>
                  <a:solidFill>
                    <a:srgbClr val="000000"/>
                  </a:solidFill>
                </a:uFill>
                <a:latin typeface="GeezTypeNet"/>
                <a:ea typeface="GeezTypeNet"/>
                <a:cs typeface="GeezTypeNet"/>
                <a:sym typeface="GeezTypeNet"/>
              </a:rPr>
              <a:t>ይእኅ</a:t>
            </a:r>
            <a:r>
              <a:rPr lang="en-CA" sz="3600" dirty="0" smtClean="0">
                <a:uFill>
                  <a:solidFill>
                    <a:srgbClr val="000000"/>
                  </a:solidFill>
                </a:uFill>
                <a:latin typeface="GeezTypeNet"/>
                <a:ea typeface="GeezTypeNet"/>
                <a:cs typeface="GeezTypeNet"/>
                <a:sym typeface="GeezTypeNet"/>
              </a:rPr>
              <a:t>-</a:t>
            </a:r>
            <a:r>
              <a:rPr lang="ti-ET" sz="3600" dirty="0" smtClean="0">
                <a:uFill>
                  <a:solidFill>
                    <a:srgbClr val="000000"/>
                  </a:solidFill>
                </a:uFill>
                <a:latin typeface="GeezTypeNet"/>
                <a:ea typeface="GeezTypeNet"/>
                <a:cs typeface="GeezTypeNet"/>
                <a:sym typeface="GeezTypeNet"/>
              </a:rPr>
              <a:t>ዝ እግዚኣብሔር </a:t>
            </a:r>
            <a:r>
              <a:rPr lang="ti-ET" sz="3600" dirty="0">
                <a:uFill>
                  <a:solidFill>
                    <a:srgbClr val="000000"/>
                  </a:solidFill>
                </a:uFill>
                <a:latin typeface="GeezTypeNet"/>
                <a:ea typeface="GeezTypeNet"/>
                <a:cs typeface="GeezTypeNet"/>
                <a:sym typeface="GeezTypeNet"/>
              </a:rPr>
              <a:t>ኣብ ለእግዚእ </a:t>
            </a:r>
            <a:r>
              <a:rPr lang="ti-ET" sz="3600" dirty="0" smtClean="0">
                <a:uFill>
                  <a:solidFill>
                    <a:srgbClr val="000000"/>
                  </a:solidFill>
                </a:uFill>
                <a:latin typeface="GeezTypeNet"/>
                <a:ea typeface="GeezTypeNet"/>
                <a:cs typeface="GeezTypeNet"/>
                <a:sym typeface="GeezTypeNet"/>
              </a:rPr>
              <a:t>ወመድኃኒነ </a:t>
            </a:r>
            <a:r>
              <a:rPr lang="ti-ET" sz="3600" dirty="0">
                <a:uFill>
                  <a:solidFill>
                    <a:srgbClr val="000000"/>
                  </a:solidFill>
                </a:uFill>
                <a:latin typeface="GeezTypeNet"/>
                <a:ea typeface="GeezTypeNet"/>
                <a:cs typeface="GeezTypeNet"/>
                <a:sym typeface="GeezTypeNet"/>
              </a:rPr>
              <a:t>ኢየሱስ </a:t>
            </a:r>
            <a:r>
              <a:rPr lang="ti-ET" sz="3600" dirty="0" smtClean="0">
                <a:uFill>
                  <a:solidFill>
                    <a:srgbClr val="000000"/>
                  </a:solidFill>
                </a:uFill>
                <a:latin typeface="GeezTypeNet"/>
                <a:ea typeface="GeezTypeNet"/>
                <a:cs typeface="GeezTypeNet"/>
                <a:sym typeface="GeezTypeNet"/>
              </a:rPr>
              <a:t>ክርስቶስ</a:t>
            </a:r>
            <a:r>
              <a:rPr lang="en-CA" sz="3600" dirty="0" smtClean="0">
                <a:uFill>
                  <a:solidFill>
                    <a:srgbClr val="000000"/>
                  </a:solidFill>
                </a:uFill>
                <a:latin typeface="GeezTypeNet"/>
                <a:ea typeface="GeezTypeNet"/>
                <a:cs typeface="GeezTypeNet"/>
                <a:sym typeface="GeezTypeNet"/>
              </a:rPr>
              <a:t>።</a:t>
            </a:r>
          </a:p>
          <a:p>
            <a:pPr marL="40639" marR="40639">
              <a:lnSpc>
                <a:spcPct val="150000"/>
              </a:lnSpc>
              <a:spcBef>
                <a:spcPts val="600"/>
              </a:spcBef>
              <a:defRPr sz="1800">
                <a:uFillTx/>
              </a:defRPr>
            </a:pPr>
            <a:r>
              <a:rPr lang="ti-ET" sz="1400" dirty="0" smtClean="0">
                <a:uFill>
                  <a:solidFill>
                    <a:srgbClr val="000000"/>
                  </a:solidFill>
                </a:uFill>
                <a:latin typeface="GeezTypeNet"/>
                <a:ea typeface="GeezTypeNet"/>
                <a:cs typeface="GeezTypeNet"/>
                <a:sym typeface="GeezTypeNet"/>
              </a:rPr>
              <a:t>፻፳፯</a:t>
            </a:r>
            <a:r>
              <a:rPr lang="en-CA" sz="1400" dirty="0" smtClean="0">
                <a:uFill>
                  <a:solidFill>
                    <a:srgbClr val="000000"/>
                  </a:solidFill>
                </a:uFill>
                <a:latin typeface="GeezTypeNet"/>
                <a:ea typeface="GeezTypeNet"/>
                <a:cs typeface="GeezTypeNet"/>
                <a:sym typeface="GeezTypeNet"/>
              </a:rPr>
              <a:t>.</a:t>
            </a:r>
            <a:r>
              <a:rPr lang="ti-ET" sz="3600" dirty="0" smtClean="0">
                <a:uFill>
                  <a:solidFill>
                    <a:srgbClr val="000000"/>
                  </a:solidFill>
                </a:uFill>
                <a:latin typeface="GeezTypeNet"/>
                <a:ea typeface="GeezTypeNet"/>
                <a:cs typeface="GeezTypeNet"/>
                <a:sym typeface="GeezTypeNet"/>
              </a:rPr>
              <a:t>እንዘ </a:t>
            </a:r>
            <a:r>
              <a:rPr lang="ti-ET" sz="3600" dirty="0">
                <a:uFill>
                  <a:solidFill>
                    <a:srgbClr val="000000"/>
                  </a:solidFill>
                </a:uFill>
                <a:latin typeface="GeezTypeNet"/>
                <a:ea typeface="GeezTypeNet"/>
                <a:cs typeface="GeezTypeNet"/>
                <a:sym typeface="GeezTypeNet"/>
              </a:rPr>
              <a:t>ነኣኵቶ በኵሉ ወበስተ ኵሉ </a:t>
            </a:r>
            <a:r>
              <a:rPr lang="ti-ET" sz="3600" dirty="0" smtClean="0">
                <a:uFill>
                  <a:solidFill>
                    <a:srgbClr val="000000"/>
                  </a:solidFill>
                </a:uFill>
                <a:latin typeface="GeezTypeNet"/>
                <a:ea typeface="GeezTypeNet"/>
                <a:cs typeface="GeezTypeNet"/>
                <a:sym typeface="GeezTypeNet"/>
              </a:rPr>
              <a:t>እስመ</a:t>
            </a:r>
            <a:endParaRPr lang="mr-IN" sz="36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446818547"/>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176620"/>
            <a:ext cx="4121385" cy="3570208"/>
          </a:xfrm>
          <a:prstGeom prst="rect">
            <a:avLst/>
          </a:prstGeom>
        </p:spPr>
        <p:txBody>
          <a:bodyPr wrap="square">
            <a:spAutoFit/>
          </a:bodyPr>
          <a:lstStyle/>
          <a:p>
            <a:pPr marL="40639" marR="40639">
              <a:spcBef>
                <a:spcPts val="600"/>
              </a:spcBef>
              <a:buClr>
                <a:srgbClr val="000000"/>
              </a:buClr>
              <a:buFont typeface="GeezTypeNet"/>
              <a:defRPr sz="2800"/>
            </a:pPr>
            <a:r>
              <a:rPr lang="ti-ET" sz="3600" dirty="0" smtClean="0">
                <a:uFill>
                  <a:solidFill>
                    <a:srgbClr val="000000"/>
                  </a:solidFill>
                </a:uFill>
                <a:latin typeface="GeezTypeNet"/>
                <a:ea typeface="GeezTypeNet"/>
                <a:cs typeface="GeezTypeNet"/>
                <a:sym typeface="GeezTypeNet"/>
              </a:rPr>
              <a:t>ዚኅዝ </a:t>
            </a:r>
            <a:r>
              <a:rPr lang="ti-ET" sz="3600" dirty="0">
                <a:uFill>
                  <a:solidFill>
                    <a:srgbClr val="000000"/>
                  </a:solidFill>
                </a:uFill>
                <a:latin typeface="GeezTypeNet"/>
                <a:ea typeface="GeezTypeNet"/>
                <a:cs typeface="GeezTypeNet"/>
                <a:sym typeface="GeezTypeNet"/>
              </a:rPr>
              <a:t>እግዚኣብሔር ኣምላኽና ናይ በረኸት መኦኣልቲ ኪህበና ንእኡ ንልምን ኣሎና። </a:t>
            </a:r>
            <a:endParaRPr lang="en-CA" sz="3600" dirty="0" smtClean="0">
              <a:uFill>
                <a:solidFill>
                  <a:srgbClr val="000000"/>
                </a:solidFill>
              </a:uFill>
              <a:latin typeface="GeezTypeNet"/>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en-CA" sz="3600" dirty="0" smtClean="0">
                <a:solidFill>
                  <a:srgbClr val="92D050"/>
                </a:solidFill>
                <a:uFill>
                  <a:solidFill>
                    <a:srgbClr val="000000"/>
                  </a:solidFill>
                </a:uFill>
                <a:latin typeface="GeezTypeNet"/>
                <a:ea typeface="GeezTypeNet"/>
                <a:cs typeface="GeezTypeNet"/>
                <a:sym typeface="GeezTypeNet"/>
              </a:rPr>
              <a:t> </a:t>
            </a:r>
          </a:p>
          <a:p>
            <a:pPr marL="40639" marR="40639">
              <a:spcBef>
                <a:spcPts val="600"/>
              </a:spcBef>
              <a:buClr>
                <a:srgbClr val="000000"/>
              </a:buClr>
              <a:defRPr sz="2000">
                <a:latin typeface="GeezTypeNet"/>
                <a:ea typeface="GeezTypeNet"/>
                <a:cs typeface="GeezTypeNet"/>
                <a:sym typeface="GeezTypeNet"/>
              </a:defRPr>
            </a:pPr>
            <a:r>
              <a:rPr lang="en-CA" sz="3600" dirty="0">
                <a:solidFill>
                  <a:srgbClr val="92D050"/>
                </a:solidFill>
                <a:uFill>
                  <a:solidFill>
                    <a:srgbClr val="000000"/>
                  </a:solidFill>
                </a:uFill>
                <a:latin typeface="GeezTypeNet"/>
                <a:ea typeface="GeezTypeNet"/>
                <a:cs typeface="GeezTypeNet"/>
                <a:sym typeface="GeezTypeNet"/>
              </a:rPr>
              <a:t> </a:t>
            </a:r>
            <a:r>
              <a:rPr lang="en-CA" sz="3600" dirty="0" smtClean="0">
                <a:solidFill>
                  <a:srgbClr val="92D050"/>
                </a:solidFill>
                <a:uFill>
                  <a:solidFill>
                    <a:srgbClr val="000000"/>
                  </a:solidFill>
                </a:uFill>
                <a:latin typeface="GeezTypeNet"/>
                <a:ea typeface="GeezTypeNet"/>
                <a:cs typeface="GeezTypeNet"/>
                <a:sym typeface="GeezTypeNet"/>
              </a:rPr>
              <a:t> </a:t>
            </a:r>
            <a:r>
              <a:rPr lang="mr-IN" sz="3600" dirty="0" smtClean="0">
                <a:solidFill>
                  <a:srgbClr val="92D050"/>
                </a:solidFill>
                <a:uFill>
                  <a:solidFill>
                    <a:srgbClr val="000000"/>
                  </a:solidFill>
                </a:uFill>
                <a:latin typeface="GeezTypeNet"/>
                <a:ea typeface="GeezTypeNet"/>
                <a:cs typeface="GeezTypeNet"/>
                <a:sym typeface="GeezTypeNet"/>
              </a:rPr>
              <a:t>ይ.ዲ</a:t>
            </a:r>
            <a:r>
              <a:rPr lang="en-CA" sz="3600" dirty="0" smtClean="0">
                <a:solidFill>
                  <a:srgbClr val="92D050"/>
                </a:solidFill>
                <a:uFill>
                  <a:solidFill>
                    <a:srgbClr val="000000"/>
                  </a:solidFill>
                </a:uFill>
                <a:latin typeface="GeezTypeNet"/>
                <a:ea typeface="GeezTypeNet"/>
                <a:cs typeface="GeezTypeNet"/>
                <a:sym typeface="GeezTypeNet"/>
              </a:rPr>
              <a:t>. </a:t>
            </a:r>
            <a:r>
              <a:rPr lang="is-IS" sz="3600" dirty="0" smtClean="0"/>
              <a:t>ÃF</a:t>
            </a:r>
            <a:r>
              <a:rPr lang="is-IS" sz="3600" dirty="0"/>
              <a:t>£;</a:t>
            </a:r>
          </a:p>
        </p:txBody>
      </p:sp>
      <p:sp>
        <p:nvSpPr>
          <p:cNvPr id="20" name="Rectangle 19"/>
          <p:cNvSpPr/>
          <p:nvPr/>
        </p:nvSpPr>
        <p:spPr>
          <a:xfrm>
            <a:off x="7986410" y="11102"/>
            <a:ext cx="4306143" cy="4124206"/>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holy </a:t>
            </a:r>
            <a:r>
              <a:rPr lang="en-US" sz="3600" dirty="0"/>
              <a:t>mystery. We beseech the almighty Lord our God to grant us a day of </a:t>
            </a:r>
            <a:r>
              <a:rPr lang="en-US" sz="3600" dirty="0" smtClean="0"/>
              <a:t>blessing</a:t>
            </a:r>
            <a:r>
              <a:rPr lang="en-US" sz="3600" dirty="0"/>
              <a:t>. </a:t>
            </a:r>
            <a:endParaRPr lang="en-US" sz="3600" b="1" dirty="0">
              <a:solidFill>
                <a:srgbClr val="92D050"/>
              </a:solidFill>
            </a:endParaRPr>
          </a:p>
          <a:p>
            <a:pPr marL="40639" marR="40639">
              <a:spcBef>
                <a:spcPts val="600"/>
              </a:spcBef>
              <a:buClr>
                <a:srgbClr val="000000"/>
              </a:buClr>
              <a:buFont typeface="Arial"/>
              <a:defRPr sz="2800"/>
            </a:pPr>
            <a:endParaRPr lang="en-US" sz="3600" b="1" dirty="0" smtClean="0">
              <a:solidFill>
                <a:srgbClr val="92D050"/>
              </a:solidFill>
            </a:endParaRPr>
          </a:p>
          <a:p>
            <a:pPr marL="40639" marR="40639">
              <a:spcBef>
                <a:spcPts val="600"/>
              </a:spcBef>
              <a:buClr>
                <a:srgbClr val="000000"/>
              </a:buClr>
              <a:buFont typeface="Arial"/>
              <a:defRPr sz="2800"/>
            </a:pPr>
            <a:r>
              <a:rPr lang="en-US" sz="3600" b="1" dirty="0" smtClean="0">
                <a:solidFill>
                  <a:srgbClr val="92D050"/>
                </a:solidFill>
              </a:rPr>
              <a:t>Deacon</a:t>
            </a:r>
            <a:r>
              <a:rPr lang="en-US" sz="3600" b="1" dirty="0">
                <a:solidFill>
                  <a:srgbClr val="92D050"/>
                </a:solidFill>
              </a:rPr>
              <a:t>:-</a:t>
            </a:r>
            <a:r>
              <a:rPr lang="en-US" sz="3600" dirty="0">
                <a:solidFill>
                  <a:srgbClr val="92D050"/>
                </a:solidFill>
              </a:rPr>
              <a:t>  </a:t>
            </a:r>
            <a:r>
              <a:rPr lang="en-US" sz="3600" dirty="0"/>
              <a:t>Pray, ye.</a:t>
            </a:r>
          </a:p>
        </p:txBody>
      </p:sp>
      <p:sp>
        <p:nvSpPr>
          <p:cNvPr id="2" name="Rectangle 1"/>
          <p:cNvSpPr/>
          <p:nvPr/>
        </p:nvSpPr>
        <p:spPr>
          <a:xfrm>
            <a:off x="-22422" y="-62079"/>
            <a:ext cx="4132510" cy="6540252"/>
          </a:xfrm>
          <a:prstGeom prst="rect">
            <a:avLst/>
          </a:prstGeom>
        </p:spPr>
        <p:txBody>
          <a:bodyPr wrap="square">
            <a:spAutoFit/>
          </a:bodyPr>
          <a:lstStyle/>
          <a:p>
            <a:pPr marL="40639" marR="40639">
              <a:lnSpc>
                <a:spcPct val="150000"/>
              </a:lnSpc>
              <a:spcBef>
                <a:spcPts val="600"/>
              </a:spcBef>
              <a:defRPr sz="1800">
                <a:uFillTx/>
              </a:defRPr>
            </a:pPr>
            <a:r>
              <a:rPr lang="ti-ET" sz="3400" dirty="0" smtClean="0">
                <a:uFill>
                  <a:solidFill>
                    <a:srgbClr val="000000"/>
                  </a:solidFill>
                </a:uFill>
                <a:latin typeface="GeezTypeNet"/>
                <a:ea typeface="GeezTypeNet"/>
                <a:cs typeface="GeezTypeNet"/>
                <a:sym typeface="GeezTypeNet"/>
              </a:rPr>
              <a:t>ከፈለነ </a:t>
            </a:r>
            <a:r>
              <a:rPr lang="ti-ET" sz="3400" dirty="0">
                <a:uFill>
                  <a:solidFill>
                    <a:srgbClr val="000000"/>
                  </a:solidFill>
                </a:uFill>
                <a:latin typeface="GeezTypeNet"/>
                <a:ea typeface="GeezTypeNet"/>
                <a:cs typeface="GeezTypeNet"/>
                <a:sym typeface="GeezTypeNet"/>
              </a:rPr>
              <a:t>ካዕበ ከመ ንፈጽም ንሥኣተ ቅዱስ ምሥጢር ኪያከ  </a:t>
            </a:r>
            <a:r>
              <a:rPr lang="ti-ET" sz="3400" dirty="0" smtClean="0">
                <a:uFill>
                  <a:solidFill>
                    <a:srgbClr val="000000"/>
                  </a:solidFill>
                </a:uFill>
                <a:latin typeface="GeezTypeNet"/>
                <a:ea typeface="GeezTypeNet"/>
                <a:cs typeface="GeezTypeNet"/>
                <a:sym typeface="GeezTypeNet"/>
              </a:rPr>
              <a:t>ናስተ</a:t>
            </a:r>
            <a:r>
              <a:rPr lang="en-CA" sz="3400" dirty="0" smtClean="0">
                <a:uFill>
                  <a:solidFill>
                    <a:srgbClr val="000000"/>
                  </a:solidFill>
                </a:uFill>
                <a:latin typeface="GeezTypeNet"/>
                <a:ea typeface="GeezTypeNet"/>
                <a:cs typeface="GeezTypeNet"/>
                <a:sym typeface="GeezTypeNet"/>
              </a:rPr>
              <a:t>-</a:t>
            </a:r>
            <a:r>
              <a:rPr lang="ti-ET" sz="3400" dirty="0" smtClean="0">
                <a:uFill>
                  <a:solidFill>
                    <a:srgbClr val="000000"/>
                  </a:solidFill>
                </a:uFill>
                <a:latin typeface="GeezTypeNet"/>
                <a:ea typeface="GeezTypeNet"/>
                <a:cs typeface="GeezTypeNet"/>
                <a:sym typeface="GeezTypeNet"/>
              </a:rPr>
              <a:t>በቍዕ </a:t>
            </a:r>
            <a:r>
              <a:rPr lang="ti-ET" sz="3400" dirty="0">
                <a:uFill>
                  <a:solidFill>
                    <a:srgbClr val="000000"/>
                  </a:solidFill>
                </a:uFill>
                <a:latin typeface="GeezTypeNet"/>
                <a:ea typeface="GeezTypeNet"/>
                <a:cs typeface="GeezTypeNet"/>
                <a:sym typeface="GeezTypeNet"/>
              </a:rPr>
              <a:t>ከመ ዕለተ </a:t>
            </a:r>
            <a:r>
              <a:rPr lang="ti-ET" sz="3400" dirty="0" smtClean="0">
                <a:uFill>
                  <a:solidFill>
                    <a:srgbClr val="000000"/>
                  </a:solidFill>
                </a:uFill>
                <a:latin typeface="GeezTypeNet"/>
                <a:ea typeface="GeezTypeNet"/>
                <a:cs typeface="GeezTypeNet"/>
                <a:sym typeface="GeezTypeNet"/>
              </a:rPr>
              <a:t>በረከት </a:t>
            </a:r>
            <a:r>
              <a:rPr lang="ti-ET" sz="3400" dirty="0">
                <a:uFill>
                  <a:solidFill>
                    <a:srgbClr val="000000"/>
                  </a:solidFill>
                </a:uFill>
                <a:latin typeface="GeezTypeNet"/>
                <a:ea typeface="GeezTypeNet"/>
                <a:cs typeface="GeezTypeNet"/>
                <a:sym typeface="GeezTypeNet"/>
              </a:rPr>
              <a:t>ይጸጉ ለነ ዘኵሎ ይእኅዝ </a:t>
            </a:r>
            <a:r>
              <a:rPr lang="ti-ET" sz="3400" dirty="0" smtClean="0">
                <a:uFill>
                  <a:solidFill>
                    <a:srgbClr val="000000"/>
                  </a:solidFill>
                </a:uFill>
                <a:latin typeface="GeezTypeNet"/>
                <a:ea typeface="GeezTypeNet"/>
                <a:cs typeface="GeezTypeNet"/>
                <a:sym typeface="GeezTypeNet"/>
              </a:rPr>
              <a:t>እግዚኣብሔ</a:t>
            </a:r>
            <a:r>
              <a:rPr lang="en-CA" sz="3400" dirty="0">
                <a:uFill>
                  <a:solidFill>
                    <a:srgbClr val="000000"/>
                  </a:solidFill>
                </a:uFill>
                <a:latin typeface="GeezTypeNet"/>
                <a:ea typeface="GeezTypeNet"/>
                <a:cs typeface="GeezTypeNet"/>
                <a:sym typeface="GeezTypeNet"/>
              </a:rPr>
              <a:t>ር</a:t>
            </a:r>
            <a:r>
              <a:rPr lang="ti-ET" sz="3400" dirty="0" smtClean="0">
                <a:uFill>
                  <a:solidFill>
                    <a:srgbClr val="000000"/>
                  </a:solidFill>
                </a:uFill>
                <a:latin typeface="GeezTypeNet"/>
                <a:ea typeface="GeezTypeNet"/>
                <a:cs typeface="GeezTypeNet"/>
                <a:sym typeface="GeezTypeNet"/>
              </a:rPr>
              <a:t> </a:t>
            </a:r>
            <a:r>
              <a:rPr lang="ti-ET" sz="3400" dirty="0">
                <a:uFill>
                  <a:solidFill>
                    <a:srgbClr val="000000"/>
                  </a:solidFill>
                </a:uFill>
                <a:latin typeface="GeezTypeNet"/>
                <a:ea typeface="GeezTypeNet"/>
                <a:cs typeface="GeezTypeNet"/>
                <a:sym typeface="GeezTypeNet"/>
              </a:rPr>
              <a:t>ኣምላክነ።</a:t>
            </a:r>
            <a:r>
              <a:rPr lang="ti-ET" sz="3600" dirty="0">
                <a:uFill>
                  <a:solidFill>
                    <a:srgbClr val="000000"/>
                  </a:solidFill>
                </a:uFill>
                <a:latin typeface="GeezTypeNet"/>
                <a:ea typeface="GeezTypeNet"/>
                <a:cs typeface="GeezTypeNet"/>
                <a:sym typeface="GeezTypeNet"/>
              </a:rPr>
              <a:t>
</a:t>
            </a:r>
            <a:r>
              <a:rPr lang="mr-IN" sz="3600" dirty="0">
                <a:solidFill>
                  <a:srgbClr val="92D050"/>
                </a:solidFill>
                <a:uFill>
                  <a:solidFill>
                    <a:srgbClr val="000000"/>
                  </a:solidFill>
                </a:uFill>
                <a:latin typeface="GeezTypeNet"/>
                <a:ea typeface="GeezTypeNet"/>
                <a:cs typeface="GeezTypeNet"/>
                <a:sym typeface="GeezTypeNet"/>
              </a:rPr>
              <a:t>ይ.ዲ</a:t>
            </a:r>
            <a:r>
              <a:rPr lang="en-CA" sz="3600" dirty="0" smtClean="0">
                <a:solidFill>
                  <a:srgbClr val="92D050"/>
                </a:solidFill>
                <a:uFill>
                  <a:solidFill>
                    <a:srgbClr val="000000"/>
                  </a:solidFill>
                </a:uFill>
                <a:latin typeface="GeezTypeNet"/>
                <a:ea typeface="GeezTypeNet"/>
                <a:cs typeface="GeezTypeNet"/>
                <a:sym typeface="GeezTypeNet"/>
              </a:rPr>
              <a:t>. </a:t>
            </a:r>
            <a:r>
              <a:rPr lang="mr-IN" sz="3600" dirty="0" smtClean="0">
                <a:uFill>
                  <a:solidFill>
                    <a:srgbClr val="000000"/>
                  </a:solidFill>
                </a:uFill>
                <a:latin typeface="GeezTypeNet"/>
                <a:ea typeface="GeezTypeNet"/>
                <a:cs typeface="GeezTypeNet"/>
                <a:sym typeface="GeezTypeNet"/>
              </a:rPr>
              <a:t>ÃF</a:t>
            </a:r>
            <a:r>
              <a:rPr lang="mr-IN" sz="3600" dirty="0">
                <a:uFill>
                  <a:solidFill>
                    <a:srgbClr val="000000"/>
                  </a:solidFill>
                </a:uFill>
                <a:latin typeface="GeezTypeNet"/>
                <a:ea typeface="GeezTypeNet"/>
                <a:cs typeface="GeezTypeNet"/>
                <a:sym typeface="GeezTypeNet"/>
              </a:rPr>
              <a:t>£;</a:t>
            </a:r>
          </a:p>
        </p:txBody>
      </p:sp>
    </p:spTree>
    <p:extLst>
      <p:ext uri="{BB962C8B-B14F-4D97-AF65-F5344CB8AC3E}">
        <p14:creationId xmlns:p14="http://schemas.microsoft.com/office/powerpoint/2010/main" val="4183320727"/>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7017306"/>
          </a:xfrm>
          <a:prstGeom prst="rect">
            <a:avLst/>
          </a:prstGeom>
        </p:spPr>
        <p:txBody>
          <a:bodyPr wrap="square">
            <a:spAutoFit/>
          </a:bodyPr>
          <a:lstStyle/>
          <a:p>
            <a:pPr marL="40639" marR="40639">
              <a:lnSpc>
                <a:spcPct val="150000"/>
              </a:lnSpc>
              <a:spcBef>
                <a:spcPts val="600"/>
              </a:spcBef>
              <a:defRPr sz="1800">
                <a:uFillTx/>
              </a:defRPr>
            </a:pPr>
            <a:r>
              <a:rPr lang="en-CA" sz="3000" dirty="0" err="1" smtClean="0">
                <a:solidFill>
                  <a:srgbClr val="FF0000"/>
                </a:solidFill>
                <a:latin typeface="GeezTypeNet"/>
                <a:ea typeface="GeezTypeNet"/>
                <a:cs typeface="GeezTypeNet"/>
                <a:sym typeface="GeezTypeNet"/>
              </a:rPr>
              <a:t>ይ.ካ</a:t>
            </a:r>
            <a:r>
              <a:rPr lang="en-CA" sz="3000" dirty="0" smtClean="0">
                <a:solidFill>
                  <a:srgbClr val="FF0000"/>
                </a:solidFill>
                <a:latin typeface="GeezTypeNet"/>
                <a:ea typeface="GeezTypeNet"/>
                <a:cs typeface="GeezTypeNet"/>
                <a:sym typeface="GeezTypeNet"/>
              </a:rPr>
              <a:t>. </a:t>
            </a:r>
            <a:r>
              <a:rPr lang="en-CA" sz="1400" dirty="0">
                <a:uFill>
                  <a:solidFill>
                    <a:srgbClr val="000000"/>
                  </a:solidFill>
                </a:uFill>
                <a:latin typeface="GeezTypeNet"/>
                <a:ea typeface="GeezTypeNet"/>
                <a:cs typeface="GeezTypeNet"/>
                <a:sym typeface="GeezTypeNet"/>
              </a:rPr>
              <a:t>128.</a:t>
            </a:r>
            <a:r>
              <a:rPr lang="ti-ET" sz="3000" dirty="0" smtClean="0">
                <a:uFill>
                  <a:solidFill>
                    <a:srgbClr val="000000"/>
                  </a:solidFill>
                </a:uFill>
                <a:latin typeface="GeezTypeNet"/>
                <a:ea typeface="GeezTypeNet"/>
                <a:cs typeface="GeezTypeNet"/>
                <a:sym typeface="GeezTypeNet"/>
              </a:rPr>
              <a:t>ኦ </a:t>
            </a:r>
            <a:r>
              <a:rPr lang="ti-ET" sz="3000" dirty="0">
                <a:uFill>
                  <a:solidFill>
                    <a:srgbClr val="000000"/>
                  </a:solidFill>
                </a:uFill>
                <a:latin typeface="GeezTypeNet"/>
                <a:ea typeface="GeezTypeNet"/>
                <a:cs typeface="GeezTypeNet"/>
                <a:sym typeface="GeezTypeNet"/>
              </a:rPr>
              <a:t>ኵሉ ዝኃዝካ ኣምላኽና እግዚኣብሔር ብኩሉን ኣብ ኩሉን ንልምነካ ኣሎና። ነዚ ቅዱስ ምሥጢር እዚ ካብቶም ለባማትን መስተውዓልትን ዝኾኑ ዝመስሎም ሠዊርካ ንኣና ንገርህታት ስለ ዝገለጽካልና ነመስግነካ ኣሎና።</a:t>
            </a:r>
          </a:p>
        </p:txBody>
      </p:sp>
      <p:sp>
        <p:nvSpPr>
          <p:cNvPr id="20" name="Rectangle 19"/>
          <p:cNvSpPr/>
          <p:nvPr/>
        </p:nvSpPr>
        <p:spPr>
          <a:xfrm>
            <a:off x="8013707" y="17928"/>
            <a:ext cx="4186826" cy="6524863"/>
          </a:xfrm>
          <a:prstGeom prst="rect">
            <a:avLst/>
          </a:prstGeom>
        </p:spPr>
        <p:txBody>
          <a:bodyPr wrap="square">
            <a:spAutoFit/>
          </a:bodyPr>
          <a:lstStyle/>
          <a:p>
            <a:pPr marL="40639" marR="40639">
              <a:spcBef>
                <a:spcPts val="600"/>
              </a:spcBef>
              <a:defRPr sz="1800">
                <a:uFillTx/>
              </a:defRPr>
            </a:pPr>
            <a:r>
              <a:rPr lang="en-US" sz="3600" i="1" dirty="0">
                <a:solidFill>
                  <a:srgbClr val="FF0000"/>
                </a:solidFill>
              </a:rPr>
              <a:t>Priest </a:t>
            </a:r>
            <a:r>
              <a:rPr lang="en-US" sz="3600" i="1" dirty="0" smtClean="0">
                <a:solidFill>
                  <a:srgbClr val="FF0000"/>
                </a:solidFill>
              </a:rPr>
              <a:t>: </a:t>
            </a:r>
            <a:r>
              <a:rPr lang="en-CA" sz="1400" dirty="0" smtClean="0">
                <a:uFill>
                  <a:solidFill>
                    <a:srgbClr val="000000"/>
                  </a:solidFill>
                </a:uFill>
                <a:latin typeface="GeezTypeNet"/>
                <a:ea typeface="GeezTypeNet"/>
                <a:cs typeface="GeezTypeNet"/>
                <a:sym typeface="GeezTypeNet"/>
              </a:rPr>
              <a:t>128.</a:t>
            </a:r>
            <a:r>
              <a:rPr lang="en-US" sz="3800" dirty="0" smtClean="0"/>
              <a:t>0 </a:t>
            </a:r>
            <a:r>
              <a:rPr lang="en-US" sz="3800" dirty="0"/>
              <a:t>almighty Lord, we beseech thee through all and in all because thou hast hid these </a:t>
            </a:r>
            <a:r>
              <a:rPr lang="en-US" sz="3800" dirty="0" smtClean="0"/>
              <a:t>things </a:t>
            </a:r>
            <a:r>
              <a:rPr lang="en-US" sz="3800" dirty="0"/>
              <a:t>from those who pretended to be wise and </a:t>
            </a:r>
            <a:r>
              <a:rPr lang="en-US" sz="3800" dirty="0" smtClean="0"/>
              <a:t>prudent </a:t>
            </a:r>
            <a:r>
              <a:rPr lang="en-US" sz="3800" dirty="0"/>
              <a:t>and revealed them </a:t>
            </a:r>
            <a:r>
              <a:rPr lang="en-US" sz="3800" dirty="0" smtClean="0"/>
              <a:t>to us, the </a:t>
            </a:r>
            <a:r>
              <a:rPr lang="en-US" sz="3800" dirty="0"/>
              <a:t>meek. </a:t>
            </a:r>
            <a:endParaRPr lang="en-US" sz="3500" dirty="0">
              <a:uFill>
                <a:solidFill>
                  <a:srgbClr val="000000"/>
                </a:solidFill>
              </a:uFill>
            </a:endParaRPr>
          </a:p>
        </p:txBody>
      </p:sp>
      <p:sp>
        <p:nvSpPr>
          <p:cNvPr id="2" name="Rectangle 1"/>
          <p:cNvSpPr/>
          <p:nvPr/>
        </p:nvSpPr>
        <p:spPr>
          <a:xfrm>
            <a:off x="-22422" y="-62079"/>
            <a:ext cx="4239580" cy="6555641"/>
          </a:xfrm>
          <a:prstGeom prst="rect">
            <a:avLst/>
          </a:prstGeom>
        </p:spPr>
        <p:txBody>
          <a:bodyPr wrap="square">
            <a:spAutoFit/>
          </a:bodyPr>
          <a:lstStyle/>
          <a:p>
            <a:pPr marL="40639" marR="40639">
              <a:spcBef>
                <a:spcPts val="600"/>
              </a:spcBef>
              <a:buClr>
                <a:srgbClr val="000000"/>
              </a:buClr>
              <a:buFont typeface="GeezTypeNet"/>
              <a:defRPr sz="2000">
                <a:latin typeface="GeezTypeNet"/>
                <a:ea typeface="GeezTypeNet"/>
                <a:cs typeface="GeezTypeNet"/>
                <a:sym typeface="GeezTypeNet"/>
              </a:defRPr>
            </a:pPr>
            <a:r>
              <a:rPr lang="en-CA" sz="4200" dirty="0" err="1" smtClean="0">
                <a:solidFill>
                  <a:srgbClr val="FF0000"/>
                </a:solidFill>
                <a:uFill>
                  <a:solidFill>
                    <a:srgbClr val="000000"/>
                  </a:solidFill>
                </a:uFill>
                <a:latin typeface="GeezTypeNet"/>
                <a:ea typeface="GeezTypeNet"/>
                <a:cs typeface="GeezTypeNet"/>
                <a:sym typeface="GeezTypeNet"/>
              </a:rPr>
              <a:t>ይ.ካ</a:t>
            </a:r>
            <a:r>
              <a:rPr lang="en-CA" sz="4200" dirty="0" smtClean="0">
                <a:solidFill>
                  <a:srgbClr val="FF0000"/>
                </a:solidFill>
                <a:uFill>
                  <a:solidFill>
                    <a:srgbClr val="000000"/>
                  </a:solidFill>
                </a:uFill>
                <a:latin typeface="GeezTypeNet"/>
                <a:ea typeface="GeezTypeNet"/>
                <a:cs typeface="GeezTypeNet"/>
                <a:sym typeface="GeezTypeNet"/>
              </a:rPr>
              <a:t>. </a:t>
            </a:r>
            <a:r>
              <a:rPr lang="ti-ET" sz="1400" dirty="0" smtClean="0">
                <a:uFill>
                  <a:solidFill>
                    <a:srgbClr val="000000"/>
                  </a:solidFill>
                </a:uFill>
                <a:latin typeface="GeezTypeNet"/>
                <a:ea typeface="GeezTypeNet"/>
                <a:cs typeface="GeezTypeNet"/>
                <a:sym typeface="GeezTypeNet"/>
              </a:rPr>
              <a:t>፻፳፰</a:t>
            </a:r>
            <a:r>
              <a:rPr lang="ti-ET" sz="1400" dirty="0">
                <a:uFill>
                  <a:solidFill>
                    <a:srgbClr val="000000"/>
                  </a:solidFill>
                </a:uFill>
                <a:latin typeface="GeezTypeNet"/>
                <a:ea typeface="GeezTypeNet"/>
                <a:cs typeface="GeezTypeNet"/>
                <a:sym typeface="GeezTypeNet"/>
              </a:rPr>
              <a:t>. </a:t>
            </a:r>
            <a:r>
              <a:rPr lang="ti-ET" sz="4200" dirty="0">
                <a:uFill>
                  <a:solidFill>
                    <a:srgbClr val="000000"/>
                  </a:solidFill>
                </a:uFill>
                <a:latin typeface="GeezTypeNet"/>
                <a:ea typeface="GeezTypeNet"/>
                <a:cs typeface="GeezTypeNet"/>
                <a:sym typeface="GeezTypeNet"/>
              </a:rPr>
              <a:t>እግዚእ እግዚኦ ኣኃዜ ኵሉ ናስተበቍዐከ በኵሉ ወውስተ ኵሉ። እስመ ኀባእከ እሎንተ እምእለ ይመስሎሙ ይኩኑ ጠቢባነ ወለባውያነ ወከሰትከ ለነ ለየዋሃን።</a:t>
            </a:r>
            <a:endParaRPr lang="mr-IN" sz="4200" dirty="0">
              <a:latin typeface="GeezTypeNet"/>
              <a:ea typeface="GeezTypeNet"/>
              <a:cs typeface="GeezTypeNet"/>
              <a:sym typeface="GeezTypeNet"/>
            </a:endParaRPr>
          </a:p>
        </p:txBody>
      </p:sp>
    </p:spTree>
    <p:extLst>
      <p:ext uri="{BB962C8B-B14F-4D97-AF65-F5344CB8AC3E}">
        <p14:creationId xmlns:p14="http://schemas.microsoft.com/office/powerpoint/2010/main" val="926759698"/>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1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2104" y="-28097"/>
            <a:ext cx="4300537" cy="6864572"/>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latin typeface="GeezTypeNet"/>
                <a:ea typeface="GeezTypeNet"/>
                <a:cs typeface="GeezTypeNet"/>
                <a:sym typeface="GeezTypeNet"/>
              </a:rPr>
              <a:t>129. </a:t>
            </a:r>
            <a:r>
              <a:rPr lang="ti-ET" sz="3300" dirty="0">
                <a:uFill>
                  <a:solidFill>
                    <a:srgbClr val="000000"/>
                  </a:solidFill>
                </a:uFill>
                <a:latin typeface="GeezTypeNet"/>
                <a:ea typeface="GeezTypeNet"/>
                <a:cs typeface="GeezTypeNet"/>
                <a:sym typeface="GeezTypeNet"/>
              </a:rPr>
              <a:t>እወ ኦ ኣቦ ፍቓድካ ኣብ ቅድሜኻ ከምኡ ስለ ዝኾነ እዚ ምቕባል ቅዱስ ምሥጢር ሃበና። ንርስሓት ወይ ንፍርዲ ኣይኹነና። ንኅድገት ኃጢኣትን ንናይ ዘለዓለም ሕይወትን ንሓቀኛ ፍልተትን ኪኾነና ደኣ ንስኻ ሃበና።</a:t>
            </a:r>
          </a:p>
        </p:txBody>
      </p:sp>
      <p:sp>
        <p:nvSpPr>
          <p:cNvPr id="20" name="Rectangle 19"/>
          <p:cNvSpPr/>
          <p:nvPr/>
        </p:nvSpPr>
        <p:spPr>
          <a:xfrm>
            <a:off x="7986411" y="92992"/>
            <a:ext cx="4205589" cy="6555641"/>
          </a:xfrm>
          <a:prstGeom prst="rect">
            <a:avLst/>
          </a:prstGeom>
        </p:spPr>
        <p:txBody>
          <a:bodyPr wrap="square">
            <a:spAutoFit/>
          </a:bodyPr>
          <a:lstStyle/>
          <a:p>
            <a:pPr marL="40639" marR="40639">
              <a:spcBef>
                <a:spcPts val="600"/>
              </a:spcBef>
              <a:defRPr sz="1800">
                <a:uFillTx/>
              </a:defRPr>
            </a:pPr>
            <a:r>
              <a:rPr lang="en-US" sz="1400" dirty="0" smtClean="0">
                <a:solidFill>
                  <a:schemeClr val="tx1">
                    <a:lumMod val="95000"/>
                  </a:schemeClr>
                </a:solidFill>
                <a:uFill>
                  <a:solidFill>
                    <a:srgbClr val="000000"/>
                  </a:solidFill>
                </a:uFill>
              </a:rPr>
              <a:t>129.</a:t>
            </a:r>
            <a:r>
              <a:rPr lang="en-US" sz="3500" dirty="0" smtClean="0">
                <a:solidFill>
                  <a:schemeClr val="tx1">
                    <a:lumMod val="95000"/>
                  </a:schemeClr>
                </a:solidFill>
                <a:uFill>
                  <a:solidFill>
                    <a:srgbClr val="000000"/>
                  </a:solidFill>
                </a:uFill>
              </a:rPr>
              <a:t>Yea, Father, for so it seemed good in thy sight. Grant that our receiving of thy holy mystery be not unto condemnation nor unto judgement but unto the remission of sin and for </a:t>
            </a:r>
            <a:r>
              <a:rPr lang="en-US" sz="3500" dirty="0" err="1" smtClean="0">
                <a:solidFill>
                  <a:schemeClr val="tx1">
                    <a:lumMod val="95000"/>
                  </a:schemeClr>
                </a:solidFill>
                <a:uFill>
                  <a:solidFill>
                    <a:srgbClr val="000000"/>
                  </a:solidFill>
                </a:uFill>
              </a:rPr>
              <a:t>everlast-ing</a:t>
            </a:r>
            <a:r>
              <a:rPr lang="en-US" sz="3500" dirty="0" smtClean="0">
                <a:solidFill>
                  <a:schemeClr val="tx1">
                    <a:lumMod val="95000"/>
                  </a:schemeClr>
                </a:solidFill>
                <a:uFill>
                  <a:solidFill>
                    <a:srgbClr val="000000"/>
                  </a:solidFill>
                </a:uFill>
              </a:rPr>
              <a:t> life and for true knowledge. Grant us this we beseech thee.</a:t>
            </a:r>
            <a:endParaRPr lang="en-US" sz="3500" dirty="0">
              <a:solidFill>
                <a:schemeClr val="tx1">
                  <a:lumMod val="95000"/>
                </a:schemeClr>
              </a:solidFill>
            </a:endParaRPr>
          </a:p>
        </p:txBody>
      </p:sp>
      <p:sp>
        <p:nvSpPr>
          <p:cNvPr id="2" name="Rectangle 1"/>
          <p:cNvSpPr/>
          <p:nvPr/>
        </p:nvSpPr>
        <p:spPr>
          <a:xfrm>
            <a:off x="-22422" y="-62079"/>
            <a:ext cx="4063082" cy="6948056"/>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latin typeface="GeezTypeNet"/>
                <a:ea typeface="GeezTypeNet"/>
                <a:cs typeface="GeezTypeNet"/>
                <a:sym typeface="GeezTypeNet"/>
              </a:rPr>
              <a:t>፻፳፱. </a:t>
            </a:r>
            <a:r>
              <a:rPr lang="ti-ET" sz="3300" dirty="0">
                <a:uFill>
                  <a:solidFill>
                    <a:srgbClr val="000000"/>
                  </a:solidFill>
                </a:uFill>
                <a:latin typeface="GeezTypeNet"/>
                <a:ea typeface="GeezTypeNet"/>
                <a:cs typeface="GeezTypeNet"/>
                <a:sym typeface="GeezTypeNet"/>
              </a:rPr>
              <a:t>እወ ኣባ እስመ ከማሁ ኮነ ሥምረትከ በቅድሜከ ንሥኣተ </a:t>
            </a:r>
            <a:r>
              <a:rPr lang="ti-ET" sz="3300" dirty="0" smtClean="0">
                <a:uFill>
                  <a:solidFill>
                    <a:srgbClr val="000000"/>
                  </a:solidFill>
                </a:uFill>
                <a:latin typeface="GeezTypeNet"/>
                <a:ea typeface="GeezTypeNet"/>
                <a:cs typeface="GeezTypeNet"/>
                <a:sym typeface="GeezTypeNet"/>
              </a:rPr>
              <a:t>ዘቅ</a:t>
            </a:r>
            <a:r>
              <a:rPr lang="en-CA" sz="3300" dirty="0" smtClean="0">
                <a:uFill>
                  <a:solidFill>
                    <a:srgbClr val="000000"/>
                  </a:solidFill>
                </a:uFill>
                <a:latin typeface="GeezTypeNet"/>
                <a:ea typeface="GeezTypeNet"/>
                <a:cs typeface="GeezTypeNet"/>
                <a:sym typeface="GeezTypeNet"/>
              </a:rPr>
              <a:t>-</a:t>
            </a:r>
            <a:r>
              <a:rPr lang="ti-ET" sz="3300" dirty="0" smtClean="0">
                <a:uFill>
                  <a:solidFill>
                    <a:srgbClr val="000000"/>
                  </a:solidFill>
                </a:uFill>
                <a:latin typeface="GeezTypeNet"/>
                <a:ea typeface="GeezTypeNet"/>
                <a:cs typeface="GeezTypeNet"/>
                <a:sym typeface="GeezTypeNet"/>
              </a:rPr>
              <a:t>ዱስከ </a:t>
            </a:r>
            <a:r>
              <a:rPr lang="ti-ET" sz="3300" dirty="0">
                <a:uFill>
                  <a:solidFill>
                    <a:srgbClr val="000000"/>
                  </a:solidFill>
                </a:uFill>
                <a:latin typeface="GeezTypeNet"/>
                <a:ea typeface="GeezTypeNet"/>
                <a:cs typeface="GeezTypeNet"/>
                <a:sym typeface="GeezTypeNet"/>
              </a:rPr>
              <a:t>ምሥጢር ጸግወነ ኢይኩነነ ለርስሓት ወኢለኩነኔ ኣላ ለኅድገተ ኃጢኣት ወለሕይወት ዘለዓለም ወለኣእምሮ ኣማን ጸግወነ ኣንተ።</a:t>
            </a:r>
          </a:p>
        </p:txBody>
      </p:sp>
    </p:spTree>
    <p:extLst>
      <p:ext uri="{BB962C8B-B14F-4D97-AF65-F5344CB8AC3E}">
        <p14:creationId xmlns:p14="http://schemas.microsoft.com/office/powerpoint/2010/main" val="254214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smtClean="0">
                <a:solidFill>
                  <a:srgbClr val="FF0000"/>
                </a:solidFill>
              </a:rPr>
              <a:t>ንፍቅ</a:t>
            </a:r>
            <a:r>
              <a:rPr lang="en-CA" sz="4000" dirty="0" smtClean="0">
                <a:solidFill>
                  <a:srgbClr val="FF0000"/>
                </a:solidFill>
              </a:rPr>
              <a:t>:  </a:t>
            </a:r>
            <a:r>
              <a:rPr lang="en-CA" sz="1400" dirty="0">
                <a:solidFill>
                  <a:srgbClr val="FFC000"/>
                </a:solidFill>
              </a:rPr>
              <a:t>፵፬.</a:t>
            </a:r>
            <a:r>
              <a:rPr lang="en-CA" sz="4000" dirty="0" smtClean="0"/>
              <a:t>እግዚአብ</a:t>
            </a:r>
          </a:p>
          <a:p>
            <a:r>
              <a:rPr lang="en-CA" sz="4000" dirty="0" err="1" smtClean="0"/>
              <a:t>ሔር</a:t>
            </a:r>
            <a:r>
              <a:rPr lang="en-CA" sz="4000" dirty="0" smtClean="0"/>
              <a:t> </a:t>
            </a:r>
            <a:r>
              <a:rPr lang="en-CA" sz="4000" dirty="0" err="1"/>
              <a:t>አምላክነ</a:t>
            </a:r>
            <a:r>
              <a:rPr lang="en-CA" sz="4000" dirty="0"/>
              <a:t> </a:t>
            </a:r>
            <a:r>
              <a:rPr lang="en-CA" sz="4000" dirty="0" err="1"/>
              <a:t>ዘ</a:t>
            </a:r>
            <a:r>
              <a:rPr lang="en-CA" sz="4000" dirty="0" err="1" smtClean="0"/>
              <a:t>ኵሎ</a:t>
            </a:r>
            <a:r>
              <a:rPr lang="en-CA" sz="4000" dirty="0" smtClean="0"/>
              <a:t> </a:t>
            </a:r>
            <a:r>
              <a:rPr lang="en-CA" sz="4000" dirty="0" err="1"/>
              <a:t>ትእኅዝ</a:t>
            </a:r>
            <a:r>
              <a:rPr lang="en-CA" sz="4000" dirty="0"/>
              <a:t> </a:t>
            </a:r>
            <a:r>
              <a:rPr lang="en-CA" sz="4000" dirty="0" err="1"/>
              <a:t>ንስእለከ</a:t>
            </a:r>
            <a:r>
              <a:rPr lang="en-CA" sz="4000" dirty="0"/>
              <a:t> </a:t>
            </a:r>
            <a:r>
              <a:rPr lang="en-CA" sz="4000" dirty="0" err="1" smtClean="0"/>
              <a:t>ወናስተ</a:t>
            </a:r>
            <a:endParaRPr lang="en-CA" sz="4000" dirty="0" smtClean="0"/>
          </a:p>
          <a:p>
            <a:r>
              <a:rPr lang="en-CA" sz="4000" dirty="0" err="1" smtClean="0"/>
              <a:t>በቍዐከ</a:t>
            </a:r>
            <a:r>
              <a:rPr lang="en-CA" sz="4000" dirty="0" smtClean="0"/>
              <a:t> </a:t>
            </a:r>
            <a:r>
              <a:rPr lang="en-CA" sz="4000" dirty="0" err="1"/>
              <a:t>በእንተ</a:t>
            </a:r>
            <a:r>
              <a:rPr lang="en-CA" sz="4000" dirty="0"/>
              <a:t> </a:t>
            </a:r>
            <a:r>
              <a:rPr lang="en-CA" sz="4000" dirty="0" err="1"/>
              <a:t>እለ</a:t>
            </a:r>
            <a:r>
              <a:rPr lang="en-CA" sz="4000" dirty="0"/>
              <a:t> </a:t>
            </a:r>
            <a:r>
              <a:rPr lang="en-CA" sz="4000" dirty="0" smtClean="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smtClean="0"/>
              <a:t>ተዝ</a:t>
            </a:r>
            <a:endParaRPr lang="en-CA" sz="4000" dirty="0" smtClean="0"/>
          </a:p>
          <a:p>
            <a:r>
              <a:rPr lang="en-CA" sz="4000" dirty="0" err="1" smtClean="0"/>
              <a:t>ካር</a:t>
            </a:r>
            <a:r>
              <a:rPr lang="en-CA" sz="4000" dirty="0" smtClean="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solidFill>
                  <a:srgbClr val="FF0000"/>
                </a:solidFill>
              </a:rPr>
              <a:t>ይ.ካ.ንፍቅ</a:t>
            </a:r>
            <a:r>
              <a:rPr lang="en-CA" sz="4000" dirty="0">
                <a:solidFill>
                  <a:srgbClr val="FF0000"/>
                </a:solidFill>
              </a:rPr>
              <a:t>:</a:t>
            </a:r>
            <a:r>
              <a:rPr lang="en-CA" sz="4000" dirty="0" smtClean="0">
                <a:solidFill>
                  <a:srgbClr val="FF0000"/>
                </a:solidFill>
              </a:rPr>
              <a:t> </a:t>
            </a:r>
            <a:r>
              <a:rPr lang="en-CA" sz="1400" dirty="0">
                <a:solidFill>
                  <a:srgbClr val="FFC000"/>
                </a:solidFill>
              </a:rPr>
              <a:t>44. </a:t>
            </a:r>
            <a:r>
              <a:rPr lang="en-CA" sz="4000" dirty="0"/>
              <a:t>ኦ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smtClean="0"/>
              <a:t> </a:t>
            </a:r>
            <a:r>
              <a:rPr lang="en-CA" sz="4000" dirty="0" err="1" smtClean="0"/>
              <a:t>ውሽጢ</a:t>
            </a:r>
            <a:r>
              <a:rPr lang="en-CA" sz="4000" dirty="0" smtClean="0"/>
              <a:t>  </a:t>
            </a:r>
            <a:r>
              <a:rPr lang="en-CA" sz="4000" dirty="0" err="1" smtClean="0"/>
              <a:t>ሓንቲ</a:t>
            </a:r>
            <a:r>
              <a:rPr lang="en-CA" sz="4000" dirty="0" smtClean="0"/>
              <a:t>  </a:t>
            </a:r>
            <a:r>
              <a:rPr lang="en-CA" sz="4000" dirty="0" err="1" smtClean="0"/>
              <a:t>ቅድ</a:t>
            </a:r>
            <a:endParaRPr lang="en-CA" sz="4000" dirty="0" smtClean="0"/>
          </a:p>
          <a:p>
            <a:r>
              <a:rPr lang="en-CA" sz="4000" dirty="0" err="1" smtClean="0"/>
              <a:t>ስቲ</a:t>
            </a:r>
            <a:r>
              <a:rPr lang="en-CA" sz="4000" dirty="0" smtClean="0"/>
              <a:t> </a:t>
            </a:r>
            <a:r>
              <a:rPr lang="en-CA" sz="4000" dirty="0" err="1"/>
              <a:t>ቤተ</a:t>
            </a:r>
            <a:r>
              <a:rPr lang="en-CA" sz="4000" dirty="0"/>
              <a:t> </a:t>
            </a:r>
            <a:r>
              <a:rPr lang="en-CA" sz="4000" dirty="0" err="1"/>
              <a:t>ክርስቲያን</a:t>
            </a:r>
            <a:r>
              <a:rPr lang="en-CA" sz="4000" dirty="0"/>
              <a:t> ፥ </a:t>
            </a:r>
            <a:r>
              <a:rPr lang="en-CA" sz="4000" dirty="0" err="1" smtClean="0"/>
              <a:t>ምእ</a:t>
            </a:r>
            <a:endParaRPr lang="en-CA" sz="4000" dirty="0" smtClean="0"/>
          </a:p>
          <a:p>
            <a:r>
              <a:rPr lang="en-CA" sz="4000" dirty="0" err="1" smtClean="0"/>
              <a:t>ንቲ</a:t>
            </a:r>
            <a:r>
              <a:rPr lang="en-CA" sz="4000" dirty="0" smtClean="0"/>
              <a:t> </a:t>
            </a:r>
            <a:r>
              <a:rPr lang="en-CA" sz="4000" dirty="0" err="1"/>
              <a:t>እቶም</a:t>
            </a:r>
            <a:r>
              <a:rPr lang="en-CA" sz="4000" dirty="0"/>
              <a:t> </a:t>
            </a:r>
            <a:r>
              <a:rPr lang="en-CA" sz="4000" dirty="0" smtClean="0"/>
              <a:t> </a:t>
            </a:r>
            <a:r>
              <a:rPr lang="en-CA" sz="4000" dirty="0" err="1" smtClean="0"/>
              <a:t>መባእን</a:t>
            </a:r>
            <a:r>
              <a:rPr lang="en-CA" sz="4000" dirty="0" smtClean="0"/>
              <a:t>  </a:t>
            </a:r>
            <a:r>
              <a:rPr lang="en-CA" sz="4000" dirty="0" err="1" smtClean="0"/>
              <a:t>መሥ</a:t>
            </a:r>
            <a:endParaRPr lang="en-CA" sz="4000" dirty="0" smtClean="0"/>
          </a:p>
          <a:p>
            <a:r>
              <a:rPr lang="en-CA" sz="4000" dirty="0" err="1" smtClean="0"/>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ሕቡእን</a:t>
            </a:r>
            <a:r>
              <a:rPr lang="en-CA" sz="4000" dirty="0"/>
              <a:t> </a:t>
            </a:r>
            <a:r>
              <a:rPr lang="en-CA" sz="4000" dirty="0" err="1" smtClean="0"/>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smtClean="0">
                <a:solidFill>
                  <a:srgbClr val="FF0000"/>
                </a:solidFill>
                <a:uFill>
                  <a:solidFill>
                    <a:srgbClr val="D84800"/>
                  </a:solidFill>
                </a:uFill>
              </a:rPr>
              <a:t>Asst</a:t>
            </a:r>
            <a:r>
              <a:rPr lang="en-US" sz="3300" dirty="0">
                <a:solidFill>
                  <a:srgbClr val="FF0000"/>
                </a:solidFill>
                <a:uFill>
                  <a:solidFill>
                    <a:srgbClr val="D84800"/>
                  </a:solidFill>
                </a:uFill>
              </a:rPr>
              <a:t>. </a:t>
            </a: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44.</a:t>
            </a:r>
            <a:r>
              <a:rPr lang="en-US" sz="3300" dirty="0" smtClean="0">
                <a:uFill>
                  <a:solidFill>
                    <a:srgbClr val="D84800"/>
                  </a:solidFill>
                </a:uFill>
              </a:rPr>
              <a:t>L</a:t>
            </a:r>
            <a:r>
              <a:rPr lang="en-US" sz="3100" dirty="0" smtClean="0">
                <a:uFill>
                  <a:solidFill>
                    <a:srgbClr val="D84800"/>
                  </a:solidFill>
                </a:uFill>
              </a:rPr>
              <a:t>ord </a:t>
            </a:r>
            <a:r>
              <a:rPr lang="en-US" sz="3100" dirty="0">
                <a:uFill>
                  <a:solidFill>
                    <a:srgbClr val="D84800"/>
                  </a:solidFill>
                </a:uFill>
              </a:rPr>
              <a:t>our God Who </a:t>
            </a:r>
            <a:r>
              <a:rPr lang="en-US" sz="3100" dirty="0" smtClean="0">
                <a:uFill>
                  <a:solidFill>
                    <a:srgbClr val="D84800"/>
                  </a:solidFill>
                </a:uFill>
              </a:rPr>
              <a:t>art almighty</a:t>
            </a:r>
            <a:r>
              <a:rPr lang="en-US" sz="3100" dirty="0">
                <a:uFill>
                  <a:solidFill>
                    <a:srgbClr val="D84800"/>
                  </a:solidFill>
                </a:uFill>
              </a:rPr>
              <a:t>, we pray and beseech Thee </a:t>
            </a:r>
            <a:r>
              <a:rPr lang="en-US" sz="3100" dirty="0" smtClean="0">
                <a:uFill>
                  <a:solidFill>
                    <a:srgbClr val="D84800"/>
                  </a:solidFill>
                </a:uFill>
              </a:rPr>
              <a:t>for them </a:t>
            </a:r>
            <a:r>
              <a:rPr lang="en-US" sz="3100" dirty="0">
                <a:uFill>
                  <a:solidFill>
                    <a:srgbClr val="D84800"/>
                  </a:solidFill>
                </a:uFill>
              </a:rPr>
              <a:t>that bring an oblation within the </a:t>
            </a:r>
            <a:r>
              <a:rPr lang="en-US" sz="3100" dirty="0" smtClean="0">
                <a:uFill>
                  <a:solidFill>
                    <a:srgbClr val="D84800"/>
                  </a:solidFill>
                </a:uFill>
              </a:rPr>
              <a:t>one holy </a:t>
            </a:r>
            <a:r>
              <a:rPr lang="en-US" sz="3100" dirty="0">
                <a:uFill>
                  <a:solidFill>
                    <a:srgbClr val="D84800"/>
                  </a:solidFill>
                </a:uFill>
              </a:rPr>
              <a:t>universal church, a sacrifice, </a:t>
            </a:r>
            <a:r>
              <a:rPr lang="en-US" sz="3100" dirty="0" smtClean="0">
                <a:uFill>
                  <a:solidFill>
                    <a:srgbClr val="D84800"/>
                  </a:solidFill>
                </a:uFill>
              </a:rPr>
              <a:t>first fruits</a:t>
            </a:r>
            <a:r>
              <a:rPr lang="en-US" sz="3100" dirty="0">
                <a:uFill>
                  <a:solidFill>
                    <a:srgbClr val="D84800"/>
                  </a:solidFill>
                </a:uFill>
              </a:rPr>
              <a:t>, tithes, a thank-offering, a memorial</a:t>
            </a:r>
            <a:r>
              <a:rPr lang="en-US" sz="3100" dirty="0" smtClean="0">
                <a:uFill>
                  <a:solidFill>
                    <a:srgbClr val="D84800"/>
                  </a:solidFill>
                </a:uFill>
              </a:rPr>
              <a:t>, whether </a:t>
            </a:r>
            <a:r>
              <a:rPr lang="en-US" sz="3100" dirty="0">
                <a:uFill>
                  <a:solidFill>
                    <a:srgbClr val="D84800"/>
                  </a:solidFill>
                </a:uFill>
              </a:rPr>
              <a:t>much or little, in secret or openly</a:t>
            </a:r>
            <a:r>
              <a:rPr lang="en-US" sz="3100" dirty="0" smtClean="0">
                <a:uFill>
                  <a:solidFill>
                    <a:srgbClr val="D84800"/>
                  </a:solidFill>
                </a:uFill>
              </a:rPr>
              <a:t>, and </a:t>
            </a:r>
            <a:r>
              <a:rPr lang="en-US" sz="3100" dirty="0">
                <a:uFill>
                  <a:solidFill>
                    <a:srgbClr val="D84800"/>
                  </a:solidFill>
                </a:uFill>
              </a:rPr>
              <a:t>for those who wish to give and have </a:t>
            </a:r>
            <a:r>
              <a:rPr lang="en-US" sz="3100" dirty="0" smtClean="0">
                <a:uFill>
                  <a:solidFill>
                    <a:srgbClr val="D84800"/>
                  </a:solidFill>
                </a:uFill>
              </a:rPr>
              <a:t>not where with </a:t>
            </a:r>
            <a:r>
              <a:rPr lang="en-US" sz="3100" dirty="0">
                <a:uFill>
                  <a:solidFill>
                    <a:srgbClr val="D84800"/>
                  </a:solidFill>
                </a:uFill>
              </a:rPr>
              <a:t>to give, </a:t>
            </a:r>
            <a:endParaRPr lang="en-US" sz="3100" dirty="0" smtClean="0">
              <a:uFill>
                <a:solidFill>
                  <a:srgbClr val="D84800"/>
                </a:solidFill>
              </a:uFill>
            </a:endParaRPr>
          </a:p>
        </p:txBody>
      </p:sp>
    </p:spTree>
    <p:extLst>
      <p:ext uri="{BB962C8B-B14F-4D97-AF65-F5344CB8AC3E}">
        <p14:creationId xmlns:p14="http://schemas.microsoft.com/office/powerpoint/2010/main" val="3953777843"/>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4572"/>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latin typeface="GeezTypeNet"/>
                <a:ea typeface="GeezTypeNet"/>
                <a:cs typeface="GeezTypeNet"/>
                <a:sym typeface="GeezTypeNet"/>
              </a:rPr>
              <a:t>130.</a:t>
            </a:r>
            <a:r>
              <a:rPr lang="ti-ET" sz="3300" dirty="0" smtClean="0">
                <a:uFill>
                  <a:solidFill>
                    <a:srgbClr val="000000"/>
                  </a:solidFill>
                </a:uFill>
                <a:latin typeface="GeezTypeNet"/>
                <a:ea typeface="GeezTypeNet"/>
                <a:cs typeface="GeezTypeNet"/>
                <a:sym typeface="GeezTypeNet"/>
              </a:rPr>
              <a:t>ኣብዚ </a:t>
            </a:r>
            <a:r>
              <a:rPr lang="ti-ET" sz="3300" dirty="0">
                <a:uFill>
                  <a:solidFill>
                    <a:srgbClr val="000000"/>
                  </a:solidFill>
                </a:uFill>
                <a:latin typeface="GeezTypeNet"/>
                <a:ea typeface="GeezTypeNet"/>
                <a:cs typeface="GeezTypeNet"/>
                <a:sym typeface="GeezTypeNet"/>
              </a:rPr>
              <a:t>ዓለም እዚ ምቕባል ቅዱስ </a:t>
            </a:r>
            <a:r>
              <a:rPr lang="ti-ET" sz="3300" dirty="0" smtClean="0">
                <a:uFill>
                  <a:solidFill>
                    <a:srgbClr val="000000"/>
                  </a:solidFill>
                </a:uFill>
                <a:latin typeface="GeezTypeNet"/>
                <a:ea typeface="GeezTypeNet"/>
                <a:cs typeface="GeezTypeNet"/>
                <a:sym typeface="GeezTypeNet"/>
              </a:rPr>
              <a:t>ምሥጢ</a:t>
            </a:r>
            <a:r>
              <a:rPr lang="en-CA" sz="3300" dirty="0" smtClean="0">
                <a:uFill>
                  <a:solidFill>
                    <a:srgbClr val="000000"/>
                  </a:solidFill>
                </a:uFill>
                <a:latin typeface="GeezTypeNet"/>
                <a:ea typeface="GeezTypeNet"/>
                <a:cs typeface="GeezTypeNet"/>
                <a:sym typeface="GeezTypeNet"/>
              </a:rPr>
              <a:t>-</a:t>
            </a:r>
            <a:r>
              <a:rPr lang="ti-ET" sz="3300" dirty="0" smtClean="0">
                <a:uFill>
                  <a:solidFill>
                    <a:srgbClr val="000000"/>
                  </a:solidFill>
                </a:uFill>
                <a:latin typeface="GeezTypeNet"/>
                <a:ea typeface="GeezTypeNet"/>
                <a:cs typeface="GeezTypeNet"/>
                <a:sym typeface="GeezTypeNet"/>
              </a:rPr>
              <a:t>ርካ </a:t>
            </a:r>
            <a:r>
              <a:rPr lang="ti-ET" sz="3300" dirty="0">
                <a:uFill>
                  <a:solidFill>
                    <a:srgbClr val="000000"/>
                  </a:solidFill>
                </a:uFill>
                <a:latin typeface="GeezTypeNet"/>
                <a:ea typeface="GeezTypeNet"/>
                <a:cs typeface="GeezTypeNet"/>
                <a:sym typeface="GeezTypeNet"/>
              </a:rPr>
              <a:t>ዝኸፈልካና ከምኡ ኣብቲ ዘሎ ትንሣኤ ምውታን ክፍልና </a:t>
            </a:r>
            <a:r>
              <a:rPr lang="ti-ET" sz="3300" dirty="0" smtClean="0">
                <a:uFill>
                  <a:solidFill>
                    <a:srgbClr val="000000"/>
                  </a:solidFill>
                </a:uFill>
                <a:latin typeface="GeezTypeNet"/>
                <a:ea typeface="GeezTypeNet"/>
                <a:cs typeface="GeezTypeNet"/>
                <a:sym typeface="GeezTypeNet"/>
              </a:rPr>
              <a:t>ብኅብ</a:t>
            </a:r>
            <a:r>
              <a:rPr lang="en-CA" sz="3300" dirty="0" smtClean="0">
                <a:uFill>
                  <a:solidFill>
                    <a:srgbClr val="000000"/>
                  </a:solidFill>
                </a:uFill>
                <a:latin typeface="GeezTypeNet"/>
                <a:ea typeface="GeezTypeNet"/>
                <a:cs typeface="GeezTypeNet"/>
                <a:sym typeface="GeezTypeNet"/>
              </a:rPr>
              <a:t>-</a:t>
            </a:r>
            <a:r>
              <a:rPr lang="ti-ET" sz="3300" dirty="0" smtClean="0">
                <a:uFill>
                  <a:solidFill>
                    <a:srgbClr val="000000"/>
                  </a:solidFill>
                </a:uFill>
                <a:latin typeface="GeezTypeNet"/>
                <a:ea typeface="GeezTypeNet"/>
                <a:cs typeface="GeezTypeNet"/>
                <a:sym typeface="GeezTypeNet"/>
              </a:rPr>
              <a:t>ረት </a:t>
            </a:r>
            <a:r>
              <a:rPr lang="ti-ET" sz="3300" dirty="0">
                <a:uFill>
                  <a:solidFill>
                    <a:srgbClr val="000000"/>
                  </a:solidFill>
                </a:uFill>
                <a:latin typeface="GeezTypeNet"/>
                <a:ea typeface="GeezTypeNet"/>
                <a:cs typeface="GeezTypeNet"/>
                <a:sym typeface="GeezTypeNet"/>
              </a:rPr>
              <a:t>ምስ </a:t>
            </a:r>
            <a:r>
              <a:rPr lang="ti-ET" sz="3300" dirty="0" smtClean="0">
                <a:uFill>
                  <a:solidFill>
                    <a:srgbClr val="000000"/>
                  </a:solidFill>
                </a:uFill>
                <a:latin typeface="GeezTypeNet"/>
                <a:ea typeface="GeezTypeNet"/>
                <a:cs typeface="GeezTypeNet"/>
                <a:sym typeface="GeezTypeNet"/>
              </a:rPr>
              <a:t>ቅዱሳንካ</a:t>
            </a:r>
            <a:r>
              <a:rPr lang="en-CA" sz="3300" dirty="0" smtClean="0">
                <a:uFill>
                  <a:solidFill>
                    <a:srgbClr val="000000"/>
                  </a:solidFill>
                </a:uFill>
                <a:latin typeface="GeezTypeNet"/>
                <a:ea typeface="GeezTypeNet"/>
                <a:cs typeface="GeezTypeNet"/>
                <a:sym typeface="GeezTypeNet"/>
              </a:rPr>
              <a:t> </a:t>
            </a:r>
            <a:r>
              <a:rPr lang="ti-ET" sz="3300" dirty="0" smtClean="0">
                <a:uFill>
                  <a:solidFill>
                    <a:srgbClr val="000000"/>
                  </a:solidFill>
                </a:uFill>
                <a:latin typeface="GeezTypeNet"/>
                <a:ea typeface="GeezTypeNet"/>
                <a:cs typeface="GeezTypeNet"/>
                <a:sym typeface="GeezTypeNet"/>
              </a:rPr>
              <a:t>ይኹን።</a:t>
            </a:r>
            <a:r>
              <a:rPr lang="en-CA" sz="3300" dirty="0" smtClean="0">
                <a:uFill>
                  <a:solidFill>
                    <a:srgbClr val="000000"/>
                  </a:solidFill>
                </a:uFill>
                <a:latin typeface="GeezTypeNet"/>
                <a:ea typeface="GeezTypeNet"/>
                <a:cs typeface="GeezTypeNet"/>
                <a:sym typeface="GeezTypeNet"/>
              </a:rPr>
              <a:t> </a:t>
            </a:r>
            <a:r>
              <a:rPr lang="ti-ET" sz="3300" dirty="0" smtClean="0">
                <a:uFill>
                  <a:solidFill>
                    <a:srgbClr val="000000"/>
                  </a:solidFill>
                </a:uFill>
                <a:latin typeface="GeezTypeNet"/>
                <a:ea typeface="GeezTypeNet"/>
                <a:cs typeface="GeezTypeNet"/>
                <a:sym typeface="GeezTypeNet"/>
              </a:rPr>
              <a:t>ብጐይታናን </a:t>
            </a:r>
            <a:r>
              <a:rPr lang="ti-ET" sz="3300" dirty="0">
                <a:uFill>
                  <a:solidFill>
                    <a:srgbClr val="000000"/>
                  </a:solidFill>
                </a:uFill>
                <a:latin typeface="GeezTypeNet"/>
                <a:ea typeface="GeezTypeNet"/>
                <a:cs typeface="GeezTypeNet"/>
                <a:sym typeface="GeezTypeNet"/>
              </a:rPr>
              <a:t>መድኃኒናን ኢየሱስ ክርስቶስን ምስ </a:t>
            </a:r>
            <a:r>
              <a:rPr lang="ti-ET" sz="3300" dirty="0" smtClean="0">
                <a:uFill>
                  <a:solidFill>
                    <a:srgbClr val="000000"/>
                  </a:solidFill>
                </a:uFill>
                <a:latin typeface="GeezTypeNet"/>
                <a:ea typeface="GeezTypeNet"/>
                <a:cs typeface="GeezTypeNet"/>
                <a:sym typeface="GeezTypeNet"/>
              </a:rPr>
              <a:t>መንፈስ</a:t>
            </a:r>
            <a:endParaRPr lang="sk-SK" sz="3300" dirty="0">
              <a:latin typeface="GeezTypeNet" charset="0"/>
              <a:ea typeface="GeezTypeNet" charset="0"/>
              <a:cs typeface="GeezTypeNet" charset="0"/>
            </a:endParaRPr>
          </a:p>
        </p:txBody>
      </p:sp>
      <p:sp>
        <p:nvSpPr>
          <p:cNvPr id="20" name="Rectangle 19"/>
          <p:cNvSpPr/>
          <p:nvPr/>
        </p:nvSpPr>
        <p:spPr>
          <a:xfrm>
            <a:off x="7986411" y="-53936"/>
            <a:ext cx="4186826" cy="6869316"/>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latin typeface="GeezTypeNet"/>
                <a:ea typeface="GeezTypeNet"/>
                <a:cs typeface="GeezTypeNet"/>
                <a:sym typeface="GeezTypeNet"/>
              </a:rPr>
              <a:t>130.</a:t>
            </a:r>
            <a:r>
              <a:rPr lang="en-US" sz="3300" dirty="0" smtClean="0">
                <a:uFill>
                  <a:solidFill>
                    <a:srgbClr val="000000"/>
                  </a:solidFill>
                </a:uFill>
              </a:rPr>
              <a:t>And </a:t>
            </a:r>
            <a:r>
              <a:rPr lang="en-US" sz="3300" dirty="0">
                <a:uFill>
                  <a:solidFill>
                    <a:srgbClr val="000000"/>
                  </a:solidFill>
                </a:uFill>
              </a:rPr>
              <a:t>as thou hast made us worthy to receive thy holy mystery in this world, so also make our portion to be with thy saints in the </a:t>
            </a:r>
            <a:r>
              <a:rPr lang="en-US" sz="3300" dirty="0" err="1" smtClean="0">
                <a:uFill>
                  <a:solidFill>
                    <a:srgbClr val="000000"/>
                  </a:solidFill>
                </a:uFill>
              </a:rPr>
              <a:t>forthco-ming</a:t>
            </a:r>
            <a:r>
              <a:rPr lang="en-US" sz="3300" dirty="0" smtClean="0">
                <a:uFill>
                  <a:solidFill>
                    <a:srgbClr val="000000"/>
                  </a:solidFill>
                </a:uFill>
              </a:rPr>
              <a:t> </a:t>
            </a:r>
            <a:r>
              <a:rPr lang="en-US" sz="3300" dirty="0">
                <a:uFill>
                  <a:solidFill>
                    <a:srgbClr val="000000"/>
                  </a:solidFill>
                </a:uFill>
              </a:rPr>
              <a:t>resurrection from the dead, </a:t>
            </a:r>
            <a:endParaRPr lang="en-US" sz="3300" dirty="0"/>
          </a:p>
        </p:txBody>
      </p:sp>
      <p:sp>
        <p:nvSpPr>
          <p:cNvPr id="2" name="Rectangle 1"/>
          <p:cNvSpPr/>
          <p:nvPr/>
        </p:nvSpPr>
        <p:spPr>
          <a:xfrm>
            <a:off x="-22423" y="-62079"/>
            <a:ext cx="4157695" cy="6948056"/>
          </a:xfrm>
          <a:prstGeom prst="rect">
            <a:avLst/>
          </a:prstGeom>
        </p:spPr>
        <p:txBody>
          <a:bodyPr wrap="square">
            <a:spAutoFit/>
          </a:bodyPr>
          <a:lstStyle/>
          <a:p>
            <a:pPr marL="40639" marR="40639">
              <a:lnSpc>
                <a:spcPct val="150000"/>
              </a:lnSpc>
              <a:spcBef>
                <a:spcPts val="600"/>
              </a:spcBef>
              <a:defRPr sz="1800">
                <a:uFillTx/>
              </a:defRPr>
            </a:pPr>
            <a:r>
              <a:rPr lang="ti-ET" sz="1400" dirty="0">
                <a:uFill>
                  <a:solidFill>
                    <a:srgbClr val="000000"/>
                  </a:solidFill>
                </a:uFill>
                <a:latin typeface="GeezTypeNet"/>
                <a:ea typeface="GeezTypeNet"/>
                <a:cs typeface="GeezTypeNet"/>
                <a:sym typeface="GeezTypeNet"/>
              </a:rPr>
              <a:t>፻፴</a:t>
            </a:r>
            <a:r>
              <a:rPr lang="ti-ET" sz="1400" dirty="0" smtClean="0">
                <a:uFill>
                  <a:solidFill>
                    <a:srgbClr val="000000"/>
                  </a:solidFill>
                </a:uFill>
                <a:latin typeface="GeezTypeNet"/>
                <a:ea typeface="GeezTypeNet"/>
                <a:cs typeface="GeezTypeNet"/>
                <a:sym typeface="GeezTypeNet"/>
              </a:rPr>
              <a:t>.</a:t>
            </a:r>
            <a:r>
              <a:rPr lang="ti-ET" sz="3300" dirty="0" smtClean="0">
                <a:uFill>
                  <a:solidFill>
                    <a:srgbClr val="000000"/>
                  </a:solidFill>
                </a:uFill>
                <a:latin typeface="GeezTypeNet"/>
                <a:ea typeface="GeezTypeNet"/>
                <a:cs typeface="GeezTypeNet"/>
                <a:sym typeface="GeezTypeNet"/>
              </a:rPr>
              <a:t>ወበከመ </a:t>
            </a:r>
            <a:r>
              <a:rPr lang="ti-ET" sz="3300" dirty="0">
                <a:uFill>
                  <a:solidFill>
                    <a:srgbClr val="000000"/>
                  </a:solidFill>
                </a:uFill>
                <a:latin typeface="GeezTypeNet"/>
                <a:ea typeface="GeezTypeNet"/>
                <a:cs typeface="GeezTypeNet"/>
                <a:sym typeface="GeezTypeNet"/>
              </a:rPr>
              <a:t>ከፈልከነ በዝ ዓለም ንሥኣተ ቅዱስ ምሥጢርከ ከማሁ በዘሀሎ ትንሣኤ ሙታን ኅቡረ ምስለ ቅዱሳኒከ ይኩን ክፍልነ በእግዚእነ ወመድኃኒነ ኢየሱስ ክርስቶስ ዘቦቱ ለከ ምስሌሁ ወምስለ </a:t>
            </a:r>
            <a:r>
              <a:rPr lang="ti-ET" sz="3300" dirty="0" smtClean="0">
                <a:uFill>
                  <a:solidFill>
                    <a:srgbClr val="000000"/>
                  </a:solidFill>
                </a:uFill>
                <a:latin typeface="GeezTypeNet"/>
                <a:ea typeface="GeezTypeNet"/>
                <a:cs typeface="GeezTypeNet"/>
                <a:sym typeface="GeezTypeNet"/>
              </a:rPr>
              <a:t>ቅዱስ</a:t>
            </a:r>
            <a:endParaRPr lang="it-IT" sz="3300" dirty="0"/>
          </a:p>
        </p:txBody>
      </p:sp>
    </p:spTree>
    <p:extLst>
      <p:ext uri="{BB962C8B-B14F-4D97-AF65-F5344CB8AC3E}">
        <p14:creationId xmlns:p14="http://schemas.microsoft.com/office/powerpoint/2010/main" val="426588923"/>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3970318"/>
          </a:xfrm>
          <a:prstGeom prst="rect">
            <a:avLst/>
          </a:prstGeom>
        </p:spPr>
        <p:txBody>
          <a:bodyPr wrap="square">
            <a:spAutoFit/>
          </a:bodyPr>
          <a:lstStyle/>
          <a:p>
            <a:pPr marL="40639" marR="40639">
              <a:lnSpc>
                <a:spcPct val="150000"/>
              </a:lnSpc>
              <a:spcBef>
                <a:spcPts val="600"/>
              </a:spcBef>
              <a:defRPr sz="1800">
                <a:uFillTx/>
              </a:defRPr>
            </a:pPr>
            <a:r>
              <a:rPr lang="ti-ET" sz="3600" dirty="0" smtClean="0">
                <a:uFill>
                  <a:solidFill>
                    <a:srgbClr val="000000"/>
                  </a:solidFill>
                </a:uFill>
                <a:latin typeface="GeezTypeNet"/>
                <a:ea typeface="GeezTypeNet"/>
                <a:cs typeface="GeezTypeNet"/>
                <a:sym typeface="GeezTypeNet"/>
              </a:rPr>
              <a:t>ቅዱስን </a:t>
            </a:r>
            <a:r>
              <a:rPr lang="ti-ET" sz="3600" dirty="0">
                <a:uFill>
                  <a:solidFill>
                    <a:srgbClr val="000000"/>
                  </a:solidFill>
                </a:uFill>
                <a:latin typeface="GeezTypeNet"/>
                <a:ea typeface="GeezTypeNet"/>
                <a:cs typeface="GeezTypeNet"/>
                <a:sym typeface="GeezTypeNet"/>
              </a:rPr>
              <a:t>ብእኡ ዘሎካ ክብርን ጽንዓትን ንዘለዓለም ዓለም ኣሜን።</a:t>
            </a:r>
          </a:p>
          <a:p>
            <a:pPr fontAlgn="t"/>
            <a:r>
              <a:rPr lang="en-CA" sz="3600" dirty="0" smtClean="0">
                <a:solidFill>
                  <a:srgbClr val="FFFF00"/>
                </a:solidFill>
                <a:latin typeface="GeezTypeNet" charset="0"/>
                <a:ea typeface="GeezTypeNet" charset="0"/>
                <a:cs typeface="GeezTypeNet" charset="0"/>
              </a:rPr>
              <a:t>ይ.</a:t>
            </a:r>
            <a:r>
              <a:rPr lang="sk-SK" sz="3600" dirty="0" smtClean="0">
                <a:solidFill>
                  <a:srgbClr val="FFFF00"/>
                </a:solidFill>
                <a:latin typeface="GeezTypeNet" charset="0"/>
                <a:ea typeface="GeezTypeNet" charset="0"/>
                <a:cs typeface="GeezTypeNet" charset="0"/>
              </a:rPr>
              <a:t>ሕ. </a:t>
            </a:r>
            <a:r>
              <a:rPr lang="sk-SK" sz="3600" dirty="0">
                <a:latin typeface="GeezTypeNet" charset="0"/>
                <a:ea typeface="GeezTypeNet" charset="0"/>
                <a:cs typeface="GeezTypeNet" charset="0"/>
              </a:rPr>
              <a:t>…</a:t>
            </a:r>
            <a:r>
              <a:rPr lang="sk-SK" sz="3600" dirty="0" err="1">
                <a:latin typeface="GeezTypeNet" charset="0"/>
                <a:ea typeface="GeezTypeNet" charset="0"/>
                <a:cs typeface="GeezTypeNet" charset="0"/>
              </a:rPr>
              <a:t>Lô</a:t>
            </a:r>
            <a:r>
              <a:rPr lang="sk-SK" sz="3600" dirty="0">
                <a:latin typeface="GeezTypeNet" charset="0"/>
                <a:ea typeface="GeezTypeNet" charset="0"/>
                <a:cs typeface="GeezTypeNet" charset="0"/>
              </a:rPr>
              <a:t>}; </a:t>
            </a:r>
          </a:p>
        </p:txBody>
      </p:sp>
      <p:sp>
        <p:nvSpPr>
          <p:cNvPr id="20" name="Rectangle 19"/>
          <p:cNvSpPr/>
          <p:nvPr/>
        </p:nvSpPr>
        <p:spPr>
          <a:xfrm>
            <a:off x="7986411" y="-53936"/>
            <a:ext cx="4186826" cy="6009337"/>
          </a:xfrm>
          <a:prstGeom prst="rect">
            <a:avLst/>
          </a:prstGeom>
        </p:spPr>
        <p:txBody>
          <a:bodyPr wrap="square">
            <a:spAutoFit/>
          </a:bodyPr>
          <a:lstStyle/>
          <a:p>
            <a:pPr marL="40639" marR="40639">
              <a:lnSpc>
                <a:spcPct val="150000"/>
              </a:lnSpc>
              <a:spcBef>
                <a:spcPts val="600"/>
              </a:spcBef>
              <a:defRPr sz="1800">
                <a:uFillTx/>
              </a:defRPr>
            </a:pPr>
            <a:r>
              <a:rPr lang="en-US" sz="3300" dirty="0" smtClean="0">
                <a:uFill>
                  <a:solidFill>
                    <a:srgbClr val="000000"/>
                  </a:solidFill>
                </a:uFill>
              </a:rPr>
              <a:t>through </a:t>
            </a:r>
            <a:r>
              <a:rPr lang="en-US" sz="3300" dirty="0">
                <a:uFill>
                  <a:solidFill>
                    <a:srgbClr val="000000"/>
                  </a:solidFill>
                </a:uFill>
              </a:rPr>
              <a:t>our Lord and our </a:t>
            </a:r>
            <a:r>
              <a:rPr lang="en-US" sz="3300" dirty="0" err="1">
                <a:uFill>
                  <a:solidFill>
                    <a:srgbClr val="000000"/>
                  </a:solidFill>
                </a:uFill>
              </a:rPr>
              <a:t>Saviour</a:t>
            </a:r>
            <a:r>
              <a:rPr lang="en-US" sz="3300" dirty="0">
                <a:uFill>
                  <a:solidFill>
                    <a:srgbClr val="000000"/>
                  </a:solidFill>
                </a:uFill>
              </a:rPr>
              <a:t> Jesus Christ, through whom to thee with him and with the Holy Spirit be glory and dominion, both now and ever</a:t>
            </a:r>
          </a:p>
          <a:p>
            <a:pPr marL="40639" marR="40639">
              <a:spcBef>
                <a:spcPts val="600"/>
              </a:spcBef>
              <a:buClr>
                <a:srgbClr val="000000"/>
              </a:buClr>
              <a:buFont typeface="Arial"/>
              <a:defRPr sz="2800"/>
            </a:pPr>
            <a:r>
              <a:rPr lang="en-US" sz="3300" b="1" dirty="0" smtClean="0">
                <a:solidFill>
                  <a:srgbClr val="FFFF00"/>
                </a:solidFill>
              </a:rPr>
              <a:t>People</a:t>
            </a:r>
            <a:r>
              <a:rPr lang="en-US" sz="3300" b="1" dirty="0">
                <a:solidFill>
                  <a:srgbClr val="FFFF00"/>
                </a:solidFill>
              </a:rPr>
              <a:t>:-</a:t>
            </a:r>
            <a:r>
              <a:rPr lang="en-US" sz="3300" dirty="0">
                <a:solidFill>
                  <a:srgbClr val="FFFF00"/>
                </a:solidFill>
              </a:rPr>
              <a:t>  </a:t>
            </a:r>
            <a:r>
              <a:rPr lang="en-US" sz="3300" dirty="0"/>
              <a:t>Amen</a:t>
            </a:r>
          </a:p>
        </p:txBody>
      </p:sp>
      <p:sp>
        <p:nvSpPr>
          <p:cNvPr id="2" name="Rectangle 1"/>
          <p:cNvSpPr/>
          <p:nvPr/>
        </p:nvSpPr>
        <p:spPr>
          <a:xfrm>
            <a:off x="-22422" y="-62079"/>
            <a:ext cx="4063082" cy="4047262"/>
          </a:xfrm>
          <a:prstGeom prst="rect">
            <a:avLst/>
          </a:prstGeom>
        </p:spPr>
        <p:txBody>
          <a:bodyPr wrap="square">
            <a:spAutoFit/>
          </a:bodyPr>
          <a:lstStyle/>
          <a:p>
            <a:pPr marL="40639" marR="40639">
              <a:lnSpc>
                <a:spcPct val="150000"/>
              </a:lnSpc>
              <a:spcBef>
                <a:spcPts val="600"/>
              </a:spcBef>
              <a:defRPr sz="1800">
                <a:uFillTx/>
              </a:defRPr>
            </a:pPr>
            <a:r>
              <a:rPr lang="ti-ET" sz="3600" dirty="0" smtClean="0">
                <a:uFill>
                  <a:solidFill>
                    <a:srgbClr val="000000"/>
                  </a:solidFill>
                </a:uFill>
                <a:latin typeface="GeezTypeNet"/>
                <a:ea typeface="GeezTypeNet"/>
                <a:cs typeface="GeezTypeNet"/>
                <a:sym typeface="GeezTypeNet"/>
              </a:rPr>
              <a:t>መንፈስ </a:t>
            </a:r>
            <a:r>
              <a:rPr lang="ti-ET" sz="3600" dirty="0">
                <a:uFill>
                  <a:solidFill>
                    <a:srgbClr val="000000"/>
                  </a:solidFill>
                </a:uFill>
                <a:latin typeface="GeezTypeNet"/>
                <a:ea typeface="GeezTypeNet"/>
                <a:cs typeface="GeezTypeNet"/>
                <a:sym typeface="GeezTypeNet"/>
              </a:rPr>
              <a:t>ስብሓት ወእኂዝ ይእዜኒ ወዘልፈኒ ወለዓለም ዓለም ኣሜን።</a:t>
            </a:r>
          </a:p>
          <a:p>
            <a:pPr marL="40639" marR="40639">
              <a:spcBef>
                <a:spcPts val="600"/>
              </a:spcBef>
              <a:buClr>
                <a:srgbClr val="000000"/>
              </a:buClr>
              <a:buFont typeface="GeezTypeNet"/>
              <a:defRPr sz="2800"/>
            </a:pPr>
            <a:r>
              <a:rPr lang="it-IT" sz="3600" dirty="0" smtClean="0">
                <a:solidFill>
                  <a:srgbClr val="FFFF00"/>
                </a:solidFill>
                <a:latin typeface="GeezTypeNet"/>
                <a:ea typeface="GeezTypeNet"/>
                <a:cs typeface="GeezTypeNet"/>
                <a:sym typeface="GeezTypeNet"/>
              </a:rPr>
              <a:t>ይ.ሕ. </a:t>
            </a:r>
            <a:r>
              <a:rPr lang="it-IT" sz="3600" dirty="0">
                <a:latin typeface="GeezTypeNet"/>
                <a:ea typeface="GeezTypeNet"/>
                <a:cs typeface="GeezTypeNet"/>
                <a:sym typeface="GeezTypeNet"/>
              </a:rPr>
              <a:t>…</a:t>
            </a:r>
            <a:r>
              <a:rPr lang="it-IT" sz="3600" dirty="0" err="1">
                <a:latin typeface="GeezTypeNet"/>
                <a:ea typeface="GeezTypeNet"/>
                <a:cs typeface="GeezTypeNet"/>
                <a:sym typeface="GeezTypeNet"/>
              </a:rPr>
              <a:t>Lô</a:t>
            </a:r>
            <a:r>
              <a:rPr lang="it-IT" sz="3600" dirty="0">
                <a:latin typeface="GeezTypeNet"/>
                <a:ea typeface="GeezTypeNet"/>
                <a:cs typeface="GeezTypeNet"/>
                <a:sym typeface="GeezTypeNet"/>
              </a:rPr>
              <a:t>}</a:t>
            </a:r>
            <a:r>
              <a:rPr lang="it-IT" sz="3600" dirty="0"/>
              <a:t> </a:t>
            </a:r>
          </a:p>
        </p:txBody>
      </p:sp>
      <p:sp>
        <p:nvSpPr>
          <p:cNvPr id="3" name="Quad Arrow 2"/>
          <p:cNvSpPr/>
          <p:nvPr/>
        </p:nvSpPr>
        <p:spPr>
          <a:xfrm>
            <a:off x="1301014" y="4510584"/>
            <a:ext cx="791570" cy="764275"/>
          </a:xfrm>
          <a:prstGeom prst="quad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Quad Arrow 7"/>
          <p:cNvSpPr/>
          <p:nvPr/>
        </p:nvSpPr>
        <p:spPr>
          <a:xfrm>
            <a:off x="5283836" y="4635835"/>
            <a:ext cx="791570" cy="764275"/>
          </a:xfrm>
          <a:prstGeom prst="quad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Quad Arrow 8"/>
          <p:cNvSpPr/>
          <p:nvPr/>
        </p:nvSpPr>
        <p:spPr>
          <a:xfrm>
            <a:off x="9684039" y="5990443"/>
            <a:ext cx="791570" cy="764275"/>
          </a:xfrm>
          <a:prstGeom prst="quad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52394623"/>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4400" dirty="0" err="1" smtClean="0"/>
              <a:t>ብኢድ</a:t>
            </a:r>
            <a:r>
              <a:rPr lang="en-CA" sz="4400" dirty="0" smtClean="0"/>
              <a:t> </a:t>
            </a:r>
            <a:r>
              <a:rPr lang="en-CA" sz="4400" dirty="0" err="1"/>
              <a:t>ኣገልጋሊኡ</a:t>
            </a:r>
            <a:r>
              <a:rPr lang="en-CA" sz="4400" dirty="0"/>
              <a:t> </a:t>
            </a:r>
            <a:r>
              <a:rPr lang="en-CA" sz="4400" dirty="0" err="1"/>
              <a:t>ካህን</a:t>
            </a:r>
            <a:r>
              <a:rPr lang="en-CA" sz="4400" dirty="0"/>
              <a:t> </a:t>
            </a:r>
            <a:r>
              <a:rPr lang="en-CA" sz="4400" dirty="0" err="1"/>
              <a:t>ምእንቲ</a:t>
            </a:r>
            <a:r>
              <a:rPr lang="en-CA" sz="4400" dirty="0"/>
              <a:t> </a:t>
            </a:r>
            <a:r>
              <a:rPr lang="en-CA" sz="4400" dirty="0" err="1" smtClean="0"/>
              <a:t>ክባርኸ</a:t>
            </a:r>
            <a:endParaRPr lang="en-CA" sz="4400" dirty="0" smtClean="0"/>
          </a:p>
          <a:p>
            <a:r>
              <a:rPr lang="en-CA" sz="4400" dirty="0" err="1" smtClean="0"/>
              <a:t>ኩም</a:t>
            </a:r>
            <a:r>
              <a:rPr lang="en-CA" sz="4400" dirty="0" smtClean="0"/>
              <a:t> </a:t>
            </a:r>
            <a:r>
              <a:rPr lang="en-CA" sz="4400" dirty="0" err="1"/>
              <a:t>ኣብ</a:t>
            </a:r>
            <a:r>
              <a:rPr lang="en-CA" sz="4400" dirty="0"/>
              <a:t> </a:t>
            </a:r>
            <a:r>
              <a:rPr lang="en-CA" sz="4400" dirty="0" err="1"/>
              <a:t>ቅድሚ</a:t>
            </a:r>
            <a:r>
              <a:rPr lang="en-CA" sz="4400" dirty="0"/>
              <a:t> </a:t>
            </a:r>
            <a:r>
              <a:rPr lang="en-CA" sz="4400" dirty="0" err="1" smtClean="0"/>
              <a:t>እግ</a:t>
            </a:r>
            <a:endParaRPr lang="en-CA" sz="4400" dirty="0" smtClean="0"/>
          </a:p>
          <a:p>
            <a:r>
              <a:rPr lang="en-CA" sz="4400" dirty="0" err="1" smtClean="0"/>
              <a:t>ዚኣብሔር</a:t>
            </a:r>
            <a:r>
              <a:rPr lang="en-CA" sz="4400" dirty="0" smtClean="0"/>
              <a:t> </a:t>
            </a:r>
            <a:r>
              <a:rPr lang="en-CA" sz="4400" dirty="0" err="1" smtClean="0"/>
              <a:t>ኣምላኽና</a:t>
            </a:r>
            <a:r>
              <a:rPr lang="en-CA" sz="4400" dirty="0" smtClean="0"/>
              <a:t> </a:t>
            </a:r>
            <a:r>
              <a:rPr lang="en-CA" sz="4400" dirty="0" err="1"/>
              <a:t>ኣርእስኩም</a:t>
            </a:r>
            <a:r>
              <a:rPr lang="en-CA" sz="4400" dirty="0"/>
              <a:t> </a:t>
            </a:r>
            <a:r>
              <a:rPr lang="en-CA" sz="4400" dirty="0" err="1"/>
              <a:t>ኣድንኑ</a:t>
            </a:r>
            <a:r>
              <a:rPr lang="en-CA" sz="4400" dirty="0" smtClean="0"/>
              <a:t>።</a:t>
            </a:r>
          </a:p>
          <a:p>
            <a:r>
              <a:rPr lang="en-CA" sz="4400" dirty="0" err="1" smtClean="0">
                <a:solidFill>
                  <a:srgbClr val="FFFF00"/>
                </a:solidFill>
              </a:rPr>
              <a:t>ይ.ሕ</a:t>
            </a:r>
            <a:r>
              <a:rPr lang="en-CA" sz="4400" dirty="0" smtClean="0">
                <a:solidFill>
                  <a:srgbClr val="FFFF00"/>
                </a:solidFill>
              </a:rPr>
              <a:t>.</a:t>
            </a:r>
          </a:p>
          <a:p>
            <a:r>
              <a:rPr lang="en-CA" sz="4400" dirty="0" smtClean="0">
                <a:solidFill>
                  <a:srgbClr val="FFFF00"/>
                </a:solidFill>
              </a:rPr>
              <a:t> </a:t>
            </a:r>
            <a:r>
              <a:rPr lang="en-CA" sz="4400" dirty="0" err="1"/>
              <a:t>ኣሜን</a:t>
            </a:r>
            <a:r>
              <a:rPr lang="en-CA" sz="4400" dirty="0"/>
              <a:t> </a:t>
            </a:r>
            <a:r>
              <a:rPr lang="en-CA" sz="4400" dirty="0" err="1"/>
              <a:t>እግዚኣብሄር</a:t>
            </a:r>
            <a:r>
              <a:rPr lang="en-CA" sz="4400" dirty="0"/>
              <a:t> </a:t>
            </a:r>
            <a:r>
              <a:rPr lang="en-CA" sz="4400" dirty="0" err="1"/>
              <a:t>ይባርኸና</a:t>
            </a:r>
            <a:r>
              <a:rPr lang="en-CA" sz="4400" dirty="0"/>
              <a:t> </a:t>
            </a:r>
            <a:r>
              <a:rPr lang="en-CA" sz="4400" dirty="0" err="1"/>
              <a:t>ይቕረ’ውን</a:t>
            </a:r>
            <a:r>
              <a:rPr lang="en-CA" sz="4400" dirty="0"/>
              <a:t> </a:t>
            </a:r>
            <a:r>
              <a:rPr lang="en-CA" sz="4400" dirty="0" err="1"/>
              <a:t>ይበለልና</a:t>
            </a:r>
            <a:r>
              <a:rPr lang="en-CA" sz="4400" dirty="0"/>
              <a:t>።</a:t>
            </a:r>
          </a:p>
        </p:txBody>
      </p:sp>
      <p:sp>
        <p:nvSpPr>
          <p:cNvPr id="20" name="Rectangle 19"/>
          <p:cNvSpPr/>
          <p:nvPr/>
        </p:nvSpPr>
        <p:spPr>
          <a:xfrm>
            <a:off x="7986411" y="-53936"/>
            <a:ext cx="4186826" cy="660950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b="1" dirty="0">
                <a:solidFill>
                  <a:srgbClr val="92D050"/>
                </a:solidFill>
              </a:rPr>
              <a:t>Deacon:-</a:t>
            </a:r>
            <a:r>
              <a:rPr lang="en-US" sz="3100" dirty="0">
                <a:solidFill>
                  <a:srgbClr val="92D050"/>
                </a:solidFill>
              </a:rPr>
              <a:t> </a:t>
            </a:r>
            <a:r>
              <a:rPr lang="en-US" sz="3100" dirty="0" smtClean="0"/>
              <a:t>Bow </a:t>
            </a:r>
            <a:r>
              <a:rPr lang="en-US" sz="3100" dirty="0"/>
              <a:t>your heads in front of the Lord our God, that He may bless you at the hand of His servant the priest.</a:t>
            </a:r>
          </a:p>
          <a:p>
            <a:pPr marL="40639" marR="40639">
              <a:lnSpc>
                <a:spcPct val="150000"/>
              </a:lnSpc>
              <a:spcBef>
                <a:spcPts val="600"/>
              </a:spcBef>
              <a:buClr>
                <a:srgbClr val="0329D6"/>
              </a:buClr>
              <a:buFont typeface="Arial"/>
              <a:defRPr sz="2800"/>
            </a:pPr>
            <a:r>
              <a:rPr lang="en-US" sz="3100" b="1" dirty="0">
                <a:solidFill>
                  <a:srgbClr val="FFFF00"/>
                </a:solidFill>
                <a:uFill>
                  <a:solidFill>
                    <a:srgbClr val="0329D6"/>
                  </a:solidFill>
                </a:uFill>
              </a:rPr>
              <a:t>People</a:t>
            </a:r>
            <a:r>
              <a:rPr lang="en-US" sz="3100" b="1" dirty="0" smtClean="0">
                <a:solidFill>
                  <a:srgbClr val="FFFF00"/>
                </a:solidFill>
                <a:uFill>
                  <a:solidFill>
                    <a:srgbClr val="0329D6"/>
                  </a:solidFill>
                </a:uFill>
              </a:rPr>
              <a:t>:</a:t>
            </a:r>
            <a:r>
              <a:rPr lang="en-US" sz="3100" dirty="0" smtClean="0">
                <a:solidFill>
                  <a:srgbClr val="FFFF00"/>
                </a:solidFill>
                <a:uFill>
                  <a:solidFill>
                    <a:srgbClr val="0329D6"/>
                  </a:solidFill>
                </a:uFill>
              </a:rPr>
              <a:t>  </a:t>
            </a:r>
            <a:r>
              <a:rPr lang="en-US" sz="3100" dirty="0" smtClean="0">
                <a:solidFill>
                  <a:schemeClr val="tx1">
                    <a:lumMod val="95000"/>
                  </a:schemeClr>
                </a:solidFill>
                <a:uFill>
                  <a:solidFill>
                    <a:srgbClr val="0329D6"/>
                  </a:solidFill>
                </a:uFill>
              </a:rPr>
              <a:t>Amen</a:t>
            </a:r>
            <a:r>
              <a:rPr lang="en-US" sz="3100" dirty="0">
                <a:solidFill>
                  <a:schemeClr val="tx1">
                    <a:lumMod val="95000"/>
                  </a:schemeClr>
                </a:solidFill>
                <a:uFill>
                  <a:solidFill>
                    <a:srgbClr val="0329D6"/>
                  </a:solidFill>
                </a:uFill>
              </a:rPr>
              <a:t>, may He bless us at the hand of His servant the priest. </a:t>
            </a:r>
          </a:p>
        </p:txBody>
      </p:sp>
      <p:sp>
        <p:nvSpPr>
          <p:cNvPr id="2" name="Rectangle 1"/>
          <p:cNvSpPr/>
          <p:nvPr/>
        </p:nvSpPr>
        <p:spPr>
          <a:xfrm>
            <a:off x="-22423" y="79624"/>
            <a:ext cx="4137223"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4400" dirty="0" err="1" smtClean="0"/>
              <a:t>አድንኑ</a:t>
            </a:r>
            <a:r>
              <a:rPr lang="en-CA" sz="4400" dirty="0" smtClean="0"/>
              <a:t> </a:t>
            </a:r>
            <a:r>
              <a:rPr lang="en-CA" sz="4400" dirty="0" err="1" smtClean="0"/>
              <a:t>አርእስቲክሙ</a:t>
            </a:r>
            <a:r>
              <a:rPr lang="en-CA" sz="4400" dirty="0" smtClean="0"/>
              <a:t> </a:t>
            </a:r>
            <a:r>
              <a:rPr lang="en-CA" sz="4400" dirty="0" err="1"/>
              <a:t>ቅድመ</a:t>
            </a:r>
            <a:r>
              <a:rPr lang="en-CA" sz="4400" dirty="0"/>
              <a:t> </a:t>
            </a:r>
            <a:r>
              <a:rPr lang="en-CA" sz="4400" dirty="0" err="1" smtClean="0"/>
              <a:t>እግዚአብሔር</a:t>
            </a:r>
            <a:r>
              <a:rPr lang="en-CA" sz="4400" dirty="0" smtClean="0"/>
              <a:t> </a:t>
            </a:r>
            <a:r>
              <a:rPr lang="en-CA" sz="4400" dirty="0" err="1"/>
              <a:t>አምላክነ</a:t>
            </a:r>
            <a:r>
              <a:rPr lang="en-CA" sz="4400" dirty="0"/>
              <a:t> </a:t>
            </a:r>
            <a:r>
              <a:rPr lang="en-CA" sz="4400" dirty="0" err="1"/>
              <a:t>በእደ</a:t>
            </a:r>
            <a:r>
              <a:rPr lang="en-CA" sz="4400" dirty="0"/>
              <a:t> </a:t>
            </a:r>
            <a:r>
              <a:rPr lang="en-CA" sz="4400" dirty="0" err="1"/>
              <a:t>ገብሩ</a:t>
            </a:r>
            <a:r>
              <a:rPr lang="en-CA" sz="4400" dirty="0"/>
              <a:t> </a:t>
            </a:r>
            <a:r>
              <a:rPr lang="en-CA" sz="4400" dirty="0" err="1"/>
              <a:t>ካህን</a:t>
            </a:r>
            <a:r>
              <a:rPr lang="en-CA" sz="4400" dirty="0"/>
              <a:t> </a:t>
            </a:r>
            <a:r>
              <a:rPr lang="en-CA" sz="4400" dirty="0" err="1"/>
              <a:t>ከመ</a:t>
            </a:r>
            <a:r>
              <a:rPr lang="en-CA" sz="4400" dirty="0"/>
              <a:t> </a:t>
            </a:r>
            <a:r>
              <a:rPr lang="en-CA" sz="4400" dirty="0" err="1"/>
              <a:t>ይባርከነ</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endParaRPr lang="en-CA" sz="4400" dirty="0" smtClean="0">
              <a:solidFill>
                <a:srgbClr val="FFFF00"/>
              </a:solidFill>
            </a:endParaRPr>
          </a:p>
          <a:p>
            <a:r>
              <a:rPr lang="en-CA" sz="4400" dirty="0" err="1" smtClean="0"/>
              <a:t>አሜን</a:t>
            </a:r>
            <a:r>
              <a:rPr lang="en-CA" sz="4400" dirty="0" smtClean="0"/>
              <a:t> </a:t>
            </a:r>
            <a:r>
              <a:rPr lang="en-CA" sz="4400" dirty="0" err="1" smtClean="0"/>
              <a:t>እግዚአብሔር</a:t>
            </a:r>
            <a:r>
              <a:rPr lang="en-CA" sz="4400" dirty="0" smtClean="0"/>
              <a:t> </a:t>
            </a:r>
            <a:r>
              <a:rPr lang="en-CA" sz="4400" dirty="0" err="1"/>
              <a:t>ይባርከነ</a:t>
            </a:r>
            <a:r>
              <a:rPr lang="en-CA" sz="4400" dirty="0"/>
              <a:t> </a:t>
            </a:r>
            <a:r>
              <a:rPr lang="en-CA" sz="4400" dirty="0" err="1"/>
              <a:t>ወይሣሃለነ</a:t>
            </a:r>
            <a:r>
              <a:rPr lang="en-CA" sz="4400" dirty="0"/>
              <a:t>።</a:t>
            </a:r>
          </a:p>
        </p:txBody>
      </p:sp>
    </p:spTree>
    <p:extLst>
      <p:ext uri="{BB962C8B-B14F-4D97-AF65-F5344CB8AC3E}">
        <p14:creationId xmlns:p14="http://schemas.microsoft.com/office/powerpoint/2010/main" val="3081165153"/>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a:t>ኦ </a:t>
            </a:r>
            <a:r>
              <a:rPr lang="en-CA" sz="4000" dirty="0" err="1"/>
              <a:t>ጐይታ</a:t>
            </a:r>
            <a:r>
              <a:rPr lang="en-CA" sz="4000" dirty="0"/>
              <a:t> </a:t>
            </a:r>
            <a:r>
              <a:rPr lang="en-CA" sz="4000" dirty="0" err="1"/>
              <a:t>ሕዝብኻ</a:t>
            </a:r>
            <a:r>
              <a:rPr lang="en-CA" sz="4000" dirty="0"/>
              <a:t> </a:t>
            </a:r>
            <a:r>
              <a:rPr lang="en-CA" sz="4000" dirty="0" err="1"/>
              <a:t>ኣድሕን</a:t>
            </a:r>
            <a:r>
              <a:rPr lang="en-CA" sz="4000" dirty="0"/>
              <a:t> </a:t>
            </a:r>
            <a:r>
              <a:rPr lang="en-CA" sz="4000" dirty="0" err="1"/>
              <a:t>ርስትኻ’ውን</a:t>
            </a:r>
            <a:r>
              <a:rPr lang="en-CA" sz="4000" dirty="0"/>
              <a:t> </a:t>
            </a:r>
            <a:r>
              <a:rPr lang="en-CA" sz="4000" dirty="0" err="1" smtClean="0"/>
              <a:t>ባርኽ</a:t>
            </a:r>
            <a:r>
              <a:rPr lang="en-CA" sz="4000" dirty="0" smtClean="0"/>
              <a:t>። </a:t>
            </a:r>
            <a:r>
              <a:rPr lang="en-CA" sz="2000" dirty="0">
                <a:solidFill>
                  <a:srgbClr val="FFC000"/>
                </a:solidFill>
              </a:rPr>
              <a:t>(</a:t>
            </a:r>
            <a:r>
              <a:rPr lang="en-CA" sz="2000" dirty="0" err="1">
                <a:solidFill>
                  <a:srgbClr val="FFC000"/>
                </a:solidFill>
              </a:rPr>
              <a:t>ቡራኬ</a:t>
            </a:r>
            <a:r>
              <a:rPr lang="en-CA" sz="2000" dirty="0">
                <a:solidFill>
                  <a:srgbClr val="FFC000"/>
                </a:solidFill>
              </a:rPr>
              <a:t> 3 </a:t>
            </a:r>
            <a:r>
              <a:rPr lang="en-CA" sz="2000" dirty="0" err="1">
                <a:solidFill>
                  <a:srgbClr val="FFC000"/>
                </a:solidFill>
              </a:rPr>
              <a:t>ግዜ</a:t>
            </a:r>
            <a:r>
              <a:rPr lang="en-CA" sz="2000" dirty="0">
                <a:solidFill>
                  <a:srgbClr val="FFC000"/>
                </a:solidFill>
              </a:rPr>
              <a:t>) </a:t>
            </a:r>
            <a:r>
              <a:rPr lang="en-CA" sz="4000" dirty="0" err="1"/>
              <a:t>ክሳዕ</a:t>
            </a:r>
            <a:r>
              <a:rPr lang="en-CA" sz="4000" dirty="0"/>
              <a:t> </a:t>
            </a:r>
            <a:r>
              <a:rPr lang="en-CA" sz="4000" dirty="0" err="1" smtClean="0"/>
              <a:t>ዘለኣለም</a:t>
            </a:r>
            <a:r>
              <a:rPr lang="en-CA" sz="4000" dirty="0" smtClean="0"/>
              <a:t> </a:t>
            </a:r>
            <a:r>
              <a:rPr lang="en-CA" sz="4000" dirty="0" err="1"/>
              <a:t>ጓስዮምን</a:t>
            </a:r>
            <a:r>
              <a:rPr lang="en-CA" sz="4000" dirty="0"/>
              <a:t> </a:t>
            </a:r>
            <a:r>
              <a:rPr lang="en-CA" sz="4000" dirty="0" err="1"/>
              <a:t>ልዕል</a:t>
            </a:r>
            <a:r>
              <a:rPr lang="en-CA" sz="4000" dirty="0"/>
              <a:t> </a:t>
            </a:r>
            <a:r>
              <a:rPr lang="en-CA" sz="4000" dirty="0" err="1" smtClean="0"/>
              <a:t>ኣብሎምን</a:t>
            </a:r>
            <a:r>
              <a:rPr lang="en-CA" sz="4000" dirty="0"/>
              <a:t>፥ </a:t>
            </a:r>
            <a:r>
              <a:rPr lang="en-CA" sz="4000" dirty="0" err="1"/>
              <a:t>ብኽቡር</a:t>
            </a:r>
            <a:r>
              <a:rPr lang="en-CA" sz="4000" dirty="0"/>
              <a:t> </a:t>
            </a:r>
            <a:r>
              <a:rPr lang="en-CA" sz="4000" dirty="0" err="1"/>
              <a:t>ደም</a:t>
            </a:r>
            <a:r>
              <a:rPr lang="en-CA" sz="4000" dirty="0"/>
              <a:t> </a:t>
            </a:r>
            <a:r>
              <a:rPr lang="en-CA" sz="4000" dirty="0" err="1"/>
              <a:t>ሓደ</a:t>
            </a:r>
            <a:r>
              <a:rPr lang="en-CA" sz="4000" dirty="0"/>
              <a:t> </a:t>
            </a:r>
            <a:r>
              <a:rPr lang="en-CA" sz="4000" dirty="0" err="1"/>
              <a:t>ወድኻ</a:t>
            </a:r>
            <a:r>
              <a:rPr lang="en-CA" sz="4000" dirty="0"/>
              <a:t>፥ </a:t>
            </a:r>
            <a:r>
              <a:rPr lang="en-CA" sz="4000" dirty="0" err="1" smtClean="0"/>
              <a:t>ጐይታ</a:t>
            </a:r>
            <a:endParaRPr lang="en-CA" sz="4000" dirty="0" smtClean="0"/>
          </a:p>
          <a:p>
            <a:r>
              <a:rPr lang="en-CA" sz="4000" dirty="0" err="1" smtClean="0"/>
              <a:t>ናን</a:t>
            </a:r>
            <a:r>
              <a:rPr lang="en-CA" sz="4000" dirty="0" smtClean="0"/>
              <a:t> </a:t>
            </a:r>
            <a:r>
              <a:rPr lang="en-CA" sz="4000" dirty="0" err="1"/>
              <a:t>መድኃኒናን</a:t>
            </a:r>
            <a:r>
              <a:rPr lang="en-CA" sz="4000" dirty="0"/>
              <a:t> </a:t>
            </a:r>
            <a:r>
              <a:rPr lang="en-CA" sz="4000" dirty="0" err="1"/>
              <a:t>ኢየሱስ</a:t>
            </a:r>
            <a:r>
              <a:rPr lang="en-CA" sz="4000" dirty="0"/>
              <a:t> </a:t>
            </a:r>
            <a:r>
              <a:rPr lang="en-CA" sz="4000" dirty="0" err="1" smtClean="0"/>
              <a:t>ክርስቶስ</a:t>
            </a:r>
            <a:r>
              <a:rPr lang="en-CA" sz="4000" dirty="0" smtClean="0"/>
              <a:t> </a:t>
            </a:r>
            <a:r>
              <a:rPr lang="en-CA" sz="4000" dirty="0" err="1"/>
              <a:t>ዘጥረኻያን</a:t>
            </a:r>
            <a:r>
              <a:rPr lang="en-CA" sz="4000" dirty="0"/>
              <a:t>፥ </a:t>
            </a:r>
            <a:r>
              <a:rPr lang="en-CA" sz="4000" dirty="0" err="1"/>
              <a:t>በጃ</a:t>
            </a:r>
            <a:r>
              <a:rPr lang="en-CA" sz="4000" dirty="0"/>
              <a:t> </a:t>
            </a:r>
            <a:r>
              <a:rPr lang="en-CA" sz="4000" dirty="0" err="1"/>
              <a:t>ዝኾንካያን</a:t>
            </a:r>
            <a:r>
              <a:rPr lang="en-CA" sz="4000" dirty="0"/>
              <a:t> </a:t>
            </a:r>
            <a:r>
              <a:rPr lang="en-CA" sz="4000" dirty="0" err="1" smtClean="0"/>
              <a:t>ነገሥታ</a:t>
            </a:r>
            <a:endParaRPr lang="en-CA" sz="4000" dirty="0" smtClean="0"/>
          </a:p>
          <a:p>
            <a:r>
              <a:rPr lang="en-CA" sz="4000" dirty="0" err="1" smtClean="0"/>
              <a:t>ትን</a:t>
            </a:r>
            <a:r>
              <a:rPr lang="en-CA" sz="4000" dirty="0" smtClean="0"/>
              <a:t> </a:t>
            </a:r>
            <a:r>
              <a:rPr lang="en-CA" sz="4000" dirty="0" err="1"/>
              <a:t>መኳንንትን</a:t>
            </a:r>
            <a:r>
              <a:rPr lang="en-CA" sz="4000" dirty="0"/>
              <a:t> </a:t>
            </a:r>
            <a:r>
              <a:rPr lang="en-CA" sz="4000" dirty="0" err="1" smtClean="0"/>
              <a:t>ንዝተባ</a:t>
            </a:r>
            <a:endParaRPr lang="en-CA" sz="4000" dirty="0" smtClean="0"/>
          </a:p>
          <a:p>
            <a:r>
              <a:rPr lang="en-CA" sz="4000" dirty="0" err="1" smtClean="0"/>
              <a:t>ህሉ</a:t>
            </a:r>
            <a:r>
              <a:rPr lang="en-CA" sz="4000" dirty="0" smtClean="0"/>
              <a:t> </a:t>
            </a:r>
            <a:r>
              <a:rPr lang="en-CA" sz="4000" dirty="0" err="1" smtClean="0"/>
              <a:t>ካህናትን</a:t>
            </a:r>
            <a:r>
              <a:rPr lang="en-CA" sz="4000" dirty="0" smtClean="0"/>
              <a:t>፡</a:t>
            </a:r>
            <a:endParaRPr lang="en-CA" sz="4000" dirty="0"/>
          </a:p>
        </p:txBody>
      </p:sp>
      <p:sp>
        <p:nvSpPr>
          <p:cNvPr id="20" name="Rectangle 19"/>
          <p:cNvSpPr/>
          <p:nvPr/>
        </p:nvSpPr>
        <p:spPr>
          <a:xfrm>
            <a:off x="8077795" y="-53936"/>
            <a:ext cx="4186826" cy="6740307"/>
          </a:xfrm>
          <a:prstGeom prst="rect">
            <a:avLst/>
          </a:prstGeom>
        </p:spPr>
        <p:txBody>
          <a:bodyPr wrap="square">
            <a:spAutoFit/>
          </a:bodyPr>
          <a:lstStyle/>
          <a:p>
            <a:r>
              <a:rPr lang="en-US" sz="3600" dirty="0">
                <a:solidFill>
                  <a:srgbClr val="FF0000"/>
                </a:solidFill>
              </a:rPr>
              <a:t>Priest</a:t>
            </a:r>
            <a:r>
              <a:rPr lang="en-US" sz="3600" dirty="0" smtClean="0">
                <a:solidFill>
                  <a:srgbClr val="FF0000"/>
                </a:solidFill>
              </a:rPr>
              <a:t>: </a:t>
            </a:r>
            <a:r>
              <a:rPr lang="en-US" sz="3600" dirty="0" smtClean="0"/>
              <a:t>O </a:t>
            </a:r>
            <a:r>
              <a:rPr lang="en-US" sz="3600" dirty="0"/>
              <a:t>Lord, save Thy people and bless Thy inheritance. </a:t>
            </a:r>
            <a:endParaRPr lang="en-US" sz="3600" dirty="0" smtClean="0"/>
          </a:p>
          <a:p>
            <a:r>
              <a:rPr lang="en-US" sz="2000" dirty="0" smtClean="0">
                <a:solidFill>
                  <a:srgbClr val="FFC000"/>
                </a:solidFill>
              </a:rPr>
              <a:t>(Benediction 3 </a:t>
            </a:r>
            <a:r>
              <a:rPr lang="en-US" sz="2000" dirty="0">
                <a:solidFill>
                  <a:srgbClr val="FFC000"/>
                </a:solidFill>
              </a:rPr>
              <a:t>Times)  </a:t>
            </a:r>
            <a:r>
              <a:rPr lang="en-US" sz="3600" dirty="0"/>
              <a:t>Feed Them, lift them up for ever, and keep Thy church which Thou didst purchase and ransom with the precious blood of Thy only-begotten Son, our Lord and our </a:t>
            </a:r>
            <a:r>
              <a:rPr lang="en-US" sz="3600" dirty="0" smtClean="0"/>
              <a:t>God</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a:t>ኦ </a:t>
            </a:r>
            <a:r>
              <a:rPr lang="en-CA" sz="4000" dirty="0" err="1"/>
              <a:t>እግዚኦ</a:t>
            </a:r>
            <a:r>
              <a:rPr lang="en-CA" sz="4000" dirty="0"/>
              <a:t> </a:t>
            </a:r>
            <a:r>
              <a:rPr lang="en-CA" sz="4000" dirty="0" err="1"/>
              <a:t>አድኅን</a:t>
            </a:r>
            <a:r>
              <a:rPr lang="en-CA" sz="4000" dirty="0"/>
              <a:t> </a:t>
            </a:r>
            <a:r>
              <a:rPr lang="en-CA" sz="4000" dirty="0" err="1"/>
              <a:t>ሕዝበከ</a:t>
            </a:r>
            <a:r>
              <a:rPr lang="en-CA" sz="4000" dirty="0"/>
              <a:t> </a:t>
            </a:r>
            <a:r>
              <a:rPr lang="en-CA" sz="4000" dirty="0" err="1"/>
              <a:t>ወባርክ</a:t>
            </a:r>
            <a:r>
              <a:rPr lang="en-CA" sz="4000" dirty="0"/>
              <a:t> </a:t>
            </a:r>
            <a:r>
              <a:rPr lang="en-CA" sz="4000" dirty="0" err="1"/>
              <a:t>ርስተከ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 </a:t>
            </a:r>
            <a:r>
              <a:rPr lang="en-CA" sz="2000" dirty="0" err="1">
                <a:solidFill>
                  <a:srgbClr val="FFC000"/>
                </a:solidFill>
              </a:rPr>
              <a:t>ጊዜ</a:t>
            </a:r>
            <a:r>
              <a:rPr lang="en-CA" sz="2000" dirty="0">
                <a:solidFill>
                  <a:srgbClr val="FFC000"/>
                </a:solidFill>
              </a:rPr>
              <a:t>) </a:t>
            </a:r>
            <a:r>
              <a:rPr lang="en-CA" sz="4000" dirty="0" err="1"/>
              <a:t>ረዓዮሙ</a:t>
            </a:r>
            <a:r>
              <a:rPr lang="en-CA" sz="4000" dirty="0"/>
              <a:t> </a:t>
            </a:r>
            <a:r>
              <a:rPr lang="en-CA" sz="4000" dirty="0" err="1" smtClean="0"/>
              <a:t>ወአልዕ</a:t>
            </a:r>
            <a:endParaRPr lang="en-CA" sz="4000" dirty="0" smtClean="0"/>
          </a:p>
          <a:p>
            <a:r>
              <a:rPr lang="en-CA" sz="4000" dirty="0" err="1" smtClean="0"/>
              <a:t>ሎሙ</a:t>
            </a:r>
            <a:r>
              <a:rPr lang="en-CA" sz="4000" dirty="0" smtClean="0"/>
              <a:t> </a:t>
            </a:r>
            <a:r>
              <a:rPr lang="en-CA" sz="4000" dirty="0" err="1"/>
              <a:t>እስከ</a:t>
            </a:r>
            <a:r>
              <a:rPr lang="en-CA" sz="4000" dirty="0"/>
              <a:t> </a:t>
            </a:r>
            <a:r>
              <a:rPr lang="en-CA" sz="4000" dirty="0" err="1"/>
              <a:t>ለዓለም</a:t>
            </a:r>
            <a:r>
              <a:rPr lang="en-CA" sz="4000" dirty="0"/>
              <a:t>። </a:t>
            </a:r>
            <a:r>
              <a:rPr lang="en-CA" sz="4000" dirty="0" err="1"/>
              <a:t>ወዕቀባ</a:t>
            </a:r>
            <a:r>
              <a:rPr lang="en-CA" sz="4000" dirty="0"/>
              <a:t> </a:t>
            </a:r>
            <a:r>
              <a:rPr lang="en-CA" sz="4000" dirty="0" err="1"/>
              <a:t>ለቤተ</a:t>
            </a:r>
            <a:r>
              <a:rPr lang="en-CA" sz="4000" dirty="0"/>
              <a:t> </a:t>
            </a:r>
            <a:r>
              <a:rPr lang="en-CA" sz="4000" dirty="0" err="1" smtClean="0"/>
              <a:t>ክርስቲያ</a:t>
            </a:r>
            <a:endParaRPr lang="en-CA" sz="4000" dirty="0" smtClean="0"/>
          </a:p>
          <a:p>
            <a:r>
              <a:rPr lang="en-CA" sz="4000" dirty="0" err="1" smtClean="0"/>
              <a:t>ኒከ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smtClean="0"/>
              <a:t>አጥረ</a:t>
            </a:r>
            <a:endParaRPr lang="en-CA" sz="4000" dirty="0" smtClean="0"/>
          </a:p>
          <a:p>
            <a:r>
              <a:rPr lang="en-CA" sz="4000" dirty="0" err="1" smtClean="0"/>
              <a:t>ይካ</a:t>
            </a:r>
            <a:r>
              <a:rPr lang="en-CA" sz="4000" dirty="0"/>
              <a:t>፡ </a:t>
            </a:r>
            <a:r>
              <a:rPr lang="en-CA" sz="4000" dirty="0" err="1"/>
              <a:t>ወቤዘውካ</a:t>
            </a:r>
            <a:r>
              <a:rPr lang="en-CA" sz="4000" dirty="0"/>
              <a:t> </a:t>
            </a:r>
            <a:r>
              <a:rPr lang="en-CA" sz="4000" dirty="0" err="1"/>
              <a:t>በደሙ</a:t>
            </a:r>
            <a:r>
              <a:rPr lang="en-CA" sz="4000" dirty="0"/>
              <a:t> </a:t>
            </a:r>
            <a:r>
              <a:rPr lang="en-CA" sz="4000" dirty="0" err="1"/>
              <a:t>ክቡር</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ወአምላክነ</a:t>
            </a:r>
            <a:r>
              <a:rPr lang="en-CA" sz="4000" dirty="0"/>
              <a:t> </a:t>
            </a:r>
            <a:r>
              <a:rPr lang="en-CA" sz="4000" dirty="0" err="1" smtClean="0"/>
              <a:t>ወመድኃኒነ</a:t>
            </a:r>
            <a:r>
              <a:rPr lang="en-CA" sz="4000" dirty="0" smtClean="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a:t>። </a:t>
            </a:r>
            <a:r>
              <a:rPr lang="en-CA" sz="4000" dirty="0" err="1"/>
              <a:t>ወጸዋዕካ</a:t>
            </a:r>
            <a:r>
              <a:rPr lang="en-CA" sz="4000" dirty="0"/>
              <a:t> </a:t>
            </a:r>
            <a:r>
              <a:rPr lang="en-CA" sz="4000" dirty="0" err="1" smtClean="0"/>
              <a:t>ትኩን</a:t>
            </a:r>
            <a:endParaRPr lang="en-CA" sz="4000" dirty="0"/>
          </a:p>
        </p:txBody>
      </p:sp>
    </p:spTree>
    <p:extLst>
      <p:ext uri="{BB962C8B-B14F-4D97-AF65-F5344CB8AC3E}">
        <p14:creationId xmlns:p14="http://schemas.microsoft.com/office/powerpoint/2010/main" val="4091372337"/>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t>ምእመናንን</a:t>
            </a:r>
            <a:r>
              <a:rPr lang="en-CA" sz="4000" dirty="0" smtClean="0"/>
              <a:t>፥ </a:t>
            </a:r>
            <a:r>
              <a:rPr lang="en-CA" sz="4000" dirty="0" err="1"/>
              <a:t>ንንጹኅ</a:t>
            </a:r>
            <a:r>
              <a:rPr lang="en-CA" sz="4000" dirty="0"/>
              <a:t> </a:t>
            </a:r>
            <a:r>
              <a:rPr lang="en-CA" sz="4000" dirty="0" err="1"/>
              <a:t>ዘመድን</a:t>
            </a:r>
            <a:r>
              <a:rPr lang="en-CA" sz="4000" dirty="0"/>
              <a:t> </a:t>
            </a:r>
            <a:r>
              <a:rPr lang="en-CA" sz="4000" dirty="0" err="1"/>
              <a:t>ንቅዱስ</a:t>
            </a:r>
            <a:r>
              <a:rPr lang="en-CA" sz="4000" dirty="0"/>
              <a:t> </a:t>
            </a:r>
            <a:r>
              <a:rPr lang="en-CA" sz="4000" dirty="0" err="1"/>
              <a:t>ሕዝብን</a:t>
            </a:r>
            <a:r>
              <a:rPr lang="en-CA" sz="4000" dirty="0"/>
              <a:t> </a:t>
            </a:r>
            <a:r>
              <a:rPr lang="en-CA" sz="4000" dirty="0" err="1"/>
              <a:t>መሕደሪ</a:t>
            </a:r>
            <a:r>
              <a:rPr lang="en-CA" sz="4000" dirty="0"/>
              <a:t> </a:t>
            </a:r>
            <a:r>
              <a:rPr lang="en-CA" sz="4000" dirty="0" err="1"/>
              <a:t>ክትከውን</a:t>
            </a:r>
            <a:r>
              <a:rPr lang="en-CA" sz="4000" dirty="0"/>
              <a:t> </a:t>
            </a:r>
            <a:r>
              <a:rPr lang="en-CA" sz="4000" dirty="0" err="1" smtClean="0"/>
              <a:t>ዝጸ</a:t>
            </a:r>
            <a:endParaRPr lang="en-CA" sz="4000" dirty="0" smtClean="0"/>
          </a:p>
          <a:p>
            <a:r>
              <a:rPr lang="en-CA" sz="4000" dirty="0" err="1" smtClean="0"/>
              <a:t>ዋዕካያ</a:t>
            </a:r>
            <a:r>
              <a:rPr lang="en-CA" sz="4000" dirty="0" smtClean="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ሓልዋ</a:t>
            </a:r>
            <a:r>
              <a:rPr lang="en-CA" sz="4000" dirty="0"/>
              <a:t>። </a:t>
            </a:r>
            <a:r>
              <a:rPr lang="en-CA" sz="4000" dirty="0" err="1"/>
              <a:t>ናብ’ዛ</a:t>
            </a:r>
            <a:r>
              <a:rPr lang="en-CA" sz="4000" dirty="0"/>
              <a:t> </a:t>
            </a:r>
            <a:r>
              <a:rPr lang="en-CA" sz="4000" dirty="0" err="1"/>
              <a:t>ቅድስት</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ስትያን</a:t>
            </a:r>
            <a:r>
              <a:rPr lang="en-CA" sz="4000" dirty="0" smtClean="0"/>
              <a:t> </a:t>
            </a:r>
            <a:r>
              <a:rPr lang="en-CA" sz="4000" dirty="0" err="1"/>
              <a:t>ዝመጻእኩምን</a:t>
            </a:r>
            <a:r>
              <a:rPr lang="en-CA" sz="4000" dirty="0"/>
              <a:t>፡ </a:t>
            </a:r>
            <a:r>
              <a:rPr lang="en-CA" sz="4000" dirty="0" err="1"/>
              <a:t>ዝተኣከብኩምን</a:t>
            </a:r>
            <a:r>
              <a:rPr lang="en-CA" sz="4000" dirty="0"/>
              <a:t>፡ </a:t>
            </a:r>
            <a:r>
              <a:rPr lang="en-CA" sz="4000" dirty="0" err="1" smtClean="0"/>
              <a:t>ዝጸሌ</a:t>
            </a:r>
            <a:endParaRPr lang="en-CA" sz="4000" dirty="0" smtClean="0"/>
          </a:p>
          <a:p>
            <a:r>
              <a:rPr lang="en-CA" sz="4000" dirty="0" err="1" smtClean="0"/>
              <a:t>ኹምን</a:t>
            </a:r>
            <a:r>
              <a:rPr lang="en-CA" sz="4000" dirty="0"/>
              <a:t>፡ </a:t>
            </a:r>
            <a:r>
              <a:rPr lang="en-CA" sz="4000" dirty="0" err="1"/>
              <a:t>ናይ</a:t>
            </a:r>
            <a:r>
              <a:rPr lang="en-CA" sz="4000" dirty="0"/>
              <a:t> </a:t>
            </a:r>
            <a:r>
              <a:rPr lang="en-CA" sz="4000" dirty="0" err="1"/>
              <a:t>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ቅዱስ</a:t>
            </a:r>
            <a:r>
              <a:rPr lang="en-CA" sz="4000" dirty="0"/>
              <a:t> </a:t>
            </a:r>
            <a:r>
              <a:rPr lang="en-CA" sz="4000" dirty="0" err="1"/>
              <a:t>ሥጋኡ</a:t>
            </a:r>
            <a:r>
              <a:rPr lang="en-CA" sz="4000" dirty="0"/>
              <a:t> </a:t>
            </a:r>
            <a:r>
              <a:rPr lang="en-CA" sz="4000" dirty="0" err="1"/>
              <a:t>ዝበላዕኩምን</a:t>
            </a:r>
            <a:r>
              <a:rPr lang="en-CA" sz="4000" dirty="0" smtClean="0"/>
              <a:t>፡</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and our Savior Jesus Christ;</a:t>
            </a:r>
            <a:endParaRPr lang="en-CA" sz="3600" dirty="0"/>
          </a:p>
          <a:p>
            <a:r>
              <a:rPr lang="en-US" sz="3600" dirty="0"/>
              <a:t>     And which Thou hast called to be a dwelling-place for kings and rulers for pure kindred and holy people, you who have come and gathered and prayed in his holy church, and you who </a:t>
            </a:r>
            <a:r>
              <a:rPr lang="en-US" sz="3600" dirty="0" smtClean="0"/>
              <a:t>have</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smtClean="0"/>
              <a:t>ማኅደረ</a:t>
            </a:r>
            <a:r>
              <a:rPr lang="en-CA" sz="4000" dirty="0" smtClean="0"/>
              <a:t> </a:t>
            </a:r>
            <a:r>
              <a:rPr lang="en-CA" sz="4000" dirty="0" err="1"/>
              <a:t>ለነገሥት</a:t>
            </a:r>
            <a:r>
              <a:rPr lang="en-CA" sz="4000" dirty="0"/>
              <a:t> </a:t>
            </a:r>
            <a:r>
              <a:rPr lang="en-CA" sz="4000" dirty="0" err="1" smtClean="0"/>
              <a:t>ወለመ</a:t>
            </a:r>
            <a:endParaRPr lang="en-CA" sz="4000" dirty="0" smtClean="0"/>
          </a:p>
          <a:p>
            <a:r>
              <a:rPr lang="en-CA" sz="4000" dirty="0" err="1" smtClean="0"/>
              <a:t>ኳንንት</a:t>
            </a:r>
            <a:r>
              <a:rPr lang="en-CA" sz="4000" dirty="0" smtClean="0"/>
              <a:t> </a:t>
            </a:r>
            <a:r>
              <a:rPr lang="en-CA" sz="4000" dirty="0" err="1"/>
              <a:t>ለዘመድ</a:t>
            </a:r>
            <a:r>
              <a:rPr lang="en-CA" sz="4000" dirty="0"/>
              <a:t> </a:t>
            </a:r>
            <a:r>
              <a:rPr lang="en-CA" sz="4000" dirty="0" err="1"/>
              <a:t>ንጹሕ</a:t>
            </a:r>
            <a:r>
              <a:rPr lang="en-CA" sz="4000" dirty="0"/>
              <a:t> </a:t>
            </a:r>
            <a:r>
              <a:rPr lang="en-CA" sz="4000" dirty="0" err="1"/>
              <a:t>ወለሕዝብ</a:t>
            </a:r>
            <a:r>
              <a:rPr lang="en-CA" sz="4000" dirty="0"/>
              <a:t> </a:t>
            </a:r>
            <a:r>
              <a:rPr lang="en-CA" sz="4000" dirty="0" err="1"/>
              <a:t>ቅዱስ</a:t>
            </a:r>
            <a:r>
              <a:rPr lang="en-CA" sz="4000" dirty="0"/>
              <a:t>፥ </a:t>
            </a:r>
            <a:r>
              <a:rPr lang="en-CA" sz="4000" dirty="0" err="1"/>
              <a:t>እለ</a:t>
            </a:r>
            <a:r>
              <a:rPr lang="en-CA" sz="4000" dirty="0"/>
              <a:t> </a:t>
            </a:r>
            <a:r>
              <a:rPr lang="en-CA" sz="4000" dirty="0" err="1"/>
              <a:t>መጻእክሙ</a:t>
            </a:r>
            <a:r>
              <a:rPr lang="en-CA" sz="4000" dirty="0"/>
              <a:t> </a:t>
            </a:r>
            <a:r>
              <a:rPr lang="en-CA" sz="4000" dirty="0" err="1"/>
              <a:t>ወእለ</a:t>
            </a:r>
            <a:r>
              <a:rPr lang="en-CA" sz="4000" dirty="0"/>
              <a:t> </a:t>
            </a:r>
            <a:r>
              <a:rPr lang="en-CA" sz="4000" dirty="0" err="1" smtClean="0"/>
              <a:t>ተጋባ</a:t>
            </a:r>
            <a:endParaRPr lang="en-CA" sz="4000" dirty="0" smtClean="0"/>
          </a:p>
          <a:p>
            <a:r>
              <a:rPr lang="en-CA" sz="4000" dirty="0" err="1" smtClean="0"/>
              <a:t>እክሙ</a:t>
            </a:r>
            <a:r>
              <a:rPr lang="en-CA" sz="4000" dirty="0" smtClean="0"/>
              <a:t> </a:t>
            </a:r>
            <a:r>
              <a:rPr lang="en-CA" sz="4000" dirty="0" err="1"/>
              <a:t>ወእለ</a:t>
            </a:r>
            <a:r>
              <a:rPr lang="en-CA" sz="4000" dirty="0"/>
              <a:t> </a:t>
            </a:r>
            <a:r>
              <a:rPr lang="en-CA" sz="4000" dirty="0" err="1"/>
              <a:t>ጸለይክሙ</a:t>
            </a:r>
            <a:r>
              <a:rPr lang="en-CA" sz="4000" dirty="0"/>
              <a:t> </a:t>
            </a:r>
            <a:r>
              <a:rPr lang="en-CA" sz="4000" dirty="0" err="1"/>
              <a:t>ውስተ</a:t>
            </a:r>
            <a:r>
              <a:rPr lang="en-CA" sz="4000" dirty="0"/>
              <a:t> </a:t>
            </a:r>
            <a:r>
              <a:rPr lang="en-CA" sz="4000" dirty="0" err="1"/>
              <a:t>ዛቲ</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a:t>
            </a:r>
            <a:r>
              <a:rPr lang="en-CA" sz="4000" dirty="0"/>
              <a:t>  </a:t>
            </a:r>
            <a:r>
              <a:rPr lang="en-CA" sz="4000" dirty="0" err="1"/>
              <a:t>እለ</a:t>
            </a:r>
            <a:r>
              <a:rPr lang="en-CA" sz="4000" dirty="0"/>
              <a:t> </a:t>
            </a:r>
            <a:r>
              <a:rPr lang="en-CA" sz="4000" dirty="0" err="1" smtClean="0"/>
              <a:t>በላዕክ</a:t>
            </a:r>
            <a:endParaRPr lang="en-CA" sz="4000" dirty="0" smtClean="0"/>
          </a:p>
          <a:p>
            <a:r>
              <a:rPr lang="en-CA" sz="4000" dirty="0" smtClean="0"/>
              <a:t>ሙ </a:t>
            </a:r>
            <a:r>
              <a:rPr lang="en-CA" sz="4000" dirty="0" err="1"/>
              <a:t>ሥጋሁ</a:t>
            </a:r>
            <a:r>
              <a:rPr lang="en-CA" sz="4000" dirty="0"/>
              <a:t> </a:t>
            </a:r>
            <a:r>
              <a:rPr lang="en-CA" sz="4000" dirty="0" err="1"/>
              <a:t>ቅዱሰ</a:t>
            </a:r>
            <a:r>
              <a:rPr lang="en-CA" sz="4000" dirty="0"/>
              <a:t> </a:t>
            </a:r>
            <a:r>
              <a:rPr lang="en-CA" sz="4000" dirty="0" err="1"/>
              <a:t>ወእለ</a:t>
            </a:r>
            <a:r>
              <a:rPr lang="en-CA" sz="4000" dirty="0"/>
              <a:t> </a:t>
            </a:r>
            <a:r>
              <a:rPr lang="en-CA" sz="4000" dirty="0" err="1"/>
              <a:t>ሰተይክሙ</a:t>
            </a:r>
            <a:r>
              <a:rPr lang="en-CA" sz="4000" dirty="0"/>
              <a:t> </a:t>
            </a:r>
            <a:r>
              <a:rPr lang="en-CA" sz="4000" dirty="0" err="1"/>
              <a:t>ደሞ</a:t>
            </a:r>
            <a:r>
              <a:rPr lang="en-CA" sz="4000" dirty="0"/>
              <a:t> </a:t>
            </a:r>
            <a:r>
              <a:rPr lang="en-CA" sz="4000" dirty="0" err="1"/>
              <a:t>ክቡረ</a:t>
            </a:r>
            <a:r>
              <a:rPr lang="en-CA" sz="4000" dirty="0"/>
              <a:t> </a:t>
            </a:r>
            <a:r>
              <a:rPr lang="en-CA" sz="4000" dirty="0" err="1"/>
              <a:t>ለእግዚእነ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smtClean="0"/>
              <a:t>ይሥረይ</a:t>
            </a:r>
            <a:endParaRPr lang="en-CA" sz="4000" dirty="0"/>
          </a:p>
        </p:txBody>
      </p:sp>
    </p:spTree>
    <p:extLst>
      <p:ext uri="{BB962C8B-B14F-4D97-AF65-F5344CB8AC3E}">
        <p14:creationId xmlns:p14="http://schemas.microsoft.com/office/powerpoint/2010/main" val="3822090575"/>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05459" cy="6863417"/>
          </a:xfrm>
          <a:prstGeom prst="rect">
            <a:avLst/>
          </a:prstGeom>
        </p:spPr>
        <p:txBody>
          <a:bodyPr wrap="square">
            <a:spAutoFit/>
          </a:bodyPr>
          <a:lstStyle/>
          <a:p>
            <a:r>
              <a:rPr lang="en-CA" sz="4000" dirty="0" err="1" smtClean="0"/>
              <a:t>ክቡር</a:t>
            </a:r>
            <a:r>
              <a:rPr lang="en-CA" sz="4000" dirty="0" smtClean="0"/>
              <a:t> </a:t>
            </a:r>
            <a:r>
              <a:rPr lang="en-CA" sz="4000" dirty="0" err="1"/>
              <a:t>ደሙ</a:t>
            </a:r>
            <a:r>
              <a:rPr lang="en-CA" sz="4000" dirty="0"/>
              <a:t> </a:t>
            </a:r>
            <a:r>
              <a:rPr lang="en-CA" sz="4000" dirty="0" err="1" smtClean="0"/>
              <a:t>ዝሰቴኹም</a:t>
            </a:r>
            <a:endParaRPr lang="en-CA" sz="4000" dirty="0" smtClean="0"/>
          </a:p>
          <a:p>
            <a:r>
              <a:rPr lang="en-CA" sz="4000" dirty="0" smtClean="0"/>
              <a:t>ን</a:t>
            </a:r>
            <a:r>
              <a:rPr lang="en-CA" sz="4000" dirty="0"/>
              <a:t>፣ </a:t>
            </a:r>
            <a:r>
              <a:rPr lang="en-CA" sz="4000" dirty="0" err="1"/>
              <a:t>ብፍልጠት</a:t>
            </a:r>
            <a:r>
              <a:rPr lang="en-CA" sz="4000" dirty="0"/>
              <a:t> </a:t>
            </a:r>
            <a:r>
              <a:rPr lang="en-CA" sz="4000" dirty="0" err="1"/>
              <a:t>ይኹን</a:t>
            </a:r>
            <a:r>
              <a:rPr lang="en-CA" sz="4000" dirty="0"/>
              <a:t> </a:t>
            </a:r>
            <a:r>
              <a:rPr lang="en-CA" sz="4000" dirty="0" err="1"/>
              <a:t>ብዘይፍልጠት</a:t>
            </a:r>
            <a:r>
              <a:rPr lang="en-CA" sz="4000" dirty="0"/>
              <a:t> </a:t>
            </a:r>
            <a:r>
              <a:rPr lang="en-CA" sz="4000" dirty="0" err="1" smtClean="0"/>
              <a:t>ዝገበርኩ</a:t>
            </a:r>
            <a:endParaRPr lang="en-CA" sz="4000" dirty="0" smtClean="0"/>
          </a:p>
          <a:p>
            <a:r>
              <a:rPr lang="en-CA" sz="4000" dirty="0" err="1" smtClean="0"/>
              <a:t>ምዎ</a:t>
            </a:r>
            <a:r>
              <a:rPr lang="en-CA" sz="4000" dirty="0" smtClean="0"/>
              <a:t> </a:t>
            </a:r>
            <a:r>
              <a:rPr lang="en-CA" sz="4000" dirty="0" err="1"/>
              <a:t>ኃጢኣትኩም</a:t>
            </a:r>
            <a:r>
              <a:rPr lang="en-CA" sz="4000" dirty="0"/>
              <a:t> </a:t>
            </a:r>
            <a:r>
              <a:rPr lang="en-CA" sz="4000" dirty="0" err="1" smtClean="0"/>
              <a:t>ይሕ</a:t>
            </a:r>
            <a:endParaRPr lang="en-CA" sz="4000" dirty="0" smtClean="0"/>
          </a:p>
          <a:p>
            <a:r>
              <a:rPr lang="en-CA" sz="4000" dirty="0" err="1" smtClean="0"/>
              <a:t>ደገልኩም</a:t>
            </a:r>
            <a:r>
              <a:rPr lang="en-CA" sz="4000" dirty="0"/>
              <a:t>። </a:t>
            </a:r>
            <a:r>
              <a:rPr lang="en-CA" sz="4000" dirty="0" err="1"/>
              <a:t>ምእንቲ</a:t>
            </a:r>
            <a:r>
              <a:rPr lang="en-CA" sz="4000" dirty="0"/>
              <a:t> </a:t>
            </a:r>
            <a:r>
              <a:rPr lang="en-CA" sz="4000" dirty="0" err="1"/>
              <a:t>ሥጋኡ</a:t>
            </a:r>
            <a:r>
              <a:rPr lang="en-CA" sz="4000" dirty="0"/>
              <a:t> </a:t>
            </a:r>
            <a:r>
              <a:rPr lang="en-CA" sz="4000" dirty="0" err="1"/>
              <a:t>ሥጋ</a:t>
            </a:r>
            <a:r>
              <a:rPr lang="en-CA" sz="4000" dirty="0"/>
              <a:t> </a:t>
            </a:r>
            <a:r>
              <a:rPr lang="en-CA" sz="4000" dirty="0" err="1"/>
              <a:t>መለኮትን</a:t>
            </a:r>
            <a:r>
              <a:rPr lang="en-CA" sz="4000" dirty="0"/>
              <a:t>፡ </a:t>
            </a:r>
            <a:r>
              <a:rPr lang="en-CA" sz="4000" dirty="0" err="1"/>
              <a:t>ምእንቲ</a:t>
            </a:r>
            <a:r>
              <a:rPr lang="en-CA" sz="4000" dirty="0"/>
              <a:t> </a:t>
            </a:r>
            <a:r>
              <a:rPr lang="en-CA" sz="4000" dirty="0" err="1"/>
              <a:t>ደሙ</a:t>
            </a:r>
            <a:r>
              <a:rPr lang="en-CA" sz="4000" dirty="0"/>
              <a:t> </a:t>
            </a:r>
            <a:r>
              <a:rPr lang="en-CA" sz="4000" dirty="0" err="1"/>
              <a:t>ደም</a:t>
            </a:r>
            <a:r>
              <a:rPr lang="en-CA" sz="4000" dirty="0"/>
              <a:t> </a:t>
            </a:r>
            <a:r>
              <a:rPr lang="en-CA" sz="4000" dirty="0" err="1"/>
              <a:t>ሕግን</a:t>
            </a:r>
            <a:r>
              <a:rPr lang="en-CA" sz="4000" dirty="0"/>
              <a:t> </a:t>
            </a:r>
            <a:r>
              <a:rPr lang="en-CA" sz="4000" dirty="0" err="1"/>
              <a:t>ሥርዓትን</a:t>
            </a:r>
            <a:r>
              <a:rPr lang="en-CA" sz="4000" dirty="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 </a:t>
            </a:r>
            <a:r>
              <a:rPr lang="en-CA" sz="4000" dirty="0" err="1"/>
              <a:t>ወዲ</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ሠራዊትን</a:t>
            </a:r>
            <a:r>
              <a:rPr lang="en-CA" sz="4000" dirty="0"/>
              <a:t> </a:t>
            </a:r>
            <a:r>
              <a:rPr lang="en-CA" sz="4000" dirty="0" err="1"/>
              <a:t>ወዲ</a:t>
            </a:r>
            <a:r>
              <a:rPr lang="en-CA" sz="4000" dirty="0"/>
              <a:t> </a:t>
            </a:r>
            <a:r>
              <a:rPr lang="en-CA" sz="4000" dirty="0" err="1"/>
              <a:t>ንጽሕቲ</a:t>
            </a:r>
            <a:r>
              <a:rPr lang="en-CA" sz="4000" dirty="0"/>
              <a:t> </a:t>
            </a:r>
            <a:r>
              <a:rPr lang="en-CA" sz="4000" dirty="0" err="1" smtClean="0"/>
              <a:t>ማርያምን</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eaten then holy body and drunk the precious blood of our Lord Jesus Christ.  May He forgive your sins, which you have committed wittingly or unwittingly. </a:t>
            </a:r>
            <a:endParaRPr lang="en-CA" sz="3600" dirty="0"/>
          </a:p>
          <a:p>
            <a:r>
              <a:rPr lang="en-US" sz="3600" dirty="0"/>
              <a:t>May he forgive you your past sins and keep you from future ones, for the sake </a:t>
            </a:r>
            <a:r>
              <a:rPr lang="en-US" sz="3600" dirty="0" smtClean="0"/>
              <a:t>of</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400" dirty="0" err="1" smtClean="0"/>
              <a:t>ለክሙ</a:t>
            </a:r>
            <a:r>
              <a:rPr lang="en-CA" sz="4400" dirty="0" smtClean="0"/>
              <a:t> </a:t>
            </a:r>
            <a:r>
              <a:rPr lang="en-CA" sz="4400" dirty="0" err="1"/>
              <a:t>ኃጢአተክሙ</a:t>
            </a:r>
            <a:r>
              <a:rPr lang="en-CA" sz="4400" dirty="0"/>
              <a:t> </a:t>
            </a:r>
            <a:r>
              <a:rPr lang="en-CA" sz="4400" dirty="0" err="1"/>
              <a:t>ዘገበርክሙ</a:t>
            </a:r>
            <a:r>
              <a:rPr lang="en-CA" sz="4400" dirty="0"/>
              <a:t> </a:t>
            </a:r>
            <a:r>
              <a:rPr lang="en-CA" sz="4400" dirty="0" err="1"/>
              <a:t>እመሂ</a:t>
            </a:r>
            <a:r>
              <a:rPr lang="en-CA" sz="4400" dirty="0"/>
              <a:t> </a:t>
            </a:r>
            <a:r>
              <a:rPr lang="en-CA" sz="4400" dirty="0" err="1" smtClean="0"/>
              <a:t>ዘገበርክሙ</a:t>
            </a:r>
            <a:r>
              <a:rPr lang="en-CA" sz="4400" dirty="0" smtClean="0"/>
              <a:t> </a:t>
            </a:r>
            <a:r>
              <a:rPr lang="en-CA" sz="4400" dirty="0" err="1"/>
              <a:t>እመሂ</a:t>
            </a:r>
            <a:r>
              <a:rPr lang="en-CA" sz="4400" dirty="0"/>
              <a:t> </a:t>
            </a:r>
            <a:r>
              <a:rPr lang="en-CA" sz="4400" dirty="0" err="1"/>
              <a:t>በአእምሮ</a:t>
            </a:r>
            <a:r>
              <a:rPr lang="en-CA" sz="4400" dirty="0"/>
              <a:t> </a:t>
            </a:r>
            <a:r>
              <a:rPr lang="en-CA" sz="4400" dirty="0" err="1"/>
              <a:t>አው</a:t>
            </a:r>
            <a:r>
              <a:rPr lang="en-CA" sz="4400" dirty="0"/>
              <a:t> </a:t>
            </a:r>
            <a:r>
              <a:rPr lang="en-CA" sz="4400" dirty="0" err="1" smtClean="0"/>
              <a:t>በኢያእ</a:t>
            </a:r>
            <a:endParaRPr lang="en-CA" sz="4400" dirty="0" smtClean="0"/>
          </a:p>
          <a:p>
            <a:r>
              <a:rPr lang="en-CA" sz="4400" dirty="0" err="1" smtClean="0"/>
              <a:t>ምሮ</a:t>
            </a:r>
            <a:r>
              <a:rPr lang="en-CA" sz="4400" dirty="0"/>
              <a:t>። </a:t>
            </a:r>
            <a:r>
              <a:rPr lang="en-CA" sz="4400" dirty="0" err="1"/>
              <a:t>በዘኀለፈ</a:t>
            </a:r>
            <a:r>
              <a:rPr lang="en-CA" sz="4400" dirty="0"/>
              <a:t> </a:t>
            </a:r>
            <a:r>
              <a:rPr lang="en-CA" sz="4400" dirty="0" err="1" smtClean="0"/>
              <a:t>ይም</a:t>
            </a:r>
            <a:endParaRPr lang="en-CA" sz="4400" dirty="0" smtClean="0"/>
          </a:p>
          <a:p>
            <a:r>
              <a:rPr lang="en-CA" sz="4400" dirty="0" err="1" smtClean="0"/>
              <a:t>ሐርክሙ</a:t>
            </a:r>
            <a:r>
              <a:rPr lang="en-CA" sz="4400" dirty="0" smtClean="0"/>
              <a:t> </a:t>
            </a:r>
            <a:r>
              <a:rPr lang="en-CA" sz="4400" dirty="0" err="1" smtClean="0"/>
              <a:t>ወበዘይመ</a:t>
            </a:r>
            <a:endParaRPr lang="en-CA" sz="4400" dirty="0" smtClean="0"/>
          </a:p>
          <a:p>
            <a:r>
              <a:rPr lang="en-CA" sz="4400" dirty="0" err="1" smtClean="0"/>
              <a:t>ጽእ</a:t>
            </a:r>
            <a:r>
              <a:rPr lang="en-CA" sz="4400" dirty="0" smtClean="0"/>
              <a:t> </a:t>
            </a:r>
            <a:r>
              <a:rPr lang="en-CA" sz="4400" dirty="0" err="1" smtClean="0"/>
              <a:t>ይዕቀብክሙ</a:t>
            </a:r>
            <a:r>
              <a:rPr lang="en-CA" sz="4400" dirty="0" smtClean="0"/>
              <a:t> </a:t>
            </a:r>
            <a:r>
              <a:rPr lang="en-CA" sz="4400" dirty="0" err="1"/>
              <a:t>በእንተ</a:t>
            </a:r>
            <a:r>
              <a:rPr lang="en-CA" sz="4400" dirty="0"/>
              <a:t> </a:t>
            </a:r>
            <a:r>
              <a:rPr lang="en-CA" sz="4400" dirty="0" err="1"/>
              <a:t>ሥጋሁ</a:t>
            </a:r>
            <a:r>
              <a:rPr lang="en-CA" sz="4400" dirty="0"/>
              <a:t> </a:t>
            </a:r>
            <a:r>
              <a:rPr lang="en-CA" sz="4400" dirty="0" err="1"/>
              <a:t>ሥጋ</a:t>
            </a:r>
            <a:r>
              <a:rPr lang="en-CA" sz="4400" dirty="0"/>
              <a:t> </a:t>
            </a:r>
            <a:r>
              <a:rPr lang="en-CA" sz="4400" dirty="0" err="1"/>
              <a:t>መለኮት</a:t>
            </a:r>
            <a:r>
              <a:rPr lang="en-CA" sz="4400" dirty="0"/>
              <a:t> </a:t>
            </a:r>
            <a:r>
              <a:rPr lang="en-CA" sz="4400" dirty="0" err="1"/>
              <a:t>ወበእንተ</a:t>
            </a:r>
            <a:r>
              <a:rPr lang="en-CA" sz="4400" dirty="0"/>
              <a:t> </a:t>
            </a:r>
            <a:r>
              <a:rPr lang="en-CA" sz="4400" dirty="0" err="1"/>
              <a:t>ደሙ</a:t>
            </a:r>
            <a:r>
              <a:rPr lang="en-CA" sz="4400" dirty="0"/>
              <a:t> </a:t>
            </a:r>
            <a:r>
              <a:rPr lang="en-CA" sz="4400" dirty="0" err="1"/>
              <a:t>ደመ</a:t>
            </a:r>
            <a:r>
              <a:rPr lang="en-CA" sz="4400" dirty="0"/>
              <a:t> </a:t>
            </a:r>
            <a:r>
              <a:rPr lang="en-CA" sz="4400" dirty="0" err="1" smtClean="0"/>
              <a:t>ሕግ</a:t>
            </a:r>
            <a:endParaRPr lang="en-CA" sz="4400" dirty="0"/>
          </a:p>
        </p:txBody>
      </p:sp>
    </p:spTree>
    <p:extLst>
      <p:ext uri="{BB962C8B-B14F-4D97-AF65-F5344CB8AC3E}">
        <p14:creationId xmlns:p14="http://schemas.microsoft.com/office/powerpoint/2010/main" val="3343850542"/>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2338" cy="5016758"/>
          </a:xfrm>
          <a:prstGeom prst="rect">
            <a:avLst/>
          </a:prstGeom>
        </p:spPr>
        <p:txBody>
          <a:bodyPr wrap="square">
            <a:spAutoFit/>
          </a:bodyPr>
          <a:lstStyle/>
          <a:p>
            <a:r>
              <a:rPr lang="en-CA" sz="4000" dirty="0" err="1" smtClean="0"/>
              <a:t>ብድንግልና</a:t>
            </a:r>
            <a:r>
              <a:rPr lang="en-CA" sz="4000" dirty="0" smtClean="0"/>
              <a:t> </a:t>
            </a:r>
            <a:r>
              <a:rPr lang="en-CA" sz="4000" dirty="0" err="1"/>
              <a:t>ሕልናን</a:t>
            </a:r>
            <a:r>
              <a:rPr lang="en-CA" sz="4000" dirty="0"/>
              <a:t> </a:t>
            </a:r>
            <a:r>
              <a:rPr lang="en-CA" sz="4000" dirty="0" err="1"/>
              <a:t>ብድንግልና</a:t>
            </a:r>
            <a:r>
              <a:rPr lang="en-CA" sz="4000" dirty="0"/>
              <a:t> </a:t>
            </a:r>
            <a:r>
              <a:rPr lang="en-CA" sz="4000" dirty="0" err="1"/>
              <a:t>ሥጋን’ውን</a:t>
            </a:r>
            <a:r>
              <a:rPr lang="en-CA" sz="4000" dirty="0"/>
              <a:t> </a:t>
            </a:r>
            <a:r>
              <a:rPr lang="en-CA" sz="4000" dirty="0" err="1"/>
              <a:t>ጽንዕቲ</a:t>
            </a:r>
            <a:r>
              <a:rPr lang="en-CA" sz="4000" dirty="0"/>
              <a:t> </a:t>
            </a:r>
            <a:r>
              <a:rPr lang="en-CA" sz="4000" dirty="0" err="1"/>
              <a:t>ዝኾነት</a:t>
            </a:r>
            <a:r>
              <a:rPr lang="en-CA" sz="4000" dirty="0"/>
              <a:t>፣ </a:t>
            </a:r>
            <a:r>
              <a:rPr lang="en-CA" sz="4000" dirty="0" err="1" smtClean="0"/>
              <a:t>ኃጢኣ</a:t>
            </a:r>
            <a:endParaRPr lang="en-CA" sz="4000" dirty="0" smtClean="0"/>
          </a:p>
          <a:p>
            <a:r>
              <a:rPr lang="en-CA" sz="4000" dirty="0" err="1" smtClean="0"/>
              <a:t>ትኩም</a:t>
            </a:r>
            <a:r>
              <a:rPr lang="en-CA" sz="4000" dirty="0" smtClean="0"/>
              <a:t> </a:t>
            </a:r>
            <a:r>
              <a:rPr lang="en-CA" sz="4000" dirty="0" err="1"/>
              <a:t>ይኅደገልኩም</a:t>
            </a:r>
            <a:r>
              <a:rPr lang="en-CA" sz="4000" dirty="0"/>
              <a:t>፥ </a:t>
            </a:r>
            <a:r>
              <a:rPr lang="en-CA" sz="4000" dirty="0" err="1"/>
              <a:t>ብዝሓልፈ</a:t>
            </a:r>
            <a:r>
              <a:rPr lang="en-CA" sz="4000" dirty="0"/>
              <a:t> </a:t>
            </a:r>
            <a:r>
              <a:rPr lang="en-CA" sz="4000" dirty="0" err="1" smtClean="0"/>
              <a:t>ይምሓርኩ</a:t>
            </a:r>
            <a:endParaRPr lang="en-CA" sz="4000" dirty="0" smtClean="0"/>
          </a:p>
          <a:p>
            <a:r>
              <a:rPr lang="en-CA" sz="4000" dirty="0" smtClean="0"/>
              <a:t>ም</a:t>
            </a:r>
            <a:r>
              <a:rPr lang="en-CA" sz="4000" dirty="0"/>
              <a:t>፡ </a:t>
            </a:r>
            <a:r>
              <a:rPr lang="en-CA" sz="4000" dirty="0" err="1"/>
              <a:t>ብዝመጽእ</a:t>
            </a:r>
            <a:r>
              <a:rPr lang="en-CA" sz="4000" dirty="0"/>
              <a:t> </a:t>
            </a:r>
            <a:r>
              <a:rPr lang="en-CA" sz="4000" dirty="0" err="1"/>
              <a:t>ከኣ</a:t>
            </a:r>
            <a:r>
              <a:rPr lang="en-CA" sz="4000" dirty="0"/>
              <a:t> </a:t>
            </a:r>
            <a:r>
              <a:rPr lang="en-CA" sz="4000" dirty="0" err="1" smtClean="0"/>
              <a:t>ይሓ</a:t>
            </a:r>
            <a:endParaRPr lang="en-CA" sz="4000" dirty="0" smtClean="0"/>
          </a:p>
          <a:p>
            <a:r>
              <a:rPr lang="en-CA" sz="4000" dirty="0" err="1" smtClean="0"/>
              <a:t>ልኹም</a:t>
            </a:r>
            <a:r>
              <a:rPr lang="en-CA" sz="4000" dirty="0" smtClean="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44248" y="-47559"/>
            <a:ext cx="4186826" cy="5796523"/>
          </a:xfrm>
          <a:prstGeom prst="rect">
            <a:avLst/>
          </a:prstGeom>
        </p:spPr>
        <p:txBody>
          <a:bodyPr wrap="square">
            <a:spAutoFit/>
          </a:bodyPr>
          <a:lstStyle/>
          <a:p>
            <a:r>
              <a:rPr lang="en-US" sz="3600" dirty="0" smtClean="0"/>
              <a:t>his </a:t>
            </a:r>
            <a:r>
              <a:rPr lang="en-US" sz="3600" dirty="0"/>
              <a:t>body, the divine body, and for the sake of His blood, the blood of the </a:t>
            </a:r>
            <a:r>
              <a:rPr lang="en-US" sz="3600" dirty="0" smtClean="0"/>
              <a:t>coven-ant </a:t>
            </a:r>
            <a:r>
              <a:rPr lang="en-US" sz="3600" dirty="0"/>
              <a:t>of Jesus Christ the Son of her </a:t>
            </a:r>
            <a:r>
              <a:rPr lang="en-US" sz="3600" dirty="0" smtClean="0"/>
              <a:t>cons-</a:t>
            </a:r>
            <a:r>
              <a:rPr lang="en-US" sz="3600" dirty="0" err="1" smtClean="0"/>
              <a:t>cience</a:t>
            </a:r>
            <a:r>
              <a:rPr lang="en-US" sz="3600" dirty="0" smtClean="0"/>
              <a:t> </a:t>
            </a:r>
            <a:r>
              <a:rPr lang="en-US" sz="3600" dirty="0"/>
              <a:t>and body, world without end.  Amen. </a:t>
            </a:r>
            <a:endParaRPr lang="en-CA" sz="3600" dirty="0"/>
          </a:p>
          <a:p>
            <a:pPr marL="40639" marR="40639">
              <a:lnSpc>
                <a:spcPct val="125000"/>
              </a:lnSpc>
              <a:spcBef>
                <a:spcPts val="600"/>
              </a:spcBef>
              <a:buClr>
                <a:srgbClr val="000000"/>
              </a:buClr>
              <a:buFont typeface="Arial"/>
              <a:defRPr sz="2800"/>
            </a:pPr>
            <a:endParaRPr lang="en-US" sz="3600" dirty="0"/>
          </a:p>
        </p:txBody>
      </p:sp>
      <p:sp>
        <p:nvSpPr>
          <p:cNvPr id="2" name="Rectangle 1"/>
          <p:cNvSpPr/>
          <p:nvPr/>
        </p:nvSpPr>
        <p:spPr>
          <a:xfrm>
            <a:off x="-22422" y="47134"/>
            <a:ext cx="4063082" cy="5201424"/>
          </a:xfrm>
          <a:prstGeom prst="rect">
            <a:avLst/>
          </a:prstGeom>
        </p:spPr>
        <p:txBody>
          <a:bodyPr wrap="square">
            <a:spAutoFit/>
          </a:bodyPr>
          <a:lstStyle/>
          <a:p>
            <a:r>
              <a:rPr lang="en-CA" sz="4000" dirty="0" err="1" smtClean="0"/>
              <a:t>ወሥርዓት</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smtClean="0"/>
              <a:t>እግዚአ</a:t>
            </a:r>
            <a:endParaRPr lang="en-CA" sz="4000" dirty="0" smtClean="0"/>
          </a:p>
          <a:p>
            <a:r>
              <a:rPr lang="en-CA" sz="4000" dirty="0" err="1" smtClean="0"/>
              <a:t>ብሔር</a:t>
            </a:r>
            <a:r>
              <a:rPr lang="en-CA" sz="4000" dirty="0" smtClean="0"/>
              <a:t> </a:t>
            </a:r>
            <a:r>
              <a:rPr lang="en-CA" sz="4000" dirty="0" err="1" smtClean="0"/>
              <a:t>ፀባዖት</a:t>
            </a:r>
            <a:r>
              <a:rPr lang="en-CA" sz="4000" dirty="0" smtClean="0"/>
              <a:t> </a:t>
            </a:r>
            <a:r>
              <a:rPr lang="en-CA" sz="4000" dirty="0" err="1" smtClean="0"/>
              <a:t>ወልደ</a:t>
            </a:r>
            <a:r>
              <a:rPr lang="en-CA" sz="4000" dirty="0" smtClean="0"/>
              <a:t> </a:t>
            </a:r>
            <a:r>
              <a:rPr lang="en-CA" sz="4000" dirty="0" err="1" smtClean="0"/>
              <a:t>ማርያም</a:t>
            </a:r>
            <a:r>
              <a:rPr lang="en-CA" sz="4000" dirty="0" smtClean="0"/>
              <a:t> </a:t>
            </a:r>
            <a:r>
              <a:rPr lang="en-CA" sz="4000" dirty="0" err="1" smtClean="0"/>
              <a:t>ንጽሕት</a:t>
            </a:r>
            <a:r>
              <a:rPr lang="en-CA" sz="4000" dirty="0" smtClean="0"/>
              <a:t> </a:t>
            </a:r>
            <a:r>
              <a:rPr lang="en-CA" sz="4000" dirty="0" err="1" smtClean="0"/>
              <a:t>በድንግል</a:t>
            </a:r>
            <a:r>
              <a:rPr lang="en-CA" sz="4000" dirty="0" smtClean="0"/>
              <a:t> </a:t>
            </a:r>
            <a:r>
              <a:rPr lang="en-CA" sz="4000" dirty="0" err="1" smtClean="0"/>
              <a:t>ሕልና</a:t>
            </a:r>
            <a:r>
              <a:rPr lang="en-CA" sz="4000" dirty="0" smtClean="0"/>
              <a:t> </a:t>
            </a:r>
            <a:r>
              <a:rPr lang="en-CA" sz="4000" dirty="0" err="1" smtClean="0"/>
              <a:t>ወበድንግልና</a:t>
            </a:r>
            <a:r>
              <a:rPr lang="en-CA" sz="4000" dirty="0" smtClean="0"/>
              <a:t> </a:t>
            </a:r>
            <a:r>
              <a:rPr lang="en-CA" sz="4000" dirty="0" err="1" smtClean="0"/>
              <a:t>ሥጋ</a:t>
            </a:r>
            <a:r>
              <a:rPr lang="en-CA" sz="4000" dirty="0" smtClean="0"/>
              <a:t> </a:t>
            </a:r>
            <a:r>
              <a:rPr lang="en-CA" sz="4000" dirty="0" err="1" smtClean="0"/>
              <a:t>ኅትምት</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Tree>
    <p:extLst>
      <p:ext uri="{BB962C8B-B14F-4D97-AF65-F5344CB8AC3E}">
        <p14:creationId xmlns:p14="http://schemas.microsoft.com/office/powerpoint/2010/main" val="323914610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እግዚኣብሄር</a:t>
            </a:r>
            <a:r>
              <a:rPr lang="en-CA" sz="4000" dirty="0"/>
              <a:t> </a:t>
            </a:r>
            <a:r>
              <a:rPr lang="en-CA" sz="4000" dirty="0" err="1"/>
              <a:t>ምስ</a:t>
            </a:r>
            <a:r>
              <a:rPr lang="en-CA" sz="4000" dirty="0"/>
              <a:t> </a:t>
            </a:r>
            <a:r>
              <a:rPr lang="en-CA" sz="4000" dirty="0" err="1"/>
              <a:t>ኵልኹም</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a:t>
            </a:r>
            <a:r>
              <a:rPr lang="en-CA" sz="4000" dirty="0" smtClean="0"/>
              <a:t> </a:t>
            </a:r>
            <a:r>
              <a:rPr lang="en-CA" sz="4000" dirty="0" err="1"/>
              <a:t>መንፈስካ</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a:t>እግዚኣብሄር</a:t>
            </a:r>
            <a:r>
              <a:rPr lang="en-CA" sz="4000" dirty="0"/>
              <a:t> </a:t>
            </a:r>
            <a:r>
              <a:rPr lang="en-CA" sz="4000" dirty="0" err="1"/>
              <a:t>ንባሮትካ</a:t>
            </a:r>
            <a:r>
              <a:rPr lang="en-CA" sz="4000" dirty="0"/>
              <a:t> </a:t>
            </a:r>
            <a:r>
              <a:rPr lang="en-CA" sz="4000" dirty="0" err="1"/>
              <a:t>ብሰላም</a:t>
            </a:r>
            <a:r>
              <a:rPr lang="en-CA" sz="4000" dirty="0"/>
              <a:t> </a:t>
            </a:r>
            <a:r>
              <a:rPr lang="en-CA" sz="4000" dirty="0" err="1"/>
              <a:t>ባርኸና</a:t>
            </a:r>
            <a:r>
              <a:rPr lang="en-CA" sz="4000" dirty="0"/>
              <a:t>። </a:t>
            </a:r>
            <a:r>
              <a:rPr lang="en-CA" sz="4000" dirty="0" err="1" smtClean="0"/>
              <a:t>ዝተቐ</a:t>
            </a:r>
            <a:endParaRPr lang="en-CA" sz="4000" dirty="0" smtClean="0"/>
          </a:p>
          <a:p>
            <a:r>
              <a:rPr lang="en-CA" sz="4000" dirty="0" err="1" smtClean="0"/>
              <a:t>በልናዮ</a:t>
            </a:r>
            <a:r>
              <a:rPr lang="en-CA" sz="4000" dirty="0" smtClean="0"/>
              <a:t> </a:t>
            </a:r>
            <a:r>
              <a:rPr lang="en-CA" sz="4000" dirty="0" err="1"/>
              <a:t>ሥጋኻን</a:t>
            </a:r>
            <a:r>
              <a:rPr lang="en-CA" sz="4000" dirty="0"/>
              <a:t> </a:t>
            </a:r>
            <a:r>
              <a:rPr lang="en-CA" sz="4000" dirty="0" err="1"/>
              <a:t>ደምካን</a:t>
            </a:r>
            <a:r>
              <a:rPr lang="en-CA" sz="4000" dirty="0"/>
              <a:t> </a:t>
            </a:r>
            <a:r>
              <a:rPr lang="en-CA" sz="4000" dirty="0" err="1"/>
              <a:t>ንሕድገት</a:t>
            </a:r>
            <a:r>
              <a:rPr lang="en-CA" sz="4000" dirty="0"/>
              <a:t> </a:t>
            </a:r>
            <a:r>
              <a:rPr lang="en-CA" sz="4000" dirty="0" err="1"/>
              <a:t>ኃጢኣት</a:t>
            </a:r>
            <a:r>
              <a:rPr lang="en-CA" sz="4000" dirty="0"/>
              <a:t> </a:t>
            </a:r>
            <a:r>
              <a:rPr lang="en-CA" sz="4000" dirty="0" err="1" smtClean="0"/>
              <a:t>ይዅ</a:t>
            </a:r>
            <a:endParaRPr lang="en-CA" sz="4000" dirty="0" smtClean="0"/>
          </a:p>
          <a:p>
            <a:r>
              <a:rPr lang="en-CA" sz="4000" dirty="0" err="1" smtClean="0"/>
              <a:t>ነና</a:t>
            </a:r>
            <a:r>
              <a:rPr lang="en-CA" sz="4000" dirty="0"/>
              <a:t>። </a:t>
            </a:r>
            <a:r>
              <a:rPr lang="en-CA" sz="4000" dirty="0" err="1"/>
              <a:t>ኵሉ</a:t>
            </a:r>
            <a:r>
              <a:rPr lang="en-CA" sz="4000" dirty="0"/>
              <a:t> </a:t>
            </a:r>
            <a:r>
              <a:rPr lang="en-CA" sz="4000" dirty="0" err="1"/>
              <a:t>ኃይሊ</a:t>
            </a:r>
            <a:r>
              <a:rPr lang="en-CA" sz="4000" dirty="0"/>
              <a:t> </a:t>
            </a:r>
            <a:r>
              <a:rPr lang="en-CA" sz="4000" dirty="0" err="1"/>
              <a:t>ጸላኢ</a:t>
            </a:r>
            <a:r>
              <a:rPr lang="en-CA" sz="4000" dirty="0"/>
              <a:t>፣ </a:t>
            </a:r>
            <a:r>
              <a:rPr lang="en-CA" sz="4000" dirty="0" err="1"/>
              <a:t>ብመንፈስ</a:t>
            </a:r>
            <a:r>
              <a:rPr lang="en-CA" sz="4000" dirty="0"/>
              <a:t> </a:t>
            </a:r>
            <a:r>
              <a:rPr lang="en-CA" sz="4000" dirty="0" err="1" smtClean="0"/>
              <a:t>ክንረግጽ</a:t>
            </a:r>
            <a:endParaRPr lang="en-CA" sz="4000" dirty="0"/>
          </a:p>
        </p:txBody>
      </p:sp>
      <p:sp>
        <p:nvSpPr>
          <p:cNvPr id="20" name="Rectangle 19"/>
          <p:cNvSpPr/>
          <p:nvPr/>
        </p:nvSpPr>
        <p:spPr>
          <a:xfrm>
            <a:off x="7986410" y="-53936"/>
            <a:ext cx="4296715"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3600" dirty="0"/>
              <a:t>The Lord be with you all.</a:t>
            </a:r>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endParaRPr lang="en-US" sz="3600" dirty="0">
              <a:solidFill>
                <a:srgbClr val="FFFF00"/>
              </a:solidFill>
              <a:uFill>
                <a:solidFill>
                  <a:srgbClr val="0329D6"/>
                </a:solidFill>
              </a:uFill>
            </a:endParaRPr>
          </a:p>
          <a:p>
            <a:pPr marL="40639" marR="40639">
              <a:spcBef>
                <a:spcPts val="600"/>
              </a:spcBef>
              <a:buClr>
                <a:srgbClr val="0329D6"/>
              </a:buClr>
              <a:buFont typeface="Arial"/>
              <a:defRPr sz="2800"/>
            </a:pPr>
            <a:r>
              <a:rPr lang="en-US" sz="3600" dirty="0">
                <a:solidFill>
                  <a:schemeClr val="tx1">
                    <a:lumMod val="95000"/>
                  </a:schemeClr>
                </a:solidFill>
                <a:uFill>
                  <a:solidFill>
                    <a:srgbClr val="0329D6"/>
                  </a:solidFill>
                </a:uFill>
              </a:rPr>
              <a:t>And with thy spirit, </a:t>
            </a:r>
          </a:p>
          <a:p>
            <a:pPr marL="40639" marR="40639">
              <a:spcBef>
                <a:spcPts val="600"/>
              </a:spcBef>
              <a:buClr>
                <a:srgbClr val="0329D6"/>
              </a:buClr>
              <a:defRPr sz="2000">
                <a:solidFill>
                  <a:srgbClr val="0329D6"/>
                </a:solidFill>
                <a:uFill>
                  <a:solidFill>
                    <a:srgbClr val="0329D6"/>
                  </a:solidFill>
                </a:uFill>
              </a:defRPr>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300" dirty="0" smtClean="0">
                <a:solidFill>
                  <a:schemeClr val="tx1">
                    <a:lumMod val="95000"/>
                  </a:schemeClr>
                </a:solidFill>
              </a:rPr>
              <a:t>Amen</a:t>
            </a:r>
            <a:r>
              <a:rPr lang="en-US" sz="3300" dirty="0">
                <a:solidFill>
                  <a:schemeClr val="tx1">
                    <a:lumMod val="95000"/>
                  </a:schemeClr>
                </a:solidFill>
              </a:rPr>
              <a:t>.  May God bless us, His servants, in peace.  Remission be unto us who </a:t>
            </a:r>
            <a:r>
              <a:rPr lang="en-US" sz="3300" dirty="0" smtClean="0">
                <a:solidFill>
                  <a:schemeClr val="tx1">
                    <a:lumMod val="95000"/>
                  </a:schemeClr>
                </a:solidFill>
              </a:rPr>
              <a:t>have received </a:t>
            </a:r>
          </a:p>
          <a:p>
            <a:pPr marL="40639" marR="40639">
              <a:spcBef>
                <a:spcPts val="600"/>
              </a:spcBef>
              <a:buClr>
                <a:srgbClr val="0329D6"/>
              </a:buClr>
              <a:defRPr sz="2000">
                <a:solidFill>
                  <a:srgbClr val="0329D6"/>
                </a:solidFill>
                <a:uFill>
                  <a:solidFill>
                    <a:srgbClr val="0329D6"/>
                  </a:solidFill>
                </a:uFill>
              </a:defRPr>
            </a:pPr>
            <a:r>
              <a:rPr lang="en-US" sz="3300" dirty="0" smtClean="0">
                <a:solidFill>
                  <a:schemeClr val="tx1">
                    <a:lumMod val="95000"/>
                  </a:schemeClr>
                </a:solidFill>
              </a:rPr>
              <a:t>Thy </a:t>
            </a:r>
            <a:r>
              <a:rPr lang="en-US" sz="3300" dirty="0">
                <a:solidFill>
                  <a:schemeClr val="tx1">
                    <a:lumMod val="95000"/>
                  </a:schemeClr>
                </a:solidFill>
              </a:rPr>
              <a:t>body and Thy blood.  Enable us by the Spirit to tread </a:t>
            </a:r>
            <a:r>
              <a:rPr lang="en-US" sz="3300" dirty="0" smtClean="0">
                <a:solidFill>
                  <a:schemeClr val="tx1">
                    <a:lumMod val="95000"/>
                  </a:schemeClr>
                </a:solidFill>
              </a:rPr>
              <a:t>upon</a:t>
            </a:r>
            <a:endParaRPr lang="en-US" sz="36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እግዚአብሔር</a:t>
            </a:r>
            <a:r>
              <a:rPr lang="en-CA" sz="4000" dirty="0"/>
              <a:t> </a:t>
            </a:r>
            <a:r>
              <a:rPr lang="en-CA" sz="4000" dirty="0" err="1"/>
              <a:t>ምስለ</a:t>
            </a:r>
            <a:r>
              <a:rPr lang="en-CA" sz="4000" dirty="0"/>
              <a:t> </a:t>
            </a:r>
            <a:r>
              <a:rPr lang="en-CA" sz="4000" dirty="0" err="1"/>
              <a:t>ኵልክሙ</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ምስለ</a:t>
            </a:r>
            <a:r>
              <a:rPr lang="en-CA" sz="4000" dirty="0" smtClean="0"/>
              <a:t> </a:t>
            </a:r>
            <a:r>
              <a:rPr lang="en-CA" sz="4000" dirty="0" err="1"/>
              <a:t>መንፈስከ</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ይባርከነ</a:t>
            </a:r>
            <a:r>
              <a:rPr lang="en-CA" sz="4000" dirty="0"/>
              <a:t> </a:t>
            </a:r>
            <a:r>
              <a:rPr lang="en-CA" sz="4000" dirty="0" err="1" smtClean="0"/>
              <a:t>ለአግብር</a:t>
            </a:r>
            <a:endParaRPr lang="en-CA" sz="4000" dirty="0" smtClean="0"/>
          </a:p>
          <a:p>
            <a:r>
              <a:rPr lang="en-CA" sz="4000" dirty="0" err="1" smtClean="0"/>
              <a:t>ቲሁ</a:t>
            </a:r>
            <a:r>
              <a:rPr lang="en-CA" sz="4000" dirty="0" smtClean="0"/>
              <a:t> </a:t>
            </a:r>
            <a:r>
              <a:rPr lang="en-CA" sz="4000" dirty="0" err="1"/>
              <a:t>በሰላም</a:t>
            </a:r>
            <a:r>
              <a:rPr lang="en-CA" sz="4000" dirty="0"/>
              <a:t> </a:t>
            </a:r>
            <a:r>
              <a:rPr lang="en-CA" sz="4000" dirty="0" err="1"/>
              <a:t>ሥርየተ</a:t>
            </a:r>
            <a:r>
              <a:rPr lang="en-CA" sz="4000" dirty="0"/>
              <a:t> </a:t>
            </a:r>
            <a:r>
              <a:rPr lang="en-CA" sz="4000" dirty="0" err="1"/>
              <a:t>ይኵነነ</a:t>
            </a:r>
            <a:r>
              <a:rPr lang="en-CA" sz="4000" dirty="0"/>
              <a:t>፥ </a:t>
            </a:r>
            <a:r>
              <a:rPr lang="en-CA" sz="4000" dirty="0" err="1" smtClean="0"/>
              <a:t>ዘተመጦነ</a:t>
            </a:r>
            <a:r>
              <a:rPr lang="en-CA" sz="4000" dirty="0"/>
              <a:t> </a:t>
            </a:r>
            <a:r>
              <a:rPr lang="en-CA" sz="4000" dirty="0" err="1" smtClean="0"/>
              <a:t>ሥጋከ</a:t>
            </a:r>
            <a:r>
              <a:rPr lang="en-CA" sz="4000" dirty="0" smtClean="0"/>
              <a:t> </a:t>
            </a:r>
            <a:r>
              <a:rPr lang="en-CA" sz="4000" dirty="0" err="1"/>
              <a:t>ወደምከ</a:t>
            </a:r>
            <a:r>
              <a:rPr lang="en-CA" sz="4000" dirty="0"/>
              <a:t>፣ </a:t>
            </a:r>
            <a:r>
              <a:rPr lang="en-CA" sz="4000" dirty="0" err="1"/>
              <a:t>አብሐነ</a:t>
            </a:r>
            <a:r>
              <a:rPr lang="en-CA" sz="4000" dirty="0"/>
              <a:t>። </a:t>
            </a:r>
            <a:r>
              <a:rPr lang="en-CA" sz="4000" dirty="0" err="1"/>
              <a:t>በመንፈስ</a:t>
            </a:r>
            <a:r>
              <a:rPr lang="en-CA" sz="4000" dirty="0"/>
              <a:t> </a:t>
            </a:r>
            <a:r>
              <a:rPr lang="en-CA" sz="4000" dirty="0" err="1"/>
              <a:t>ንኪድ</a:t>
            </a:r>
            <a:r>
              <a:rPr lang="en-CA" sz="4000" dirty="0"/>
              <a:t> </a:t>
            </a:r>
            <a:r>
              <a:rPr lang="en-CA" sz="4000" dirty="0" err="1"/>
              <a:t>ኵሎ</a:t>
            </a:r>
            <a:r>
              <a:rPr lang="en-CA" sz="4000" dirty="0"/>
              <a:t> </a:t>
            </a:r>
            <a:r>
              <a:rPr lang="en-CA" sz="4000" dirty="0" err="1"/>
              <a:t>ኃይሎ</a:t>
            </a:r>
            <a:r>
              <a:rPr lang="en-CA" sz="4000" dirty="0"/>
              <a:t> </a:t>
            </a:r>
            <a:r>
              <a:rPr lang="en-CA" sz="4000" dirty="0" err="1"/>
              <a:t>ለጸላኢ</a:t>
            </a:r>
            <a:r>
              <a:rPr lang="en-CA" sz="4000" dirty="0"/>
              <a:t>። </a:t>
            </a:r>
            <a:r>
              <a:rPr lang="en-CA" sz="4000" dirty="0" err="1" smtClean="0"/>
              <a:t>በረከተ</a:t>
            </a:r>
            <a:endParaRPr lang="en-CA" sz="4000" dirty="0"/>
          </a:p>
        </p:txBody>
      </p:sp>
    </p:spTree>
    <p:extLst>
      <p:ext uri="{BB962C8B-B14F-4D97-AF65-F5344CB8AC3E}">
        <p14:creationId xmlns:p14="http://schemas.microsoft.com/office/powerpoint/2010/main" val="3818168306"/>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247864"/>
          </a:xfrm>
          <a:prstGeom prst="rect">
            <a:avLst/>
          </a:prstGeom>
        </p:spPr>
        <p:txBody>
          <a:bodyPr wrap="square">
            <a:spAutoFit/>
          </a:bodyPr>
          <a:lstStyle/>
          <a:p>
            <a:r>
              <a:rPr lang="en-CA" sz="4000" dirty="0" err="1" smtClean="0"/>
              <a:t>ሥልጣን</a:t>
            </a:r>
            <a:r>
              <a:rPr lang="en-CA" sz="4000" dirty="0" smtClean="0"/>
              <a:t> </a:t>
            </a:r>
            <a:r>
              <a:rPr lang="en-CA" sz="4000" dirty="0" err="1" smtClean="0"/>
              <a:t>ሃበና</a:t>
            </a:r>
            <a:r>
              <a:rPr lang="en-CA" sz="4000" dirty="0" smtClean="0"/>
              <a:t>። </a:t>
            </a:r>
            <a:r>
              <a:rPr lang="en-CA" sz="4000" dirty="0" err="1" smtClean="0"/>
              <a:t>ምሕረት</a:t>
            </a:r>
            <a:r>
              <a:rPr lang="en-CA" sz="4000" dirty="0" smtClean="0"/>
              <a:t> </a:t>
            </a:r>
            <a:r>
              <a:rPr lang="en-CA" sz="4000" dirty="0" err="1" smtClean="0"/>
              <a:t>ዝመልአት</a:t>
            </a:r>
            <a:r>
              <a:rPr lang="en-CA" sz="4000" dirty="0" smtClean="0"/>
              <a:t> </a:t>
            </a:r>
            <a:r>
              <a:rPr lang="en-CA" sz="4000" dirty="0" err="1" smtClean="0"/>
              <a:t>በረኸት</a:t>
            </a:r>
            <a:r>
              <a:rPr lang="en-CA" sz="4000" dirty="0" smtClean="0"/>
              <a:t> </a:t>
            </a:r>
            <a:r>
              <a:rPr lang="en-CA" sz="4000" dirty="0" err="1" smtClean="0"/>
              <a:t>ቅድስቲ</a:t>
            </a:r>
            <a:r>
              <a:rPr lang="en-CA" sz="4000" dirty="0" smtClean="0"/>
              <a:t> </a:t>
            </a:r>
            <a:r>
              <a:rPr lang="en-CA" sz="4000" dirty="0" err="1" smtClean="0"/>
              <a:t>ኢድካ</a:t>
            </a:r>
            <a:r>
              <a:rPr lang="en-CA" sz="4000" dirty="0" smtClean="0"/>
              <a:t> </a:t>
            </a:r>
            <a:r>
              <a:rPr lang="en-CA" sz="4000" dirty="0" err="1" smtClean="0"/>
              <a:t>ንእኣ</a:t>
            </a:r>
            <a:r>
              <a:rPr lang="en-CA" sz="4000" dirty="0" smtClean="0"/>
              <a:t> </a:t>
            </a:r>
            <a:r>
              <a:rPr lang="en-CA" sz="4000" dirty="0" err="1" smtClean="0"/>
              <a:t>ኵላትና</a:t>
            </a:r>
            <a:r>
              <a:rPr lang="en-CA" sz="4000" dirty="0" smtClean="0"/>
              <a:t> </a:t>
            </a:r>
            <a:r>
              <a:rPr lang="en-CA" sz="4000" dirty="0" err="1" smtClean="0"/>
              <a:t>ንጽበ</a:t>
            </a:r>
            <a:r>
              <a:rPr lang="en-CA" sz="4000" dirty="0" smtClean="0"/>
              <a:t> </a:t>
            </a:r>
            <a:r>
              <a:rPr lang="en-CA" sz="4000" dirty="0" err="1" smtClean="0"/>
              <a:t>ኣሎና</a:t>
            </a:r>
            <a:r>
              <a:rPr lang="en-CA" sz="4000" dirty="0" smtClean="0"/>
              <a:t>። </a:t>
            </a:r>
            <a:r>
              <a:rPr lang="en-CA" sz="4000" dirty="0" err="1" smtClean="0"/>
              <a:t>ካብ</a:t>
            </a:r>
            <a:r>
              <a:rPr lang="en-CA" sz="4000" dirty="0" smtClean="0"/>
              <a:t> </a:t>
            </a:r>
            <a:r>
              <a:rPr lang="en-CA" sz="4000" dirty="0" err="1" smtClean="0"/>
              <a:t>ክፉእ</a:t>
            </a:r>
            <a:r>
              <a:rPr lang="en-CA" sz="4000" dirty="0" smtClean="0"/>
              <a:t> </a:t>
            </a:r>
            <a:r>
              <a:rPr lang="en-CA" sz="4000" dirty="0" err="1" smtClean="0"/>
              <a:t>ምግባር</a:t>
            </a:r>
            <a:r>
              <a:rPr lang="en-CA" sz="4000" dirty="0" smtClean="0"/>
              <a:t> </a:t>
            </a:r>
            <a:r>
              <a:rPr lang="en-CA" sz="4000" dirty="0" err="1" smtClean="0"/>
              <a:t>ኩሉ</a:t>
            </a:r>
            <a:r>
              <a:rPr lang="en-CA" sz="4000" dirty="0" smtClean="0"/>
              <a:t> </a:t>
            </a:r>
            <a:r>
              <a:rPr lang="en-CA" sz="4000" dirty="0" err="1" smtClean="0"/>
              <a:t>ኣርሕቐና</a:t>
            </a:r>
            <a:r>
              <a:rPr lang="en-CA" sz="4000" dirty="0" smtClean="0"/>
              <a:t>፣ </a:t>
            </a:r>
            <a:r>
              <a:rPr lang="en-CA" sz="4000" dirty="0" err="1" smtClean="0"/>
              <a:t>ኣብ</a:t>
            </a:r>
            <a:r>
              <a:rPr lang="en-CA" sz="4000" dirty="0" smtClean="0"/>
              <a:t> </a:t>
            </a:r>
            <a:r>
              <a:rPr lang="en-CA" sz="4000" dirty="0" err="1" smtClean="0"/>
              <a:t>ኩሉ</a:t>
            </a:r>
            <a:r>
              <a:rPr lang="en-CA" sz="4000" dirty="0" smtClean="0"/>
              <a:t> </a:t>
            </a:r>
            <a:r>
              <a:rPr lang="en-CA" sz="4000" dirty="0" err="1" smtClean="0"/>
              <a:t>ምግባር</a:t>
            </a:r>
            <a:r>
              <a:rPr lang="en-CA" sz="4000" dirty="0" smtClean="0"/>
              <a:t> </a:t>
            </a:r>
            <a:r>
              <a:rPr lang="en-CA" sz="4000" dirty="0" err="1" smtClean="0"/>
              <a:t>ሠናይ</a:t>
            </a:r>
            <a:r>
              <a:rPr lang="en-CA" sz="4000" dirty="0" smtClean="0"/>
              <a:t> </a:t>
            </a:r>
            <a:r>
              <a:rPr lang="en-CA" sz="4000" dirty="0" err="1" smtClean="0"/>
              <a:t>ከኣ</a:t>
            </a:r>
            <a:r>
              <a:rPr lang="en-CA" sz="4000" dirty="0" smtClean="0"/>
              <a:t> </a:t>
            </a:r>
            <a:r>
              <a:rPr lang="en-CA" sz="4000" dirty="0" err="1" smtClean="0"/>
              <a:t>ጸምብረና</a:t>
            </a:r>
            <a:r>
              <a:rPr lang="en-CA" sz="4000" dirty="0" smtClean="0"/>
              <a:t>። </a:t>
            </a:r>
            <a:r>
              <a:rPr lang="en-CA" sz="4000" dirty="0" err="1" smtClean="0"/>
              <a:t>ቅዱስ</a:t>
            </a:r>
            <a:r>
              <a:rPr lang="en-CA" sz="4000" dirty="0" smtClean="0"/>
              <a:t> </a:t>
            </a:r>
            <a:r>
              <a:rPr lang="en-CA" sz="4000" dirty="0" err="1" smtClean="0"/>
              <a:t>ሥጋኡን</a:t>
            </a:r>
            <a:r>
              <a:rPr lang="en-CA" sz="4000" dirty="0" smtClean="0"/>
              <a:t> </a:t>
            </a:r>
            <a:r>
              <a:rPr lang="en-CA" sz="4000" dirty="0" err="1" smtClean="0"/>
              <a:t>ክቡር</a:t>
            </a:r>
            <a:r>
              <a:rPr lang="en-CA" sz="4000" dirty="0" smtClean="0"/>
              <a:t> </a:t>
            </a:r>
            <a:r>
              <a:rPr lang="en-CA" sz="4000" dirty="0" err="1" smtClean="0"/>
              <a:t>ደሙን</a:t>
            </a:r>
            <a:r>
              <a:rPr lang="en-CA" sz="4000" dirty="0" smtClean="0"/>
              <a:t> </a:t>
            </a:r>
            <a:r>
              <a:rPr lang="en-CA" sz="4000" dirty="0" err="1" smtClean="0"/>
              <a:t>ዝሃበና</a:t>
            </a:r>
            <a:r>
              <a:rPr lang="en-CA" sz="4000" dirty="0" smtClean="0"/>
              <a:t> </a:t>
            </a:r>
            <a:r>
              <a:rPr lang="en-CA" sz="4000" dirty="0" err="1" smtClean="0"/>
              <a:t>ቡሩኽ</a:t>
            </a:r>
            <a:r>
              <a:rPr lang="en-CA" sz="4000" dirty="0" smtClean="0"/>
              <a:t> </a:t>
            </a:r>
            <a:r>
              <a:rPr lang="en-CA" sz="4000" dirty="0" err="1" smtClean="0"/>
              <a:t>እዩ</a:t>
            </a:r>
            <a:r>
              <a:rPr lang="en-CA" sz="4000" dirty="0" smtClean="0"/>
              <a:t>። </a:t>
            </a:r>
          </a:p>
        </p:txBody>
      </p:sp>
      <p:sp>
        <p:nvSpPr>
          <p:cNvPr id="20" name="Rectangle 19"/>
          <p:cNvSpPr/>
          <p:nvPr/>
        </p:nvSpPr>
        <p:spPr>
          <a:xfrm>
            <a:off x="7986410" y="-53936"/>
            <a:ext cx="4296715" cy="626325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all </a:t>
            </a:r>
            <a:r>
              <a:rPr lang="en-US" sz="3300" dirty="0"/>
              <a:t>the power of the enemy.  We all hope for the blessing of Thy holy hand, which is full of mercy. </a:t>
            </a:r>
            <a:endParaRPr lang="en-US" sz="3300" dirty="0" smtClean="0"/>
          </a:p>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From all evil works keep us apart, and in all good works unite us. Blessed be He that hath given us His holy body </a:t>
            </a:r>
            <a:r>
              <a:rPr lang="en-US" sz="3300" dirty="0" smtClean="0">
                <a:solidFill>
                  <a:schemeClr val="tx1">
                    <a:lumMod val="95000"/>
                  </a:schemeClr>
                </a:solidFill>
                <a:uFill>
                  <a:solidFill>
                    <a:srgbClr val="0329D6"/>
                  </a:solidFill>
                </a:uFill>
              </a:rPr>
              <a:t>and</a:t>
            </a:r>
            <a:r>
              <a:rPr lang="en-US" sz="3300" u="sng" dirty="0">
                <a:solidFill>
                  <a:schemeClr val="tx1">
                    <a:lumMod val="95000"/>
                  </a:schemeClr>
                </a:solidFill>
                <a:uFill>
                  <a:solidFill>
                    <a:srgbClr val="0329D6"/>
                  </a:solidFill>
                </a:uFill>
              </a:rPr>
              <a:t> </a:t>
            </a:r>
            <a:r>
              <a:rPr lang="en-US" sz="3300" dirty="0" smtClean="0">
                <a:solidFill>
                  <a:schemeClr val="tx1">
                    <a:lumMod val="95000"/>
                  </a:schemeClr>
                </a:solidFill>
                <a:uFill>
                  <a:solidFill>
                    <a:srgbClr val="0329D6"/>
                  </a:solidFill>
                </a:uFill>
              </a:rPr>
              <a:t>His </a:t>
            </a:r>
            <a:r>
              <a:rPr lang="en-US" sz="3300" dirty="0">
                <a:solidFill>
                  <a:schemeClr val="tx1">
                    <a:lumMod val="95000"/>
                  </a:schemeClr>
                </a:solidFill>
                <a:uFill>
                  <a:solidFill>
                    <a:srgbClr val="0329D6"/>
                  </a:solidFill>
                </a:uFill>
              </a:rPr>
              <a:t>precious blood.  </a:t>
            </a:r>
            <a:endParaRPr lang="en-US" sz="3300" dirty="0" smtClean="0">
              <a:solidFill>
                <a:schemeClr val="tx1">
                  <a:lumMod val="95000"/>
                </a:schemeClr>
              </a:solidFill>
              <a:uFill>
                <a:solidFill>
                  <a:srgbClr val="0329D6"/>
                </a:solidFill>
              </a:uFill>
            </a:endParaRPr>
          </a:p>
        </p:txBody>
      </p:sp>
      <p:sp>
        <p:nvSpPr>
          <p:cNvPr id="2" name="Rectangle 1"/>
          <p:cNvSpPr/>
          <p:nvPr/>
        </p:nvSpPr>
        <p:spPr>
          <a:xfrm>
            <a:off x="-22423" y="-62079"/>
            <a:ext cx="4026011" cy="6186309"/>
          </a:xfrm>
          <a:prstGeom prst="rect">
            <a:avLst/>
          </a:prstGeom>
        </p:spPr>
        <p:txBody>
          <a:bodyPr wrap="square">
            <a:spAutoFit/>
          </a:bodyPr>
          <a:lstStyle/>
          <a:p>
            <a:r>
              <a:rPr lang="en-CA" sz="4400" dirty="0" err="1" smtClean="0"/>
              <a:t>እዴከ</a:t>
            </a:r>
            <a:r>
              <a:rPr lang="en-CA" sz="4400" dirty="0" smtClean="0"/>
              <a:t> </a:t>
            </a:r>
            <a:r>
              <a:rPr lang="en-CA" sz="4400" dirty="0" err="1" smtClean="0"/>
              <a:t>ቅድስት</a:t>
            </a:r>
            <a:r>
              <a:rPr lang="en-CA" sz="4400" dirty="0" smtClean="0"/>
              <a:t> </a:t>
            </a:r>
            <a:r>
              <a:rPr lang="en-CA" sz="4400" dirty="0" err="1" smtClean="0"/>
              <a:t>እንተ</a:t>
            </a:r>
            <a:r>
              <a:rPr lang="en-CA" sz="4400" dirty="0" smtClean="0"/>
              <a:t> </a:t>
            </a:r>
            <a:r>
              <a:rPr lang="en-CA" sz="4400" dirty="0" err="1" smtClean="0"/>
              <a:t>ምልዕተ</a:t>
            </a:r>
            <a:r>
              <a:rPr lang="en-CA" sz="4400" dirty="0" smtClean="0"/>
              <a:t> </a:t>
            </a:r>
            <a:r>
              <a:rPr lang="en-CA" sz="4400" dirty="0" err="1" smtClean="0"/>
              <a:t>ምሕረት</a:t>
            </a:r>
            <a:r>
              <a:rPr lang="en-CA" sz="4400" dirty="0" smtClean="0"/>
              <a:t> </a:t>
            </a:r>
            <a:r>
              <a:rPr lang="en-CA" sz="4400" dirty="0" err="1" smtClean="0"/>
              <a:t>ኪያሃ</a:t>
            </a:r>
            <a:r>
              <a:rPr lang="en-CA" sz="4400" dirty="0" smtClean="0"/>
              <a:t> </a:t>
            </a:r>
            <a:r>
              <a:rPr lang="en-CA" sz="4400" dirty="0" err="1" smtClean="0"/>
              <a:t>ንሴፎ</a:t>
            </a:r>
            <a:r>
              <a:rPr lang="en-CA" sz="4400" dirty="0" smtClean="0"/>
              <a:t> </a:t>
            </a:r>
            <a:r>
              <a:rPr lang="en-CA" sz="4400" dirty="0" err="1" smtClean="0"/>
              <a:t>ኵልነ</a:t>
            </a:r>
            <a:r>
              <a:rPr lang="en-CA" sz="4400" dirty="0" smtClean="0"/>
              <a:t>። </a:t>
            </a:r>
            <a:r>
              <a:rPr lang="en-CA" sz="4400" dirty="0" err="1" smtClean="0"/>
              <a:t>እምኵሉ</a:t>
            </a:r>
            <a:r>
              <a:rPr lang="en-CA" sz="4400" dirty="0" smtClean="0"/>
              <a:t> </a:t>
            </a:r>
            <a:r>
              <a:rPr lang="en-CA" sz="4400" dirty="0" err="1" smtClean="0"/>
              <a:t>ምግባረ</a:t>
            </a:r>
            <a:r>
              <a:rPr lang="en-CA" sz="4400" dirty="0" smtClean="0"/>
              <a:t> </a:t>
            </a:r>
            <a:r>
              <a:rPr lang="en-CA" sz="4400" dirty="0" err="1" smtClean="0"/>
              <a:t>እኵይ</a:t>
            </a:r>
            <a:r>
              <a:rPr lang="en-CA" sz="4400" dirty="0" smtClean="0"/>
              <a:t> </a:t>
            </a:r>
            <a:r>
              <a:rPr lang="en-CA" sz="4400" dirty="0" err="1" smtClean="0"/>
              <a:t>ኣግኅሠነ</a:t>
            </a:r>
            <a:r>
              <a:rPr lang="en-CA" sz="4400" dirty="0" smtClean="0"/>
              <a:t> </a:t>
            </a:r>
            <a:r>
              <a:rPr lang="en-CA" sz="4400" dirty="0" err="1" smtClean="0"/>
              <a:t>ወውስተ</a:t>
            </a:r>
            <a:r>
              <a:rPr lang="en-CA" sz="4400" dirty="0" smtClean="0"/>
              <a:t> </a:t>
            </a:r>
            <a:r>
              <a:rPr lang="en-CA" sz="4400" dirty="0" err="1" smtClean="0"/>
              <a:t>ኵሉ</a:t>
            </a:r>
            <a:r>
              <a:rPr lang="en-CA" sz="4400" dirty="0" smtClean="0"/>
              <a:t> </a:t>
            </a:r>
            <a:r>
              <a:rPr lang="en-CA" sz="4400" dirty="0" err="1" smtClean="0"/>
              <a:t>ምግባረ</a:t>
            </a:r>
            <a:r>
              <a:rPr lang="en-CA" sz="4400" dirty="0" smtClean="0"/>
              <a:t> </a:t>
            </a:r>
            <a:r>
              <a:rPr lang="en-CA" sz="4400" dirty="0" err="1" smtClean="0"/>
              <a:t>ሠናይ</a:t>
            </a:r>
            <a:r>
              <a:rPr lang="en-CA" sz="4400" dirty="0" smtClean="0"/>
              <a:t> </a:t>
            </a:r>
            <a:r>
              <a:rPr lang="en-CA" sz="4400" dirty="0" err="1" smtClean="0"/>
              <a:t>ደምረነ</a:t>
            </a:r>
            <a:r>
              <a:rPr lang="en-CA" sz="4400" dirty="0" smtClean="0"/>
              <a:t>። </a:t>
            </a:r>
            <a:r>
              <a:rPr lang="en-CA" sz="4400" dirty="0" err="1" smtClean="0"/>
              <a:t>ቡሩከ</a:t>
            </a:r>
            <a:r>
              <a:rPr lang="en-CA" sz="4400" dirty="0" smtClean="0"/>
              <a:t> </a:t>
            </a:r>
            <a:r>
              <a:rPr lang="en-CA" sz="4400" dirty="0" err="1" smtClean="0"/>
              <a:t>ዘወሀበነ</a:t>
            </a:r>
            <a:r>
              <a:rPr lang="en-CA" sz="4400" dirty="0" smtClean="0"/>
              <a:t> </a:t>
            </a:r>
            <a:r>
              <a:rPr lang="en-CA" sz="4400" dirty="0" err="1" smtClean="0"/>
              <a:t>ሥጋሁ</a:t>
            </a:r>
            <a:r>
              <a:rPr lang="en-CA" sz="4400" dirty="0" smtClean="0"/>
              <a:t> </a:t>
            </a:r>
            <a:r>
              <a:rPr lang="en-CA" sz="4400" dirty="0" err="1" smtClean="0"/>
              <a:t>ቅዱሰ</a:t>
            </a:r>
            <a:r>
              <a:rPr lang="en-CA" sz="4400" dirty="0" smtClean="0"/>
              <a:t> </a:t>
            </a:r>
            <a:r>
              <a:rPr lang="en-CA" sz="4400" dirty="0" err="1" smtClean="0"/>
              <a:t>ወደሞ</a:t>
            </a:r>
            <a:r>
              <a:rPr lang="en-CA" sz="4400" dirty="0" smtClean="0"/>
              <a:t> </a:t>
            </a:r>
            <a:r>
              <a:rPr lang="en-CA" sz="4400" dirty="0" err="1" smtClean="0"/>
              <a:t>ክቡረ</a:t>
            </a:r>
            <a:r>
              <a:rPr lang="en-CA" sz="4400" dirty="0" smtClean="0"/>
              <a:t>። </a:t>
            </a:r>
          </a:p>
        </p:txBody>
      </p:sp>
    </p:spTree>
    <p:extLst>
      <p:ext uri="{BB962C8B-B14F-4D97-AF65-F5344CB8AC3E}">
        <p14:creationId xmlns:p14="http://schemas.microsoft.com/office/powerpoint/2010/main" val="324568626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863417"/>
          </a:xfrm>
          <a:prstGeom prst="rect">
            <a:avLst/>
          </a:prstGeom>
        </p:spPr>
        <p:txBody>
          <a:bodyPr wrap="square">
            <a:spAutoFit/>
          </a:bodyPr>
          <a:lstStyle/>
          <a:p>
            <a:r>
              <a:rPr lang="en-CA" sz="4000" dirty="0" err="1" smtClean="0"/>
              <a:t>ብኃይሊ</a:t>
            </a:r>
            <a:r>
              <a:rPr lang="en-CA" sz="4000" dirty="0" smtClean="0"/>
              <a:t> </a:t>
            </a:r>
            <a:r>
              <a:rPr lang="en-CA" sz="4000" dirty="0" err="1" smtClean="0"/>
              <a:t>መስቀሉ</a:t>
            </a:r>
            <a:r>
              <a:rPr lang="en-CA" sz="4000" dirty="0" smtClean="0"/>
              <a:t> </a:t>
            </a:r>
            <a:r>
              <a:rPr lang="en-CA" sz="4000" dirty="0" err="1" smtClean="0"/>
              <a:t>ንኢየሱስ</a:t>
            </a:r>
            <a:r>
              <a:rPr lang="en-CA" sz="4000" dirty="0" smtClean="0"/>
              <a:t> </a:t>
            </a:r>
            <a:r>
              <a:rPr lang="en-CA" sz="4000" dirty="0" err="1" smtClean="0"/>
              <a:t>ክርስቶስ</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ሕይወትውን</a:t>
            </a:r>
            <a:r>
              <a:rPr lang="en-CA" sz="4000" dirty="0" smtClean="0"/>
              <a:t> </a:t>
            </a:r>
            <a:r>
              <a:rPr lang="en-CA" sz="4000" dirty="0" err="1" smtClean="0"/>
              <a:t>ረኺብና</a:t>
            </a:r>
            <a:r>
              <a:rPr lang="en-CA" sz="4000" dirty="0" smtClean="0"/>
              <a:t> </a:t>
            </a:r>
            <a:r>
              <a:rPr lang="en-CA" sz="4000" dirty="0" err="1" smtClean="0"/>
              <a:t>ኢና</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ዝተረኽበ</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ንኣኻ</a:t>
            </a:r>
            <a:r>
              <a:rPr lang="en-CA" sz="4000" dirty="0" smtClean="0"/>
              <a:t> </a:t>
            </a:r>
            <a:r>
              <a:rPr lang="en-CA" sz="4000" dirty="0" err="1" smtClean="0"/>
              <a:t>ነመስግን</a:t>
            </a:r>
            <a:r>
              <a:rPr lang="en-CA" sz="4000" dirty="0" smtClean="0"/>
              <a:t> </a:t>
            </a:r>
            <a:r>
              <a:rPr lang="en-CA" sz="4000" dirty="0" err="1" smtClean="0"/>
              <a:t>ኣሎና</a:t>
            </a:r>
            <a:r>
              <a:rPr lang="en-CA" sz="4000" dirty="0" smtClean="0"/>
              <a:t>።</a:t>
            </a:r>
          </a:p>
          <a:p>
            <a:endParaRPr lang="en-CA" sz="4000" dirty="0"/>
          </a:p>
          <a:p>
            <a:r>
              <a:rPr lang="en-CA" sz="4000" dirty="0" err="1">
                <a:solidFill>
                  <a:srgbClr val="92D050"/>
                </a:solidFill>
              </a:rPr>
              <a:t>ይ.ዲ</a:t>
            </a:r>
            <a:r>
              <a:rPr lang="en-CA" sz="4000" dirty="0">
                <a:solidFill>
                  <a:srgbClr val="92D050"/>
                </a:solidFill>
              </a:rPr>
              <a:t>. </a:t>
            </a:r>
            <a:endParaRPr lang="en-CA" sz="4000" dirty="0" smtClean="0">
              <a:solidFill>
                <a:srgbClr val="92D050"/>
              </a:solidFill>
            </a:endParaRPr>
          </a:p>
          <a:p>
            <a:r>
              <a:rPr lang="en-CA" sz="4000" dirty="0" err="1" smtClean="0"/>
              <a:t>ብሰላም</a:t>
            </a:r>
            <a:r>
              <a:rPr lang="en-CA" sz="4000" dirty="0" smtClean="0"/>
              <a:t> </a:t>
            </a:r>
            <a:r>
              <a:rPr lang="en-CA" sz="4000" dirty="0" err="1"/>
              <a:t>እተዉ</a:t>
            </a:r>
            <a:r>
              <a:rPr lang="en-CA" sz="4000" dirty="0"/>
              <a:t>።</a:t>
            </a:r>
          </a:p>
          <a:p>
            <a:endParaRPr lang="en-CA" sz="4000" dirty="0"/>
          </a:p>
        </p:txBody>
      </p:sp>
      <p:sp>
        <p:nvSpPr>
          <p:cNvPr id="20" name="Rectangle 19"/>
          <p:cNvSpPr/>
          <p:nvPr/>
        </p:nvSpPr>
        <p:spPr>
          <a:xfrm>
            <a:off x="7986410" y="-53936"/>
            <a:ext cx="4296715" cy="7925246"/>
          </a:xfrm>
          <a:prstGeom prst="rect">
            <a:avLst/>
          </a:prstGeom>
        </p:spPr>
        <p:txBody>
          <a:bodyPr wrap="square">
            <a:spAutoFit/>
          </a:bodyPr>
          <a:lstStyle/>
          <a:p>
            <a:pPr marL="40639" marR="40639">
              <a:spcBef>
                <a:spcPts val="600"/>
              </a:spcBef>
              <a:buClr>
                <a:srgbClr val="0329D6"/>
              </a:buClr>
              <a:buFont typeface="Arial"/>
              <a:defRPr sz="2800"/>
            </a:pPr>
            <a:r>
              <a:rPr lang="en-US" sz="3300" dirty="0" smtClean="0">
                <a:solidFill>
                  <a:schemeClr val="tx1">
                    <a:lumMod val="95000"/>
                  </a:schemeClr>
                </a:solidFill>
                <a:uFill>
                  <a:solidFill>
                    <a:srgbClr val="0329D6"/>
                  </a:solidFill>
                </a:uFill>
              </a:rPr>
              <a:t>We </a:t>
            </a:r>
            <a:r>
              <a:rPr lang="en-US" sz="3300" dirty="0">
                <a:solidFill>
                  <a:schemeClr val="tx1">
                    <a:lumMod val="95000"/>
                  </a:schemeClr>
                </a:solidFill>
                <a:uFill>
                  <a:solidFill>
                    <a:srgbClr val="0329D6"/>
                  </a:solidFill>
                </a:uFill>
              </a:rPr>
              <a:t>have received grace and we have found life by the power of the cross of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chemeClr val="tx1">
                    <a:lumMod val="95000"/>
                  </a:schemeClr>
                </a:solidFill>
              </a:rPr>
              <a:t>     Unto Thee, Lord, do we give thanks, for that we have received grace from the Holy Spirit</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smtClean="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r>
              <a:rPr lang="en-US" sz="3600" dirty="0">
                <a:solidFill>
                  <a:srgbClr val="92D050"/>
                </a:solidFill>
              </a:rPr>
              <a:t>Deacon</a:t>
            </a:r>
            <a:r>
              <a:rPr lang="en-US" sz="3600" dirty="0" smtClean="0">
                <a:solidFill>
                  <a:srgbClr val="92D050"/>
                </a:solidFill>
              </a:rPr>
              <a:t>:</a:t>
            </a:r>
          </a:p>
          <a:p>
            <a:pPr marL="40639" marR="40639">
              <a:spcBef>
                <a:spcPts val="600"/>
              </a:spcBef>
              <a:buClr>
                <a:srgbClr val="0329D6"/>
              </a:buClr>
              <a:defRPr sz="2000">
                <a:solidFill>
                  <a:srgbClr val="0329D6"/>
                </a:solidFill>
                <a:uFill>
                  <a:solidFill>
                    <a:srgbClr val="0329D6"/>
                  </a:solidFill>
                </a:uFill>
              </a:defRPr>
            </a:pPr>
            <a:r>
              <a:rPr lang="en-US" sz="3600" dirty="0" smtClean="0">
                <a:solidFill>
                  <a:srgbClr val="92D050"/>
                </a:solidFill>
              </a:rPr>
              <a:t>  </a:t>
            </a:r>
            <a:r>
              <a:rPr lang="en-US" sz="3600" dirty="0">
                <a:solidFill>
                  <a:schemeClr val="tx1">
                    <a:lumMod val="95000"/>
                  </a:schemeClr>
                </a:solidFill>
              </a:rPr>
              <a:t>Go ye   in peace. </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p:txBody>
      </p:sp>
      <p:sp>
        <p:nvSpPr>
          <p:cNvPr id="2" name="Rectangle 1"/>
          <p:cNvSpPr/>
          <p:nvPr/>
        </p:nvSpPr>
        <p:spPr>
          <a:xfrm>
            <a:off x="-22423" y="-62079"/>
            <a:ext cx="4113656" cy="6124754"/>
          </a:xfrm>
          <a:prstGeom prst="rect">
            <a:avLst/>
          </a:prstGeom>
        </p:spPr>
        <p:txBody>
          <a:bodyPr wrap="square">
            <a:spAutoFit/>
          </a:bodyPr>
          <a:lstStyle/>
          <a:p>
            <a:r>
              <a:rPr lang="en-CA" sz="4400" dirty="0" err="1" smtClean="0"/>
              <a:t>ጸጋ</a:t>
            </a:r>
            <a:r>
              <a:rPr lang="en-CA" sz="4400" dirty="0" smtClean="0"/>
              <a:t> </a:t>
            </a:r>
            <a:r>
              <a:rPr lang="en-CA" sz="4400" dirty="0" err="1" smtClean="0"/>
              <a:t>ነሣእነ</a:t>
            </a:r>
            <a:r>
              <a:rPr lang="en-CA" sz="4400" dirty="0" smtClean="0"/>
              <a:t> </a:t>
            </a:r>
            <a:r>
              <a:rPr lang="en-CA" sz="4400" dirty="0" err="1" smtClean="0"/>
              <a:t>ወሕይወተ</a:t>
            </a:r>
            <a:r>
              <a:rPr lang="en-CA" sz="4400" dirty="0" smtClean="0"/>
              <a:t> </a:t>
            </a:r>
            <a:r>
              <a:rPr lang="en-CA" sz="4400" dirty="0" err="1" smtClean="0"/>
              <a:t>ረከብርነ</a:t>
            </a:r>
            <a:r>
              <a:rPr lang="en-CA" sz="4400" dirty="0" smtClean="0"/>
              <a:t> </a:t>
            </a:r>
            <a:r>
              <a:rPr lang="en-CA" sz="4400" dirty="0" err="1" smtClean="0"/>
              <a:t>ብኃይለ</a:t>
            </a:r>
            <a:r>
              <a:rPr lang="en-CA" sz="4400" dirty="0" smtClean="0"/>
              <a:t> </a:t>
            </a:r>
            <a:r>
              <a:rPr lang="en-CA" sz="4400" dirty="0" err="1" smtClean="0"/>
              <a:t>መስቀሉ</a:t>
            </a:r>
            <a:r>
              <a:rPr lang="en-CA" sz="4400" dirty="0" smtClean="0"/>
              <a:t> </a:t>
            </a:r>
            <a:r>
              <a:rPr lang="en-CA" sz="4400" dirty="0" err="1" smtClean="0"/>
              <a:t>ለኢየሱስ</a:t>
            </a:r>
            <a:r>
              <a:rPr lang="en-CA" sz="4400" dirty="0" smtClean="0"/>
              <a:t> </a:t>
            </a:r>
            <a:r>
              <a:rPr lang="en-CA" sz="4400" dirty="0" err="1" smtClean="0"/>
              <a:t>ክርስቶስ</a:t>
            </a:r>
            <a:r>
              <a:rPr lang="en-CA" sz="4400" dirty="0" smtClean="0"/>
              <a:t>። </a:t>
            </a:r>
            <a:r>
              <a:rPr lang="en-CA" sz="4400" dirty="0" err="1" smtClean="0"/>
              <a:t>ኪያከ</a:t>
            </a:r>
            <a:r>
              <a:rPr lang="en-CA" sz="4400" dirty="0" smtClean="0"/>
              <a:t> </a:t>
            </a:r>
            <a:r>
              <a:rPr lang="en-CA" sz="4400" dirty="0" err="1" smtClean="0"/>
              <a:t>እግዚኦ</a:t>
            </a:r>
            <a:r>
              <a:rPr lang="en-CA" sz="4400" dirty="0" smtClean="0"/>
              <a:t> </a:t>
            </a:r>
            <a:r>
              <a:rPr lang="en-CA" sz="4400" dirty="0" err="1" smtClean="0"/>
              <a:t>ነአኵት</a:t>
            </a:r>
            <a:r>
              <a:rPr lang="en-CA" sz="4400" dirty="0" smtClean="0"/>
              <a:t> </a:t>
            </a:r>
            <a:r>
              <a:rPr lang="en-CA" sz="4400" dirty="0" err="1" smtClean="0"/>
              <a:t>ነሢአነ</a:t>
            </a:r>
            <a:r>
              <a:rPr lang="en-CA" sz="4400" dirty="0" smtClean="0"/>
              <a:t> </a:t>
            </a:r>
            <a:r>
              <a:rPr lang="en-CA" sz="4000" dirty="0" err="1" smtClean="0"/>
              <a:t>ጸጋ</a:t>
            </a:r>
            <a:r>
              <a:rPr lang="en-CA" sz="4000" dirty="0" smtClean="0"/>
              <a:t> </a:t>
            </a:r>
            <a:r>
              <a:rPr lang="en-CA" sz="4000" dirty="0" err="1" smtClean="0"/>
              <a:t>ዘእመንፈስ</a:t>
            </a:r>
            <a:r>
              <a:rPr lang="en-CA" sz="4000" dirty="0" smtClean="0"/>
              <a:t> </a:t>
            </a:r>
            <a:r>
              <a:rPr lang="en-CA" sz="4000" dirty="0" err="1" smtClean="0"/>
              <a:t>ቅዱስ</a:t>
            </a:r>
            <a:r>
              <a:rPr lang="en-CA" sz="4000" dirty="0" smtClean="0"/>
              <a:t>።</a:t>
            </a:r>
          </a:p>
          <a:p>
            <a:endParaRPr lang="en-CA" sz="4400" dirty="0"/>
          </a:p>
          <a:p>
            <a:r>
              <a:rPr lang="en-CA" sz="4400" dirty="0" err="1">
                <a:solidFill>
                  <a:srgbClr val="92D050"/>
                </a:solidFill>
              </a:rPr>
              <a:t>ይ.ዲ</a:t>
            </a:r>
            <a:r>
              <a:rPr lang="en-CA" sz="4400" dirty="0" smtClean="0">
                <a:solidFill>
                  <a:srgbClr val="92D050"/>
                </a:solidFill>
              </a:rPr>
              <a:t>.</a:t>
            </a:r>
          </a:p>
          <a:p>
            <a:r>
              <a:rPr lang="en-CA" sz="4400" dirty="0" smtClean="0"/>
              <a:t> </a:t>
            </a:r>
            <a:r>
              <a:rPr lang="en-CA" sz="4400" dirty="0" err="1"/>
              <a:t>እትዉ</a:t>
            </a:r>
            <a:r>
              <a:rPr lang="en-CA" sz="4400" dirty="0"/>
              <a:t> </a:t>
            </a:r>
            <a:r>
              <a:rPr lang="en-CA" sz="4400" dirty="0" err="1"/>
              <a:t>በሰላም</a:t>
            </a:r>
            <a:r>
              <a:rPr lang="en-CA" sz="4400" dirty="0" smtClean="0"/>
              <a:t>።</a:t>
            </a:r>
            <a:endParaRPr lang="en-CA" sz="4400" dirty="0"/>
          </a:p>
        </p:txBody>
      </p:sp>
    </p:spTree>
    <p:extLst>
      <p:ext uri="{BB962C8B-B14F-4D97-AF65-F5344CB8AC3E}">
        <p14:creationId xmlns:p14="http://schemas.microsoft.com/office/powerpoint/2010/main" val="3651589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smtClean="0"/>
              <a:t>ወለእለኒ</a:t>
            </a:r>
            <a:r>
              <a:rPr lang="en-CA" sz="4000" dirty="0" smtClean="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smtClean="0"/>
              <a:t>ዝኾነ</a:t>
            </a:r>
            <a:r>
              <a:rPr lang="en-CA" sz="3900" dirty="0" smtClean="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smtClean="0"/>
              <a:t> </a:t>
            </a:r>
            <a:r>
              <a:rPr lang="en-CA" sz="3900" dirty="0" err="1" smtClean="0"/>
              <a:t>ዝህብዎ</a:t>
            </a:r>
            <a:r>
              <a:rPr lang="en-CA" sz="3900" dirty="0" smtClean="0"/>
              <a:t>  </a:t>
            </a:r>
            <a:r>
              <a:rPr lang="en-CA" sz="3900" dirty="0" err="1" smtClean="0"/>
              <a:t>ንዘይብ</a:t>
            </a:r>
            <a:endParaRPr lang="en-CA" sz="3900" dirty="0" smtClean="0"/>
          </a:p>
          <a:p>
            <a:r>
              <a:rPr lang="en-CA" sz="3900" dirty="0" err="1" smtClean="0"/>
              <a:t>ሎምውን</a:t>
            </a:r>
            <a:r>
              <a:rPr lang="en-CA" sz="3900" dirty="0" smtClean="0"/>
              <a:t> </a:t>
            </a:r>
            <a:r>
              <a:rPr lang="en-CA" sz="3900" dirty="0" err="1"/>
              <a:t>ድልየቶም</a:t>
            </a:r>
            <a:r>
              <a:rPr lang="en-CA" sz="3900" dirty="0"/>
              <a:t> </a:t>
            </a:r>
            <a:r>
              <a:rPr lang="en-CA" sz="3900" dirty="0" err="1" smtClean="0"/>
              <a:t>ተቐቢልካ</a:t>
            </a:r>
            <a:r>
              <a:rPr lang="en-CA" sz="3900" dirty="0" smtClean="0"/>
              <a:t> </a:t>
            </a:r>
            <a:r>
              <a:rPr lang="en-CA" sz="3900" dirty="0" err="1"/>
              <a:t>ብጽሒቶም</a:t>
            </a:r>
            <a:r>
              <a:rPr lang="en-CA" sz="3900" dirty="0"/>
              <a:t> </a:t>
            </a:r>
            <a:r>
              <a:rPr lang="en-CA" sz="3900" dirty="0" err="1" smtClean="0"/>
              <a:t>ክትከውን</a:t>
            </a:r>
            <a:r>
              <a:rPr lang="en-CA" sz="3900" dirty="0" smtClean="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smtClean="0">
                <a:uFill>
                  <a:solidFill>
                    <a:srgbClr val="D84800"/>
                  </a:solidFill>
                </a:uFill>
              </a:rPr>
              <a:t>Thine </a:t>
            </a:r>
            <a:r>
              <a:rPr lang="en-US" sz="3100" dirty="0">
                <a:uFill>
                  <a:solidFill>
                    <a:srgbClr val="D84800"/>
                  </a:solidFill>
                </a:uFill>
              </a:rPr>
              <a:t>acceptance </a:t>
            </a:r>
            <a:r>
              <a:rPr lang="en-US" sz="3100" dirty="0" smtClean="0">
                <a:uFill>
                  <a:solidFill>
                    <a:srgbClr val="D84800"/>
                  </a:solidFill>
                </a:uFill>
              </a:rPr>
              <a:t>of their </a:t>
            </a:r>
            <a:r>
              <a:rPr lang="en-US" sz="3100" dirty="0">
                <a:uFill>
                  <a:solidFill>
                    <a:srgbClr val="D84800"/>
                  </a:solidFill>
                </a:uFill>
              </a:rPr>
              <a:t>ready mind, grant Thou unto everyone : let the recompense of blessing be </a:t>
            </a:r>
            <a:r>
              <a:rPr lang="en-US" sz="3100" dirty="0" smtClean="0">
                <a:uFill>
                  <a:solidFill>
                    <a:srgbClr val="D84800"/>
                  </a:solidFill>
                </a:uFill>
              </a:rPr>
              <a:t>a portion </a:t>
            </a:r>
            <a:r>
              <a:rPr lang="en-US" sz="3100" dirty="0">
                <a:uFill>
                  <a:solidFill>
                    <a:srgbClr val="D84800"/>
                  </a:solidFill>
                </a:uFill>
              </a:rPr>
              <a:t>to all of them, through Thine </a:t>
            </a:r>
            <a:r>
              <a:rPr lang="en-US" sz="3100" dirty="0" smtClean="0">
                <a:uFill>
                  <a:solidFill>
                    <a:srgbClr val="D84800"/>
                  </a:solidFill>
                </a:uFill>
              </a:rPr>
              <a:t>only begotten </a:t>
            </a:r>
            <a:r>
              <a:rPr lang="en-US" sz="3100" dirty="0">
                <a:uFill>
                  <a:solidFill>
                    <a:srgbClr val="D84800"/>
                  </a:solidFill>
                </a:uFill>
              </a:rPr>
              <a:t>Son, through Whom to Thee </a:t>
            </a:r>
            <a:r>
              <a:rPr lang="en-US" sz="3100" dirty="0" smtClean="0">
                <a:uFill>
                  <a:solidFill>
                    <a:srgbClr val="D84800"/>
                  </a:solidFill>
                </a:uFill>
              </a:rPr>
              <a:t>with Him </a:t>
            </a:r>
            <a:r>
              <a:rPr lang="en-US" sz="3100" dirty="0">
                <a:uFill>
                  <a:solidFill>
                    <a:srgbClr val="D84800"/>
                  </a:solidFill>
                </a:uFill>
              </a:rPr>
              <a:t>and with the Holy Spirit be glory </a:t>
            </a:r>
            <a:r>
              <a:rPr lang="en-US" sz="3100" dirty="0" smtClean="0">
                <a:uFill>
                  <a:solidFill>
                    <a:srgbClr val="D84800"/>
                  </a:solidFill>
                </a:uFill>
              </a:rPr>
              <a:t>and dominion</a:t>
            </a:r>
            <a:r>
              <a:rPr lang="en-US" sz="3100" dirty="0">
                <a:uFill>
                  <a:solidFill>
                    <a:srgbClr val="D84800"/>
                  </a:solidFill>
                </a:uFill>
              </a:rPr>
              <a:t>, both now and ever and </a:t>
            </a:r>
            <a:r>
              <a:rPr lang="en-US" sz="3100" dirty="0" smtClean="0">
                <a:uFill>
                  <a:solidFill>
                    <a:srgbClr val="D84800"/>
                  </a:solidFill>
                </a:uFill>
              </a:rPr>
              <a:t>unto ages </a:t>
            </a:r>
            <a:r>
              <a:rPr lang="en-US" sz="3100" dirty="0">
                <a:uFill>
                  <a:solidFill>
                    <a:srgbClr val="D84800"/>
                  </a:solidFill>
                </a:uFill>
              </a:rPr>
              <a:t>of ages. Amen.</a:t>
            </a:r>
            <a:endParaRPr lang="en-US" sz="3100" dirty="0" smtClean="0">
              <a:uFill>
                <a:solidFill>
                  <a:srgbClr val="D84800"/>
                </a:solidFill>
              </a:uFill>
            </a:endParaRPr>
          </a:p>
        </p:txBody>
      </p:sp>
    </p:spTree>
    <p:extLst>
      <p:ext uri="{BB962C8B-B14F-4D97-AF65-F5344CB8AC3E}">
        <p14:creationId xmlns:p14="http://schemas.microsoft.com/office/powerpoint/2010/main" val="849003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፵፭</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4</a:t>
            </a:r>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338055"/>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እንፎራ</a:t>
            </a:r>
            <a:r>
              <a:rPr lang="en-CA" sz="2000" dirty="0" smtClean="0">
                <a:solidFill>
                  <a:srgbClr val="FFC000"/>
                </a:solidFill>
              </a:rPr>
              <a:t>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smtClean="0"/>
              <a:t>ቀዳማ</a:t>
            </a:r>
            <a:endParaRPr lang="en-CA" sz="4000" dirty="0" smtClean="0"/>
          </a:p>
          <a:p>
            <a:r>
              <a:rPr lang="en-CA" sz="4000" dirty="0" smtClean="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smtClean="0"/>
              <a:t>እም</a:t>
            </a:r>
            <a:endParaRPr lang="en-CA" sz="4000" dirty="0" smtClean="0"/>
          </a:p>
          <a:p>
            <a:r>
              <a:rPr lang="en-CA" sz="4000" dirty="0" err="1" smtClean="0"/>
              <a:t>ሰማያት</a:t>
            </a:r>
            <a:r>
              <a:rPr lang="en-CA" sz="4000" dirty="0"/>
              <a:t>። </a:t>
            </a:r>
            <a:r>
              <a:rPr lang="en-CA" sz="4000" dirty="0" err="1" smtClean="0"/>
              <a:t>ወአቅደምከ</a:t>
            </a:r>
            <a:r>
              <a:rPr lang="en-CA" sz="4000" dirty="0" smtClean="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smtClean="0"/>
              <a:t>በእ</a:t>
            </a:r>
            <a:endParaRPr lang="en-CA" sz="4000" dirty="0" smtClean="0"/>
          </a:p>
          <a:p>
            <a:r>
              <a:rPr lang="en-CA" sz="4000" dirty="0" err="1" smtClean="0"/>
              <a:t>ንተ</a:t>
            </a:r>
            <a:r>
              <a:rPr lang="en-CA" sz="4000" dirty="0" smtClean="0"/>
              <a:t> </a:t>
            </a:r>
            <a:r>
              <a:rPr lang="en-CA" sz="4000" dirty="0" err="1"/>
              <a:t>ሕይወተ</a:t>
            </a:r>
            <a:r>
              <a:rPr lang="en-CA" sz="4000" dirty="0"/>
              <a:t> </a:t>
            </a:r>
            <a:r>
              <a:rPr lang="en-CA" sz="4000" dirty="0" err="1"/>
              <a:t>ዓለም</a:t>
            </a:r>
            <a:r>
              <a:rPr lang="en-CA" sz="4000" dirty="0" smtClean="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smtClean="0">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smtClean="0"/>
              <a:t>መን</a:t>
            </a:r>
            <a:endParaRPr lang="en-CA" sz="3800" dirty="0" smtClean="0"/>
          </a:p>
          <a:p>
            <a:r>
              <a:rPr lang="en-CA" sz="3800" dirty="0" err="1" smtClean="0"/>
              <a:t>ፈስ</a:t>
            </a:r>
            <a:r>
              <a:rPr lang="en-CA" sz="3800" dirty="0" smtClean="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endParaRPr lang="en-CA" sz="3800" dirty="0" smtClean="0"/>
          </a:p>
          <a:p>
            <a:r>
              <a:rPr lang="en-CA" sz="3800" dirty="0" err="1" smtClean="0"/>
              <a:t>ሕይወት</a:t>
            </a:r>
            <a:r>
              <a:rPr lang="en-CA" sz="3800" dirty="0" smtClean="0"/>
              <a:t> </a:t>
            </a:r>
            <a:r>
              <a:rPr lang="en-CA" sz="3800" dirty="0" err="1"/>
              <a:t>ኅብስቲ</a:t>
            </a:r>
            <a:r>
              <a:rPr lang="en-CA" sz="3800" dirty="0"/>
              <a:t> </a:t>
            </a:r>
            <a:r>
              <a:rPr lang="en-CA" sz="3800" dirty="0" err="1"/>
              <a:t>ንስኻ</a:t>
            </a:r>
            <a:r>
              <a:rPr lang="en-CA" sz="3800" dirty="0"/>
              <a:t> </a:t>
            </a:r>
            <a:r>
              <a:rPr lang="en-CA" sz="3800" dirty="0" err="1" smtClean="0"/>
              <a:t>ኢኻ</a:t>
            </a:r>
            <a:endParaRPr lang="en-CA" sz="3800" dirty="0" smtClean="0"/>
          </a:p>
          <a:p>
            <a:r>
              <a:rPr lang="en-CA" sz="3800" dirty="0" smtClean="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smtClean="0"/>
              <a:t>።</a:t>
            </a:r>
            <a:endParaRPr lang="en-CA" sz="3800" dirty="0"/>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Prayer </a:t>
            </a:r>
            <a:r>
              <a:rPr lang="en-US" sz="2000" dirty="0" smtClean="0">
                <a:solidFill>
                  <a:srgbClr val="FFC000"/>
                </a:solidFill>
                <a:uFill>
                  <a:solidFill>
                    <a:srgbClr val="D84800"/>
                  </a:solidFill>
                </a:uFill>
              </a:rPr>
              <a:t>of Oblation</a:t>
            </a:r>
            <a:endParaRPr lang="en-US" sz="2000" dirty="0">
              <a:solidFill>
                <a:srgbClr val="FFC000"/>
              </a:solidFill>
              <a:uFill>
                <a:solidFill>
                  <a:srgbClr val="D84800"/>
                </a:solidFill>
              </a:uFill>
            </a:endParaRP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46.</a:t>
            </a:r>
            <a:r>
              <a:rPr lang="en-US" sz="3300" dirty="0" smtClean="0">
                <a:uFill>
                  <a:solidFill>
                    <a:srgbClr val="D84800"/>
                  </a:solidFill>
                </a:uFill>
              </a:rPr>
              <a:t>O </a:t>
            </a:r>
            <a:r>
              <a:rPr lang="en-US" sz="3300" dirty="0">
                <a:uFill>
                  <a:solidFill>
                    <a:srgbClr val="D84800"/>
                  </a:solidFill>
                </a:uFill>
              </a:rPr>
              <a:t>my Master, Jesus Christ, </a:t>
            </a:r>
            <a:r>
              <a:rPr lang="en-US" sz="3300" dirty="0" smtClean="0">
                <a:uFill>
                  <a:solidFill>
                    <a:srgbClr val="D84800"/>
                  </a:solidFill>
                </a:uFill>
              </a:rPr>
              <a:t>coeternal pure </a:t>
            </a:r>
            <a:r>
              <a:rPr lang="en-US" sz="3300" dirty="0">
                <a:uFill>
                  <a:solidFill>
                    <a:srgbClr val="D84800"/>
                  </a:solidFill>
                </a:uFill>
              </a:rPr>
              <a:t>Word of the Father, and Word of </a:t>
            </a:r>
            <a:r>
              <a:rPr lang="en-US" sz="3300" dirty="0" smtClean="0">
                <a:uFill>
                  <a:solidFill>
                    <a:srgbClr val="D84800"/>
                  </a:solidFill>
                </a:uFill>
              </a:rPr>
              <a:t>the Holy </a:t>
            </a:r>
            <a:r>
              <a:rPr lang="en-US" sz="3300" dirty="0">
                <a:uFill>
                  <a:solidFill>
                    <a:srgbClr val="D84800"/>
                  </a:solidFill>
                </a:uFill>
              </a:rPr>
              <a:t>Spirit, the life-giver, Thou art </a:t>
            </a:r>
            <a:r>
              <a:rPr lang="en-US" sz="3300" dirty="0" smtClean="0">
                <a:uFill>
                  <a:solidFill>
                    <a:srgbClr val="D84800"/>
                  </a:solidFill>
                </a:uFill>
              </a:rPr>
              <a:t>the bread </a:t>
            </a:r>
            <a:r>
              <a:rPr lang="en-US" sz="3300" dirty="0">
                <a:uFill>
                  <a:solidFill>
                    <a:srgbClr val="D84800"/>
                  </a:solidFill>
                </a:uFill>
              </a:rPr>
              <a:t>of life which came down </a:t>
            </a:r>
            <a:r>
              <a:rPr lang="en-US" sz="3300" dirty="0" smtClean="0">
                <a:uFill>
                  <a:solidFill>
                    <a:srgbClr val="D84800"/>
                  </a:solidFill>
                </a:uFill>
              </a:rPr>
              <a:t>from heaven</a:t>
            </a:r>
            <a:r>
              <a:rPr lang="en-US" sz="3300" dirty="0">
                <a:uFill>
                  <a:solidFill>
                    <a:srgbClr val="D84800"/>
                  </a:solidFill>
                </a:uFill>
              </a:rPr>
              <a:t>, and did foretell that Thou would </a:t>
            </a:r>
            <a:r>
              <a:rPr lang="en-US" sz="3300" dirty="0" smtClean="0">
                <a:uFill>
                  <a:solidFill>
                    <a:srgbClr val="D84800"/>
                  </a:solidFill>
                </a:uFill>
              </a:rPr>
              <a:t>be the </a:t>
            </a:r>
            <a:r>
              <a:rPr lang="en-US" sz="3300" dirty="0">
                <a:uFill>
                  <a:solidFill>
                    <a:srgbClr val="D84800"/>
                  </a:solidFill>
                </a:uFill>
              </a:rPr>
              <a:t>Lamb without spot for the life of </a:t>
            </a:r>
            <a:r>
              <a:rPr lang="en-US" sz="3300" dirty="0" smtClean="0">
                <a:uFill>
                  <a:solidFill>
                    <a:srgbClr val="D84800"/>
                  </a:solidFill>
                </a:uFill>
              </a:rPr>
              <a:t>the world.</a:t>
            </a:r>
          </a:p>
        </p:txBody>
      </p:sp>
    </p:spTree>
    <p:extLst>
      <p:ext uri="{BB962C8B-B14F-4D97-AF65-F5344CB8AC3E}">
        <p14:creationId xmlns:p14="http://schemas.microsoft.com/office/powerpoint/2010/main" val="2025482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smtClean="0">
                <a:solidFill>
                  <a:schemeClr val="accent4">
                    <a:lumMod val="60000"/>
                    <a:lumOff val="40000"/>
                  </a:schemeClr>
                </a:solidFill>
              </a:rPr>
              <a:t>፪</a:t>
            </a:r>
            <a:r>
              <a:rPr lang="en-CA" sz="1400" dirty="0">
                <a:solidFill>
                  <a:schemeClr val="accent4">
                    <a:lumMod val="60000"/>
                    <a:lumOff val="40000"/>
                  </a:schemeClr>
                </a:solidFill>
              </a:rPr>
              <a:t>.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smtClean="0"/>
              <a:t>ለእግዚአብሔር</a:t>
            </a:r>
            <a:r>
              <a:rPr lang="en-CA" sz="4600" dirty="0" smtClean="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smtClean="0">
                <a:solidFill>
                  <a:schemeClr val="accent4">
                    <a:lumMod val="60000"/>
                    <a:lumOff val="40000"/>
                  </a:schemeClr>
                </a:solidFill>
              </a:rPr>
              <a:t>2</a:t>
            </a:r>
            <a:r>
              <a:rPr lang="en-CA" sz="1400" dirty="0">
                <a:solidFill>
                  <a:schemeClr val="accent4">
                    <a:lumMod val="60000"/>
                    <a:lumOff val="40000"/>
                  </a:schemeClr>
                </a:solidFill>
              </a:rPr>
              <a:t>.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smtClean="0"/>
              <a:t>ኵልዅ</a:t>
            </a:r>
            <a:endParaRPr lang="en-CA" sz="4600" dirty="0" smtClean="0"/>
          </a:p>
          <a:p>
            <a:r>
              <a:rPr lang="en-CA" sz="4600" dirty="0" err="1" smtClean="0"/>
              <a:t>ምን</a:t>
            </a:r>
            <a:r>
              <a:rPr lang="en-CA" sz="4600" dirty="0" smtClean="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smtClean="0">
                <a:solidFill>
                  <a:schemeClr val="accent4">
                    <a:lumMod val="60000"/>
                    <a:lumOff val="40000"/>
                  </a:schemeClr>
                </a:solidFill>
                <a:uFill>
                  <a:solidFill>
                    <a:srgbClr val="FF2600"/>
                  </a:solidFill>
                </a:uFill>
              </a:rPr>
              <a:t>2</a:t>
            </a:r>
            <a:r>
              <a:rPr lang="en-US" sz="1400" dirty="0">
                <a:solidFill>
                  <a:schemeClr val="accent4">
                    <a:lumMod val="60000"/>
                    <a:lumOff val="40000"/>
                  </a:schemeClr>
                </a:solidFill>
                <a:uFill>
                  <a:solidFill>
                    <a:srgbClr val="FF2600"/>
                  </a:solidFill>
                </a:uFill>
              </a:rPr>
              <a:t>.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a:t>
            </a:r>
            <a:r>
              <a:rPr lang="en-US" sz="3600" dirty="0" smtClean="0">
                <a:uFill>
                  <a:solidFill>
                    <a:srgbClr val="FF2600"/>
                  </a:solidFill>
                </a:uFill>
              </a:rPr>
              <a:t>be with </a:t>
            </a:r>
            <a:r>
              <a:rPr lang="en-US" sz="3600" dirty="0">
                <a:uFill>
                  <a:solidFill>
                    <a:srgbClr val="FF2600"/>
                  </a:solidFill>
                </a:uFill>
              </a:rPr>
              <a:t>me and with all of you</a:t>
            </a:r>
            <a:r>
              <a:rPr lang="en-US" sz="3600" dirty="0" smtClean="0">
                <a:uFill>
                  <a:solidFill>
                    <a:srgbClr val="FF2600"/>
                  </a:solidFill>
                </a:uFill>
              </a:rPr>
              <a:t>.</a:t>
            </a:r>
            <a:endParaRPr lang="en-US" sz="3600" dirty="0"/>
          </a:p>
          <a:p>
            <a:pPr marL="40639" marR="40639">
              <a:lnSpc>
                <a:spcPct val="140000"/>
              </a:lnSpc>
              <a:spcBef>
                <a:spcPts val="600"/>
              </a:spcBef>
              <a:buClr>
                <a:srgbClr val="FF2600"/>
              </a:buClr>
              <a:buFont typeface="Arial"/>
              <a:defRPr sz="2800"/>
            </a:pPr>
            <a:r>
              <a:rPr lang="en-US" sz="3600" dirty="0" smtClean="0">
                <a:solidFill>
                  <a:srgbClr val="FFFF00"/>
                </a:solidFill>
                <a:uFill>
                  <a:solidFill>
                    <a:srgbClr val="FF2600"/>
                  </a:solidFill>
                </a:uFill>
              </a:rPr>
              <a:t>People: </a:t>
            </a:r>
            <a:r>
              <a:rPr lang="en-US" sz="3600" dirty="0" smtClean="0">
                <a:uFill>
                  <a:solidFill>
                    <a:srgbClr val="FF2600"/>
                  </a:solidFill>
                </a:uFill>
              </a:rPr>
              <a:t>Amen.</a:t>
            </a:r>
          </a:p>
        </p:txBody>
      </p:sp>
    </p:spTree>
    <p:extLst>
      <p:ext uri="{BB962C8B-B14F-4D97-AF65-F5344CB8AC3E}">
        <p14:creationId xmlns:p14="http://schemas.microsoft.com/office/powerpoint/2010/main" val="31696191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ይእዜኒ</a:t>
            </a:r>
            <a:r>
              <a:rPr lang="en-CA" sz="4000" dirty="0"/>
              <a:t> </a:t>
            </a:r>
            <a:r>
              <a:rPr lang="en-CA" sz="4000" dirty="0" err="1"/>
              <a:t>ንስእል</a:t>
            </a:r>
            <a:r>
              <a:rPr lang="en-CA" sz="4000" dirty="0"/>
              <a:t> </a:t>
            </a:r>
            <a:r>
              <a:rPr lang="en-CA" sz="4000" dirty="0" err="1" smtClean="0"/>
              <a:t>ወናስተ</a:t>
            </a:r>
            <a:endParaRPr lang="en-CA" sz="4000" dirty="0" smtClean="0"/>
          </a:p>
          <a:p>
            <a:r>
              <a:rPr lang="en-CA" sz="4000" dirty="0" err="1" smtClean="0"/>
              <a:t>በቍዕ</a:t>
            </a:r>
            <a:r>
              <a:rPr lang="en-CA" sz="4000" dirty="0" smtClean="0"/>
              <a:t> </a:t>
            </a:r>
            <a:r>
              <a:rPr lang="en-CA" sz="4000" dirty="0" err="1"/>
              <a:t>እምነ</a:t>
            </a:r>
            <a:r>
              <a:rPr lang="en-CA" sz="4000" dirty="0"/>
              <a:t> </a:t>
            </a:r>
            <a:r>
              <a:rPr lang="en-CA" sz="4000" dirty="0" err="1"/>
              <a:t>ኂሩተ</a:t>
            </a:r>
            <a:r>
              <a:rPr lang="en-CA" sz="4000" dirty="0"/>
              <a:t> </a:t>
            </a:r>
            <a:r>
              <a:rPr lang="en-CA" sz="4000" dirty="0" err="1" smtClean="0"/>
              <a:t>ሠናያ</a:t>
            </a:r>
            <a:endParaRPr lang="en-CA" sz="4000" dirty="0" smtClean="0"/>
          </a:p>
          <a:p>
            <a:r>
              <a:rPr lang="en-CA" sz="4000" dirty="0" err="1" smtClean="0"/>
              <a:t>ቲከ</a:t>
            </a:r>
            <a:r>
              <a:rPr lang="en-CA" sz="4000" dirty="0"/>
              <a:t>። </a:t>
            </a:r>
            <a:r>
              <a:rPr lang="en-CA" sz="4000" dirty="0" smtClean="0"/>
              <a:t>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smtClean="0"/>
              <a:t>ዘአንበ</a:t>
            </a:r>
            <a:endParaRPr lang="en-CA" sz="4000" dirty="0" smtClean="0"/>
          </a:p>
          <a:p>
            <a:r>
              <a:rPr lang="en-CA" sz="4000" dirty="0" err="1" smtClean="0"/>
              <a:t>ርነ</a:t>
            </a:r>
            <a:r>
              <a:rPr lang="en-CA" sz="4000" dirty="0" smtClean="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endParaRPr lang="en-CA" sz="4000" dirty="0" smtClean="0"/>
          </a:p>
          <a:p>
            <a:r>
              <a:rPr lang="en-CA" sz="1400" dirty="0" smtClean="0">
                <a:solidFill>
                  <a:srgbClr val="FFC000"/>
                </a:solidFill>
              </a:rPr>
              <a:t>፵፰</a:t>
            </a:r>
            <a:r>
              <a:rPr lang="en-CA" sz="1400" dirty="0">
                <a:solidFill>
                  <a:srgbClr val="FFC000"/>
                </a:solidFill>
              </a:rPr>
              <a:t>.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endParaRPr lang="en-CA" sz="40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smtClean="0"/>
              <a:t>ጽዋዕ</a:t>
            </a:r>
            <a:endParaRPr lang="en-CA" sz="4000" dirty="0" smtClean="0"/>
          </a:p>
          <a:p>
            <a:r>
              <a:rPr lang="en-CA" sz="4000" dirty="0" smtClean="0"/>
              <a:t>።</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smtClean="0"/>
              <a:t>ሕያውነት</a:t>
            </a:r>
            <a:endParaRPr lang="en-CA" sz="4000" dirty="0" smtClean="0"/>
          </a:p>
          <a:p>
            <a:r>
              <a:rPr lang="en-CA" sz="4000" dirty="0" smtClean="0"/>
              <a:t>ካ </a:t>
            </a:r>
            <a:r>
              <a:rPr lang="en-CA" sz="4000" dirty="0" err="1"/>
              <a:t>ሠናያት</a:t>
            </a:r>
            <a:r>
              <a:rPr lang="en-CA" sz="4000" dirty="0"/>
              <a:t> </a:t>
            </a:r>
            <a:r>
              <a:rPr lang="en-CA" sz="4000" dirty="0" err="1" smtClean="0"/>
              <a:t>ንልምንን</a:t>
            </a:r>
            <a:r>
              <a:rPr lang="en-CA" sz="4000" dirty="0" smtClean="0"/>
              <a:t> </a:t>
            </a:r>
            <a:r>
              <a:rPr lang="en-CA" sz="4000" dirty="0" err="1" smtClean="0"/>
              <a:t>ንምሕ</a:t>
            </a:r>
            <a:endParaRPr lang="en-CA" sz="4000" dirty="0" smtClean="0"/>
          </a:p>
          <a:p>
            <a:r>
              <a:rPr lang="en-CA" sz="4000" dirty="0" err="1" smtClean="0"/>
              <a:t>ጸንን</a:t>
            </a:r>
            <a:r>
              <a:rPr lang="en-CA" sz="4000" dirty="0" smtClean="0"/>
              <a:t> </a:t>
            </a:r>
            <a:r>
              <a:rPr lang="en-CA" sz="4000" dirty="0" err="1"/>
              <a:t>ኣሎና</a:t>
            </a:r>
            <a:r>
              <a:rPr lang="en-CA" sz="4000" dirty="0"/>
              <a:t>። </a:t>
            </a:r>
            <a:r>
              <a:rPr lang="en-CA" sz="4000" dirty="0" smtClean="0"/>
              <a:t>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smtClean="0"/>
              <a:t>መንፈሳ</a:t>
            </a:r>
            <a:endParaRPr lang="en-CA" sz="4000" dirty="0" smtClean="0"/>
          </a:p>
          <a:p>
            <a:r>
              <a:rPr lang="en-CA" sz="4000" dirty="0" smtClean="0"/>
              <a:t>ዊ </a:t>
            </a:r>
            <a:r>
              <a:rPr lang="en-CA" sz="4000" dirty="0" err="1"/>
              <a:t>ታቦት</a:t>
            </a:r>
            <a:r>
              <a:rPr lang="en-CA" sz="4000" dirty="0"/>
              <a:t>፥ </a:t>
            </a:r>
            <a:r>
              <a:rPr lang="en-CA" sz="4000" dirty="0" err="1"/>
              <a:t>ዘንበርናዮ</a:t>
            </a:r>
            <a:r>
              <a:rPr lang="en-CA" sz="4000" dirty="0"/>
              <a:t>፡ </a:t>
            </a:r>
            <a:r>
              <a:rPr lang="en-CA" sz="4000" dirty="0" err="1" smtClean="0"/>
              <a:t>ናብ</a:t>
            </a:r>
            <a:endParaRPr lang="en-CA" sz="4000" dirty="0" smtClean="0"/>
          </a:p>
          <a:p>
            <a:r>
              <a:rPr lang="en-CA" sz="4000" dirty="0" smtClean="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smtClean="0"/>
              <a:t>።</a:t>
            </a:r>
          </a:p>
          <a:p>
            <a:r>
              <a:rPr lang="en-CA" sz="1400" dirty="0" smtClean="0">
                <a:solidFill>
                  <a:srgbClr val="FFC000"/>
                </a:solidFill>
              </a:rPr>
              <a:t>፵፰</a:t>
            </a:r>
            <a:r>
              <a:rPr lang="en-CA" sz="1400" dirty="0">
                <a:solidFill>
                  <a:srgbClr val="FFC000"/>
                </a:solidFill>
              </a:rPr>
              <a:t>.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smtClean="0"/>
              <a:t>ባርኮ</a:t>
            </a:r>
            <a:r>
              <a:rPr lang="en-CA" sz="4000" dirty="0" smtClean="0"/>
              <a:t>፥ </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smtClean="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47</a:t>
            </a:r>
            <a:r>
              <a:rPr lang="en-US" sz="1400" dirty="0">
                <a:solidFill>
                  <a:srgbClr val="FFC000"/>
                </a:solidFill>
                <a:uFill>
                  <a:solidFill>
                    <a:srgbClr val="D84800"/>
                  </a:solidFill>
                </a:uFill>
              </a:rPr>
              <a:t>. </a:t>
            </a:r>
            <a:r>
              <a:rPr lang="en-US" sz="3300" dirty="0">
                <a:uFill>
                  <a:solidFill>
                    <a:srgbClr val="D84800"/>
                  </a:solidFill>
                </a:uFill>
              </a:rPr>
              <a:t>We now pray and beseech of </a:t>
            </a:r>
            <a:r>
              <a:rPr lang="en-US" sz="3300" dirty="0" smtClean="0">
                <a:uFill>
                  <a:solidFill>
                    <a:srgbClr val="D84800"/>
                  </a:solidFill>
                </a:uFill>
              </a:rPr>
              <a:t>Thine excellent </a:t>
            </a:r>
            <a:r>
              <a:rPr lang="en-US" sz="3300" dirty="0">
                <a:uFill>
                  <a:solidFill>
                    <a:srgbClr val="D84800"/>
                  </a:solidFill>
                </a:uFill>
              </a:rPr>
              <a:t>goodness, O lover of man, </a:t>
            </a:r>
            <a:r>
              <a:rPr lang="en-US" sz="3300" dirty="0" smtClean="0">
                <a:uFill>
                  <a:solidFill>
                    <a:srgbClr val="D84800"/>
                  </a:solidFill>
                </a:uFill>
              </a:rPr>
              <a:t>make Thy </a:t>
            </a:r>
            <a:r>
              <a:rPr lang="en-US" sz="3300" dirty="0">
                <a:uFill>
                  <a:solidFill>
                    <a:srgbClr val="D84800"/>
                  </a:solidFill>
                </a:uFill>
              </a:rPr>
              <a:t>face to shine upon this </a:t>
            </a:r>
            <a:r>
              <a:rPr lang="en-US" sz="2000" dirty="0">
                <a:solidFill>
                  <a:srgbClr val="FFC000"/>
                </a:solidFill>
                <a:uFill>
                  <a:solidFill>
                    <a:srgbClr val="D84800"/>
                  </a:solidFill>
                </a:uFill>
              </a:rPr>
              <a:t>(pointing</a:t>
            </a:r>
            <a:r>
              <a:rPr lang="en-US" sz="2000" dirty="0" smtClean="0">
                <a:solidFill>
                  <a:srgbClr val="FFC000"/>
                </a:solidFill>
                <a:uFill>
                  <a:solidFill>
                    <a:srgbClr val="D84800"/>
                  </a:solidFill>
                </a:uFill>
              </a:rPr>
              <a:t>) </a:t>
            </a:r>
            <a:r>
              <a:rPr lang="en-US" sz="3300" dirty="0" smtClean="0">
                <a:uFill>
                  <a:solidFill>
                    <a:srgbClr val="D84800"/>
                  </a:solidFill>
                </a:uFill>
              </a:rPr>
              <a:t>bread</a:t>
            </a:r>
            <a:r>
              <a:rPr lang="en-US" sz="3300" dirty="0">
                <a:uFill>
                  <a:solidFill>
                    <a:srgbClr val="D84800"/>
                  </a:solidFill>
                </a:uFill>
              </a:rPr>
              <a:t>, and upon this </a:t>
            </a:r>
            <a:r>
              <a:rPr lang="en-US" sz="2000" dirty="0">
                <a:solidFill>
                  <a:srgbClr val="FFC000"/>
                </a:solidFill>
                <a:uFill>
                  <a:solidFill>
                    <a:srgbClr val="D84800"/>
                  </a:solidFill>
                </a:uFill>
              </a:rPr>
              <a:t>(pointing) </a:t>
            </a:r>
            <a:r>
              <a:rPr lang="en-US" sz="3300" dirty="0">
                <a:uFill>
                  <a:solidFill>
                    <a:srgbClr val="D84800"/>
                  </a:solidFill>
                </a:uFill>
              </a:rPr>
              <a:t>cup, </a:t>
            </a:r>
            <a:r>
              <a:rPr lang="en-US" sz="3300" dirty="0" smtClean="0">
                <a:uFill>
                  <a:solidFill>
                    <a:srgbClr val="D84800"/>
                  </a:solidFill>
                </a:uFill>
              </a:rPr>
              <a:t>which we </a:t>
            </a:r>
            <a:r>
              <a:rPr lang="en-US" sz="3300" dirty="0">
                <a:uFill>
                  <a:solidFill>
                    <a:srgbClr val="D84800"/>
                  </a:solidFill>
                </a:uFill>
              </a:rPr>
              <a:t>have set upon this spiritual ark of </a:t>
            </a:r>
            <a:r>
              <a:rPr lang="en-US" sz="3300" dirty="0" smtClean="0">
                <a:uFill>
                  <a:solidFill>
                    <a:srgbClr val="D84800"/>
                  </a:solidFill>
                </a:uFill>
              </a:rPr>
              <a:t>Thine.</a:t>
            </a:r>
          </a:p>
          <a:p>
            <a:pPr marL="40639" marR="40639">
              <a:spcBef>
                <a:spcPts val="600"/>
              </a:spcBef>
              <a:buClr>
                <a:srgbClr val="D84800"/>
              </a:buClr>
              <a:defRPr sz="2800"/>
            </a:pPr>
            <a:r>
              <a:rPr lang="en-US" sz="1400" dirty="0" smtClean="0">
                <a:solidFill>
                  <a:srgbClr val="FFC000"/>
                </a:solidFill>
                <a:uFill>
                  <a:solidFill>
                    <a:srgbClr val="D84800"/>
                  </a:solidFill>
                </a:uFill>
              </a:rPr>
              <a:t>48.</a:t>
            </a:r>
            <a:r>
              <a:rPr lang="en-US" sz="3300" dirty="0" smtClean="0">
                <a:uFill>
                  <a:solidFill>
                    <a:srgbClr val="D84800"/>
                  </a:solidFill>
                </a:uFill>
              </a:rPr>
              <a:t>Bless </a:t>
            </a:r>
            <a:r>
              <a:rPr lang="en-US" sz="3300" dirty="0">
                <a:uFill>
                  <a:solidFill>
                    <a:srgbClr val="D84800"/>
                  </a:solidFill>
                </a:uFill>
              </a:rPr>
              <a:t>this bread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bread</a:t>
            </a:r>
            <a:r>
              <a:rPr lang="en-US" sz="2000" dirty="0" smtClean="0">
                <a:solidFill>
                  <a:srgbClr val="FFC000"/>
                </a:solidFill>
                <a:uFill>
                  <a:solidFill>
                    <a:srgbClr val="D84800"/>
                  </a:solidFill>
                </a:uFill>
              </a:rPr>
              <a:t>), </a:t>
            </a:r>
            <a:r>
              <a:rPr lang="en-US" sz="3300" dirty="0" smtClean="0">
                <a:uFill>
                  <a:solidFill>
                    <a:srgbClr val="D84800"/>
                  </a:solidFill>
                </a:uFill>
              </a:rPr>
              <a:t>and </a:t>
            </a:r>
            <a:r>
              <a:rPr lang="en-US" sz="3300" dirty="0">
                <a:uFill>
                  <a:solidFill>
                    <a:srgbClr val="D84800"/>
                  </a:solidFill>
                </a:uFill>
              </a:rPr>
              <a:t>hallow this </a:t>
            </a:r>
            <a:r>
              <a:rPr lang="en-US" sz="3300" dirty="0" smtClean="0">
                <a:uFill>
                  <a:solidFill>
                    <a:srgbClr val="D84800"/>
                  </a:solidFill>
                </a:uFill>
              </a:rPr>
              <a:t>cup.</a:t>
            </a:r>
          </a:p>
        </p:txBody>
      </p:sp>
    </p:spTree>
    <p:extLst>
      <p:ext uri="{BB962C8B-B14F-4D97-AF65-F5344CB8AC3E}">
        <p14:creationId xmlns:p14="http://schemas.microsoft.com/office/powerpoint/2010/main" val="3559716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smtClean="0"/>
              <a:t>።</a:t>
            </a:r>
            <a:endParaRPr lang="en-CA" sz="4100" dirty="0"/>
          </a:p>
        </p:txBody>
      </p:sp>
      <p:sp>
        <p:nvSpPr>
          <p:cNvPr id="19" name="Rectangle 18"/>
          <p:cNvSpPr/>
          <p:nvPr/>
        </p:nvSpPr>
        <p:spPr>
          <a:xfrm>
            <a:off x="3959994" y="-47743"/>
            <a:ext cx="4427487" cy="7171194"/>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smtClean="0">
                <a:solidFill>
                  <a:srgbClr val="FFC000"/>
                </a:solidFill>
              </a:rPr>
              <a:t>    </a:t>
            </a:r>
            <a:r>
              <a:rPr lang="en-CA" sz="4000" dirty="0" err="1" smtClean="0"/>
              <a:t>ንኽልቲኦም</a:t>
            </a:r>
            <a:endParaRPr lang="en-CA" sz="4000" dirty="0" smtClean="0"/>
          </a:p>
          <a:p>
            <a:r>
              <a:rPr lang="en-CA" sz="4000" dirty="0" err="1" smtClean="0"/>
              <a:t>ውን</a:t>
            </a:r>
            <a:r>
              <a:rPr lang="en-CA" sz="4000" dirty="0" smtClean="0"/>
              <a:t> </a:t>
            </a:r>
            <a:r>
              <a:rPr lang="en-CA" sz="4000" dirty="0" err="1"/>
              <a:t>ኣንጽሓዮም</a:t>
            </a:r>
            <a:r>
              <a:rPr lang="en-CA" sz="4000" dirty="0" smtClean="0"/>
              <a:t>።</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smtClean="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smtClean="0"/>
              <a:t>ይኹን</a:t>
            </a:r>
            <a:endParaRPr lang="en-CA" sz="3900" dirty="0" smtClean="0"/>
          </a:p>
          <a:p>
            <a:r>
              <a:rPr lang="en-CA" sz="3900" dirty="0" smtClean="0"/>
              <a:t>። </a:t>
            </a:r>
            <a:r>
              <a:rPr lang="en-CA" sz="3900" dirty="0" err="1"/>
              <a:t>ንኹላትና</a:t>
            </a:r>
            <a:r>
              <a:rPr lang="en-CA" sz="3900" dirty="0"/>
              <a:t>፥ </a:t>
            </a:r>
            <a:r>
              <a:rPr lang="en-CA" sz="3900" dirty="0" err="1" smtClean="0"/>
              <a:t>ንምድኃን</a:t>
            </a:r>
            <a:r>
              <a:rPr lang="en-CA" sz="3900" dirty="0" smtClean="0"/>
              <a:t> </a:t>
            </a:r>
            <a:r>
              <a:rPr lang="en-CA" sz="3900" dirty="0" err="1"/>
              <a:t>ነፍስናን</a:t>
            </a:r>
            <a:r>
              <a:rPr lang="en-CA" sz="3900" dirty="0"/>
              <a:t>፡ </a:t>
            </a:r>
            <a:r>
              <a:rPr lang="en-CA" sz="3900" dirty="0" err="1"/>
              <a:t>ሥጋናን</a:t>
            </a:r>
            <a:r>
              <a:rPr lang="en-CA" sz="3900" dirty="0"/>
              <a:t>፡ </a:t>
            </a:r>
            <a:r>
              <a:rPr lang="en-CA" sz="3900" dirty="0" err="1" smtClean="0"/>
              <a:t>መንፈስ</a:t>
            </a:r>
            <a:endParaRPr lang="en-CA" sz="3900" dirty="0" smtClean="0"/>
          </a:p>
          <a:p>
            <a:r>
              <a:rPr lang="en-CA" sz="3900" dirty="0" err="1" smtClean="0"/>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smtClean="0"/>
              <a:t>።</a:t>
            </a:r>
            <a:endParaRPr lang="en-CA" sz="3900" dirty="0"/>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cup), </a:t>
            </a:r>
            <a:r>
              <a:rPr lang="en-US" sz="3300" dirty="0">
                <a:uFill>
                  <a:solidFill>
                    <a:srgbClr val="D84800"/>
                  </a:solidFill>
                </a:uFill>
              </a:rPr>
              <a:t>and cleanse them both </a:t>
            </a:r>
            <a:r>
              <a:rPr lang="en-US" sz="2000" dirty="0" smtClean="0">
                <a:solidFill>
                  <a:srgbClr val="FFC000"/>
                </a:solidFill>
                <a:uFill>
                  <a:solidFill>
                    <a:srgbClr val="D84800"/>
                  </a:solidFill>
                </a:uFill>
              </a:rPr>
              <a:t>(Benediction over </a:t>
            </a:r>
            <a:r>
              <a:rPr lang="en-US" sz="2000" dirty="0">
                <a:solidFill>
                  <a:srgbClr val="FFC000"/>
                </a:solidFill>
                <a:uFill>
                  <a:solidFill>
                    <a:srgbClr val="D84800"/>
                  </a:solidFill>
                </a:uFill>
              </a:rPr>
              <a:t>both</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49</a:t>
            </a:r>
            <a:r>
              <a:rPr lang="en-US" sz="1400" dirty="0">
                <a:solidFill>
                  <a:srgbClr val="FFC000"/>
                </a:solidFill>
                <a:uFill>
                  <a:solidFill>
                    <a:srgbClr val="D84800"/>
                  </a:solidFill>
                </a:uFill>
              </a:rPr>
              <a:t>.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a:t>
            </a:r>
            <a:r>
              <a:rPr lang="en-US" sz="3300" dirty="0" smtClean="0">
                <a:uFill>
                  <a:solidFill>
                    <a:srgbClr val="D84800"/>
                  </a:solidFill>
                </a:uFill>
              </a:rPr>
              <a:t>to become </a:t>
            </a:r>
            <a:r>
              <a:rPr lang="en-US" sz="3300" dirty="0">
                <a:uFill>
                  <a:solidFill>
                    <a:srgbClr val="D84800"/>
                  </a:solidFill>
                </a:uFill>
              </a:rPr>
              <a:t>Thy pure body, and what </a:t>
            </a:r>
            <a:r>
              <a:rPr lang="en-US" sz="3300" dirty="0" smtClean="0">
                <a:uFill>
                  <a:solidFill>
                    <a:srgbClr val="D84800"/>
                  </a:solidFill>
                </a:uFill>
              </a:rPr>
              <a:t>is mingled </a:t>
            </a:r>
            <a:r>
              <a:rPr lang="en-US" sz="3300" dirty="0">
                <a:uFill>
                  <a:solidFill>
                    <a:srgbClr val="D84800"/>
                  </a:solidFill>
                </a:uFill>
              </a:rPr>
              <a:t>in this </a:t>
            </a:r>
            <a:r>
              <a:rPr lang="en-US" sz="2000" dirty="0">
                <a:solidFill>
                  <a:srgbClr val="FFC000"/>
                </a:solidFill>
                <a:uFill>
                  <a:solidFill>
                    <a:srgbClr val="D84800"/>
                  </a:solidFill>
                </a:uFill>
              </a:rPr>
              <a:t>(pointing) </a:t>
            </a:r>
            <a:r>
              <a:rPr lang="en-US" sz="3300" dirty="0">
                <a:uFill>
                  <a:solidFill>
                    <a:srgbClr val="D84800"/>
                  </a:solidFill>
                </a:uFill>
              </a:rPr>
              <a:t>cup to </a:t>
            </a:r>
            <a:r>
              <a:rPr lang="en-US" sz="3300" dirty="0" smtClean="0">
                <a:uFill>
                  <a:solidFill>
                    <a:srgbClr val="D84800"/>
                  </a:solidFill>
                </a:uFill>
              </a:rPr>
              <a:t>become Thy </a:t>
            </a:r>
            <a:r>
              <a:rPr lang="en-US" sz="3300" dirty="0">
                <a:uFill>
                  <a:solidFill>
                    <a:srgbClr val="D84800"/>
                  </a:solidFill>
                </a:uFill>
              </a:rPr>
              <a:t>precious blood, let them be offered </a:t>
            </a:r>
            <a:r>
              <a:rPr lang="en-US" sz="3300" dirty="0" smtClean="0">
                <a:uFill>
                  <a:solidFill>
                    <a:srgbClr val="D84800"/>
                  </a:solidFill>
                </a:uFill>
              </a:rPr>
              <a:t>for us </a:t>
            </a:r>
            <a:r>
              <a:rPr lang="en-US" sz="3300" dirty="0">
                <a:uFill>
                  <a:solidFill>
                    <a:srgbClr val="D84800"/>
                  </a:solidFill>
                </a:uFill>
              </a:rPr>
              <a:t>all for healing and for the salvation </a:t>
            </a:r>
            <a:r>
              <a:rPr lang="en-US" sz="3300" dirty="0" smtClean="0">
                <a:uFill>
                  <a:solidFill>
                    <a:srgbClr val="D84800"/>
                  </a:solidFill>
                </a:uFill>
              </a:rPr>
              <a:t>of our </a:t>
            </a:r>
            <a:r>
              <a:rPr lang="en-US" sz="3300" dirty="0">
                <a:uFill>
                  <a:solidFill>
                    <a:srgbClr val="D84800"/>
                  </a:solidFill>
                </a:uFill>
              </a:rPr>
              <a:t>soul and our body and our </a:t>
            </a:r>
            <a:r>
              <a:rPr lang="en-US" sz="3300" dirty="0" smtClean="0">
                <a:uFill>
                  <a:solidFill>
                    <a:srgbClr val="D84800"/>
                  </a:solidFill>
                </a:uFill>
              </a:rPr>
              <a:t>spirit.</a:t>
            </a:r>
            <a:endParaRPr lang="en-US" sz="3100" dirty="0" smtClean="0">
              <a:uFill>
                <a:solidFill>
                  <a:srgbClr val="D84800"/>
                </a:solidFill>
              </a:uFill>
            </a:endParaRPr>
          </a:p>
        </p:txBody>
      </p:sp>
    </p:spTree>
    <p:extLst>
      <p:ext uri="{BB962C8B-B14F-4D97-AF65-F5344CB8AC3E}">
        <p14:creationId xmlns:p14="http://schemas.microsoft.com/office/powerpoint/2010/main" val="9589690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50. </a:t>
            </a:r>
            <a:r>
              <a:rPr lang="en-US" sz="3300" dirty="0">
                <a:uFill>
                  <a:solidFill>
                    <a:srgbClr val="D84800"/>
                  </a:solidFill>
                </a:uFill>
              </a:rPr>
              <a:t>Thou art the King of us all, </a:t>
            </a:r>
            <a:r>
              <a:rPr lang="en-US" sz="3300" dirty="0" smtClean="0">
                <a:uFill>
                  <a:solidFill>
                    <a:srgbClr val="D84800"/>
                  </a:solidFill>
                </a:uFill>
              </a:rPr>
              <a:t>Christ our </a:t>
            </a:r>
            <a:r>
              <a:rPr lang="en-US" sz="3300" dirty="0">
                <a:uFill>
                  <a:solidFill>
                    <a:srgbClr val="D84800"/>
                  </a:solidFill>
                </a:uFill>
              </a:rPr>
              <a:t>God, and to Thee we send up </a:t>
            </a:r>
            <a:r>
              <a:rPr lang="en-US" sz="3300" dirty="0" smtClean="0">
                <a:uFill>
                  <a:solidFill>
                    <a:srgbClr val="D84800"/>
                  </a:solidFill>
                </a:uFill>
              </a:rPr>
              <a:t>high praise </a:t>
            </a:r>
            <a:r>
              <a:rPr lang="en-US" sz="3300" dirty="0">
                <a:uFill>
                  <a:solidFill>
                    <a:srgbClr val="D84800"/>
                  </a:solidFill>
                </a:uFill>
              </a:rPr>
              <a:t>and glory and worship, with </a:t>
            </a:r>
            <a:r>
              <a:rPr lang="en-US" sz="3300" dirty="0" smtClean="0">
                <a:uFill>
                  <a:solidFill>
                    <a:srgbClr val="D84800"/>
                  </a:solidFill>
                </a:uFill>
              </a:rPr>
              <a:t>Thy good </a:t>
            </a:r>
            <a:r>
              <a:rPr lang="en-US" sz="3300" dirty="0">
                <a:uFill>
                  <a:solidFill>
                    <a:srgbClr val="D84800"/>
                  </a:solidFill>
                </a:uFill>
              </a:rPr>
              <a:t>heavenly Father and the Holy Spirit</a:t>
            </a:r>
            <a:r>
              <a:rPr lang="en-US" sz="3300" dirty="0" smtClean="0">
                <a:uFill>
                  <a:solidFill>
                    <a:srgbClr val="D84800"/>
                  </a:solidFill>
                </a:uFill>
              </a:rPr>
              <a:t>, the </a:t>
            </a:r>
            <a:r>
              <a:rPr lang="en-US" sz="3300" dirty="0">
                <a:uFill>
                  <a:solidFill>
                    <a:srgbClr val="D84800"/>
                  </a:solidFill>
                </a:uFill>
              </a:rPr>
              <a:t>life-giver, Who is coequal with Thee</a:t>
            </a:r>
            <a:r>
              <a:rPr lang="en-US" sz="3300" dirty="0" smtClean="0">
                <a:uFill>
                  <a:solidFill>
                    <a:srgbClr val="D84800"/>
                  </a:solidFill>
                </a:uFill>
              </a:rPr>
              <a:t>, both </a:t>
            </a:r>
            <a:r>
              <a:rPr lang="en-US" sz="3300" dirty="0">
                <a:uFill>
                  <a:solidFill>
                    <a:srgbClr val="D84800"/>
                  </a:solidFill>
                </a:uFill>
              </a:rPr>
              <a:t>now and ever and unto ages of ages</a:t>
            </a:r>
            <a:r>
              <a:rPr lang="en-US" sz="3300" dirty="0" smtClean="0">
                <a:uFill>
                  <a:solidFill>
                    <a:srgbClr val="D84800"/>
                  </a:solidFill>
                </a:uFill>
              </a:rPr>
              <a:t>. Amen</a:t>
            </a:r>
            <a:r>
              <a:rPr lang="en-US" sz="3300" dirty="0">
                <a:uFill>
                  <a:solidFill>
                    <a:srgbClr val="D84800"/>
                  </a:solidFill>
                </a:uFill>
              </a:rPr>
              <a:t>.</a:t>
            </a:r>
            <a:endParaRPr lang="en-US" sz="3100" dirty="0" smtClean="0">
              <a:uFill>
                <a:solidFill>
                  <a:srgbClr val="D84800"/>
                </a:solidFill>
              </a:uFill>
            </a:endParaRPr>
          </a:p>
        </p:txBody>
      </p:sp>
    </p:spTree>
    <p:extLst>
      <p:ext uri="{BB962C8B-B14F-4D97-AF65-F5344CB8AC3E}">
        <p14:creationId xmlns:p14="http://schemas.microsoft.com/office/powerpoint/2010/main" val="7829477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smtClean="0"/>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smtClean="0"/>
              <a:t>ሠለስ</a:t>
            </a:r>
            <a:endParaRPr lang="en-CA" sz="4000" dirty="0" smtClean="0"/>
          </a:p>
          <a:p>
            <a:r>
              <a:rPr lang="en-CA" sz="4000" dirty="0" smtClean="0"/>
              <a:t>ተ </a:t>
            </a:r>
            <a:r>
              <a:rPr lang="en-CA" sz="4000" dirty="0" err="1"/>
              <a:t>መዓልትን</a:t>
            </a:r>
            <a:r>
              <a:rPr lang="en-CA" sz="4000" dirty="0"/>
              <a:t> </a:t>
            </a:r>
            <a:r>
              <a:rPr lang="en-CA" sz="4000" dirty="0" err="1"/>
              <a:t>ሠለስተ</a:t>
            </a:r>
            <a:r>
              <a:rPr lang="en-CA" sz="4000" dirty="0"/>
              <a:t> </a:t>
            </a:r>
            <a:r>
              <a:rPr lang="en-CA" sz="4000" dirty="0" err="1" smtClean="0"/>
              <a:t>ለይ</a:t>
            </a:r>
            <a:endParaRPr lang="en-CA" sz="4000" dirty="0" smtClean="0"/>
          </a:p>
          <a:p>
            <a:r>
              <a:rPr lang="en-CA" sz="4000" dirty="0" err="1" smtClean="0"/>
              <a:t>ትን</a:t>
            </a:r>
            <a:r>
              <a:rPr lang="en-CA" sz="4000" dirty="0" smtClean="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smtClean="0"/>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And </a:t>
            </a:r>
            <a:r>
              <a:rPr lang="en-US" sz="2000" dirty="0">
                <a:solidFill>
                  <a:srgbClr val="FFC000"/>
                </a:solidFill>
                <a:uFill>
                  <a:solidFill>
                    <a:srgbClr val="D84800"/>
                  </a:solidFill>
                </a:uFill>
              </a:rPr>
              <a:t>then, while covering the </a:t>
            </a:r>
            <a:r>
              <a:rPr lang="en-US" sz="2000" dirty="0" smtClean="0">
                <a:solidFill>
                  <a:srgbClr val="FFC000"/>
                </a:solidFill>
                <a:uFill>
                  <a:solidFill>
                    <a:srgbClr val="D84800"/>
                  </a:solidFill>
                </a:uFill>
              </a:rPr>
              <a:t>bread and </a:t>
            </a:r>
            <a:r>
              <a:rPr lang="en-US" sz="2000" dirty="0">
                <a:solidFill>
                  <a:srgbClr val="FFC000"/>
                </a:solidFill>
                <a:uFill>
                  <a:solidFill>
                    <a:srgbClr val="D84800"/>
                  </a:solidFill>
                </a:uFill>
              </a:rPr>
              <a:t>the chalice with a covering, let him say</a:t>
            </a:r>
            <a:r>
              <a:rPr lang="en-US" sz="2000" dirty="0" smtClean="0">
                <a:solidFill>
                  <a:srgbClr val="FFC000"/>
                </a:solidFill>
                <a:uFill>
                  <a:solidFill>
                    <a:srgbClr val="D84800"/>
                  </a:solidFill>
                </a:uFill>
              </a:rPr>
              <a:t>“ The </a:t>
            </a:r>
            <a:r>
              <a:rPr lang="en-US" sz="2000" dirty="0">
                <a:solidFill>
                  <a:srgbClr val="FFC000"/>
                </a:solidFill>
                <a:uFill>
                  <a:solidFill>
                    <a:srgbClr val="D84800"/>
                  </a:solidFill>
                </a:uFill>
              </a:rPr>
              <a:t>Prayer of Wrappings</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51.</a:t>
            </a:r>
            <a:r>
              <a:rPr lang="en-US" sz="3300" dirty="0" smtClean="0">
                <a:solidFill>
                  <a:schemeClr val="tx1">
                    <a:lumMod val="95000"/>
                  </a:schemeClr>
                </a:solidFill>
                <a:uFill>
                  <a:solidFill>
                    <a:srgbClr val="D84800"/>
                  </a:solidFill>
                </a:uFill>
              </a:rPr>
              <a:t>We </a:t>
            </a:r>
            <a:r>
              <a:rPr lang="en-US" sz="3300" dirty="0">
                <a:solidFill>
                  <a:schemeClr val="tx1">
                    <a:lumMod val="95000"/>
                  </a:schemeClr>
                </a:solidFill>
                <a:uFill>
                  <a:solidFill>
                    <a:srgbClr val="D84800"/>
                  </a:solidFill>
                </a:uFill>
              </a:rPr>
              <a:t>place it upon this blessed paten </a:t>
            </a:r>
            <a:r>
              <a:rPr lang="en-US" sz="3300" dirty="0" smtClean="0">
                <a:solidFill>
                  <a:schemeClr val="tx1">
                    <a:lumMod val="95000"/>
                  </a:schemeClr>
                </a:solidFill>
                <a:uFill>
                  <a:solidFill>
                    <a:srgbClr val="D84800"/>
                  </a:solidFill>
                </a:uFill>
              </a:rPr>
              <a:t>in the </a:t>
            </a:r>
            <a:r>
              <a:rPr lang="en-US" sz="3300" dirty="0">
                <a:solidFill>
                  <a:schemeClr val="tx1">
                    <a:lumMod val="95000"/>
                  </a:schemeClr>
                </a:solidFill>
                <a:uFill>
                  <a:solidFill>
                    <a:srgbClr val="D84800"/>
                  </a:solidFill>
                </a:uFill>
              </a:rPr>
              <a:t>likeness of the tomb in which </a:t>
            </a:r>
            <a:r>
              <a:rPr lang="en-US" sz="3300" dirty="0" smtClean="0">
                <a:solidFill>
                  <a:schemeClr val="tx1">
                    <a:lumMod val="95000"/>
                  </a:schemeClr>
                </a:solidFill>
                <a:uFill>
                  <a:solidFill>
                    <a:srgbClr val="D84800"/>
                  </a:solidFill>
                </a:uFill>
              </a:rPr>
              <a:t>Thou passed </a:t>
            </a:r>
            <a:r>
              <a:rPr lang="en-US" sz="3300" dirty="0">
                <a:solidFill>
                  <a:schemeClr val="tx1">
                    <a:lumMod val="95000"/>
                  </a:schemeClr>
                </a:solidFill>
                <a:uFill>
                  <a:solidFill>
                    <a:srgbClr val="D84800"/>
                  </a:solidFill>
                </a:uFill>
              </a:rPr>
              <a:t>three days and three nights</a:t>
            </a:r>
            <a:r>
              <a:rPr lang="en-US" sz="33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52</a:t>
            </a:r>
            <a:r>
              <a:rPr lang="en-US" sz="1400" dirty="0">
                <a:solidFill>
                  <a:srgbClr val="FFC000"/>
                </a:solidFill>
                <a:uFill>
                  <a:solidFill>
                    <a:srgbClr val="D84800"/>
                  </a:solidFill>
                </a:uFill>
              </a:rPr>
              <a:t>. </a:t>
            </a:r>
            <a:r>
              <a:rPr lang="en-US" sz="3300" dirty="0">
                <a:solidFill>
                  <a:schemeClr val="tx1">
                    <a:lumMod val="95000"/>
                  </a:schemeClr>
                </a:solidFill>
                <a:uFill>
                  <a:solidFill>
                    <a:srgbClr val="D84800"/>
                  </a:solidFill>
                </a:uFill>
              </a:rPr>
              <a:t>Let my hands be like the hands </a:t>
            </a:r>
            <a:r>
              <a:rPr lang="en-US" sz="3300" dirty="0" smtClean="0">
                <a:solidFill>
                  <a:schemeClr val="tx1">
                    <a:lumMod val="95000"/>
                  </a:schemeClr>
                </a:solidFill>
                <a:uFill>
                  <a:solidFill>
                    <a:srgbClr val="D84800"/>
                  </a:solidFill>
                </a:uFill>
              </a:rPr>
              <a:t>of Joseph </a:t>
            </a:r>
            <a:r>
              <a:rPr lang="en-US" sz="3300" dirty="0">
                <a:solidFill>
                  <a:schemeClr val="tx1">
                    <a:lumMod val="95000"/>
                  </a:schemeClr>
                </a:solidFill>
                <a:uFill>
                  <a:solidFill>
                    <a:srgbClr val="D84800"/>
                  </a:solidFill>
                </a:uFill>
              </a:rPr>
              <a:t>and Nicodemus who wrapped </a:t>
            </a:r>
            <a:r>
              <a:rPr lang="en-US" sz="3300" dirty="0" smtClean="0">
                <a:solidFill>
                  <a:schemeClr val="tx1">
                    <a:lumMod val="95000"/>
                  </a:schemeClr>
                </a:solidFill>
                <a:uFill>
                  <a:solidFill>
                    <a:srgbClr val="D84800"/>
                  </a:solidFill>
                </a:uFill>
              </a:rPr>
              <a:t>Thy body </a:t>
            </a:r>
            <a:r>
              <a:rPr lang="en-US" sz="3300" dirty="0">
                <a:solidFill>
                  <a:schemeClr val="tx1">
                    <a:lumMod val="95000"/>
                  </a:schemeClr>
                </a:solidFill>
                <a:uFill>
                  <a:solidFill>
                    <a:srgbClr val="D84800"/>
                  </a:solidFill>
                </a:uFill>
              </a:rPr>
              <a:t>and found </a:t>
            </a:r>
            <a:r>
              <a:rPr lang="en-US" sz="3300" dirty="0" smtClean="0">
                <a:solidFill>
                  <a:schemeClr val="tx1">
                    <a:lumMod val="95000"/>
                  </a:schemeClr>
                </a:solidFill>
                <a:uFill>
                  <a:solidFill>
                    <a:srgbClr val="D84800"/>
                  </a:solidFill>
                </a:uFill>
              </a:rPr>
              <a:t>there</a:t>
            </a:r>
          </a:p>
        </p:txBody>
      </p:sp>
    </p:spTree>
    <p:extLst>
      <p:ext uri="{BB962C8B-B14F-4D97-AF65-F5344CB8AC3E}">
        <p14:creationId xmlns:p14="http://schemas.microsoft.com/office/powerpoint/2010/main" val="8926035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smtClean="0"/>
              <a:t>ወዕረፍተ</a:t>
            </a:r>
            <a:r>
              <a:rPr lang="en-CA" sz="3900" dirty="0" smtClean="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smtClean="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smtClean="0"/>
              <a:t>ኣብን</a:t>
            </a:r>
            <a:r>
              <a:rPr lang="en-CA" sz="3900" dirty="0" smtClean="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smtClean="0"/>
              <a:t>ንዘለዓለ</a:t>
            </a:r>
            <a:endParaRPr lang="en-CA" sz="3900" dirty="0" smtClean="0"/>
          </a:p>
          <a:p>
            <a:r>
              <a:rPr lang="en-CA" sz="3900" dirty="0" smtClean="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smtClean="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smtClean="0">
                <a:solidFill>
                  <a:schemeClr val="tx1">
                    <a:lumMod val="95000"/>
                  </a:schemeClr>
                </a:solidFill>
                <a:uFill>
                  <a:solidFill>
                    <a:srgbClr val="D84800"/>
                  </a:solidFill>
                </a:uFill>
              </a:rPr>
              <a:t>peace</a:t>
            </a:r>
            <a:r>
              <a:rPr lang="en-US" sz="3100" dirty="0">
                <a:solidFill>
                  <a:schemeClr val="tx1">
                    <a:lumMod val="95000"/>
                  </a:schemeClr>
                </a:solidFill>
                <a:uFill>
                  <a:solidFill>
                    <a:srgbClr val="D84800"/>
                  </a:solidFill>
                </a:uFill>
              </a:rPr>
              <a:t>, rest </a:t>
            </a:r>
            <a:r>
              <a:rPr lang="en-US" sz="3100" dirty="0" smtClean="0">
                <a:solidFill>
                  <a:schemeClr val="tx1">
                    <a:lumMod val="95000"/>
                  </a:schemeClr>
                </a:solidFill>
                <a:uFill>
                  <a:solidFill>
                    <a:srgbClr val="D84800"/>
                  </a:solidFill>
                </a:uFill>
              </a:rPr>
              <a:t>and </a:t>
            </a:r>
            <a:r>
              <a:rPr lang="en-US" sz="3100" dirty="0" err="1" smtClean="0">
                <a:solidFill>
                  <a:schemeClr val="tx1">
                    <a:lumMod val="95000"/>
                  </a:schemeClr>
                </a:solidFill>
                <a:uFill>
                  <a:solidFill>
                    <a:srgbClr val="D84800"/>
                  </a:solidFill>
                </a:uFill>
              </a:rPr>
              <a:t>honour</a:t>
            </a:r>
            <a:r>
              <a:rPr lang="en-US" sz="3100" dirty="0" smtClean="0">
                <a:solidFill>
                  <a:schemeClr val="tx1">
                    <a:lumMod val="95000"/>
                  </a:schemeClr>
                </a:solidFill>
                <a:uFill>
                  <a:solidFill>
                    <a:srgbClr val="D84800"/>
                  </a:solidFill>
                </a:uFill>
              </a:rPr>
              <a:t> </a:t>
            </a:r>
            <a:r>
              <a:rPr lang="en-US" sz="3100" dirty="0">
                <a:solidFill>
                  <a:schemeClr val="tx1">
                    <a:lumMod val="95000"/>
                  </a:schemeClr>
                </a:solidFill>
                <a:uFill>
                  <a:solidFill>
                    <a:srgbClr val="D84800"/>
                  </a:solidFill>
                </a:uFill>
              </a:rPr>
              <a:t>from the Father, the Son, and </a:t>
            </a:r>
            <a:r>
              <a:rPr lang="en-US" sz="3100" dirty="0" smtClean="0">
                <a:solidFill>
                  <a:schemeClr val="tx1">
                    <a:lumMod val="95000"/>
                  </a:schemeClr>
                </a:solidFill>
                <a:uFill>
                  <a:solidFill>
                    <a:srgbClr val="D84800"/>
                  </a:solidFill>
                </a:uFill>
              </a:rPr>
              <a:t>the Holy </a:t>
            </a:r>
            <a:r>
              <a:rPr lang="en-US" sz="3100" dirty="0">
                <a:solidFill>
                  <a:schemeClr val="tx1">
                    <a:lumMod val="95000"/>
                  </a:schemeClr>
                </a:solidFill>
                <a:uFill>
                  <a:solidFill>
                    <a:srgbClr val="D84800"/>
                  </a:solidFill>
                </a:uFill>
              </a:rPr>
              <a:t>Spirit, both now and ever and unto </a:t>
            </a:r>
            <a:r>
              <a:rPr lang="en-US" sz="3100" dirty="0" smtClean="0">
                <a:solidFill>
                  <a:schemeClr val="tx1">
                    <a:lumMod val="95000"/>
                  </a:schemeClr>
                </a:solidFill>
                <a:uFill>
                  <a:solidFill>
                    <a:srgbClr val="D84800"/>
                  </a:solidFill>
                </a:uFill>
              </a:rPr>
              <a:t>the ages </a:t>
            </a:r>
            <a:r>
              <a:rPr lang="en-US" sz="3100" dirty="0">
                <a:solidFill>
                  <a:schemeClr val="tx1">
                    <a:lumMod val="95000"/>
                  </a:schemeClr>
                </a:solidFill>
                <a:uFill>
                  <a:solidFill>
                    <a:srgbClr val="D84800"/>
                  </a:solidFill>
                </a:uFill>
              </a:rPr>
              <a:t>of ages. Amen</a:t>
            </a:r>
            <a:r>
              <a:rPr lang="en-US" sz="31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turn to the </a:t>
            </a:r>
            <a:r>
              <a:rPr lang="en-US" sz="2000" dirty="0" smtClean="0">
                <a:solidFill>
                  <a:srgbClr val="FFC000"/>
                </a:solidFill>
                <a:uFill>
                  <a:solidFill>
                    <a:srgbClr val="D84800"/>
                  </a:solidFill>
                </a:uFill>
              </a:rPr>
              <a:t>west and </a:t>
            </a:r>
            <a:r>
              <a:rPr lang="en-US" sz="2000" dirty="0">
                <a:solidFill>
                  <a:srgbClr val="FFC000"/>
                </a:solidFill>
                <a:uFill>
                  <a:solidFill>
                    <a:srgbClr val="D84800"/>
                  </a:solidFill>
                </a:uFill>
              </a:rPr>
              <a:t>say</a:t>
            </a:r>
            <a:r>
              <a:rPr lang="en-US" sz="2000" dirty="0" smtClean="0">
                <a:solidFill>
                  <a:srgbClr val="FFC000"/>
                </a:solidFill>
                <a:uFill>
                  <a:solidFill>
                    <a:srgbClr val="D84800"/>
                  </a:solidFill>
                </a:uFill>
              </a:rPr>
              <a:t>: </a:t>
            </a:r>
          </a:p>
          <a:p>
            <a:pPr marL="40639" marR="40639">
              <a:spcBef>
                <a:spcPts val="600"/>
              </a:spcBef>
              <a:buClr>
                <a:srgbClr val="D84800"/>
              </a:buClr>
              <a:defRPr sz="2800"/>
            </a:pPr>
            <a:r>
              <a:rPr lang="en-US" sz="30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53. </a:t>
            </a:r>
            <a:r>
              <a:rPr lang="en-US" sz="2900" dirty="0" smtClean="0">
                <a:solidFill>
                  <a:schemeClr val="tx1">
                    <a:lumMod val="95000"/>
                  </a:schemeClr>
                </a:solidFill>
                <a:uFill>
                  <a:solidFill>
                    <a:srgbClr val="D84800"/>
                  </a:solidFill>
                </a:uFill>
              </a:rPr>
              <a:t>This is the order of our, fathers the Apostles: Let none keep in his </a:t>
            </a:r>
            <a:r>
              <a:rPr lang="en-US" sz="2900" dirty="0" smtClean="0">
                <a:uFill>
                  <a:solidFill>
                    <a:srgbClr val="D84800"/>
                  </a:solidFill>
                </a:uFill>
              </a:rPr>
              <a:t>heart rancor or revenge or envy or hatred towards his </a:t>
            </a:r>
            <a:r>
              <a:rPr lang="en-US" sz="2900" dirty="0" err="1" smtClean="0">
                <a:uFill>
                  <a:solidFill>
                    <a:srgbClr val="D84800"/>
                  </a:solidFill>
                </a:uFill>
              </a:rPr>
              <a:t>neighbour</a:t>
            </a:r>
            <a:r>
              <a:rPr lang="en-US" sz="2900" dirty="0" smtClean="0">
                <a:uFill>
                  <a:solidFill>
                    <a:srgbClr val="D84800"/>
                  </a:solidFill>
                </a:uFill>
              </a:rPr>
              <a:t>, or towards anybody else.</a:t>
            </a:r>
          </a:p>
        </p:txBody>
      </p:sp>
    </p:spTree>
    <p:extLst>
      <p:ext uri="{BB962C8B-B14F-4D97-AF65-F5344CB8AC3E}">
        <p14:creationId xmlns:p14="http://schemas.microsoft.com/office/powerpoint/2010/main" val="19689332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smtClean="0"/>
          </a:p>
          <a:p>
            <a:r>
              <a:rPr lang="en-CA" sz="4400" dirty="0" err="1" smtClean="0">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smtClean="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smtClean="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smtClean="0">
              <a:solidFill>
                <a:srgbClr val="FFC000"/>
              </a:solidFill>
              <a:uFill>
                <a:solidFill>
                  <a:srgbClr val="D84800"/>
                </a:solidFill>
              </a:uFill>
            </a:endParaRPr>
          </a:p>
          <a:p>
            <a:pPr marL="40639" marR="40639">
              <a:spcBef>
                <a:spcPts val="600"/>
              </a:spcBef>
              <a:buClr>
                <a:srgbClr val="D84800"/>
              </a:buClr>
              <a:defRPr sz="2800"/>
            </a:pPr>
            <a:r>
              <a:rPr lang="en-US" sz="37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54.</a:t>
            </a:r>
            <a:r>
              <a:rPr lang="en-US" sz="3700" dirty="0" smtClean="0">
                <a:uFill>
                  <a:solidFill>
                    <a:srgbClr val="D84800"/>
                  </a:solidFill>
                </a:uFill>
              </a:rPr>
              <a:t>Worship </a:t>
            </a:r>
            <a:r>
              <a:rPr lang="en-US" sz="3700" dirty="0">
                <a:uFill>
                  <a:solidFill>
                    <a:srgbClr val="D84800"/>
                  </a:solidFill>
                </a:uFill>
              </a:rPr>
              <a:t>the Lord </a:t>
            </a:r>
            <a:r>
              <a:rPr lang="en-US" sz="3700" dirty="0" smtClean="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55.</a:t>
            </a:r>
            <a:r>
              <a:rPr lang="en-US" sz="3700" dirty="0" smtClean="0">
                <a:solidFill>
                  <a:schemeClr val="tx1">
                    <a:lumMod val="95000"/>
                  </a:schemeClr>
                </a:solidFill>
                <a:uFill>
                  <a:solidFill>
                    <a:srgbClr val="D84800"/>
                  </a:solidFill>
                </a:uFill>
              </a:rPr>
              <a:t>Before </a:t>
            </a:r>
            <a:r>
              <a:rPr lang="en-US" sz="3700" dirty="0">
                <a:solidFill>
                  <a:schemeClr val="tx1">
                    <a:lumMod val="95000"/>
                  </a:schemeClr>
                </a:solidFill>
                <a:uFill>
                  <a:solidFill>
                    <a:srgbClr val="D84800"/>
                  </a:solidFill>
                </a:uFill>
              </a:rPr>
              <a:t>Thee, Lord, </a:t>
            </a:r>
            <a:r>
              <a:rPr lang="en-US" sz="3700" dirty="0" smtClean="0">
                <a:solidFill>
                  <a:schemeClr val="tx1">
                    <a:lumMod val="95000"/>
                  </a:schemeClr>
                </a:solidFill>
                <a:uFill>
                  <a:solidFill>
                    <a:srgbClr val="D84800"/>
                  </a:solidFill>
                </a:uFill>
              </a:rPr>
              <a:t>we worship</a:t>
            </a:r>
            <a:r>
              <a:rPr lang="en-US" sz="3700" dirty="0">
                <a:solidFill>
                  <a:schemeClr val="tx1">
                    <a:lumMod val="95000"/>
                  </a:schemeClr>
                </a:solidFill>
                <a:uFill>
                  <a:solidFill>
                    <a:srgbClr val="D84800"/>
                  </a:solidFill>
                </a:uFill>
              </a:rPr>
              <a:t>, and Thee do we glorify</a:t>
            </a:r>
            <a:r>
              <a:rPr lang="en-US" sz="3700" dirty="0" smtClean="0">
                <a:solidFill>
                  <a:schemeClr val="tx1">
                    <a:lumMod val="95000"/>
                  </a:schemeClr>
                </a:solidFill>
                <a:uFill>
                  <a:solidFill>
                    <a:srgbClr val="D84800"/>
                  </a:solidFill>
                </a:uFill>
              </a:rPr>
              <a:t>.</a:t>
            </a:r>
          </a:p>
          <a:p>
            <a:pPr marL="40639" marR="40639">
              <a:spcBef>
                <a:spcPts val="600"/>
              </a:spcBef>
              <a:buClr>
                <a:srgbClr val="D84800"/>
              </a:buClr>
              <a:defRPr sz="2800"/>
            </a:pPr>
            <a:endParaRPr lang="en-US" sz="3300" dirty="0" smtClean="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prostrate </a:t>
            </a:r>
            <a:r>
              <a:rPr lang="en-US" sz="2000" dirty="0" smtClean="0">
                <a:solidFill>
                  <a:srgbClr val="FFC000"/>
                </a:solidFill>
                <a:uFill>
                  <a:solidFill>
                    <a:srgbClr val="D84800"/>
                  </a:solidFill>
                </a:uFill>
              </a:rPr>
              <a:t>himself before </a:t>
            </a:r>
            <a:r>
              <a:rPr lang="en-US" sz="2000" dirty="0">
                <a:solidFill>
                  <a:srgbClr val="FFC000"/>
                </a:solidFill>
                <a:uFill>
                  <a:solidFill>
                    <a:srgbClr val="D84800"/>
                  </a:solidFill>
                </a:uFill>
              </a:rPr>
              <a:t>the priest, and all shall </a:t>
            </a:r>
            <a:r>
              <a:rPr lang="en-US" sz="2000" dirty="0" smtClean="0">
                <a:solidFill>
                  <a:srgbClr val="FFC000"/>
                </a:solidFill>
                <a:uFill>
                  <a:solidFill>
                    <a:srgbClr val="D84800"/>
                  </a:solidFill>
                </a:uFill>
              </a:rPr>
              <a:t>prostrate them selves </a:t>
            </a:r>
            <a:r>
              <a:rPr lang="en-US" sz="2000" dirty="0">
                <a:solidFill>
                  <a:srgbClr val="FFC000"/>
                </a:solidFill>
                <a:uFill>
                  <a:solidFill>
                    <a:srgbClr val="D84800"/>
                  </a:solidFill>
                </a:uFill>
              </a:rPr>
              <a:t>together.</a:t>
            </a:r>
            <a:endParaRPr lang="en-US" sz="2000" dirty="0" smtClean="0">
              <a:solidFill>
                <a:srgbClr val="FFC000"/>
              </a:solidFill>
              <a:uFill>
                <a:solidFill>
                  <a:srgbClr val="D84800"/>
                </a:solidFill>
              </a:uFill>
            </a:endParaRPr>
          </a:p>
        </p:txBody>
      </p:sp>
    </p:spTree>
    <p:extLst>
      <p:ext uri="{BB962C8B-B14F-4D97-AF65-F5344CB8AC3E}">
        <p14:creationId xmlns:p14="http://schemas.microsoft.com/office/powerpoint/2010/main" val="3306163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ሰጊድ</a:t>
            </a:r>
            <a:r>
              <a:rPr lang="en-CA" sz="2000" dirty="0" smtClean="0">
                <a:solidFill>
                  <a:srgbClr val="FFC000"/>
                </a:solidFill>
              </a:rPr>
              <a:t> ፥ </a:t>
            </a:r>
            <a:r>
              <a:rPr lang="en-CA" sz="2000" dirty="0" err="1" smtClean="0">
                <a:solidFill>
                  <a:srgbClr val="FFC000"/>
                </a:solidFill>
              </a:rPr>
              <a:t>ፍትሐት</a:t>
            </a:r>
            <a:r>
              <a:rPr lang="en-CA" sz="2000" dirty="0" smtClean="0">
                <a:solidFill>
                  <a:srgbClr val="FFC000"/>
                </a:solidFill>
              </a:rPr>
              <a:t> </a:t>
            </a:r>
            <a:r>
              <a:rPr lang="en-CA" sz="2000" dirty="0" err="1" smtClean="0">
                <a:solidFill>
                  <a:srgbClr val="FFC000"/>
                </a:solidFill>
              </a:rPr>
              <a:t>ዘወልድ</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4000" dirty="0" err="1" smtClean="0">
                <a:solidFill>
                  <a:srgbClr val="FF0000"/>
                </a:solidFill>
              </a:rPr>
              <a:t>ንፍቅ</a:t>
            </a:r>
            <a:r>
              <a:rPr lang="en-CA" sz="4000" dirty="0">
                <a:solidFill>
                  <a:srgbClr val="FF0000"/>
                </a:solidFill>
              </a:rPr>
              <a:t> </a:t>
            </a:r>
            <a:r>
              <a:rPr lang="en-CA" sz="1400" dirty="0" smtClean="0">
                <a:solidFill>
                  <a:srgbClr val="FFC000"/>
                </a:solidFill>
              </a:rPr>
              <a:t>፶፮. </a:t>
            </a:r>
            <a:r>
              <a:rPr lang="en-CA" sz="4400" dirty="0" err="1" smtClean="0"/>
              <a:t>እግዚእ</a:t>
            </a:r>
            <a:r>
              <a:rPr lang="en-CA" sz="4400" dirty="0" smtClean="0"/>
              <a:t> </a:t>
            </a:r>
            <a:r>
              <a:rPr lang="en-CA" sz="4400" dirty="0" err="1" smtClean="0"/>
              <a:t>እግዚኦ</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ቃለ</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p>
          <a:p>
            <a:r>
              <a:rPr lang="en-CA" sz="4400" dirty="0" err="1" smtClean="0"/>
              <a:t>ዘበተከ</a:t>
            </a:r>
            <a:r>
              <a:rPr lang="en-CA" sz="4400" dirty="0" smtClean="0"/>
              <a:t> </a:t>
            </a:r>
            <a:r>
              <a:rPr lang="en-CA" sz="4400" dirty="0" err="1" smtClean="0"/>
              <a:t>እምኔነ</a:t>
            </a:r>
            <a:r>
              <a:rPr lang="en-CA" sz="4400" dirty="0" smtClean="0"/>
              <a:t> </a:t>
            </a:r>
            <a:r>
              <a:rPr lang="en-CA" sz="4400" dirty="0" err="1" smtClean="0"/>
              <a:t>ኵሎ</a:t>
            </a:r>
            <a:r>
              <a:rPr lang="en-CA" sz="4400" dirty="0" smtClean="0"/>
              <a:t> </a:t>
            </a:r>
            <a:r>
              <a:rPr lang="en-CA" sz="4400" dirty="0" err="1" smtClean="0"/>
              <a:t>ማእሰረ</a:t>
            </a:r>
            <a:r>
              <a:rPr lang="en-CA" sz="4400" dirty="0" smtClean="0"/>
              <a:t> </a:t>
            </a:r>
            <a:r>
              <a:rPr lang="en-CA" sz="4400" dirty="0" err="1" smtClean="0"/>
              <a:t>ኃጣውኢነ</a:t>
            </a:r>
            <a:r>
              <a:rPr lang="en-CA" sz="4400" dirty="0" smtClean="0"/>
              <a:t>፥ </a:t>
            </a:r>
            <a:r>
              <a:rPr lang="en-CA" sz="4400" dirty="0" err="1" smtClean="0"/>
              <a:t>በሕማማቲከ</a:t>
            </a:r>
            <a:r>
              <a:rPr lang="en-CA" sz="4400" dirty="0" smtClean="0"/>
              <a:t> </a:t>
            </a:r>
            <a:r>
              <a:rPr lang="en-CA" sz="4400" dirty="0" err="1" smtClean="0"/>
              <a:t>ማሕየዊት</a:t>
            </a:r>
            <a:r>
              <a:rPr lang="en-CA" sz="4400" dirty="0" smtClean="0"/>
              <a:t> </a:t>
            </a:r>
            <a:r>
              <a:rPr lang="en-CA" sz="4400" dirty="0" err="1" smtClean="0"/>
              <a:t>ወመንድኃኒት</a:t>
            </a:r>
            <a:r>
              <a:rPr lang="en-CA" sz="4400" dirty="0" smtClean="0"/>
              <a:t>፣</a:t>
            </a:r>
            <a:endParaRPr lang="en-CA" sz="4400" dirty="0"/>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ኑዛዜ</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a:t>
            </a:r>
          </a:p>
          <a:p>
            <a:r>
              <a:rPr lang="en-CA" sz="4200" dirty="0" err="1" smtClean="0">
                <a:solidFill>
                  <a:srgbClr val="FF0000"/>
                </a:solidFill>
              </a:rPr>
              <a:t>ይ.ካ.ንፍቅ</a:t>
            </a:r>
            <a:r>
              <a:rPr lang="en-CA" sz="4200" dirty="0" smtClean="0">
                <a:solidFill>
                  <a:srgbClr val="FF0000"/>
                </a:solidFill>
              </a:rPr>
              <a:t> </a:t>
            </a:r>
            <a:r>
              <a:rPr lang="en-CA" sz="1400" dirty="0" smtClean="0">
                <a:solidFill>
                  <a:srgbClr val="FFC000"/>
                </a:solidFill>
              </a:rPr>
              <a:t>56. </a:t>
            </a:r>
            <a:r>
              <a:rPr lang="en-CA" sz="4800" dirty="0" smtClean="0">
                <a:solidFill>
                  <a:schemeClr val="tx1">
                    <a:lumMod val="95000"/>
                  </a:schemeClr>
                </a:solidFill>
              </a:rPr>
              <a:t>ኦ </a:t>
            </a:r>
            <a:r>
              <a:rPr lang="en-CA" sz="4800" dirty="0" err="1" smtClean="0">
                <a:solidFill>
                  <a:schemeClr val="tx1">
                    <a:lumMod val="95000"/>
                  </a:schemeClr>
                </a:solidFill>
              </a:rPr>
              <a:t>ጐይታ</a:t>
            </a:r>
            <a:r>
              <a:rPr lang="en-CA" sz="4800" dirty="0" smtClean="0">
                <a:solidFill>
                  <a:schemeClr val="tx1">
                    <a:lumMod val="95000"/>
                  </a:schemeClr>
                </a:solidFill>
              </a:rPr>
              <a:t> </a:t>
            </a:r>
          </a:p>
          <a:p>
            <a:r>
              <a:rPr lang="en-CA" sz="4800" dirty="0" err="1" smtClean="0">
                <a:solidFill>
                  <a:schemeClr val="tx1">
                    <a:lumMod val="95000"/>
                  </a:schemeClr>
                </a:solidFill>
              </a:rPr>
              <a:t>ኢየሱስ</a:t>
            </a:r>
            <a:r>
              <a:rPr lang="en-CA" sz="4800" dirty="0" smtClean="0">
                <a:solidFill>
                  <a:schemeClr val="tx1">
                    <a:lumMod val="95000"/>
                  </a:schemeClr>
                </a:solidFill>
              </a:rPr>
              <a:t> </a:t>
            </a:r>
            <a:r>
              <a:rPr lang="en-CA" sz="4800" dirty="0" err="1" smtClean="0">
                <a:solidFill>
                  <a:schemeClr val="tx1">
                    <a:lumMod val="95000"/>
                  </a:schemeClr>
                </a:solidFill>
              </a:rPr>
              <a:t>ክርስቶስ</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እግዚኣብሔር</a:t>
            </a:r>
            <a:r>
              <a:rPr lang="en-CA" sz="4800" dirty="0" smtClean="0">
                <a:solidFill>
                  <a:schemeClr val="tx1">
                    <a:lumMod val="95000"/>
                  </a:schemeClr>
                </a:solidFill>
              </a:rPr>
              <a:t> </a:t>
            </a:r>
            <a:r>
              <a:rPr lang="en-CA" sz="4800" dirty="0" err="1" smtClean="0">
                <a:solidFill>
                  <a:schemeClr val="tx1">
                    <a:lumMod val="95000"/>
                  </a:schemeClr>
                </a:solidFill>
              </a:rPr>
              <a:t>ኣብ</a:t>
            </a:r>
            <a:r>
              <a:rPr lang="en-CA" sz="4800" dirty="0" smtClean="0">
                <a:solidFill>
                  <a:schemeClr val="tx1">
                    <a:lumMod val="95000"/>
                  </a:schemeClr>
                </a:solidFill>
              </a:rPr>
              <a:t> </a:t>
            </a:r>
            <a:r>
              <a:rPr lang="en-CA" sz="4800" dirty="0" err="1" smtClean="0">
                <a:solidFill>
                  <a:schemeClr val="tx1">
                    <a:lumMod val="95000"/>
                  </a:schemeClr>
                </a:solidFill>
              </a:rPr>
              <a:t>ቃል</a:t>
            </a:r>
            <a:r>
              <a:rPr lang="en-CA" sz="4800" dirty="0" smtClean="0">
                <a:solidFill>
                  <a:schemeClr val="tx1">
                    <a:lumMod val="95000"/>
                  </a:schemeClr>
                </a:solidFill>
              </a:rPr>
              <a:t> </a:t>
            </a:r>
            <a:r>
              <a:rPr lang="en-CA" sz="4800" dirty="0" err="1" smtClean="0">
                <a:solidFill>
                  <a:schemeClr val="tx1">
                    <a:lumMod val="95000"/>
                  </a:schemeClr>
                </a:solidFill>
              </a:rPr>
              <a:t>መሕወዪትን</a:t>
            </a:r>
            <a:r>
              <a:rPr lang="en-CA" sz="4800" dirty="0" smtClean="0">
                <a:solidFill>
                  <a:schemeClr val="tx1">
                    <a:lumMod val="95000"/>
                  </a:schemeClr>
                </a:solidFill>
              </a:rPr>
              <a:t> </a:t>
            </a:r>
            <a:r>
              <a:rPr lang="en-CA" sz="4800" dirty="0" err="1" smtClean="0">
                <a:solidFill>
                  <a:schemeClr val="tx1">
                    <a:lumMod val="95000"/>
                  </a:schemeClr>
                </a:solidFill>
              </a:rPr>
              <a:t>መድኃኒትን</a:t>
            </a:r>
            <a:r>
              <a:rPr lang="en-CA" sz="4800" dirty="0" smtClean="0">
                <a:solidFill>
                  <a:schemeClr val="tx1">
                    <a:lumMod val="95000"/>
                  </a:schemeClr>
                </a:solidFill>
              </a:rPr>
              <a:t> </a:t>
            </a:r>
            <a:r>
              <a:rPr lang="en-CA" sz="4800" dirty="0" err="1" smtClean="0">
                <a:solidFill>
                  <a:schemeClr val="tx1">
                    <a:lumMod val="95000"/>
                  </a:schemeClr>
                </a:solidFill>
              </a:rPr>
              <a:t>ብዝኾነት</a:t>
            </a:r>
            <a:r>
              <a:rPr lang="en-CA" sz="4800" dirty="0" smtClean="0">
                <a:solidFill>
                  <a:schemeClr val="tx1">
                    <a:lumMod val="95000"/>
                  </a:schemeClr>
                </a:solidFill>
              </a:rPr>
              <a:t> </a:t>
            </a:r>
            <a:r>
              <a:rPr lang="en-CA" sz="4800" dirty="0" err="1" smtClean="0">
                <a:solidFill>
                  <a:schemeClr val="tx1">
                    <a:lumMod val="95000"/>
                  </a:schemeClr>
                </a:solidFill>
              </a:rPr>
              <a:t>መከራ</a:t>
            </a:r>
            <a:r>
              <a:rPr lang="en-CA" sz="4800" dirty="0" smtClean="0">
                <a:solidFill>
                  <a:schemeClr val="tx1">
                    <a:lumMod val="95000"/>
                  </a:schemeClr>
                </a:solidFill>
              </a:rPr>
              <a:t> </a:t>
            </a:r>
            <a:r>
              <a:rPr lang="en-CA" sz="4800" dirty="0" err="1" smtClean="0">
                <a:solidFill>
                  <a:schemeClr val="tx1">
                    <a:lumMod val="95000"/>
                  </a:schemeClr>
                </a:solidFill>
              </a:rPr>
              <a:t>መስቀልካ</a:t>
            </a:r>
            <a:r>
              <a:rPr lang="en-CA" sz="4800" dirty="0" smtClean="0">
                <a:solidFill>
                  <a:schemeClr val="tx1">
                    <a:lumMod val="95000"/>
                  </a:schemeClr>
                </a:solidFill>
              </a:rPr>
              <a:t>፥ </a:t>
            </a:r>
            <a:r>
              <a:rPr lang="en-CA" sz="4800" dirty="0" err="1" smtClean="0">
                <a:solidFill>
                  <a:schemeClr val="tx1">
                    <a:lumMod val="95000"/>
                  </a:schemeClr>
                </a:solidFill>
              </a:rPr>
              <a:t>ካባና</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ኃጢኣት</a:t>
            </a:r>
            <a:r>
              <a:rPr lang="en-CA" sz="4800" dirty="0" smtClean="0">
                <a:solidFill>
                  <a:schemeClr val="tx1">
                    <a:lumMod val="95000"/>
                  </a:schemeClr>
                </a:solidFill>
              </a:rPr>
              <a:t> </a:t>
            </a:r>
            <a:r>
              <a:rPr lang="en-CA" sz="4800" dirty="0" err="1" smtClean="0">
                <a:solidFill>
                  <a:schemeClr val="tx1">
                    <a:lumMod val="95000"/>
                  </a:schemeClr>
                </a:solidFill>
              </a:rPr>
              <a:t>ማእሰርቲ</a:t>
            </a:r>
            <a:r>
              <a:rPr lang="en-CA" sz="4800" dirty="0" smtClean="0">
                <a:solidFill>
                  <a:schemeClr val="tx1">
                    <a:lumMod val="95000"/>
                  </a:schemeClr>
                </a:solidFill>
              </a:rPr>
              <a:t> </a:t>
            </a:r>
            <a:r>
              <a:rPr lang="en-CA" sz="4800" dirty="0" err="1" smtClean="0">
                <a:solidFill>
                  <a:schemeClr val="tx1">
                    <a:lumMod val="95000"/>
                  </a:schemeClr>
                </a:solidFill>
              </a:rPr>
              <a:t>ዝበተኽካ</a:t>
            </a:r>
            <a:r>
              <a:rPr lang="en-CA" sz="4800" dirty="0" smtClean="0">
                <a:solidFill>
                  <a:schemeClr val="tx1">
                    <a:lumMod val="95000"/>
                  </a:schemeClr>
                </a:solidFill>
              </a:rPr>
              <a:t>፣</a:t>
            </a:r>
            <a:endParaRPr lang="en-CA" sz="4800" dirty="0">
              <a:solidFill>
                <a:schemeClr val="tx1">
                  <a:lumMod val="95000"/>
                </a:schemeClr>
              </a:solidFill>
            </a:endParaRP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smtClean="0">
                <a:solidFill>
                  <a:srgbClr val="FF0000"/>
                </a:solidFill>
              </a:rPr>
              <a:t>Priest Asst. </a:t>
            </a:r>
            <a:r>
              <a:rPr lang="en-US" sz="1400" dirty="0" smtClean="0">
                <a:solidFill>
                  <a:srgbClr val="FFC000"/>
                </a:solidFill>
              </a:rPr>
              <a:t>56. </a:t>
            </a:r>
            <a:r>
              <a:rPr lang="en-US" sz="3600" dirty="0" smtClean="0"/>
              <a:t>Master, Lord Jesus Christ, the Only-begotten Son, the Word of God the Father, who hast broken off from us all the bonds of our sins through Thy life-giving and savings sufferings, who didst breathe</a:t>
            </a:r>
            <a:endParaRPr lang="en-US" sz="3600" dirty="0"/>
          </a:p>
        </p:txBody>
      </p:sp>
    </p:spTree>
    <p:extLst>
      <p:ext uri="{BB962C8B-B14F-4D97-AF65-F5344CB8AC3E}">
        <p14:creationId xmlns:p14="http://schemas.microsoft.com/office/powerpoint/2010/main" val="14475401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smtClean="0"/>
              <a:t>ወትቤሎሙ</a:t>
            </a:r>
            <a:r>
              <a:rPr lang="en-CA" sz="4400" dirty="0" smtClean="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smtClean="0"/>
              <a:t>ይትኀደግ</a:t>
            </a:r>
            <a:r>
              <a:rPr lang="en-CA" sz="4400" dirty="0" smtClean="0"/>
              <a:t> </a:t>
            </a:r>
            <a:r>
              <a:rPr lang="en-CA" sz="4400" dirty="0" err="1"/>
              <a:t>ሎሙ</a:t>
            </a:r>
            <a:r>
              <a:rPr lang="en-CA" sz="4400" dirty="0"/>
              <a:t>፡ </a:t>
            </a:r>
            <a:r>
              <a:rPr lang="en-CA" sz="4400" dirty="0" err="1"/>
              <a:t>ወለእለ</a:t>
            </a:r>
            <a:r>
              <a:rPr lang="en-CA" sz="4400" dirty="0"/>
              <a:t> </a:t>
            </a:r>
            <a:r>
              <a:rPr lang="en-CA" sz="4400" dirty="0" err="1" smtClean="0"/>
              <a:t>ኢኀደግሙ</a:t>
            </a:r>
            <a:r>
              <a:rPr lang="en-CA" sz="4400" dirty="0" smtClean="0"/>
              <a:t> </a:t>
            </a:r>
            <a:r>
              <a:rPr lang="en-CA" sz="4400" dirty="0" err="1"/>
              <a:t>ኢይትኀደግ</a:t>
            </a:r>
            <a:r>
              <a:rPr lang="en-CA" sz="4400" dirty="0"/>
              <a:t> </a:t>
            </a:r>
            <a:r>
              <a:rPr lang="en-CA" sz="4400" dirty="0" err="1"/>
              <a:t>ሎሙ</a:t>
            </a:r>
            <a:r>
              <a:rPr lang="en-CA" sz="4400" dirty="0"/>
              <a:t>። </a:t>
            </a:r>
            <a:endParaRPr lang="en-CA" sz="4400" dirty="0" smtClean="0"/>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smtClean="0"/>
              <a:t>ሓዋርያት</a:t>
            </a:r>
            <a:r>
              <a:rPr lang="en-CA" sz="3600" dirty="0" smtClean="0"/>
              <a:t>፡ </a:t>
            </a:r>
            <a:r>
              <a:rPr lang="en-CA" sz="3600" dirty="0" err="1" smtClean="0"/>
              <a:t>ኡፍ</a:t>
            </a:r>
            <a:r>
              <a:rPr lang="en-CA" sz="3600" dirty="0" smtClean="0"/>
              <a:t> </a:t>
            </a:r>
            <a:r>
              <a:rPr lang="en-CA" sz="3600" dirty="0" err="1" smtClean="0"/>
              <a:t>ኢልካ</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ዘሕደርካሎም</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ተቐበሉ</a:t>
            </a:r>
            <a:r>
              <a:rPr lang="en-CA" sz="3600" dirty="0" smtClean="0"/>
              <a:t>። </a:t>
            </a:r>
            <a:r>
              <a:rPr lang="en-CA" sz="3600" dirty="0" err="1" smtClean="0"/>
              <a:t>ኃጢኣቶም</a:t>
            </a:r>
            <a:r>
              <a:rPr lang="en-CA" sz="3600" dirty="0" smtClean="0"/>
              <a:t> </a:t>
            </a:r>
            <a:r>
              <a:rPr lang="en-CA" sz="3600" dirty="0" err="1" smtClean="0"/>
              <a:t>ንዝሓደግክሙሎም</a:t>
            </a:r>
            <a:r>
              <a:rPr lang="en-CA" sz="3600" dirty="0" smtClean="0"/>
              <a:t> </a:t>
            </a:r>
            <a:r>
              <a:rPr lang="en-CA" sz="3600" dirty="0" err="1" smtClean="0"/>
              <a:t>ኪኅደገሎም</a:t>
            </a:r>
            <a:r>
              <a:rPr lang="en-CA" sz="3600" dirty="0" smtClean="0"/>
              <a:t> </a:t>
            </a:r>
            <a:r>
              <a:rPr lang="en-CA" sz="3600" dirty="0" err="1" smtClean="0"/>
              <a:t>እዩ</a:t>
            </a:r>
            <a:r>
              <a:rPr lang="en-CA" sz="3600" dirty="0" smtClean="0"/>
              <a:t>። </a:t>
            </a:r>
          </a:p>
          <a:p>
            <a:r>
              <a:rPr lang="en-CA" sz="3600" dirty="0" err="1" smtClean="0"/>
              <a:t>ንዘይኃደግክሙሎም</a:t>
            </a:r>
            <a:r>
              <a:rPr lang="en-CA" sz="3600" dirty="0" smtClean="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smtClean="0"/>
              <a:t>እዩ</a:t>
            </a:r>
            <a:r>
              <a:rPr lang="en-CA" sz="3600" dirty="0" smtClean="0"/>
              <a:t>፣  </a:t>
            </a:r>
            <a:r>
              <a:rPr lang="en-CA" sz="3600" dirty="0" err="1"/>
              <a:t>እውን</a:t>
            </a:r>
            <a:r>
              <a:rPr lang="en-CA" sz="3600" dirty="0"/>
              <a:t> </a:t>
            </a:r>
            <a:r>
              <a:rPr lang="en-CA" sz="3600" dirty="0" err="1"/>
              <a:t>ዝበልካዮም</a:t>
            </a:r>
            <a:r>
              <a:rPr lang="en-CA" sz="3600" dirty="0"/>
              <a:t>። </a:t>
            </a:r>
            <a:endParaRPr lang="en-CA" sz="3600" dirty="0" smtClean="0"/>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smtClean="0">
                <a:uFill>
                  <a:solidFill>
                    <a:srgbClr val="000000"/>
                  </a:solidFill>
                </a:uFill>
              </a:rPr>
              <a:t>Receive </a:t>
            </a:r>
            <a:r>
              <a:rPr lang="en-US" sz="3600" dirty="0">
                <a:uFill>
                  <a:solidFill>
                    <a:srgbClr val="000000"/>
                  </a:solidFill>
                </a:uFill>
              </a:rPr>
              <a:t>the Holy Spirit:  whatsoever men's sins ye remit they are remitted unto them, and whatsoever sins ye retain they are retained: </a:t>
            </a:r>
            <a:endParaRPr lang="en-US" sz="3600" dirty="0" smtClean="0">
              <a:uFill>
                <a:solidFill>
                  <a:srgbClr val="000000"/>
                </a:solidFill>
              </a:uFill>
            </a:endParaRPr>
          </a:p>
        </p:txBody>
      </p:sp>
    </p:spTree>
    <p:extLst>
      <p:ext uri="{BB962C8B-B14F-4D97-AF65-F5344CB8AC3E}">
        <p14:creationId xmlns:p14="http://schemas.microsoft.com/office/powerpoint/2010/main" val="1083065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smtClean="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smtClean="0"/>
              <a:t>ይኅድጉ</a:t>
            </a:r>
            <a:endParaRPr lang="en-CA" sz="4400" dirty="0" smtClean="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57. </a:t>
            </a:r>
            <a:r>
              <a:rPr lang="en-CA" sz="4000" dirty="0" err="1" smtClean="0"/>
              <a:t>ሕጂውን</a:t>
            </a:r>
            <a:r>
              <a:rPr lang="en-CA" sz="4000" dirty="0" smtClean="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smtClean="0"/>
              <a:t>ኣገልገልትካ፡</a:t>
            </a:r>
            <a:r>
              <a:rPr lang="en-CA" sz="4000" dirty="0" err="1"/>
              <a:t>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3600" dirty="0" smtClean="0">
                <a:uFill>
                  <a:solidFill>
                    <a:srgbClr val="000000"/>
                  </a:solidFill>
                </a:uFill>
              </a:rPr>
              <a:t>Thou</a:t>
            </a:r>
            <a:r>
              <a:rPr lang="en-US" sz="3600" dirty="0">
                <a:uFill>
                  <a:solidFill>
                    <a:srgbClr val="000000"/>
                  </a:solidFill>
                </a:uFill>
              </a:rPr>
              <a:t>, therefore, O Lord, hast now granted the priesthood to Thy pure ministers that do the </a:t>
            </a:r>
            <a:r>
              <a:rPr lang="en-US" sz="3600" dirty="0" smtClean="0">
                <a:uFill>
                  <a:solidFill>
                    <a:srgbClr val="000000"/>
                  </a:solidFill>
                </a:uFill>
              </a:rPr>
              <a:t>priests‘ </a:t>
            </a:r>
            <a:r>
              <a:rPr lang="en-US" sz="3600" dirty="0">
                <a:uFill>
                  <a:solidFill>
                    <a:srgbClr val="000000"/>
                  </a:solidFill>
                </a:uFill>
              </a:rPr>
              <a:t>office at all times in Thy holy church that they may remit sin on earth, may bind and loosen all the bonds of iniquity. </a:t>
            </a:r>
          </a:p>
        </p:txBody>
      </p:sp>
    </p:spTree>
    <p:extLst>
      <p:ext uri="{BB962C8B-B14F-4D97-AF65-F5344CB8AC3E}">
        <p14:creationId xmlns:p14="http://schemas.microsoft.com/office/powerpoint/2010/main" val="3622606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smtClean="0">
                <a:solidFill>
                  <a:srgbClr val="FFC000"/>
                </a:solidFill>
              </a:rPr>
              <a:t>፶፰. </a:t>
            </a:r>
            <a:r>
              <a:rPr lang="en-CA" sz="4000" dirty="0" err="1" smtClean="0"/>
              <a:t>ወይእዜኒ</a:t>
            </a:r>
            <a:r>
              <a:rPr lang="en-CA" sz="4000" dirty="0" smtClean="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smtClean="0"/>
              <a:t>፡</a:t>
            </a:r>
            <a:endParaRPr lang="en-CA" sz="4000" dirty="0"/>
          </a:p>
        </p:txBody>
      </p:sp>
      <p:sp>
        <p:nvSpPr>
          <p:cNvPr id="19" name="Rectangle 18"/>
          <p:cNvSpPr/>
          <p:nvPr/>
        </p:nvSpPr>
        <p:spPr>
          <a:xfrm>
            <a:off x="3959994" y="-67007"/>
            <a:ext cx="4501100" cy="6740307"/>
          </a:xfrm>
          <a:prstGeom prst="rect">
            <a:avLst/>
          </a:prstGeom>
        </p:spPr>
        <p:txBody>
          <a:bodyPr wrap="square">
            <a:spAutoFit/>
          </a:bodyPr>
          <a:lstStyle/>
          <a:p>
            <a:r>
              <a:rPr lang="en-CA" sz="1400" dirty="0" smtClean="0">
                <a:solidFill>
                  <a:srgbClr val="FFC000"/>
                </a:solidFill>
              </a:rPr>
              <a:t>58. </a:t>
            </a:r>
            <a:r>
              <a:rPr lang="en-CA" sz="3600" dirty="0" err="1" smtClean="0"/>
              <a:t>ሕጅውን</a:t>
            </a:r>
            <a:r>
              <a:rPr lang="en-CA" sz="3600" dirty="0" smtClean="0"/>
              <a:t> </a:t>
            </a:r>
            <a:r>
              <a:rPr lang="en-CA" sz="3600" dirty="0"/>
              <a:t>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smtClean="0"/>
              <a:t>እዞም</a:t>
            </a:r>
            <a:r>
              <a:rPr lang="en-CA" sz="3600" dirty="0" smtClean="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smtClean="0"/>
              <a:t>ኣኃተይን</a:t>
            </a:r>
            <a:r>
              <a:rPr lang="en-CA" sz="3600" dirty="0"/>
              <a:t>፣</a:t>
            </a:r>
            <a:r>
              <a:rPr lang="en-CA" sz="3600" dirty="0" smtClean="0"/>
              <a:t> </a:t>
            </a:r>
            <a:r>
              <a:rPr lang="en-CA" sz="3600" dirty="0" err="1"/>
              <a:t>ምእንታይ</a:t>
            </a:r>
            <a:r>
              <a:rPr lang="en-CA" sz="3600" dirty="0"/>
              <a:t> </a:t>
            </a:r>
            <a:r>
              <a:rPr lang="en-CA" sz="3600" dirty="0" err="1"/>
              <a:t>ምእንቲ</a:t>
            </a:r>
            <a:r>
              <a:rPr lang="en-CA" sz="3600" dirty="0"/>
              <a:t> </a:t>
            </a:r>
            <a:r>
              <a:rPr lang="en-CA" sz="3600" dirty="0" err="1" smtClean="0"/>
              <a:t>ድኹም</a:t>
            </a:r>
            <a:r>
              <a:rPr lang="en-CA" sz="3600" dirty="0" smtClean="0"/>
              <a:t> </a:t>
            </a:r>
            <a:r>
              <a:rPr lang="en-CA" sz="3600" dirty="0" err="1" smtClean="0"/>
              <a:t>ዝኾንኩ</a:t>
            </a:r>
            <a:r>
              <a:rPr lang="en-CA" sz="3600" dirty="0" smtClean="0"/>
              <a:t> </a:t>
            </a:r>
            <a:r>
              <a:rPr lang="en-CA" sz="3600" dirty="0" err="1" smtClean="0"/>
              <a:t>ኣገልጋሊኻን</a:t>
            </a:r>
            <a:r>
              <a:rPr lang="en-CA" sz="3600" dirty="0" smtClean="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smtClean="0"/>
              <a:t>መሠው</a:t>
            </a:r>
            <a:endParaRPr lang="en-CA" sz="3600" dirty="0" smtClean="0"/>
          </a:p>
          <a:p>
            <a:r>
              <a:rPr lang="en-CA" sz="3600" dirty="0" err="1" smtClean="0"/>
              <a:t>ዒኻ</a:t>
            </a:r>
            <a:r>
              <a:rPr lang="en-CA" sz="3600" dirty="0" smtClean="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a:t>
            </a:r>
            <a:r>
              <a:rPr lang="en-CA" sz="3600" dirty="0" smtClean="0"/>
              <a:t> </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smtClean="0">
                <a:solidFill>
                  <a:srgbClr val="FFC000"/>
                </a:solidFill>
                <a:uFill>
                  <a:solidFill>
                    <a:srgbClr val="000000"/>
                  </a:solidFill>
                </a:uFill>
              </a:rPr>
              <a:t>58. </a:t>
            </a:r>
            <a:r>
              <a:rPr lang="en-US" sz="3200" dirty="0" smtClean="0">
                <a:uFill>
                  <a:solidFill>
                    <a:srgbClr val="000000"/>
                  </a:solidFill>
                </a:uFill>
              </a:rPr>
              <a:t>Now </a:t>
            </a:r>
            <a:r>
              <a:rPr lang="en-US" sz="3200" dirty="0">
                <a:uFill>
                  <a:solidFill>
                    <a:srgbClr val="000000"/>
                  </a:solidFill>
                </a:uFill>
              </a:rPr>
              <a:t>again we pray and entreat of Thy goodness, O lover of man, on behalf of these Thy servants and handmaids, my fathers and my brothers and my sisters, and also on my own behalf, on me Thy feeble servant</a:t>
            </a:r>
            <a:r>
              <a:rPr lang="en-US" sz="3200" dirty="0" smtClean="0">
                <a:uFill>
                  <a:solidFill>
                    <a:srgbClr val="000000"/>
                  </a:solidFill>
                </a:uFill>
              </a:rPr>
              <a:t>, </a:t>
            </a:r>
            <a:r>
              <a:rPr lang="en-US" sz="3200" dirty="0">
                <a:uFill>
                  <a:solidFill>
                    <a:srgbClr val="000000"/>
                  </a:solidFill>
                </a:uFill>
              </a:rPr>
              <a:t>and on behalf of them that </a:t>
            </a:r>
            <a:r>
              <a:rPr lang="en-US" sz="3200" dirty="0" smtClean="0">
                <a:uFill>
                  <a:solidFill>
                    <a:srgbClr val="000000"/>
                  </a:solidFill>
                </a:uFill>
              </a:rPr>
              <a:t>bow their </a:t>
            </a:r>
            <a:r>
              <a:rPr lang="en-US" sz="3200" dirty="0">
                <a:uFill>
                  <a:solidFill>
                    <a:srgbClr val="000000"/>
                  </a:solidFill>
                </a:uFill>
              </a:rPr>
              <a:t>heads before Thy holy altar.</a:t>
            </a:r>
            <a:r>
              <a:rPr lang="en-US" sz="3200" dirty="0" smtClean="0">
                <a:uFill>
                  <a:solidFill>
                    <a:srgbClr val="000000"/>
                  </a:solidFill>
                </a:uFill>
              </a:rPr>
              <a:t> </a:t>
            </a:r>
            <a:endParaRPr lang="en-US" sz="3200" dirty="0">
              <a:uFill>
                <a:solidFill>
                  <a:srgbClr val="000000"/>
                </a:solidFill>
              </a:uFill>
            </a:endParaRPr>
          </a:p>
        </p:txBody>
      </p:sp>
    </p:spTree>
    <p:extLst>
      <p:ext uri="{BB962C8B-B14F-4D97-AF65-F5344CB8AC3E}">
        <p14:creationId xmlns:p14="http://schemas.microsoft.com/office/powerpoint/2010/main" val="647753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smtClean="0">
                <a:solidFill>
                  <a:srgbClr val="FFC000"/>
                </a:solidFill>
              </a:rPr>
              <a:t>፫.</a:t>
            </a:r>
            <a:r>
              <a:rPr lang="en-CA" sz="4800" dirty="0" smtClean="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smtClean="0"/>
              <a:t>እምእ</a:t>
            </a:r>
            <a:endParaRPr lang="en-CA" sz="4800" dirty="0" smtClean="0"/>
          </a:p>
          <a:p>
            <a:r>
              <a:rPr lang="en-CA" sz="4800" dirty="0" err="1" smtClean="0"/>
              <a:t>መናን</a:t>
            </a:r>
            <a:r>
              <a:rPr lang="en-CA" sz="4800" dirty="0" smtClean="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smtClean="0">
                <a:solidFill>
                  <a:srgbClr val="FFC000"/>
                </a:solidFill>
              </a:rPr>
              <a:t>3.</a:t>
            </a:r>
            <a:r>
              <a:rPr lang="en-CA" sz="4600" dirty="0" smtClean="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smtClean="0"/>
              <a:t>ምእ</a:t>
            </a:r>
            <a:endParaRPr lang="en-CA" sz="4600" dirty="0" smtClean="0"/>
          </a:p>
          <a:p>
            <a:r>
              <a:rPr lang="en-CA" sz="4600" dirty="0" err="1" smtClean="0"/>
              <a:t>መናን</a:t>
            </a:r>
            <a:r>
              <a:rPr lang="en-CA" sz="4600" dirty="0" smtClean="0"/>
              <a:t> </a:t>
            </a:r>
            <a:r>
              <a:rPr lang="en-CA" sz="4600" dirty="0" err="1"/>
              <a:t>ናብ</a:t>
            </a:r>
            <a:r>
              <a:rPr lang="en-CA" sz="4600" dirty="0"/>
              <a:t> </a:t>
            </a:r>
            <a:r>
              <a:rPr lang="en-CA" sz="4600" dirty="0" err="1"/>
              <a:t>ቤተ</a:t>
            </a:r>
            <a:r>
              <a:rPr lang="en-CA" sz="4600" dirty="0"/>
              <a:t> </a:t>
            </a:r>
            <a:r>
              <a:rPr lang="en-CA" sz="4600" dirty="0" err="1" smtClean="0"/>
              <a:t>ክርስ</a:t>
            </a:r>
            <a:endParaRPr lang="en-CA" sz="4600" dirty="0" smtClean="0"/>
          </a:p>
          <a:p>
            <a:r>
              <a:rPr lang="en-CA" sz="4600" dirty="0" err="1" smtClean="0"/>
              <a:t>ትያን</a:t>
            </a:r>
            <a:r>
              <a:rPr lang="en-CA" sz="4600" dirty="0" smtClean="0"/>
              <a:t> </a:t>
            </a:r>
            <a:r>
              <a:rPr lang="en-CA" sz="4600" dirty="0" err="1"/>
              <a:t>ዝኣተወ</a:t>
            </a:r>
            <a:r>
              <a:rPr lang="en-CA" sz="4600" dirty="0"/>
              <a:t> </a:t>
            </a:r>
            <a:r>
              <a:rPr lang="en-CA" sz="4600" dirty="0" err="1" smtClean="0"/>
              <a:t>እንተሎ</a:t>
            </a:r>
            <a:r>
              <a:rPr lang="en-CA" sz="4600" dirty="0" smtClean="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smtClean="0">
                <a:solidFill>
                  <a:srgbClr val="FFC000"/>
                </a:solidFill>
                <a:uFill>
                  <a:solidFill>
                    <a:srgbClr val="0329D6"/>
                  </a:solidFill>
                </a:uFill>
              </a:rPr>
              <a:t>3.</a:t>
            </a:r>
            <a:r>
              <a:rPr lang="en-US" sz="3600" dirty="0" smtClean="0">
                <a:solidFill>
                  <a:schemeClr val="tx1">
                    <a:lumMod val="95000"/>
                  </a:schemeClr>
                </a:solidFill>
                <a:uFill>
                  <a:solidFill>
                    <a:srgbClr val="0329D6"/>
                  </a:solidFill>
                </a:uFill>
              </a:rPr>
              <a:t>Halleluiah</a:t>
            </a:r>
            <a:r>
              <a:rPr lang="en-US" sz="3600" dirty="0">
                <a:solidFill>
                  <a:schemeClr val="tx1">
                    <a:lumMod val="95000"/>
                  </a:schemeClr>
                </a:solidFill>
                <a:uFill>
                  <a:solidFill>
                    <a:srgbClr val="0329D6"/>
                  </a:solidFill>
                </a:uFill>
              </a:rPr>
              <a:t>!  If there be anyone of the faithful that hath entered the church at the time of Mass and hath not heard the holy Scriptures, </a:t>
            </a:r>
          </a:p>
        </p:txBody>
      </p:sp>
    </p:spTree>
    <p:extLst>
      <p:ext uri="{BB962C8B-B14F-4D97-AF65-F5344CB8AC3E}">
        <p14:creationId xmlns:p14="http://schemas.microsoft.com/office/powerpoint/2010/main" val="6744799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smtClean="0"/>
              <a:t>ጺሕ</a:t>
            </a:r>
            <a:r>
              <a:rPr lang="en-CA" sz="3800" dirty="0" smtClean="0"/>
              <a:t> </a:t>
            </a:r>
            <a:r>
              <a:rPr lang="en-CA" sz="3800" dirty="0" err="1"/>
              <a:t>ለነ</a:t>
            </a:r>
            <a:r>
              <a:rPr lang="en-CA" sz="3800" dirty="0"/>
              <a:t> </a:t>
            </a:r>
            <a:r>
              <a:rPr lang="en-CA" sz="3800" dirty="0" err="1"/>
              <a:t>ፍኖተ</a:t>
            </a:r>
            <a:r>
              <a:rPr lang="en-CA" sz="3800" dirty="0"/>
              <a:t> </a:t>
            </a:r>
            <a:r>
              <a:rPr lang="en-CA" sz="3800" dirty="0" err="1" smtClean="0"/>
              <a:t>ምሕረትከ</a:t>
            </a:r>
            <a:r>
              <a:rPr lang="en-CA" sz="3800" dirty="0" smtClean="0"/>
              <a:t>፥ </a:t>
            </a:r>
            <a:r>
              <a:rPr lang="en-CA" sz="3800" dirty="0" err="1" smtClean="0"/>
              <a:t>ብትክ</a:t>
            </a:r>
            <a:r>
              <a:rPr lang="en-CA" sz="3800" dirty="0" smtClean="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endParaRPr lang="en-CA" sz="3800" dirty="0" smtClean="0"/>
          </a:p>
          <a:p>
            <a:r>
              <a:rPr lang="en-CA" sz="3800" dirty="0" err="1" smtClean="0"/>
              <a:t>አው</a:t>
            </a:r>
            <a:r>
              <a:rPr lang="en-CA" sz="3800" dirty="0" smtClean="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smtClean="0"/>
              <a:t>መንገዲ</a:t>
            </a:r>
            <a:r>
              <a:rPr lang="en-CA" sz="3800" dirty="0" smtClean="0"/>
              <a:t> </a:t>
            </a:r>
            <a:r>
              <a:rPr lang="en-CA" sz="3800" dirty="0" err="1"/>
              <a:t>ምሕረትካ</a:t>
            </a:r>
            <a:r>
              <a:rPr lang="en-CA" sz="3800" dirty="0"/>
              <a:t> </a:t>
            </a:r>
            <a:r>
              <a:rPr lang="en-CA" sz="3800" dirty="0" err="1" smtClean="0"/>
              <a:t>ጽረገልና</a:t>
            </a:r>
            <a:r>
              <a:rPr lang="en-CA" sz="3800" dirty="0"/>
              <a:t>፣</a:t>
            </a:r>
            <a:r>
              <a:rPr lang="en-CA" sz="3800" dirty="0" smtClean="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a:t>
            </a:r>
            <a:r>
              <a:rPr lang="en-CA" sz="3800" dirty="0" smtClean="0"/>
              <a:t>ኦ </a:t>
            </a:r>
            <a:r>
              <a:rPr lang="en-CA" sz="3800" dirty="0" err="1" smtClean="0"/>
              <a:t>ጐይታ</a:t>
            </a:r>
            <a:r>
              <a:rPr lang="en-CA" sz="3800" dirty="0" smtClean="0"/>
              <a:t>፣ </a:t>
            </a:r>
            <a:r>
              <a:rPr lang="en-CA" sz="3800" dirty="0" err="1"/>
              <a:t>ፈሊጥና</a:t>
            </a:r>
            <a:r>
              <a:rPr lang="en-CA" sz="3800" dirty="0"/>
              <a:t> </a:t>
            </a:r>
            <a:r>
              <a:rPr lang="en-CA" sz="3800" dirty="0" err="1" smtClean="0"/>
              <a:t>ብድፍረት</a:t>
            </a:r>
            <a:r>
              <a:rPr lang="en-CA" sz="3800" dirty="0" smtClean="0"/>
              <a:t>፥ </a:t>
            </a:r>
            <a:r>
              <a:rPr lang="en-CA" sz="3800" dirty="0" err="1"/>
              <a:t>ከይፈለጥና</a:t>
            </a:r>
            <a:r>
              <a:rPr lang="en-CA" sz="3800" dirty="0"/>
              <a:t> </a:t>
            </a:r>
            <a:r>
              <a:rPr lang="en-CA" sz="3800" dirty="0" err="1" smtClean="0"/>
              <a:t>ብስሕተት</a:t>
            </a:r>
            <a:r>
              <a:rPr lang="en-CA" sz="3800" dirty="0"/>
              <a:t>፥</a:t>
            </a:r>
            <a:r>
              <a:rPr lang="en-CA" sz="3800" dirty="0" smtClean="0"/>
              <a:t> </a:t>
            </a:r>
            <a:r>
              <a:rPr lang="en-CA" sz="3800" dirty="0" err="1"/>
              <a:t>ብተንኮል</a:t>
            </a:r>
            <a:r>
              <a:rPr lang="en-CA" sz="3800" dirty="0"/>
              <a:t> </a:t>
            </a:r>
            <a:r>
              <a:rPr lang="en-CA" sz="3800" dirty="0" err="1"/>
              <a:t>ኮነ</a:t>
            </a:r>
            <a:r>
              <a:rPr lang="en-CA" sz="3800" dirty="0"/>
              <a:t> </a:t>
            </a:r>
            <a:r>
              <a:rPr lang="en-CA" sz="3800" dirty="0" err="1" smtClean="0"/>
              <a:t>ብኽፍኣት</a:t>
            </a:r>
            <a:r>
              <a:rPr lang="en-CA" sz="3800" dirty="0" smtClean="0"/>
              <a:t> </a:t>
            </a:r>
            <a:r>
              <a:rPr lang="en-CA" sz="3800" dirty="0" err="1" smtClean="0"/>
              <a:t>ልቢ</a:t>
            </a:r>
            <a:r>
              <a:rPr lang="en-CA" sz="3800" dirty="0" smtClean="0"/>
              <a:t>፥ </a:t>
            </a:r>
            <a:r>
              <a:rPr lang="en-CA" sz="3800" dirty="0" err="1" smtClean="0"/>
              <a:t>ብግብሪ</a:t>
            </a:r>
            <a:endParaRPr lang="en-CA" sz="3800" dirty="0" smtClean="0"/>
          </a:p>
          <a:p>
            <a:r>
              <a:rPr lang="en-CA" sz="3800" dirty="0" err="1" smtClean="0"/>
              <a:t>ኮነ</a:t>
            </a:r>
            <a:r>
              <a:rPr lang="en-CA" sz="3800" dirty="0" smtClean="0"/>
              <a:t> </a:t>
            </a:r>
            <a:r>
              <a:rPr lang="en-CA" sz="3800" dirty="0" err="1" smtClean="0"/>
              <a:t>ብምዝራብ</a:t>
            </a:r>
            <a:r>
              <a:rPr lang="en-CA" sz="3800" dirty="0"/>
              <a:t>፥</a:t>
            </a:r>
            <a:r>
              <a:rPr lang="en-CA" sz="3800" dirty="0" smtClean="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smtClean="0"/>
              <a:t>በደልናካ</a:t>
            </a:r>
            <a:r>
              <a:rPr lang="en-CA" sz="3800" dirty="0"/>
              <a:t>፣</a:t>
            </a:r>
            <a:r>
              <a:rPr lang="en-CA" sz="3800" dirty="0" smtClean="0"/>
              <a:t> </a:t>
            </a:r>
            <a:r>
              <a:rPr lang="en-CA" sz="3800" dirty="0" err="1"/>
              <a:t>ናይ</a:t>
            </a:r>
            <a:r>
              <a:rPr lang="en-CA" sz="3800" dirty="0"/>
              <a:t> </a:t>
            </a:r>
            <a:r>
              <a:rPr lang="en-CA" sz="3800" dirty="0" err="1"/>
              <a:t>ሰብ</a:t>
            </a:r>
            <a:r>
              <a:rPr lang="en-CA" sz="3800" dirty="0"/>
              <a:t> </a:t>
            </a:r>
            <a:r>
              <a:rPr lang="en-CA" sz="3800" dirty="0" err="1" smtClean="0"/>
              <a:t>ድኻም</a:t>
            </a:r>
            <a:r>
              <a:rPr lang="en-CA" sz="3800" dirty="0" smtClean="0"/>
              <a:t> </a:t>
            </a:r>
            <a:r>
              <a:rPr lang="en-CA" sz="3800" dirty="0" err="1"/>
              <a:t>ትፈልጥ</a:t>
            </a:r>
            <a:r>
              <a:rPr lang="en-CA" sz="3800" dirty="0"/>
              <a:t> </a:t>
            </a:r>
            <a:r>
              <a:rPr lang="en-CA" sz="3800" dirty="0" err="1" smtClean="0"/>
              <a:t>ኢኻ</a:t>
            </a:r>
            <a:r>
              <a:rPr lang="en-CA" sz="3800" dirty="0" smtClean="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smtClean="0">
                <a:uFill>
                  <a:solidFill>
                    <a:srgbClr val="000000"/>
                  </a:solidFill>
                </a:uFill>
              </a:rPr>
              <a:t>Prepare for </a:t>
            </a:r>
            <a:r>
              <a:rPr lang="en-US" sz="3000" dirty="0">
                <a:uFill>
                  <a:solidFill>
                    <a:srgbClr val="000000"/>
                  </a:solidFill>
                </a:uFill>
              </a:rPr>
              <a:t>us the way of Thy </a:t>
            </a:r>
            <a:r>
              <a:rPr lang="en-US" sz="3000" dirty="0" smtClean="0">
                <a:uFill>
                  <a:solidFill>
                    <a:srgbClr val="000000"/>
                  </a:solidFill>
                </a:uFill>
              </a:rPr>
              <a:t>mercy, break </a:t>
            </a:r>
            <a:r>
              <a:rPr lang="en-US" sz="3000" dirty="0">
                <a:uFill>
                  <a:solidFill>
                    <a:srgbClr val="000000"/>
                  </a:solidFill>
                </a:uFill>
              </a:rPr>
              <a:t>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16135405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smtClean="0">
                <a:solidFill>
                  <a:srgbClr val="FFC000"/>
                </a:solidFill>
              </a:rPr>
              <a:t>፶፱. </a:t>
            </a:r>
            <a:r>
              <a:rPr lang="en-CA" sz="3600" dirty="0" smtClean="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smtClean="0"/>
              <a:t>ፍጥረት</a:t>
            </a:r>
            <a:r>
              <a:rPr lang="en-CA" sz="3600" dirty="0" smtClean="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smtClean="0"/>
              <a:t>።</a:t>
            </a:r>
          </a:p>
          <a:p>
            <a:r>
              <a:rPr lang="en-CA" sz="3600" dirty="0" err="1" smtClean="0"/>
              <a:t>ባርከ</a:t>
            </a:r>
            <a:r>
              <a:rPr lang="en-CA" sz="3600" dirty="0" smtClean="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smtClean="0"/>
              <a:t>ወግዑዛነ</a:t>
            </a:r>
            <a:r>
              <a:rPr lang="en-CA" sz="3600" dirty="0" smtClean="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smtClean="0"/>
              <a:t>ወበእንተ</a:t>
            </a:r>
            <a:r>
              <a:rPr lang="en-CA" sz="3600" dirty="0" smtClean="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smtClean="0">
                <a:solidFill>
                  <a:srgbClr val="FFC000"/>
                </a:solidFill>
              </a:rPr>
              <a:t>59. </a:t>
            </a:r>
            <a:r>
              <a:rPr lang="en-CA" sz="4000" dirty="0" smtClean="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smtClean="0">
                <a:solidFill>
                  <a:srgbClr val="FFC000"/>
                </a:solidFill>
              </a:rPr>
              <a:t>ሥርየት</a:t>
            </a:r>
            <a:r>
              <a:rPr lang="en-CA" sz="4000" dirty="0" smtClean="0">
                <a:solidFill>
                  <a:srgbClr val="FFC000"/>
                </a:solidFill>
              </a:rPr>
              <a:t> </a:t>
            </a:r>
            <a:r>
              <a:rPr lang="en-CA" sz="4000" dirty="0" err="1">
                <a:solidFill>
                  <a:srgbClr val="FFC000"/>
                </a:solidFill>
              </a:rPr>
              <a:t>ሃበና</a:t>
            </a:r>
            <a:r>
              <a:rPr lang="en-CA" sz="4000" dirty="0"/>
              <a:t>፡ </a:t>
            </a:r>
            <a:r>
              <a:rPr lang="en-CA" sz="4000" dirty="0" err="1" smtClean="0">
                <a:solidFill>
                  <a:srgbClr val="FFC000"/>
                </a:solidFill>
              </a:rPr>
              <a:t>ባርኸና</a:t>
            </a:r>
            <a:r>
              <a:rPr lang="en-CA" sz="4000" dirty="0"/>
              <a:t>፡ </a:t>
            </a:r>
            <a:r>
              <a:rPr lang="en-CA" sz="4000" dirty="0" err="1"/>
              <a:t>ቐድሰና</a:t>
            </a:r>
            <a:r>
              <a:rPr lang="en-CA" sz="4000" dirty="0" smtClean="0"/>
              <a:t>፡</a:t>
            </a:r>
          </a:p>
          <a:p>
            <a:r>
              <a:rPr lang="en-CA" sz="4000" dirty="0" smtClean="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endParaRPr lang="en-CA" sz="4000" dirty="0" smtClean="0"/>
          </a:p>
          <a:p>
            <a:r>
              <a:rPr lang="en-CA" sz="4000" dirty="0" err="1" smtClean="0"/>
              <a:t>ንኩሉ</a:t>
            </a:r>
            <a:r>
              <a:rPr lang="en-CA" sz="4000" dirty="0" smtClean="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smtClean="0"/>
              <a:t>መሠውዒኻ</a:t>
            </a:r>
            <a:r>
              <a:rPr lang="en-CA" sz="4000" dirty="0" smtClean="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00000"/>
                  </a:solidFill>
                </a:uFill>
              </a:rPr>
              <a:t>59. </a:t>
            </a:r>
            <a:r>
              <a:rPr lang="en-US" sz="2500" dirty="0" smtClean="0">
                <a:uFill>
                  <a:solidFill>
                    <a:srgbClr val="000000"/>
                  </a:solidFill>
                </a:uFill>
              </a:rPr>
              <a:t>O </a:t>
            </a:r>
            <a:r>
              <a:rPr lang="en-US" sz="2500" dirty="0">
                <a:uFill>
                  <a:solidFill>
                    <a:srgbClr val="000000"/>
                  </a:solidFill>
                </a:uFill>
              </a:rPr>
              <a:t>good lover of man and Lord of all creation, grant us, O Lord, forgiveness of our sins, bless us and purify us and set us free and absolve all Thy people, </a:t>
            </a:r>
            <a:r>
              <a:rPr lang="en-US" sz="2500" dirty="0" smtClean="0">
                <a:uFill>
                  <a:solidFill>
                    <a:srgbClr val="000000"/>
                  </a:solidFill>
                </a:uFill>
              </a:rPr>
              <a:t> and </a:t>
            </a:r>
            <a:r>
              <a:rPr lang="en-US" sz="2500" dirty="0">
                <a:uFill>
                  <a:solidFill>
                    <a:srgbClr val="000000"/>
                  </a:solidFill>
                </a:uFill>
              </a:rPr>
              <a:t>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28761378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smtClean="0"/>
              <a:t>ወምላእ</a:t>
            </a:r>
            <a:r>
              <a:rPr lang="en-CA" sz="3600" dirty="0" smtClean="0"/>
              <a:t> </a:t>
            </a:r>
            <a:r>
              <a:rPr lang="en-CA" sz="3600" dirty="0" err="1" smtClean="0"/>
              <a:t>ላዕሌነ</a:t>
            </a:r>
            <a:r>
              <a:rPr lang="en-CA" sz="3600" dirty="0" smtClean="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endParaRPr lang="en-CA" sz="3600" dirty="0" smtClean="0"/>
          </a:p>
          <a:p>
            <a:r>
              <a:rPr lang="en-CA" sz="1400" dirty="0" smtClean="0">
                <a:solidFill>
                  <a:srgbClr val="FFC000"/>
                </a:solidFill>
              </a:rPr>
              <a:t>፷፩. </a:t>
            </a:r>
            <a:r>
              <a:rPr lang="en-CA" sz="3500" dirty="0" smtClean="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smtClean="0"/>
              <a:t>ስብሐተ</a:t>
            </a:r>
            <a:r>
              <a:rPr lang="en-CA" sz="3500" dirty="0" smtClean="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smtClean="0"/>
              <a:t>።</a:t>
            </a:r>
            <a:endParaRPr lang="en-CA" sz="3500" dirty="0"/>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endParaRPr lang="en-CA" sz="2000" dirty="0" smtClean="0">
              <a:solidFill>
                <a:srgbClr val="FFC000"/>
              </a:solidFill>
            </a:endParaRPr>
          </a:p>
          <a:p>
            <a:r>
              <a:rPr lang="en-CA" sz="3500" dirty="0" err="1" smtClean="0"/>
              <a:t>ፍርሓት</a:t>
            </a:r>
            <a:r>
              <a:rPr lang="en-CA" sz="3500" dirty="0" smtClean="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endParaRPr lang="en-CA" sz="3500" dirty="0" smtClean="0"/>
          </a:p>
          <a:p>
            <a:r>
              <a:rPr lang="en-CA" sz="1400" dirty="0" smtClean="0">
                <a:solidFill>
                  <a:srgbClr val="FFC000"/>
                </a:solidFill>
              </a:rPr>
              <a:t>61. </a:t>
            </a:r>
            <a:r>
              <a:rPr lang="en-CA" sz="3500" dirty="0" smtClean="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smtClean="0"/>
              <a:t>ንስኻ</a:t>
            </a:r>
            <a:r>
              <a:rPr lang="en-CA" sz="3500" dirty="0" smtClean="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smtClean="0"/>
              <a:t>ንኣኻ</a:t>
            </a:r>
            <a:r>
              <a:rPr lang="en-CA" sz="3500" dirty="0" smtClean="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ኄር</a:t>
            </a:r>
            <a:r>
              <a:rPr lang="en-CA" sz="3500" dirty="0"/>
              <a:t> </a:t>
            </a:r>
            <a:r>
              <a:rPr lang="en-CA" sz="3500" dirty="0" err="1" smtClean="0"/>
              <a:t>ኣቦኻ</a:t>
            </a:r>
            <a:r>
              <a:rPr lang="en-CA" sz="3500" dirty="0" smtClean="0"/>
              <a:t> </a:t>
            </a:r>
            <a:r>
              <a:rPr lang="en-CA" sz="3500" dirty="0" err="1" smtClean="0"/>
              <a:t>ምሳኻ</a:t>
            </a:r>
            <a:r>
              <a:rPr lang="en-CA" sz="3500" dirty="0" smtClean="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smtClean="0">
                <a:solidFill>
                  <a:srgbClr val="FFC000"/>
                </a:solidFill>
                <a:uFill>
                  <a:solidFill>
                    <a:srgbClr val="FF2600"/>
                  </a:solidFill>
                </a:uFill>
              </a:rPr>
              <a:t>(here he shall mention those lately reposed)</a:t>
            </a:r>
            <a:r>
              <a:rPr lang="en-US" sz="2000" dirty="0" smtClean="0">
                <a:solidFill>
                  <a:srgbClr val="FFC000"/>
                </a:solidFill>
              </a:rPr>
              <a:t> </a:t>
            </a:r>
          </a:p>
          <a:p>
            <a:pPr marL="40639" marR="40639">
              <a:lnSpc>
                <a:spcPct val="130000"/>
              </a:lnSpc>
              <a:spcBef>
                <a:spcPts val="600"/>
              </a:spcBef>
              <a:buClr>
                <a:srgbClr val="000000"/>
              </a:buClr>
              <a:buFont typeface="Arial"/>
              <a:defRPr sz="1800"/>
            </a:pPr>
            <a:r>
              <a:rPr lang="en-US" sz="2350" dirty="0" smtClean="0"/>
              <a:t>and fill us with the fear of thy name, and establish us in the doing of Thy holy will.</a:t>
            </a:r>
          </a:p>
          <a:p>
            <a:pPr marL="40639" marR="40639">
              <a:lnSpc>
                <a:spcPct val="130000"/>
              </a:lnSpc>
              <a:spcBef>
                <a:spcPts val="600"/>
              </a:spcBef>
              <a:buClr>
                <a:srgbClr val="000000"/>
              </a:buClr>
              <a:defRPr sz="1800"/>
            </a:pPr>
            <a:r>
              <a:rPr lang="en-US" sz="1400" dirty="0" smtClean="0">
                <a:solidFill>
                  <a:srgbClr val="FFC000"/>
                </a:solidFill>
              </a:rPr>
              <a:t>61. </a:t>
            </a:r>
            <a:r>
              <a:rPr lang="en-US" sz="2350" dirty="0" smtClean="0"/>
              <a:t>O Good, for Thou art our Lord and our God and our Savior Jesus Christ, </a:t>
            </a:r>
            <a:r>
              <a:rPr lang="en-US" sz="2350" dirty="0" smtClean="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21528093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smtClean="0">
                <a:solidFill>
                  <a:srgbClr val="FFC000"/>
                </a:solidFill>
              </a:rPr>
              <a:t>ምሥዋዕ</a:t>
            </a:r>
            <a:endParaRPr lang="en-CA" sz="2000" dirty="0" smtClean="0">
              <a:solidFill>
                <a:srgbClr val="FFC000"/>
              </a:solidFill>
            </a:endParaRPr>
          </a:p>
          <a:p>
            <a:r>
              <a:rPr lang="en-CA" sz="1400" dirty="0" smtClean="0">
                <a:solidFill>
                  <a:srgbClr val="FFC000"/>
                </a:solidFill>
              </a:rPr>
              <a:t> ፷፩. </a:t>
            </a:r>
            <a:r>
              <a:rPr lang="en-CA" sz="4000" dirty="0" err="1" smtClean="0"/>
              <a:t>አግብርቲከ</a:t>
            </a:r>
            <a:r>
              <a:rPr lang="en-CA" sz="4000" dirty="0" smtClean="0"/>
              <a:t> </a:t>
            </a:r>
            <a:r>
              <a:rPr lang="en-CA" sz="4000" dirty="0" err="1"/>
              <a:t>እለ</a:t>
            </a:r>
            <a:r>
              <a:rPr lang="en-CA" sz="4000" dirty="0"/>
              <a:t> </a:t>
            </a:r>
            <a:endParaRPr lang="en-CA" sz="4000" dirty="0" smtClean="0"/>
          </a:p>
          <a:p>
            <a:r>
              <a:rPr lang="en-CA" sz="4000" dirty="0" err="1" smtClean="0"/>
              <a:t>ተልእኩ</a:t>
            </a:r>
            <a:r>
              <a:rPr lang="en-CA" sz="4000" dirty="0" smtClean="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endParaRPr lang="en-CA" sz="2000" dirty="0" smtClean="0">
              <a:solidFill>
                <a:srgbClr val="FFC000"/>
              </a:solidFill>
            </a:endParaRPr>
          </a:p>
          <a:p>
            <a:r>
              <a:rPr lang="en-CA" sz="4000" dirty="0" err="1" smtClean="0"/>
              <a:t>ወኵሉ</a:t>
            </a:r>
            <a:r>
              <a:rPr lang="en-CA" sz="4000" dirty="0" smtClean="0"/>
              <a:t> </a:t>
            </a:r>
            <a:r>
              <a:rPr lang="en-CA" sz="4000" dirty="0" err="1"/>
              <a:t>ሕዝብ</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endParaRPr lang="en-CA" sz="2000" dirty="0" smtClean="0">
              <a:solidFill>
                <a:srgbClr val="FFC000"/>
              </a:solidFill>
            </a:endParaRPr>
          </a:p>
          <a:p>
            <a:r>
              <a:rPr lang="en-CA" sz="4000" dirty="0" err="1" smtClean="0"/>
              <a:t>ወምስኪነትየኒ</a:t>
            </a:r>
            <a:r>
              <a:rPr lang="en-CA" sz="4000" dirty="0" smtClean="0"/>
              <a:t> </a:t>
            </a:r>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endParaRPr lang="en-CA" sz="2000" dirty="0" smtClean="0">
              <a:solidFill>
                <a:srgbClr val="FFC000"/>
              </a:solidFill>
            </a:endParaRPr>
          </a:p>
          <a:p>
            <a:r>
              <a:rPr lang="en-CA" sz="4000" dirty="0" err="1" smtClean="0"/>
              <a:t>ይኵኑ</a:t>
            </a:r>
            <a:r>
              <a:rPr lang="en-CA" sz="4000" dirty="0" smtClean="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smtClean="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smtClean="0"/>
              <a:t>ካህንን</a:t>
            </a:r>
            <a:r>
              <a:rPr lang="en-CA" sz="3800" dirty="0" smtClean="0"/>
              <a:t> </a:t>
            </a:r>
            <a:r>
              <a:rPr lang="en-CA" sz="3800" dirty="0" err="1" smtClean="0"/>
              <a:t>ዲያቆንን</a:t>
            </a:r>
            <a:r>
              <a:rPr lang="en-CA" sz="3800" dirty="0" smtClean="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ኩሎም</a:t>
            </a:r>
            <a:r>
              <a:rPr lang="en-CA" sz="3800" dirty="0" smtClean="0"/>
              <a:t> </a:t>
            </a:r>
            <a:r>
              <a:rPr lang="en-CA" sz="3800" dirty="0" err="1"/>
              <a:t>ምእመናንን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ንኣይ</a:t>
            </a:r>
            <a:r>
              <a:rPr lang="en-CA" sz="3800" dirty="0" smtClean="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ብኣፍ</a:t>
            </a:r>
            <a:r>
              <a:rPr lang="en-CA" sz="3800" dirty="0" smtClean="0"/>
              <a:t> </a:t>
            </a:r>
            <a:r>
              <a:rPr lang="en-CA" sz="3800" dirty="0" err="1"/>
              <a:t>ሥ</a:t>
            </a:r>
            <a:r>
              <a:rPr lang="en-CA" sz="3800" dirty="0" err="1" smtClean="0"/>
              <a:t>ሉስ</a:t>
            </a:r>
            <a:r>
              <a:rPr lang="en-CA" sz="3800" dirty="0" smtClean="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smtClean="0"/>
              <a:t>ቅዱስ</a:t>
            </a:r>
            <a:r>
              <a:rPr lang="en-CA" sz="3800" dirty="0" smtClean="0"/>
              <a:t>፣ </a:t>
            </a:r>
            <a:r>
              <a:rPr lang="en-CA" sz="3800" dirty="0" err="1"/>
              <a:t>ካብ</a:t>
            </a:r>
            <a:r>
              <a:rPr lang="en-CA" sz="3800" dirty="0"/>
              <a:t> </a:t>
            </a:r>
            <a:r>
              <a:rPr lang="en-CA" sz="3800" dirty="0" err="1"/>
              <a:t>ኃ</a:t>
            </a:r>
            <a:r>
              <a:rPr lang="en-CA" sz="3800" dirty="0" err="1" smtClean="0"/>
              <a:t>ጢኣት</a:t>
            </a:r>
            <a:r>
              <a:rPr lang="en-CA" sz="3800" dirty="0" smtClean="0"/>
              <a:t> </a:t>
            </a:r>
            <a:r>
              <a:rPr lang="en-CA" sz="3800" dirty="0" err="1"/>
              <a:t>ዝተፈትሑን</a:t>
            </a:r>
            <a:r>
              <a:rPr lang="en-CA" sz="3800" dirty="0"/>
              <a:t> </a:t>
            </a:r>
            <a:r>
              <a:rPr lang="en-CA" sz="3800" dirty="0" err="1" smtClean="0"/>
              <a:t>ናፃ</a:t>
            </a:r>
            <a:r>
              <a:rPr lang="en-CA" sz="3800" dirty="0" smtClean="0"/>
              <a:t> </a:t>
            </a:r>
            <a:r>
              <a:rPr lang="en-CA" sz="3800" dirty="0" err="1" smtClean="0"/>
              <a:t>ዝወፁን</a:t>
            </a:r>
            <a:r>
              <a:rPr lang="en-CA" sz="3800" dirty="0" smtClean="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smtClean="0">
                <a:solidFill>
                  <a:srgbClr val="FFC000"/>
                </a:solidFill>
              </a:rPr>
              <a:t>           Face to the East</a:t>
            </a:r>
          </a:p>
          <a:p>
            <a:pPr marL="40639" marR="40639">
              <a:spcBef>
                <a:spcPts val="600"/>
              </a:spcBef>
              <a:buClr>
                <a:srgbClr val="000000"/>
              </a:buClr>
              <a:defRPr sz="2000"/>
            </a:pPr>
            <a:r>
              <a:rPr lang="en-US" sz="1400" dirty="0" smtClean="0">
                <a:solidFill>
                  <a:srgbClr val="FFC000"/>
                </a:solidFill>
              </a:rPr>
              <a:t>61. </a:t>
            </a:r>
            <a:r>
              <a:rPr lang="en-US" sz="2800" dirty="0" smtClean="0"/>
              <a:t>May </a:t>
            </a:r>
            <a:r>
              <a:rPr lang="en-US" sz="2800" dirty="0"/>
              <a:t>thy servants who serve on this day</a:t>
            </a:r>
            <a:r>
              <a:rPr lang="en-US" sz="2800" dirty="0" smtClean="0"/>
              <a:t>, the </a:t>
            </a:r>
            <a:r>
              <a:rPr lang="en-US" sz="2800" dirty="0"/>
              <a:t>priests, deacons and other clergy </a:t>
            </a:r>
            <a:endParaRPr lang="en-US" sz="2800" dirty="0" smtClean="0"/>
          </a:p>
          <a:p>
            <a:pPr marL="40639" marR="40639">
              <a:spcBef>
                <a:spcPts val="600"/>
              </a:spcBef>
              <a:buClr>
                <a:srgbClr val="000000"/>
              </a:buClr>
              <a:defRPr sz="2000"/>
            </a:pPr>
            <a:r>
              <a:rPr lang="en-US" sz="1400" dirty="0" smtClean="0">
                <a:solidFill>
                  <a:srgbClr val="FFC000"/>
                </a:solidFill>
              </a:rPr>
              <a:t>(</a:t>
            </a:r>
            <a:r>
              <a:rPr lang="en-US" sz="1400" dirty="0">
                <a:solidFill>
                  <a:srgbClr val="FFC000"/>
                </a:solidFill>
              </a:rPr>
              <a:t>Benediction over the clergy)</a:t>
            </a:r>
            <a:endParaRPr lang="en-US" sz="1400" dirty="0" smtClean="0"/>
          </a:p>
          <a:p>
            <a:pPr marL="40639" marR="40639">
              <a:spcBef>
                <a:spcPts val="600"/>
              </a:spcBef>
              <a:buClr>
                <a:srgbClr val="000000"/>
              </a:buClr>
              <a:buFont typeface="Arial"/>
              <a:defRPr sz="2000"/>
            </a:pPr>
            <a:r>
              <a:rPr lang="en-US" sz="2800" dirty="0" smtClean="0"/>
              <a:t>and </a:t>
            </a:r>
            <a:r>
              <a:rPr lang="en-US" sz="2800" dirty="0"/>
              <a:t>all the people</a:t>
            </a:r>
            <a:r>
              <a:rPr lang="en-US" sz="2600" dirty="0"/>
              <a:t>, </a:t>
            </a:r>
            <a:endParaRPr lang="en-US" sz="2600" dirty="0" smtClean="0"/>
          </a:p>
          <a:p>
            <a:pPr marL="40639" marR="40639">
              <a:spcBef>
                <a:spcPts val="600"/>
              </a:spcBef>
              <a:buClr>
                <a:srgbClr val="000000"/>
              </a:buClr>
              <a:buFont typeface="Arial"/>
              <a:defRPr sz="2000"/>
            </a:pPr>
            <a:r>
              <a:rPr lang="en-US" sz="1400" dirty="0" smtClean="0">
                <a:solidFill>
                  <a:srgbClr val="FFC000"/>
                </a:solidFill>
              </a:rPr>
              <a:t>(</a:t>
            </a:r>
            <a:r>
              <a:rPr lang="en-US" sz="1400" dirty="0">
                <a:solidFill>
                  <a:srgbClr val="FFC000"/>
                </a:solidFill>
              </a:rPr>
              <a:t>Benediction</a:t>
            </a:r>
            <a:r>
              <a:rPr lang="en-US" sz="1400" dirty="0" smtClean="0">
                <a:solidFill>
                  <a:srgbClr val="FFC000"/>
                </a:solidFill>
              </a:rPr>
              <a:t> over the </a:t>
            </a:r>
            <a:r>
              <a:rPr lang="en-US" sz="1400" dirty="0">
                <a:solidFill>
                  <a:srgbClr val="FFC000"/>
                </a:solidFill>
              </a:rPr>
              <a:t>people</a:t>
            </a:r>
            <a:r>
              <a:rPr lang="en-US" sz="1400" dirty="0" smtClean="0">
                <a:solidFill>
                  <a:srgbClr val="FFC000"/>
                </a:solidFill>
              </a:rPr>
              <a:t>)</a:t>
            </a:r>
          </a:p>
          <a:p>
            <a:pPr marL="40639" marR="40639">
              <a:spcBef>
                <a:spcPts val="600"/>
              </a:spcBef>
              <a:buClr>
                <a:srgbClr val="000000"/>
              </a:buClr>
              <a:buFont typeface="Arial"/>
              <a:defRPr sz="2000"/>
            </a:pPr>
            <a:r>
              <a:rPr lang="en-US" sz="1400" dirty="0" smtClean="0">
                <a:solidFill>
                  <a:srgbClr val="FFC000"/>
                </a:solidFill>
              </a:rPr>
              <a:t> </a:t>
            </a:r>
            <a:r>
              <a:rPr lang="en-US" sz="2800" dirty="0"/>
              <a:t>and I myself </a:t>
            </a:r>
            <a:endParaRPr lang="en-US" sz="2800" dirty="0" smtClean="0"/>
          </a:p>
          <a:p>
            <a:pPr marL="40639" marR="40639">
              <a:spcBef>
                <a:spcPts val="600"/>
              </a:spcBef>
              <a:buClr>
                <a:srgbClr val="000000"/>
              </a:buClr>
              <a:buFont typeface="Arial"/>
              <a:defRPr sz="2000"/>
            </a:pPr>
            <a:r>
              <a:rPr lang="en-US" sz="1400" dirty="0" smtClean="0">
                <a:solidFill>
                  <a:srgbClr val="FFC000"/>
                </a:solidFill>
              </a:rPr>
              <a:t>(Benediction </a:t>
            </a:r>
            <a:r>
              <a:rPr lang="en-US" sz="1400" dirty="0">
                <a:solidFill>
                  <a:srgbClr val="FFC000"/>
                </a:solidFill>
              </a:rPr>
              <a:t>over </a:t>
            </a:r>
            <a:r>
              <a:rPr lang="en-US" sz="1400" dirty="0" smtClean="0">
                <a:solidFill>
                  <a:srgbClr val="FFC000"/>
                </a:solidFill>
              </a:rPr>
              <a:t>himself) </a:t>
            </a:r>
          </a:p>
          <a:p>
            <a:pPr marL="40639" marR="40639">
              <a:spcBef>
                <a:spcPts val="600"/>
              </a:spcBef>
              <a:buClr>
                <a:srgbClr val="000000"/>
              </a:buClr>
              <a:buFont typeface="Arial"/>
              <a:defRPr sz="2000"/>
            </a:pPr>
            <a:r>
              <a:rPr lang="en-US" sz="2800" dirty="0" smtClean="0"/>
              <a:t>Thy </a:t>
            </a:r>
            <a:r>
              <a:rPr lang="en-US" sz="2800" dirty="0"/>
              <a:t>poor servant, be absolved and set free and Cleansed out of the mouth of the Holy Trinity, </a:t>
            </a:r>
            <a:r>
              <a:rPr lang="en-US" sz="2800" dirty="0" smtClean="0"/>
              <a:t>the </a:t>
            </a:r>
            <a:r>
              <a:rPr lang="en-US" sz="2800" dirty="0"/>
              <a:t>Father and the Son and the Holy Spirit,</a:t>
            </a:r>
          </a:p>
        </p:txBody>
      </p:sp>
    </p:spTree>
    <p:extLst>
      <p:ext uri="{BB962C8B-B14F-4D97-AF65-F5344CB8AC3E}">
        <p14:creationId xmlns:p14="http://schemas.microsoft.com/office/powerpoint/2010/main" val="16298622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a:t>
            </a:r>
            <a:r>
              <a:rPr lang="en-CA" sz="4000" dirty="0" smtClean="0"/>
              <a:t>፸፪ </a:t>
            </a:r>
            <a:r>
              <a:rPr lang="en-CA" sz="4000" dirty="0" err="1"/>
              <a:t>አርድእት</a:t>
            </a:r>
            <a:r>
              <a:rPr lang="en-CA" sz="4000" dirty="0"/>
              <a:t> </a:t>
            </a:r>
            <a:r>
              <a:rPr lang="en-CA" sz="4000" dirty="0" err="1" smtClean="0"/>
              <a:t>ላእካን</a:t>
            </a:r>
            <a:r>
              <a:rPr lang="en-CA" sz="4000" dirty="0"/>
              <a:t>፥</a:t>
            </a:r>
            <a:r>
              <a:rPr lang="en-CA" sz="4000" dirty="0" smtClean="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endParaRPr lang="en-CA" sz="3700" dirty="0" smtClean="0"/>
          </a:p>
          <a:p>
            <a:r>
              <a:rPr lang="en-CA" sz="3700" dirty="0" err="1" smtClean="0"/>
              <a:t>ብኣፍ</a:t>
            </a:r>
            <a:r>
              <a:rPr lang="en-CA" sz="3700" dirty="0" smtClean="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endParaRPr lang="en-CA" sz="3700" dirty="0" smtClean="0"/>
          </a:p>
          <a:p>
            <a:r>
              <a:rPr lang="en-CA" sz="3700" dirty="0" err="1" smtClean="0"/>
              <a:t>ብኣፍ</a:t>
            </a:r>
            <a:r>
              <a:rPr lang="en-CA" sz="3700" dirty="0" smtClean="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smtClean="0"/>
              <a:t>ብኣፍ</a:t>
            </a:r>
            <a:r>
              <a:rPr lang="en-CA" sz="3700" dirty="0" smtClean="0"/>
              <a:t> </a:t>
            </a:r>
            <a:r>
              <a:rPr lang="en-CA" sz="3700" dirty="0" err="1" smtClean="0"/>
              <a:t>ዓሰርተው</a:t>
            </a:r>
            <a:r>
              <a:rPr lang="en-CA" sz="3700" dirty="0" smtClean="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endParaRPr lang="en-CA" sz="3700" dirty="0" smtClean="0"/>
          </a:p>
          <a:p>
            <a:r>
              <a:rPr lang="en-CA" sz="3700" dirty="0" err="1" smtClean="0"/>
              <a:t>ምስጢረ</a:t>
            </a:r>
            <a:r>
              <a:rPr lang="en-CA" sz="3700" dirty="0" smtClean="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smtClean="0"/>
              <a:t>and </a:t>
            </a:r>
            <a:r>
              <a:rPr lang="en-US" sz="2450" dirty="0"/>
              <a:t>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4858205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endParaRPr lang="en-CA" sz="3600" dirty="0" smtClean="0"/>
          </a:p>
          <a:p>
            <a:r>
              <a:rPr lang="en-CA" sz="3600" dirty="0" err="1" smtClean="0"/>
              <a:t>ሊቀ</a:t>
            </a:r>
            <a:r>
              <a:rPr lang="en-CA" sz="3600" dirty="0" smtClean="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smtClean="0"/>
              <a:t>ብዝኾነ</a:t>
            </a:r>
            <a:r>
              <a:rPr lang="en-CA" sz="3600" dirty="0" smtClean="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smtClean="0"/>
              <a:t>ኣፈወር</a:t>
            </a:r>
            <a:endParaRPr lang="en-CA" sz="3600" dirty="0" smtClean="0"/>
          </a:p>
          <a:p>
            <a:r>
              <a:rPr lang="en-CA" sz="3600" dirty="0" err="1" smtClean="0"/>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a:t>
            </a:r>
            <a:r>
              <a:rPr lang="en-CA" sz="3600" dirty="0" smtClean="0"/>
              <a:t>318 </a:t>
            </a:r>
            <a:r>
              <a:rPr lang="en-CA" sz="3600" dirty="0" err="1"/>
              <a:t>ሊቃውንትን</a:t>
            </a:r>
            <a:r>
              <a:rPr lang="en-CA" sz="3600" dirty="0"/>
              <a:t> </a:t>
            </a:r>
            <a:r>
              <a:rPr lang="en-CA" sz="3600" dirty="0" err="1"/>
              <a:t>እውን</a:t>
            </a:r>
            <a:r>
              <a:rPr lang="en-CA" sz="3600" dirty="0" smtClean="0"/>
              <a:t>።</a:t>
            </a:r>
            <a:endParaRPr lang="en-CA" sz="3600" dirty="0"/>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2005465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a:t>
            </a:r>
            <a:r>
              <a:rPr lang="en-CA" sz="3600" dirty="0" smtClean="0"/>
              <a:t>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a:t> </a:t>
            </a:r>
            <a:r>
              <a:rPr lang="en-CA" sz="3600" dirty="0">
                <a:solidFill>
                  <a:srgbClr val="FFC000"/>
                </a:solidFill>
              </a:rPr>
              <a:t>........</a:t>
            </a:r>
            <a:r>
              <a:rPr lang="en-CA" sz="3600" dirty="0" smtClean="0"/>
              <a:t> </a:t>
            </a:r>
            <a:r>
              <a:rPr lang="en-CA" sz="3600" dirty="0" err="1"/>
              <a:t>ወብፁዕ</a:t>
            </a:r>
            <a:r>
              <a:rPr lang="en-CA" sz="3600" dirty="0"/>
              <a:t> </a:t>
            </a:r>
            <a:r>
              <a:rPr lang="en-CA" sz="3600" dirty="0" err="1" smtClean="0"/>
              <a:t>ሊቀ</a:t>
            </a:r>
            <a:r>
              <a:rPr lang="en-CA" sz="3600" dirty="0" smtClean="0"/>
              <a:t> </a:t>
            </a:r>
            <a:r>
              <a:rPr lang="en-CA" sz="3600" dirty="0" err="1" smtClean="0"/>
              <a:t>ጳጳስነ</a:t>
            </a:r>
            <a:r>
              <a:rPr lang="en-CA" sz="3600" dirty="0" smtClean="0">
                <a:solidFill>
                  <a:srgbClr val="FFC000"/>
                </a:solidFill>
              </a:rPr>
              <a:t>........</a:t>
            </a:r>
            <a:r>
              <a:rPr lang="en-CA" sz="3600" dirty="0" smtClean="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smtClean="0"/>
              <a:t>።</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150። </a:t>
            </a:r>
            <a:r>
              <a:rPr lang="en-CA" sz="3500" dirty="0" err="1"/>
              <a:t>ን</a:t>
            </a:r>
            <a:r>
              <a:rPr lang="en-CA" sz="3500" dirty="0" err="1" smtClean="0"/>
              <a:t>ስጥሮስ</a:t>
            </a:r>
            <a:r>
              <a:rPr lang="en-CA" sz="3500" dirty="0" smtClean="0"/>
              <a:t> </a:t>
            </a:r>
            <a:r>
              <a:rPr lang="en-CA" sz="3500" dirty="0" err="1" smtClean="0"/>
              <a:t>ንምውጋዝ</a:t>
            </a:r>
            <a:r>
              <a:rPr lang="en-CA" sz="3500" dirty="0" smtClean="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200 </a:t>
            </a:r>
            <a:r>
              <a:rPr lang="en-CA" sz="3500" dirty="0" err="1" smtClean="0"/>
              <a:t>ሊቃውንትን</a:t>
            </a:r>
            <a:r>
              <a:rPr lang="en-CA" sz="3500" dirty="0" smtClean="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smtClean="0"/>
              <a:t>ኣባ</a:t>
            </a:r>
            <a:r>
              <a:rPr lang="en-CA" sz="3500" dirty="0">
                <a:solidFill>
                  <a:srgbClr val="FFC000"/>
                </a:solidFill>
              </a:rPr>
              <a:t> </a:t>
            </a:r>
            <a:r>
              <a:rPr lang="en-CA" sz="3500" dirty="0" smtClean="0">
                <a:solidFill>
                  <a:srgbClr val="FFC000"/>
                </a:solidFill>
              </a:rPr>
              <a:t>.......</a:t>
            </a:r>
            <a:r>
              <a:rPr lang="en-CA" sz="3500" dirty="0" smtClean="0"/>
              <a:t>ን </a:t>
            </a:r>
            <a:r>
              <a:rPr lang="en-CA" sz="3500" dirty="0" err="1"/>
              <a:t>ብኣፍ</a:t>
            </a:r>
            <a:r>
              <a:rPr lang="en-CA" sz="3500" dirty="0"/>
              <a:t> </a:t>
            </a:r>
            <a:r>
              <a:rPr lang="en-CA" sz="3500" dirty="0" err="1"/>
              <a:t>ብፁዕ</a:t>
            </a:r>
            <a:r>
              <a:rPr lang="en-CA" sz="3500" dirty="0"/>
              <a:t> </a:t>
            </a:r>
            <a:r>
              <a:rPr lang="en-CA" sz="3500" dirty="0" err="1" smtClean="0"/>
              <a:t>ሊቀ</a:t>
            </a:r>
            <a:r>
              <a:rPr lang="en-CA" sz="3500" dirty="0" smtClean="0"/>
              <a:t> </a:t>
            </a:r>
            <a:r>
              <a:rPr lang="en-CA" sz="3500" dirty="0" err="1" smtClean="0"/>
              <a:t>ጳጳስ</a:t>
            </a:r>
            <a:r>
              <a:rPr lang="en-CA" sz="3500" dirty="0" smtClean="0">
                <a:solidFill>
                  <a:srgbClr val="FFC000"/>
                </a:solidFill>
              </a:rPr>
              <a:t>.......</a:t>
            </a:r>
            <a:r>
              <a:rPr lang="en-CA" sz="3500" dirty="0" smtClean="0"/>
              <a:t>ን </a:t>
            </a:r>
            <a:r>
              <a:rPr lang="en-CA" sz="3500" dirty="0" err="1"/>
              <a:t>ኃጥእን</a:t>
            </a:r>
            <a:r>
              <a:rPr lang="en-CA" sz="3500" dirty="0"/>
              <a:t> </a:t>
            </a:r>
            <a:r>
              <a:rPr lang="en-CA" sz="3500" dirty="0" err="1" smtClean="0"/>
              <a:t>ድኹምን</a:t>
            </a:r>
            <a:r>
              <a:rPr lang="en-CA" sz="3500" dirty="0" smtClean="0"/>
              <a:t> </a:t>
            </a:r>
            <a:r>
              <a:rPr lang="en-CA" sz="3500" dirty="0" err="1"/>
              <a:t>ምስኪንን</a:t>
            </a:r>
            <a:r>
              <a:rPr lang="en-CA" sz="3500" dirty="0"/>
              <a:t> </a:t>
            </a:r>
            <a:r>
              <a:rPr lang="en-CA" sz="3500" dirty="0" err="1" smtClean="0"/>
              <a:t>ብዝኾንኩ</a:t>
            </a:r>
            <a:r>
              <a:rPr lang="en-CA" sz="3500" dirty="0" smtClean="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smtClean="0"/>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20668459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endParaRPr lang="en-CA" sz="4000" dirty="0" smtClean="0"/>
          </a:p>
          <a:p>
            <a:r>
              <a:rPr lang="en-CA" sz="4000" dirty="0" smtClean="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smtClean="0"/>
              <a:t>ብኽልተ</a:t>
            </a:r>
            <a:r>
              <a:rPr lang="en-CA" sz="4000" dirty="0" smtClean="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smtClean="0"/>
              <a:t>ብዝኾነት</a:t>
            </a:r>
            <a:r>
              <a:rPr lang="en-CA" sz="4000" dirty="0" smtClean="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smtClean="0"/>
              <a:t>ቡሩኽን</a:t>
            </a:r>
            <a:r>
              <a:rPr lang="en-CA" sz="4000" dirty="0" smtClean="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a:t>
            </a:r>
            <a:r>
              <a:rPr lang="en-US" sz="2800" dirty="0" smtClean="0">
                <a:uFill>
                  <a:solidFill>
                    <a:srgbClr val="000000"/>
                  </a:solidFill>
                </a:uFill>
              </a:rPr>
              <a:t>; </a:t>
            </a:r>
            <a:r>
              <a:rPr lang="en-US" sz="2800" dirty="0">
                <a:uFill>
                  <a:solidFill>
                    <a:srgbClr val="000000"/>
                  </a:solidFill>
                </a:uFill>
              </a:rPr>
              <a:t>
 For Thy holy name is blessed and full of glory, O Holy Trinity, Father and world without end.  Amen.</a:t>
            </a:r>
          </a:p>
        </p:txBody>
      </p:sp>
    </p:spTree>
    <p:extLst>
      <p:ext uri="{BB962C8B-B14F-4D97-AF65-F5344CB8AC3E}">
        <p14:creationId xmlns:p14="http://schemas.microsoft.com/office/powerpoint/2010/main" val="34092636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smtClean="0">
                <a:solidFill>
                  <a:srgbClr val="92D050"/>
                </a:solidFill>
              </a:rPr>
              <a:t>ዲያቆን</a:t>
            </a:r>
            <a:r>
              <a:rPr lang="en-CA" sz="2000" dirty="0" smtClean="0">
                <a:solidFill>
                  <a:srgbClr val="92D050"/>
                </a:solidFill>
              </a:rPr>
              <a:t> </a:t>
            </a:r>
            <a:r>
              <a:rPr lang="en-CA" sz="2000" dirty="0" err="1" smtClean="0">
                <a:solidFill>
                  <a:srgbClr val="FFC000"/>
                </a:solidFill>
              </a:rPr>
              <a:t>አው</a:t>
            </a:r>
            <a:r>
              <a:rPr lang="en-CA" sz="2000" dirty="0" smtClean="0">
                <a:solidFill>
                  <a:srgbClr val="FFC000"/>
                </a:solidFill>
              </a:rPr>
              <a:t> </a:t>
            </a:r>
            <a:r>
              <a:rPr lang="en-CA" sz="2000" dirty="0" err="1" smtClean="0">
                <a:solidFill>
                  <a:srgbClr val="FFC000"/>
                </a:solidFill>
              </a:rPr>
              <a:t>ቀሲስ</a:t>
            </a:r>
            <a:endParaRPr lang="en-CA" sz="2000" dirty="0" smtClean="0">
              <a:solidFill>
                <a:srgbClr val="FFC000"/>
              </a:solidFill>
            </a:endParaRPr>
          </a:p>
          <a:p>
            <a:r>
              <a:rPr lang="en-CA" sz="1400" dirty="0" smtClean="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smtClean="0"/>
              <a:t>ያስተሳልመነ</a:t>
            </a:r>
            <a:r>
              <a:rPr lang="en-CA" sz="3400" dirty="0" smtClean="0"/>
              <a:t> </a:t>
            </a:r>
            <a:r>
              <a:rPr lang="en-CA" sz="3400" dirty="0" err="1"/>
              <a:t>በሣህለ</a:t>
            </a:r>
            <a:r>
              <a:rPr lang="en-CA" sz="3400" dirty="0"/>
              <a:t> </a:t>
            </a:r>
            <a:r>
              <a:rPr lang="en-CA" sz="3400" dirty="0" err="1"/>
              <a:t>ዚኣሁ</a:t>
            </a:r>
            <a:r>
              <a:rPr lang="en-CA" sz="34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err="1" smtClean="0"/>
              <a:t>ለለምዕራፉ</a:t>
            </a:r>
            <a:r>
              <a:rPr lang="en-CA" sz="1400" dirty="0" smtClean="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p>
          <a:p>
            <a:r>
              <a:rPr lang="en-CA" sz="3400" dirty="0" smtClean="0">
                <a:solidFill>
                  <a:srgbClr val="92D050"/>
                </a:solidFill>
              </a:rPr>
              <a:t>. </a:t>
            </a:r>
            <a:r>
              <a:rPr lang="en-CA" sz="3400" dirty="0" err="1" smtClean="0"/>
              <a:t>በእንተ</a:t>
            </a:r>
            <a:r>
              <a:rPr lang="en-CA" sz="3400" dirty="0" smtClean="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endParaRPr lang="en-CA" sz="3400" dirty="0" smtClean="0"/>
          </a:p>
          <a:p>
            <a:endParaRPr lang="en-CA" sz="1400" dirty="0"/>
          </a:p>
          <a:p>
            <a:r>
              <a:rPr lang="en-CA" sz="1400" dirty="0" err="1">
                <a:solidFill>
                  <a:srgbClr val="FFFF00"/>
                </a:solidFill>
              </a:rPr>
              <a:t>ይ.ሕ</a:t>
            </a:r>
            <a:r>
              <a:rPr lang="en-CA" sz="1400" dirty="0">
                <a:solidFill>
                  <a:srgbClr val="FFFF00"/>
                </a:solidFill>
              </a:rPr>
              <a:t>. </a:t>
            </a:r>
            <a:r>
              <a:rPr lang="en-CA" sz="1400" dirty="0" smtClean="0">
                <a:solidFill>
                  <a:srgbClr val="FFFF00"/>
                </a:solidFill>
              </a:rPr>
              <a:t> </a:t>
            </a:r>
            <a:r>
              <a:rPr lang="en-CA" sz="1400" dirty="0" err="1" smtClean="0">
                <a:solidFill>
                  <a:srgbClr val="FFC000"/>
                </a:solidFill>
              </a:rPr>
              <a:t>ኣሜን</a:t>
            </a:r>
            <a:r>
              <a:rPr lang="en-CA" sz="1400" dirty="0" smtClean="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endParaRPr lang="en-CA" sz="2000" dirty="0" smtClean="0">
              <a:solidFill>
                <a:srgbClr val="FFC000"/>
              </a:solidFill>
            </a:endParaRPr>
          </a:p>
          <a:p>
            <a:r>
              <a:rPr lang="en-CA" sz="1400" dirty="0" smtClean="0">
                <a:solidFill>
                  <a:srgbClr val="FFC000"/>
                </a:solidFill>
              </a:rPr>
              <a:t>66. </a:t>
            </a:r>
            <a:r>
              <a:rPr lang="en-CA" sz="3800" dirty="0" err="1" smtClean="0"/>
              <a:t>ምእንቲ</a:t>
            </a:r>
            <a:r>
              <a:rPr lang="en-CA" sz="3800" dirty="0" smtClean="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smtClean="0"/>
              <a:t>።</a:t>
            </a:r>
          </a:p>
          <a:p>
            <a:r>
              <a:rPr lang="en-CA" sz="2000" dirty="0"/>
              <a:t> </a:t>
            </a:r>
          </a:p>
          <a:p>
            <a:r>
              <a:rPr lang="en-CA" sz="1400" dirty="0" err="1" smtClean="0">
                <a:solidFill>
                  <a:srgbClr val="FFFF00"/>
                </a:solidFill>
              </a:rPr>
              <a:t>ይ.ሕ</a:t>
            </a:r>
            <a:r>
              <a:rPr lang="en-CA" sz="1400" dirty="0" smtClean="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smtClean="0">
                <a:solidFill>
                  <a:srgbClr val="92D050"/>
                </a:solidFill>
              </a:rPr>
              <a:t>. </a:t>
            </a:r>
            <a:r>
              <a:rPr lang="en-CA" sz="3800" dirty="0" err="1" smtClean="0"/>
              <a:t>ናቱ</a:t>
            </a:r>
            <a:r>
              <a:rPr lang="en-CA" sz="3800" dirty="0" smtClean="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smtClean="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smtClean="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endParaRPr lang="en-US" sz="2000" b="1" i="1" dirty="0" smtClean="0">
              <a:solidFill>
                <a:srgbClr val="FFC000"/>
              </a:solidFill>
            </a:endParaRPr>
          </a:p>
          <a:p>
            <a:pPr marL="40639" marR="40639">
              <a:lnSpc>
                <a:spcPct val="140000"/>
              </a:lnSpc>
              <a:spcBef>
                <a:spcPts val="600"/>
              </a:spcBef>
              <a:buClr>
                <a:srgbClr val="000000"/>
              </a:buClr>
              <a:buFont typeface="Arial"/>
              <a:defRPr sz="2800"/>
            </a:pPr>
            <a:r>
              <a:rPr lang="en-US" sz="1400" b="1" i="1" dirty="0" smtClean="0">
                <a:solidFill>
                  <a:srgbClr val="FFC000"/>
                </a:solidFill>
              </a:rPr>
              <a:t>66.</a:t>
            </a:r>
            <a:r>
              <a:rPr lang="en-US" sz="2500" dirty="0" smtClean="0"/>
              <a:t>For </a:t>
            </a:r>
            <a:r>
              <a:rPr lang="en-US" sz="2500" dirty="0"/>
              <a:t>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smtClean="0">
                <a:solidFill>
                  <a:srgbClr val="92D050"/>
                </a:solidFill>
              </a:rPr>
              <a:t> </a:t>
            </a:r>
            <a:r>
              <a:rPr lang="en-US" sz="2500" dirty="0" smtClean="0"/>
              <a:t>For </a:t>
            </a:r>
            <a:r>
              <a:rPr lang="en-US" sz="2500" dirty="0"/>
              <a:t>our Faith we beseech, that </a:t>
            </a:r>
            <a:r>
              <a:rPr lang="en-US" sz="2500" dirty="0" smtClean="0"/>
              <a:t>God </a:t>
            </a:r>
            <a:r>
              <a:rPr lang="en-US" sz="2500" dirty="0"/>
              <a:t>may grant us to keep the faith in purity</a:t>
            </a:r>
            <a:r>
              <a:rPr lang="en-US" sz="2500" dirty="0" smtClean="0"/>
              <a:t>.</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i="1" dirty="0" smtClean="0">
                <a:solidFill>
                  <a:srgbClr val="FFFF00"/>
                </a:solidFill>
                <a:uFill>
                  <a:solidFill>
                    <a:srgbClr val="0329D6"/>
                  </a:solidFill>
                </a:uFill>
              </a:rPr>
              <a:t> </a:t>
            </a:r>
            <a:r>
              <a:rPr lang="en-US" sz="1400" b="1" i="1" dirty="0" smtClean="0">
                <a:solidFill>
                  <a:srgbClr val="FFC000"/>
                </a:solidFill>
                <a:uFill>
                  <a:solidFill>
                    <a:srgbClr val="0329D6"/>
                  </a:solidFill>
                </a:uFill>
              </a:rPr>
              <a:t>"</a:t>
            </a:r>
            <a:r>
              <a:rPr lang="en-US" sz="1400" i="1" dirty="0" smtClean="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smtClean="0"/>
              <a:t>  </a:t>
            </a:r>
            <a:endParaRPr lang="en-US" sz="1400" dirty="0"/>
          </a:p>
        </p:txBody>
      </p:sp>
    </p:spTree>
    <p:extLst>
      <p:ext uri="{BB962C8B-B14F-4D97-AF65-F5344CB8AC3E}">
        <p14:creationId xmlns:p14="http://schemas.microsoft.com/office/powerpoint/2010/main" val="24339069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endParaRPr lang="en-CA" sz="36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smtClean="0">
                <a:solidFill>
                  <a:srgbClr val="92D050"/>
                </a:solidFill>
              </a:rPr>
              <a:t>. </a:t>
            </a:r>
            <a:r>
              <a:rPr lang="en-CA" sz="3600" dirty="0" err="1" smtClean="0"/>
              <a:t>በእንተ</a:t>
            </a:r>
            <a:r>
              <a:rPr lang="en-CA" sz="3600" dirty="0" smtClean="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smtClean="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smtClean="0">
                <a:solidFill>
                  <a:srgbClr val="92D050"/>
                </a:solidFill>
              </a:rPr>
              <a:t>. </a:t>
            </a:r>
            <a:r>
              <a:rPr lang="en-CA" sz="4000" dirty="0" err="1" smtClean="0"/>
              <a:t>ክሳዕ</a:t>
            </a:r>
            <a:r>
              <a:rPr lang="en-CA" sz="4000" dirty="0" smtClean="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endParaRPr lang="en-CA" sz="40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4000" dirty="0" err="1" smtClean="0"/>
              <a:t>እግዚኣብሔር</a:t>
            </a:r>
            <a:r>
              <a:rPr lang="en-CA" sz="4000" dirty="0" smtClean="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smtClean="0">
                <a:uFill>
                  <a:solidFill>
                    <a:srgbClr val="000000"/>
                  </a:solidFill>
                </a:uFill>
              </a:rPr>
              <a:t>For </a:t>
            </a:r>
            <a:r>
              <a:rPr lang="en-US" sz="3200" dirty="0">
                <a:uFill>
                  <a:solidFill>
                    <a:srgbClr val="000000"/>
                  </a:solidFill>
                </a:uFill>
              </a:rPr>
              <a:t>our congregation we beseech, that God may keep us unto the end in the communion of the Holy Spirit</a:t>
            </a:r>
            <a:r>
              <a:rPr lang="en-US" sz="32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2800" dirty="0">
                <a:uFill>
                  <a:solidFill>
                    <a:srgbClr val="000000"/>
                  </a:solidFill>
                </a:uFill>
              </a:rPr>
              <a:t>
</a:t>
            </a:r>
            <a:r>
              <a:rPr lang="en-CA" sz="3200" dirty="0">
                <a:solidFill>
                  <a:srgbClr val="92D050"/>
                </a:solidFill>
              </a:rPr>
              <a:t> . </a:t>
            </a:r>
            <a:r>
              <a:rPr lang="en-US" sz="3200" dirty="0" smtClean="0">
                <a:uFill>
                  <a:solidFill>
                    <a:srgbClr val="000000"/>
                  </a:solidFill>
                </a:uFill>
              </a:rPr>
              <a:t>For </a:t>
            </a:r>
            <a:r>
              <a:rPr lang="en-US" sz="3200" dirty="0">
                <a:uFill>
                  <a:solidFill>
                    <a:srgbClr val="000000"/>
                  </a:solidFill>
                </a:uFill>
              </a:rPr>
              <a:t>patience of soul we beseech, that God may vouch safe us perfect patience in all our tribulation</a:t>
            </a:r>
            <a:r>
              <a:rPr lang="en-US" sz="3200" dirty="0" smtClean="0">
                <a:uFill>
                  <a:solidFill>
                    <a:srgbClr val="000000"/>
                  </a:solidFill>
                </a:uFill>
              </a:rPr>
              <a:t>.</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3398877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smtClean="0"/>
              <a:t>እምቁ</a:t>
            </a:r>
            <a:endParaRPr lang="en-CA" sz="4500" dirty="0" smtClean="0"/>
          </a:p>
          <a:p>
            <a:r>
              <a:rPr lang="en-CA" sz="4500" dirty="0" err="1" smtClean="0"/>
              <a:t>ርባን</a:t>
            </a:r>
            <a:r>
              <a:rPr lang="en-CA" sz="4500" dirty="0" smtClean="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smtClean="0"/>
              <a:t>እግዚአብ</a:t>
            </a:r>
            <a:endParaRPr lang="en-CA" sz="4500" dirty="0" smtClean="0"/>
          </a:p>
          <a:p>
            <a:r>
              <a:rPr lang="en-CA" sz="4500" dirty="0" err="1" smtClean="0"/>
              <a:t>ሔር</a:t>
            </a:r>
            <a:r>
              <a:rPr lang="en-CA" sz="4500" dirty="0" smtClean="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2793268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smtClean="0"/>
              <a:t> </a:t>
            </a:r>
            <a:r>
              <a:rPr lang="en-CA" sz="3200" dirty="0">
                <a:solidFill>
                  <a:srgbClr val="92D050"/>
                </a:solidFill>
              </a:rPr>
              <a:t>. </a:t>
            </a:r>
            <a:r>
              <a:rPr lang="en-CA" sz="3200" dirty="0" err="1" smtClean="0"/>
              <a:t>በእንተ</a:t>
            </a:r>
            <a:r>
              <a:rPr lang="en-CA" sz="3200" dirty="0" smtClean="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endParaRPr lang="en-CA" sz="3200" dirty="0" smtClean="0"/>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smtClean="0"/>
              <a:t>በእንተ</a:t>
            </a:r>
            <a:r>
              <a:rPr lang="en-CA" sz="3200" dirty="0" smtClean="0"/>
              <a:t> </a:t>
            </a:r>
            <a:r>
              <a:rPr lang="en-CA" sz="3200" dirty="0" err="1"/>
              <a:t>ቅዱሳን</a:t>
            </a:r>
            <a:r>
              <a:rPr lang="en-CA" sz="3200" dirty="0"/>
              <a:t> </a:t>
            </a:r>
            <a:r>
              <a:rPr lang="en-CA" sz="3200" dirty="0" err="1" smtClean="0"/>
              <a:t>ሰማዕታት</a:t>
            </a:r>
            <a:r>
              <a:rPr lang="en-CA" sz="3200" dirty="0" smtClean="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smtClean="0"/>
              <a:t>።</a:t>
            </a:r>
            <a:endParaRPr lang="en-CA" sz="32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3200" dirty="0" err="1" smtClean="0"/>
              <a:t>ንሳቶም</a:t>
            </a:r>
            <a:r>
              <a:rPr lang="en-CA" sz="3200" dirty="0" smtClean="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smtClean="0"/>
              <a:t>እግዚኣብሔር</a:t>
            </a:r>
            <a:r>
              <a:rPr lang="en-CA" sz="3200" dirty="0" smtClean="0"/>
              <a:t> </a:t>
            </a:r>
            <a:r>
              <a:rPr lang="en-CA" sz="3200" dirty="0" err="1"/>
              <a:t>ምእንቲ</a:t>
            </a:r>
            <a:r>
              <a:rPr lang="en-CA" sz="3200" dirty="0"/>
              <a:t> </a:t>
            </a:r>
            <a:r>
              <a:rPr lang="en-CA" sz="3200" dirty="0" err="1"/>
              <a:t>ኪህበና</a:t>
            </a:r>
            <a:r>
              <a:rPr lang="en-CA" sz="3200" dirty="0"/>
              <a:t> </a:t>
            </a:r>
            <a:r>
              <a:rPr lang="en-CA" sz="3200" dirty="0" err="1" smtClean="0"/>
              <a:t>ዕድሎምውን</a:t>
            </a:r>
            <a:r>
              <a:rPr lang="en-CA" sz="3200" dirty="0" smtClean="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smtClean="0"/>
              <a:t>።</a:t>
            </a:r>
          </a:p>
          <a:p>
            <a:r>
              <a:rPr lang="en-CA" sz="1400" dirty="0" err="1">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smtClean="0">
                <a:solidFill>
                  <a:srgbClr val="92D050"/>
                </a:solidFill>
              </a:rPr>
              <a:t>. </a:t>
            </a:r>
            <a:r>
              <a:rPr lang="en-CA" sz="3000" dirty="0" err="1" smtClean="0"/>
              <a:t>እቲ</a:t>
            </a:r>
            <a:r>
              <a:rPr lang="en-CA" sz="3000" dirty="0" smtClean="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smtClean="0">
                <a:solidFill>
                  <a:srgbClr val="FFFF00"/>
                </a:solidFill>
              </a:rPr>
              <a:t> </a:t>
            </a: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smtClean="0">
                <a:uFill>
                  <a:solidFill>
                    <a:srgbClr val="000000"/>
                  </a:solidFill>
                </a:uFill>
              </a:rPr>
              <a:t>For </a:t>
            </a:r>
            <a:r>
              <a:rPr lang="en-US" sz="2800" dirty="0">
                <a:uFill>
                  <a:solidFill>
                    <a:srgbClr val="000000"/>
                  </a:solidFill>
                </a:uFill>
              </a:rPr>
              <a:t>the holy prophets we beseech, that God may number us with </a:t>
            </a:r>
            <a:r>
              <a:rPr lang="en-US" sz="2800" dirty="0" smtClean="0">
                <a:uFill>
                  <a:solidFill>
                    <a:srgbClr val="000000"/>
                  </a:solidFill>
                </a:uFill>
              </a:rPr>
              <a:t>them.</a:t>
            </a:r>
            <a:endParaRPr lang="en-US" sz="14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600" dirty="0" smtClean="0">
                <a:uFill>
                  <a:solidFill>
                    <a:srgbClr val="000000"/>
                  </a:solidFill>
                </a:uFill>
              </a:rPr>
              <a:t>For </a:t>
            </a:r>
            <a:r>
              <a:rPr lang="en-US" sz="2600" dirty="0">
                <a:uFill>
                  <a:solidFill>
                    <a:srgbClr val="000000"/>
                  </a:solidFill>
                </a:uFill>
              </a:rPr>
              <a:t>the ministering Apostles we beseech, that God may grant us to be well pleasing even as they were well pleasing, and apportion unto us a lot with them</a:t>
            </a:r>
            <a:r>
              <a:rPr lang="en-US" sz="2600" dirty="0" smtClean="0">
                <a:uFill>
                  <a:solidFill>
                    <a:srgbClr val="000000"/>
                  </a:solidFill>
                </a:uFill>
              </a:rPr>
              <a:t>.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700" dirty="0" smtClean="0">
                <a:uFill>
                  <a:solidFill>
                    <a:srgbClr val="000000"/>
                  </a:solidFill>
                </a:uFill>
              </a:rPr>
              <a:t>For </a:t>
            </a:r>
            <a:r>
              <a:rPr lang="en-US" sz="2700" dirty="0">
                <a:uFill>
                  <a:solidFill>
                    <a:srgbClr val="000000"/>
                  </a:solidFill>
                </a:uFill>
              </a:rPr>
              <a:t>the Holy martyrs we beseech, that God may grant us to perfect the same conversation</a:t>
            </a:r>
            <a:r>
              <a:rPr lang="en-US" sz="27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7353938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smtClean="0"/>
              <a:t> </a:t>
            </a:r>
            <a:r>
              <a:rPr lang="en-CA" sz="3600" dirty="0" smtClean="0">
                <a:solidFill>
                  <a:srgbClr val="FFC000"/>
                </a:solidFill>
              </a:rPr>
              <a:t>......</a:t>
            </a:r>
            <a:r>
              <a:rPr lang="en-CA" sz="3600" dirty="0" smtClean="0"/>
              <a:t> </a:t>
            </a:r>
            <a:r>
              <a:rPr lang="en-CA" sz="3600" dirty="0" err="1" smtClean="0"/>
              <a:t>ወብፁዕ</a:t>
            </a:r>
            <a:r>
              <a:rPr lang="en-CA" sz="3600" dirty="0" smtClean="0"/>
              <a:t> </a:t>
            </a:r>
            <a:r>
              <a:rPr lang="en-CA" sz="3600" dirty="0" err="1" smtClean="0"/>
              <a:t>ሊቀ</a:t>
            </a:r>
            <a:r>
              <a:rPr lang="en-CA" sz="3600" dirty="0" smtClean="0"/>
              <a:t> </a:t>
            </a:r>
            <a:r>
              <a:rPr lang="en-CA" sz="3600" dirty="0" err="1"/>
              <a:t>ጳጳስነ</a:t>
            </a:r>
            <a:r>
              <a:rPr lang="en-CA" sz="3600" dirty="0"/>
              <a:t> </a:t>
            </a:r>
            <a:r>
              <a:rPr lang="en-CA" sz="3600" dirty="0" err="1" smtClean="0"/>
              <a:t>አባ</a:t>
            </a:r>
            <a:r>
              <a:rPr lang="en-CA" sz="3600" dirty="0" smtClean="0"/>
              <a:t> </a:t>
            </a:r>
            <a:r>
              <a:rPr lang="en-CA" sz="3600" dirty="0">
                <a:solidFill>
                  <a:srgbClr val="FFC000"/>
                </a:solidFill>
              </a:rPr>
              <a:t>...... </a:t>
            </a:r>
            <a:r>
              <a:rPr lang="en-CA" sz="3600" dirty="0" err="1" smtClean="0"/>
              <a:t>ናስተበቍዕ</a:t>
            </a:r>
            <a:r>
              <a:rPr lang="en-CA" sz="3600" dirty="0" smtClean="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endParaRPr lang="en-CA" sz="3600" dirty="0" smtClean="0"/>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smtClean="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smtClean="0"/>
              <a:t>ጳጳሳት</a:t>
            </a:r>
            <a:r>
              <a:rPr lang="en-CA" sz="3800" dirty="0" smtClean="0"/>
              <a:t> </a:t>
            </a:r>
            <a:r>
              <a:rPr lang="en-CA" sz="3800" dirty="0" err="1"/>
              <a:t>ኣባ</a:t>
            </a:r>
            <a:r>
              <a:rPr lang="en-CA" sz="3800" dirty="0" smtClean="0">
                <a:solidFill>
                  <a:srgbClr val="FFC000"/>
                </a:solidFill>
              </a:rPr>
              <a:t>.......</a:t>
            </a:r>
            <a:r>
              <a:rPr lang="en-CA" sz="3800" dirty="0" smtClean="0"/>
              <a:t> </a:t>
            </a:r>
            <a:r>
              <a:rPr lang="en-CA" sz="3800" dirty="0" err="1"/>
              <a:t>ብፁዕ</a:t>
            </a:r>
            <a:r>
              <a:rPr lang="en-CA" sz="3800" dirty="0"/>
              <a:t> </a:t>
            </a:r>
            <a:r>
              <a:rPr lang="en-CA" sz="3800" dirty="0" err="1" smtClean="0"/>
              <a:t>ሊቀ</a:t>
            </a:r>
            <a:r>
              <a:rPr lang="en-CA" sz="3800" dirty="0" smtClean="0"/>
              <a:t> </a:t>
            </a:r>
            <a:r>
              <a:rPr lang="en-CA" sz="3800" dirty="0" err="1" smtClean="0"/>
              <a:t>ጳጳስና</a:t>
            </a:r>
            <a:r>
              <a:rPr lang="en-CA" sz="3800" dirty="0" smtClean="0"/>
              <a:t> </a:t>
            </a:r>
            <a:r>
              <a:rPr lang="en-CA" sz="3800" dirty="0" err="1" smtClean="0"/>
              <a:t>ኣባ</a:t>
            </a:r>
            <a:r>
              <a:rPr lang="en-CA" sz="3800" dirty="0">
                <a:solidFill>
                  <a:srgbClr val="FFC000"/>
                </a:solidFill>
              </a:rPr>
              <a:t> ....... </a:t>
            </a:r>
            <a:r>
              <a:rPr lang="en-CA" sz="3800" dirty="0" err="1" smtClean="0"/>
              <a:t>ንለምን</a:t>
            </a:r>
            <a:r>
              <a:rPr lang="en-CA" sz="3800" dirty="0"/>
              <a:t>። </a:t>
            </a:r>
            <a:endParaRPr lang="en-CA" sz="3800" dirty="0" smtClean="0"/>
          </a:p>
          <a:p>
            <a:endParaRPr lang="en-CA" sz="1400" dirty="0" smtClean="0">
              <a:solidFill>
                <a:srgbClr val="FFFF00"/>
              </a:solidFill>
            </a:endParaRPr>
          </a:p>
          <a:p>
            <a:endParaRPr lang="en-CA" sz="1400" dirty="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t>
            </a:r>
            <a:r>
              <a:rPr lang="en-US" sz="3200" dirty="0" smtClean="0">
                <a:uFill>
                  <a:solidFill>
                    <a:srgbClr val="000000"/>
                  </a:solidFill>
                </a:uFill>
              </a:rPr>
              <a:t>Abba</a:t>
            </a:r>
            <a:r>
              <a:rPr lang="en-CA" sz="3200" dirty="0">
                <a:solidFill>
                  <a:srgbClr val="FFC000"/>
                </a:solidFill>
              </a:rPr>
              <a:t> ...... </a:t>
            </a:r>
            <a:r>
              <a:rPr lang="en-US" sz="3200" dirty="0" smtClean="0">
                <a:uFill>
                  <a:solidFill>
                    <a:srgbClr val="000000"/>
                  </a:solidFill>
                </a:uFill>
              </a:rPr>
              <a:t>and </a:t>
            </a:r>
            <a:r>
              <a:rPr lang="en-US" sz="3200" dirty="0">
                <a:uFill>
                  <a:solidFill>
                    <a:srgbClr val="000000"/>
                  </a:solidFill>
                </a:uFill>
              </a:rPr>
              <a:t>the blessed bishop </a:t>
            </a:r>
            <a:r>
              <a:rPr lang="en-US" sz="3200" dirty="0" smtClean="0">
                <a:uFill>
                  <a:solidFill>
                    <a:srgbClr val="000000"/>
                  </a:solidFill>
                </a:uFill>
              </a:rPr>
              <a:t>Abba</a:t>
            </a:r>
            <a:r>
              <a:rPr lang="en-CA" sz="3200" dirty="0" smtClean="0">
                <a:solidFill>
                  <a:srgbClr val="FFC000"/>
                </a:solidFill>
              </a:rPr>
              <a:t> </a:t>
            </a:r>
            <a:r>
              <a:rPr lang="en-CA" sz="3200" dirty="0">
                <a:solidFill>
                  <a:srgbClr val="FFC000"/>
                </a:solidFill>
              </a:rPr>
              <a:t>...... </a:t>
            </a:r>
            <a:r>
              <a:rPr lang="en-US" sz="3200" dirty="0" smtClean="0">
                <a:uFill>
                  <a:solidFill>
                    <a:srgbClr val="000000"/>
                  </a:solidFill>
                </a:uFill>
              </a:rPr>
              <a:t>we </a:t>
            </a:r>
            <a:r>
              <a:rPr lang="en-US" sz="3200" dirty="0">
                <a:uFill>
                  <a:solidFill>
                    <a:srgbClr val="000000"/>
                  </a:solidFill>
                </a:uFill>
              </a:rPr>
              <a:t>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2500182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r>
              <a:rPr lang="en-US" sz="2600" dirty="0" smtClean="0">
                <a:uFill>
                  <a:solidFill>
                    <a:srgbClr val="000000"/>
                  </a:solidFill>
                </a:uFill>
              </a:rPr>
              <a:t>.</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endParaRPr lang="en-US" sz="26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1606039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2500341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smtClean="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smtClean="0">
                <a:solidFill>
                  <a:srgbClr val="92D050"/>
                </a:solidFill>
              </a:rPr>
              <a:t> </a:t>
            </a:r>
            <a:r>
              <a:rPr lang="en-CA" sz="2800" dirty="0">
                <a:solidFill>
                  <a:srgbClr val="92D050"/>
                </a:solidFill>
              </a:rPr>
              <a:t>.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3678188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smtClean="0"/>
              <a:t>።</a:t>
            </a:r>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smtClean="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4658159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smtClean="0"/>
              <a:t>ወዘይኄይስ</a:t>
            </a:r>
            <a:r>
              <a:rPr lang="en-CA" sz="3000" dirty="0"/>
              <a:t>።</a:t>
            </a:r>
            <a:r>
              <a:rPr lang="en-CA" sz="1400" dirty="0"/>
              <a:t> </a:t>
            </a:r>
            <a:endParaRPr lang="en-CA" sz="1400" dirty="0" smtClean="0"/>
          </a:p>
          <a:p>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smtClean="0"/>
              <a:t>እግዚኣብሔር</a:t>
            </a:r>
            <a:r>
              <a:rPr lang="en-CA" sz="3000" dirty="0" smtClean="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Four our leader…we beseech, that God may vouch safe him much peace in his days</a:t>
            </a:r>
            <a:r>
              <a:rPr lang="en-US" sz="2800" dirty="0" smtClean="0">
                <a:uFill>
                  <a:solidFill>
                    <a:srgbClr val="000000"/>
                  </a:solidFill>
                </a:uFill>
              </a:rPr>
              <a:t>.</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a:t>
            </a:r>
            <a:r>
              <a:rPr lang="en-US" sz="2600" dirty="0" smtClean="0"/>
              <a:t>.</a:t>
            </a:r>
            <a:r>
              <a:rPr lang="en-US" sz="2600" dirty="0"/>
              <a:t> </a:t>
            </a:r>
            <a:endParaRPr lang="en-US" sz="2600" dirty="0" smtClean="0"/>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smtClean="0"/>
              <a:t>For </a:t>
            </a:r>
            <a:r>
              <a:rPr lang="en-US" sz="2600" dirty="0"/>
              <a:t>the whole world we beseech, that God would hasten His purpose and put into the mind of all and each to desire, that which is good and expedient</a:t>
            </a:r>
            <a:r>
              <a:rPr lang="en-US" sz="2600" dirty="0" smtClean="0"/>
              <a:t>.</a:t>
            </a:r>
            <a:endParaRPr lang="en-US" sz="2800" dirty="0"/>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9976303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000" dirty="0" err="1" smtClean="0"/>
              <a:t>በእንተ</a:t>
            </a:r>
            <a:r>
              <a:rPr lang="en-CA" sz="3000" dirty="0" smtClean="0"/>
              <a:t> </a:t>
            </a:r>
            <a:r>
              <a:rPr lang="en-CA" sz="3000" dirty="0" err="1" smtClean="0"/>
              <a:t>እለ</a:t>
            </a:r>
            <a:r>
              <a:rPr lang="en-CA" sz="3000" dirty="0" smtClean="0"/>
              <a:t> </a:t>
            </a:r>
            <a:r>
              <a:rPr lang="en-CA" sz="3000" dirty="0" err="1" smtClean="0"/>
              <a:t>ይነግዱ</a:t>
            </a:r>
            <a:r>
              <a:rPr lang="en-CA" sz="3000" dirty="0" smtClean="0"/>
              <a:t> </a:t>
            </a:r>
            <a:r>
              <a:rPr lang="en-CA" sz="3000" dirty="0" err="1" smtClean="0"/>
              <a:t>በባሕር</a:t>
            </a:r>
            <a:r>
              <a:rPr lang="en-CA" sz="3000" dirty="0" smtClean="0"/>
              <a:t> </a:t>
            </a:r>
            <a:r>
              <a:rPr lang="en-CA" sz="3000" dirty="0" err="1" smtClean="0"/>
              <a:t>ወበየብስ</a:t>
            </a:r>
            <a:r>
              <a:rPr lang="en-CA" sz="3000" dirty="0" smtClean="0"/>
              <a:t> </a:t>
            </a:r>
            <a:r>
              <a:rPr lang="en-CA" sz="3000" dirty="0" err="1" smtClean="0"/>
              <a:t>ወበኣየር</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በየማነ</a:t>
            </a:r>
            <a:r>
              <a:rPr lang="en-CA" sz="3000" dirty="0" smtClean="0"/>
              <a:t> </a:t>
            </a:r>
            <a:r>
              <a:rPr lang="en-CA" sz="3000" dirty="0" err="1" smtClean="0"/>
              <a:t>ሣህል</a:t>
            </a:r>
            <a:r>
              <a:rPr lang="en-CA" sz="3000" dirty="0" smtClean="0"/>
              <a:t> </a:t>
            </a:r>
            <a:r>
              <a:rPr lang="en-CA" sz="3000" dirty="0" err="1" smtClean="0"/>
              <a:t>ይምርሆሙ</a:t>
            </a:r>
            <a:r>
              <a:rPr lang="en-CA" sz="3000" dirty="0" smtClean="0"/>
              <a:t> </a:t>
            </a:r>
            <a:r>
              <a:rPr lang="en-CA" sz="3000" dirty="0" err="1" smtClean="0"/>
              <a:t>ወያግብኦሙ</a:t>
            </a:r>
            <a:r>
              <a:rPr lang="en-CA" sz="3000" dirty="0" smtClean="0"/>
              <a:t> </a:t>
            </a:r>
            <a:r>
              <a:rPr lang="en-CA" sz="3000" dirty="0" err="1" smtClean="0"/>
              <a:t>ኀበ</a:t>
            </a:r>
            <a:r>
              <a:rPr lang="en-CA" sz="3000" dirty="0" smtClean="0"/>
              <a:t> </a:t>
            </a:r>
            <a:r>
              <a:rPr lang="en-CA" sz="3000" dirty="0" err="1" smtClean="0"/>
              <a:t>ማኅደሪሆሙ</a:t>
            </a:r>
            <a:r>
              <a:rPr lang="en-CA" sz="3000" dirty="0" smtClean="0"/>
              <a:t> </a:t>
            </a:r>
            <a:r>
              <a:rPr lang="en-CA" sz="3000" dirty="0" err="1" smtClean="0"/>
              <a:t>በዳኅና</a:t>
            </a:r>
            <a:r>
              <a:rPr lang="en-CA" sz="3000" dirty="0" smtClean="0"/>
              <a:t> </a:t>
            </a:r>
            <a:r>
              <a:rPr lang="en-CA" sz="3000" dirty="0" err="1" smtClean="0"/>
              <a:t>ወበሰላም</a:t>
            </a:r>
            <a:r>
              <a:rPr lang="en-CA" sz="3000" dirty="0" smtClean="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smtClean="0">
                <a:solidFill>
                  <a:srgbClr val="92D050"/>
                </a:solidFill>
              </a:rPr>
              <a:t>. </a:t>
            </a:r>
            <a:r>
              <a:rPr lang="en-CA" sz="3000" dirty="0" err="1" smtClean="0"/>
              <a:t>በእንተ</a:t>
            </a:r>
            <a:r>
              <a:rPr lang="en-CA" sz="3000" dirty="0" smtClean="0"/>
              <a:t> </a:t>
            </a:r>
            <a:r>
              <a:rPr lang="en-CA" sz="3000" dirty="0" err="1" smtClean="0"/>
              <a:t>ርኁባን</a:t>
            </a:r>
            <a:r>
              <a:rPr lang="en-CA" sz="3000" dirty="0" smtClean="0"/>
              <a:t> </a:t>
            </a:r>
            <a:r>
              <a:rPr lang="en-CA" sz="3000" dirty="0" err="1" smtClean="0"/>
              <a:t>ወጽሙኣን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የሀቦሙ</a:t>
            </a:r>
            <a:r>
              <a:rPr lang="en-CA" sz="3000" dirty="0" smtClean="0"/>
              <a:t> </a:t>
            </a:r>
            <a:r>
              <a:rPr lang="en-CA" sz="3000" dirty="0" err="1" smtClean="0"/>
              <a:t>ሲሳዮሙ</a:t>
            </a:r>
            <a:r>
              <a:rPr lang="en-CA" sz="3000" dirty="0" smtClean="0"/>
              <a:t> </a:t>
            </a:r>
            <a:r>
              <a:rPr lang="en-CA" sz="3000" dirty="0" err="1" smtClean="0"/>
              <a:t>ዘለለዕለቱ</a:t>
            </a:r>
            <a:r>
              <a:rPr lang="en-CA" sz="3000" dirty="0" smtClean="0"/>
              <a:t>። </a:t>
            </a: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smtClean="0"/>
              <a:t>ኅዙናን</a:t>
            </a:r>
            <a:r>
              <a:rPr lang="en-CA" sz="3000" dirty="0" smtClean="0"/>
              <a:t> </a:t>
            </a:r>
            <a:r>
              <a:rPr lang="en-CA" sz="3000" dirty="0" err="1" smtClean="0"/>
              <a:t>ወትኩዛን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ይናዝዞሙ</a:t>
            </a:r>
            <a:r>
              <a:rPr lang="en-CA" sz="3000" dirty="0" smtClean="0"/>
              <a:t> </a:t>
            </a:r>
            <a:r>
              <a:rPr lang="en-CA" sz="3000" dirty="0" err="1" smtClean="0"/>
              <a:t>ፍጹመ</a:t>
            </a:r>
            <a:r>
              <a:rPr lang="en-CA" sz="3000" dirty="0" smtClean="0"/>
              <a:t>።</a:t>
            </a:r>
          </a:p>
          <a:p>
            <a:endParaRPr lang="en-CA" sz="14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smtClean="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500" dirty="0">
                <a:uFill>
                  <a:solidFill>
                    <a:srgbClr val="000000"/>
                  </a:solidFill>
                </a:uFill>
              </a:rPr>
              <a:t>For them that travel by sea and by land and by air we beseech, that God should guide them with a merciful right hand and let them enter their home in safety and peace. </a:t>
            </a:r>
            <a:endParaRPr lang="en-US" sz="25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endParaRPr lang="en-US" sz="25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6720429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smtClean="0"/>
              <a:t>።</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prisoners we beseech, that God may loose them from their bonds.</a:t>
            </a:r>
            <a:endParaRPr lang="en-US" sz="26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endParaRPr lang="en-US" sz="28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5732558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smtClean="0"/>
              <a:t>ክርስቲያን</a:t>
            </a:r>
            <a:r>
              <a:rPr lang="en-CA" sz="3600" dirty="0" smtClean="0"/>
              <a:t> </a:t>
            </a:r>
            <a:r>
              <a:rPr lang="en-CA" sz="3600" dirty="0" err="1"/>
              <a:t>ናስተበቍዕ</a:t>
            </a:r>
            <a:r>
              <a:rPr lang="en-CA" sz="3600" dirty="0"/>
              <a:t> </a:t>
            </a:r>
            <a:r>
              <a:rPr lang="en-CA" sz="3600" dirty="0" err="1" smtClean="0"/>
              <a:t>ከመ</a:t>
            </a:r>
            <a:r>
              <a:rPr lang="en-CA" sz="3600" dirty="0" smtClean="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711304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smtClean="0">
                <a:solidFill>
                  <a:srgbClr val="FFC000"/>
                </a:solidFill>
              </a:rPr>
              <a:t>ሥርዓተ</a:t>
            </a:r>
            <a:r>
              <a:rPr lang="en-CA" sz="2000" dirty="0" smtClean="0">
                <a:solidFill>
                  <a:srgbClr val="FFC000"/>
                </a:solidFill>
              </a:rPr>
              <a:t> </a:t>
            </a:r>
            <a:r>
              <a:rPr lang="en-CA" sz="2000" dirty="0" err="1" smtClean="0">
                <a:solidFill>
                  <a:srgbClr val="FFC000"/>
                </a:solidFill>
              </a:rPr>
              <a:t>ቅዳሴ</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1400" dirty="0" smtClean="0">
                <a:solidFill>
                  <a:srgbClr val="FFC000"/>
                </a:solidFill>
              </a:rPr>
              <a:t>፬.</a:t>
            </a:r>
            <a:r>
              <a:rPr lang="en-CA" sz="5400" dirty="0" smtClean="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smtClean="0"/>
              <a:t>በሰንዱናት</a:t>
            </a:r>
            <a:r>
              <a:rPr lang="en-CA" sz="5400" dirty="0" smtClean="0"/>
              <a:t> </a:t>
            </a:r>
            <a:r>
              <a:rPr lang="en-CA" sz="5400" dirty="0" err="1" smtClean="0"/>
              <a:t>ለዘተን</a:t>
            </a:r>
            <a:endParaRPr lang="en-CA" sz="5400" dirty="0" smtClean="0"/>
          </a:p>
          <a:p>
            <a:r>
              <a:rPr lang="en-CA" sz="5400" dirty="0" err="1" smtClean="0"/>
              <a:t>ሥአ</a:t>
            </a:r>
            <a:r>
              <a:rPr lang="en-CA" sz="5400" dirty="0" smtClean="0"/>
              <a:t> </a:t>
            </a:r>
            <a:r>
              <a:rPr lang="en-CA" sz="5400" dirty="0" err="1"/>
              <a:t>እሙታን</a:t>
            </a:r>
            <a:r>
              <a:rPr lang="en-CA" sz="5400" dirty="0"/>
              <a:t> </a:t>
            </a:r>
            <a:r>
              <a:rPr lang="en-CA" sz="5400" dirty="0" err="1"/>
              <a:t>በመንክር</a:t>
            </a:r>
            <a:r>
              <a:rPr lang="en-CA" sz="5400" dirty="0"/>
              <a:t> </a:t>
            </a:r>
            <a:r>
              <a:rPr lang="en-CA" sz="5400" dirty="0" smtClean="0"/>
              <a:t>፥ </a:t>
            </a:r>
            <a:r>
              <a:rPr lang="en-CA" sz="5400" dirty="0" err="1" smtClean="0"/>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000" dirty="0">
                <a:solidFill>
                  <a:srgbClr val="FFFF00"/>
                </a:solidFill>
              </a:rPr>
              <a:t>ይ. ሕ. </a:t>
            </a:r>
            <a:r>
              <a:rPr lang="en-CA" sz="1400" dirty="0" smtClean="0">
                <a:solidFill>
                  <a:srgbClr val="FFC000"/>
                </a:solidFill>
              </a:rPr>
              <a:t>4.</a:t>
            </a:r>
            <a:r>
              <a:rPr lang="en-CA" sz="5000" dirty="0" smtClean="0"/>
              <a:t>ሃሌ </a:t>
            </a:r>
            <a:r>
              <a:rPr lang="en-CA" sz="5000" dirty="0" err="1"/>
              <a:t>ሉያ</a:t>
            </a:r>
            <a:r>
              <a:rPr lang="en-CA" sz="5000" dirty="0"/>
              <a:t> </a:t>
            </a:r>
            <a:r>
              <a:rPr lang="en-CA" sz="5000" dirty="0" err="1"/>
              <a:t>ዮሴፍን</a:t>
            </a:r>
            <a:r>
              <a:rPr lang="en-CA" sz="5000" dirty="0"/>
              <a:t> </a:t>
            </a:r>
            <a:r>
              <a:rPr lang="en-CA" sz="5000" dirty="0" err="1" smtClean="0"/>
              <a:t>ኒቆዲሞስን</a:t>
            </a:r>
            <a:r>
              <a:rPr lang="en-CA" sz="5000" dirty="0" smtClean="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a:t>
            </a:r>
            <a:r>
              <a:rPr lang="en-US" sz="2000" dirty="0" smtClean="0">
                <a:solidFill>
                  <a:srgbClr val="FFC000"/>
                </a:solidFill>
              </a:rPr>
              <a:t>Service </a:t>
            </a:r>
            <a:r>
              <a:rPr lang="en-US" sz="2000" b="1" i="1" dirty="0" smtClean="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FF00"/>
                </a:solidFill>
                <a:uFill>
                  <a:solidFill>
                    <a:srgbClr val="D84800"/>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4.</a:t>
            </a:r>
            <a:r>
              <a:rPr lang="en-US" sz="1400" dirty="0" smtClean="0">
                <a:solidFill>
                  <a:srgbClr val="FFC000"/>
                </a:solidFill>
                <a:uFill>
                  <a:solidFill>
                    <a:srgbClr val="0329D6"/>
                  </a:solidFill>
                </a:uFill>
              </a:rPr>
              <a:t> </a:t>
            </a:r>
            <a:r>
              <a:rPr lang="en-US" sz="3600" dirty="0" smtClean="0">
                <a:solidFill>
                  <a:schemeClr val="tx1">
                    <a:lumMod val="95000"/>
                  </a:schemeClr>
                </a:solidFill>
              </a:rPr>
              <a:t>Halleluiah, Joseph and Nicodemus wrapped with linen cloths Jesus who rose from the dead in wondrous fashion.</a:t>
            </a:r>
            <a:endParaRPr lang="en-US" sz="3600" dirty="0">
              <a:solidFill>
                <a:schemeClr val="tx1">
                  <a:lumMod val="95000"/>
                </a:schemeClr>
              </a:solidFill>
            </a:endParaRPr>
          </a:p>
        </p:txBody>
      </p:sp>
    </p:spTree>
    <p:extLst>
      <p:ext uri="{BB962C8B-B14F-4D97-AF65-F5344CB8AC3E}">
        <p14:creationId xmlns:p14="http://schemas.microsoft.com/office/powerpoint/2010/main" val="21753459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9033027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smtClean="0"/>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smtClean="0"/>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t>
            </a:r>
            <a:r>
              <a:rPr lang="en-US" sz="2800" dirty="0" smtClean="0"/>
              <a:t>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8410024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smtClean="0"/>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1400" dirty="0" smtClean="0">
              <a:solidFill>
                <a:srgbClr val="FFC000"/>
              </a:solidFill>
            </a:endParaRPr>
          </a:p>
          <a:p>
            <a:endParaRPr lang="en-CA" sz="1400" dirty="0">
              <a:solidFill>
                <a:srgbClr val="FFC000"/>
              </a:solidFill>
            </a:endParaRPr>
          </a:p>
          <a:p>
            <a:r>
              <a:rPr lang="en-CA" sz="3200" dirty="0">
                <a:solidFill>
                  <a:srgbClr val="92D050"/>
                </a:solidFill>
              </a:rPr>
              <a:t>. </a:t>
            </a:r>
            <a:r>
              <a:rPr lang="en-CA" sz="3200" dirty="0" err="1" smtClean="0"/>
              <a:t>ንትነሣእ</a:t>
            </a:r>
            <a:r>
              <a:rPr lang="en-CA" sz="3200" dirty="0" smtClean="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endParaRPr lang="en-CA" sz="3200" dirty="0" smtClean="0"/>
          </a:p>
          <a:p>
            <a:pPr algn="ctr"/>
            <a:endParaRPr lang="en-CA" sz="1400" dirty="0" smtClean="0">
              <a:solidFill>
                <a:srgbClr val="FFC000"/>
              </a:solidFill>
            </a:endParaRPr>
          </a:p>
          <a:p>
            <a:pPr algn="ctr"/>
            <a:r>
              <a:rPr lang="en-CA" sz="1400" dirty="0" err="1" smtClean="0">
                <a:solidFill>
                  <a:srgbClr val="FFC000"/>
                </a:solidFill>
              </a:rPr>
              <a:t>ጊዜ</a:t>
            </a:r>
            <a:r>
              <a:rPr lang="en-CA" sz="1400" dirty="0" smtClean="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smtClean="0"/>
              <a:t>ኪሰምዓና</a:t>
            </a:r>
            <a:r>
              <a:rPr lang="en-CA" sz="3600" dirty="0" smtClean="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endParaRPr lang="en-CA" sz="1400" dirty="0"/>
          </a:p>
          <a:p>
            <a:r>
              <a:rPr lang="en-CA" sz="3600" dirty="0">
                <a:solidFill>
                  <a:srgbClr val="92D050"/>
                </a:solidFill>
              </a:rPr>
              <a:t>. </a:t>
            </a:r>
            <a:r>
              <a:rPr lang="en-CA" sz="3600" dirty="0" err="1" smtClean="0"/>
              <a:t>እምበኣር</a:t>
            </a:r>
            <a:r>
              <a:rPr lang="en-CA" sz="3600" dirty="0" smtClean="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endParaRPr lang="en-CA" sz="3600" dirty="0" smtClean="0"/>
          </a:p>
          <a:p>
            <a:endParaRPr lang="en-CA" sz="1400" dirty="0" smtClean="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smtClean="0"/>
              <a:t>enlighten </a:t>
            </a:r>
            <a:r>
              <a:rPr lang="en-US" sz="2800" dirty="0"/>
              <a:t>the eyes of our hearts.  Let us draw night and ask God to accept our prayers according to His will.</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400" dirty="0">
                <a:solidFill>
                  <a:srgbClr val="92D050"/>
                </a:solidFill>
              </a:rPr>
              <a:t> . </a:t>
            </a:r>
            <a:r>
              <a:rPr lang="en-US" sz="2400" dirty="0" smtClean="0"/>
              <a:t>Let </a:t>
            </a:r>
            <a:r>
              <a:rPr lang="en-US" sz="2400" dirty="0"/>
              <a:t>us therefore rise in the Holy Spirit, growing in His grace, with understanding, glorying in His name and built upon the foundation of the prophets and the apostles.  Let us draw nigh and ask the Lord God to accept our prayers according to His will. </a:t>
            </a:r>
            <a:endParaRPr lang="en-US" sz="2400" dirty="0" smtClean="0"/>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a:t>
            </a:r>
            <a:r>
              <a:rPr lang="en-US" sz="1400" dirty="0" smtClean="0">
                <a:solidFill>
                  <a:srgbClr val="FFC000"/>
                </a:solidFill>
              </a:rPr>
              <a:t>up</a:t>
            </a:r>
            <a:endParaRPr lang="en-US" sz="1400" dirty="0">
              <a:solidFill>
                <a:srgbClr val="FFC000"/>
              </a:solidFill>
            </a:endParaRPr>
          </a:p>
        </p:txBody>
      </p:sp>
    </p:spTree>
    <p:extLst>
      <p:ext uri="{BB962C8B-B14F-4D97-AF65-F5344CB8AC3E}">
        <p14:creationId xmlns:p14="http://schemas.microsoft.com/office/powerpoint/2010/main" val="14829273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endParaRPr lang="en-CA" sz="4000" dirty="0" smtClean="0"/>
          </a:p>
          <a:p>
            <a:r>
              <a:rPr lang="en-CA" sz="4000" dirty="0" err="1" smtClean="0"/>
              <a:t>ዘዐቢይ</a:t>
            </a:r>
            <a:r>
              <a:rPr lang="en-CA" sz="4000" dirty="0" smtClean="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smtClean="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smtClean="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r>
              <a:rPr lang="en-US" sz="2000" dirty="0" smtClean="0">
                <a:solidFill>
                  <a:srgbClr val="FFC000"/>
                </a:solidFill>
              </a:rPr>
              <a:t>.</a:t>
            </a:r>
          </a:p>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108. </a:t>
            </a:r>
            <a:r>
              <a:rPr lang="en-US" sz="3500" dirty="0" smtClean="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641015"/>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smtClean="0">
                <a:solidFill>
                  <a:srgbClr val="FFC000"/>
                </a:solidFill>
              </a:rPr>
              <a:t>፻፱</a:t>
            </a:r>
            <a:r>
              <a:rPr lang="en-CA" sz="1400" dirty="0">
                <a:solidFill>
                  <a:srgbClr val="FFC000"/>
                </a:solidFill>
              </a:rPr>
              <a:t>.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smtClean="0"/>
              <a:t>ወሕ</a:t>
            </a:r>
            <a:endParaRPr lang="en-CA" sz="4400" dirty="0" smtClean="0"/>
          </a:p>
          <a:p>
            <a:r>
              <a:rPr lang="en-CA" sz="4400" dirty="0" err="1" smtClean="0"/>
              <a:t>ፅበነ</a:t>
            </a:r>
            <a:r>
              <a:rPr lang="en-CA" sz="4400" dirty="0" smtClean="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smtClean="0"/>
              <a:t>።</a:t>
            </a:r>
            <a:endParaRPr lang="en-CA" sz="4400" dirty="0"/>
          </a:p>
        </p:txBody>
      </p:sp>
      <p:sp>
        <p:nvSpPr>
          <p:cNvPr id="3" name="Rectangle 2"/>
          <p:cNvSpPr/>
          <p:nvPr/>
        </p:nvSpPr>
        <p:spPr>
          <a:xfrm>
            <a:off x="4053457" y="69183"/>
            <a:ext cx="4125580" cy="6863417"/>
          </a:xfrm>
          <a:prstGeom prst="rect">
            <a:avLst/>
          </a:prstGeom>
        </p:spPr>
        <p:txBody>
          <a:bodyPr wrap="square">
            <a:spAutoFit/>
          </a:bodyPr>
          <a:lstStyle/>
          <a:p>
            <a:r>
              <a:rPr lang="en-CA" sz="1400" dirty="0" smtClean="0">
                <a:solidFill>
                  <a:srgbClr val="FFC000"/>
                </a:solidFill>
              </a:rPr>
              <a:t>109</a:t>
            </a:r>
            <a:r>
              <a:rPr lang="en-CA" sz="1400" dirty="0">
                <a:solidFill>
                  <a:srgbClr val="FFC000"/>
                </a:solidFill>
              </a:rPr>
              <a:t>.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smtClean="0"/>
              <a:t>ዝገበርናዮ</a:t>
            </a:r>
            <a:r>
              <a:rPr lang="en-CA" sz="4400" dirty="0" smtClean="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smtClean="0"/>
              <a:t>።</a:t>
            </a:r>
            <a:endParaRPr lang="en-CA" sz="4400" dirty="0"/>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109</a:t>
            </a:r>
            <a:r>
              <a:rPr lang="en-US" sz="1400" dirty="0">
                <a:solidFill>
                  <a:srgbClr val="FFC000"/>
                </a:solidFill>
              </a:rPr>
              <a:t>. </a:t>
            </a:r>
            <a:r>
              <a:rPr lang="en-US" sz="3800" dirty="0"/>
              <a:t>be with us, Lord, at this hour, </a:t>
            </a:r>
            <a:r>
              <a:rPr lang="en-US" sz="3800" dirty="0" smtClean="0"/>
              <a:t>and stand </a:t>
            </a:r>
            <a:r>
              <a:rPr lang="en-US" sz="3800" dirty="0"/>
              <a:t>among us, and purify our heart, </a:t>
            </a:r>
            <a:r>
              <a:rPr lang="en-US" sz="3800" dirty="0" smtClean="0"/>
              <a:t>and sanctify </a:t>
            </a:r>
            <a:r>
              <a:rPr lang="en-US" sz="3800" dirty="0"/>
              <a:t>our soul, body, and spirit, </a:t>
            </a:r>
            <a:r>
              <a:rPr lang="en-US" sz="3800" dirty="0" smtClean="0"/>
              <a:t>even wash </a:t>
            </a:r>
            <a:r>
              <a:rPr lang="en-US" sz="3800" dirty="0"/>
              <a:t>us from all sins which we have </a:t>
            </a:r>
            <a:r>
              <a:rPr lang="en-US" sz="3800" dirty="0" smtClean="0"/>
              <a:t>done wittingly </a:t>
            </a:r>
            <a:r>
              <a:rPr lang="en-US" sz="3800" dirty="0"/>
              <a:t>or unwittingly</a:t>
            </a:r>
            <a:r>
              <a:rPr lang="en-US" sz="3800" dirty="0" smtClean="0"/>
              <a:t>.</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620798"/>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smtClean="0"/>
              <a:t>ወመሥዋዕተ</a:t>
            </a:r>
            <a:r>
              <a:rPr lang="en-CA" sz="4200" dirty="0" smtClean="0"/>
              <a:t> </a:t>
            </a:r>
            <a:r>
              <a:rPr lang="en-CA" sz="4200" dirty="0" err="1"/>
              <a:t>በረከት</a:t>
            </a:r>
            <a:r>
              <a:rPr lang="en-CA" sz="4200" dirty="0"/>
              <a:t> </a:t>
            </a:r>
            <a:r>
              <a:rPr lang="en-CA" sz="4200" dirty="0" err="1"/>
              <a:t>እንተ</a:t>
            </a:r>
            <a:endParaRPr lang="en-CA" sz="4200" dirty="0"/>
          </a:p>
          <a:p>
            <a:r>
              <a:rPr lang="en-CA" sz="4200" dirty="0" err="1" smtClean="0"/>
              <a:t>ታበውእ</a:t>
            </a:r>
            <a:r>
              <a:rPr lang="en-CA" sz="4200" dirty="0" smtClean="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smtClean="0">
                <a:solidFill>
                  <a:srgbClr val="FFC000"/>
                </a:solidFill>
              </a:rPr>
              <a:t>።</a:t>
            </a:r>
            <a:endParaRPr lang="en-CA" sz="2000" dirty="0">
              <a:solidFill>
                <a:srgbClr val="FFC000"/>
              </a:solidFill>
            </a:endParaRP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endParaRPr lang="en-CA" sz="4200" dirty="0" smtClean="0"/>
          </a:p>
          <a:p>
            <a:r>
              <a:rPr lang="en-CA" sz="4200" dirty="0" err="1" smtClean="0"/>
              <a:t>መጋረጃኻን</a:t>
            </a:r>
            <a:r>
              <a:rPr lang="en-CA" sz="4200" dirty="0" smtClean="0"/>
              <a:t> </a:t>
            </a:r>
            <a:r>
              <a:rPr lang="en-CA" sz="4200" dirty="0" err="1"/>
              <a:t>ናብ</a:t>
            </a:r>
            <a:r>
              <a:rPr lang="en-CA" sz="4200" dirty="0"/>
              <a:t> </a:t>
            </a:r>
            <a:r>
              <a:rPr lang="en-CA" sz="4200" dirty="0" err="1" smtClean="0"/>
              <a:t>ክብር</a:t>
            </a:r>
            <a:endParaRPr lang="en-CA" sz="4200" dirty="0" smtClean="0"/>
          </a:p>
          <a:p>
            <a:r>
              <a:rPr lang="en-CA" sz="4200" dirty="0" err="1" smtClean="0"/>
              <a:t>ኻን</a:t>
            </a:r>
            <a:r>
              <a:rPr lang="en-CA" sz="4200" dirty="0" smtClean="0"/>
              <a:t> </a:t>
            </a:r>
            <a:r>
              <a:rPr lang="en-CA" sz="4200" dirty="0" err="1" smtClean="0"/>
              <a:t>ቅድስትን</a:t>
            </a:r>
            <a:r>
              <a:rPr lang="en-CA" sz="4200" dirty="0" smtClean="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smtClean="0"/>
              <a:t>ነባቢት</a:t>
            </a:r>
            <a:r>
              <a:rPr lang="en-CA" sz="4200" dirty="0"/>
              <a:t> </a:t>
            </a:r>
            <a:r>
              <a:rPr lang="en-CA" sz="4200" dirty="0" err="1" smtClean="0"/>
              <a:t>መሥ</a:t>
            </a:r>
            <a:endParaRPr lang="en-CA" sz="4200" dirty="0" smtClean="0"/>
          </a:p>
          <a:p>
            <a:r>
              <a:rPr lang="en-CA" sz="4200" dirty="0" err="1" smtClean="0"/>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smtClean="0">
                <a:solidFill>
                  <a:srgbClr val="FFC000"/>
                </a:solidFill>
              </a:rPr>
              <a:t>ድሕርዚ</a:t>
            </a:r>
            <a:r>
              <a:rPr lang="en-CA" sz="2000" dirty="0" smtClean="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smtClean="0">
                <a:solidFill>
                  <a:srgbClr val="FFC000"/>
                </a:solidFill>
              </a:rPr>
              <a:t>።</a:t>
            </a:r>
            <a:endParaRPr lang="en-CA" sz="2000" dirty="0">
              <a:solidFill>
                <a:srgbClr val="FFC000"/>
              </a:solidFill>
            </a:endParaRP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110</a:t>
            </a:r>
            <a:r>
              <a:rPr lang="en-US" sz="1400" dirty="0">
                <a:solidFill>
                  <a:srgbClr val="FFC000"/>
                </a:solidFill>
              </a:rPr>
              <a:t>.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smtClean="0"/>
              <a:t>blessing</a:t>
            </a:r>
            <a:r>
              <a:rPr lang="en-US" sz="3300" dirty="0"/>
              <a:t>, which Thou will make to enter </a:t>
            </a:r>
            <a:r>
              <a:rPr lang="en-US" sz="3300" dirty="0" smtClean="0"/>
              <a:t>in within </a:t>
            </a:r>
            <a:r>
              <a:rPr lang="en-US" sz="3300" dirty="0"/>
              <a:t>the veil, the holy of holies, </a:t>
            </a:r>
            <a:r>
              <a:rPr lang="en-US" sz="3300" dirty="0" smtClean="0"/>
              <a:t>Thine everlasting </a:t>
            </a:r>
            <a:r>
              <a:rPr lang="en-US" sz="3300" dirty="0"/>
              <a:t>dwelling place</a:t>
            </a:r>
            <a:r>
              <a:rPr lang="en-US" sz="3300" dirty="0" smtClean="0"/>
              <a:t>. </a:t>
            </a:r>
          </a:p>
          <a:p>
            <a:pPr marL="40639" marR="40639">
              <a:spcBef>
                <a:spcPts val="600"/>
              </a:spcBef>
              <a:buClr>
                <a:srgbClr val="000000"/>
              </a:buClr>
              <a:buFont typeface="Arial"/>
              <a:defRPr sz="2000"/>
            </a:pPr>
            <a:r>
              <a:rPr lang="en-US" sz="2000" dirty="0" smtClean="0">
                <a:solidFill>
                  <a:srgbClr val="FFC000"/>
                </a:solidFill>
              </a:rPr>
              <a:t>Then </a:t>
            </a:r>
            <a:r>
              <a:rPr lang="en-US" sz="2000" dirty="0">
                <a:solidFill>
                  <a:srgbClr val="FFC000"/>
                </a:solidFill>
              </a:rPr>
              <a:t>he shall compass the ark </a:t>
            </a:r>
            <a:r>
              <a:rPr lang="en-US" sz="2000" dirty="0" smtClean="0">
                <a:solidFill>
                  <a:srgbClr val="FFC000"/>
                </a:solidFill>
              </a:rPr>
              <a:t>three times </a:t>
            </a:r>
            <a:r>
              <a:rPr lang="en-US" sz="2000" dirty="0">
                <a:solidFill>
                  <a:srgbClr val="FFC000"/>
                </a:solidFill>
              </a:rPr>
              <a:t>with a bearer of a lighted candle </a:t>
            </a:r>
            <a:r>
              <a:rPr lang="en-US" sz="2000" dirty="0" err="1">
                <a:solidFill>
                  <a:srgbClr val="FFC000"/>
                </a:solidFill>
              </a:rPr>
              <a:t>infront</a:t>
            </a:r>
            <a:r>
              <a:rPr lang="en-US" sz="2000" dirty="0">
                <a:solidFill>
                  <a:srgbClr val="FFC000"/>
                </a:solidFill>
              </a:rPr>
              <a:t> of him ; the ministering deacon </a:t>
            </a:r>
            <a:r>
              <a:rPr lang="en-US" sz="2000" dirty="0" smtClean="0">
                <a:solidFill>
                  <a:srgbClr val="FFC000"/>
                </a:solidFill>
              </a:rPr>
              <a:t>shall go </a:t>
            </a:r>
            <a:r>
              <a:rPr lang="en-US" sz="2000" dirty="0">
                <a:solidFill>
                  <a:srgbClr val="FFC000"/>
                </a:solidFill>
              </a:rPr>
              <a:t>round carrying the epistles of St. Paul </a:t>
            </a:r>
            <a:r>
              <a:rPr lang="en-US" sz="2000" dirty="0" smtClean="0">
                <a:solidFill>
                  <a:srgbClr val="FFC000"/>
                </a:solidFill>
              </a:rPr>
              <a:t>;</a:t>
            </a:r>
            <a:endParaRPr lang="en-US" sz="2000" dirty="0">
              <a:solidFill>
                <a:srgbClr val="FFC000"/>
              </a:solidFill>
            </a:endParaRP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359644"/>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፻፲፰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118.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674896"/>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፻፲፰</a:t>
            </a:r>
            <a:r>
              <a:rPr lang="en-CA" sz="1400" dirty="0">
                <a:solidFill>
                  <a:srgbClr val="FFC000"/>
                </a:solidFill>
              </a:rPr>
              <a:t>. </a:t>
            </a:r>
            <a:r>
              <a:rPr lang="en-CA" sz="4800" b="1" dirty="0" err="1" smtClean="0"/>
              <a:t>ንስግድ</a:t>
            </a:r>
            <a:r>
              <a:rPr lang="en-CA" sz="4800" b="1" dirty="0" smtClean="0">
                <a:solidFill>
                  <a:srgbClr val="FFC000"/>
                </a:solidFill>
              </a:rPr>
              <a:t> </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endParaRPr lang="en-CA" sz="2000" dirty="0" smtClean="0"/>
          </a:p>
          <a:p>
            <a:endParaRPr lang="en-CA" sz="4800" dirty="0" smtClean="0">
              <a:solidFill>
                <a:srgbClr val="FFFF00"/>
              </a:solidFill>
            </a:endParaRPr>
          </a:p>
          <a:p>
            <a:r>
              <a:rPr lang="en-CA" sz="4800" b="1" dirty="0" err="1" smtClean="0">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smtClean="0">
              <a:solidFill>
                <a:srgbClr val="FFC000"/>
              </a:solidFill>
            </a:endParaRP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smtClean="0">
                <a:solidFill>
                  <a:srgbClr val="FFC000"/>
                </a:solidFill>
              </a:rPr>
              <a:t>119.</a:t>
            </a:r>
            <a:r>
              <a:rPr lang="en-CA" sz="4800" b="1" dirty="0" smtClean="0"/>
              <a:t>ንስገድ</a:t>
            </a:r>
            <a:r>
              <a:rPr lang="en-CA" sz="4800" dirty="0" smtClean="0"/>
              <a:t> </a:t>
            </a:r>
            <a:r>
              <a:rPr lang="en-CA" sz="2000" dirty="0" smtClean="0">
                <a:solidFill>
                  <a:srgbClr val="FFC000"/>
                </a:solidFill>
              </a:rPr>
              <a:t>(3 </a:t>
            </a:r>
            <a:r>
              <a:rPr lang="en-CA" sz="2000" dirty="0" err="1" smtClean="0">
                <a:solidFill>
                  <a:srgbClr val="FFC000"/>
                </a:solidFill>
              </a:rPr>
              <a:t>ግዜ</a:t>
            </a:r>
            <a:r>
              <a:rPr lang="en-CA" sz="2000" dirty="0" smtClean="0">
                <a:solidFill>
                  <a:srgbClr val="FFC000"/>
                </a:solidFill>
              </a:rPr>
              <a:t>)</a:t>
            </a:r>
            <a:r>
              <a:rPr lang="en-CA" sz="4800" dirty="0" smtClean="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smtClean="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smtClean="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smtClean="0">
              <a:solidFill>
                <a:srgbClr val="FF0000"/>
              </a:solidFill>
            </a:endParaRPr>
          </a:p>
          <a:p>
            <a:pPr marL="40639" marR="40639">
              <a:spcBef>
                <a:spcPts val="600"/>
              </a:spcBef>
              <a:buClr>
                <a:srgbClr val="000000"/>
              </a:buClr>
              <a:buFont typeface="Arial"/>
              <a:defRPr sz="2000"/>
            </a:pPr>
            <a:r>
              <a:rPr lang="en-US" sz="3800" dirty="0" smtClean="0">
                <a:solidFill>
                  <a:srgbClr val="FF0000"/>
                </a:solidFill>
              </a:rPr>
              <a:t>Priest:</a:t>
            </a:r>
            <a:r>
              <a:rPr lang="en-US" sz="1400" dirty="0" smtClean="0">
                <a:solidFill>
                  <a:srgbClr val="FFC000"/>
                </a:solidFill>
              </a:rPr>
              <a:t>119. </a:t>
            </a:r>
            <a:r>
              <a:rPr lang="en-US" sz="3800" dirty="0"/>
              <a:t>Let us worship </a:t>
            </a:r>
            <a:r>
              <a:rPr lang="en-US" sz="2000" dirty="0">
                <a:solidFill>
                  <a:srgbClr val="FFC000"/>
                </a:solidFill>
              </a:rPr>
              <a:t>(thrice</a:t>
            </a:r>
            <a:r>
              <a:rPr lang="en-US" sz="2000" dirty="0" smtClean="0">
                <a:solidFill>
                  <a:srgbClr val="FFC000"/>
                </a:solidFill>
              </a:rPr>
              <a:t>)</a:t>
            </a:r>
          </a:p>
          <a:p>
            <a:pPr marL="40639" marR="40639">
              <a:spcBef>
                <a:spcPts val="600"/>
              </a:spcBef>
              <a:buClr>
                <a:srgbClr val="000000"/>
              </a:buClr>
              <a:buFont typeface="Arial"/>
              <a:defRPr sz="2000"/>
            </a:pPr>
            <a:endParaRPr lang="en-US" sz="3800" dirty="0" smtClean="0">
              <a:solidFill>
                <a:srgbClr val="FFFF00"/>
              </a:solidFill>
            </a:endParaRPr>
          </a:p>
          <a:p>
            <a:pPr marL="40639" marR="40639">
              <a:spcBef>
                <a:spcPts val="600"/>
              </a:spcBef>
              <a:buClr>
                <a:srgbClr val="000000"/>
              </a:buClr>
              <a:buFont typeface="Arial"/>
              <a:defRPr sz="2000"/>
            </a:pPr>
            <a:r>
              <a:rPr lang="en-US" sz="3800" dirty="0" smtClean="0">
                <a:solidFill>
                  <a:srgbClr val="FFFF00"/>
                </a:solidFill>
              </a:rPr>
              <a:t>People</a:t>
            </a:r>
            <a:r>
              <a:rPr lang="en-US" sz="3800" dirty="0">
                <a:solidFill>
                  <a:srgbClr val="FFFF00"/>
                </a:solidFill>
              </a:rPr>
              <a:t>: </a:t>
            </a:r>
            <a:r>
              <a:rPr lang="en-US" sz="3800" dirty="0"/>
              <a:t>the Father and the Son </a:t>
            </a:r>
            <a:r>
              <a:rPr lang="en-US" sz="3800" dirty="0" err="1"/>
              <a:t>andthe</a:t>
            </a:r>
            <a:r>
              <a:rPr lang="en-US" sz="3800" dirty="0"/>
              <a:t> Holy Spirit, three in </a:t>
            </a:r>
            <a:r>
              <a:rPr lang="en-US" sz="3800" dirty="0" smtClean="0"/>
              <a:t>one. </a:t>
            </a:r>
            <a:r>
              <a:rPr lang="en-US" sz="2000" dirty="0">
                <a:solidFill>
                  <a:srgbClr val="FFC000"/>
                </a:solidFill>
              </a:rPr>
              <a:t>(</a:t>
            </a:r>
            <a:r>
              <a:rPr lang="en-US" sz="2000" dirty="0" smtClean="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136890"/>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smtClean="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smtClean="0"/>
              <a:t>ለኪ</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smtClean="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smtClean="0"/>
              <a:t>ይኹን</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smtClean="0"/>
              <a:t>ክርስትያን</a:t>
            </a:r>
            <a:r>
              <a:rPr lang="en-CA" sz="5000" b="1" dirty="0" smtClean="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smtClean="0">
                <a:solidFill>
                  <a:srgbClr val="FF0000"/>
                </a:solidFill>
              </a:rPr>
              <a:t>Priest</a:t>
            </a:r>
            <a:r>
              <a:rPr lang="en-US" sz="4000" dirty="0">
                <a:solidFill>
                  <a:srgbClr val="FF0000"/>
                </a:solidFill>
              </a:rPr>
              <a:t>: </a:t>
            </a:r>
            <a:r>
              <a:rPr lang="en-US" sz="1400" dirty="0" smtClean="0">
                <a:solidFill>
                  <a:srgbClr val="FFC000"/>
                </a:solidFill>
              </a:rPr>
              <a:t>120.</a:t>
            </a:r>
            <a:r>
              <a:rPr lang="en-US" sz="4000" dirty="0" smtClean="0"/>
              <a:t>Peace </a:t>
            </a:r>
            <a:r>
              <a:rPr lang="en-US" sz="4000" dirty="0"/>
              <a:t>be unto you</a:t>
            </a:r>
            <a:r>
              <a:rPr lang="en-US" sz="4000" dirty="0" smtClean="0"/>
              <a:t>.</a:t>
            </a:r>
          </a:p>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dirty="0"/>
              <a:t>Holy church, dwelling </a:t>
            </a:r>
            <a:r>
              <a:rPr lang="en-US" sz="4000" dirty="0" smtClean="0"/>
              <a:t>place of </a:t>
            </a:r>
            <a:r>
              <a:rPr lang="en-US" sz="4000" dirty="0"/>
              <a:t>the Godhead</a:t>
            </a:r>
            <a:r>
              <a:rPr lang="en-US" sz="4000" dirty="0" smtClean="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686954"/>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smtClean="0"/>
              <a:t>ሰአሊ</a:t>
            </a:r>
            <a:r>
              <a:rPr lang="en-CA" sz="5000" b="1" dirty="0" smtClean="0"/>
              <a:t> </a:t>
            </a:r>
            <a:r>
              <a:rPr lang="en-CA" sz="5000" b="1" dirty="0" err="1" smtClean="0"/>
              <a:t>ለነ</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smtClean="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smtClean="0">
                <a:solidFill>
                  <a:srgbClr val="FFC000"/>
                </a:solidFill>
              </a:rPr>
              <a:t>121.</a:t>
            </a:r>
            <a:r>
              <a:rPr lang="en-CA" sz="5000" b="1" dirty="0" smtClean="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smtClean="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121. </a:t>
            </a:r>
            <a:r>
              <a:rPr lang="en-US" sz="4000" b="1" dirty="0" smtClean="0"/>
              <a:t>Pray </a:t>
            </a:r>
            <a:r>
              <a:rPr lang="en-US" sz="4000" b="1" dirty="0"/>
              <a:t>for us</a:t>
            </a:r>
            <a:r>
              <a:rPr lang="en-US" sz="4000" b="1" dirty="0" smtClean="0"/>
              <a:t>.</a:t>
            </a:r>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b="1" dirty="0"/>
              <a:t>Virgin Mary, Mother of God</a:t>
            </a:r>
            <a:r>
              <a:rPr lang="en-US" sz="4000" b="1" dirty="0" smtClean="0"/>
              <a:t>.</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83401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a:t>
            </a:r>
            <a:r>
              <a:rPr lang="en-CA" sz="1400" dirty="0">
                <a:solidFill>
                  <a:srgbClr val="FFC000"/>
                </a:solidFill>
              </a:rPr>
              <a:t>.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smtClean="0"/>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smtClean="0"/>
              <a:t>ንዘቕረ</a:t>
            </a:r>
            <a:endParaRPr lang="en-CA" sz="4000" dirty="0" smtClean="0"/>
          </a:p>
          <a:p>
            <a:r>
              <a:rPr lang="en-CA" sz="4000" dirty="0" err="1" smtClean="0"/>
              <a:t>ቡን</a:t>
            </a:r>
            <a:r>
              <a:rPr lang="en-CA" sz="4000" dirty="0" smtClean="0"/>
              <a:t> </a:t>
            </a:r>
            <a:r>
              <a:rPr lang="en-CA" sz="4000" dirty="0" err="1"/>
              <a:t>ምእንትኦም</a:t>
            </a:r>
            <a:r>
              <a:rPr lang="en-CA" sz="4000" dirty="0"/>
              <a:t> </a:t>
            </a:r>
            <a:r>
              <a:rPr lang="en-CA" sz="4000" dirty="0" err="1" smtClean="0"/>
              <a:t>ንዘምጽ</a:t>
            </a:r>
            <a:endParaRPr lang="en-CA" sz="4000" dirty="0" smtClean="0"/>
          </a:p>
          <a:p>
            <a:r>
              <a:rPr lang="en-CA" sz="4000" dirty="0" err="1" smtClean="0"/>
              <a:t>ኡን</a:t>
            </a:r>
            <a:r>
              <a:rPr lang="en-CA" sz="4000" dirty="0" smtClean="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smtClean="0"/>
              <a:t>ንዘም</a:t>
            </a:r>
            <a:endParaRPr lang="en-CA" sz="4000" dirty="0" smtClean="0"/>
          </a:p>
          <a:p>
            <a:r>
              <a:rPr lang="en-CA" sz="4000" dirty="0" err="1" smtClean="0"/>
              <a:t>ጽኣልካ</a:t>
            </a:r>
            <a:r>
              <a:rPr lang="en-CA" sz="4000" dirty="0" smtClean="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smtClean="0">
                <a:solidFill>
                  <a:srgbClr val="FFC000"/>
                </a:solidFill>
                <a:uFill>
                  <a:solidFill>
                    <a:srgbClr val="FF2600"/>
                  </a:solidFill>
                </a:uFill>
              </a:rPr>
              <a:t>Priest Carrying the Offering around</a:t>
            </a:r>
            <a:endParaRPr lang="en-US" sz="2000" b="1" i="1" dirty="0" smtClean="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0000"/>
                </a:solidFill>
                <a:uFill>
                  <a:solidFill>
                    <a:srgbClr val="D84800"/>
                  </a:solidFill>
                </a:uFill>
              </a:rPr>
              <a:t>Priest: </a:t>
            </a:r>
            <a:r>
              <a:rPr lang="en-US" sz="1400" dirty="0" smtClean="0">
                <a:solidFill>
                  <a:srgbClr val="FFC000"/>
                </a:solidFill>
                <a:uFill>
                  <a:solidFill>
                    <a:srgbClr val="D84800"/>
                  </a:solidFill>
                </a:uFill>
              </a:rPr>
              <a:t>5</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Remember, O Lord, those </a:t>
            </a:r>
            <a:r>
              <a:rPr lang="en-US" sz="2800" dirty="0" smtClean="0">
                <a:solidFill>
                  <a:schemeClr val="tx1">
                    <a:lumMod val="95000"/>
                  </a:schemeClr>
                </a:solidFill>
                <a:uFill>
                  <a:solidFill>
                    <a:srgbClr val="D84800"/>
                  </a:solidFill>
                </a:uFill>
              </a:rPr>
              <a:t>who offered </a:t>
            </a:r>
            <a:r>
              <a:rPr lang="en-US" sz="2800" dirty="0">
                <a:solidFill>
                  <a:schemeClr val="tx1">
                    <a:lumMod val="95000"/>
                  </a:schemeClr>
                </a:solidFill>
                <a:uFill>
                  <a:solidFill>
                    <a:srgbClr val="D84800"/>
                  </a:solidFill>
                </a:uFill>
              </a:rPr>
              <a:t>unto Thee this offering, </a:t>
            </a:r>
            <a:r>
              <a:rPr lang="en-US" sz="2800" dirty="0" smtClean="0">
                <a:solidFill>
                  <a:schemeClr val="tx1">
                    <a:lumMod val="95000"/>
                  </a:schemeClr>
                </a:solidFill>
                <a:uFill>
                  <a:solidFill>
                    <a:srgbClr val="D84800"/>
                  </a:solidFill>
                </a:uFill>
              </a:rPr>
              <a:t>and those </a:t>
            </a:r>
            <a:r>
              <a:rPr lang="en-US" sz="2800" dirty="0">
                <a:solidFill>
                  <a:schemeClr val="tx1">
                    <a:lumMod val="95000"/>
                  </a:schemeClr>
                </a:solidFill>
                <a:uFill>
                  <a:solidFill>
                    <a:srgbClr val="D84800"/>
                  </a:solidFill>
                </a:uFill>
              </a:rPr>
              <a:t>for whom it was offered. </a:t>
            </a:r>
            <a:r>
              <a:rPr lang="en-US" sz="2800" dirty="0" smtClean="0">
                <a:solidFill>
                  <a:schemeClr val="tx1">
                    <a:lumMod val="95000"/>
                  </a:schemeClr>
                </a:solidFill>
                <a:uFill>
                  <a:solidFill>
                    <a:srgbClr val="D84800"/>
                  </a:solidFill>
                </a:uFill>
              </a:rPr>
              <a:t>Give them </a:t>
            </a:r>
            <a:r>
              <a:rPr lang="en-US" sz="2800" dirty="0">
                <a:solidFill>
                  <a:schemeClr val="tx1">
                    <a:lumMod val="95000"/>
                  </a:schemeClr>
                </a:solidFill>
                <a:uFill>
                  <a:solidFill>
                    <a:srgbClr val="D84800"/>
                  </a:solidFill>
                </a:uFill>
              </a:rPr>
              <a:t>all the heavenly reward</a:t>
            </a:r>
            <a:r>
              <a:rPr lang="en-US" sz="2800" dirty="0" smtClean="0">
                <a:solidFill>
                  <a:schemeClr val="tx1">
                    <a:lumMod val="95000"/>
                  </a:schemeClr>
                </a:solidFill>
                <a:uFill>
                  <a:solidFill>
                    <a:srgbClr val="D84800"/>
                  </a:solidFill>
                </a:uFill>
              </a:rPr>
              <a:t>,</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6</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and above all, accept before </a:t>
            </a:r>
            <a:r>
              <a:rPr lang="en-US" sz="2800" dirty="0" smtClean="0">
                <a:solidFill>
                  <a:schemeClr val="tx1">
                    <a:lumMod val="95000"/>
                  </a:schemeClr>
                </a:solidFill>
                <a:uFill>
                  <a:solidFill>
                    <a:srgbClr val="D84800"/>
                  </a:solidFill>
                </a:uFill>
              </a:rPr>
              <a:t>Thee Thy </a:t>
            </a:r>
            <a:r>
              <a:rPr lang="en-US" sz="2800" dirty="0">
                <a:solidFill>
                  <a:schemeClr val="tx1">
                    <a:lumMod val="95000"/>
                  </a:schemeClr>
                </a:solidFill>
                <a:uFill>
                  <a:solidFill>
                    <a:srgbClr val="D84800"/>
                  </a:solidFill>
                </a:uFill>
              </a:rPr>
              <a:t>servant who offered it to </a:t>
            </a:r>
            <a:r>
              <a:rPr lang="en-US" sz="2800" dirty="0" smtClean="0">
                <a:solidFill>
                  <a:schemeClr val="tx1">
                    <a:lumMod val="95000"/>
                  </a:schemeClr>
                </a:solidFill>
                <a:uFill>
                  <a:solidFill>
                    <a:srgbClr val="D84800"/>
                  </a:solidFill>
                </a:uFill>
              </a:rPr>
              <a:t>Thee this </a:t>
            </a:r>
            <a:r>
              <a:rPr lang="en-US" sz="2800" dirty="0">
                <a:solidFill>
                  <a:schemeClr val="tx1">
                    <a:lumMod val="95000"/>
                  </a:schemeClr>
                </a:solidFill>
                <a:uFill>
                  <a:solidFill>
                    <a:srgbClr val="D84800"/>
                  </a:solidFill>
                </a:uFill>
              </a:rPr>
              <a:t>day; as Thou </a:t>
            </a:r>
            <a:r>
              <a:rPr lang="en-US" sz="2800" dirty="0" smtClean="0">
                <a:solidFill>
                  <a:schemeClr val="tx1">
                    <a:lumMod val="95000"/>
                  </a:schemeClr>
                </a:solidFill>
                <a:uFill>
                  <a:solidFill>
                    <a:srgbClr val="D84800"/>
                  </a:solidFill>
                </a:uFill>
              </a:rPr>
              <a:t>accepted</a:t>
            </a:r>
            <a:endParaRPr lang="en-US" sz="2800" dirty="0">
              <a:solidFill>
                <a:schemeClr val="tx1">
                  <a:lumMod val="95000"/>
                </a:schemeClr>
              </a:solidFill>
            </a:endParaRPr>
          </a:p>
        </p:txBody>
      </p:sp>
    </p:spTree>
    <p:extLst>
      <p:ext uri="{BB962C8B-B14F-4D97-AF65-F5344CB8AC3E}">
        <p14:creationId xmlns:p14="http://schemas.microsoft.com/office/powerpoint/2010/main" val="5948864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smtClean="0"/>
              <a:t>ኃጢኣተ</a:t>
            </a:r>
            <a:r>
              <a:rPr lang="en-CA" sz="4600" b="1" dirty="0" smtClean="0"/>
              <a:t>፥ </a:t>
            </a:r>
            <a:r>
              <a:rPr lang="en-CA" sz="4600" b="1" dirty="0" err="1" smtClean="0"/>
              <a:t>ወይደመስስ</a:t>
            </a:r>
            <a:r>
              <a:rPr lang="en-CA" sz="4600" b="1" dirty="0" smtClean="0"/>
              <a:t> </a:t>
            </a:r>
            <a:r>
              <a:rPr lang="en-CA" sz="4600" b="1" dirty="0" err="1" smtClean="0"/>
              <a:t>ጌጋየ</a:t>
            </a:r>
            <a:r>
              <a:rPr lang="en-CA" sz="4600" b="1" dirty="0" smtClean="0"/>
              <a:t>፣</a:t>
            </a:r>
          </a:p>
          <a:p>
            <a:r>
              <a:rPr lang="en-CA" sz="4600" b="1" dirty="0"/>
              <a:t> </a:t>
            </a:r>
            <a:r>
              <a:rPr lang="en-CA" sz="4600" b="1" dirty="0" smtClean="0"/>
              <a:t>     </a:t>
            </a:r>
            <a:r>
              <a:rPr lang="en-CA" sz="4600" b="1" dirty="0" err="1" smtClean="0"/>
              <a:t>ዝውእቱ</a:t>
            </a:r>
            <a:r>
              <a:rPr lang="en-CA" sz="4600" b="1" dirty="0" smtClean="0"/>
              <a:t> </a:t>
            </a:r>
            <a:r>
              <a:rPr lang="en-CA" sz="4600" b="1" dirty="0" err="1"/>
              <a:t>ዘእግዚአብሔር</a:t>
            </a:r>
            <a:r>
              <a:rPr lang="en-CA" sz="4600" b="1" dirty="0"/>
              <a:t> </a:t>
            </a:r>
            <a:r>
              <a:rPr lang="en-CA" sz="4600" b="1" dirty="0" err="1"/>
              <a:t>ቃል</a:t>
            </a:r>
            <a:r>
              <a:rPr lang="en-CA" sz="4600" b="1" dirty="0"/>
              <a:t> </a:t>
            </a:r>
            <a:endParaRPr lang="en-CA" sz="4600" b="1" dirty="0" smtClean="0"/>
          </a:p>
        </p:txBody>
      </p:sp>
      <p:sp>
        <p:nvSpPr>
          <p:cNvPr id="3" name="Rectangle 2"/>
          <p:cNvSpPr/>
          <p:nvPr/>
        </p:nvSpPr>
        <p:spPr>
          <a:xfrm>
            <a:off x="4007411" y="-29487"/>
            <a:ext cx="4241924" cy="7171194"/>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smtClean="0"/>
              <a:t>ዘሥ</a:t>
            </a:r>
            <a:endParaRPr lang="en-CA" sz="4400" b="1" dirty="0" smtClean="0"/>
          </a:p>
          <a:p>
            <a:r>
              <a:rPr lang="en-CA" sz="4400" b="1" dirty="0" err="1" smtClean="0"/>
              <a:t>ተሰሪ</a:t>
            </a:r>
            <a:r>
              <a:rPr lang="en-CA" sz="4400" b="1" dirty="0"/>
              <a:t>፥ </a:t>
            </a:r>
            <a:r>
              <a:rPr lang="en-CA" sz="4400" b="1" dirty="0" err="1"/>
              <a:t>ጌጋ</a:t>
            </a:r>
            <a:r>
              <a:rPr lang="en-CA" sz="4400" b="1" dirty="0"/>
              <a:t> </a:t>
            </a:r>
            <a:r>
              <a:rPr lang="en-CA" sz="4400" b="1" dirty="0" err="1" smtClean="0"/>
              <a:t>ዝድምስ</a:t>
            </a:r>
            <a:endParaRPr lang="en-CA" sz="4400" b="1" dirty="0" smtClean="0"/>
          </a:p>
          <a:p>
            <a:r>
              <a:rPr lang="en-CA" sz="4400" b="1" dirty="0" smtClean="0"/>
              <a:t>ስ</a:t>
            </a:r>
            <a:r>
              <a:rPr lang="en-CA" sz="4400" b="1" dirty="0"/>
              <a:t>፡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smtClean="0"/>
              <a:t>። </a:t>
            </a:r>
            <a:r>
              <a:rPr lang="en-CA" sz="4400" b="1" dirty="0" err="1" smtClean="0"/>
              <a:t>እዚ</a:t>
            </a:r>
            <a:endParaRPr lang="en-CA" sz="4400" b="1" dirty="0" smtClean="0"/>
          </a:p>
          <a:p>
            <a:r>
              <a:rPr lang="en-CA" sz="4400" b="1" dirty="0" err="1"/>
              <a:t>እ</a:t>
            </a:r>
            <a:r>
              <a:rPr lang="en-CA" sz="4400" b="1" dirty="0" err="1" smtClean="0"/>
              <a:t>ውን</a:t>
            </a:r>
            <a:r>
              <a:rPr lang="en-CA" sz="4400" b="1" dirty="0" smtClean="0"/>
              <a:t> </a:t>
            </a:r>
            <a:r>
              <a:rPr lang="en-CA" sz="4400" b="1" dirty="0" err="1"/>
              <a:t>ካባኺ</a:t>
            </a:r>
            <a:r>
              <a:rPr lang="en-CA" sz="4400" b="1" dirty="0"/>
              <a:t> </a:t>
            </a:r>
            <a:r>
              <a:rPr lang="en-CA" sz="4400" b="1" dirty="0" err="1" smtClean="0"/>
              <a:t>ዝተወ</a:t>
            </a:r>
            <a:endParaRPr lang="en-CA" sz="4400" b="1" dirty="0" smtClean="0"/>
          </a:p>
          <a:p>
            <a:r>
              <a:rPr lang="en-CA" sz="4400" b="1" dirty="0" err="1" smtClean="0"/>
              <a:t>ልደ</a:t>
            </a:r>
            <a:r>
              <a:rPr lang="en-CA" sz="4400" b="1" dirty="0"/>
              <a:t>፥ </a:t>
            </a:r>
            <a:r>
              <a:rPr lang="en-CA" sz="4400" b="1" dirty="0" err="1"/>
              <a:t>ርእሱ</a:t>
            </a:r>
            <a:r>
              <a:rPr lang="en-CA" sz="4400" b="1" dirty="0"/>
              <a:t> </a:t>
            </a:r>
            <a:r>
              <a:rPr lang="en-CA" sz="4400" b="1" dirty="0" err="1"/>
              <a:t>ሥሙር</a:t>
            </a:r>
            <a:endParaRPr lang="en-CA" sz="4400" b="1" dirty="0" smtClean="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smtClean="0">
                <a:solidFill>
                  <a:srgbClr val="FF0000"/>
                </a:solidFill>
              </a:rPr>
              <a:t>Priest: </a:t>
            </a:r>
            <a:r>
              <a:rPr lang="en-US" sz="1400" dirty="0" smtClean="0">
                <a:solidFill>
                  <a:srgbClr val="FFC000"/>
                </a:solidFill>
              </a:rPr>
              <a:t>122.</a:t>
            </a:r>
            <a:r>
              <a:rPr lang="en-US" sz="4400" dirty="0" smtClean="0"/>
              <a:t>You are</a:t>
            </a:r>
          </a:p>
          <a:p>
            <a:pPr marL="40639" marR="40639">
              <a:spcBef>
                <a:spcPts val="600"/>
              </a:spcBef>
              <a:buClr>
                <a:srgbClr val="000000"/>
              </a:buClr>
              <a:buFont typeface="Arial"/>
              <a:defRPr sz="2000"/>
            </a:pPr>
            <a:r>
              <a:rPr lang="en-US" sz="4400" dirty="0" smtClean="0">
                <a:solidFill>
                  <a:srgbClr val="FFFF00"/>
                </a:solidFill>
              </a:rPr>
              <a:t>People: </a:t>
            </a:r>
            <a:r>
              <a:rPr lang="en-US" sz="4000" dirty="0"/>
              <a:t>the golden censer which </a:t>
            </a:r>
            <a:r>
              <a:rPr lang="en-US" sz="4000" dirty="0" smtClean="0"/>
              <a:t>did bear </a:t>
            </a:r>
            <a:r>
              <a:rPr lang="en-US" sz="4000" dirty="0"/>
              <a:t>the coal of fire which the blessed </a:t>
            </a:r>
            <a:r>
              <a:rPr lang="en-US" sz="4000" dirty="0" smtClean="0"/>
              <a:t>took from </a:t>
            </a:r>
            <a:r>
              <a:rPr lang="en-US" sz="4000" dirty="0"/>
              <a:t>the sanctuary, and which forgives </a:t>
            </a:r>
            <a:r>
              <a:rPr lang="en-US" sz="4000" dirty="0" smtClean="0"/>
              <a:t>sin and </a:t>
            </a:r>
            <a:r>
              <a:rPr lang="en-US" sz="4000" dirty="0"/>
              <a:t>blots </a:t>
            </a:r>
            <a:r>
              <a:rPr lang="en-US" sz="4000" dirty="0" smtClean="0"/>
              <a:t>out </a:t>
            </a:r>
            <a:r>
              <a:rPr lang="en-US" sz="4000" dirty="0"/>
              <a:t>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83599"/>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smtClean="0"/>
              <a:t>ዘተሰብአ</a:t>
            </a:r>
            <a:r>
              <a:rPr lang="en-CA" sz="4500" b="1" dirty="0" smtClean="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smtClean="0"/>
              <a:t>ዕጣንን</a:t>
            </a:r>
            <a:r>
              <a:rPr lang="en-CA" sz="4500" b="1" dirty="0" smtClean="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smtClean="0"/>
              <a:t>እግዚኣብሄር</a:t>
            </a:r>
            <a:r>
              <a:rPr lang="en-CA" sz="4500" b="1" dirty="0" smtClean="0"/>
              <a:t> </a:t>
            </a:r>
            <a:r>
              <a:rPr lang="en-CA" sz="4500" b="1" dirty="0" err="1"/>
              <a:t>ቃል</a:t>
            </a:r>
            <a:r>
              <a:rPr lang="en-CA" sz="4500" b="1" dirty="0"/>
              <a:t> </a:t>
            </a:r>
            <a:r>
              <a:rPr lang="en-CA" sz="4500" b="1" dirty="0" err="1"/>
              <a:t>እዩ</a:t>
            </a:r>
            <a:r>
              <a:rPr lang="en-CA" sz="4500" b="1" dirty="0"/>
              <a:t>። </a:t>
            </a:r>
            <a:r>
              <a:rPr lang="en-CA" sz="4500" b="1" dirty="0" smtClean="0"/>
              <a:t> </a:t>
            </a:r>
          </a:p>
          <a:p>
            <a:r>
              <a:rPr lang="en-CA" sz="4500" b="1" dirty="0" smtClean="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smtClean="0"/>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smtClean="0"/>
              <a:t>ሰማያዊ</a:t>
            </a:r>
            <a:r>
              <a:rPr lang="en-CA" sz="4500" b="1" dirty="0" smtClean="0"/>
              <a:t> </a:t>
            </a:r>
            <a:r>
              <a:rPr lang="en-CA" sz="4500" b="1" dirty="0" err="1"/>
              <a:t>ኣቦኻን</a:t>
            </a:r>
            <a:r>
              <a:rPr lang="en-CA" sz="4500" b="1" dirty="0"/>
              <a:t> </a:t>
            </a:r>
            <a:r>
              <a:rPr lang="en-CA" sz="4500" b="1" dirty="0" err="1"/>
              <a:t>ምስ</a:t>
            </a:r>
            <a:r>
              <a:rPr lang="en-CA" sz="4500" b="1" dirty="0"/>
              <a:t> </a:t>
            </a:r>
            <a:r>
              <a:rPr lang="en-CA" sz="4500" b="1" dirty="0" err="1" smtClean="0"/>
              <a:t>መሕወዩ</a:t>
            </a:r>
            <a:r>
              <a:rPr lang="en-CA" sz="4500" b="1" dirty="0" smtClean="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smtClean="0"/>
              <a:t>made </a:t>
            </a:r>
            <a:r>
              <a:rPr lang="en-US" sz="3700" dirty="0"/>
              <a:t>man from you, Who </a:t>
            </a:r>
            <a:r>
              <a:rPr lang="en-US" sz="3700" dirty="0" smtClean="0"/>
              <a:t>offered Himself </a:t>
            </a:r>
            <a:r>
              <a:rPr lang="en-US" sz="3700" dirty="0"/>
              <a:t>to His Father as incense and </a:t>
            </a:r>
            <a:r>
              <a:rPr lang="en-US" sz="3700" dirty="0" smtClean="0"/>
              <a:t>an acceptable </a:t>
            </a:r>
            <a:r>
              <a:rPr lang="en-US" sz="3700" dirty="0"/>
              <a:t>sacrifice. We worship Thee</a:t>
            </a:r>
            <a:r>
              <a:rPr lang="en-US" sz="3700" dirty="0" smtClean="0"/>
              <a:t>, Christ</a:t>
            </a:r>
            <a:r>
              <a:rPr lang="en-US" sz="3700" dirty="0"/>
              <a:t>, with Thy good heavenly Father, </a:t>
            </a:r>
            <a:r>
              <a:rPr lang="en-US" sz="3700" dirty="0" smtClean="0"/>
              <a:t>and the </a:t>
            </a:r>
            <a:r>
              <a:rPr lang="en-US" sz="3700" dirty="0"/>
              <a:t>Holy Spirit, the life-giver, for Thou </a:t>
            </a:r>
            <a:r>
              <a:rPr lang="en-US" sz="3700" dirty="0" smtClean="0"/>
              <a:t>did come </a:t>
            </a:r>
            <a:r>
              <a:rPr lang="en-US" sz="3700" dirty="0"/>
              <a:t>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799313"/>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በከመ</a:t>
            </a:r>
            <a:r>
              <a:rPr lang="en-CA" sz="4500" dirty="0" smtClean="0"/>
              <a:t> </a:t>
            </a:r>
            <a:r>
              <a:rPr lang="en-CA" sz="4500" dirty="0" err="1" smtClean="0"/>
              <a:t>አንኀልከ</a:t>
            </a:r>
            <a:r>
              <a:rPr lang="en-CA" sz="4500" dirty="0" smtClean="0"/>
              <a:t> </a:t>
            </a:r>
            <a:r>
              <a:rPr lang="en-CA" sz="4500" dirty="0" err="1" smtClean="0"/>
              <a:t>ቅድመ</a:t>
            </a:r>
            <a:r>
              <a:rPr lang="en-CA" sz="4500" dirty="0" smtClean="0"/>
              <a:t> </a:t>
            </a:r>
            <a:r>
              <a:rPr lang="en-CA" sz="4500" dirty="0" err="1" smtClean="0"/>
              <a:t>ጥቅማ</a:t>
            </a:r>
            <a:r>
              <a:rPr lang="en-CA" sz="4500" dirty="0" smtClean="0"/>
              <a:t> </a:t>
            </a:r>
            <a:r>
              <a:rPr lang="en-CA" sz="4500" dirty="0" err="1" smtClean="0"/>
              <a:t>ለኢያሪኮ</a:t>
            </a:r>
            <a:r>
              <a:rPr lang="en-CA" sz="4500" dirty="0" smtClean="0"/>
              <a:t> </a:t>
            </a:r>
            <a:r>
              <a:rPr lang="en-CA" sz="4500" dirty="0" err="1" smtClean="0"/>
              <a:t>በእደ</a:t>
            </a:r>
            <a:r>
              <a:rPr lang="en-CA" sz="4500" dirty="0" smtClean="0"/>
              <a:t> </a:t>
            </a:r>
            <a:r>
              <a:rPr lang="en-CA" sz="4500" dirty="0" err="1" smtClean="0"/>
              <a:t>ኢያሱ</a:t>
            </a:r>
            <a:r>
              <a:rPr lang="en-CA" sz="4500" dirty="0" smtClean="0"/>
              <a:t> </a:t>
            </a:r>
            <a:r>
              <a:rPr lang="en-CA" sz="4500" dirty="0" err="1" smtClean="0"/>
              <a:t>ገብርከ</a:t>
            </a:r>
            <a:r>
              <a:rPr lang="en-CA" sz="4500" dirty="0" smtClean="0"/>
              <a:t> </a:t>
            </a:r>
            <a:r>
              <a:rPr lang="en-CA" sz="4500" dirty="0" err="1" smtClean="0"/>
              <a:t>ወደ</a:t>
            </a:r>
            <a:r>
              <a:rPr lang="en-CA" sz="4500" dirty="0" smtClean="0"/>
              <a:t> </a:t>
            </a:r>
            <a:r>
              <a:rPr lang="en-CA" sz="4500" dirty="0" err="1" smtClean="0"/>
              <a:t>ነዌ</a:t>
            </a:r>
            <a:r>
              <a:rPr lang="en-CA" sz="4500" dirty="0" smtClean="0"/>
              <a:t> </a:t>
            </a:r>
            <a:r>
              <a:rPr lang="en-CA" sz="4500" dirty="0" err="1" smtClean="0"/>
              <a:t>ከማሁ</a:t>
            </a:r>
            <a:r>
              <a:rPr lang="en-CA" sz="4500" dirty="0" smtClean="0"/>
              <a:t> </a:t>
            </a:r>
            <a:r>
              <a:rPr lang="en-CA" sz="4500" dirty="0" err="1" smtClean="0"/>
              <a:t>አንኅል</a:t>
            </a:r>
            <a:r>
              <a:rPr lang="en-CA" sz="4500" dirty="0" smtClean="0"/>
              <a:t> </a:t>
            </a:r>
            <a:r>
              <a:rPr lang="en-CA" sz="4500" dirty="0" err="1" smtClean="0"/>
              <a:t>ጥቅመ</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 </a:t>
            </a:r>
            <a:r>
              <a:rPr lang="en-CA" sz="4500" dirty="0" err="1" smtClean="0"/>
              <a:t>በእደ</a:t>
            </a:r>
            <a:r>
              <a:rPr lang="en-CA" sz="4500" dirty="0" smtClean="0"/>
              <a:t> </a:t>
            </a:r>
            <a:r>
              <a:rPr lang="en-CA" sz="4500" dirty="0" err="1" smtClean="0"/>
              <a:t>ዚአየ</a:t>
            </a:r>
            <a:r>
              <a:rPr lang="en-CA" sz="4500" dirty="0" smtClean="0"/>
              <a:t> </a:t>
            </a:r>
            <a:r>
              <a:rPr lang="en-CA" sz="4500" dirty="0" err="1" smtClean="0"/>
              <a:t>አነ</a:t>
            </a:r>
            <a:r>
              <a:rPr lang="en-CA" sz="4500" dirty="0" smtClean="0"/>
              <a:t> </a:t>
            </a:r>
            <a:r>
              <a:rPr lang="en-CA" sz="4500" dirty="0" err="1" smtClean="0"/>
              <a:t>ገብርከ</a:t>
            </a:r>
            <a:r>
              <a:rPr lang="en-CA" sz="4500" dirty="0" smtClean="0"/>
              <a:t>።</a:t>
            </a:r>
            <a:endParaRPr lang="en-CA" sz="4500" dirty="0"/>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127. </a:t>
            </a:r>
            <a:r>
              <a:rPr lang="en-CA" sz="4200" dirty="0" smtClean="0"/>
              <a:t>ኦ </a:t>
            </a:r>
            <a:r>
              <a:rPr lang="en-CA" sz="4200" dirty="0" err="1" smtClean="0"/>
              <a:t>እግዚኣብሄር</a:t>
            </a:r>
            <a:r>
              <a:rPr lang="en-CA" sz="4200" dirty="0" smtClean="0"/>
              <a:t> </a:t>
            </a:r>
            <a:r>
              <a:rPr lang="en-CA" sz="4200" dirty="0" err="1" smtClean="0"/>
              <a:t>ኣምላኽና</a:t>
            </a:r>
            <a:r>
              <a:rPr lang="en-CA" sz="4200" dirty="0" smtClean="0"/>
              <a:t>፣ </a:t>
            </a:r>
            <a:r>
              <a:rPr lang="en-CA" sz="4200" dirty="0" err="1" smtClean="0"/>
              <a:t>ቀደም</a:t>
            </a:r>
            <a:r>
              <a:rPr lang="en-CA" sz="4200" dirty="0" smtClean="0"/>
              <a:t> </a:t>
            </a:r>
            <a:r>
              <a:rPr lang="en-CA" sz="4200" dirty="0" err="1" smtClean="0"/>
              <a:t>ብኢድ</a:t>
            </a:r>
            <a:r>
              <a:rPr lang="en-CA" sz="4200" dirty="0" smtClean="0"/>
              <a:t> </a:t>
            </a:r>
            <a:r>
              <a:rPr lang="en-CA" sz="4200" dirty="0" err="1" smtClean="0"/>
              <a:t>ባርያኻ</a:t>
            </a:r>
            <a:r>
              <a:rPr lang="en-CA" sz="4200" dirty="0" smtClean="0"/>
              <a:t> </a:t>
            </a:r>
            <a:r>
              <a:rPr lang="en-CA" sz="4200" dirty="0" err="1" smtClean="0"/>
              <a:t>ኢያሱ</a:t>
            </a:r>
            <a:r>
              <a:rPr lang="en-CA" sz="4200" dirty="0" smtClean="0"/>
              <a:t> </a:t>
            </a:r>
            <a:r>
              <a:rPr lang="en-CA" sz="4200" dirty="0" err="1" smtClean="0"/>
              <a:t>ወዲ</a:t>
            </a:r>
            <a:r>
              <a:rPr lang="en-CA" sz="4200" dirty="0" smtClean="0"/>
              <a:t> </a:t>
            </a:r>
            <a:r>
              <a:rPr lang="en-CA" sz="4200" dirty="0" err="1" smtClean="0"/>
              <a:t>ነዌ</a:t>
            </a:r>
            <a:r>
              <a:rPr lang="en-CA" sz="4200" dirty="0" smtClean="0"/>
              <a:t>፥ </a:t>
            </a:r>
            <a:r>
              <a:rPr lang="en-CA" sz="4200" dirty="0" err="1" smtClean="0"/>
              <a:t>ቀጽሪ</a:t>
            </a:r>
            <a:r>
              <a:rPr lang="en-CA" sz="4200" dirty="0" smtClean="0"/>
              <a:t> </a:t>
            </a:r>
            <a:r>
              <a:rPr lang="en-CA" sz="4200" dirty="0" err="1" smtClean="0"/>
              <a:t>ኢያሪኮ</a:t>
            </a:r>
            <a:r>
              <a:rPr lang="en-CA" sz="4200" dirty="0" smtClean="0"/>
              <a:t> </a:t>
            </a:r>
            <a:r>
              <a:rPr lang="en-CA" sz="4200" dirty="0" err="1" smtClean="0"/>
              <a:t>ከም</a:t>
            </a:r>
            <a:r>
              <a:rPr lang="en-CA" sz="4200" dirty="0" smtClean="0"/>
              <a:t> </a:t>
            </a:r>
            <a:r>
              <a:rPr lang="en-CA" sz="4200" dirty="0" err="1" smtClean="0"/>
              <a:t>ዘፍረስካ</a:t>
            </a:r>
            <a:r>
              <a:rPr lang="en-CA" sz="4200" dirty="0" smtClean="0"/>
              <a:t> ፣ </a:t>
            </a:r>
            <a:r>
              <a:rPr lang="en-CA" sz="4200" dirty="0" err="1" smtClean="0"/>
              <a:t>ከምኡ</a:t>
            </a:r>
            <a:r>
              <a:rPr lang="en-CA" sz="4200" dirty="0" smtClean="0"/>
              <a:t> </a:t>
            </a:r>
            <a:r>
              <a:rPr lang="en-CA" sz="4200" dirty="0" err="1" smtClean="0"/>
              <a:t>ብኣይ</a:t>
            </a:r>
            <a:r>
              <a:rPr lang="en-CA" sz="4200" dirty="0" smtClean="0"/>
              <a:t> </a:t>
            </a:r>
            <a:r>
              <a:rPr lang="en-CA" sz="4200" dirty="0" err="1" smtClean="0"/>
              <a:t>ብቓል</a:t>
            </a:r>
            <a:r>
              <a:rPr lang="en-CA" sz="4200" dirty="0" smtClean="0"/>
              <a:t> </a:t>
            </a:r>
            <a:r>
              <a:rPr lang="en-CA" sz="4200" dirty="0" err="1" smtClean="0"/>
              <a:t>ባርያኻ</a:t>
            </a:r>
            <a:r>
              <a:rPr lang="en-CA" sz="4200" dirty="0" smtClean="0"/>
              <a:t> </a:t>
            </a:r>
            <a:r>
              <a:rPr lang="en-CA" sz="4200" dirty="0" err="1" smtClean="0"/>
              <a:t>ቐጽሪ</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ኵሉ</a:t>
            </a:r>
            <a:r>
              <a:rPr lang="en-CA" sz="4200" dirty="0" smtClean="0"/>
              <a:t> </a:t>
            </a:r>
            <a:r>
              <a:rPr lang="en-CA" sz="4200" dirty="0" err="1" smtClean="0"/>
              <a:t>ህዝብኻን</a:t>
            </a:r>
            <a:r>
              <a:rPr lang="en-CA" sz="4200" dirty="0" smtClean="0"/>
              <a:t> </a:t>
            </a:r>
            <a:r>
              <a:rPr lang="en-CA" sz="4200" dirty="0" err="1" smtClean="0"/>
              <a:t>ኣፍርስ</a:t>
            </a:r>
            <a:r>
              <a:rPr lang="en-CA" sz="4200" dirty="0" smtClean="0"/>
              <a:t>።</a:t>
            </a:r>
            <a:endParaRPr lang="en-CA" sz="4200" dirty="0"/>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127</a:t>
            </a:r>
            <a:r>
              <a:rPr lang="en-US" sz="1400" dirty="0">
                <a:solidFill>
                  <a:srgbClr val="FFC000"/>
                </a:solidFill>
                <a:uFill>
                  <a:solidFill>
                    <a:srgbClr val="D84800"/>
                  </a:solidFill>
                </a:uFill>
              </a:rPr>
              <a:t>. </a:t>
            </a:r>
            <a:r>
              <a:rPr lang="en-US" sz="3500" dirty="0" smtClean="0">
                <a:uFill>
                  <a:solidFill>
                    <a:srgbClr val="D84800"/>
                  </a:solidFill>
                </a:uFill>
              </a:rPr>
              <a:t>Lord </a:t>
            </a:r>
            <a:r>
              <a:rPr lang="en-US" sz="3500" dirty="0">
                <a:uFill>
                  <a:solidFill>
                    <a:srgbClr val="D84800"/>
                  </a:solidFill>
                </a:uFill>
              </a:rPr>
              <a:t>our God, as of old Thou </a:t>
            </a:r>
            <a:r>
              <a:rPr lang="en-US" sz="3500" dirty="0" smtClean="0">
                <a:uFill>
                  <a:solidFill>
                    <a:srgbClr val="D84800"/>
                  </a:solidFill>
                </a:uFill>
              </a:rPr>
              <a:t>demolished the </a:t>
            </a:r>
            <a:r>
              <a:rPr lang="en-US" sz="3500" dirty="0">
                <a:uFill>
                  <a:solidFill>
                    <a:srgbClr val="D84800"/>
                  </a:solidFill>
                </a:uFill>
              </a:rPr>
              <a:t>walls of Jericho at the hands of </a:t>
            </a:r>
            <a:r>
              <a:rPr lang="en-US" sz="3500" dirty="0" smtClean="0">
                <a:uFill>
                  <a:solidFill>
                    <a:srgbClr val="D84800"/>
                  </a:solidFill>
                </a:uFill>
              </a:rPr>
              <a:t>Joshua the </a:t>
            </a:r>
            <a:r>
              <a:rPr lang="en-US" sz="3500" dirty="0">
                <a:uFill>
                  <a:solidFill>
                    <a:srgbClr val="D84800"/>
                  </a:solidFill>
                </a:uFill>
              </a:rPr>
              <a:t>son of Nun, Thy servant, in like </a:t>
            </a:r>
            <a:r>
              <a:rPr lang="en-US" sz="3500" dirty="0" smtClean="0">
                <a:uFill>
                  <a:solidFill>
                    <a:srgbClr val="D84800"/>
                  </a:solidFill>
                </a:uFill>
              </a:rPr>
              <a:t>manner demolish </a:t>
            </a:r>
            <a:r>
              <a:rPr lang="en-US" sz="3500" dirty="0">
                <a:uFill>
                  <a:solidFill>
                    <a:srgbClr val="D84800"/>
                  </a:solidFill>
                </a:uFill>
              </a:rPr>
              <a:t>the walls of my sin, and the </a:t>
            </a:r>
            <a:r>
              <a:rPr lang="en-US" sz="3500" dirty="0" smtClean="0">
                <a:uFill>
                  <a:solidFill>
                    <a:srgbClr val="D84800"/>
                  </a:solidFill>
                </a:uFill>
              </a:rPr>
              <a:t>sins of </a:t>
            </a:r>
            <a:r>
              <a:rPr lang="en-US" sz="3500" dirty="0">
                <a:uFill>
                  <a:solidFill>
                    <a:srgbClr val="D84800"/>
                  </a:solidFill>
                </a:uFill>
              </a:rPr>
              <a:t>all Thy people at my hands: even </a:t>
            </a:r>
            <a:r>
              <a:rPr lang="en-US" sz="3500" dirty="0" smtClean="0">
                <a:uFill>
                  <a:solidFill>
                    <a:srgbClr val="D84800"/>
                  </a:solidFill>
                </a:uFill>
              </a:rPr>
              <a:t>at mine</a:t>
            </a:r>
            <a:r>
              <a:rPr lang="en-US" sz="3500" dirty="0">
                <a:uFill>
                  <a:solidFill>
                    <a:srgbClr val="D84800"/>
                  </a:solidFill>
                </a:uFill>
              </a:rPr>
              <a:t>,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079312"/>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፻፳፰. </a:t>
            </a:r>
            <a:r>
              <a:rPr lang="en-CA" sz="4500" dirty="0" err="1" smtClean="0"/>
              <a:t>ቦአ</a:t>
            </a:r>
            <a:r>
              <a:rPr lang="en-CA" sz="4500" dirty="0" smtClean="0"/>
              <a:t> </a:t>
            </a:r>
            <a:r>
              <a:rPr lang="en-CA" sz="4500" dirty="0" err="1" smtClean="0"/>
              <a:t>መልአክ</a:t>
            </a:r>
            <a:r>
              <a:rPr lang="en-CA" sz="4500" dirty="0" smtClean="0"/>
              <a:t> </a:t>
            </a:r>
            <a:r>
              <a:rPr lang="en-CA" sz="4500" dirty="0" err="1" smtClean="0"/>
              <a:t>ሃቤሃ</a:t>
            </a:r>
            <a:r>
              <a:rPr lang="en-CA" sz="4500" dirty="0" smtClean="0"/>
              <a:t> </a:t>
            </a:r>
            <a:r>
              <a:rPr lang="en-CA" sz="4500" dirty="0" err="1" smtClean="0"/>
              <a:t>ወቆመ</a:t>
            </a:r>
            <a:r>
              <a:rPr lang="en-CA" sz="4500" dirty="0" smtClean="0"/>
              <a:t> </a:t>
            </a:r>
            <a:r>
              <a:rPr lang="en-CA" sz="4500" dirty="0" err="1" smtClean="0"/>
              <a:t>ቅድሜሃ</a:t>
            </a:r>
            <a:r>
              <a:rPr lang="en-CA" sz="4500" dirty="0" smtClean="0"/>
              <a:t> </a:t>
            </a:r>
            <a:r>
              <a:rPr lang="en-CA" sz="4500" dirty="0" err="1" smtClean="0"/>
              <a:t>ወይቤላ</a:t>
            </a:r>
            <a:r>
              <a:rPr lang="en-CA" sz="4500" dirty="0" smtClean="0"/>
              <a:t>:</a:t>
            </a:r>
          </a:p>
          <a:p>
            <a:r>
              <a:rPr lang="en-CA" sz="4500" dirty="0"/>
              <a:t> </a:t>
            </a:r>
            <a:r>
              <a:rPr lang="en-CA" sz="4500" dirty="0" smtClean="0"/>
              <a:t>    </a:t>
            </a:r>
            <a:r>
              <a:rPr lang="en-CA" sz="4500" dirty="0" err="1" smtClean="0"/>
              <a:t>ተፈሥሒ</a:t>
            </a:r>
            <a:endParaRPr lang="en-CA" sz="4500" dirty="0" smtClean="0"/>
          </a:p>
          <a:p>
            <a:r>
              <a:rPr lang="en-CA" sz="4500" dirty="0"/>
              <a:t> </a:t>
            </a:r>
            <a:r>
              <a:rPr lang="en-CA" sz="4500" dirty="0" smtClean="0"/>
              <a:t>    </a:t>
            </a:r>
            <a:r>
              <a:rPr lang="en-CA" sz="4500" dirty="0" err="1"/>
              <a:t>ተፈሥሒ</a:t>
            </a:r>
            <a:endParaRPr lang="en-CA" sz="4500" dirty="0"/>
          </a:p>
          <a:p>
            <a:r>
              <a:rPr lang="en-CA" sz="4500" dirty="0" smtClean="0"/>
              <a:t>    </a:t>
            </a:r>
            <a:r>
              <a:rPr lang="en-CA" sz="4500" dirty="0" err="1" smtClean="0"/>
              <a:t>ተፈሥሒ</a:t>
            </a:r>
            <a:endParaRPr lang="en-CA" sz="4500" dirty="0"/>
          </a:p>
          <a:p>
            <a:r>
              <a:rPr lang="en-CA" sz="4500" dirty="0" smtClean="0"/>
              <a:t>ኦ </a:t>
            </a:r>
            <a:r>
              <a:rPr lang="en-CA" sz="4500" dirty="0" err="1" smtClean="0"/>
              <a:t>ምልእተ</a:t>
            </a:r>
            <a:r>
              <a:rPr lang="en-CA" sz="4500" dirty="0" smtClean="0"/>
              <a:t> </a:t>
            </a:r>
            <a:r>
              <a:rPr lang="en-CA" sz="4500" dirty="0" err="1" smtClean="0"/>
              <a:t>ጸጋ</a:t>
            </a:r>
            <a:r>
              <a:rPr lang="en-CA" sz="4500" dirty="0" smtClean="0"/>
              <a:t> </a:t>
            </a:r>
          </a:p>
          <a:p>
            <a:endParaRPr lang="en-CA" sz="1400" dirty="0"/>
          </a:p>
          <a:p>
            <a:r>
              <a:rPr lang="en-CA" sz="4400" b="1" dirty="0" err="1" smtClean="0">
                <a:solidFill>
                  <a:srgbClr val="FFFF00"/>
                </a:solidFill>
              </a:rPr>
              <a:t>ይ.ሕ</a:t>
            </a:r>
            <a:r>
              <a:rPr lang="en-CA" sz="4400" b="1" dirty="0" smtClean="0">
                <a:solidFill>
                  <a:srgbClr val="FFFF00"/>
                </a:solidFill>
              </a:rPr>
              <a:t>. </a:t>
            </a:r>
            <a:r>
              <a:rPr lang="en-CA" sz="4400" b="1" dirty="0" err="1" smtClean="0"/>
              <a:t>እግዚአብሔር</a:t>
            </a:r>
            <a:r>
              <a:rPr lang="en-CA" sz="4400" b="1" dirty="0" smtClean="0"/>
              <a:t> </a:t>
            </a:r>
            <a:r>
              <a:rPr lang="en-CA" sz="4400" b="1" dirty="0" err="1" smtClean="0"/>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128. </a:t>
            </a:r>
            <a:r>
              <a:rPr lang="en-CA" sz="4500" dirty="0" err="1" smtClean="0"/>
              <a:t>መልኣኽ</a:t>
            </a:r>
            <a:r>
              <a:rPr lang="en-CA" sz="4500" dirty="0" smtClean="0"/>
              <a:t> </a:t>
            </a:r>
            <a:r>
              <a:rPr lang="en-CA" sz="4500" dirty="0" err="1" smtClean="0"/>
              <a:t>ናብኣ</a:t>
            </a:r>
            <a:r>
              <a:rPr lang="en-CA" sz="4500" dirty="0" smtClean="0"/>
              <a:t> </a:t>
            </a:r>
            <a:r>
              <a:rPr lang="en-CA" sz="4500" dirty="0" err="1" smtClean="0"/>
              <a:t>ኣትዩ</a:t>
            </a:r>
            <a:r>
              <a:rPr lang="en-CA" sz="4500" dirty="0" smtClean="0"/>
              <a:t>፥ </a:t>
            </a:r>
            <a:r>
              <a:rPr lang="en-CA" sz="4500" dirty="0" err="1" smtClean="0"/>
              <a:t>ኣብ</a:t>
            </a:r>
            <a:r>
              <a:rPr lang="en-CA" sz="4500" dirty="0" smtClean="0"/>
              <a:t> </a:t>
            </a:r>
            <a:r>
              <a:rPr lang="en-CA" sz="4500" dirty="0" err="1" smtClean="0"/>
              <a:t>ቅድሚኣ</a:t>
            </a:r>
            <a:r>
              <a:rPr lang="en-CA" sz="4500" dirty="0" smtClean="0"/>
              <a:t> </a:t>
            </a:r>
            <a:r>
              <a:rPr lang="en-CA" sz="4500" dirty="0" err="1" smtClean="0"/>
              <a:t>ደው</a:t>
            </a:r>
            <a:r>
              <a:rPr lang="en-CA" sz="4500" dirty="0" smtClean="0"/>
              <a:t> </a:t>
            </a:r>
            <a:r>
              <a:rPr lang="en-CA" sz="4500" dirty="0" err="1" smtClean="0"/>
              <a:t>ኢሉ</a:t>
            </a:r>
            <a:r>
              <a:rPr lang="en-CA" sz="4500" dirty="0" smtClean="0"/>
              <a:t>፣ ኦ </a:t>
            </a:r>
            <a:r>
              <a:rPr lang="en-CA" sz="4500" dirty="0" err="1" smtClean="0"/>
              <a:t>ምልእተ</a:t>
            </a:r>
            <a:r>
              <a:rPr lang="en-CA" sz="4500" dirty="0" smtClean="0"/>
              <a:t> </a:t>
            </a:r>
            <a:r>
              <a:rPr lang="en-CA" sz="4500" dirty="0" err="1" smtClean="0"/>
              <a:t>ጸጋ</a:t>
            </a:r>
            <a:r>
              <a:rPr lang="en-CA" sz="4500" dirty="0" smtClean="0"/>
              <a:t> </a:t>
            </a:r>
          </a:p>
          <a:p>
            <a:r>
              <a:rPr lang="en-CA" sz="4500" dirty="0"/>
              <a:t> </a:t>
            </a:r>
            <a:r>
              <a:rPr lang="en-CA" sz="4500" dirty="0" smtClean="0"/>
              <a:t>     </a:t>
            </a:r>
            <a:r>
              <a:rPr lang="en-CA" sz="4500" dirty="0" err="1" smtClean="0"/>
              <a:t>ተሓጐሲ</a:t>
            </a:r>
            <a:r>
              <a:rPr lang="en-CA" sz="4500" dirty="0" smtClean="0"/>
              <a:t> ፥</a:t>
            </a:r>
          </a:p>
          <a:p>
            <a:r>
              <a:rPr lang="en-CA" sz="4500" dirty="0"/>
              <a:t> </a:t>
            </a:r>
            <a:r>
              <a:rPr lang="en-CA" sz="4500" dirty="0" smtClean="0"/>
              <a:t>     </a:t>
            </a:r>
            <a:r>
              <a:rPr lang="en-CA" sz="4500" dirty="0" err="1" smtClean="0"/>
              <a:t>ተሓጐሲ</a:t>
            </a:r>
            <a:endParaRPr lang="en-CA" sz="4500" dirty="0" smtClean="0"/>
          </a:p>
          <a:p>
            <a:r>
              <a:rPr lang="en-CA" sz="4500" dirty="0"/>
              <a:t> </a:t>
            </a:r>
            <a:r>
              <a:rPr lang="en-CA" sz="4500" dirty="0" smtClean="0"/>
              <a:t>     </a:t>
            </a:r>
            <a:r>
              <a:rPr lang="en-CA" sz="4500" dirty="0" err="1" smtClean="0"/>
              <a:t>ባህ</a:t>
            </a:r>
            <a:r>
              <a:rPr lang="en-CA" sz="4500" dirty="0" smtClean="0"/>
              <a:t> </a:t>
            </a:r>
            <a:r>
              <a:rPr lang="en-CA" sz="4500" dirty="0" err="1" smtClean="0"/>
              <a:t>ይበልኪ</a:t>
            </a:r>
            <a:r>
              <a:rPr lang="en-CA" sz="4500" dirty="0" smtClean="0"/>
              <a:t> </a:t>
            </a:r>
          </a:p>
          <a:p>
            <a:r>
              <a:rPr lang="en-CA" sz="4500" dirty="0" err="1" smtClean="0"/>
              <a:t>በላ</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እግዚኣብሄር</a:t>
            </a:r>
            <a:r>
              <a:rPr lang="en-CA" sz="4500" dirty="0" smtClean="0"/>
              <a:t> </a:t>
            </a:r>
            <a:r>
              <a:rPr lang="en-CA" sz="4500" dirty="0" err="1" smtClean="0"/>
              <a:t>ምሳኺ</a:t>
            </a:r>
            <a:r>
              <a:rPr lang="en-CA" sz="4500" dirty="0" smtClean="0"/>
              <a:t> </a:t>
            </a:r>
            <a:r>
              <a:rPr lang="en-CA" sz="4500" dirty="0" err="1" smtClean="0"/>
              <a:t>እዩ</a:t>
            </a:r>
            <a:r>
              <a:rPr lang="en-CA" sz="4500" dirty="0" smtClean="0"/>
              <a:t>።</a:t>
            </a:r>
            <a:endParaRPr lang="en-CA" sz="4500" dirty="0"/>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b="1" dirty="0" smtClean="0">
                <a:solidFill>
                  <a:srgbClr val="D84800"/>
                </a:solidFill>
                <a:uFill>
                  <a:solidFill>
                    <a:srgbClr val="D84800"/>
                  </a:solidFill>
                </a:uFill>
              </a:rPr>
              <a:t>:</a:t>
            </a:r>
            <a:r>
              <a:rPr lang="en-US" sz="3800" dirty="0" smtClean="0"/>
              <a:t> </a:t>
            </a:r>
            <a:r>
              <a:rPr lang="en-US" sz="1400" dirty="0" smtClean="0">
                <a:solidFill>
                  <a:srgbClr val="FFC000"/>
                </a:solidFill>
              </a:rPr>
              <a:t>128.</a:t>
            </a:r>
            <a:r>
              <a:rPr lang="en-US" sz="3800" dirty="0" smtClean="0"/>
              <a:t>The </a:t>
            </a:r>
            <a:r>
              <a:rPr lang="en-US" sz="3800" dirty="0"/>
              <a:t>angel went in unto her and stood in front of her and said to her:  </a:t>
            </a:r>
            <a:r>
              <a:rPr lang="en-US" sz="3800" dirty="0" smtClean="0"/>
              <a:t> </a:t>
            </a:r>
          </a:p>
          <a:p>
            <a:pPr marL="40639" marR="40639">
              <a:spcBef>
                <a:spcPts val="600"/>
              </a:spcBef>
              <a:buClr>
                <a:srgbClr val="D84800"/>
              </a:buClr>
              <a:buFont typeface="Arial"/>
              <a:defRPr sz="2800"/>
            </a:pPr>
            <a:r>
              <a:rPr lang="en-US" sz="3800" dirty="0"/>
              <a:t> </a:t>
            </a:r>
            <a:r>
              <a:rPr lang="en-US" sz="3800" dirty="0" smtClean="0"/>
              <a:t>        </a:t>
            </a:r>
            <a:r>
              <a:rPr lang="en-US" sz="3800" dirty="0"/>
              <a:t>r</a:t>
            </a:r>
            <a:r>
              <a:rPr lang="en-US" sz="3800" dirty="0" smtClean="0"/>
              <a:t>ejoice,</a:t>
            </a:r>
          </a:p>
          <a:p>
            <a:pPr marL="40639" marR="40639">
              <a:spcBef>
                <a:spcPts val="600"/>
              </a:spcBef>
              <a:buClr>
                <a:srgbClr val="D84800"/>
              </a:buClr>
              <a:buFont typeface="Arial"/>
              <a:defRPr sz="2800"/>
            </a:pP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a:t> </a:t>
            </a: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smtClean="0"/>
              <a:t>Thou </a:t>
            </a:r>
            <a:r>
              <a:rPr lang="en-US" sz="3800" dirty="0"/>
              <a:t>that art full of grace</a:t>
            </a:r>
            <a:r>
              <a:rPr lang="en-US" sz="3800" dirty="0" smtClean="0"/>
              <a:t>.</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b="1" dirty="0" smtClean="0">
                <a:solidFill>
                  <a:srgbClr val="FFFF00"/>
                </a:solidFill>
                <a:uFill>
                  <a:solidFill>
                    <a:srgbClr val="0329D6"/>
                  </a:solidFill>
                </a:uFill>
              </a:rPr>
              <a:t>:</a:t>
            </a:r>
            <a:r>
              <a:rPr lang="en-US" sz="3800" dirty="0" smtClean="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r>
              <a:rPr lang="en-US" sz="3800" dirty="0" smtClean="0">
                <a:solidFill>
                  <a:schemeClr val="tx1">
                    <a:lumMod val="95000"/>
                  </a:schemeClr>
                </a:solidFill>
                <a:uFill>
                  <a:solidFill>
                    <a:srgbClr val="0329D6"/>
                  </a:solidFill>
                </a:uFill>
              </a:rPr>
              <a:t>.</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304773"/>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 </a:t>
            </a:r>
            <a:r>
              <a:rPr lang="en-CA" sz="4600" dirty="0" smtClean="0">
                <a:solidFill>
                  <a:srgbClr val="FFC000"/>
                </a:solidFill>
              </a:rPr>
              <a:t> </a:t>
            </a:r>
            <a:r>
              <a:rPr lang="en-CA" sz="4600" dirty="0" err="1" smtClean="0"/>
              <a:t>ቡሩክት</a:t>
            </a:r>
            <a:r>
              <a:rPr lang="en-CA" sz="4600" dirty="0" smtClean="0"/>
              <a:t> </a:t>
            </a:r>
            <a:r>
              <a:rPr lang="en-CA" sz="4600" dirty="0" err="1" smtClean="0"/>
              <a:t>አንቲ</a:t>
            </a:r>
            <a:r>
              <a:rPr lang="en-CA" sz="4600" dirty="0" smtClean="0"/>
              <a:t> </a:t>
            </a:r>
            <a:r>
              <a:rPr lang="en-CA" sz="4600" dirty="0" err="1" smtClean="0"/>
              <a:t>እምአንስት</a:t>
            </a:r>
            <a:endParaRPr lang="en-CA" sz="4600" dirty="0"/>
          </a:p>
          <a:p>
            <a:r>
              <a:rPr lang="en-CA" sz="4600" b="1" dirty="0" err="1" smtClean="0">
                <a:solidFill>
                  <a:srgbClr val="FFFF00"/>
                </a:solidFill>
              </a:rPr>
              <a:t>ይ.ሕ</a:t>
            </a:r>
            <a:r>
              <a:rPr lang="en-CA" sz="4600" b="1" dirty="0" smtClean="0">
                <a:solidFill>
                  <a:srgbClr val="FFFF00"/>
                </a:solidFill>
              </a:rPr>
              <a:t>. </a:t>
            </a:r>
            <a:r>
              <a:rPr lang="en-CA" sz="4600" b="1" dirty="0" err="1" smtClean="0"/>
              <a:t>ወቡሩክ</a:t>
            </a:r>
            <a:r>
              <a:rPr lang="en-CA" sz="4600" b="1" dirty="0" smtClean="0"/>
              <a:t> </a:t>
            </a:r>
            <a:r>
              <a:rPr lang="en-CA" sz="4600" b="1" dirty="0" err="1" smtClean="0"/>
              <a:t>ፍሬ</a:t>
            </a:r>
            <a:r>
              <a:rPr lang="en-CA" sz="4600" b="1" dirty="0" smtClean="0"/>
              <a:t> </a:t>
            </a:r>
            <a:r>
              <a:rPr lang="en-CA" sz="4600" b="1" dirty="0" err="1" smtClean="0"/>
              <a:t>ከርስኪ</a:t>
            </a:r>
            <a:endParaRPr lang="en-CA" sz="4600" b="1" dirty="0" smtClean="0"/>
          </a:p>
          <a:p>
            <a:endParaRPr lang="en-CA" sz="1400" b="1" dirty="0" smtClean="0"/>
          </a:p>
          <a:p>
            <a:endParaRPr lang="en-CA" sz="1400" b="1" dirty="0" smtClean="0"/>
          </a:p>
          <a:p>
            <a:r>
              <a:rPr lang="en-CA" sz="4600" dirty="0" err="1">
                <a:solidFill>
                  <a:srgbClr val="FF0000"/>
                </a:solidFill>
              </a:rPr>
              <a:t>ይ.ካ</a:t>
            </a:r>
            <a:r>
              <a:rPr lang="en-CA" sz="4600" dirty="0">
                <a:solidFill>
                  <a:srgbClr val="FF0000"/>
                </a:solidFill>
              </a:rPr>
              <a:t>. </a:t>
            </a:r>
            <a:r>
              <a:rPr lang="en-CA" sz="4600" dirty="0" err="1" smtClean="0"/>
              <a:t>ሰአሊ</a:t>
            </a:r>
            <a:r>
              <a:rPr lang="en-CA" sz="4600" dirty="0" smtClean="0"/>
              <a:t> </a:t>
            </a:r>
            <a:r>
              <a:rPr lang="en-CA" sz="4600" dirty="0" err="1" smtClean="0"/>
              <a:t>ለነ</a:t>
            </a:r>
            <a:r>
              <a:rPr lang="en-CA" sz="4600" dirty="0" smtClean="0"/>
              <a:t> </a:t>
            </a:r>
            <a:r>
              <a:rPr lang="en-CA" sz="4600" dirty="0" err="1" smtClean="0"/>
              <a:t>ሃበ</a:t>
            </a:r>
            <a:r>
              <a:rPr lang="en-CA" sz="4600" dirty="0" smtClean="0"/>
              <a:t> </a:t>
            </a:r>
            <a:r>
              <a:rPr lang="en-CA" sz="4600" dirty="0" err="1" smtClean="0"/>
              <a:t>ክርስቶስ</a:t>
            </a:r>
            <a:r>
              <a:rPr lang="en-CA" sz="4600" dirty="0" smtClean="0"/>
              <a:t> </a:t>
            </a:r>
            <a:r>
              <a:rPr lang="en-CA" sz="4600" dirty="0" err="1" smtClean="0"/>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smtClean="0"/>
              <a:t>ከመ</a:t>
            </a:r>
            <a:r>
              <a:rPr lang="en-CA" sz="4600" b="1" dirty="0" smtClean="0"/>
              <a:t> </a:t>
            </a:r>
            <a:r>
              <a:rPr lang="en-CA" sz="4600" b="1" dirty="0" err="1" smtClean="0"/>
              <a:t>ይሥረይ</a:t>
            </a:r>
            <a:r>
              <a:rPr lang="en-CA" sz="4600" b="1" dirty="0" smtClean="0"/>
              <a:t> </a:t>
            </a:r>
            <a:r>
              <a:rPr lang="en-CA" sz="4600" b="1" dirty="0" err="1" smtClean="0"/>
              <a:t>ለነ</a:t>
            </a:r>
            <a:r>
              <a:rPr lang="en-CA" sz="4600" b="1" dirty="0" smtClean="0"/>
              <a:t> </a:t>
            </a:r>
            <a:r>
              <a:rPr lang="en-CA" sz="4600" b="1" dirty="0" err="1" smtClean="0"/>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a:t>
            </a:r>
            <a:r>
              <a:rPr lang="en-CA" sz="4600" dirty="0" smtClean="0">
                <a:solidFill>
                  <a:srgbClr val="FFC000"/>
                </a:solidFill>
              </a:rPr>
              <a:t> </a:t>
            </a:r>
            <a:r>
              <a:rPr lang="en-CA" sz="4600" dirty="0" err="1" smtClean="0"/>
              <a:t>ንስኺ</a:t>
            </a:r>
            <a:r>
              <a:rPr lang="en-CA" sz="4600" dirty="0" smtClean="0"/>
              <a:t> </a:t>
            </a:r>
            <a:r>
              <a:rPr lang="en-CA" sz="4600" dirty="0" err="1" smtClean="0"/>
              <a:t>ካብ</a:t>
            </a:r>
            <a:r>
              <a:rPr lang="en-CA" sz="4600" dirty="0" smtClean="0"/>
              <a:t> </a:t>
            </a:r>
            <a:r>
              <a:rPr lang="en-CA" sz="4600" dirty="0" err="1" smtClean="0"/>
              <a:t>ኣንስቲ</a:t>
            </a:r>
            <a:r>
              <a:rPr lang="en-CA" sz="4600" dirty="0" smtClean="0"/>
              <a:t> </a:t>
            </a:r>
            <a:r>
              <a:rPr lang="en-CA" sz="4600" dirty="0" err="1" smtClean="0"/>
              <a:t>ብርኽቲ</a:t>
            </a:r>
            <a:r>
              <a:rPr lang="en-CA" sz="4600" dirty="0" smtClean="0"/>
              <a:t> </a:t>
            </a:r>
            <a:r>
              <a:rPr lang="en-CA" sz="4600" dirty="0" err="1" smtClean="0"/>
              <a:t>ኢኺ</a:t>
            </a:r>
            <a:endParaRPr lang="en-CA" sz="4600" dirty="0" smtClean="0"/>
          </a:p>
          <a:p>
            <a:r>
              <a:rPr lang="en-CA" sz="4600" dirty="0" err="1" smtClean="0">
                <a:solidFill>
                  <a:srgbClr val="FFFF00"/>
                </a:solidFill>
              </a:rPr>
              <a:t>ይ.ሕ</a:t>
            </a:r>
            <a:r>
              <a:rPr lang="en-CA" sz="4600" dirty="0" smtClean="0">
                <a:solidFill>
                  <a:srgbClr val="FFFF00"/>
                </a:solidFill>
              </a:rPr>
              <a:t>. </a:t>
            </a:r>
            <a:r>
              <a:rPr lang="en-CA" sz="4600" dirty="0" err="1" smtClean="0"/>
              <a:t>ፍረ</a:t>
            </a:r>
            <a:r>
              <a:rPr lang="en-CA" sz="4600" dirty="0" smtClean="0"/>
              <a:t> </a:t>
            </a:r>
            <a:r>
              <a:rPr lang="en-CA" sz="4600" dirty="0" err="1" smtClean="0"/>
              <a:t>ከርስኺውን</a:t>
            </a:r>
            <a:r>
              <a:rPr lang="en-CA" sz="4600" dirty="0" smtClean="0"/>
              <a:t> </a:t>
            </a:r>
            <a:r>
              <a:rPr lang="en-CA" sz="4600" dirty="0" err="1" smtClean="0"/>
              <a:t>ቡሩኽ</a:t>
            </a:r>
            <a:r>
              <a:rPr lang="en-CA" sz="4600" dirty="0" smtClean="0"/>
              <a:t> </a:t>
            </a:r>
            <a:r>
              <a:rPr lang="en-CA" sz="4600" dirty="0" err="1" smtClean="0"/>
              <a:t>እዩ</a:t>
            </a:r>
            <a:r>
              <a:rPr lang="en-CA" sz="4600" dirty="0" smtClean="0"/>
              <a:t>።</a:t>
            </a:r>
          </a:p>
          <a:p>
            <a:endParaRPr lang="en-CA" sz="1400" dirty="0" smtClean="0"/>
          </a:p>
          <a:p>
            <a:r>
              <a:rPr lang="en-CA" sz="4600" dirty="0" err="1">
                <a:solidFill>
                  <a:srgbClr val="FF0000"/>
                </a:solidFill>
              </a:rPr>
              <a:t>ይ.ካ</a:t>
            </a:r>
            <a:r>
              <a:rPr lang="en-CA" sz="4600" dirty="0">
                <a:solidFill>
                  <a:srgbClr val="FF0000"/>
                </a:solidFill>
              </a:rPr>
              <a:t>. </a:t>
            </a:r>
            <a:r>
              <a:rPr lang="en-CA" sz="4600" dirty="0" err="1" smtClean="0"/>
              <a:t>ናብ</a:t>
            </a:r>
            <a:r>
              <a:rPr lang="en-CA" sz="4600" dirty="0" smtClean="0"/>
              <a:t> </a:t>
            </a:r>
            <a:r>
              <a:rPr lang="en-CA" sz="4600" dirty="0" err="1" smtClean="0"/>
              <a:t>ክርስቶስ</a:t>
            </a:r>
            <a:r>
              <a:rPr lang="en-CA" sz="4600" dirty="0" smtClean="0"/>
              <a:t> </a:t>
            </a:r>
            <a:r>
              <a:rPr lang="en-CA" sz="4600" dirty="0" err="1" smtClean="0"/>
              <a:t>ወድኺ</a:t>
            </a:r>
            <a:r>
              <a:rPr lang="en-CA" sz="4600" dirty="0" smtClean="0"/>
              <a:t> </a:t>
            </a:r>
            <a:r>
              <a:rPr lang="en-CA" sz="4600" dirty="0" err="1" smtClean="0"/>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smtClean="0"/>
              <a:t>ሓጢኣትና</a:t>
            </a:r>
            <a:r>
              <a:rPr lang="en-CA" sz="4600" dirty="0" smtClean="0"/>
              <a:t> </a:t>
            </a:r>
            <a:r>
              <a:rPr lang="en-CA" sz="4600" dirty="0" err="1" smtClean="0"/>
              <a:t>ክሓድገልና</a:t>
            </a:r>
            <a:endParaRPr lang="en-CA" sz="4600" dirty="0"/>
          </a:p>
          <a:p>
            <a:endParaRPr lang="en-CA" sz="4500" dirty="0" smtClean="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smtClean="0">
                <a:uFill>
                  <a:solidFill>
                    <a:srgbClr val="0329D6"/>
                  </a:solidFill>
                </a:uFill>
              </a:rPr>
              <a:t>And </a:t>
            </a:r>
            <a:r>
              <a:rPr lang="en-US" sz="4000" dirty="0">
                <a:uFill>
                  <a:solidFill>
                    <a:srgbClr val="0329D6"/>
                  </a:solidFill>
                </a:uFill>
              </a:rPr>
              <a:t>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b="1" dirty="0" smtClean="0">
                <a:solidFill>
                  <a:srgbClr val="FFFF00"/>
                </a:solidFill>
                <a:uFill>
                  <a:solidFill>
                    <a:srgbClr val="0329D6"/>
                  </a:solidFill>
                </a:uFill>
              </a:rPr>
              <a:t>:</a:t>
            </a:r>
            <a:r>
              <a:rPr lang="en-US" sz="4000" dirty="0" smtClean="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918941"/>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smtClean="0">
                <a:solidFill>
                  <a:srgbClr val="FF0000"/>
                </a:solidFill>
              </a:rPr>
              <a:t>ይ.ካ</a:t>
            </a:r>
            <a:r>
              <a:rPr lang="en-CA" sz="4100" dirty="0" smtClean="0">
                <a:solidFill>
                  <a:srgbClr val="FF0000"/>
                </a:solidFill>
              </a:rPr>
              <a:t>. </a:t>
            </a:r>
            <a:r>
              <a:rPr lang="en-CA" sz="4100" dirty="0" smtClean="0">
                <a:solidFill>
                  <a:srgbClr val="FFC000"/>
                </a:solidFill>
              </a:rPr>
              <a:t> </a:t>
            </a:r>
            <a:r>
              <a:rPr lang="en-CA" sz="4100" dirty="0" err="1" smtClean="0"/>
              <a:t>ስብሐት</a:t>
            </a:r>
            <a:r>
              <a:rPr lang="en-CA" sz="4100" dirty="0" smtClean="0"/>
              <a:t> </a:t>
            </a:r>
            <a:r>
              <a:rPr lang="en-CA" sz="4100" dirty="0" err="1" smtClean="0"/>
              <a:t>ወክብር</a:t>
            </a:r>
            <a:r>
              <a:rPr lang="en-CA" sz="4100" dirty="0" smtClean="0"/>
              <a:t> </a:t>
            </a:r>
            <a:r>
              <a:rPr lang="en-CA" sz="4100" dirty="0" err="1" smtClean="0"/>
              <a:t>ለሥሉስ</a:t>
            </a:r>
            <a:r>
              <a:rPr lang="en-CA" sz="4100" dirty="0" smtClean="0"/>
              <a:t> </a:t>
            </a:r>
            <a:r>
              <a:rPr lang="en-CA" sz="4100" dirty="0" err="1" smtClean="0"/>
              <a:t>ቅዱስ</a:t>
            </a:r>
            <a:r>
              <a:rPr lang="en-CA" sz="4100" dirty="0" smtClean="0"/>
              <a:t> </a:t>
            </a:r>
            <a:r>
              <a:rPr lang="en-CA" sz="4100" dirty="0" err="1" smtClean="0"/>
              <a:t>ይደሉ</a:t>
            </a:r>
            <a:endParaRPr lang="en-CA" sz="4100" dirty="0"/>
          </a:p>
          <a:p>
            <a:r>
              <a:rPr lang="en-CA" sz="4100" b="1" dirty="0" err="1" smtClean="0">
                <a:solidFill>
                  <a:srgbClr val="FFFF00"/>
                </a:solidFill>
              </a:rPr>
              <a:t>ይ.ሕ</a:t>
            </a:r>
            <a:r>
              <a:rPr lang="en-CA" sz="4100" b="1" dirty="0" smtClean="0">
                <a:solidFill>
                  <a:srgbClr val="FFFF00"/>
                </a:solidFill>
              </a:rPr>
              <a:t>. </a:t>
            </a:r>
            <a:r>
              <a:rPr lang="en-CA" sz="4100" b="1" dirty="0" err="1" smtClean="0"/>
              <a:t>ይደልዎሙ</a:t>
            </a:r>
            <a:r>
              <a:rPr lang="en-CA" sz="4100" b="1" dirty="0" smtClean="0"/>
              <a:t> </a:t>
            </a:r>
            <a:r>
              <a:rPr lang="en-CA" sz="4100" b="1" dirty="0" err="1" smtClean="0"/>
              <a:t>ለአብ</a:t>
            </a:r>
            <a:r>
              <a:rPr lang="en-CA" sz="4100" b="1" dirty="0" smtClean="0"/>
              <a:t> </a:t>
            </a:r>
            <a:r>
              <a:rPr lang="en-CA" sz="4100" b="1" dirty="0" err="1" smtClean="0"/>
              <a:t>ወወልድ</a:t>
            </a:r>
            <a:r>
              <a:rPr lang="en-CA" sz="4100" b="1" dirty="0" smtClean="0"/>
              <a:t> </a:t>
            </a:r>
            <a:r>
              <a:rPr lang="en-CA" sz="4100" b="1" dirty="0" err="1" smtClean="0"/>
              <a:t>ወመንፈስ</a:t>
            </a:r>
            <a:r>
              <a:rPr lang="en-CA" sz="4100" b="1" dirty="0" smtClean="0"/>
              <a:t> </a:t>
            </a:r>
            <a:r>
              <a:rPr lang="en-CA" sz="4100" b="1" dirty="0" err="1" smtClean="0"/>
              <a:t>ቅዱስ</a:t>
            </a:r>
            <a:endParaRPr lang="en-CA" sz="4100" b="1" dirty="0" smtClean="0"/>
          </a:p>
          <a:p>
            <a:r>
              <a:rPr lang="en-CA" sz="4100" dirty="0" err="1">
                <a:solidFill>
                  <a:srgbClr val="FF0000"/>
                </a:solidFill>
              </a:rPr>
              <a:t>ይ.ካ</a:t>
            </a:r>
            <a:r>
              <a:rPr lang="en-CA" sz="4100" dirty="0">
                <a:solidFill>
                  <a:srgbClr val="FF0000"/>
                </a:solidFill>
              </a:rPr>
              <a:t>. </a:t>
            </a:r>
            <a:r>
              <a:rPr lang="en-CA" sz="4100" dirty="0" err="1" smtClean="0"/>
              <a:t>አብ</a:t>
            </a:r>
            <a:r>
              <a:rPr lang="en-CA" sz="4100" dirty="0" smtClean="0"/>
              <a:t> </a:t>
            </a:r>
            <a:r>
              <a:rPr lang="en-CA" sz="4100" dirty="0" err="1" smtClean="0"/>
              <a:t>ወወልድ</a:t>
            </a:r>
            <a:r>
              <a:rPr lang="en-CA" sz="4100" dirty="0" smtClean="0"/>
              <a:t> </a:t>
            </a:r>
            <a:r>
              <a:rPr lang="en-CA" sz="4100" dirty="0" err="1" smtClean="0"/>
              <a:t>ወመንፈስ</a:t>
            </a:r>
            <a:r>
              <a:rPr lang="en-CA" sz="4100" dirty="0" smtClean="0"/>
              <a:t> </a:t>
            </a:r>
            <a:r>
              <a:rPr lang="en-CA" sz="4100" dirty="0" err="1" smtClean="0"/>
              <a:t>ቅዱስ</a:t>
            </a:r>
            <a:r>
              <a:rPr lang="en-CA" sz="4100" dirty="0" smtClean="0"/>
              <a:t> </a:t>
            </a:r>
            <a:r>
              <a:rPr lang="en-CA" sz="4100" dirty="0" err="1" smtClean="0"/>
              <a:t>ዕሩይ</a:t>
            </a:r>
            <a:r>
              <a:rPr lang="en-CA" sz="4100" dirty="0" smtClean="0"/>
              <a:t> </a:t>
            </a:r>
            <a:r>
              <a:rPr lang="en-CA" sz="4100" dirty="0" err="1" smtClean="0"/>
              <a:t>ኵሎ</a:t>
            </a:r>
            <a:r>
              <a:rPr lang="en-CA" sz="4100" dirty="0" smtClean="0"/>
              <a:t> </a:t>
            </a:r>
            <a:r>
              <a:rPr lang="en-CA" sz="4100" dirty="0" err="1" smtClean="0"/>
              <a:t>ጊዜ</a:t>
            </a:r>
            <a:r>
              <a:rPr lang="en-CA" sz="4100" dirty="0" smtClean="0"/>
              <a:t> </a:t>
            </a:r>
            <a:r>
              <a:rPr lang="en-CA" sz="4100" dirty="0" err="1" smtClean="0"/>
              <a:t>ይእዜኒ</a:t>
            </a:r>
            <a:r>
              <a:rPr lang="en-CA" sz="4100" dirty="0" smtClean="0"/>
              <a:t> </a:t>
            </a:r>
            <a:r>
              <a:rPr lang="en-CA" sz="4100" dirty="0" err="1" smtClean="0"/>
              <a:t>ወዘልፈንኒወለዓለም</a:t>
            </a:r>
            <a:r>
              <a:rPr lang="en-CA" sz="4100" dirty="0" smtClean="0"/>
              <a:t> </a:t>
            </a:r>
            <a:r>
              <a:rPr lang="en-CA" sz="4100" dirty="0" err="1" smtClean="0"/>
              <a:t>ዓለም</a:t>
            </a:r>
            <a:r>
              <a:rPr lang="en-CA" sz="4100" dirty="0" smtClean="0"/>
              <a:t>።</a:t>
            </a:r>
            <a:endParaRPr lang="en-CA" sz="4100" dirty="0"/>
          </a:p>
          <a:p>
            <a:r>
              <a:rPr lang="en-CA" sz="4100" b="1" dirty="0" err="1">
                <a:solidFill>
                  <a:srgbClr val="FFFF00"/>
                </a:solidFill>
              </a:rPr>
              <a:t>ይ.ሕ</a:t>
            </a:r>
            <a:r>
              <a:rPr lang="en-CA" sz="4100" b="1" dirty="0">
                <a:solidFill>
                  <a:srgbClr val="FFFF00"/>
                </a:solidFill>
              </a:rPr>
              <a:t>. </a:t>
            </a:r>
            <a:r>
              <a:rPr lang="en-CA" sz="4100" b="1" dirty="0" err="1" smtClean="0"/>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300" dirty="0" smtClean="0">
                <a:solidFill>
                  <a:srgbClr val="FFC0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ክብ</a:t>
            </a:r>
            <a:endParaRPr lang="en-CA" sz="4300" dirty="0" smtClean="0"/>
          </a:p>
          <a:p>
            <a:r>
              <a:rPr lang="en-CA" sz="4300" dirty="0" err="1" smtClean="0"/>
              <a:t>ርን</a:t>
            </a:r>
            <a:r>
              <a:rPr lang="en-CA" sz="4300" dirty="0" smtClean="0"/>
              <a:t> </a:t>
            </a:r>
            <a:r>
              <a:rPr lang="en-CA" sz="4300" dirty="0" err="1" smtClean="0"/>
              <a:t>ምስጋናን</a:t>
            </a:r>
            <a:r>
              <a:rPr lang="en-CA" sz="4300" dirty="0" smtClean="0"/>
              <a:t> </a:t>
            </a:r>
            <a:r>
              <a:rPr lang="en-CA" sz="4300" dirty="0" err="1" smtClean="0"/>
              <a:t>ይኹን</a:t>
            </a:r>
            <a:r>
              <a:rPr lang="en-CA" sz="4300" dirty="0" smtClean="0"/>
              <a:t> </a:t>
            </a:r>
          </a:p>
          <a:p>
            <a:r>
              <a:rPr lang="en-CA" sz="4300" dirty="0" err="1" smtClean="0">
                <a:solidFill>
                  <a:srgbClr val="FFFF00"/>
                </a:solidFill>
              </a:rPr>
              <a:t>ይ.ሕ</a:t>
            </a:r>
            <a:r>
              <a:rPr lang="en-CA" sz="4300" dirty="0" smtClean="0">
                <a:solidFill>
                  <a:srgbClr val="FFFF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ይግባእ</a:t>
            </a:r>
            <a:endParaRPr lang="en-CA" sz="4300" dirty="0" smtClean="0"/>
          </a:p>
          <a:p>
            <a:endParaRPr lang="en-CA" sz="1400" dirty="0" smtClean="0"/>
          </a:p>
          <a:p>
            <a:r>
              <a:rPr lang="en-CA" sz="4300" dirty="0" err="1" smtClean="0">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smtClean="0"/>
              <a:t>ቅዱስን</a:t>
            </a:r>
            <a:r>
              <a:rPr lang="en-CA" sz="4300" dirty="0" smtClean="0"/>
              <a:t> </a:t>
            </a:r>
            <a:r>
              <a:rPr lang="en-CA" sz="4300" dirty="0" err="1" smtClean="0"/>
              <a:t>ሎምን</a:t>
            </a:r>
            <a:r>
              <a:rPr lang="en-CA" sz="4300" dirty="0" smtClean="0"/>
              <a:t> </a:t>
            </a:r>
            <a:r>
              <a:rPr lang="en-CA" sz="4300" dirty="0" err="1" smtClean="0"/>
              <a:t>ኩሉ</a:t>
            </a:r>
            <a:r>
              <a:rPr lang="en-CA" sz="4300" dirty="0" smtClean="0"/>
              <a:t> </a:t>
            </a:r>
            <a:r>
              <a:rPr lang="en-CA" sz="4300" dirty="0" err="1" smtClean="0"/>
              <a:t>ሳዕን</a:t>
            </a:r>
            <a:r>
              <a:rPr lang="en-CA" sz="4300" dirty="0" smtClean="0"/>
              <a:t> </a:t>
            </a:r>
            <a:r>
              <a:rPr lang="en-CA" sz="4300" dirty="0" err="1" smtClean="0"/>
              <a:t>ንዘልኣለም</a:t>
            </a:r>
            <a:r>
              <a:rPr lang="en-CA" sz="4300" dirty="0" smtClean="0"/>
              <a:t> </a:t>
            </a:r>
            <a:r>
              <a:rPr lang="en-CA" sz="4300" dirty="0" err="1" smtClean="0"/>
              <a:t>ዓለም</a:t>
            </a:r>
            <a:r>
              <a:rPr lang="en-CA" sz="4300" dirty="0" smtClean="0"/>
              <a:t>። </a:t>
            </a:r>
            <a:r>
              <a:rPr lang="en-CA" sz="4300" dirty="0" err="1" smtClean="0">
                <a:solidFill>
                  <a:srgbClr val="FFFF00"/>
                </a:solidFill>
              </a:rPr>
              <a:t>ይ.ሕ</a:t>
            </a:r>
            <a:r>
              <a:rPr lang="en-CA" sz="4300" dirty="0">
                <a:solidFill>
                  <a:srgbClr val="FFFF00"/>
                </a:solidFill>
              </a:rPr>
              <a:t>. </a:t>
            </a:r>
            <a:r>
              <a:rPr lang="en-CA" sz="4300" dirty="0" err="1" smtClean="0"/>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b="1" dirty="0" smtClean="0">
                <a:solidFill>
                  <a:srgbClr val="D84800"/>
                </a:solidFill>
                <a:uFill>
                  <a:solidFill>
                    <a:srgbClr val="D84800"/>
                  </a:solidFill>
                </a:uFill>
              </a:rPr>
              <a:t>:</a:t>
            </a:r>
            <a:r>
              <a:rPr lang="en-US" sz="3500" dirty="0" smtClean="0"/>
              <a:t>  </a:t>
            </a:r>
            <a:r>
              <a:rPr lang="en-US" sz="3500" dirty="0"/>
              <a:t>Glory and honor are due to the Holy </a:t>
            </a:r>
            <a:r>
              <a:rPr lang="en-US" sz="3500" dirty="0" smtClean="0"/>
              <a:t>Trinity.</a:t>
            </a:r>
          </a:p>
          <a:p>
            <a:pPr marL="40639" marR="40639">
              <a:spcBef>
                <a:spcPts val="600"/>
              </a:spcBef>
              <a:buClr>
                <a:srgbClr val="D84800"/>
              </a:buClr>
              <a:buFont typeface="Arial"/>
              <a:defRPr sz="2800"/>
            </a:pPr>
            <a:r>
              <a:rPr lang="en-US" sz="3500" b="1" dirty="0" smtClean="0">
                <a:solidFill>
                  <a:srgbClr val="FFFF00"/>
                </a:solidFill>
                <a:uFill>
                  <a:solidFill>
                    <a:srgbClr val="0329D6"/>
                  </a:solidFill>
                </a:uFill>
              </a:rPr>
              <a:t>People</a:t>
            </a:r>
            <a:r>
              <a:rPr lang="en-US" sz="3500" b="1" u="sng" dirty="0" smtClean="0">
                <a:solidFill>
                  <a:srgbClr val="FFFF00"/>
                </a:solidFill>
                <a:uFill>
                  <a:solidFill>
                    <a:srgbClr val="0329D6"/>
                  </a:solidFill>
                </a:uFill>
              </a:rPr>
              <a:t>:</a:t>
            </a:r>
            <a:r>
              <a:rPr lang="en-US" sz="3500" dirty="0" smtClean="0">
                <a:solidFill>
                  <a:srgbClr val="FFFF00"/>
                </a:solidFill>
                <a:uFill>
                  <a:solidFill>
                    <a:srgbClr val="0329D6"/>
                  </a:solidFill>
                </a:uFill>
              </a:rPr>
              <a:t> </a:t>
            </a:r>
            <a:r>
              <a:rPr lang="en-US" sz="3500" dirty="0">
                <a:solidFill>
                  <a:schemeClr val="tx1">
                    <a:lumMod val="95000"/>
                  </a:schemeClr>
                </a:solidFill>
                <a:uFill>
                  <a:solidFill>
                    <a:srgbClr val="0329D6"/>
                  </a:solidFill>
                </a:uFill>
              </a:rPr>
              <a:t>T</a:t>
            </a:r>
            <a:r>
              <a:rPr lang="en-US" sz="3500" dirty="0" smtClean="0">
                <a:solidFill>
                  <a:schemeClr val="tx1">
                    <a:lumMod val="95000"/>
                  </a:schemeClr>
                </a:solidFill>
                <a:uFill>
                  <a:solidFill>
                    <a:srgbClr val="0329D6"/>
                  </a:solidFill>
                </a:uFill>
              </a:rPr>
              <a:t>he </a:t>
            </a:r>
            <a:r>
              <a:rPr lang="en-US" sz="3500" dirty="0">
                <a:solidFill>
                  <a:schemeClr val="tx1">
                    <a:lumMod val="95000"/>
                  </a:schemeClr>
                </a:solidFill>
                <a:uFill>
                  <a:solidFill>
                    <a:srgbClr val="0329D6"/>
                  </a:solidFill>
                </a:uFill>
              </a:rPr>
              <a:t>Father and the Son and the Holy </a:t>
            </a:r>
            <a:r>
              <a:rPr lang="en-US" sz="3500" dirty="0" smtClean="0">
                <a:solidFill>
                  <a:schemeClr val="tx1">
                    <a:lumMod val="95000"/>
                  </a:schemeClr>
                </a:solidFill>
                <a:uFill>
                  <a:solidFill>
                    <a:srgbClr val="0329D6"/>
                  </a:solidFill>
                </a:uFill>
              </a:rPr>
              <a:t>Spirit art worthy.</a:t>
            </a:r>
            <a:endParaRPr lang="en-US" sz="35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a:t>
            </a:r>
            <a:r>
              <a:rPr lang="en-US" sz="3500" dirty="0" smtClean="0"/>
              <a:t>The Father </a:t>
            </a:r>
            <a:r>
              <a:rPr lang="en-US" sz="3500" dirty="0"/>
              <a:t>and the Son and the Holy Spirit, always equal, </a:t>
            </a:r>
            <a:r>
              <a:rPr lang="en-US" sz="3500" dirty="0" smtClean="0"/>
              <a:t>both </a:t>
            </a:r>
            <a:r>
              <a:rPr lang="en-US" sz="3500" dirty="0"/>
              <a:t>now and </a:t>
            </a:r>
            <a:r>
              <a:rPr lang="en-US" sz="3500" dirty="0" smtClean="0"/>
              <a:t>unto the ages of ages.  </a:t>
            </a:r>
            <a:endParaRPr lang="en-US" sz="3500" dirty="0"/>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84321"/>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ገቢዖ</a:t>
            </a:r>
            <a:r>
              <a:rPr lang="en-CA" sz="2000" dirty="0" smtClean="0">
                <a:solidFill>
                  <a:srgbClr val="FFC000"/>
                </a:solidFill>
              </a:rPr>
              <a:t> </a:t>
            </a:r>
            <a:r>
              <a:rPr lang="en-CA" sz="2000" dirty="0" err="1" smtClean="0">
                <a:solidFill>
                  <a:srgbClr val="FFC000"/>
                </a:solidFill>
              </a:rPr>
              <a:t>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 </a:t>
            </a:r>
            <a:r>
              <a:rPr lang="en-CA" sz="2000" dirty="0" err="1" smtClean="0">
                <a:solidFill>
                  <a:srgbClr val="FFC000"/>
                </a:solidFill>
              </a:rPr>
              <a:t>ወያዕርግ</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ርእሰ</a:t>
            </a:r>
            <a:r>
              <a:rPr lang="en-CA" sz="2000" dirty="0" smtClean="0">
                <a:solidFill>
                  <a:srgbClr val="FFC000"/>
                </a:solidFill>
              </a:rPr>
              <a:t> </a:t>
            </a:r>
            <a:r>
              <a:rPr lang="en-CA" sz="2000" dirty="0" err="1" smtClean="0">
                <a:solidFill>
                  <a:srgbClr val="FFC000"/>
                </a:solidFill>
              </a:rPr>
              <a:t>ምሥዋዕ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r>
              <a:rPr lang="en-CA" sz="2000" dirty="0" smtClean="0">
                <a:solidFill>
                  <a:srgbClr val="FFC000"/>
                </a:solidFill>
              </a:rPr>
              <a:t>፣</a:t>
            </a: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smtClean="0"/>
              <a:t>ኦ </a:t>
            </a:r>
            <a:r>
              <a:rPr lang="en-CA" sz="4500" dirty="0" err="1" smtClean="0"/>
              <a:t>ተወካፌ</a:t>
            </a:r>
            <a:r>
              <a:rPr lang="en-CA" sz="4500" dirty="0" smtClean="0"/>
              <a:t> </a:t>
            </a:r>
            <a:r>
              <a:rPr lang="en-CA" sz="4500" dirty="0" err="1" smtClean="0"/>
              <a:t>ንስሓ</a:t>
            </a:r>
            <a:r>
              <a:rPr lang="en-CA" sz="4500" dirty="0" smtClean="0"/>
              <a:t> </a:t>
            </a:r>
            <a:r>
              <a:rPr lang="en-CA" sz="4500" dirty="0" err="1" smtClean="0"/>
              <a:t>ወሠራዬ</a:t>
            </a:r>
            <a:r>
              <a:rPr lang="en-CA" sz="4500" dirty="0" smtClean="0"/>
              <a:t> </a:t>
            </a:r>
            <a:r>
              <a:rPr lang="en-CA" sz="4500" dirty="0" err="1" smtClean="0"/>
              <a:t>ኃጢአት</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ሥረይ</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a:t>
            </a:r>
          </a:p>
          <a:p>
            <a:r>
              <a:rPr lang="en-CA" sz="1400" dirty="0" smtClean="0">
                <a:solidFill>
                  <a:srgbClr val="FFC000"/>
                </a:solidFill>
              </a:rPr>
              <a:t>፻፴. </a:t>
            </a:r>
            <a:r>
              <a:rPr lang="en-CA" sz="4500" dirty="0" err="1" smtClean="0"/>
              <a:t>ወተወከፍ</a:t>
            </a:r>
            <a:r>
              <a:rPr lang="en-CA" sz="4500" dirty="0" smtClean="0"/>
              <a:t> </a:t>
            </a:r>
            <a:r>
              <a:rPr lang="en-CA" sz="4500" dirty="0" err="1" smtClean="0"/>
              <a:t>ንስሓሆሙ</a:t>
            </a:r>
            <a:r>
              <a:rPr lang="en-CA" sz="4500" dirty="0" smtClean="0"/>
              <a:t> </a:t>
            </a:r>
            <a:r>
              <a:rPr lang="en-CA" sz="4500" dirty="0" err="1" smtClean="0"/>
              <a:t>ለእሉ</a:t>
            </a:r>
            <a:r>
              <a:rPr lang="en-CA" sz="4500" dirty="0" smtClean="0"/>
              <a:t> </a:t>
            </a:r>
            <a:r>
              <a:rPr lang="en-CA" sz="4400" b="1" dirty="0" smtClean="0"/>
              <a:t> </a:t>
            </a:r>
            <a:endParaRPr lang="en-CA" sz="4400" b="1" dirty="0"/>
          </a:p>
        </p:txBody>
      </p:sp>
      <p:sp>
        <p:nvSpPr>
          <p:cNvPr id="3" name="Rectangle 2"/>
          <p:cNvSpPr/>
          <p:nvPr/>
        </p:nvSpPr>
        <p:spPr>
          <a:xfrm>
            <a:off x="4026632" y="-79653"/>
            <a:ext cx="4028017" cy="6832640"/>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ልዕሊ</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እናዞረ</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የዕርግ</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a:t>
            </a:r>
          </a:p>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129. </a:t>
            </a:r>
            <a:r>
              <a:rPr lang="en-CA" sz="4200" dirty="0" smtClean="0"/>
              <a:t>ኦ </a:t>
            </a:r>
            <a:r>
              <a:rPr lang="en-CA" sz="4200" dirty="0" err="1" smtClean="0"/>
              <a:t>ኃዳግ</a:t>
            </a:r>
            <a:r>
              <a:rPr lang="en-CA" sz="4200" dirty="0" smtClean="0"/>
              <a:t> </a:t>
            </a:r>
            <a:r>
              <a:rPr lang="en-CA" sz="4200" dirty="0" err="1" smtClean="0"/>
              <a:t>ኃጢኣት</a:t>
            </a:r>
            <a:r>
              <a:rPr lang="en-CA" sz="4200" dirty="0" smtClean="0"/>
              <a:t>፥ </a:t>
            </a:r>
            <a:r>
              <a:rPr lang="en-CA" sz="4200" dirty="0" err="1" smtClean="0"/>
              <a:t>ተቐባል</a:t>
            </a:r>
            <a:r>
              <a:rPr lang="en-CA" sz="4200" dirty="0" smtClean="0"/>
              <a:t> </a:t>
            </a:r>
            <a:r>
              <a:rPr lang="en-CA" sz="4200" dirty="0" err="1" smtClean="0"/>
              <a:t>ንስሓ</a:t>
            </a:r>
            <a:r>
              <a:rPr lang="en-CA" sz="4200" dirty="0" smtClean="0"/>
              <a:t> </a:t>
            </a:r>
            <a:r>
              <a:rPr lang="en-CA" sz="4200" dirty="0" err="1" smtClean="0"/>
              <a:t>ኢየሱስ</a:t>
            </a:r>
            <a:r>
              <a:rPr lang="en-CA" sz="4200" dirty="0" smtClean="0"/>
              <a:t> </a:t>
            </a:r>
            <a:r>
              <a:rPr lang="en-CA" sz="4200" dirty="0" err="1" smtClean="0"/>
              <a:t>ክርስቶስ</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ህዝብኻን</a:t>
            </a:r>
            <a:r>
              <a:rPr lang="en-CA" sz="4200" dirty="0" smtClean="0"/>
              <a:t> </a:t>
            </a:r>
            <a:r>
              <a:rPr lang="en-CA" sz="4200" dirty="0" err="1" smtClean="0"/>
              <a:t>ይቕረ</a:t>
            </a:r>
            <a:r>
              <a:rPr lang="en-CA" sz="4200" dirty="0" smtClean="0"/>
              <a:t> </a:t>
            </a:r>
            <a:r>
              <a:rPr lang="en-CA" sz="4200" dirty="0" err="1" smtClean="0"/>
              <a:t>በል</a:t>
            </a:r>
            <a:r>
              <a:rPr lang="en-CA" sz="4200" dirty="0" smtClean="0"/>
              <a:t>።</a:t>
            </a:r>
          </a:p>
          <a:p>
            <a:r>
              <a:rPr lang="en-CA" sz="1400" dirty="0" smtClean="0">
                <a:solidFill>
                  <a:srgbClr val="FFC000"/>
                </a:solidFill>
              </a:rPr>
              <a:t>130. </a:t>
            </a:r>
            <a:r>
              <a:rPr lang="en-CA" sz="4200" dirty="0" err="1" smtClean="0"/>
              <a:t>ናይዞም</a:t>
            </a:r>
            <a:r>
              <a:rPr lang="en-CA" sz="4200" dirty="0" smtClean="0"/>
              <a:t> </a:t>
            </a:r>
            <a:r>
              <a:rPr lang="en-CA" sz="4200" dirty="0" err="1" smtClean="0"/>
              <a:t>ባሮትካ</a:t>
            </a:r>
            <a:r>
              <a:rPr lang="en-CA" sz="4200" dirty="0" smtClean="0"/>
              <a:t>፥ </a:t>
            </a:r>
            <a:r>
              <a:rPr lang="en-CA" sz="4200" dirty="0" err="1" smtClean="0"/>
              <a:t>ሰብኡትን</a:t>
            </a:r>
            <a:r>
              <a:rPr lang="en-CA" sz="4200" dirty="0" smtClean="0"/>
              <a:t> </a:t>
            </a:r>
            <a:r>
              <a:rPr lang="en-CA" sz="4200" dirty="0" err="1" smtClean="0"/>
              <a:t>ኣንስትን</a:t>
            </a:r>
            <a:r>
              <a:rPr lang="en-CA" sz="4200" dirty="0" smtClean="0"/>
              <a:t> </a:t>
            </a:r>
            <a:r>
              <a:rPr lang="en-CA" sz="4200" dirty="0" err="1" smtClean="0"/>
              <a:t>ንስሓ</a:t>
            </a:r>
            <a:r>
              <a:rPr lang="en-CA" sz="4200" dirty="0" smtClean="0"/>
              <a:t> </a:t>
            </a:r>
            <a:r>
              <a:rPr lang="en-CA" sz="4200" dirty="0" err="1" smtClean="0"/>
              <a:t>ድማ</a:t>
            </a:r>
            <a:r>
              <a:rPr lang="en-CA" sz="4200" dirty="0" smtClean="0"/>
              <a:t> </a:t>
            </a:r>
            <a:r>
              <a:rPr lang="en-CA" sz="4200" dirty="0" err="1" smtClean="0"/>
              <a:t>ተቐበል</a:t>
            </a:r>
            <a:r>
              <a:rPr lang="en-CA" sz="4200" dirty="0" smtClean="0"/>
              <a:t>።</a:t>
            </a:r>
            <a:endParaRPr lang="en-CA" sz="4200" dirty="0"/>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129. </a:t>
            </a:r>
            <a:r>
              <a:rPr lang="en-US" sz="3500" dirty="0" smtClean="0">
                <a:uFill>
                  <a:solidFill>
                    <a:srgbClr val="D84800"/>
                  </a:solidFill>
                </a:uFill>
              </a:rPr>
              <a:t>O </a:t>
            </a:r>
            <a:r>
              <a:rPr lang="en-US" sz="3500" dirty="0">
                <a:uFill>
                  <a:solidFill>
                    <a:srgbClr val="D84800"/>
                  </a:solidFill>
                </a:uFill>
              </a:rPr>
              <a:t>accepter of penitence and forgiver </a:t>
            </a:r>
            <a:r>
              <a:rPr lang="en-US" sz="3500" dirty="0" smtClean="0">
                <a:uFill>
                  <a:solidFill>
                    <a:srgbClr val="D84800"/>
                  </a:solidFill>
                </a:uFill>
              </a:rPr>
              <a:t>of sin</a:t>
            </a:r>
            <a:r>
              <a:rPr lang="en-US" sz="3500" dirty="0">
                <a:uFill>
                  <a:solidFill>
                    <a:srgbClr val="D84800"/>
                  </a:solidFill>
                </a:uFill>
              </a:rPr>
              <a:t>, Jesus Christ, forgive my sin and the </a:t>
            </a:r>
            <a:r>
              <a:rPr lang="en-US" sz="3500" dirty="0" smtClean="0">
                <a:uFill>
                  <a:solidFill>
                    <a:srgbClr val="D84800"/>
                  </a:solidFill>
                </a:uFill>
              </a:rPr>
              <a:t>sin of </a:t>
            </a:r>
            <a:r>
              <a:rPr lang="en-US" sz="3500" dirty="0">
                <a:uFill>
                  <a:solidFill>
                    <a:srgbClr val="D84800"/>
                  </a:solidFill>
                </a:uFill>
              </a:rPr>
              <a:t>all Thy people</a:t>
            </a:r>
            <a:r>
              <a:rPr lang="en-US" sz="35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130</a:t>
            </a:r>
            <a:r>
              <a:rPr lang="en-US" sz="1400" dirty="0">
                <a:solidFill>
                  <a:srgbClr val="FFC000"/>
                </a:solidFill>
                <a:uFill>
                  <a:solidFill>
                    <a:srgbClr val="D84800"/>
                  </a:solidFill>
                </a:uFill>
              </a:rPr>
              <a:t>. </a:t>
            </a:r>
            <a:r>
              <a:rPr lang="en-US" sz="3500" dirty="0">
                <a:uFill>
                  <a:solidFill>
                    <a:srgbClr val="D84800"/>
                  </a:solidFill>
                </a:uFill>
              </a:rPr>
              <a:t>And accept the penitence of </a:t>
            </a:r>
            <a:r>
              <a:rPr lang="en-US" sz="3500" dirty="0" smtClean="0">
                <a:uFill>
                  <a:solidFill>
                    <a:srgbClr val="D84800"/>
                  </a:solidFill>
                </a:uFill>
              </a:rPr>
              <a:t>these </a:t>
            </a:r>
          </a:p>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servants and </a:t>
            </a:r>
            <a:r>
              <a:rPr lang="en-US" sz="3500" dirty="0" smtClean="0">
                <a:uFill>
                  <a:solidFill>
                    <a:srgbClr val="D84800"/>
                  </a:solidFill>
                </a:uFill>
              </a:rPr>
              <a:t>handmaids </a:t>
            </a:r>
            <a:r>
              <a:rPr lang="en-US" sz="3500" dirty="0">
                <a:uFill>
                  <a:solidFill>
                    <a:srgbClr val="D84800"/>
                  </a:solidFill>
                </a:uFill>
              </a:rPr>
              <a:t>shine </a:t>
            </a:r>
            <a:r>
              <a:rPr lang="en-US" sz="3500" dirty="0" smtClean="0">
                <a:uFill>
                  <a:solidFill>
                    <a:srgbClr val="D84800"/>
                  </a:solidFill>
                </a:uFill>
              </a:rPr>
              <a:t>upon them </a:t>
            </a:r>
            <a:r>
              <a:rPr lang="en-US" sz="3500" dirty="0">
                <a:uFill>
                  <a:solidFill>
                    <a:srgbClr val="D84800"/>
                  </a:solidFill>
                </a:uFill>
              </a:rPr>
              <a:t>with the light </a:t>
            </a:r>
            <a:r>
              <a:rPr lang="en-US" sz="3500" dirty="0" smtClean="0">
                <a:uFill>
                  <a:solidFill>
                    <a:srgbClr val="D84800"/>
                  </a:solidFill>
                </a:uFill>
              </a:rPr>
              <a:t>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329043"/>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smtClean="0"/>
              <a:t>አግብርትከ</a:t>
            </a:r>
            <a:r>
              <a:rPr lang="en-CA" sz="4500" dirty="0" smtClean="0"/>
              <a:t> </a:t>
            </a:r>
            <a:r>
              <a:rPr lang="en-CA" sz="4500" dirty="0" err="1" smtClean="0"/>
              <a:t>ወአእማ</a:t>
            </a:r>
            <a:endParaRPr lang="en-CA" sz="4500" dirty="0" smtClean="0"/>
          </a:p>
          <a:p>
            <a:r>
              <a:rPr lang="en-CA" sz="4500" dirty="0" err="1" smtClean="0"/>
              <a:t>ቲከ</a:t>
            </a:r>
            <a:r>
              <a:rPr lang="en-CA" sz="4500" dirty="0" smtClean="0"/>
              <a:t> </a:t>
            </a:r>
            <a:r>
              <a:rPr lang="en-CA" sz="4500" dirty="0" err="1" smtClean="0"/>
              <a:t>ወአሥርቅ</a:t>
            </a:r>
            <a:r>
              <a:rPr lang="en-CA" sz="4500" dirty="0" smtClean="0"/>
              <a:t> </a:t>
            </a:r>
            <a:r>
              <a:rPr lang="en-CA" sz="4500" dirty="0" err="1" smtClean="0"/>
              <a:t>ላዕሌ</a:t>
            </a:r>
            <a:endParaRPr lang="en-CA" sz="4500" dirty="0" smtClean="0"/>
          </a:p>
          <a:p>
            <a:r>
              <a:rPr lang="en-CA" sz="4500" dirty="0" err="1" smtClean="0"/>
              <a:t>ሆሙ</a:t>
            </a:r>
            <a:r>
              <a:rPr lang="en-CA" sz="4500" dirty="0" smtClean="0"/>
              <a:t> </a:t>
            </a:r>
            <a:r>
              <a:rPr lang="en-CA" sz="4500" dirty="0" err="1" smtClean="0"/>
              <a:t>ብርሃነ</a:t>
            </a:r>
            <a:r>
              <a:rPr lang="en-CA" sz="4500" dirty="0" smtClean="0"/>
              <a:t> </a:t>
            </a:r>
            <a:r>
              <a:rPr lang="en-CA" sz="4500" dirty="0" err="1" smtClean="0"/>
              <a:t>ጸጋከ</a:t>
            </a:r>
            <a:r>
              <a:rPr lang="en-CA" sz="4500" dirty="0" smtClean="0"/>
              <a:t> </a:t>
            </a:r>
            <a:r>
              <a:rPr lang="en-CA" sz="4500" dirty="0" err="1" smtClean="0"/>
              <a:t>በእንተ</a:t>
            </a:r>
            <a:r>
              <a:rPr lang="en-CA" sz="4500" dirty="0" smtClean="0"/>
              <a:t> </a:t>
            </a:r>
            <a:r>
              <a:rPr lang="en-CA" sz="4500" dirty="0" err="1" smtClean="0"/>
              <a:t>ስምከ</a:t>
            </a:r>
            <a:r>
              <a:rPr lang="en-CA" sz="4500" dirty="0" smtClean="0"/>
              <a:t> </a:t>
            </a:r>
            <a:r>
              <a:rPr lang="en-CA" sz="4500" dirty="0" err="1" smtClean="0"/>
              <a:t>ቅዱስ</a:t>
            </a:r>
            <a:r>
              <a:rPr lang="en-CA" sz="4500" dirty="0" smtClean="0"/>
              <a:t> </a:t>
            </a:r>
            <a:r>
              <a:rPr lang="en-CA" sz="4500" dirty="0" err="1" smtClean="0"/>
              <a:t>ዘተሰምየ</a:t>
            </a:r>
            <a:r>
              <a:rPr lang="en-CA" sz="4500" dirty="0" smtClean="0"/>
              <a:t> </a:t>
            </a:r>
            <a:r>
              <a:rPr lang="en-CA" sz="4500" dirty="0" err="1" smtClean="0"/>
              <a:t>በላዕሌነ</a:t>
            </a:r>
            <a:r>
              <a:rPr lang="en-CA" sz="4500" dirty="0" smtClean="0"/>
              <a:t>። በ፩ </a:t>
            </a:r>
            <a:r>
              <a:rPr lang="en-CA" sz="4500" dirty="0" err="1" smtClean="0"/>
              <a:t>ወልድከ</a:t>
            </a:r>
            <a:r>
              <a:rPr lang="en-CA" sz="4500" dirty="0" smtClean="0"/>
              <a:t> </a:t>
            </a:r>
            <a:r>
              <a:rPr lang="en-CA" sz="4500" dirty="0" err="1" smtClean="0"/>
              <a:t>ዘቦቱ</a:t>
            </a:r>
            <a:r>
              <a:rPr lang="en-CA" sz="4500" dirty="0" smtClean="0"/>
              <a:t> </a:t>
            </a:r>
            <a:r>
              <a:rPr lang="en-CA" sz="4500" dirty="0" err="1" smtClean="0"/>
              <a:t>ለከ</a:t>
            </a:r>
            <a:r>
              <a:rPr lang="en-CA" sz="4500" dirty="0" smtClean="0"/>
              <a:t> </a:t>
            </a:r>
            <a:r>
              <a:rPr lang="en-CA" sz="4500" dirty="0" err="1" smtClean="0"/>
              <a:t>ምስሌሁ</a:t>
            </a:r>
            <a:r>
              <a:rPr lang="en-CA" sz="4500" dirty="0" smtClean="0"/>
              <a:t> </a:t>
            </a:r>
            <a:r>
              <a:rPr lang="en-CA" sz="4500" dirty="0" err="1" smtClean="0"/>
              <a:t>ወምስለ</a:t>
            </a:r>
            <a:r>
              <a:rPr lang="en-CA" sz="4500" dirty="0" smtClean="0"/>
              <a:t> </a:t>
            </a:r>
            <a:r>
              <a:rPr lang="en-CA" sz="4500" dirty="0" err="1" smtClean="0"/>
              <a:t>ቅዱስ</a:t>
            </a:r>
            <a:r>
              <a:rPr lang="en-CA" sz="4500" dirty="0" smtClean="0"/>
              <a:t> </a:t>
            </a:r>
            <a:r>
              <a:rPr lang="en-CA" sz="4500" dirty="0" err="1" smtClean="0"/>
              <a:t>መንፈስ</a:t>
            </a:r>
            <a:r>
              <a:rPr lang="en-CA" sz="4500" dirty="0" smtClean="0"/>
              <a:t> </a:t>
            </a:r>
            <a:r>
              <a:rPr lang="en-CA" sz="4500" dirty="0" err="1" smtClean="0"/>
              <a:t>ይእዜኒ</a:t>
            </a:r>
            <a:r>
              <a:rPr lang="en-CA" sz="4500" dirty="0" smtClean="0"/>
              <a:t> </a:t>
            </a:r>
            <a:r>
              <a:rPr lang="en-CA" sz="4500" dirty="0" err="1" smtClean="0"/>
              <a:t>ወዘልፈኒ</a:t>
            </a:r>
            <a:r>
              <a:rPr lang="en-CA" sz="4500" dirty="0" smtClean="0"/>
              <a:t> </a:t>
            </a:r>
            <a:r>
              <a:rPr lang="en-CA" sz="4500" dirty="0" err="1" smtClean="0"/>
              <a:t>ወለዓለመ</a:t>
            </a:r>
            <a:r>
              <a:rPr lang="en-CA" sz="4500" dirty="0" smtClean="0"/>
              <a:t> </a:t>
            </a:r>
            <a:r>
              <a:rPr lang="en-CA" sz="4500" dirty="0" err="1" smtClean="0"/>
              <a:t>ዓለም</a:t>
            </a:r>
            <a:r>
              <a:rPr lang="en-CA" sz="4500" dirty="0" smtClean="0"/>
              <a:t> </a:t>
            </a:r>
            <a:r>
              <a:rPr lang="en-CA" sz="4500" dirty="0" err="1" smtClean="0"/>
              <a:t>አሜን</a:t>
            </a:r>
            <a:r>
              <a:rPr lang="en-CA" sz="4500" dirty="0" smtClean="0"/>
              <a:t>። </a:t>
            </a:r>
            <a:r>
              <a:rPr lang="en-CA" sz="4400" b="1" dirty="0" smtClean="0"/>
              <a:t> </a:t>
            </a:r>
            <a:endParaRPr lang="en-CA" sz="4400" b="1" dirty="0"/>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t>ምእንቲ</a:t>
            </a:r>
            <a:r>
              <a:rPr lang="en-CA" sz="4200" dirty="0" smtClean="0"/>
              <a:t> </a:t>
            </a:r>
            <a:r>
              <a:rPr lang="en-CA" sz="4200" dirty="0" err="1" smtClean="0"/>
              <a:t>እቲ</a:t>
            </a:r>
            <a:r>
              <a:rPr lang="en-CA" sz="4200" dirty="0" smtClean="0"/>
              <a:t>  </a:t>
            </a:r>
            <a:r>
              <a:rPr lang="en-CA" sz="4200" dirty="0" err="1" smtClean="0"/>
              <a:t>ኣብ</a:t>
            </a:r>
            <a:r>
              <a:rPr lang="en-CA" sz="4200" dirty="0" smtClean="0"/>
              <a:t>  </a:t>
            </a:r>
            <a:r>
              <a:rPr lang="en-CA" sz="4200" dirty="0" err="1" smtClean="0"/>
              <a:t>ልዕ</a:t>
            </a:r>
            <a:endParaRPr lang="en-CA" sz="4200" dirty="0" smtClean="0"/>
          </a:p>
          <a:p>
            <a:r>
              <a:rPr lang="en-CA" sz="4200" dirty="0" err="1" smtClean="0"/>
              <a:t>ሌና</a:t>
            </a:r>
            <a:r>
              <a:rPr lang="en-CA" sz="4200" dirty="0" smtClean="0"/>
              <a:t> </a:t>
            </a:r>
            <a:r>
              <a:rPr lang="en-CA" sz="4200" dirty="0" err="1" smtClean="0"/>
              <a:t>ዝተጸውዐ</a:t>
            </a:r>
            <a:r>
              <a:rPr lang="en-CA" sz="4200" dirty="0" smtClean="0"/>
              <a:t> </a:t>
            </a:r>
            <a:r>
              <a:rPr lang="en-CA" sz="4200" dirty="0" err="1" smtClean="0"/>
              <a:t>ቕዱስ</a:t>
            </a:r>
            <a:r>
              <a:rPr lang="en-CA" sz="4200" dirty="0" smtClean="0"/>
              <a:t> </a:t>
            </a:r>
            <a:r>
              <a:rPr lang="en-CA" sz="4200" dirty="0" err="1" smtClean="0"/>
              <a:t>ስምካ</a:t>
            </a:r>
            <a:r>
              <a:rPr lang="en-CA" sz="4200" dirty="0" smtClean="0"/>
              <a:t> </a:t>
            </a:r>
            <a:r>
              <a:rPr lang="en-CA" sz="4200" dirty="0" err="1" smtClean="0"/>
              <a:t>ኢልካውን</a:t>
            </a:r>
            <a:r>
              <a:rPr lang="en-CA" sz="4200" dirty="0" smtClean="0"/>
              <a:t> </a:t>
            </a:r>
            <a:r>
              <a:rPr lang="en-CA" sz="4200" dirty="0" err="1" smtClean="0"/>
              <a:t>ብር</a:t>
            </a:r>
            <a:endParaRPr lang="en-CA" sz="4200" dirty="0" smtClean="0"/>
          </a:p>
          <a:p>
            <a:r>
              <a:rPr lang="en-CA" sz="4200" dirty="0" err="1" smtClean="0"/>
              <a:t>ሃን</a:t>
            </a:r>
            <a:r>
              <a:rPr lang="en-CA" sz="4200" dirty="0" smtClean="0"/>
              <a:t> </a:t>
            </a:r>
            <a:r>
              <a:rPr lang="en-CA" sz="4200" dirty="0" err="1" smtClean="0"/>
              <a:t>ጸጋኻ</a:t>
            </a:r>
            <a:r>
              <a:rPr lang="en-CA" sz="4200" dirty="0" smtClean="0"/>
              <a:t> </a:t>
            </a:r>
            <a:r>
              <a:rPr lang="en-CA" sz="4200" dirty="0" err="1" smtClean="0"/>
              <a:t>ኣብርሃሎም</a:t>
            </a:r>
            <a:endParaRPr lang="en-CA" sz="4200" dirty="0" smtClean="0"/>
          </a:p>
          <a:p>
            <a:r>
              <a:rPr lang="en-CA" sz="4200" dirty="0" smtClean="0"/>
              <a:t>። </a:t>
            </a:r>
            <a:r>
              <a:rPr lang="en-CA" sz="4200" dirty="0" err="1" smtClean="0"/>
              <a:t>ብሓደ</a:t>
            </a:r>
            <a:r>
              <a:rPr lang="en-CA" sz="4200" dirty="0" smtClean="0"/>
              <a:t> </a:t>
            </a:r>
            <a:r>
              <a:rPr lang="en-CA" sz="4200" dirty="0" err="1" smtClean="0"/>
              <a:t>ወድኻ</a:t>
            </a:r>
            <a:r>
              <a:rPr lang="en-CA" sz="4200" dirty="0" smtClean="0"/>
              <a:t>፥ </a:t>
            </a:r>
            <a:r>
              <a:rPr lang="en-CA" sz="4200" dirty="0" err="1" smtClean="0"/>
              <a:t>ክብ</a:t>
            </a:r>
            <a:endParaRPr lang="en-CA" sz="4200" dirty="0" smtClean="0"/>
          </a:p>
          <a:p>
            <a:r>
              <a:rPr lang="en-CA" sz="4200" dirty="0" err="1" smtClean="0"/>
              <a:t>ርን</a:t>
            </a:r>
            <a:r>
              <a:rPr lang="en-CA" sz="4200" dirty="0" smtClean="0"/>
              <a:t> </a:t>
            </a:r>
            <a:r>
              <a:rPr lang="en-CA" sz="4200" dirty="0" err="1" smtClean="0"/>
              <a:t>ምስጋናን</a:t>
            </a:r>
            <a:r>
              <a:rPr lang="en-CA" sz="4200" dirty="0" smtClean="0"/>
              <a:t> </a:t>
            </a:r>
            <a:r>
              <a:rPr lang="en-CA" sz="4200" dirty="0" err="1" smtClean="0"/>
              <a:t>ምስኡን</a:t>
            </a:r>
            <a:r>
              <a:rPr lang="en-CA" sz="4200" dirty="0" smtClean="0"/>
              <a:t> </a:t>
            </a:r>
            <a:r>
              <a:rPr lang="en-CA" sz="4200" dirty="0" err="1" smtClean="0"/>
              <a:t>ምስ</a:t>
            </a:r>
            <a:r>
              <a:rPr lang="en-CA" sz="4200" dirty="0" smtClean="0"/>
              <a:t> </a:t>
            </a:r>
            <a:r>
              <a:rPr lang="en-CA" sz="4200" dirty="0" err="1" smtClean="0"/>
              <a:t>መንፈስ</a:t>
            </a:r>
            <a:r>
              <a:rPr lang="en-CA" sz="4200" dirty="0" smtClean="0"/>
              <a:t> </a:t>
            </a:r>
            <a:r>
              <a:rPr lang="en-CA" sz="4200" dirty="0" err="1" smtClean="0"/>
              <a:t>ቅዱስ</a:t>
            </a:r>
            <a:r>
              <a:rPr lang="en-CA" sz="4200" dirty="0" smtClean="0"/>
              <a:t> </a:t>
            </a:r>
            <a:r>
              <a:rPr lang="en-CA" sz="4200" dirty="0" err="1" smtClean="0"/>
              <a:t>ብእኡ</a:t>
            </a:r>
            <a:r>
              <a:rPr lang="en-CA" sz="4200" dirty="0" smtClean="0"/>
              <a:t>፥ </a:t>
            </a:r>
            <a:r>
              <a:rPr lang="en-CA" sz="4200" dirty="0" err="1" smtClean="0"/>
              <a:t>ዘሎካ</a:t>
            </a:r>
            <a:r>
              <a:rPr lang="en-CA" sz="4200" dirty="0" smtClean="0"/>
              <a:t> </a:t>
            </a:r>
            <a:r>
              <a:rPr lang="en-CA" sz="4200" dirty="0" err="1" smtClean="0"/>
              <a:t>ሎምን</a:t>
            </a:r>
            <a:r>
              <a:rPr lang="en-CA" sz="4200" dirty="0" smtClean="0"/>
              <a:t> </a:t>
            </a:r>
            <a:r>
              <a:rPr lang="en-CA" sz="4200" dirty="0" err="1" smtClean="0"/>
              <a:t>ኵሉ</a:t>
            </a:r>
            <a:r>
              <a:rPr lang="en-CA" sz="4200" dirty="0" smtClean="0"/>
              <a:t> </a:t>
            </a:r>
            <a:r>
              <a:rPr lang="en-CA" sz="4200" dirty="0" err="1" smtClean="0"/>
              <a:t>ሳዕን</a:t>
            </a:r>
            <a:r>
              <a:rPr lang="en-CA" sz="4200" dirty="0" smtClean="0"/>
              <a:t> </a:t>
            </a:r>
            <a:r>
              <a:rPr lang="en-CA" sz="4200" dirty="0" err="1" smtClean="0"/>
              <a:t>ንዘለዓለም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endParaRPr lang="en-CA" sz="4200" dirty="0"/>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grace, for </a:t>
            </a:r>
            <a:r>
              <a:rPr lang="en-US" sz="3500" dirty="0" smtClean="0">
                <a:uFill>
                  <a:solidFill>
                    <a:srgbClr val="D84800"/>
                  </a:solidFill>
                </a:uFill>
              </a:rPr>
              <a:t>the sake </a:t>
            </a:r>
            <a:r>
              <a:rPr lang="en-US" sz="3500" dirty="0">
                <a:uFill>
                  <a:solidFill>
                    <a:srgbClr val="D84800"/>
                  </a:solidFill>
                </a:uFill>
              </a:rPr>
              <a:t>of Thy holy name with which we </a:t>
            </a:r>
            <a:r>
              <a:rPr lang="en-US" sz="3500" dirty="0" smtClean="0">
                <a:uFill>
                  <a:solidFill>
                    <a:srgbClr val="D84800"/>
                  </a:solidFill>
                </a:uFill>
              </a:rPr>
              <a:t>were called</a:t>
            </a:r>
            <a:r>
              <a:rPr lang="en-US" sz="3500" dirty="0">
                <a:uFill>
                  <a:solidFill>
                    <a:srgbClr val="D84800"/>
                  </a:solidFill>
                </a:uFill>
              </a:rPr>
              <a:t>, through Thine only-begotten Son</a:t>
            </a:r>
            <a:r>
              <a:rPr lang="en-US" sz="3500" dirty="0" smtClean="0">
                <a:uFill>
                  <a:solidFill>
                    <a:srgbClr val="D84800"/>
                  </a:solidFill>
                </a:uFill>
              </a:rPr>
              <a:t>, through </a:t>
            </a:r>
            <a:r>
              <a:rPr lang="en-US" sz="3500" dirty="0">
                <a:uFill>
                  <a:solidFill>
                    <a:srgbClr val="D84800"/>
                  </a:solidFill>
                </a:uFill>
              </a:rPr>
              <a:t>Whom to Thee with Him and </a:t>
            </a:r>
            <a:r>
              <a:rPr lang="en-US" sz="3500" dirty="0" smtClean="0">
                <a:uFill>
                  <a:solidFill>
                    <a:srgbClr val="D84800"/>
                  </a:solidFill>
                </a:uFill>
              </a:rPr>
              <a:t>with the </a:t>
            </a:r>
            <a:r>
              <a:rPr lang="en-US" sz="3500" dirty="0">
                <a:uFill>
                  <a:solidFill>
                    <a:srgbClr val="D84800"/>
                  </a:solidFill>
                </a:uFill>
              </a:rPr>
              <a:t>Holy Spirit be glory and dominion, </a:t>
            </a:r>
            <a:r>
              <a:rPr lang="en-US" sz="3500" dirty="0" smtClean="0">
                <a:uFill>
                  <a:solidFill>
                    <a:srgbClr val="D84800"/>
                  </a:solidFill>
                </a:uFill>
              </a:rPr>
              <a:t>both now </a:t>
            </a:r>
            <a:r>
              <a:rPr lang="en-US" sz="3500" dirty="0">
                <a:uFill>
                  <a:solidFill>
                    <a:srgbClr val="D84800"/>
                  </a:solidFill>
                </a:uFill>
              </a:rPr>
              <a:t>and ever and unto the ages of ages</a:t>
            </a:r>
            <a:r>
              <a:rPr lang="en-US" sz="3500" dirty="0" smtClean="0">
                <a:uFill>
                  <a:solidFill>
                    <a:srgbClr val="D84800"/>
                  </a:solidFill>
                </a:uFill>
              </a:rPr>
              <a:t>. Amen</a:t>
            </a:r>
            <a:r>
              <a:rPr lang="en-US" sz="3500" dirty="0">
                <a:uFill>
                  <a:solidFill>
                    <a:srgbClr val="D84800"/>
                  </a:solidFill>
                </a:uFill>
              </a:rPr>
              <a:t>.</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189300"/>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ይ.ዲ.ንፍቅ </a:t>
            </a:r>
            <a:endParaRPr lang="pt-BR" sz="2000" b="1" dirty="0" smtClean="0">
              <a:solidFill>
                <a:srgbClr val="FFC000"/>
              </a:solidFill>
            </a:endParaRPr>
          </a:p>
          <a:p>
            <a:r>
              <a:rPr lang="en-CA" sz="1400" dirty="0" smtClean="0">
                <a:solidFill>
                  <a:srgbClr val="FFC000"/>
                </a:solidFill>
              </a:rPr>
              <a:t>፻፴፩</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131.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242794"/>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smtClean="0"/>
              <a:t>ለጳው</a:t>
            </a:r>
            <a:endParaRPr lang="en-CA" sz="4000" dirty="0" smtClean="0"/>
          </a:p>
          <a:p>
            <a:r>
              <a:rPr lang="en-CA" sz="4000" dirty="0" err="1" smtClean="0"/>
              <a:t>ሎስ</a:t>
            </a:r>
            <a:r>
              <a:rPr lang="en-CA" sz="4000" dirty="0" smtClean="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smtClean="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132</a:t>
            </a:r>
            <a:r>
              <a:rPr lang="en-CA" sz="1400" dirty="0">
                <a:solidFill>
                  <a:srgbClr val="FFC000"/>
                </a:solidFill>
              </a:rPr>
              <a:t>.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smtClean="0"/>
              <a:t>ንዝሰብኩ</a:t>
            </a:r>
            <a:r>
              <a:rPr lang="en-CA" sz="4000" dirty="0" smtClean="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smtClean="0"/>
              <a:t>፡</a:t>
            </a:r>
          </a:p>
          <a:p>
            <a:r>
              <a:rPr lang="en-CA" sz="1400" dirty="0" smtClean="0">
                <a:solidFill>
                  <a:srgbClr val="FFC000"/>
                </a:solidFill>
              </a:rPr>
              <a:t>133</a:t>
            </a:r>
            <a:r>
              <a:rPr lang="en-CA" sz="1400" dirty="0">
                <a:solidFill>
                  <a:srgbClr val="FFC000"/>
                </a:solidFill>
              </a:rPr>
              <a:t>.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smtClean="0"/>
              <a:t>ምሕ</a:t>
            </a:r>
            <a:endParaRPr lang="en-CA" sz="4000" dirty="0" smtClean="0"/>
          </a:p>
          <a:p>
            <a:r>
              <a:rPr lang="en-CA" sz="4000" dirty="0" err="1" smtClean="0"/>
              <a:t>ረትካ</a:t>
            </a:r>
            <a:r>
              <a:rPr lang="en-CA" sz="4000" dirty="0" smtClean="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smtClean="0"/>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D84800"/>
                </a:solidFill>
                <a:uFill>
                  <a:solidFill>
                    <a:srgbClr val="D84800"/>
                  </a:solidFill>
                </a:uFill>
              </a:rPr>
              <a:t>Ass. Priest: </a:t>
            </a:r>
            <a:r>
              <a:rPr lang="en-US" sz="1400" dirty="0" smtClean="0">
                <a:solidFill>
                  <a:srgbClr val="FFC000"/>
                </a:solidFill>
                <a:uFill>
                  <a:solidFill>
                    <a:srgbClr val="D84800"/>
                  </a:solidFill>
                </a:uFill>
              </a:rPr>
              <a:t>132. </a:t>
            </a:r>
            <a:r>
              <a:rPr lang="en-US" sz="3300" dirty="0" smtClean="0">
                <a:uFill>
                  <a:solidFill>
                    <a:srgbClr val="D84800"/>
                  </a:solidFill>
                </a:uFill>
              </a:rPr>
              <a:t>Lord of knowledge, declarer </a:t>
            </a:r>
            <a:r>
              <a:rPr lang="en-US" sz="3300" dirty="0">
                <a:uFill>
                  <a:solidFill>
                    <a:srgbClr val="D84800"/>
                  </a:solidFill>
                </a:uFill>
              </a:rPr>
              <a:t>of wisdom, Who has revealed to </a:t>
            </a:r>
            <a:r>
              <a:rPr lang="en-US" sz="3300" dirty="0" smtClean="0">
                <a:uFill>
                  <a:solidFill>
                    <a:srgbClr val="D84800"/>
                  </a:solidFill>
                </a:uFill>
              </a:rPr>
              <a:t>us what </a:t>
            </a:r>
            <a:r>
              <a:rPr lang="en-US" sz="3300" dirty="0">
                <a:uFill>
                  <a:solidFill>
                    <a:srgbClr val="D84800"/>
                  </a:solidFill>
                </a:uFill>
              </a:rPr>
              <a:t>was hidden in the depth of darkness</a:t>
            </a:r>
            <a:r>
              <a:rPr lang="en-US" sz="3300" dirty="0" smtClean="0">
                <a:uFill>
                  <a:solidFill>
                    <a:srgbClr val="D84800"/>
                  </a:solidFill>
                </a:uFill>
              </a:rPr>
              <a:t>, giver </a:t>
            </a:r>
            <a:r>
              <a:rPr lang="en-US" sz="3300" dirty="0">
                <a:uFill>
                  <a:solidFill>
                    <a:srgbClr val="D84800"/>
                  </a:solidFill>
                </a:uFill>
              </a:rPr>
              <a:t>of a word of gladness to them </a:t>
            </a:r>
            <a:r>
              <a:rPr lang="en-US" sz="3300" dirty="0" smtClean="0">
                <a:uFill>
                  <a:solidFill>
                    <a:srgbClr val="D84800"/>
                  </a:solidFill>
                </a:uFill>
              </a:rPr>
              <a:t>that preach </a:t>
            </a:r>
            <a:r>
              <a:rPr lang="en-US" sz="3300" dirty="0">
                <a:uFill>
                  <a:solidFill>
                    <a:srgbClr val="D84800"/>
                  </a:solidFill>
                </a:uFill>
              </a:rPr>
              <a:t>the greatness of Thy power</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133</a:t>
            </a:r>
            <a:r>
              <a:rPr lang="en-US" sz="1400" dirty="0">
                <a:solidFill>
                  <a:srgbClr val="FFC000"/>
                </a:solidFill>
                <a:uFill>
                  <a:solidFill>
                    <a:srgbClr val="D84800"/>
                  </a:solidFill>
                </a:uFill>
              </a:rPr>
              <a:t>. </a:t>
            </a:r>
            <a:r>
              <a:rPr lang="en-US" sz="3300" dirty="0">
                <a:uFill>
                  <a:solidFill>
                    <a:srgbClr val="D84800"/>
                  </a:solidFill>
                </a:uFill>
              </a:rPr>
              <a:t>Thou it was that, after Thy </a:t>
            </a:r>
            <a:r>
              <a:rPr lang="en-US" sz="3300" dirty="0" smtClean="0">
                <a:uFill>
                  <a:solidFill>
                    <a:srgbClr val="D84800"/>
                  </a:solidFill>
                </a:uFill>
              </a:rPr>
              <a:t>great goodness</a:t>
            </a:r>
            <a:r>
              <a:rPr lang="en-US" sz="3300" dirty="0">
                <a:uFill>
                  <a:solidFill>
                    <a:srgbClr val="D84800"/>
                  </a:solidFill>
                </a:uFill>
              </a:rPr>
              <a:t>, did call Paul who was </a:t>
            </a:r>
            <a:r>
              <a:rPr lang="en-US" sz="3300" dirty="0" smtClean="0">
                <a:uFill>
                  <a:solidFill>
                    <a:srgbClr val="D84800"/>
                  </a:solidFill>
                </a:uFill>
              </a:rPr>
              <a:t>previously a </a:t>
            </a:r>
            <a:r>
              <a:rPr lang="en-US" sz="3300" dirty="0">
                <a:uFill>
                  <a:solidFill>
                    <a:srgbClr val="D84800"/>
                  </a:solidFill>
                </a:uFill>
              </a:rPr>
              <a:t>persecutor</a:t>
            </a:r>
            <a:r>
              <a:rPr lang="en-US" sz="3300" dirty="0" smtClean="0">
                <a:uFill>
                  <a:solidFill>
                    <a:srgbClr val="D84800"/>
                  </a:solidFill>
                </a:uFill>
              </a:rPr>
              <a:t>,.</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51086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82735</TotalTime>
  <Words>48885</Words>
  <Application>Microsoft Office PowerPoint</Application>
  <PresentationFormat>Widescreen</PresentationFormat>
  <Paragraphs>4287</Paragraphs>
  <Slides>469</Slides>
  <Notes>177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469</vt:i4>
      </vt:variant>
    </vt:vector>
  </HeadingPairs>
  <TitlesOfParts>
    <vt:vector size="481" baseType="lpstr">
      <vt:lpstr>Abyssinica SIL</vt:lpstr>
      <vt:lpstr>Arial</vt:lpstr>
      <vt:lpstr>Arial Bold</vt:lpstr>
      <vt:lpstr>Calibri</vt:lpstr>
      <vt:lpstr>Calibri Light</vt:lpstr>
      <vt:lpstr>GeezTypeNet</vt:lpstr>
      <vt:lpstr>Mangal</vt:lpstr>
      <vt:lpstr>Nyala</vt:lpstr>
      <vt:lpstr>PingFang SC Regular</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Yonas Hagos</cp:lastModifiedBy>
  <cp:revision>268</cp:revision>
  <dcterms:created xsi:type="dcterms:W3CDTF">2018-07-13T18:01:45Z</dcterms:created>
  <dcterms:modified xsi:type="dcterms:W3CDTF">2021-01-06T06:58:43Z</dcterms:modified>
</cp:coreProperties>
</file>