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1"/>
  </p:notesMasterIdLst>
  <p:sldIdLst>
    <p:sldId id="1360" r:id="rId2"/>
    <p:sldId id="1361" r:id="rId3"/>
    <p:sldId id="1362" r:id="rId4"/>
    <p:sldId id="1363" r:id="rId5"/>
    <p:sldId id="1364" r:id="rId6"/>
    <p:sldId id="1365" r:id="rId7"/>
    <p:sldId id="1366" r:id="rId8"/>
    <p:sldId id="1367" r:id="rId9"/>
    <p:sldId id="1368" r:id="rId10"/>
    <p:sldId id="1369" r:id="rId11"/>
    <p:sldId id="1370" r:id="rId12"/>
    <p:sldId id="1371" r:id="rId13"/>
    <p:sldId id="1372" r:id="rId14"/>
    <p:sldId id="1373" r:id="rId15"/>
    <p:sldId id="1374" r:id="rId16"/>
    <p:sldId id="1375" r:id="rId17"/>
    <p:sldId id="1376" r:id="rId18"/>
    <p:sldId id="1377" r:id="rId19"/>
    <p:sldId id="1378" r:id="rId20"/>
    <p:sldId id="1379" r:id="rId21"/>
    <p:sldId id="1380" r:id="rId22"/>
    <p:sldId id="1381" r:id="rId23"/>
    <p:sldId id="1382" r:id="rId24"/>
    <p:sldId id="1383" r:id="rId25"/>
    <p:sldId id="1384" r:id="rId26"/>
    <p:sldId id="1385" r:id="rId27"/>
    <p:sldId id="1386" r:id="rId28"/>
    <p:sldId id="1387" r:id="rId29"/>
    <p:sldId id="1388" r:id="rId30"/>
    <p:sldId id="1389" r:id="rId31"/>
    <p:sldId id="1390" r:id="rId32"/>
    <p:sldId id="1391" r:id="rId33"/>
    <p:sldId id="1392" r:id="rId34"/>
    <p:sldId id="1393" r:id="rId35"/>
    <p:sldId id="1394" r:id="rId36"/>
    <p:sldId id="1395" r:id="rId37"/>
    <p:sldId id="1396" r:id="rId38"/>
    <p:sldId id="1397" r:id="rId39"/>
    <p:sldId id="1398" r:id="rId40"/>
    <p:sldId id="1399" r:id="rId41"/>
    <p:sldId id="1400" r:id="rId42"/>
    <p:sldId id="1401" r:id="rId43"/>
    <p:sldId id="1402" r:id="rId44"/>
    <p:sldId id="1403" r:id="rId45"/>
    <p:sldId id="1404" r:id="rId46"/>
    <p:sldId id="1405" r:id="rId47"/>
    <p:sldId id="1406" r:id="rId48"/>
    <p:sldId id="1407" r:id="rId49"/>
    <p:sldId id="1408" r:id="rId50"/>
    <p:sldId id="1409" r:id="rId51"/>
    <p:sldId id="1410" r:id="rId52"/>
    <p:sldId id="1411" r:id="rId53"/>
    <p:sldId id="1412" r:id="rId54"/>
    <p:sldId id="1413" r:id="rId55"/>
    <p:sldId id="1414" r:id="rId56"/>
    <p:sldId id="1415" r:id="rId57"/>
    <p:sldId id="1416" r:id="rId58"/>
    <p:sldId id="1417" r:id="rId59"/>
    <p:sldId id="1418" r:id="rId60"/>
    <p:sldId id="1419" r:id="rId61"/>
    <p:sldId id="1420" r:id="rId62"/>
    <p:sldId id="1421" r:id="rId63"/>
    <p:sldId id="1422" r:id="rId64"/>
    <p:sldId id="1423" r:id="rId65"/>
    <p:sldId id="1424" r:id="rId66"/>
    <p:sldId id="1425" r:id="rId67"/>
    <p:sldId id="1426" r:id="rId68"/>
    <p:sldId id="1427" r:id="rId69"/>
    <p:sldId id="1428" r:id="rId70"/>
    <p:sldId id="1429" r:id="rId71"/>
    <p:sldId id="1430" r:id="rId72"/>
    <p:sldId id="1431" r:id="rId73"/>
    <p:sldId id="1432" r:id="rId74"/>
    <p:sldId id="1433" r:id="rId75"/>
    <p:sldId id="1434" r:id="rId76"/>
    <p:sldId id="1435" r:id="rId77"/>
    <p:sldId id="1436" r:id="rId78"/>
    <p:sldId id="1437" r:id="rId79"/>
    <p:sldId id="1438" r:id="rId80"/>
    <p:sldId id="1439" r:id="rId81"/>
    <p:sldId id="1440" r:id="rId82"/>
    <p:sldId id="1441" r:id="rId83"/>
    <p:sldId id="1442" r:id="rId84"/>
    <p:sldId id="1443" r:id="rId85"/>
    <p:sldId id="1444" r:id="rId86"/>
    <p:sldId id="1445" r:id="rId87"/>
    <p:sldId id="1446" r:id="rId88"/>
    <p:sldId id="1447" r:id="rId89"/>
    <p:sldId id="1448" r:id="rId90"/>
    <p:sldId id="1449" r:id="rId91"/>
    <p:sldId id="1450" r:id="rId92"/>
    <p:sldId id="1451" r:id="rId93"/>
    <p:sldId id="1452" r:id="rId94"/>
    <p:sldId id="1453" r:id="rId95"/>
    <p:sldId id="1454" r:id="rId96"/>
    <p:sldId id="1455" r:id="rId97"/>
    <p:sldId id="1456" r:id="rId98"/>
    <p:sldId id="1457" r:id="rId99"/>
    <p:sldId id="1458" r:id="rId100"/>
    <p:sldId id="1459" r:id="rId101"/>
    <p:sldId id="1460" r:id="rId102"/>
    <p:sldId id="1461" r:id="rId103"/>
    <p:sldId id="1462" r:id="rId104"/>
    <p:sldId id="1622" r:id="rId105"/>
    <p:sldId id="1623" r:id="rId106"/>
    <p:sldId id="1624" r:id="rId107"/>
    <p:sldId id="1625" r:id="rId108"/>
    <p:sldId id="1626" r:id="rId109"/>
    <p:sldId id="1627" r:id="rId110"/>
    <p:sldId id="1628" r:id="rId111"/>
    <p:sldId id="1629" r:id="rId112"/>
    <p:sldId id="1630" r:id="rId113"/>
    <p:sldId id="1631" r:id="rId114"/>
    <p:sldId id="1632" r:id="rId115"/>
    <p:sldId id="1633" r:id="rId116"/>
    <p:sldId id="1634" r:id="rId117"/>
    <p:sldId id="1635" r:id="rId118"/>
    <p:sldId id="1636" r:id="rId119"/>
    <p:sldId id="1637" r:id="rId120"/>
    <p:sldId id="1638" r:id="rId121"/>
    <p:sldId id="1639" r:id="rId122"/>
    <p:sldId id="1640" r:id="rId123"/>
    <p:sldId id="1641" r:id="rId124"/>
    <p:sldId id="1642" r:id="rId125"/>
    <p:sldId id="1643" r:id="rId126"/>
    <p:sldId id="1644" r:id="rId127"/>
    <p:sldId id="1645" r:id="rId128"/>
    <p:sldId id="1646" r:id="rId129"/>
    <p:sldId id="1647" r:id="rId130"/>
    <p:sldId id="1648" r:id="rId131"/>
    <p:sldId id="1649" r:id="rId132"/>
    <p:sldId id="1650" r:id="rId133"/>
    <p:sldId id="1651" r:id="rId134"/>
    <p:sldId id="1652" r:id="rId135"/>
    <p:sldId id="1653" r:id="rId136"/>
    <p:sldId id="1654" r:id="rId137"/>
    <p:sldId id="1655" r:id="rId138"/>
    <p:sldId id="1656" r:id="rId139"/>
    <p:sldId id="1657" r:id="rId140"/>
    <p:sldId id="1658" r:id="rId141"/>
    <p:sldId id="1659" r:id="rId142"/>
    <p:sldId id="1660" r:id="rId143"/>
    <p:sldId id="1661" r:id="rId144"/>
    <p:sldId id="1662" r:id="rId145"/>
    <p:sldId id="1663" r:id="rId146"/>
    <p:sldId id="1664" r:id="rId147"/>
    <p:sldId id="1665" r:id="rId148"/>
    <p:sldId id="1666" r:id="rId149"/>
    <p:sldId id="1667" r:id="rId150"/>
    <p:sldId id="1668" r:id="rId151"/>
    <p:sldId id="1669" r:id="rId152"/>
    <p:sldId id="1670" r:id="rId153"/>
    <p:sldId id="1671" r:id="rId154"/>
    <p:sldId id="1672" r:id="rId155"/>
    <p:sldId id="1673" r:id="rId156"/>
    <p:sldId id="1674" r:id="rId157"/>
    <p:sldId id="1675" r:id="rId158"/>
    <p:sldId id="1676" r:id="rId159"/>
    <p:sldId id="1677" r:id="rId160"/>
    <p:sldId id="1678" r:id="rId161"/>
    <p:sldId id="1679" r:id="rId162"/>
    <p:sldId id="1680" r:id="rId163"/>
    <p:sldId id="1681" r:id="rId164"/>
    <p:sldId id="1682" r:id="rId165"/>
    <p:sldId id="1683" r:id="rId166"/>
    <p:sldId id="1684" r:id="rId167"/>
    <p:sldId id="1685" r:id="rId168"/>
    <p:sldId id="1686" r:id="rId169"/>
    <p:sldId id="1687" r:id="rId170"/>
    <p:sldId id="1688" r:id="rId171"/>
    <p:sldId id="1689" r:id="rId172"/>
    <p:sldId id="1690" r:id="rId173"/>
    <p:sldId id="1691" r:id="rId174"/>
    <p:sldId id="1692" r:id="rId175"/>
    <p:sldId id="1693" r:id="rId176"/>
    <p:sldId id="1694" r:id="rId177"/>
    <p:sldId id="1695" r:id="rId178"/>
    <p:sldId id="1696" r:id="rId179"/>
    <p:sldId id="1697" r:id="rId180"/>
    <p:sldId id="1698" r:id="rId181"/>
    <p:sldId id="1699" r:id="rId182"/>
    <p:sldId id="1700" r:id="rId183"/>
    <p:sldId id="1701" r:id="rId184"/>
    <p:sldId id="1702" r:id="rId185"/>
    <p:sldId id="1703" r:id="rId186"/>
    <p:sldId id="1704" r:id="rId187"/>
    <p:sldId id="1705" r:id="rId188"/>
    <p:sldId id="1706" r:id="rId189"/>
    <p:sldId id="1707" r:id="rId190"/>
    <p:sldId id="1708" r:id="rId191"/>
    <p:sldId id="1709" r:id="rId192"/>
    <p:sldId id="1710" r:id="rId193"/>
    <p:sldId id="1711" r:id="rId194"/>
    <p:sldId id="1712" r:id="rId195"/>
    <p:sldId id="1713" r:id="rId196"/>
    <p:sldId id="1714" r:id="rId197"/>
    <p:sldId id="1715" r:id="rId198"/>
    <p:sldId id="1716" r:id="rId199"/>
    <p:sldId id="1717" r:id="rId200"/>
    <p:sldId id="1718" r:id="rId201"/>
    <p:sldId id="1719" r:id="rId202"/>
    <p:sldId id="1720" r:id="rId203"/>
    <p:sldId id="1721" r:id="rId204"/>
    <p:sldId id="1722" r:id="rId205"/>
    <p:sldId id="1723" r:id="rId206"/>
    <p:sldId id="1724" r:id="rId207"/>
    <p:sldId id="1725" r:id="rId208"/>
    <p:sldId id="1567" r:id="rId209"/>
    <p:sldId id="1568" r:id="rId210"/>
    <p:sldId id="1569" r:id="rId211"/>
    <p:sldId id="1570" r:id="rId212"/>
    <p:sldId id="1571" r:id="rId213"/>
    <p:sldId id="1572" r:id="rId214"/>
    <p:sldId id="1573" r:id="rId215"/>
    <p:sldId id="1574" r:id="rId216"/>
    <p:sldId id="1575" r:id="rId217"/>
    <p:sldId id="1576" r:id="rId218"/>
    <p:sldId id="1577" r:id="rId219"/>
    <p:sldId id="1578" r:id="rId220"/>
    <p:sldId id="1579" r:id="rId221"/>
    <p:sldId id="1580" r:id="rId222"/>
    <p:sldId id="1581" r:id="rId223"/>
    <p:sldId id="1582" r:id="rId224"/>
    <p:sldId id="1583" r:id="rId225"/>
    <p:sldId id="1584" r:id="rId226"/>
    <p:sldId id="1585" r:id="rId227"/>
    <p:sldId id="1586" r:id="rId228"/>
    <p:sldId id="1587" r:id="rId229"/>
    <p:sldId id="1588" r:id="rId230"/>
    <p:sldId id="1589" r:id="rId231"/>
    <p:sldId id="1590" r:id="rId232"/>
    <p:sldId id="1591" r:id="rId233"/>
    <p:sldId id="1592" r:id="rId234"/>
    <p:sldId id="1593" r:id="rId235"/>
    <p:sldId id="1594" r:id="rId236"/>
    <p:sldId id="1595" r:id="rId237"/>
    <p:sldId id="1596" r:id="rId238"/>
    <p:sldId id="1597" r:id="rId239"/>
    <p:sldId id="1598" r:id="rId240"/>
    <p:sldId id="1599" r:id="rId241"/>
    <p:sldId id="1600" r:id="rId242"/>
    <p:sldId id="1601" r:id="rId243"/>
    <p:sldId id="1602" r:id="rId244"/>
    <p:sldId id="1603" r:id="rId245"/>
    <p:sldId id="1604" r:id="rId246"/>
    <p:sldId id="1605" r:id="rId247"/>
    <p:sldId id="1606" r:id="rId248"/>
    <p:sldId id="1607" r:id="rId249"/>
    <p:sldId id="1608" r:id="rId250"/>
    <p:sldId id="1609" r:id="rId251"/>
    <p:sldId id="1610" r:id="rId252"/>
    <p:sldId id="1611" r:id="rId253"/>
    <p:sldId id="1612" r:id="rId254"/>
    <p:sldId id="1613" r:id="rId255"/>
    <p:sldId id="1614" r:id="rId256"/>
    <p:sldId id="1615" r:id="rId257"/>
    <p:sldId id="1616" r:id="rId258"/>
    <p:sldId id="1617" r:id="rId259"/>
    <p:sldId id="1618" r:id="rId260"/>
    <p:sldId id="1619" r:id="rId261"/>
    <p:sldId id="1620" r:id="rId262"/>
    <p:sldId id="1621" r:id="rId263"/>
    <p:sldId id="256" r:id="rId264"/>
    <p:sldId id="1120" r:id="rId265"/>
    <p:sldId id="1196" r:id="rId266"/>
    <p:sldId id="1184" r:id="rId267"/>
    <p:sldId id="1185" r:id="rId268"/>
    <p:sldId id="258" r:id="rId269"/>
    <p:sldId id="1197" r:id="rId270"/>
    <p:sldId id="1316" r:id="rId271"/>
    <p:sldId id="1317" r:id="rId272"/>
    <p:sldId id="1318" r:id="rId273"/>
    <p:sldId id="1359" r:id="rId274"/>
    <p:sldId id="1320" r:id="rId275"/>
    <p:sldId id="1321" r:id="rId276"/>
    <p:sldId id="1337" r:id="rId277"/>
    <p:sldId id="1338" r:id="rId278"/>
    <p:sldId id="1339" r:id="rId279"/>
    <p:sldId id="1340" r:id="rId280"/>
    <p:sldId id="1341" r:id="rId281"/>
    <p:sldId id="1342" r:id="rId282"/>
    <p:sldId id="1343" r:id="rId283"/>
    <p:sldId id="1344" r:id="rId284"/>
    <p:sldId id="1345" r:id="rId285"/>
    <p:sldId id="1346" r:id="rId286"/>
    <p:sldId id="1347" r:id="rId287"/>
    <p:sldId id="1348" r:id="rId288"/>
    <p:sldId id="284" r:id="rId289"/>
    <p:sldId id="1130" r:id="rId290"/>
    <p:sldId id="638" r:id="rId291"/>
    <p:sldId id="1204" r:id="rId292"/>
    <p:sldId id="1205" r:id="rId293"/>
    <p:sldId id="1206" r:id="rId294"/>
    <p:sldId id="1207" r:id="rId295"/>
    <p:sldId id="1208" r:id="rId296"/>
    <p:sldId id="1209" r:id="rId297"/>
    <p:sldId id="693" r:id="rId298"/>
    <p:sldId id="1210" r:id="rId299"/>
    <p:sldId id="1211" r:id="rId300"/>
    <p:sldId id="1212" r:id="rId301"/>
    <p:sldId id="1213" r:id="rId302"/>
    <p:sldId id="1214" r:id="rId303"/>
    <p:sldId id="1215" r:id="rId304"/>
    <p:sldId id="1216" r:id="rId305"/>
    <p:sldId id="1217" r:id="rId306"/>
    <p:sldId id="1218" r:id="rId307"/>
    <p:sldId id="1219" r:id="rId308"/>
    <p:sldId id="1220" r:id="rId309"/>
    <p:sldId id="1221" r:id="rId310"/>
    <p:sldId id="1222" r:id="rId311"/>
    <p:sldId id="1223" r:id="rId312"/>
    <p:sldId id="1224" r:id="rId313"/>
    <p:sldId id="1225" r:id="rId314"/>
    <p:sldId id="1349" r:id="rId315"/>
    <p:sldId id="1350" r:id="rId316"/>
    <p:sldId id="730" r:id="rId317"/>
    <p:sldId id="1168" r:id="rId318"/>
    <p:sldId id="1226" r:id="rId319"/>
    <p:sldId id="1227" r:id="rId320"/>
    <p:sldId id="1228" r:id="rId321"/>
    <p:sldId id="1229" r:id="rId322"/>
    <p:sldId id="1230" r:id="rId323"/>
    <p:sldId id="1231" r:id="rId324"/>
    <p:sldId id="314" r:id="rId325"/>
    <p:sldId id="666" r:id="rId326"/>
    <p:sldId id="316" r:id="rId327"/>
    <p:sldId id="1232" r:id="rId328"/>
    <p:sldId id="1233" r:id="rId329"/>
    <p:sldId id="1234" r:id="rId330"/>
    <p:sldId id="1235" r:id="rId331"/>
    <p:sldId id="1236" r:id="rId332"/>
    <p:sldId id="1237" r:id="rId333"/>
    <p:sldId id="1238" r:id="rId334"/>
    <p:sldId id="1239" r:id="rId335"/>
    <p:sldId id="323" r:id="rId336"/>
    <p:sldId id="1240" r:id="rId337"/>
    <p:sldId id="1241" r:id="rId338"/>
    <p:sldId id="1242" r:id="rId339"/>
    <p:sldId id="1243" r:id="rId340"/>
    <p:sldId id="1244" r:id="rId341"/>
    <p:sldId id="1245" r:id="rId342"/>
    <p:sldId id="1246" r:id="rId343"/>
    <p:sldId id="1248" r:id="rId344"/>
    <p:sldId id="1249" r:id="rId345"/>
    <p:sldId id="725" r:id="rId346"/>
    <p:sldId id="1250" r:id="rId347"/>
    <p:sldId id="1251" r:id="rId348"/>
    <p:sldId id="1252" r:id="rId349"/>
    <p:sldId id="1253" r:id="rId350"/>
    <p:sldId id="1254" r:id="rId351"/>
    <p:sldId id="1255" r:id="rId352"/>
    <p:sldId id="1256" r:id="rId353"/>
    <p:sldId id="332" r:id="rId354"/>
    <p:sldId id="1257" r:id="rId355"/>
    <p:sldId id="1258" r:id="rId356"/>
    <p:sldId id="1259" r:id="rId357"/>
    <p:sldId id="1260" r:id="rId358"/>
    <p:sldId id="1261" r:id="rId359"/>
    <p:sldId id="355" r:id="rId360"/>
    <p:sldId id="356" r:id="rId361"/>
    <p:sldId id="357" r:id="rId362"/>
    <p:sldId id="358" r:id="rId363"/>
    <p:sldId id="359" r:id="rId364"/>
    <p:sldId id="360" r:id="rId365"/>
    <p:sldId id="361" r:id="rId366"/>
    <p:sldId id="362" r:id="rId367"/>
    <p:sldId id="363" r:id="rId368"/>
    <p:sldId id="364" r:id="rId369"/>
    <p:sldId id="365" r:id="rId370"/>
    <p:sldId id="1262" r:id="rId371"/>
    <p:sldId id="1263" r:id="rId372"/>
    <p:sldId id="367" r:id="rId373"/>
    <p:sldId id="1300" r:id="rId374"/>
    <p:sldId id="1322" r:id="rId375"/>
    <p:sldId id="1323" r:id="rId376"/>
    <p:sldId id="1324" r:id="rId377"/>
    <p:sldId id="1325" r:id="rId378"/>
    <p:sldId id="1326" r:id="rId379"/>
    <p:sldId id="1327" r:id="rId380"/>
    <p:sldId id="1328" r:id="rId381"/>
    <p:sldId id="1329" r:id="rId382"/>
    <p:sldId id="1330" r:id="rId383"/>
    <p:sldId id="1331" r:id="rId384"/>
    <p:sldId id="1332" r:id="rId385"/>
    <p:sldId id="1333" r:id="rId386"/>
    <p:sldId id="1334" r:id="rId387"/>
    <p:sldId id="1335" r:id="rId388"/>
    <p:sldId id="1302" r:id="rId389"/>
    <p:sldId id="669" r:id="rId390"/>
    <p:sldId id="1309" r:id="rId391"/>
    <p:sldId id="1310" r:id="rId392"/>
    <p:sldId id="1311" r:id="rId393"/>
    <p:sldId id="1303" r:id="rId394"/>
    <p:sldId id="1304" r:id="rId395"/>
    <p:sldId id="1305" r:id="rId396"/>
    <p:sldId id="1306" r:id="rId397"/>
    <p:sldId id="1307" r:id="rId398"/>
    <p:sldId id="1308" r:id="rId399"/>
    <p:sldId id="1336" r:id="rId400"/>
    <p:sldId id="1313" r:id="rId401"/>
    <p:sldId id="1314" r:id="rId402"/>
    <p:sldId id="1315" r:id="rId403"/>
    <p:sldId id="1194" r:id="rId404"/>
    <p:sldId id="1312" r:id="rId405"/>
    <p:sldId id="1195" r:id="rId406"/>
    <p:sldId id="1265" r:id="rId407"/>
    <p:sldId id="1266" r:id="rId408"/>
    <p:sldId id="1267" r:id="rId409"/>
    <p:sldId id="1268" r:id="rId410"/>
    <p:sldId id="1269" r:id="rId411"/>
    <p:sldId id="1270" r:id="rId412"/>
    <p:sldId id="1271" r:id="rId413"/>
    <p:sldId id="1272" r:id="rId414"/>
    <p:sldId id="1273" r:id="rId415"/>
    <p:sldId id="1274" r:id="rId416"/>
    <p:sldId id="1275" r:id="rId417"/>
    <p:sldId id="1276" r:id="rId418"/>
    <p:sldId id="1277" r:id="rId419"/>
    <p:sldId id="1278" r:id="rId420"/>
    <p:sldId id="1279" r:id="rId421"/>
    <p:sldId id="1280" r:id="rId422"/>
    <p:sldId id="1281" r:id="rId423"/>
    <p:sldId id="1282" r:id="rId424"/>
    <p:sldId id="1283" r:id="rId425"/>
    <p:sldId id="1284" r:id="rId426"/>
    <p:sldId id="1285" r:id="rId427"/>
    <p:sldId id="1286" r:id="rId428"/>
    <p:sldId id="1287" r:id="rId429"/>
    <p:sldId id="1288" r:id="rId430"/>
    <p:sldId id="1289" r:id="rId431"/>
    <p:sldId id="1290" r:id="rId432"/>
    <p:sldId id="1291" r:id="rId433"/>
    <p:sldId id="1292" r:id="rId434"/>
    <p:sldId id="1293" r:id="rId435"/>
    <p:sldId id="1294" r:id="rId436"/>
    <p:sldId id="430" r:id="rId437"/>
    <p:sldId id="1295" r:id="rId438"/>
    <p:sldId id="1296" r:id="rId439"/>
    <p:sldId id="1298" r:id="rId440"/>
    <p:sldId id="1297" r:id="rId441"/>
    <p:sldId id="1299" r:id="rId442"/>
    <p:sldId id="847" r:id="rId443"/>
    <p:sldId id="848" r:id="rId444"/>
    <p:sldId id="849" r:id="rId445"/>
    <p:sldId id="850" r:id="rId446"/>
    <p:sldId id="851" r:id="rId447"/>
    <p:sldId id="852" r:id="rId448"/>
    <p:sldId id="853" r:id="rId449"/>
    <p:sldId id="854" r:id="rId4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43"/>
    <p:restoredTop sz="86452"/>
  </p:normalViewPr>
  <p:slideViewPr>
    <p:cSldViewPr snapToGrid="0" snapToObjects="1">
      <p:cViewPr varScale="1">
        <p:scale>
          <a:sx n="65" d="100"/>
          <a:sy n="65" d="100"/>
        </p:scale>
        <p:origin x="65" y="398"/>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tableStyles" Target="tableStyles.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viewProps" Target="viewProps.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theme" Target="theme/theme1.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225461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41136354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28144660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29794445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16301500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14653461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29443648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225524659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13806918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40506317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6926111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76727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41526117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31825437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2561814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33107722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27300348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10275696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30296762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36570638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114119878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369888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140109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3827192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30771704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219383014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11778558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355414506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39244130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222173003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19692407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11173891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185419532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355113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157712774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325638251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8999014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418252401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29231745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1826762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208288450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104958276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364435268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24910759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307319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225023309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174273633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8521733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27325553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62916479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197661235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20327018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60410625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15070450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250434925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152106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116933245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265426719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202815215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4398599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339207336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341387634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324517892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248021729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208244063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384602081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3365242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282978283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220864029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180354009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300954505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260</a:t>
            </a:fld>
            <a:endParaRPr lang="en-US"/>
          </a:p>
        </p:txBody>
      </p:sp>
    </p:spTree>
    <p:extLst>
      <p:ext uri="{BB962C8B-B14F-4D97-AF65-F5344CB8AC3E}">
        <p14:creationId xmlns:p14="http://schemas.microsoft.com/office/powerpoint/2010/main" val="33299064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185645297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251156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26658154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393023433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342</a:t>
            </a:fld>
            <a:endParaRPr lang="en-US"/>
          </a:p>
        </p:txBody>
      </p:sp>
    </p:spTree>
    <p:extLst>
      <p:ext uri="{BB962C8B-B14F-4D97-AF65-F5344CB8AC3E}">
        <p14:creationId xmlns:p14="http://schemas.microsoft.com/office/powerpoint/2010/main" val="31594384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343</a:t>
            </a:fld>
            <a:endParaRPr lang="en-US"/>
          </a:p>
        </p:txBody>
      </p:sp>
    </p:spTree>
    <p:extLst>
      <p:ext uri="{BB962C8B-B14F-4D97-AF65-F5344CB8AC3E}">
        <p14:creationId xmlns:p14="http://schemas.microsoft.com/office/powerpoint/2010/main" val="365619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101875742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344</a:t>
            </a:fld>
            <a:endParaRPr lang="en-US"/>
          </a:p>
        </p:txBody>
      </p:sp>
    </p:spTree>
    <p:extLst>
      <p:ext uri="{BB962C8B-B14F-4D97-AF65-F5344CB8AC3E}">
        <p14:creationId xmlns:p14="http://schemas.microsoft.com/office/powerpoint/2010/main" val="150040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3905872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13014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1310481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1260384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153960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4116157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3698938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2132150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222752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3306499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4110620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2222104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418067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4059545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1032532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2353402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2528323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2718999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2783683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3487670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3626331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3529303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1966857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350870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2529526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3825565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2113872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576989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2563997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912860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51975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2915869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2285157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3956116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356437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8554751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2083416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164621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3845694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2329987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2139027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2511125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25869370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1955693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17593572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101621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534560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2298795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1614824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37016130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1956840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13412740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26213698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6244540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7780073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2097659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214078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3508160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26534309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11617995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8614457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8066940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41226954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41675772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3595212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14541701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3804552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205190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1979759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16017020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22318617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39073429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17707560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23138454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42829651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5839675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758570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36239256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77089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5766450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26716689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10800527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6160027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25440441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29975620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21049916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34346195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9949802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5434641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136111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292883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39216850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80"/>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343856"/>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168655"/>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314268"/>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3817326990"/>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81354"/>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440499"/>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963064"/>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590041"/>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95246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9566943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508310"/>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19849"/>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3237080008"/>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68208"/>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592359"/>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731038"/>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902273"/>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70863"/>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166674"/>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74296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31115124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03229"/>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2375544216"/>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806841"/>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593138"/>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173247"/>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656249"/>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617001"/>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092786"/>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815281"/>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43930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18812942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0584"/>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36554"/>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932621"/>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501491"/>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060508"/>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3096"/>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668985"/>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076291"/>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734706"/>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64229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47740911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2282573261"/>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917299213"/>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3221336312"/>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2538600144"/>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3010493982"/>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336362732"/>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553743465"/>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2818362303"/>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2072632172"/>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71493905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14320100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030100701"/>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737336926"/>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748462035"/>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2078900326"/>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3266868497"/>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2071966383"/>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207421722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66425081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309416370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349071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381009993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174730046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49799"/>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562610"/>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875373"/>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389980"/>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736241"/>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41331"/>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95992"/>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731758"/>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85540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37521232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095876"/>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988256"/>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592802"/>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86673"/>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53934"/>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015848"/>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153271"/>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385868"/>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064263"/>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446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398927342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003317"/>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96808"/>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861911"/>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814641"/>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663473"/>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866332"/>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68871"/>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317429"/>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296313"/>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70026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95868784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387522"/>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81531"/>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2739177937"/>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93339"/>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267190"/>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875480"/>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224576"/>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358711"/>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820608"/>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6747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4095188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252148773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24741"/>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3359931158"/>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165415"/>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457104"/>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441494090"/>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4217453003"/>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3785972600"/>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2503119559"/>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1058478595"/>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168815280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421237974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1746449488"/>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812098906"/>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1952830164"/>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3303951621"/>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2782193146"/>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531202566"/>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2330041338"/>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1040185484"/>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553364"/>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219798089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76202392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82073461"/>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2087773377"/>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1220793773"/>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3890599541"/>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2627372387"/>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7659"/>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2686788883"/>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564999259"/>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246151314"/>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268785015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186340920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2476782734"/>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3086908164"/>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2756969963"/>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935302"/>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997080531"/>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3427186036"/>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924401822"/>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61783925"/>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3185725403"/>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3742343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323590805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2609210751"/>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241847382"/>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3086821302"/>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2503869270"/>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2526565705"/>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1365366862"/>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solidFill>
                  <a:srgbClr val="FFC000"/>
                </a:solidFill>
              </a:rPr>
              <a:t>ወንሴፎ</a:t>
            </a:r>
            <a:r>
              <a:rPr lang="en-US" sz="4400" dirty="0">
                <a:solidFill>
                  <a:srgbClr val="FFC000"/>
                </a:solidFill>
              </a:rPr>
              <a:t> </a:t>
            </a:r>
            <a:r>
              <a:rPr lang="en-US" sz="4400" dirty="0" err="1">
                <a:solidFill>
                  <a:srgbClr val="FFC000"/>
                </a:solidFill>
              </a:rPr>
              <a:t>ትንሣኤ</a:t>
            </a:r>
            <a:r>
              <a:rPr lang="en-US" sz="4400" dirty="0">
                <a:solidFill>
                  <a:srgbClr val="FFC000"/>
                </a:solidFill>
              </a:rPr>
              <a:t> </a:t>
            </a:r>
            <a:r>
              <a:rPr lang="en-US" sz="4400" dirty="0" err="1">
                <a:solidFill>
                  <a:srgbClr val="FFC000"/>
                </a:solidFill>
              </a:rPr>
              <a:t>ሙታን</a:t>
            </a:r>
            <a:r>
              <a:rPr lang="en-US" sz="4400" dirty="0">
                <a:solidFill>
                  <a:srgbClr val="FFC000"/>
                </a:solidFill>
              </a:rPr>
              <a:t> </a:t>
            </a:r>
            <a:r>
              <a:rPr lang="en-US" sz="4400" dirty="0" err="1">
                <a:solidFill>
                  <a:srgbClr val="FFC000"/>
                </a:solidFill>
              </a:rPr>
              <a:t>ወሕይወተ</a:t>
            </a:r>
            <a:r>
              <a:rPr lang="en-US" sz="4400" dirty="0">
                <a:solidFill>
                  <a:srgbClr val="FFC000"/>
                </a:solidFill>
              </a:rPr>
              <a:t> </a:t>
            </a:r>
            <a:r>
              <a:rPr lang="en-US" sz="4400" dirty="0" err="1" smtClean="0">
                <a:solidFill>
                  <a:srgbClr val="FFC000"/>
                </a:solidFill>
              </a:rPr>
              <a:t>ዘይመጽእ</a:t>
            </a:r>
            <a:r>
              <a:rPr lang="en-US" sz="4400" dirty="0" smtClean="0">
                <a:solidFill>
                  <a:srgbClr val="FFC000"/>
                </a:solidFill>
              </a:rPr>
              <a:t> ፥ </a:t>
            </a:r>
            <a:r>
              <a:rPr lang="en-US" sz="4400" dirty="0" err="1">
                <a:solidFill>
                  <a:srgbClr val="FFC000"/>
                </a:solidFill>
              </a:rPr>
              <a:t>ወለዓለም</a:t>
            </a:r>
            <a:r>
              <a:rPr lang="en-US" sz="4400" dirty="0">
                <a:solidFill>
                  <a:srgbClr val="FFC000"/>
                </a:solidFill>
              </a:rPr>
              <a:t> </a:t>
            </a:r>
            <a:r>
              <a:rPr lang="en-US" sz="4400" dirty="0" err="1">
                <a:solidFill>
                  <a:srgbClr val="FFC000"/>
                </a:solidFill>
              </a:rPr>
              <a:t>ዓለም</a:t>
            </a:r>
            <a:r>
              <a:rPr lang="en-US" sz="4400" dirty="0">
                <a:solidFill>
                  <a:srgbClr val="FFC000"/>
                </a:solidFill>
              </a:rPr>
              <a:t>። </a:t>
            </a:r>
            <a:endParaRPr lang="en-CA" sz="4400" dirty="0">
              <a:solidFill>
                <a:srgbClr val="FFC000"/>
              </a:solidFill>
            </a:endParaRPr>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2965998076"/>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3518040478"/>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3260003617"/>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166169996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240473634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3653568522"/>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2600209050"/>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578208544"/>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1545746331"/>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443118"/>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474677923"/>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2101838847"/>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1200229218"/>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3538749088"/>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64580002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8442091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965341344"/>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2070683665"/>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1196356383"/>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294115"/>
            <a:ext cx="4139513" cy="6297108"/>
          </a:xfrm>
          <a:prstGeom prst="rect">
            <a:avLst/>
          </a:prstGeom>
        </p:spPr>
        <p:txBody>
          <a:bodyPr wrap="square">
            <a:spAutoFit/>
          </a:bodyPr>
          <a:lstStyle/>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ቅዳሴ</a:t>
            </a:r>
            <a:r>
              <a:rPr lang="en-US" altLang="en-US" sz="7200" dirty="0" smtClean="0">
                <a:solidFill>
                  <a:srgbClr val="FFC000"/>
                </a:solidFill>
                <a:uFill>
                  <a:solidFill>
                    <a:srgbClr val="FF2600"/>
                  </a:solidFill>
                </a:uFill>
                <a:latin typeface="GeezTypeNet"/>
                <a:sym typeface="GeezTypeNet"/>
              </a:rPr>
              <a:t> </a:t>
            </a:r>
          </a:p>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ዘቅዱስ</a:t>
            </a:r>
            <a:r>
              <a:rPr lang="en-US" altLang="en-US" sz="7200" dirty="0" smtClean="0">
                <a:solidFill>
                  <a:srgbClr val="FFC000"/>
                </a:solidFill>
                <a:uFill>
                  <a:solidFill>
                    <a:srgbClr val="FF2600"/>
                  </a:solidFill>
                </a:uFill>
                <a:latin typeface="GeezTypeNet"/>
                <a:sym typeface="GeezTypeNet"/>
              </a:rPr>
              <a:t> </a:t>
            </a:r>
            <a:r>
              <a:rPr lang="en-US" altLang="en-US" sz="7200" dirty="0" err="1" smtClean="0">
                <a:solidFill>
                  <a:srgbClr val="FFC000"/>
                </a:solidFill>
                <a:uFill>
                  <a:solidFill>
                    <a:srgbClr val="FF2600"/>
                  </a:solidFill>
                </a:uFill>
                <a:latin typeface="GeezTypeNet"/>
                <a:sym typeface="GeezTypeNet"/>
              </a:rPr>
              <a:t>ያዕቆብ</a:t>
            </a:r>
            <a:r>
              <a:rPr lang="en-US" altLang="en-US" sz="7200" dirty="0" smtClean="0">
                <a:solidFill>
                  <a:srgbClr val="FFC000"/>
                </a:solidFill>
                <a:uFill>
                  <a:solidFill>
                    <a:srgbClr val="FF2600"/>
                  </a:solidFill>
                </a:uFill>
                <a:latin typeface="GeezTypeNet"/>
                <a:sym typeface="GeezTypeNet"/>
              </a:rPr>
              <a:t> </a:t>
            </a:r>
            <a:r>
              <a:rPr lang="en-US" altLang="en-US" sz="7200" dirty="0" err="1" smtClean="0">
                <a:solidFill>
                  <a:srgbClr val="FFC000"/>
                </a:solidFill>
                <a:uFill>
                  <a:solidFill>
                    <a:srgbClr val="FF2600"/>
                  </a:solidFill>
                </a:uFill>
                <a:latin typeface="GeezTypeNet"/>
                <a:sym typeface="GeezTypeNet"/>
              </a:rPr>
              <a:t>ዘሥሩግ</a:t>
            </a:r>
            <a:endParaRPr lang="en-US" altLang="en-US" sz="7200" dirty="0">
              <a:solidFill>
                <a:srgbClr val="FFC000"/>
              </a:solidFill>
              <a:latin typeface="Arial" charset="0"/>
            </a:endParaRPr>
          </a:p>
        </p:txBody>
      </p:sp>
      <p:sp>
        <p:nvSpPr>
          <p:cNvPr id="19" name="Rectangle 18"/>
          <p:cNvSpPr/>
          <p:nvPr/>
        </p:nvSpPr>
        <p:spPr>
          <a:xfrm>
            <a:off x="4014715" y="606393"/>
            <a:ext cx="4097981" cy="5447645"/>
          </a:xfrm>
          <a:prstGeom prst="rect">
            <a:avLst/>
          </a:prstGeom>
        </p:spPr>
        <p:txBody>
          <a:bodyPr wrap="square">
            <a:spAutoFit/>
          </a:bodyPr>
          <a:lstStyle/>
          <a:p>
            <a:pPr lvl="0" algn="ctr" fontAlgn="base">
              <a:spcBef>
                <a:spcPct val="20000"/>
              </a:spcBef>
              <a:spcAft>
                <a:spcPct val="0"/>
              </a:spcAft>
            </a:pPr>
            <a:r>
              <a:rPr lang="en-US" sz="6000" dirty="0" smtClean="0">
                <a:solidFill>
                  <a:srgbClr val="FF2600"/>
                </a:solidFill>
                <a:uFill>
                  <a:solidFill>
                    <a:srgbClr val="FF2600"/>
                  </a:solidFill>
                </a:uFill>
                <a:latin typeface="GeezTypeNet"/>
                <a:ea typeface="GeezTypeNet"/>
                <a:cs typeface="GeezTypeNet"/>
                <a:sym typeface="GeezTypeNet"/>
              </a:rPr>
              <a:t> </a:t>
            </a:r>
            <a:r>
              <a:rPr lang="en-US" altLang="en-US" sz="6000" dirty="0" err="1" smtClean="0">
                <a:solidFill>
                  <a:schemeClr val="accent6">
                    <a:lumMod val="60000"/>
                    <a:lumOff val="40000"/>
                  </a:schemeClr>
                </a:solidFill>
                <a:latin typeface="Arial" charset="0"/>
              </a:rPr>
              <a:t>ናይ</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ቅዱስ</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ያዕቆብ</a:t>
            </a:r>
            <a:r>
              <a:rPr lang="en-US" altLang="en-US" sz="6000" dirty="0" smtClean="0">
                <a:solidFill>
                  <a:schemeClr val="accent6">
                    <a:lumMod val="60000"/>
                    <a:lumOff val="40000"/>
                  </a:schemeClr>
                </a:solidFill>
                <a:latin typeface="Arial" charset="0"/>
              </a:rPr>
              <a:t> </a:t>
            </a:r>
            <a:r>
              <a:rPr lang="en-US" altLang="en-US" sz="6000" dirty="0" err="1" smtClean="0">
                <a:solidFill>
                  <a:schemeClr val="accent6">
                    <a:lumMod val="60000"/>
                    <a:lumOff val="40000"/>
                  </a:schemeClr>
                </a:solidFill>
                <a:latin typeface="Arial" charset="0"/>
              </a:rPr>
              <a:t>ዘሥሩግ</a:t>
            </a:r>
            <a:endParaRPr lang="en-US" altLang="en-US" sz="6000" dirty="0" smtClean="0">
              <a:solidFill>
                <a:schemeClr val="accent6">
                  <a:lumMod val="60000"/>
                  <a:lumOff val="40000"/>
                </a:schemeClr>
              </a:solidFill>
              <a:latin typeface="Arial" charset="0"/>
            </a:endParaRP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ናይ</a:t>
            </a:r>
            <a:endParaRPr lang="en-US" altLang="en-US" sz="6000" dirty="0" smtClean="0">
              <a:solidFill>
                <a:schemeClr val="accent6">
                  <a:lumMod val="60000"/>
                  <a:lumOff val="40000"/>
                </a:schemeClr>
              </a:solidFill>
              <a:latin typeface="Arial" charset="0"/>
            </a:endParaRP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ቁርባን</a:t>
            </a:r>
            <a:r>
              <a:rPr lang="en-US" altLang="en-US" sz="6000" dirty="0" smtClean="0">
                <a:solidFill>
                  <a:schemeClr val="accent6">
                    <a:lumMod val="60000"/>
                    <a:lumOff val="40000"/>
                  </a:schemeClr>
                </a:solidFill>
                <a:latin typeface="Arial" charset="0"/>
              </a:rPr>
              <a:t> </a:t>
            </a:r>
            <a:r>
              <a:rPr lang="en-US" altLang="en-US" sz="6000" dirty="0" err="1">
                <a:solidFill>
                  <a:schemeClr val="accent6">
                    <a:lumMod val="60000"/>
                    <a:lumOff val="40000"/>
                  </a:schemeClr>
                </a:solidFill>
                <a:latin typeface="Arial" charset="0"/>
              </a:rPr>
              <a:t>ምስጋና</a:t>
            </a:r>
            <a:r>
              <a:rPr lang="en-US" altLang="en-US" sz="6000" dirty="0">
                <a:solidFill>
                  <a:schemeClr val="accent6">
                    <a:lumMod val="60000"/>
                    <a:lumOff val="40000"/>
                  </a:schemeClr>
                </a:solidFill>
                <a:latin typeface="Arial" charset="0"/>
              </a:rPr>
              <a:t>። </a:t>
            </a:r>
          </a:p>
        </p:txBody>
      </p:sp>
      <p:sp>
        <p:nvSpPr>
          <p:cNvPr id="20" name="Rectangle 19"/>
          <p:cNvSpPr/>
          <p:nvPr/>
        </p:nvSpPr>
        <p:spPr>
          <a:xfrm>
            <a:off x="8026197" y="606393"/>
            <a:ext cx="4110333" cy="4909036"/>
          </a:xfrm>
          <a:prstGeom prst="rect">
            <a:avLst/>
          </a:prstGeom>
        </p:spPr>
        <p:txBody>
          <a:bodyPr wrap="square">
            <a:spAutoFit/>
          </a:bodyPr>
          <a:lstStyle/>
          <a:p>
            <a:pPr marL="40639" marR="40639" algn="ctr">
              <a:spcBef>
                <a:spcPts val="600"/>
              </a:spcBef>
              <a:buClr>
                <a:srgbClr val="000000"/>
              </a:buClr>
              <a:defRPr sz="2800"/>
            </a:pPr>
            <a:r>
              <a:rPr lang="en-US" altLang="en-US" sz="4800" dirty="0" smtClean="0">
                <a:solidFill>
                  <a:srgbClr val="FFC000"/>
                </a:solidFill>
                <a:latin typeface="Arial" charset="0"/>
              </a:rPr>
              <a:t>The </a:t>
            </a:r>
          </a:p>
          <a:p>
            <a:pPr marL="40639" marR="40639" algn="ctr">
              <a:spcBef>
                <a:spcPts val="600"/>
              </a:spcBef>
              <a:buClr>
                <a:srgbClr val="000000"/>
              </a:buClr>
              <a:defRPr sz="2800"/>
            </a:pPr>
            <a:r>
              <a:rPr lang="en-US" altLang="en-US" sz="4800" dirty="0" smtClean="0">
                <a:solidFill>
                  <a:srgbClr val="FFC000"/>
                </a:solidFill>
                <a:latin typeface="Arial" charset="0"/>
              </a:rPr>
              <a:t>Anaphora</a:t>
            </a:r>
          </a:p>
          <a:p>
            <a:pPr marL="40639" marR="40639" algn="ctr">
              <a:spcBef>
                <a:spcPts val="600"/>
              </a:spcBef>
              <a:buClr>
                <a:srgbClr val="000000"/>
              </a:buClr>
              <a:defRPr sz="2800"/>
            </a:pPr>
            <a:r>
              <a:rPr lang="en-US" altLang="en-US" sz="4800" dirty="0" smtClean="0">
                <a:solidFill>
                  <a:srgbClr val="FFC000"/>
                </a:solidFill>
                <a:latin typeface="Arial" charset="0"/>
              </a:rPr>
              <a:t> of</a:t>
            </a:r>
          </a:p>
          <a:p>
            <a:pPr marL="40639" marR="40639" algn="ctr">
              <a:spcBef>
                <a:spcPts val="600"/>
              </a:spcBef>
              <a:buClr>
                <a:srgbClr val="000000"/>
              </a:buClr>
              <a:defRPr sz="2800"/>
            </a:pPr>
            <a:r>
              <a:rPr lang="en-US" altLang="en-US" sz="4800" dirty="0" smtClean="0">
                <a:solidFill>
                  <a:srgbClr val="FFC000"/>
                </a:solidFill>
                <a:latin typeface="Arial" charset="0"/>
              </a:rPr>
              <a:t> </a:t>
            </a:r>
            <a:r>
              <a:rPr lang="en-US" altLang="en-US" sz="4800" dirty="0">
                <a:solidFill>
                  <a:srgbClr val="FFC000"/>
                </a:solidFill>
                <a:latin typeface="Arial" charset="0"/>
              </a:rPr>
              <a:t>ST. JACOB OF SEROUGH</a:t>
            </a:r>
            <a:endParaRPr lang="en-US" sz="4800" dirty="0">
              <a:uFill>
                <a:solidFill>
                  <a:srgbClr val="000000"/>
                </a:solidFill>
              </a:uFill>
            </a:endParaRPr>
          </a:p>
        </p:txBody>
      </p:sp>
    </p:spTree>
    <p:extLst>
      <p:ext uri="{BB962C8B-B14F-4D97-AF65-F5344CB8AC3E}">
        <p14:creationId xmlns:p14="http://schemas.microsoft.com/office/powerpoint/2010/main" val="1838558257"/>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466379" y="1143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909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282" y="30122"/>
            <a:ext cx="3836617" cy="6491008"/>
          </a:xfrm>
          <a:prstGeom prst="rect">
            <a:avLst/>
          </a:prstGeom>
        </p:spPr>
        <p:txBody>
          <a:bodyPr wrap="square">
            <a:spAutoFit/>
          </a:bodyPr>
          <a:lstStyle/>
          <a:p>
            <a:pPr lvl="0" fontAlgn="base">
              <a:lnSpc>
                <a:spcPct val="135000"/>
              </a:lnSpc>
              <a:spcBef>
                <a:spcPct val="20000"/>
              </a:spcBef>
              <a:spcAft>
                <a:spcPct val="0"/>
              </a:spcAft>
            </a:pPr>
            <a:r>
              <a:rPr lang="en-US" sz="4400" dirty="0" err="1" smtClean="0">
                <a:solidFill>
                  <a:srgbClr val="FF0000"/>
                </a:solidFill>
                <a:uFill>
                  <a:solidFill>
                    <a:srgbClr val="FF2600"/>
                  </a:solidFill>
                </a:uFill>
                <a:latin typeface="GeezTypeNet"/>
                <a:ea typeface="GeezTypeNet"/>
                <a:cs typeface="GeezTypeNet"/>
                <a:sym typeface="GeezTypeNet"/>
              </a:rPr>
              <a:t>ይ.ካ</a:t>
            </a:r>
            <a:r>
              <a:rPr lang="en-US" sz="4400" dirty="0">
                <a:solidFill>
                  <a:srgbClr val="FF0000"/>
                </a:solidFill>
                <a:uFill>
                  <a:solidFill>
                    <a:srgbClr val="FF2600"/>
                  </a:solidFill>
                </a:uFill>
                <a:latin typeface="GeezTypeNet"/>
                <a:ea typeface="GeezTypeNet"/>
                <a:cs typeface="GeezTypeNet"/>
                <a:sym typeface="GeezTypeNet"/>
              </a:rPr>
              <a:t>.</a:t>
            </a:r>
            <a:r>
              <a:rPr lang="en-US" sz="1400" dirty="0" smtClean="0">
                <a:solidFill>
                  <a:srgbClr val="FF0000"/>
                </a:solidFill>
                <a:uFill>
                  <a:solidFill>
                    <a:srgbClr val="FF2600"/>
                  </a:solidFill>
                </a:uFill>
                <a:latin typeface="GeezTypeNet"/>
                <a:ea typeface="GeezTypeNet"/>
                <a:cs typeface="GeezTypeNet"/>
                <a:sym typeface="GeezTypeNet"/>
              </a:rPr>
              <a:t> </a:t>
            </a:r>
            <a:r>
              <a:rPr lang="en-US" altLang="en-US" sz="1400" dirty="0">
                <a:solidFill>
                  <a:srgbClr val="FFC000"/>
                </a:solidFill>
                <a:latin typeface="Arial" charset="0"/>
              </a:rPr>
              <a:t>፩. </a:t>
            </a:r>
            <a:r>
              <a:rPr lang="ti-ET" sz="4400" dirty="0"/>
              <a:t>ኣኰቴተ ቁርባን </a:t>
            </a:r>
            <a:r>
              <a:rPr lang="en-CA" sz="4400" dirty="0" err="1"/>
              <a:t>ዘቅዱስ</a:t>
            </a:r>
            <a:r>
              <a:rPr lang="en-CA" sz="4400" dirty="0"/>
              <a:t> </a:t>
            </a:r>
            <a:r>
              <a:rPr lang="en-CA" sz="4400" dirty="0" err="1"/>
              <a:t>ያዕቆብ</a:t>
            </a:r>
            <a:r>
              <a:rPr lang="en-CA" sz="4400" dirty="0"/>
              <a:t> </a:t>
            </a:r>
            <a:r>
              <a:rPr lang="en-CA" sz="4400" dirty="0" err="1"/>
              <a:t>ኤጲስቆጶስ</a:t>
            </a:r>
            <a:r>
              <a:rPr lang="en-CA" sz="4400" dirty="0"/>
              <a:t> </a:t>
            </a:r>
            <a:r>
              <a:rPr lang="en-CA" sz="4400" dirty="0" err="1" smtClean="0"/>
              <a:t>ዘሥሩግ</a:t>
            </a:r>
            <a:r>
              <a:rPr lang="en-CA" sz="4400" dirty="0" smtClean="0"/>
              <a:t> ፣</a:t>
            </a:r>
            <a:r>
              <a:rPr lang="ti-ET" sz="4400" dirty="0" smtClean="0"/>
              <a:t> ጸሎ</a:t>
            </a:r>
            <a:r>
              <a:rPr lang="en-CA" sz="4400" dirty="0"/>
              <a:t>ቱ </a:t>
            </a:r>
            <a:r>
              <a:rPr lang="ti-ET" sz="4400" dirty="0"/>
              <a:t>ወበረከ</a:t>
            </a:r>
            <a:r>
              <a:rPr lang="en-CA" sz="4400" dirty="0"/>
              <a:t>ቱ </a:t>
            </a:r>
            <a:r>
              <a:rPr lang="ti-ET" sz="4400" dirty="0"/>
              <a:t>የሀሉ ምስለ ርእሰ ሊቃነ ጳጳሳ</a:t>
            </a:r>
            <a:r>
              <a:rPr lang="en-CA" sz="4400" dirty="0" err="1"/>
              <a:t>ቲነ</a:t>
            </a:r>
            <a:r>
              <a:rPr lang="en-CA" sz="4400" dirty="0"/>
              <a:t> </a:t>
            </a:r>
            <a:r>
              <a:rPr lang="en-CA" sz="4400" dirty="0">
                <a:solidFill>
                  <a:srgbClr val="FFC000"/>
                </a:solidFill>
              </a:rPr>
              <a:t>(</a:t>
            </a:r>
            <a:r>
              <a:rPr lang="ti-ET" sz="4400" dirty="0" smtClean="0">
                <a:solidFill>
                  <a:srgbClr val="FFC000"/>
                </a:solidFill>
              </a:rPr>
              <a:t>…</a:t>
            </a:r>
            <a:r>
              <a:rPr lang="en-CA" sz="4400" dirty="0" smtClean="0">
                <a:solidFill>
                  <a:srgbClr val="FFC000"/>
                </a:solidFill>
              </a:rPr>
              <a:t>……..)</a:t>
            </a:r>
            <a:endParaRPr lang="en-US" altLang="en-US" sz="4400" dirty="0">
              <a:latin typeface="Arial" charset="0"/>
            </a:endParaRPr>
          </a:p>
        </p:txBody>
      </p:sp>
      <p:sp>
        <p:nvSpPr>
          <p:cNvPr id="19" name="Rectangle 18"/>
          <p:cNvSpPr/>
          <p:nvPr/>
        </p:nvSpPr>
        <p:spPr>
          <a:xfrm>
            <a:off x="3503449" y="-107982"/>
            <a:ext cx="4297526" cy="7201972"/>
          </a:xfrm>
          <a:prstGeom prst="rect">
            <a:avLst/>
          </a:prstGeom>
        </p:spPr>
        <p:txBody>
          <a:bodyPr wrap="square">
            <a:spAutoFit/>
          </a:bodyPr>
          <a:lstStyle/>
          <a:p>
            <a:pPr>
              <a:lnSpc>
                <a:spcPct val="150000"/>
              </a:lnSpc>
            </a:pPr>
            <a:r>
              <a:rPr lang="en-US" sz="4400" dirty="0" err="1" smtClean="0">
                <a:solidFill>
                  <a:srgbClr val="FF0000"/>
                </a:solidFill>
                <a:uFill>
                  <a:solidFill>
                    <a:srgbClr val="FF2600"/>
                  </a:solidFill>
                </a:uFill>
                <a:latin typeface="GeezTypeNet"/>
                <a:ea typeface="GeezTypeNet"/>
                <a:cs typeface="GeezTypeNet"/>
                <a:sym typeface="GeezTypeNet"/>
              </a:rPr>
              <a:t>ይ.ካ</a:t>
            </a:r>
            <a:r>
              <a:rPr lang="en-US" sz="4400" dirty="0" smtClean="0">
                <a:solidFill>
                  <a:srgbClr val="FF0000"/>
                </a:solidFill>
                <a:uFill>
                  <a:solidFill>
                    <a:srgbClr val="FF2600"/>
                  </a:solidFill>
                </a:uFill>
                <a:latin typeface="GeezTypeNet"/>
                <a:ea typeface="GeezTypeNet"/>
                <a:cs typeface="GeezTypeNet"/>
                <a:sym typeface="GeezTypeNet"/>
              </a:rPr>
              <a:t>. </a:t>
            </a:r>
            <a:r>
              <a:rPr lang="en-US" sz="1400" dirty="0" smtClean="0">
                <a:solidFill>
                  <a:srgbClr val="FFC000"/>
                </a:solidFill>
                <a:uFill>
                  <a:solidFill>
                    <a:srgbClr val="FF2600"/>
                  </a:solidFill>
                </a:uFill>
                <a:latin typeface="GeezTypeNet"/>
                <a:ea typeface="GeezTypeNet"/>
                <a:cs typeface="GeezTypeNet"/>
                <a:sym typeface="GeezTypeNet"/>
              </a:rPr>
              <a:t>1. </a:t>
            </a:r>
            <a:r>
              <a:rPr lang="en-US" sz="4400" dirty="0" err="1" smtClean="0"/>
              <a:t>ቅዱስ</a:t>
            </a:r>
            <a:r>
              <a:rPr lang="en-US" sz="4400" dirty="0" smtClean="0"/>
              <a:t> </a:t>
            </a:r>
          </a:p>
          <a:p>
            <a:pPr>
              <a:lnSpc>
                <a:spcPct val="150000"/>
              </a:lnSpc>
            </a:pPr>
            <a:r>
              <a:rPr lang="en-US" sz="4400" dirty="0" err="1" smtClean="0"/>
              <a:t>ያዕቆብ</a:t>
            </a:r>
            <a:r>
              <a:rPr lang="en-US" sz="4400" dirty="0" smtClean="0"/>
              <a:t> </a:t>
            </a:r>
            <a:r>
              <a:rPr lang="en-US" sz="4400" dirty="0" err="1"/>
              <a:t>ዘሥሩግ</a:t>
            </a:r>
            <a:r>
              <a:rPr lang="en-US" sz="4400" dirty="0"/>
              <a:t> </a:t>
            </a:r>
            <a:r>
              <a:rPr lang="en-US" sz="4400" dirty="0" err="1"/>
              <a:t>ዝደረሶ</a:t>
            </a:r>
            <a:r>
              <a:rPr lang="en-US" sz="4400" dirty="0"/>
              <a:t> </a:t>
            </a:r>
            <a:r>
              <a:rPr lang="en-US" sz="4400" dirty="0" err="1"/>
              <a:t>ናይ</a:t>
            </a:r>
            <a:r>
              <a:rPr lang="en-US" sz="4400" dirty="0"/>
              <a:t> </a:t>
            </a:r>
            <a:r>
              <a:rPr lang="en-US" sz="4400" dirty="0" err="1"/>
              <a:t>ቁርባን</a:t>
            </a:r>
            <a:r>
              <a:rPr lang="en-US" sz="4400" dirty="0"/>
              <a:t> </a:t>
            </a:r>
            <a:r>
              <a:rPr lang="en-US" sz="4400" dirty="0" err="1"/>
              <a:t>ምስጋና</a:t>
            </a:r>
            <a:r>
              <a:rPr lang="en-US" sz="4400" dirty="0"/>
              <a:t> </a:t>
            </a:r>
            <a:r>
              <a:rPr lang="en-CA" sz="4400" dirty="0" err="1"/>
              <a:t>ጸሎቱን</a:t>
            </a:r>
            <a:r>
              <a:rPr lang="en-CA" sz="4400" dirty="0"/>
              <a:t> </a:t>
            </a:r>
            <a:r>
              <a:rPr lang="en-CA" sz="4400" dirty="0" err="1"/>
              <a:t>በረኸቱን</a:t>
            </a:r>
            <a:r>
              <a:rPr lang="en-CA" sz="4400" dirty="0"/>
              <a:t> </a:t>
            </a:r>
            <a:r>
              <a:rPr lang="en-CA" sz="4400" dirty="0" err="1"/>
              <a:t>ምስ</a:t>
            </a:r>
            <a:r>
              <a:rPr lang="en-CA" sz="4400" dirty="0"/>
              <a:t> </a:t>
            </a:r>
            <a:r>
              <a:rPr lang="ti-ET" sz="4400" dirty="0"/>
              <a:t>ርእ</a:t>
            </a:r>
            <a:r>
              <a:rPr lang="en-CA" sz="4400" dirty="0"/>
              <a:t>ሲ </a:t>
            </a:r>
            <a:r>
              <a:rPr lang="ti-ET" sz="4400" dirty="0"/>
              <a:t>ሊ</a:t>
            </a:r>
            <a:r>
              <a:rPr lang="en-CA" sz="4400" dirty="0" err="1"/>
              <a:t>ቃነ</a:t>
            </a:r>
            <a:r>
              <a:rPr lang="en-CA" sz="4400" dirty="0"/>
              <a:t> </a:t>
            </a:r>
            <a:r>
              <a:rPr lang="ti-ET" sz="4400" dirty="0"/>
              <a:t>ጳ</a:t>
            </a:r>
            <a:r>
              <a:rPr lang="en-CA" sz="4400" dirty="0" err="1"/>
              <a:t>ጳሳትና</a:t>
            </a:r>
            <a:r>
              <a:rPr lang="en-CA" sz="4400" dirty="0"/>
              <a:t> </a:t>
            </a:r>
            <a:endParaRPr lang="en-CA" sz="4400" dirty="0" smtClean="0"/>
          </a:p>
          <a:p>
            <a:pPr>
              <a:lnSpc>
                <a:spcPct val="150000"/>
              </a:lnSpc>
            </a:pPr>
            <a:r>
              <a:rPr lang="ti-ET" sz="4400" dirty="0" smtClean="0"/>
              <a:t>ኣባ </a:t>
            </a:r>
            <a:r>
              <a:rPr lang="en-CA" sz="4400" dirty="0" smtClean="0">
                <a:solidFill>
                  <a:srgbClr val="FFC000"/>
                </a:solidFill>
              </a:rPr>
              <a:t>(</a:t>
            </a:r>
            <a:r>
              <a:rPr lang="ti-ET" sz="4400" dirty="0" smtClean="0">
                <a:solidFill>
                  <a:srgbClr val="FFC000"/>
                </a:solidFill>
              </a:rPr>
              <a:t>…</a:t>
            </a:r>
            <a:r>
              <a:rPr lang="en-CA" sz="4400" dirty="0" smtClean="0">
                <a:solidFill>
                  <a:srgbClr val="FFC000"/>
                </a:solidFill>
              </a:rPr>
              <a:t>………)</a:t>
            </a:r>
            <a:r>
              <a:rPr lang="ti-ET" sz="4400" dirty="0" smtClean="0">
                <a:solidFill>
                  <a:srgbClr val="FFC000"/>
                </a:solidFill>
              </a:rPr>
              <a:t> </a:t>
            </a:r>
            <a:r>
              <a:rPr lang="en-CA" sz="4400" dirty="0"/>
              <a:t>ን </a:t>
            </a:r>
            <a:r>
              <a:rPr lang="ti-ET" sz="4400" dirty="0"/>
              <a:t>ምስ </a:t>
            </a:r>
            <a:r>
              <a:rPr lang="en-CA" sz="4400" dirty="0" err="1"/>
              <a:t>ብፁዕ</a:t>
            </a:r>
            <a:r>
              <a:rPr lang="en-CA" sz="4400" dirty="0"/>
              <a:t> </a:t>
            </a:r>
            <a:r>
              <a:rPr lang="en-CA" sz="4400" dirty="0" err="1"/>
              <a:t>ሊቀ</a:t>
            </a:r>
            <a:r>
              <a:rPr lang="en-CA" sz="4400" dirty="0"/>
              <a:t> </a:t>
            </a:r>
            <a:r>
              <a:rPr lang="ti-ET" sz="4400" dirty="0"/>
              <a:t>ጳጳስና </a:t>
            </a:r>
            <a:endParaRPr lang="en-CA" sz="4400" dirty="0" smtClean="0"/>
          </a:p>
        </p:txBody>
      </p:sp>
      <p:sp>
        <p:nvSpPr>
          <p:cNvPr id="20" name="Rectangle 19"/>
          <p:cNvSpPr/>
          <p:nvPr/>
        </p:nvSpPr>
        <p:spPr>
          <a:xfrm>
            <a:off x="7743824" y="-56547"/>
            <a:ext cx="4760595" cy="6986528"/>
          </a:xfrm>
          <a:prstGeom prst="rect">
            <a:avLst/>
          </a:prstGeom>
        </p:spPr>
        <p:txBody>
          <a:bodyPr wrap="square">
            <a:spAutoFit/>
          </a:bodyPr>
          <a:lstStyle/>
          <a:p>
            <a:pPr marL="40639" marR="40639">
              <a:lnSpc>
                <a:spcPct val="150000"/>
              </a:lnSpc>
              <a:spcBef>
                <a:spcPts val="600"/>
              </a:spcBef>
              <a:buClr>
                <a:srgbClr val="000000"/>
              </a:buClr>
              <a:defRPr sz="2800"/>
            </a:pPr>
            <a:r>
              <a:rPr lang="en-US" sz="4000" b="1" dirty="0" smtClean="0">
                <a:solidFill>
                  <a:srgbClr val="FF0000"/>
                </a:solidFill>
              </a:rPr>
              <a:t>Priest:</a:t>
            </a:r>
            <a:r>
              <a:rPr lang="en-US" sz="4000" dirty="0" smtClean="0">
                <a:solidFill>
                  <a:srgbClr val="FF0000"/>
                </a:solidFill>
              </a:rPr>
              <a:t> </a:t>
            </a:r>
            <a:r>
              <a:rPr lang="en-US" sz="1400" dirty="0" smtClean="0">
                <a:solidFill>
                  <a:srgbClr val="FFC000"/>
                </a:solidFill>
              </a:rPr>
              <a:t>1.  </a:t>
            </a:r>
            <a:r>
              <a:rPr lang="en-US" altLang="en-US" sz="3600" dirty="0" smtClean="0">
                <a:latin typeface="Arial" charset="0"/>
              </a:rPr>
              <a:t>The </a:t>
            </a:r>
          </a:p>
          <a:p>
            <a:pPr marL="40639" marR="40639">
              <a:lnSpc>
                <a:spcPct val="150000"/>
              </a:lnSpc>
              <a:spcBef>
                <a:spcPts val="600"/>
              </a:spcBef>
              <a:buClr>
                <a:srgbClr val="000000"/>
              </a:buClr>
              <a:defRPr sz="2800"/>
            </a:pPr>
            <a:r>
              <a:rPr lang="en-US" altLang="en-US" sz="3600" dirty="0" smtClean="0">
                <a:latin typeface="Arial" charset="0"/>
              </a:rPr>
              <a:t>Anaphora </a:t>
            </a:r>
            <a:r>
              <a:rPr lang="en-US" altLang="en-US" sz="3600" dirty="0">
                <a:latin typeface="Arial" charset="0"/>
              </a:rPr>
              <a:t>of </a:t>
            </a:r>
            <a:r>
              <a:rPr lang="en-US" altLang="en-US" sz="3600" dirty="0" smtClean="0">
                <a:latin typeface="Arial" charset="0"/>
              </a:rPr>
              <a:t>Jacob, </a:t>
            </a:r>
            <a:r>
              <a:rPr lang="en-US" altLang="en-US" sz="3600" dirty="0">
                <a:latin typeface="Arial" charset="0"/>
              </a:rPr>
              <a:t>Bishop </a:t>
            </a:r>
            <a:r>
              <a:rPr lang="en-US" altLang="en-US" sz="3600" dirty="0" smtClean="0">
                <a:latin typeface="Arial" charset="0"/>
              </a:rPr>
              <a:t>of </a:t>
            </a:r>
            <a:r>
              <a:rPr lang="en-US" altLang="en-US" sz="3600" dirty="0" err="1" smtClean="0">
                <a:latin typeface="Arial" charset="0"/>
              </a:rPr>
              <a:t>Serough</a:t>
            </a:r>
            <a:r>
              <a:rPr lang="en-US" altLang="en-US" sz="3600" dirty="0" smtClean="0">
                <a:latin typeface="Arial" charset="0"/>
              </a:rPr>
              <a:t> </a:t>
            </a:r>
            <a:r>
              <a:rPr lang="en-US" altLang="en-US" sz="3600" dirty="0">
                <a:latin typeface="Arial" charset="0"/>
              </a:rPr>
              <a:t>; </a:t>
            </a:r>
            <a:r>
              <a:rPr lang="en-US" sz="3600" dirty="0">
                <a:latin typeface="Arial" charset="0"/>
              </a:rPr>
              <a:t>may his prayer and </a:t>
            </a:r>
            <a:r>
              <a:rPr lang="en-US" sz="3600" dirty="0" smtClean="0">
                <a:latin typeface="Arial" charset="0"/>
              </a:rPr>
              <a:t>blessings </a:t>
            </a:r>
            <a:r>
              <a:rPr lang="en-US" sz="3600" dirty="0">
                <a:latin typeface="Arial" charset="0"/>
              </a:rPr>
              <a:t>be with our </a:t>
            </a:r>
            <a:endParaRPr lang="en-US" sz="3600" dirty="0" smtClean="0">
              <a:latin typeface="Arial" charset="0"/>
            </a:endParaRPr>
          </a:p>
          <a:p>
            <a:pPr marL="40639" marR="40639">
              <a:lnSpc>
                <a:spcPct val="150000"/>
              </a:lnSpc>
              <a:spcBef>
                <a:spcPts val="600"/>
              </a:spcBef>
              <a:buClr>
                <a:srgbClr val="000000"/>
              </a:buClr>
              <a:defRPr sz="2800"/>
            </a:pPr>
            <a:r>
              <a:rPr lang="en-US" sz="3600" dirty="0" smtClean="0">
                <a:latin typeface="Arial" charset="0"/>
              </a:rPr>
              <a:t>Patriarch </a:t>
            </a:r>
            <a:r>
              <a:rPr lang="en-US" sz="3600" dirty="0" smtClean="0">
                <a:solidFill>
                  <a:srgbClr val="FFC000"/>
                </a:solidFill>
                <a:latin typeface="Arial" charset="0"/>
              </a:rPr>
              <a:t>(_______) </a:t>
            </a:r>
            <a:r>
              <a:rPr lang="en-US" sz="3600" dirty="0">
                <a:latin typeface="Arial" charset="0"/>
              </a:rPr>
              <a:t>and Our </a:t>
            </a:r>
            <a:r>
              <a:rPr lang="en-US" sz="3600" dirty="0" err="1">
                <a:latin typeface="Arial" charset="0"/>
              </a:rPr>
              <a:t>ArcBishop</a:t>
            </a:r>
            <a:r>
              <a:rPr lang="en-US" sz="3600" dirty="0">
                <a:latin typeface="Arial" charset="0"/>
              </a:rPr>
              <a:t> </a:t>
            </a:r>
            <a:r>
              <a:rPr lang="en-US" sz="3600" dirty="0" smtClean="0">
                <a:solidFill>
                  <a:srgbClr val="FFC000"/>
                </a:solidFill>
                <a:latin typeface="Arial" charset="0"/>
              </a:rPr>
              <a:t>(__________)</a:t>
            </a:r>
            <a:r>
              <a:rPr lang="en-US" sz="3600" dirty="0" smtClean="0">
                <a:latin typeface="Arial" charset="0"/>
              </a:rPr>
              <a:t> and</a:t>
            </a:r>
            <a:endParaRPr lang="en-US" sz="3600" dirty="0">
              <a:latin typeface="Arial" charset="0"/>
            </a:endParaRPr>
          </a:p>
        </p:txBody>
      </p:sp>
    </p:spTree>
    <p:extLst>
      <p:ext uri="{BB962C8B-B14F-4D97-AF65-F5344CB8AC3E}">
        <p14:creationId xmlns:p14="http://schemas.microsoft.com/office/powerpoint/2010/main" val="4053926279"/>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83549" y="1143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0965" y="3012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836617" cy="6491008"/>
          </a:xfrm>
          <a:prstGeom prst="rect">
            <a:avLst/>
          </a:prstGeom>
        </p:spPr>
        <p:txBody>
          <a:bodyPr wrap="square">
            <a:spAutoFit/>
          </a:bodyPr>
          <a:lstStyle/>
          <a:p>
            <a:pPr lvl="0" fontAlgn="base">
              <a:lnSpc>
                <a:spcPct val="135000"/>
              </a:lnSpc>
              <a:spcBef>
                <a:spcPct val="20000"/>
              </a:spcBef>
              <a:spcAft>
                <a:spcPct val="0"/>
              </a:spcAft>
            </a:pPr>
            <a:r>
              <a:rPr lang="ti-ET" sz="4400" dirty="0" smtClean="0"/>
              <a:t>ወምስለ </a:t>
            </a:r>
            <a:r>
              <a:rPr lang="en-CA" sz="4400" dirty="0" err="1"/>
              <a:t>ሊቀ</a:t>
            </a:r>
            <a:r>
              <a:rPr lang="en-CA" sz="4400" dirty="0"/>
              <a:t> </a:t>
            </a:r>
            <a:r>
              <a:rPr lang="ti-ET" sz="4400" dirty="0"/>
              <a:t>ጳጳስነ</a:t>
            </a:r>
            <a:r>
              <a:rPr lang="en-CA" sz="4400" dirty="0"/>
              <a:t> </a:t>
            </a:r>
            <a:r>
              <a:rPr lang="en-CA" sz="4400" dirty="0">
                <a:solidFill>
                  <a:srgbClr val="FFC000"/>
                </a:solidFill>
              </a:rPr>
              <a:t>(</a:t>
            </a:r>
            <a:r>
              <a:rPr lang="ti-ET" sz="4400" dirty="0" smtClean="0">
                <a:solidFill>
                  <a:srgbClr val="FFC000"/>
                </a:solidFill>
              </a:rPr>
              <a:t>……</a:t>
            </a:r>
            <a:r>
              <a:rPr lang="en-CA" sz="4400" dirty="0" smtClean="0">
                <a:solidFill>
                  <a:srgbClr val="FFC000"/>
                </a:solidFill>
              </a:rPr>
              <a:t>……) </a:t>
            </a:r>
            <a:r>
              <a:rPr lang="ti-ET" sz="4400" dirty="0" smtClean="0"/>
              <a:t>ወምስለ </a:t>
            </a:r>
            <a:r>
              <a:rPr lang="ti-ET" sz="4400" dirty="0"/>
              <a:t>ኵልነ ሕዝበ ክርስቲያን ወይዕቀባ ለሀገ</a:t>
            </a:r>
            <a:r>
              <a:rPr lang="en-CA" sz="4400" dirty="0"/>
              <a:t>ር</a:t>
            </a:r>
            <a:r>
              <a:rPr lang="ti-ET" sz="4400" dirty="0"/>
              <a:t>ነ ኤርትራ ለዓለ</a:t>
            </a:r>
            <a:r>
              <a:rPr lang="en-CA" sz="4400" dirty="0"/>
              <a:t>መ </a:t>
            </a:r>
            <a:r>
              <a:rPr lang="ti-ET" sz="4400" dirty="0"/>
              <a:t>ዓለም</a:t>
            </a:r>
            <a:r>
              <a:rPr lang="en-CA" sz="4400" dirty="0"/>
              <a:t>፥ </a:t>
            </a:r>
            <a:r>
              <a:rPr lang="ti-ET" sz="4400" dirty="0"/>
              <a:t>ኣሜን።</a:t>
            </a:r>
            <a:endParaRPr lang="en-US" altLang="en-US" sz="4400" dirty="0">
              <a:latin typeface="Arial" charset="0"/>
            </a:endParaRPr>
          </a:p>
        </p:txBody>
      </p:sp>
      <p:sp>
        <p:nvSpPr>
          <p:cNvPr id="19" name="Rectangle 18"/>
          <p:cNvSpPr/>
          <p:nvPr/>
        </p:nvSpPr>
        <p:spPr>
          <a:xfrm>
            <a:off x="3720619" y="-62262"/>
            <a:ext cx="4297526" cy="7201972"/>
          </a:xfrm>
          <a:prstGeom prst="rect">
            <a:avLst/>
          </a:prstGeom>
        </p:spPr>
        <p:txBody>
          <a:bodyPr wrap="square">
            <a:spAutoFit/>
          </a:bodyPr>
          <a:lstStyle/>
          <a:p>
            <a:pPr>
              <a:lnSpc>
                <a:spcPct val="150000"/>
              </a:lnSpc>
            </a:pPr>
            <a:r>
              <a:rPr lang="ti-ET" sz="4400" dirty="0" smtClean="0"/>
              <a:t>ኣባ</a:t>
            </a:r>
            <a:r>
              <a:rPr lang="en-CA" sz="4400" dirty="0" smtClean="0"/>
              <a:t> </a:t>
            </a:r>
            <a:r>
              <a:rPr lang="en-CA" sz="4400" dirty="0" smtClean="0">
                <a:solidFill>
                  <a:srgbClr val="FFC000"/>
                </a:solidFill>
              </a:rPr>
              <a:t>( .</a:t>
            </a:r>
            <a:r>
              <a:rPr lang="ti-ET" sz="4400" dirty="0" smtClean="0">
                <a:solidFill>
                  <a:srgbClr val="FFC000"/>
                </a:solidFill>
              </a:rPr>
              <a:t>…</a:t>
            </a:r>
            <a:r>
              <a:rPr lang="en-CA" sz="4400" dirty="0" smtClean="0">
                <a:solidFill>
                  <a:srgbClr val="FFC000"/>
                </a:solidFill>
              </a:rPr>
              <a:t>………)</a:t>
            </a:r>
            <a:r>
              <a:rPr lang="ti-ET" sz="4400" dirty="0" smtClean="0">
                <a:solidFill>
                  <a:srgbClr val="FFC000"/>
                </a:solidFill>
              </a:rPr>
              <a:t> </a:t>
            </a:r>
            <a:r>
              <a:rPr lang="en-CA" sz="4400" dirty="0"/>
              <a:t>ን </a:t>
            </a:r>
            <a:endParaRPr lang="en-CA" sz="4400" dirty="0" smtClean="0"/>
          </a:p>
          <a:p>
            <a:pPr>
              <a:lnSpc>
                <a:spcPct val="150000"/>
              </a:lnSpc>
            </a:pPr>
            <a:r>
              <a:rPr lang="ti-ET" sz="4400" dirty="0" smtClean="0"/>
              <a:t>ምስ  </a:t>
            </a:r>
            <a:r>
              <a:rPr lang="en-CA" sz="4400" dirty="0"/>
              <a:t>ኵ</a:t>
            </a:r>
            <a:r>
              <a:rPr lang="ti-ET" sz="4400" dirty="0"/>
              <a:t>ልና ሕዝ</a:t>
            </a:r>
            <a:r>
              <a:rPr lang="en-CA" sz="4400" dirty="0"/>
              <a:t>ቢ </a:t>
            </a:r>
            <a:r>
              <a:rPr lang="ti-ET" sz="4400" dirty="0"/>
              <a:t>ክርስ</a:t>
            </a:r>
            <a:r>
              <a:rPr lang="en-CA" sz="4400" dirty="0"/>
              <a:t>ት</a:t>
            </a:r>
            <a:r>
              <a:rPr lang="ti-ET" sz="4400" dirty="0"/>
              <a:t>ያን ይኹን</a:t>
            </a:r>
            <a:r>
              <a:rPr lang="en-CA" sz="4400" dirty="0"/>
              <a:t>፥ </a:t>
            </a:r>
            <a:r>
              <a:rPr lang="ti-ET" sz="4400" dirty="0"/>
              <a:t>ንሃገ</a:t>
            </a:r>
            <a:r>
              <a:rPr lang="en-CA" sz="4400" dirty="0"/>
              <a:t>ር</a:t>
            </a:r>
            <a:r>
              <a:rPr lang="ti-ET" sz="4400" dirty="0"/>
              <a:t>ና </a:t>
            </a:r>
            <a:r>
              <a:rPr lang="en-CA" sz="4400" dirty="0" err="1"/>
              <a:t>ኤርትራ</a:t>
            </a:r>
            <a:r>
              <a:rPr lang="en-CA" sz="4400" dirty="0"/>
              <a:t> </a:t>
            </a:r>
            <a:r>
              <a:rPr lang="en-CA" sz="4400" dirty="0" err="1"/>
              <a:t>ከኣ</a:t>
            </a:r>
            <a:r>
              <a:rPr lang="en-CA" sz="4400" dirty="0"/>
              <a:t> </a:t>
            </a:r>
            <a:r>
              <a:rPr lang="ti-ET" sz="4400" dirty="0"/>
              <a:t>ብረድኤት </a:t>
            </a:r>
            <a:r>
              <a:rPr lang="en-CA" sz="4400" dirty="0" err="1"/>
              <a:t>ይሓልወልና</a:t>
            </a:r>
            <a:r>
              <a:rPr lang="en-CA" sz="4400" dirty="0"/>
              <a:t> </a:t>
            </a:r>
            <a:r>
              <a:rPr lang="en-CA" sz="4400" dirty="0" err="1"/>
              <a:t>ንዘልዓለም</a:t>
            </a:r>
            <a:r>
              <a:rPr lang="en-CA" sz="4400" dirty="0"/>
              <a:t> </a:t>
            </a:r>
            <a:r>
              <a:rPr lang="en-CA" sz="4400" dirty="0" err="1"/>
              <a:t>ዓለም</a:t>
            </a:r>
            <a:r>
              <a:rPr lang="en-CA" sz="4400" dirty="0"/>
              <a:t>፥ </a:t>
            </a:r>
            <a:r>
              <a:rPr lang="ti-ET" sz="4400" dirty="0"/>
              <a:t>ኣሜን።</a:t>
            </a:r>
            <a:endParaRPr lang="en-CA" sz="4400" dirty="0"/>
          </a:p>
        </p:txBody>
      </p:sp>
      <p:sp>
        <p:nvSpPr>
          <p:cNvPr id="20" name="Rectangle 19"/>
          <p:cNvSpPr/>
          <p:nvPr/>
        </p:nvSpPr>
        <p:spPr>
          <a:xfrm>
            <a:off x="8155304" y="0"/>
            <a:ext cx="4080511" cy="4975657"/>
          </a:xfrm>
          <a:prstGeom prst="rect">
            <a:avLst/>
          </a:prstGeom>
        </p:spPr>
        <p:txBody>
          <a:bodyPr wrap="square">
            <a:spAutoFit/>
          </a:bodyPr>
          <a:lstStyle/>
          <a:p>
            <a:pPr marL="40639" marR="40639">
              <a:lnSpc>
                <a:spcPct val="150000"/>
              </a:lnSpc>
              <a:spcBef>
                <a:spcPts val="600"/>
              </a:spcBef>
              <a:buClr>
                <a:srgbClr val="000000"/>
              </a:buClr>
              <a:defRPr sz="2800"/>
            </a:pPr>
            <a:r>
              <a:rPr lang="en-US" sz="3600" dirty="0" smtClean="0">
                <a:latin typeface="Arial" charset="0"/>
              </a:rPr>
              <a:t>with </a:t>
            </a:r>
            <a:r>
              <a:rPr lang="en-US" sz="3600" dirty="0">
                <a:latin typeface="Arial" charset="0"/>
              </a:rPr>
              <a:t>us all and may he watch over our country Eritrea, world without end.  Amen. </a:t>
            </a:r>
          </a:p>
        </p:txBody>
      </p:sp>
    </p:spTree>
    <p:extLst>
      <p:ext uri="{BB962C8B-B14F-4D97-AF65-F5344CB8AC3E}">
        <p14:creationId xmlns:p14="http://schemas.microsoft.com/office/powerpoint/2010/main" val="105855328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3960739" cy="5909310"/>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US" altLang="en-US" sz="1400" dirty="0" smtClean="0">
                <a:solidFill>
                  <a:srgbClr val="FFC000"/>
                </a:solidFill>
                <a:latin typeface="Arial" charset="0"/>
              </a:rPr>
              <a:t>፪</a:t>
            </a:r>
            <a:r>
              <a:rPr lang="en-US" altLang="en-US" sz="1400" dirty="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smtClean="0">
                <a:solidFill>
                  <a:srgbClr val="FFC000"/>
                </a:solidFill>
              </a:rPr>
              <a:t>2.</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839559"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0909" y="707886"/>
            <a:ext cx="4426461" cy="517064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2.</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r>
              <a:rPr lang="en-CA" sz="4800" dirty="0" err="1" smtClean="0"/>
              <a:t>ይግባእዩ</a:t>
            </a:r>
            <a:endParaRPr lang="en-CA" sz="4800" dirty="0" smtClean="0"/>
          </a:p>
        </p:txBody>
      </p:sp>
    </p:spTree>
    <p:extLst>
      <p:ext uri="{BB962C8B-B14F-4D97-AF65-F5344CB8AC3E}">
        <p14:creationId xmlns:p14="http://schemas.microsoft.com/office/powerpoint/2010/main" val="3801829377"/>
      </p:ext>
    </p:extLst>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785721973"/>
      </p:ext>
    </p:extLst>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918817"/>
          </a:xfrm>
          <a:prstGeom prst="rect">
            <a:avLst/>
          </a:prstGeom>
        </p:spPr>
        <p:txBody>
          <a:bodyPr wrap="square">
            <a:spAutoFit/>
          </a:bodyPr>
          <a:lstStyle/>
          <a:p>
            <a:pPr lvl="0" fontAlgn="base">
              <a:spcBef>
                <a:spcPct val="20000"/>
              </a:spcBef>
              <a:spcAft>
                <a:spcPct val="0"/>
              </a:spcAft>
            </a:pPr>
            <a:r>
              <a:rPr lang="en-US" sz="4800" dirty="0" err="1" smtClean="0">
                <a:solidFill>
                  <a:srgbClr val="FF2600"/>
                </a:solidFill>
                <a:uFill>
                  <a:solidFill>
                    <a:srgbClr val="FF2600"/>
                  </a:solidFill>
                </a:uFill>
                <a:latin typeface="GeezTypeNet"/>
                <a:ea typeface="GeezTypeNet"/>
                <a:cs typeface="GeezTypeNet"/>
                <a:sym typeface="GeezTypeNet"/>
              </a:rPr>
              <a:t>ይ.ካ</a:t>
            </a:r>
            <a:r>
              <a:rPr lang="en-US" sz="1400" dirty="0">
                <a:solidFill>
                  <a:srgbClr val="FF2600"/>
                </a:solidFill>
                <a:uFill>
                  <a:solidFill>
                    <a:srgbClr val="FF2600"/>
                  </a:solidFill>
                </a:uFill>
                <a:latin typeface="GeezTypeNet"/>
                <a:ea typeface="GeezTypeNet"/>
                <a:cs typeface="GeezTypeNet"/>
                <a:sym typeface="GeezTypeNet"/>
              </a:rPr>
              <a:t> </a:t>
            </a:r>
            <a:r>
              <a:rPr lang="en-US" sz="1400" dirty="0" smtClean="0">
                <a:solidFill>
                  <a:srgbClr val="FFC000"/>
                </a:solidFill>
                <a:latin typeface="Arial" charset="0"/>
                <a:sym typeface="GeezTypeNet"/>
              </a:rPr>
              <a:t>3</a:t>
            </a:r>
            <a:r>
              <a:rPr lang="en-US" sz="1400" dirty="0">
                <a:solidFill>
                  <a:srgbClr val="FFC000"/>
                </a:solidFill>
                <a:latin typeface="Arial" charset="0"/>
                <a:sym typeface="GeezTypeNet"/>
              </a:rPr>
              <a:t>. </a:t>
            </a:r>
            <a:r>
              <a:rPr lang="en-CA" sz="4300" dirty="0" err="1"/>
              <a:t>ንእግዚአብሄር</a:t>
            </a:r>
            <a:r>
              <a:rPr lang="en-CA" sz="4300" dirty="0"/>
              <a:t> </a:t>
            </a:r>
            <a:r>
              <a:rPr lang="en-CA" sz="4300" dirty="0" err="1"/>
              <a:t>ብምፍራህ</a:t>
            </a:r>
            <a:r>
              <a:rPr lang="en-CA" sz="4300" dirty="0"/>
              <a:t> </a:t>
            </a:r>
            <a:r>
              <a:rPr lang="en-CA" sz="4300" dirty="0" err="1"/>
              <a:t>ተንሥኡ</a:t>
            </a:r>
            <a:r>
              <a:rPr lang="en-CA" sz="4300" dirty="0"/>
              <a:t>፥ </a:t>
            </a:r>
            <a:r>
              <a:rPr lang="en-CA" sz="4300" dirty="0" err="1"/>
              <a:t>ክትሰምዑ</a:t>
            </a:r>
            <a:r>
              <a:rPr lang="en-CA" sz="4300" dirty="0"/>
              <a:t> </a:t>
            </a:r>
            <a:r>
              <a:rPr lang="en-CA" sz="4300" dirty="0" err="1"/>
              <a:t>ኸአ</a:t>
            </a:r>
            <a:r>
              <a:rPr lang="en-CA" sz="4300" dirty="0"/>
              <a:t> </a:t>
            </a:r>
            <a:r>
              <a:rPr lang="en-CA" sz="4300" dirty="0" err="1"/>
              <a:t>መሳዅቲ</a:t>
            </a:r>
            <a:r>
              <a:rPr lang="en-CA" sz="4300" dirty="0"/>
              <a:t> </a:t>
            </a:r>
            <a:r>
              <a:rPr lang="en-CA" sz="4300" dirty="0" err="1"/>
              <a:t>ኣእዛንኩ</a:t>
            </a:r>
            <a:r>
              <a:rPr lang="en-CA" sz="4300" dirty="0"/>
              <a:t> </a:t>
            </a:r>
            <a:r>
              <a:rPr lang="en-CA" sz="4300" dirty="0" err="1"/>
              <a:t>ክፈቱ</a:t>
            </a:r>
            <a:r>
              <a:rPr lang="en-CA" sz="4300" dirty="0"/>
              <a:t>። </a:t>
            </a:r>
            <a:r>
              <a:rPr lang="en-CA" sz="4300" dirty="0" err="1"/>
              <a:t>ልብኹም</a:t>
            </a:r>
            <a:r>
              <a:rPr lang="en-CA" sz="4300" dirty="0"/>
              <a:t> </a:t>
            </a:r>
            <a:r>
              <a:rPr lang="en-CA" sz="4300" dirty="0" err="1"/>
              <a:t>ኣንቅሑ</a:t>
            </a:r>
            <a:r>
              <a:rPr lang="en-CA" sz="4300" dirty="0"/>
              <a:t>። </a:t>
            </a:r>
            <a:r>
              <a:rPr lang="en-CA" sz="4300" dirty="0" err="1"/>
              <a:t>እግዚኣብሄር</a:t>
            </a:r>
            <a:r>
              <a:rPr lang="en-CA" sz="4300" dirty="0"/>
              <a:t> </a:t>
            </a:r>
            <a:r>
              <a:rPr lang="en-CA" sz="4300" dirty="0" err="1"/>
              <a:t>ንነፍስ</a:t>
            </a:r>
            <a:r>
              <a:rPr lang="en-CA" sz="4300" dirty="0"/>
              <a:t> </a:t>
            </a:r>
            <a:r>
              <a:rPr lang="en-CA" sz="4300" dirty="0" err="1"/>
              <a:t>ወከፍና</a:t>
            </a:r>
            <a:r>
              <a:rPr lang="en-CA" sz="4300" dirty="0"/>
              <a:t> </a:t>
            </a:r>
            <a:r>
              <a:rPr lang="en-CA" sz="4300" dirty="0" err="1"/>
              <a:t>ዝርእን</a:t>
            </a:r>
            <a:r>
              <a:rPr lang="en-CA" sz="4300" dirty="0"/>
              <a:t> </a:t>
            </a:r>
            <a:r>
              <a:rPr lang="en-CA" sz="4300" dirty="0" err="1"/>
              <a:t>ዝምርምርን</a:t>
            </a:r>
            <a:r>
              <a:rPr lang="en-CA" sz="4300" dirty="0"/>
              <a:t> </a:t>
            </a:r>
            <a:r>
              <a:rPr lang="en-CA" sz="4300" dirty="0" err="1"/>
              <a:t>ስለ</a:t>
            </a:r>
            <a:r>
              <a:rPr lang="en-CA" sz="4300" dirty="0"/>
              <a:t> </a:t>
            </a:r>
            <a:r>
              <a:rPr lang="en-CA" sz="4300" dirty="0" err="1"/>
              <a:t>ዝኾነ</a:t>
            </a:r>
            <a:r>
              <a:rPr lang="en-CA" sz="4300" dirty="0"/>
              <a:t> </a:t>
            </a:r>
            <a:r>
              <a:rPr lang="en-CA" sz="4300" dirty="0" err="1"/>
              <a:t>ኣብዚ</a:t>
            </a:r>
            <a:r>
              <a:rPr lang="en-CA" sz="4300" dirty="0"/>
              <a:t> </a:t>
            </a:r>
            <a:r>
              <a:rPr lang="en-CA" sz="4300" dirty="0" err="1"/>
              <a:t>ቦታ</a:t>
            </a:r>
            <a:r>
              <a:rPr lang="en-CA" sz="4300" dirty="0"/>
              <a:t> </a:t>
            </a:r>
            <a:r>
              <a:rPr lang="en-CA" sz="4300" dirty="0" err="1" smtClean="0"/>
              <a:t>እዚ</a:t>
            </a:r>
            <a:r>
              <a:rPr lang="en-CA" sz="4300" dirty="0" smtClean="0"/>
              <a:t>  </a:t>
            </a:r>
            <a:r>
              <a:rPr lang="en-CA" sz="4300" dirty="0" err="1" smtClean="0"/>
              <a:t>ምህላ</a:t>
            </a:r>
            <a:endParaRPr lang="en-CA" sz="4300" dirty="0" smtClean="0"/>
          </a:p>
          <a:p>
            <a:pPr lvl="0" fontAlgn="base">
              <a:spcBef>
                <a:spcPct val="20000"/>
              </a:spcBef>
              <a:spcAft>
                <a:spcPct val="0"/>
              </a:spcAft>
            </a:pPr>
            <a:r>
              <a:rPr lang="en-CA" sz="4300" dirty="0" err="1" smtClean="0"/>
              <a:t>ውና</a:t>
            </a:r>
            <a:r>
              <a:rPr lang="en-CA" sz="4300" dirty="0" smtClean="0"/>
              <a:t> </a:t>
            </a:r>
            <a:r>
              <a:rPr lang="en-CA" sz="4300" dirty="0" err="1"/>
              <a:t>ንኸንቱ</a:t>
            </a:r>
            <a:r>
              <a:rPr lang="en-CA" sz="4300" dirty="0"/>
              <a:t> </a:t>
            </a:r>
            <a:r>
              <a:rPr lang="en-CA" sz="4300" dirty="0" err="1"/>
              <a:t>ኣይኮነን</a:t>
            </a:r>
            <a:r>
              <a:rPr lang="en-CA" sz="4300" dirty="0" smtClean="0"/>
              <a:t>።</a:t>
            </a:r>
          </a:p>
        </p:txBody>
      </p:sp>
      <p:sp>
        <p:nvSpPr>
          <p:cNvPr id="20" name="Rectangle 19"/>
          <p:cNvSpPr/>
          <p:nvPr/>
        </p:nvSpPr>
        <p:spPr>
          <a:xfrm>
            <a:off x="8026197" y="69183"/>
            <a:ext cx="4266768" cy="6401753"/>
          </a:xfrm>
          <a:prstGeom prst="rect">
            <a:avLst/>
          </a:prstGeom>
        </p:spPr>
        <p:txBody>
          <a:bodyPr wrap="square">
            <a:spAutoFit/>
          </a:bodyPr>
          <a:lstStyle/>
          <a:p>
            <a:pPr marL="40639" marR="40639">
              <a:spcBef>
                <a:spcPts val="600"/>
              </a:spcBef>
              <a:buClr>
                <a:srgbClr val="000000"/>
              </a:buClr>
              <a:buFont typeface="Arial"/>
              <a:defRPr sz="2800"/>
            </a:pPr>
            <a:r>
              <a:rPr lang="en-US" sz="4000" b="1" dirty="0">
                <a:solidFill>
                  <a:srgbClr val="C00000"/>
                </a:solidFill>
              </a:rPr>
              <a:t>Priest:-</a:t>
            </a:r>
            <a:r>
              <a:rPr lang="en-US" sz="4000" dirty="0">
                <a:solidFill>
                  <a:srgbClr val="C00000"/>
                </a:solidFill>
              </a:rPr>
              <a:t> </a:t>
            </a:r>
            <a:r>
              <a:rPr lang="en-US" sz="1400" dirty="0" smtClean="0">
                <a:solidFill>
                  <a:srgbClr val="FFC000"/>
                </a:solidFill>
              </a:rPr>
              <a:t>3. </a:t>
            </a:r>
            <a:r>
              <a:rPr lang="en-US" altLang="en-US" sz="3600" dirty="0">
                <a:latin typeface="Arial" charset="0"/>
              </a:rPr>
              <a:t>Stand up in the fear of God,</a:t>
            </a:r>
          </a:p>
          <a:p>
            <a:pPr marL="40639" marR="40639">
              <a:spcBef>
                <a:spcPts val="600"/>
              </a:spcBef>
              <a:buClr>
                <a:srgbClr val="000000"/>
              </a:buClr>
              <a:buFont typeface="Arial"/>
              <a:defRPr sz="2800"/>
            </a:pPr>
            <a:r>
              <a:rPr lang="en-US" altLang="en-US" sz="3600" dirty="0">
                <a:latin typeface="Arial" charset="0"/>
              </a:rPr>
              <a:t>open the windows of your ears that </a:t>
            </a:r>
            <a:r>
              <a:rPr lang="en-US" altLang="en-US" sz="3600" dirty="0" smtClean="0">
                <a:latin typeface="Arial" charset="0"/>
              </a:rPr>
              <a:t>you may </a:t>
            </a:r>
            <a:r>
              <a:rPr lang="en-US" altLang="en-US" sz="3600" dirty="0">
                <a:latin typeface="Arial" charset="0"/>
              </a:rPr>
              <a:t>attend, and awaken your hearts. </a:t>
            </a:r>
            <a:r>
              <a:rPr lang="en-US" altLang="en-US" sz="3600" dirty="0" smtClean="0">
                <a:latin typeface="Arial" charset="0"/>
              </a:rPr>
              <a:t>Our being </a:t>
            </a:r>
            <a:r>
              <a:rPr lang="en-US" altLang="en-US" sz="3600" dirty="0">
                <a:latin typeface="Arial" charset="0"/>
              </a:rPr>
              <a:t>here in this place is not in vain. God</a:t>
            </a:r>
          </a:p>
          <a:p>
            <a:pPr marL="40639" marR="40639">
              <a:spcBef>
                <a:spcPts val="600"/>
              </a:spcBef>
              <a:buClr>
                <a:srgbClr val="000000"/>
              </a:buClr>
              <a:buFont typeface="Arial"/>
              <a:defRPr sz="2800"/>
            </a:pPr>
            <a:r>
              <a:rPr lang="en-US" altLang="en-US" sz="3600" dirty="0">
                <a:latin typeface="Arial" charset="0"/>
              </a:rPr>
              <a:t>sees </a:t>
            </a:r>
            <a:r>
              <a:rPr lang="en-US" altLang="en-US" sz="3600" dirty="0" smtClean="0">
                <a:latin typeface="Arial" charset="0"/>
              </a:rPr>
              <a:t>and examines </a:t>
            </a:r>
            <a:r>
              <a:rPr lang="en-US" altLang="en-US" sz="3600" dirty="0">
                <a:latin typeface="Arial" charset="0"/>
              </a:rPr>
              <a:t>every one of us</a:t>
            </a:r>
            <a:r>
              <a:rPr lang="en-US" altLang="en-US" sz="3600" dirty="0" smtClean="0">
                <a:latin typeface="Arial" charset="0"/>
              </a:rPr>
              <a:t>.</a:t>
            </a:r>
            <a:endParaRPr lang="en-US" sz="3600" dirty="0"/>
          </a:p>
        </p:txBody>
      </p:sp>
      <p:sp>
        <p:nvSpPr>
          <p:cNvPr id="2" name="Rectangle 1"/>
          <p:cNvSpPr/>
          <p:nvPr/>
        </p:nvSpPr>
        <p:spPr>
          <a:xfrm>
            <a:off x="24713" y="142209"/>
            <a:ext cx="4095802" cy="6647974"/>
          </a:xfrm>
          <a:prstGeom prst="rect">
            <a:avLst/>
          </a:prstGeom>
        </p:spPr>
        <p:txBody>
          <a:bodyPr wrap="square">
            <a:spAutoFit/>
          </a:bodyPr>
          <a:lstStyle/>
          <a:p>
            <a:pPr lvl="0" fontAlgn="base">
              <a:spcBef>
                <a:spcPct val="20000"/>
              </a:spcBef>
              <a:spcAft>
                <a:spcPct val="0"/>
              </a:spcAft>
            </a:pPr>
            <a:r>
              <a:rPr lang="en-US" sz="4800" dirty="0" err="1">
                <a:solidFill>
                  <a:srgbClr val="FF2600"/>
                </a:solidFill>
                <a:uFill>
                  <a:solidFill>
                    <a:srgbClr val="FF2600"/>
                  </a:solidFill>
                </a:uFill>
                <a:latin typeface="GeezTypeNet"/>
                <a:ea typeface="GeezTypeNet"/>
                <a:cs typeface="GeezTypeNet"/>
                <a:sym typeface="GeezTypeNet"/>
              </a:rPr>
              <a:t>ይ.ካ</a:t>
            </a:r>
            <a:r>
              <a:rPr lang="en-US" sz="4800" dirty="0">
                <a:solidFill>
                  <a:srgbClr val="FF2600"/>
                </a:solidFill>
                <a:uFill>
                  <a:solidFill>
                    <a:srgbClr val="FF2600"/>
                  </a:solidFill>
                </a:uFill>
                <a:latin typeface="GeezTypeNet"/>
                <a:ea typeface="GeezTypeNet"/>
                <a:cs typeface="GeezTypeNet"/>
                <a:sym typeface="GeezTypeNet"/>
              </a:rPr>
              <a:t> </a:t>
            </a:r>
            <a:r>
              <a:rPr lang="en-US" altLang="en-US" sz="1400" dirty="0">
                <a:solidFill>
                  <a:srgbClr val="FFC000"/>
                </a:solidFill>
                <a:latin typeface="Arial" charset="0"/>
              </a:rPr>
              <a:t>፫</a:t>
            </a:r>
            <a:r>
              <a:rPr lang="en-US" altLang="en-US" sz="1400" dirty="0" smtClean="0">
                <a:solidFill>
                  <a:srgbClr val="FFC000"/>
                </a:solidFill>
                <a:latin typeface="Arial" charset="0"/>
              </a:rPr>
              <a:t>. </a:t>
            </a:r>
            <a:r>
              <a:rPr lang="en-CA" sz="4200" dirty="0" err="1"/>
              <a:t>ተንሥኡ</a:t>
            </a:r>
            <a:r>
              <a:rPr lang="en-CA" sz="4200" dirty="0"/>
              <a:t> </a:t>
            </a:r>
            <a:r>
              <a:rPr lang="en-CA" sz="4200" dirty="0" err="1"/>
              <a:t>በፍርሃተ</a:t>
            </a:r>
            <a:r>
              <a:rPr lang="en-CA" sz="4200" dirty="0"/>
              <a:t> </a:t>
            </a:r>
            <a:r>
              <a:rPr lang="en-CA" sz="4200" dirty="0" err="1" smtClean="0"/>
              <a:t>እግዚአብሔር</a:t>
            </a:r>
            <a:r>
              <a:rPr lang="en-CA" sz="4200" dirty="0" smtClean="0"/>
              <a:t> </a:t>
            </a:r>
            <a:r>
              <a:rPr lang="en-CA" sz="4200" dirty="0" err="1"/>
              <a:t>ከመ</a:t>
            </a:r>
            <a:r>
              <a:rPr lang="en-CA" sz="4200" dirty="0"/>
              <a:t> </a:t>
            </a:r>
            <a:r>
              <a:rPr lang="en-CA" sz="4200" dirty="0" err="1"/>
              <a:t>ታጽምዑ</a:t>
            </a:r>
            <a:r>
              <a:rPr lang="en-CA" sz="4200" dirty="0"/>
              <a:t> </a:t>
            </a:r>
            <a:r>
              <a:rPr lang="en-CA" sz="4200" dirty="0" err="1"/>
              <a:t>አርኅዉ</a:t>
            </a:r>
            <a:r>
              <a:rPr lang="en-CA" sz="4200" dirty="0"/>
              <a:t> </a:t>
            </a:r>
            <a:r>
              <a:rPr lang="en-CA" sz="4200" dirty="0" err="1"/>
              <a:t>መሳክወ</a:t>
            </a:r>
            <a:r>
              <a:rPr lang="en-CA" sz="4200" dirty="0"/>
              <a:t> </a:t>
            </a:r>
            <a:r>
              <a:rPr lang="en-CA" sz="4200" dirty="0" err="1"/>
              <a:t>አእዛኒክሙ</a:t>
            </a:r>
            <a:r>
              <a:rPr lang="en-CA" sz="4200" dirty="0"/>
              <a:t> </a:t>
            </a:r>
            <a:r>
              <a:rPr lang="en-CA" sz="4200" dirty="0" smtClean="0"/>
              <a:t> </a:t>
            </a:r>
            <a:r>
              <a:rPr lang="en-CA" sz="4200" dirty="0" err="1" smtClean="0"/>
              <a:t>ወአንቅሑ</a:t>
            </a:r>
            <a:r>
              <a:rPr lang="en-CA" sz="4200" dirty="0" smtClean="0"/>
              <a:t> </a:t>
            </a:r>
            <a:r>
              <a:rPr lang="en-CA" sz="4200" dirty="0" err="1"/>
              <a:t>ልበክሙ</a:t>
            </a:r>
            <a:r>
              <a:rPr lang="en-CA" sz="4200" dirty="0"/>
              <a:t>። </a:t>
            </a:r>
            <a:r>
              <a:rPr lang="en-CA" sz="4200" dirty="0" err="1"/>
              <a:t>አኮ</a:t>
            </a:r>
            <a:r>
              <a:rPr lang="en-CA" sz="4200" dirty="0"/>
              <a:t> </a:t>
            </a:r>
            <a:r>
              <a:rPr lang="en-CA" sz="4200" dirty="0" err="1"/>
              <a:t>በከ</a:t>
            </a:r>
            <a:r>
              <a:rPr lang="en-CA" sz="4200" dirty="0"/>
              <a:t> </a:t>
            </a:r>
            <a:r>
              <a:rPr lang="en-CA" sz="4200" dirty="0" err="1"/>
              <a:t>ዘይከውን</a:t>
            </a:r>
            <a:r>
              <a:rPr lang="en-CA" sz="4200" dirty="0"/>
              <a:t> </a:t>
            </a:r>
            <a:r>
              <a:rPr lang="en-CA" sz="4200" dirty="0" err="1"/>
              <a:t>ሀልዎትነ</a:t>
            </a:r>
            <a:r>
              <a:rPr lang="en-CA" sz="4200" dirty="0"/>
              <a:t> </a:t>
            </a:r>
            <a:r>
              <a:rPr lang="en-CA" sz="4200" dirty="0" err="1"/>
              <a:t>ውስተ</a:t>
            </a:r>
            <a:r>
              <a:rPr lang="en-CA" sz="4200" dirty="0"/>
              <a:t> </a:t>
            </a:r>
            <a:r>
              <a:rPr lang="en-CA" sz="4200" dirty="0" err="1"/>
              <a:t>ዝንቱ</a:t>
            </a:r>
            <a:r>
              <a:rPr lang="en-CA" sz="4200" dirty="0"/>
              <a:t> </a:t>
            </a:r>
            <a:r>
              <a:rPr lang="en-CA" sz="4200" dirty="0" err="1"/>
              <a:t>መካን</a:t>
            </a:r>
            <a:r>
              <a:rPr lang="en-CA" sz="4200" dirty="0"/>
              <a:t> </a:t>
            </a:r>
            <a:r>
              <a:rPr lang="en-CA" sz="4200" dirty="0" err="1"/>
              <a:t>እግዚአብሔር</a:t>
            </a:r>
            <a:r>
              <a:rPr lang="en-CA" sz="4200" dirty="0"/>
              <a:t> </a:t>
            </a:r>
            <a:r>
              <a:rPr lang="en-CA" sz="4200" dirty="0" err="1"/>
              <a:t>ይሬኢ</a:t>
            </a:r>
            <a:r>
              <a:rPr lang="en-CA" sz="4200" dirty="0"/>
              <a:t> </a:t>
            </a:r>
            <a:r>
              <a:rPr lang="en-CA" sz="4200" dirty="0" err="1"/>
              <a:t>ወይፈትን</a:t>
            </a:r>
            <a:r>
              <a:rPr lang="en-CA" sz="4200" dirty="0"/>
              <a:t> </a:t>
            </a:r>
            <a:r>
              <a:rPr lang="en-CA" sz="4200" dirty="0" err="1"/>
              <a:t>ለለ</a:t>
            </a:r>
            <a:r>
              <a:rPr lang="en-CA" sz="4200" dirty="0"/>
              <a:t> ፩ዱ፥ ፩ዱ </a:t>
            </a:r>
            <a:r>
              <a:rPr lang="en-CA" sz="4200" dirty="0" err="1"/>
              <a:t>እምኔነ</a:t>
            </a:r>
            <a:r>
              <a:rPr lang="en-CA" sz="4200" dirty="0"/>
              <a:t>። </a:t>
            </a:r>
            <a:endParaRPr lang="en-CA" sz="4200" dirty="0" smtClean="0"/>
          </a:p>
        </p:txBody>
      </p:sp>
    </p:spTree>
    <p:extLst>
      <p:ext uri="{BB962C8B-B14F-4D97-AF65-F5344CB8AC3E}">
        <p14:creationId xmlns:p14="http://schemas.microsoft.com/office/powerpoint/2010/main" val="106973675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80016"/>
            <a:ext cx="4054247" cy="7072705"/>
          </a:xfrm>
          <a:prstGeom prst="rect">
            <a:avLst/>
          </a:prstGeom>
        </p:spPr>
        <p:txBody>
          <a:bodyPr wrap="square">
            <a:spAutoFit/>
          </a:bodyPr>
          <a:lstStyle/>
          <a:p>
            <a:pPr fontAlgn="base">
              <a:spcBef>
                <a:spcPct val="20000"/>
              </a:spcBef>
              <a:spcAft>
                <a:spcPct val="0"/>
              </a:spcAft>
            </a:pPr>
            <a:r>
              <a:rPr lang="en-US" altLang="en-US" sz="1400" dirty="0" smtClean="0">
                <a:solidFill>
                  <a:srgbClr val="FFC000"/>
                </a:solidFill>
                <a:latin typeface="Arial" charset="0"/>
              </a:rPr>
              <a:t>4. </a:t>
            </a:r>
            <a:r>
              <a:rPr lang="en-CA" sz="1400" dirty="0" smtClean="0"/>
              <a:t> </a:t>
            </a:r>
            <a:r>
              <a:rPr lang="en-CA" sz="4200" dirty="0" err="1" smtClean="0"/>
              <a:t>ነቶም</a:t>
            </a:r>
            <a:r>
              <a:rPr lang="en-CA" sz="4200" dirty="0" smtClean="0"/>
              <a:t> </a:t>
            </a:r>
            <a:r>
              <a:rPr lang="en-CA" sz="4200" dirty="0" err="1"/>
              <a:t>ብቕኑዕ</a:t>
            </a:r>
            <a:r>
              <a:rPr lang="en-CA" sz="4200" dirty="0"/>
              <a:t> </a:t>
            </a:r>
            <a:r>
              <a:rPr lang="en-CA" sz="4200" dirty="0" err="1"/>
              <a:t>እምነት</a:t>
            </a:r>
            <a:r>
              <a:rPr lang="en-CA" sz="4200" dirty="0"/>
              <a:t> </a:t>
            </a:r>
            <a:r>
              <a:rPr lang="en-CA" sz="4200" dirty="0" err="1"/>
              <a:t>ዝሞቱ</a:t>
            </a:r>
            <a:r>
              <a:rPr lang="en-CA" sz="4200" dirty="0"/>
              <a:t> </a:t>
            </a:r>
            <a:r>
              <a:rPr lang="en-CA" sz="4200" dirty="0" smtClean="0"/>
              <a:t> </a:t>
            </a:r>
            <a:r>
              <a:rPr lang="en-CA" sz="4200" dirty="0" err="1" smtClean="0"/>
              <a:t>ቀዳሞት</a:t>
            </a:r>
            <a:r>
              <a:rPr lang="en-CA" sz="4200" dirty="0" smtClean="0"/>
              <a:t>  </a:t>
            </a:r>
            <a:r>
              <a:rPr lang="en-CA" sz="4200" dirty="0" err="1" smtClean="0"/>
              <a:t>ኣቦታ</a:t>
            </a:r>
            <a:endParaRPr lang="en-CA" sz="4200" dirty="0" smtClean="0"/>
          </a:p>
          <a:p>
            <a:pPr fontAlgn="base">
              <a:spcBef>
                <a:spcPct val="20000"/>
              </a:spcBef>
              <a:spcAft>
                <a:spcPct val="0"/>
              </a:spcAft>
            </a:pPr>
            <a:r>
              <a:rPr lang="en-CA" sz="4200" dirty="0" err="1" smtClean="0"/>
              <a:t>ትና</a:t>
            </a:r>
            <a:r>
              <a:rPr lang="en-CA" sz="4200" dirty="0" smtClean="0"/>
              <a:t> </a:t>
            </a:r>
            <a:r>
              <a:rPr lang="en-CA" sz="4200" dirty="0" err="1"/>
              <a:t>እናዘከርና</a:t>
            </a:r>
            <a:r>
              <a:rPr lang="en-CA" sz="4200" dirty="0"/>
              <a:t> </a:t>
            </a:r>
            <a:r>
              <a:rPr lang="en-CA" sz="4200" dirty="0" smtClean="0"/>
              <a:t> </a:t>
            </a:r>
            <a:r>
              <a:rPr lang="en-CA" sz="4200" dirty="0" err="1" smtClean="0"/>
              <a:t>ንእግዚ</a:t>
            </a:r>
            <a:endParaRPr lang="en-CA" sz="4200" dirty="0" smtClean="0"/>
          </a:p>
          <a:p>
            <a:pPr fontAlgn="base">
              <a:spcBef>
                <a:spcPct val="20000"/>
              </a:spcBef>
              <a:spcAft>
                <a:spcPct val="0"/>
              </a:spcAft>
            </a:pPr>
            <a:r>
              <a:rPr lang="en-CA" sz="4200" dirty="0" err="1" smtClean="0"/>
              <a:t>ኣብሄር</a:t>
            </a:r>
            <a:r>
              <a:rPr lang="en-CA" sz="4200" dirty="0" smtClean="0"/>
              <a:t>  </a:t>
            </a:r>
            <a:r>
              <a:rPr lang="en-CA" sz="4200" dirty="0" err="1" smtClean="0"/>
              <a:t>ኣምላኽና</a:t>
            </a:r>
            <a:r>
              <a:rPr lang="en-CA" sz="4200" dirty="0" smtClean="0"/>
              <a:t>  </a:t>
            </a:r>
            <a:r>
              <a:rPr lang="en-CA" sz="4200" dirty="0" err="1" smtClean="0"/>
              <a:t>ቐሪ</a:t>
            </a:r>
            <a:endParaRPr lang="en-CA" sz="4200" dirty="0" smtClean="0"/>
          </a:p>
          <a:p>
            <a:pPr fontAlgn="base">
              <a:spcBef>
                <a:spcPct val="20000"/>
              </a:spcBef>
              <a:spcAft>
                <a:spcPct val="0"/>
              </a:spcAft>
            </a:pPr>
            <a:r>
              <a:rPr lang="en-CA" sz="4200" dirty="0" err="1" smtClean="0"/>
              <a:t>ብና</a:t>
            </a:r>
            <a:r>
              <a:rPr lang="en-CA" sz="4200" dirty="0" smtClean="0"/>
              <a:t> </a:t>
            </a:r>
            <a:r>
              <a:rPr lang="en-CA" sz="4200" dirty="0" err="1" smtClean="0"/>
              <a:t>ንለምኖ</a:t>
            </a:r>
            <a:r>
              <a:rPr lang="en-CA" sz="4200" dirty="0" smtClean="0"/>
              <a:t> ።  </a:t>
            </a:r>
            <a:r>
              <a:rPr lang="en-CA" sz="4200" dirty="0" err="1" smtClean="0"/>
              <a:t>ካብቲ</a:t>
            </a:r>
            <a:r>
              <a:rPr lang="en-CA" sz="4200" dirty="0" smtClean="0"/>
              <a:t> </a:t>
            </a:r>
            <a:r>
              <a:rPr lang="en-CA" sz="4200" dirty="0" err="1"/>
              <a:t>ህልውና</a:t>
            </a:r>
            <a:r>
              <a:rPr lang="en-CA" sz="4200" dirty="0"/>
              <a:t> </a:t>
            </a:r>
            <a:r>
              <a:rPr lang="en-CA" sz="4200" dirty="0" err="1"/>
              <a:t>ኽቡር</a:t>
            </a:r>
            <a:r>
              <a:rPr lang="en-CA" sz="4200" dirty="0"/>
              <a:t> </a:t>
            </a:r>
            <a:r>
              <a:rPr lang="en-CA" sz="4200" dirty="0" err="1"/>
              <a:t>ኣቦ</a:t>
            </a:r>
            <a:r>
              <a:rPr lang="en-CA" sz="4200" dirty="0"/>
              <a:t> </a:t>
            </a:r>
            <a:r>
              <a:rPr lang="en-CA" sz="4200" dirty="0" err="1"/>
              <a:t>ዝኾነ</a:t>
            </a:r>
            <a:r>
              <a:rPr lang="en-CA" sz="4200" dirty="0"/>
              <a:t> </a:t>
            </a:r>
            <a:r>
              <a:rPr lang="en-CA" sz="4200" dirty="0" err="1"/>
              <a:t>ሊቀ</a:t>
            </a:r>
            <a:r>
              <a:rPr lang="en-CA" sz="4200" dirty="0"/>
              <a:t> </a:t>
            </a:r>
            <a:r>
              <a:rPr lang="en-CA" sz="4200" dirty="0" err="1"/>
              <a:t>ጳጳሳት</a:t>
            </a:r>
            <a:r>
              <a:rPr lang="en-CA" sz="4200" dirty="0"/>
              <a:t> </a:t>
            </a:r>
            <a:endParaRPr lang="en-CA" sz="4200" dirty="0" smtClean="0"/>
          </a:p>
          <a:p>
            <a:pPr fontAlgn="base">
              <a:spcBef>
                <a:spcPct val="20000"/>
              </a:spcBef>
              <a:spcAft>
                <a:spcPct val="0"/>
              </a:spcAft>
            </a:pPr>
            <a:r>
              <a:rPr lang="en-CA" sz="4200" dirty="0" err="1" smtClean="0"/>
              <a:t>ኣባ</a:t>
            </a:r>
            <a:r>
              <a:rPr lang="en-CA" sz="4200" dirty="0" smtClean="0"/>
              <a:t> </a:t>
            </a:r>
            <a:r>
              <a:rPr lang="en-CA" sz="4200" dirty="0" smtClean="0">
                <a:solidFill>
                  <a:srgbClr val="FFC000"/>
                </a:solidFill>
              </a:rPr>
              <a:t>____</a:t>
            </a:r>
            <a:r>
              <a:rPr lang="en-CA" sz="4200" dirty="0" smtClean="0"/>
              <a:t> </a:t>
            </a:r>
            <a:r>
              <a:rPr lang="en-CA" sz="4200" dirty="0"/>
              <a:t>ን </a:t>
            </a:r>
            <a:r>
              <a:rPr lang="en-CA" sz="4200" dirty="0" err="1"/>
              <a:t>ንእኡ</a:t>
            </a:r>
            <a:r>
              <a:rPr lang="en-CA" sz="4200" dirty="0"/>
              <a:t> </a:t>
            </a:r>
            <a:r>
              <a:rPr lang="en-CA" sz="4200" dirty="0" err="1" smtClean="0"/>
              <a:t>ብዝመስሎ</a:t>
            </a:r>
            <a:r>
              <a:rPr lang="en-CA" sz="4200" dirty="0" smtClean="0"/>
              <a:t> </a:t>
            </a:r>
            <a:r>
              <a:rPr lang="en-CA" sz="4200" dirty="0" err="1"/>
              <a:t>ጳጳስ</a:t>
            </a:r>
            <a:r>
              <a:rPr lang="en-CA" sz="4200" dirty="0"/>
              <a:t> </a:t>
            </a:r>
            <a:r>
              <a:rPr lang="en-CA" sz="4200" dirty="0" err="1"/>
              <a:t>ኣባ</a:t>
            </a:r>
            <a:r>
              <a:rPr lang="en-CA" sz="4200" dirty="0"/>
              <a:t> </a:t>
            </a:r>
            <a:r>
              <a:rPr lang="en-CA" sz="4200" dirty="0" smtClean="0">
                <a:solidFill>
                  <a:srgbClr val="FFC000"/>
                </a:solidFill>
              </a:rPr>
              <a:t>___ </a:t>
            </a:r>
            <a:r>
              <a:rPr lang="en-CA" sz="4200" dirty="0" err="1"/>
              <a:t>ንጅምር</a:t>
            </a:r>
            <a:r>
              <a:rPr lang="en-CA" sz="4200" dirty="0"/>
              <a:t> </a:t>
            </a:r>
            <a:r>
              <a:rPr lang="en-CA" sz="4200" dirty="0" err="1"/>
              <a:t>ኣሎና</a:t>
            </a:r>
            <a:r>
              <a:rPr lang="en-CA" sz="4200" dirty="0"/>
              <a:t>። </a:t>
            </a:r>
          </a:p>
        </p:txBody>
      </p:sp>
      <p:sp>
        <p:nvSpPr>
          <p:cNvPr id="20" name="Rectangle 19"/>
          <p:cNvSpPr/>
          <p:nvPr/>
        </p:nvSpPr>
        <p:spPr>
          <a:xfrm>
            <a:off x="8026197" y="-73692"/>
            <a:ext cx="4278198" cy="7125027"/>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smtClean="0">
                <a:solidFill>
                  <a:srgbClr val="FFC000"/>
                </a:solidFill>
                <a:latin typeface="Arial" charset="0"/>
              </a:rPr>
              <a:t>4</a:t>
            </a:r>
            <a:r>
              <a:rPr lang="en-US" altLang="en-US" sz="1400" dirty="0">
                <a:solidFill>
                  <a:srgbClr val="FFC000"/>
                </a:solidFill>
                <a:latin typeface="Arial" charset="0"/>
              </a:rPr>
              <a:t>. </a:t>
            </a:r>
            <a:r>
              <a:rPr lang="en-US" altLang="en-US" sz="3300" dirty="0">
                <a:latin typeface="Arial" charset="0"/>
              </a:rPr>
              <a:t>Let us draw near and offer our </a:t>
            </a:r>
            <a:r>
              <a:rPr lang="en-US" altLang="en-US" sz="3300" dirty="0" smtClean="0">
                <a:latin typeface="Arial" charset="0"/>
              </a:rPr>
              <a:t>prayer to God remembering </a:t>
            </a:r>
            <a:r>
              <a:rPr lang="en-US" altLang="en-US" sz="3300" dirty="0">
                <a:latin typeface="Arial" charset="0"/>
              </a:rPr>
              <a:t>the ancient fathers</a:t>
            </a:r>
          </a:p>
          <a:p>
            <a:pPr marL="40639" marR="40639">
              <a:spcBef>
                <a:spcPts val="600"/>
              </a:spcBef>
              <a:buClr>
                <a:srgbClr val="000000"/>
              </a:buClr>
              <a:buFont typeface="Arial"/>
              <a:defRPr sz="2800"/>
            </a:pPr>
            <a:r>
              <a:rPr lang="en-US" altLang="en-US" sz="3300" dirty="0">
                <a:latin typeface="Arial" charset="0"/>
              </a:rPr>
              <a:t>who gained their rest in the right faith; </a:t>
            </a:r>
            <a:r>
              <a:rPr lang="en-US" altLang="en-US" sz="3300" dirty="0" smtClean="0">
                <a:latin typeface="Arial" charset="0"/>
              </a:rPr>
              <a:t>and we </a:t>
            </a:r>
            <a:r>
              <a:rPr lang="en-US" altLang="en-US" sz="3300" dirty="0">
                <a:latin typeface="Arial" charset="0"/>
              </a:rPr>
              <a:t>begin from the present </a:t>
            </a:r>
            <a:r>
              <a:rPr lang="en-US" altLang="en-US" sz="3300" dirty="0" err="1" smtClean="0">
                <a:latin typeface="Arial" charset="0"/>
              </a:rPr>
              <a:t>honourable</a:t>
            </a:r>
            <a:r>
              <a:rPr lang="en-US" altLang="en-US" sz="3300" dirty="0" smtClean="0">
                <a:latin typeface="Arial" charset="0"/>
              </a:rPr>
              <a:t> father</a:t>
            </a:r>
            <a:r>
              <a:rPr lang="en-US" altLang="en-US" sz="3300" dirty="0">
                <a:latin typeface="Arial" charset="0"/>
              </a:rPr>
              <a:t>, the Patriarch Abba </a:t>
            </a:r>
            <a:r>
              <a:rPr lang="en-US" altLang="en-US" sz="3300" dirty="0" smtClean="0">
                <a:solidFill>
                  <a:srgbClr val="FFC000"/>
                </a:solidFill>
                <a:latin typeface="Arial" charset="0"/>
              </a:rPr>
              <a:t> </a:t>
            </a:r>
            <a:r>
              <a:rPr lang="en-US" altLang="en-US" sz="3300" dirty="0">
                <a:solidFill>
                  <a:srgbClr val="FFC000"/>
                </a:solidFill>
                <a:latin typeface="Arial" charset="0"/>
              </a:rPr>
              <a:t>_______ </a:t>
            </a:r>
          </a:p>
          <a:p>
            <a:pPr marL="40639" marR="40639">
              <a:spcBef>
                <a:spcPts val="600"/>
              </a:spcBef>
              <a:buClr>
                <a:srgbClr val="000000"/>
              </a:buClr>
              <a:buFont typeface="Arial"/>
              <a:defRPr sz="2800"/>
            </a:pPr>
            <a:r>
              <a:rPr lang="en-US" altLang="en-US" sz="3300" dirty="0" smtClean="0">
                <a:latin typeface="Arial" charset="0"/>
              </a:rPr>
              <a:t>and his </a:t>
            </a:r>
            <a:r>
              <a:rPr lang="en-US" altLang="en-US" sz="3300" dirty="0">
                <a:latin typeface="Arial" charset="0"/>
              </a:rPr>
              <a:t>fellow, Archbishop </a:t>
            </a:r>
            <a:endParaRPr lang="en-US" altLang="en-US" sz="3300" dirty="0" smtClean="0">
              <a:latin typeface="Arial" charset="0"/>
            </a:endParaRPr>
          </a:p>
          <a:p>
            <a:pPr marL="40639" marR="40639">
              <a:spcBef>
                <a:spcPts val="600"/>
              </a:spcBef>
              <a:buClr>
                <a:srgbClr val="000000"/>
              </a:buClr>
              <a:buFont typeface="Arial"/>
              <a:defRPr sz="2800"/>
            </a:pPr>
            <a:r>
              <a:rPr lang="en-US" altLang="en-US" sz="3300" dirty="0" smtClean="0">
                <a:latin typeface="Arial" charset="0"/>
              </a:rPr>
              <a:t>Abba </a:t>
            </a:r>
            <a:r>
              <a:rPr lang="en-US" altLang="en-US" sz="3300" dirty="0" smtClean="0">
                <a:solidFill>
                  <a:srgbClr val="FFC000"/>
                </a:solidFill>
                <a:latin typeface="Arial" charset="0"/>
              </a:rPr>
              <a:t>________</a:t>
            </a:r>
            <a:r>
              <a:rPr lang="en-US" altLang="en-US" sz="3300" dirty="0" smtClean="0">
                <a:latin typeface="Arial" charset="0"/>
              </a:rPr>
              <a:t>.</a:t>
            </a:r>
            <a:endParaRPr lang="en-US" sz="3300" dirty="0"/>
          </a:p>
        </p:txBody>
      </p:sp>
      <p:sp>
        <p:nvSpPr>
          <p:cNvPr id="2" name="Rectangle 1"/>
          <p:cNvSpPr/>
          <p:nvPr/>
        </p:nvSpPr>
        <p:spPr>
          <a:xfrm>
            <a:off x="24713" y="79344"/>
            <a:ext cx="4095802" cy="6863417"/>
          </a:xfrm>
          <a:prstGeom prst="rect">
            <a:avLst/>
          </a:prstGeom>
        </p:spPr>
        <p:txBody>
          <a:bodyPr wrap="square">
            <a:spAutoFit/>
          </a:bodyPr>
          <a:lstStyle/>
          <a:p>
            <a:r>
              <a:rPr lang="en-US" altLang="en-US" sz="1400" dirty="0" smtClean="0">
                <a:solidFill>
                  <a:srgbClr val="FFC000"/>
                </a:solidFill>
                <a:latin typeface="Arial" charset="0"/>
              </a:rPr>
              <a:t>፬. </a:t>
            </a:r>
            <a:r>
              <a:rPr lang="en-CA" sz="4000" dirty="0" err="1" smtClean="0"/>
              <a:t>ንቅረብ</a:t>
            </a:r>
            <a:r>
              <a:rPr lang="en-CA" sz="4000" dirty="0" smtClean="0"/>
              <a:t> </a:t>
            </a:r>
            <a:r>
              <a:rPr lang="en-CA" sz="4000" dirty="0" err="1"/>
              <a:t>ወንስአሎ</a:t>
            </a:r>
            <a:r>
              <a:rPr lang="en-CA" sz="4000" dirty="0"/>
              <a:t> </a:t>
            </a:r>
            <a:r>
              <a:rPr lang="en-CA" sz="4000" dirty="0" err="1"/>
              <a:t>ለእግዚአብሔር</a:t>
            </a:r>
            <a:r>
              <a:rPr lang="en-CA" sz="4000" dirty="0"/>
              <a:t> </a:t>
            </a:r>
            <a:r>
              <a:rPr lang="en-CA" sz="4000" dirty="0" err="1"/>
              <a:t>እንዘ</a:t>
            </a:r>
            <a:r>
              <a:rPr lang="en-CA" sz="4000" dirty="0"/>
              <a:t> </a:t>
            </a:r>
            <a:r>
              <a:rPr lang="en-CA" sz="4000" dirty="0" err="1"/>
              <a:t>ንዜከሮሙ</a:t>
            </a:r>
            <a:r>
              <a:rPr lang="en-CA" sz="4000" dirty="0"/>
              <a:t> </a:t>
            </a:r>
            <a:r>
              <a:rPr lang="en-CA" sz="4000" dirty="0" err="1"/>
              <a:t>ለቀደምት</a:t>
            </a:r>
            <a:r>
              <a:rPr lang="en-CA" sz="4000" dirty="0"/>
              <a:t> </a:t>
            </a:r>
            <a:r>
              <a:rPr lang="en-CA" sz="4000" dirty="0" err="1"/>
              <a:t>አበው</a:t>
            </a:r>
            <a:r>
              <a:rPr lang="en-CA" sz="4000" dirty="0"/>
              <a:t> </a:t>
            </a:r>
            <a:r>
              <a:rPr lang="en-CA" sz="4000" dirty="0" err="1"/>
              <a:t>እለ</a:t>
            </a:r>
            <a:r>
              <a:rPr lang="en-CA" sz="4000" dirty="0"/>
              <a:t> </a:t>
            </a:r>
            <a:r>
              <a:rPr lang="en-CA" sz="4000" dirty="0" err="1"/>
              <a:t>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ወንዌጥን</a:t>
            </a:r>
            <a:r>
              <a:rPr lang="en-CA" sz="4000" dirty="0"/>
              <a:t> </a:t>
            </a:r>
            <a:r>
              <a:rPr lang="en-CA" sz="4000" dirty="0" err="1"/>
              <a:t>እምሀልዎቱ</a:t>
            </a:r>
            <a:r>
              <a:rPr lang="en-CA" sz="4000" dirty="0"/>
              <a:t> </a:t>
            </a:r>
            <a:r>
              <a:rPr lang="en-CA" sz="4000" dirty="0" err="1"/>
              <a:t>ለአብ</a:t>
            </a:r>
            <a:r>
              <a:rPr lang="en-CA" sz="4000" dirty="0"/>
              <a:t> </a:t>
            </a:r>
            <a:r>
              <a:rPr lang="en-CA" sz="4000" dirty="0" err="1"/>
              <a:t>ክቡር</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 . .) </a:t>
            </a:r>
            <a:r>
              <a:rPr lang="en-CA" sz="4000" dirty="0" err="1"/>
              <a:t>ወዲበ</a:t>
            </a:r>
            <a:r>
              <a:rPr lang="en-CA" sz="4000" dirty="0"/>
              <a:t> </a:t>
            </a:r>
            <a:r>
              <a:rPr lang="en-CA" sz="4000" dirty="0" err="1"/>
              <a:t>ሱታፌሁ</a:t>
            </a:r>
            <a:r>
              <a:rPr lang="en-CA" sz="4000" dirty="0"/>
              <a:t> </a:t>
            </a:r>
            <a:r>
              <a:rPr lang="en-CA" sz="4000" dirty="0" err="1"/>
              <a:t>ብፁዕ</a:t>
            </a:r>
            <a:r>
              <a:rPr lang="en-CA" sz="4000" dirty="0"/>
              <a:t> </a:t>
            </a:r>
            <a:r>
              <a:rPr lang="en-CA" sz="4000" dirty="0" err="1"/>
              <a:t>ሊቀ</a:t>
            </a:r>
            <a:r>
              <a:rPr lang="en-CA" sz="4000" dirty="0"/>
              <a:t> </a:t>
            </a:r>
            <a:r>
              <a:rPr lang="en-CA" sz="4000" dirty="0" err="1"/>
              <a:t>ጳጳስ</a:t>
            </a:r>
            <a:r>
              <a:rPr lang="en-CA" sz="4000" dirty="0"/>
              <a:t> </a:t>
            </a:r>
            <a:r>
              <a:rPr lang="en-CA" sz="4000" dirty="0" err="1"/>
              <a:t>አባ</a:t>
            </a:r>
            <a:r>
              <a:rPr lang="en-CA" sz="4000" dirty="0"/>
              <a:t> (. . . )።</a:t>
            </a:r>
          </a:p>
        </p:txBody>
      </p:sp>
    </p:spTree>
    <p:extLst>
      <p:ext uri="{BB962C8B-B14F-4D97-AF65-F5344CB8AC3E}">
        <p14:creationId xmlns:p14="http://schemas.microsoft.com/office/powerpoint/2010/main" val="3169193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2370750485"/>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09170" cy="7694414"/>
          </a:xfrm>
          <a:prstGeom prst="rect">
            <a:avLst/>
          </a:prstGeom>
        </p:spPr>
        <p:txBody>
          <a:bodyPr wrap="square">
            <a:spAutoFit/>
          </a:bodyPr>
          <a:lstStyle/>
          <a:p>
            <a:pPr marL="40639" marR="40639">
              <a:spcBef>
                <a:spcPts val="600"/>
              </a:spcBef>
              <a:defRPr sz="1800">
                <a:uFillTx/>
              </a:defRPr>
            </a:pPr>
            <a:r>
              <a:rPr lang="pt-BR" sz="4400" dirty="0" smtClean="0">
                <a:solidFill>
                  <a:srgbClr val="92D050"/>
                </a:solidFill>
                <a:uFill>
                  <a:solidFill>
                    <a:srgbClr val="000000"/>
                  </a:solidFill>
                </a:uFill>
                <a:latin typeface="GeezTypeNet"/>
                <a:ea typeface="GeezTypeNet"/>
                <a:cs typeface="GeezTypeNet"/>
                <a:sym typeface="GeezTypeNet"/>
              </a:rPr>
              <a:t>ይ.ዲ.</a:t>
            </a:r>
            <a:r>
              <a:rPr lang="pt-BR" sz="1400" dirty="0">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4.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mr-IN" sz="4400" dirty="0" smtClean="0">
                <a:uFill>
                  <a:solidFill>
                    <a:srgbClr val="000000"/>
                  </a:solidFill>
                </a:uFill>
                <a:latin typeface="Nyala" panose="02000504070300020003" pitchFamily="2" charset="0"/>
                <a:ea typeface="GeezTypeNet"/>
                <a:cs typeface="GeezTypeNet"/>
                <a:sym typeface="GeezTypeNet"/>
              </a:rPr>
              <a:t> ብፁዕ</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ቅዱስን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ርእሲ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ሊቃነ</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400" dirty="0" smtClean="0">
                <a:uFill>
                  <a:solidFill>
                    <a:srgbClr val="000000"/>
                  </a:solidFill>
                </a:uFill>
                <a:latin typeface="Nyala" panose="02000504070300020003" pitchFamily="2" charset="0"/>
                <a:ea typeface="GeezTypeNet"/>
                <a:cs typeface="GeezTypeNet"/>
                <a:sym typeface="GeezTypeNet"/>
              </a:rPr>
              <a:t> ን </a:t>
            </a:r>
            <a:r>
              <a:rPr lang="en-CA" sz="4400" dirty="0" err="1" smtClean="0">
                <a:uFill>
                  <a:solidFill>
                    <a:srgbClr val="000000"/>
                  </a:solidFill>
                </a:uFill>
                <a:latin typeface="Nyala" panose="02000504070300020003" pitchFamily="2" charset="0"/>
                <a:ea typeface="GeezTypeNet"/>
                <a:cs typeface="GeezTypeNet"/>
                <a:sym typeface="GeezTypeNet"/>
              </a:rPr>
              <a:t>ብፁዕ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ሊቀ</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ጳጳስና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ኣባ</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ን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ብጸሎቶምን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ብልማኖኦምን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ዜመስግኑካ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ምእንቲ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ቀዳማይ</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ሰማዕት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እስጢፋኖስን</a:t>
            </a:r>
            <a:r>
              <a:rPr lang="en-CA" sz="4400" dirty="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500865" cy="6586418"/>
          </a:xfrm>
          <a:prstGeom prst="rect">
            <a:avLst/>
          </a:prstGeom>
        </p:spPr>
        <p:txBody>
          <a:bodyPr wrap="square">
            <a:spAutoFit/>
          </a:bodyPr>
          <a:lstStyle/>
          <a:p>
            <a:pPr marL="40639" marR="40639">
              <a:spcBef>
                <a:spcPts val="600"/>
              </a:spcBef>
              <a:buClr>
                <a:srgbClr val="000000"/>
              </a:buClr>
              <a:buFont typeface="Arial"/>
              <a:defRPr sz="2800"/>
            </a:pPr>
            <a:r>
              <a:rPr lang="en-US" sz="3800" b="1" dirty="0">
                <a:solidFill>
                  <a:srgbClr val="92D050"/>
                </a:solidFill>
              </a:rPr>
              <a:t>Deacon</a:t>
            </a:r>
            <a:r>
              <a:rPr lang="en-US" sz="3800" b="1" dirty="0" smtClean="0">
                <a:solidFill>
                  <a:srgbClr val="92D050"/>
                </a:solidFill>
              </a:rPr>
              <a:t>:</a:t>
            </a:r>
            <a:r>
              <a:rPr lang="en-US" sz="3800" dirty="0" smtClean="0">
                <a:solidFill>
                  <a:srgbClr val="92D050"/>
                </a:solidFill>
              </a:rPr>
              <a:t> </a:t>
            </a:r>
            <a:r>
              <a:rPr lang="en-US" sz="3800" dirty="0" smtClean="0">
                <a:solidFill>
                  <a:srgbClr val="FFC000"/>
                </a:solidFill>
              </a:rPr>
              <a:t> </a:t>
            </a:r>
            <a:r>
              <a:rPr lang="en-US" sz="1400" dirty="0" smtClean="0">
                <a:solidFill>
                  <a:srgbClr val="FFC000"/>
                </a:solidFill>
              </a:rPr>
              <a:t>5. </a:t>
            </a:r>
            <a:r>
              <a:rPr lang="en-US" sz="3800" dirty="0" smtClean="0"/>
              <a:t>For </a:t>
            </a:r>
            <a:r>
              <a:rPr lang="en-US" sz="3800" dirty="0"/>
              <a:t>the sake of the </a:t>
            </a:r>
            <a:r>
              <a:rPr lang="en-US" sz="3800" dirty="0" smtClean="0"/>
              <a:t>blessed and holy</a:t>
            </a:r>
            <a:r>
              <a:rPr lang="en-US" sz="3800" dirty="0"/>
              <a:t> </a:t>
            </a:r>
            <a:r>
              <a:rPr lang="en-US" sz="3800" dirty="0" smtClean="0"/>
              <a:t>Patriarch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solidFill>
                  <a:srgbClr val="FFC000"/>
                </a:solidFill>
              </a:rPr>
              <a:t> </a:t>
            </a:r>
            <a:r>
              <a:rPr lang="en-US" sz="3800" dirty="0" smtClean="0"/>
              <a:t>And the blessed Archbishop Abba</a:t>
            </a:r>
            <a:r>
              <a:rPr lang="en-US" sz="3800" dirty="0" smtClean="0">
                <a:solidFill>
                  <a:srgbClr val="FFC000"/>
                </a:solidFill>
              </a:rPr>
              <a:t>….</a:t>
            </a:r>
            <a:r>
              <a:rPr lang="en-CA" sz="4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US" sz="3800" dirty="0" smtClean="0"/>
              <a:t> While they yet given thee thanks in their prayer and in their supplication: Stephen the first martyr, </a:t>
            </a:r>
            <a:endParaRPr lang="en-US" sz="3800" dirty="0"/>
          </a:p>
        </p:txBody>
      </p:sp>
      <p:sp>
        <p:nvSpPr>
          <p:cNvPr id="2" name="Rectangle 1"/>
          <p:cNvSpPr/>
          <p:nvPr/>
        </p:nvSpPr>
        <p:spPr>
          <a:xfrm>
            <a:off x="-26722" y="-62079"/>
            <a:ext cx="4076439" cy="6694140"/>
          </a:xfrm>
          <a:prstGeom prst="rect">
            <a:avLst/>
          </a:prstGeom>
        </p:spPr>
        <p:txBody>
          <a:bodyPr wrap="square">
            <a:spAutoFit/>
          </a:bodyPr>
          <a:lstStyle/>
          <a:p>
            <a:pPr marL="40639" marR="40639">
              <a:spcBef>
                <a:spcPts val="600"/>
              </a:spcBef>
              <a:defRPr sz="1800">
                <a:uFillTx/>
              </a:defRPr>
            </a:pPr>
            <a:r>
              <a:rPr lang="mr-IN" sz="4400" b="1" dirty="0" smtClean="0">
                <a:solidFill>
                  <a:srgbClr val="92D050"/>
                </a:solidFill>
                <a:uFill>
                  <a:solidFill>
                    <a:srgbClr val="000000"/>
                  </a:solidFill>
                </a:uFill>
                <a:latin typeface="GeezTypeNet"/>
                <a:ea typeface="GeezTypeNet"/>
                <a:cs typeface="GeezTypeNet"/>
                <a:sym typeface="GeezTypeNet"/>
              </a:rPr>
              <a:t>ይ.</a:t>
            </a:r>
            <a:r>
              <a:rPr lang="mr-IN" sz="4400" b="1" dirty="0">
                <a:solidFill>
                  <a:srgbClr val="92D050"/>
                </a:solidFill>
                <a:uFill>
                  <a:solidFill>
                    <a:srgbClr val="000000"/>
                  </a:solidFill>
                </a:uFill>
                <a:latin typeface="GeezTypeNet"/>
                <a:ea typeface="GeezTypeNet"/>
                <a:cs typeface="GeezTypeNet"/>
                <a:sym typeface="GeezTypeNet"/>
              </a:rPr>
              <a:t>ዲ</a:t>
            </a:r>
            <a:r>
              <a:rPr lang="en-CA" sz="4400" b="1" dirty="0">
                <a:solidFill>
                  <a:srgbClr val="92D050"/>
                </a:solidFill>
                <a:uFill>
                  <a:solidFill>
                    <a:srgbClr val="000000"/>
                  </a:solidFill>
                </a:uFill>
                <a:latin typeface="GeezTypeNet"/>
                <a:ea typeface="GeezTypeNet"/>
                <a:cs typeface="GeezTypeNet"/>
                <a:sym typeface="GeezTypeNet"/>
              </a:rPr>
              <a:t>.</a:t>
            </a:r>
            <a:r>
              <a:rPr lang="en-CA" sz="1400" b="1" dirty="0">
                <a:solidFill>
                  <a:srgbClr val="92D050"/>
                </a:solidFill>
                <a:uFill>
                  <a:solidFill>
                    <a:srgbClr val="000000"/>
                  </a:solidFill>
                </a:uFill>
                <a:latin typeface="GeezTypeNet"/>
                <a:ea typeface="GeezTypeNet"/>
                <a:cs typeface="GeezTypeNet"/>
                <a:sym typeface="GeezTypeNet"/>
              </a:rPr>
              <a:t> </a:t>
            </a:r>
            <a:r>
              <a:rPr lang="en-CA" sz="1400" dirty="0" smtClean="0">
                <a:solidFill>
                  <a:srgbClr val="FFC000"/>
                </a:solidFill>
                <a:uFill>
                  <a:solidFill>
                    <a:srgbClr val="000000"/>
                  </a:solidFill>
                </a:uFill>
                <a:latin typeface="GeezTypeNet"/>
                <a:ea typeface="GeezTypeNet"/>
                <a:cs typeface="GeezTypeNet"/>
                <a:sym typeface="GeezTypeNet"/>
              </a:rPr>
              <a:t>፭. </a:t>
            </a:r>
            <a:r>
              <a:rPr lang="mr-IN" sz="4600" dirty="0" smtClean="0">
                <a:uFill>
                  <a:solidFill>
                    <a:srgbClr val="000000"/>
                  </a:solidFill>
                </a:uFill>
                <a:latin typeface="Nyala" panose="02000504070300020003" pitchFamily="2" charset="0"/>
                <a:ea typeface="GeezTypeNet"/>
                <a:cs typeface="GeezTypeNet"/>
                <a:sym typeface="GeezTypeNet"/>
              </a:rPr>
              <a:t>በእንተ 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ወቅዱስ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ርእሰ</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ሊቃነ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ጳጳሳት</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ወብፁዕ</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ሊቀ</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ጳጳስነ</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ኣባ</a:t>
            </a:r>
            <a:r>
              <a:rPr lang="en-CA" sz="46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46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እንዘ</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የኣኩቱከ</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በጸሎ</a:t>
            </a:r>
            <a:endParaRPr lang="en-CA" sz="46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600" dirty="0" err="1" smtClean="0">
                <a:uFill>
                  <a:solidFill>
                    <a:srgbClr val="000000"/>
                  </a:solidFill>
                </a:uFill>
                <a:latin typeface="Nyala" panose="02000504070300020003" pitchFamily="2" charset="0"/>
                <a:ea typeface="GeezTypeNet"/>
                <a:cs typeface="GeezTypeNet"/>
                <a:sym typeface="GeezTypeNet"/>
              </a:rPr>
              <a:t>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ወበስእለቶሙ</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እስጢፋኖስ</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ቀዳሜ</a:t>
            </a:r>
            <a:r>
              <a:rPr lang="en-CA" sz="4600" dirty="0" smtClean="0">
                <a:uFill>
                  <a:solidFill>
                    <a:srgbClr val="000000"/>
                  </a:solidFill>
                </a:uFill>
                <a:latin typeface="Nyala" panose="02000504070300020003" pitchFamily="2" charset="0"/>
                <a:ea typeface="GeezTypeNet"/>
                <a:cs typeface="GeezTypeNet"/>
                <a:sym typeface="GeezTypeNet"/>
              </a:rPr>
              <a:t> </a:t>
            </a:r>
            <a:r>
              <a:rPr lang="en-CA" sz="4600" dirty="0" err="1" smtClean="0">
                <a:uFill>
                  <a:solidFill>
                    <a:srgbClr val="000000"/>
                  </a:solidFill>
                </a:uFill>
                <a:latin typeface="Nyala" panose="02000504070300020003" pitchFamily="2" charset="0"/>
                <a:ea typeface="GeezTypeNet"/>
                <a:cs typeface="GeezTypeNet"/>
                <a:sym typeface="GeezTypeNet"/>
              </a:rPr>
              <a:t>ሰማዕት</a:t>
            </a:r>
            <a:r>
              <a:rPr lang="en-CA" sz="4600" dirty="0" smtClean="0">
                <a:uFill>
                  <a:solidFill>
                    <a:srgbClr val="000000"/>
                  </a:solidFill>
                </a:uFill>
                <a:latin typeface="Nyala" panose="02000504070300020003" pitchFamily="2" charset="0"/>
                <a:ea typeface="GeezTypeNet"/>
                <a:cs typeface="GeezTypeNet"/>
                <a:sym typeface="GeezTypeNet"/>
              </a:rPr>
              <a:t>።</a:t>
            </a:r>
            <a:endParaRPr lang="mr-IN" sz="46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235209063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74880"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ዘካርያስ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ካህንን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ዮሐንስ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መጥምቅን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ብሃይማኖት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ጸኒዖም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ዝዓረፉ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ቅዱሳንን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ሰማዕትን</a:t>
            </a:r>
            <a:r>
              <a:rPr lang="en-CA" sz="4500" dirty="0" smtClean="0">
                <a:uFill>
                  <a:solidFill>
                    <a:srgbClr val="000000"/>
                  </a:solidFill>
                </a:uFill>
                <a:latin typeface="Nyala" panose="02000504070300020003" pitchFamily="2" charset="0"/>
                <a:ea typeface="GeezTypeNet"/>
                <a:cs typeface="GeezTypeNet"/>
                <a:sym typeface="GeezTypeNet"/>
              </a:rPr>
              <a:t>።</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ምእንቲ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a:uFill>
                  <a:solidFill>
                    <a:srgbClr val="000000"/>
                  </a:solidFill>
                </a:uFill>
                <a:latin typeface="Nyala" panose="02000504070300020003" pitchFamily="2" charset="0"/>
                <a:ea typeface="GeezTypeNet"/>
                <a:cs typeface="GeezTypeNet"/>
                <a:sym typeface="GeezTypeNet"/>
              </a:rPr>
              <a:t>4ተ </a:t>
            </a:r>
            <a:r>
              <a:rPr lang="en-CA" sz="4500" dirty="0" err="1">
                <a:uFill>
                  <a:solidFill>
                    <a:srgbClr val="000000"/>
                  </a:solidFill>
                </a:uFill>
                <a:latin typeface="Nyala" panose="02000504070300020003" pitchFamily="2" charset="0"/>
                <a:ea typeface="GeezTypeNet"/>
                <a:cs typeface="GeezTypeNet"/>
                <a:sym typeface="GeezTypeNet"/>
              </a:rPr>
              <a:t>ወንጌላውያን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ማቴዎስን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ማርቆስን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ሉቃስን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ዮሐንስን</a:t>
            </a:r>
            <a:r>
              <a:rPr lang="en-CA" sz="4500" dirty="0">
                <a:uFill>
                  <a:solidFill>
                    <a:srgbClr val="000000"/>
                  </a:solidFill>
                </a:uFill>
                <a:latin typeface="Nyala" panose="02000504070300020003" pitchFamily="2" charset="0"/>
                <a:ea typeface="GeezTypeNet"/>
                <a:cs typeface="GeezTypeNet"/>
                <a:sym typeface="GeezTypeNet"/>
              </a:rPr>
              <a:t>። </a:t>
            </a:r>
            <a:endParaRPr lang="pt-BR" sz="45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244501" cy="6247864"/>
          </a:xfrm>
          <a:prstGeom prst="rect">
            <a:avLst/>
          </a:prstGeom>
        </p:spPr>
        <p:txBody>
          <a:bodyPr wrap="square">
            <a:spAutoFit/>
          </a:bodyPr>
          <a:lstStyle/>
          <a:p>
            <a:pPr marL="40639" marR="40639">
              <a:spcBef>
                <a:spcPts val="600"/>
              </a:spcBef>
              <a:buClr>
                <a:srgbClr val="000000"/>
              </a:buClr>
              <a:buFont typeface="Arial"/>
              <a:defRPr sz="2800"/>
            </a:pPr>
            <a:r>
              <a:rPr lang="en-US" sz="4000" dirty="0" err="1" smtClean="0"/>
              <a:t>Zecharia</a:t>
            </a:r>
            <a:r>
              <a:rPr lang="en-US" sz="4000" dirty="0" smtClean="0"/>
              <a:t> the priest and John the Baptist. And for the sake of all the saints and martyrs who have gone to their rest in faith</a:t>
            </a:r>
            <a:r>
              <a:rPr lang="en-US" sz="4000" dirty="0"/>
              <a:t>: Mathew and </a:t>
            </a:r>
            <a:r>
              <a:rPr lang="en-US" sz="4000" dirty="0" smtClean="0"/>
              <a:t>Mark, </a:t>
            </a:r>
            <a:r>
              <a:rPr lang="en-US" sz="4000" dirty="0"/>
              <a:t>Luke and John, the four Evangelists; </a:t>
            </a:r>
          </a:p>
        </p:txBody>
      </p:sp>
      <p:sp>
        <p:nvSpPr>
          <p:cNvPr id="2" name="Rectangle 1"/>
          <p:cNvSpPr/>
          <p:nvPr/>
        </p:nvSpPr>
        <p:spPr>
          <a:xfrm>
            <a:off x="0" y="109248"/>
            <a:ext cx="4076439" cy="6263253"/>
          </a:xfrm>
          <a:prstGeom prst="rect">
            <a:avLst/>
          </a:prstGeom>
        </p:spPr>
        <p:txBody>
          <a:bodyPr wrap="square">
            <a:spAutoFit/>
          </a:bodyPr>
          <a:lstStyle/>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ዘካርያስ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ካህን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ወዮሐንስ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መጥምቅ</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ወበእንተ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ኩሎሙ</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ቅዱሳን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ወሰማዕት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እለ</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ኣዕረፉ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በርትዕት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ማቴዎስ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ወማርቆስ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ሉቃስ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ወዮሐንስ</a:t>
            </a:r>
            <a:r>
              <a:rPr lang="en-CA" sz="4400" dirty="0">
                <a:uFill>
                  <a:solidFill>
                    <a:srgbClr val="000000"/>
                  </a:solidFill>
                </a:uFill>
                <a:latin typeface="Nyala" panose="02000504070300020003" pitchFamily="2" charset="0"/>
                <a:ea typeface="GeezTypeNet"/>
                <a:cs typeface="GeezTypeNet"/>
                <a:sym typeface="GeezTypeNet"/>
              </a:rPr>
              <a:t>፡ ፬ቱ </a:t>
            </a:r>
            <a:r>
              <a:rPr lang="en-CA" sz="4400" dirty="0" err="1">
                <a:uFill>
                  <a:solidFill>
                    <a:srgbClr val="000000"/>
                  </a:solidFill>
                </a:uFill>
                <a:latin typeface="Nyala" panose="02000504070300020003" pitchFamily="2" charset="0"/>
                <a:ea typeface="GeezTypeNet"/>
                <a:cs typeface="GeezTypeNet"/>
                <a:sym typeface="GeezTypeNet"/>
              </a:rPr>
              <a:t>ወንጌላውያን</a:t>
            </a:r>
            <a:r>
              <a:rPr lang="en-CA" sz="4400" dirty="0" smtClean="0">
                <a:uFill>
                  <a:solidFill>
                    <a:srgbClr val="000000"/>
                  </a:solidFill>
                </a:uFill>
                <a:latin typeface="Nyala" panose="02000504070300020003" pitchFamily="2" charset="0"/>
                <a:ea typeface="GeezTypeNet"/>
                <a:cs typeface="GeezTypeNet"/>
                <a:sym typeface="GeezTypeNet"/>
              </a:rPr>
              <a:t>።</a:t>
            </a:r>
            <a:endParaRPr lang="mr-IN" sz="44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3105953740"/>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213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2134" y="39999"/>
            <a:ext cx="4355967" cy="6940361"/>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ወላዲተ</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እንድርያስን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ዮሐንስን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በርተሎሜዎስን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ናትናኤልን</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ወዲ</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ማትያስን</a:t>
            </a:r>
            <a:r>
              <a:rPr lang="en-CA" sz="4000" dirty="0" smtClean="0">
                <a:uFill>
                  <a:solidFill>
                    <a:srgbClr val="000000"/>
                  </a:solidFill>
                </a:uFill>
                <a:latin typeface="Nyala" panose="02000504070300020003" pitchFamily="2" charset="0"/>
                <a:ea typeface="GeezTypeNet"/>
                <a:cs typeface="GeezTypeNet"/>
                <a:sym typeface="GeezTypeNet"/>
              </a:rPr>
              <a:t>።</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a:uFill>
                  <a:solidFill>
                    <a:srgbClr val="000000"/>
                  </a:solidFill>
                </a:uFill>
                <a:latin typeface="Nyala" panose="02000504070300020003" pitchFamily="2" charset="0"/>
                <a:ea typeface="GeezTypeNet"/>
                <a:cs typeface="GeezTypeNet"/>
                <a:sym typeface="GeezTypeNet"/>
              </a:rPr>
              <a:t>ምእንቲ</a:t>
            </a:r>
            <a:r>
              <a:rPr lang="en-CA" sz="4000" dirty="0" smtClean="0">
                <a:uFill>
                  <a:solidFill>
                    <a:srgbClr val="000000"/>
                  </a:solidFill>
                </a:uFill>
                <a:latin typeface="Nyala" panose="02000504070300020003" pitchFamily="2" charset="0"/>
                <a:ea typeface="GeezTypeNet"/>
                <a:cs typeface="GeezTypeNet"/>
                <a:sym typeface="GeezTypeNet"/>
              </a:rPr>
              <a:t> 12 </a:t>
            </a:r>
            <a:r>
              <a:rPr lang="en-CA" sz="4000" dirty="0" err="1" smtClean="0">
                <a:uFill>
                  <a:solidFill>
                    <a:srgbClr val="000000"/>
                  </a:solidFill>
                </a:uFill>
                <a:latin typeface="Nyala" panose="02000504070300020003" pitchFamily="2" charset="0"/>
                <a:ea typeface="GeezTypeNet"/>
                <a:cs typeface="GeezTypeNet"/>
                <a:sym typeface="GeezTypeNet"/>
              </a:rPr>
              <a:t>ሃዋርያትን</a:t>
            </a:r>
            <a:r>
              <a:rPr lang="en-CA" sz="4000" dirty="0" smtClean="0">
                <a:uFill>
                  <a:solidFill>
                    <a:srgbClr val="000000"/>
                  </a:solidFill>
                </a:uFill>
                <a:latin typeface="Nyala" panose="02000504070300020003" pitchFamily="2" charset="0"/>
                <a:ea typeface="GeezTypeNet"/>
                <a:cs typeface="GeezTypeNet"/>
                <a:sym typeface="GeezTypeNet"/>
              </a:rPr>
              <a:t>።</a:t>
            </a:r>
          </a:p>
        </p:txBody>
      </p:sp>
      <p:sp>
        <p:nvSpPr>
          <p:cNvPr id="20" name="Rectangle 19"/>
          <p:cNvSpPr/>
          <p:nvPr/>
        </p:nvSpPr>
        <p:spPr>
          <a:xfrm>
            <a:off x="7986410" y="-145121"/>
            <a:ext cx="4306555" cy="7109639"/>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Mary the mother of God, Simon Peter and Andrew, James and John, Philip, and Bartholomew, Thomas and Mathew, Thaddaeus and Nathanael, James the son of </a:t>
            </a:r>
            <a:r>
              <a:rPr lang="en-US" sz="3800" dirty="0" err="1" smtClean="0"/>
              <a:t>Alphaeus</a:t>
            </a:r>
            <a:r>
              <a:rPr lang="en-US" sz="3800" dirty="0" smtClean="0"/>
              <a:t> and Matthias,  the twelve apostles; </a:t>
            </a:r>
          </a:p>
        </p:txBody>
      </p:sp>
      <p:sp>
        <p:nvSpPr>
          <p:cNvPr id="2" name="Rectangle 1"/>
          <p:cNvSpPr/>
          <p:nvPr/>
        </p:nvSpPr>
        <p:spPr>
          <a:xfrm>
            <a:off x="24713" y="-62079"/>
            <a:ext cx="4177636" cy="6863417"/>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ማርያም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ወላዲተ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ኣምላክ</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ስምዖን</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ጴጥሮስ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ወእንድርያስ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ወዮሐንስ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ወበርተሎ</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ሜዎስ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ቶማስ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ታዴዎስ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ወናትናኤል</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ያዕቆብ</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ወልደ</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እልፍዮስ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ወማትያን</a:t>
            </a:r>
            <a:r>
              <a:rPr lang="en-CA" sz="4000" dirty="0" smtClean="0">
                <a:uFill>
                  <a:solidFill>
                    <a:srgbClr val="000000"/>
                  </a:solidFill>
                </a:uFill>
                <a:latin typeface="Nyala" panose="02000504070300020003" pitchFamily="2" charset="0"/>
                <a:ea typeface="GeezTypeNet"/>
                <a:cs typeface="GeezTypeNet"/>
                <a:sym typeface="GeezTypeNet"/>
              </a:rPr>
              <a:t>፡ ፲ወ፪ቱ </a:t>
            </a:r>
            <a:r>
              <a:rPr lang="en-CA" sz="4000" dirty="0" err="1" smtClean="0">
                <a:uFill>
                  <a:solidFill>
                    <a:srgbClr val="000000"/>
                  </a:solidFill>
                </a:uFill>
                <a:latin typeface="Nyala" panose="02000504070300020003" pitchFamily="2" charset="0"/>
                <a:ea typeface="GeezTypeNet"/>
                <a:cs typeface="GeezTypeNet"/>
                <a:sym typeface="GeezTypeNet"/>
              </a:rPr>
              <a:t>ሐዋርያት</a:t>
            </a:r>
            <a:r>
              <a:rPr lang="en-CA" sz="4000" dirty="0" smtClean="0">
                <a:uFill>
                  <a:solidFill>
                    <a:srgbClr val="000000"/>
                  </a:solidFill>
                </a:uFill>
                <a:latin typeface="Nyala" panose="02000504070300020003" pitchFamily="2" charset="0"/>
                <a:ea typeface="GeezTypeNet"/>
                <a:cs typeface="GeezTypeNet"/>
                <a:sym typeface="GeezTypeNet"/>
              </a:rPr>
              <a:t>።</a:t>
            </a:r>
            <a:endParaRPr lang="mr-IN" sz="4000"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76577734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21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32244" y="-67297"/>
            <a:ext cx="4472862" cy="7294305"/>
          </a:xfrm>
          <a:prstGeom prst="rect">
            <a:avLst/>
          </a:prstGeom>
        </p:spPr>
        <p:txBody>
          <a:bodyPr wrap="square">
            <a:spAutoFit/>
          </a:bodyPr>
          <a:lstStyle/>
          <a:p>
            <a:pPr marL="40639" marR="40639">
              <a:spcBef>
                <a:spcPts val="600"/>
              </a:spcBef>
              <a:defRPr sz="1800">
                <a:uFillTx/>
              </a:defRPr>
            </a:pP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ሓው</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ጐይታና</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ያዕቆብ</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ሃ</a:t>
            </a:r>
            <a:r>
              <a:rPr lang="en-CA" sz="3800" dirty="0" err="1" smtClean="0">
                <a:uFill>
                  <a:solidFill>
                    <a:srgbClr val="000000"/>
                  </a:solidFill>
                </a:uFill>
                <a:latin typeface="GeezTypeNet"/>
                <a:ea typeface="GeezTypeNet"/>
                <a:cs typeface="GeezTypeNet"/>
                <a:sym typeface="GeezTypeNet"/>
              </a:rPr>
              <a:t>ዋርያ</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ናይ</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ኢየሩሳሌም</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ኤጲስቆጶስን</a:t>
            </a:r>
            <a:r>
              <a:rPr lang="en-CA" sz="3800" dirty="0" smtClean="0">
                <a:uFill>
                  <a:solidFill>
                    <a:srgbClr val="000000"/>
                  </a:solidFill>
                </a:uFill>
                <a:latin typeface="GeezTypeNet"/>
                <a:ea typeface="GeezTypeNet"/>
                <a:cs typeface="GeezTypeNet"/>
                <a:sym typeface="GeezTypeNet"/>
              </a:rPr>
              <a:t> ። </a:t>
            </a:r>
            <a:r>
              <a:rPr lang="en-CA" sz="3800" dirty="0" err="1">
                <a:uFill>
                  <a:solidFill>
                    <a:srgbClr val="000000"/>
                  </a:solidFill>
                </a:uFill>
                <a:latin typeface="GeezTypeNet"/>
                <a:ea typeface="GeezTypeNet"/>
                <a:cs typeface="GeezTypeNet"/>
                <a:sym typeface="GeezTypeNet"/>
              </a:rPr>
              <a:t>ምእንቲ</a:t>
            </a:r>
            <a:r>
              <a:rPr lang="en-CA" sz="3800" dirty="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ጳውሎስን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ጢሞቲዎስን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ሲላስን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በርናባስን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ቲቶን፡ፊሊሞንን</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ቀሌምንጦስን</a:t>
            </a:r>
            <a:r>
              <a:rPr lang="en-CA" sz="3800" dirty="0" smtClean="0">
                <a:uFill>
                  <a:solidFill>
                    <a:srgbClr val="000000"/>
                  </a:solidFill>
                </a:uFill>
                <a:latin typeface="GeezTypeNet"/>
                <a:ea typeface="GeezTypeNet"/>
                <a:cs typeface="GeezTypeNet"/>
                <a:sym typeface="GeezTypeNet"/>
              </a:rPr>
              <a:t>፡ 72 </a:t>
            </a:r>
            <a:r>
              <a:rPr lang="en-CA" sz="3800" dirty="0" err="1" smtClean="0">
                <a:uFill>
                  <a:solidFill>
                    <a:srgbClr val="000000"/>
                  </a:solidFill>
                </a:uFill>
                <a:latin typeface="GeezTypeNet"/>
                <a:ea typeface="GeezTypeNet"/>
                <a:cs typeface="GeezTypeNet"/>
                <a:sym typeface="GeezTypeNet"/>
              </a:rPr>
              <a:t>ኣርድእትን</a:t>
            </a:r>
            <a:r>
              <a:rPr lang="en-CA" sz="3800" dirty="0" smtClean="0">
                <a:uFill>
                  <a:solidFill>
                    <a:srgbClr val="000000"/>
                  </a:solidFill>
                </a:uFill>
                <a:latin typeface="GeezTypeNet"/>
                <a:ea typeface="GeezTypeNet"/>
                <a:cs typeface="GeezTypeNet"/>
                <a:sym typeface="GeezTypeNet"/>
              </a:rPr>
              <a:t>።</a:t>
            </a:r>
            <a:r>
              <a:rPr lang="en-CA" sz="3800" dirty="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500 </a:t>
            </a:r>
            <a:r>
              <a:rPr lang="en-CA" sz="3800" dirty="0" err="1" smtClean="0">
                <a:uFill>
                  <a:solidFill>
                    <a:srgbClr val="000000"/>
                  </a:solidFill>
                </a:uFill>
                <a:latin typeface="GeezTypeNet"/>
                <a:ea typeface="GeezTypeNet"/>
                <a:cs typeface="GeezTypeNet"/>
                <a:sym typeface="GeezTypeNet"/>
              </a:rPr>
              <a:t>ብጾትን</a:t>
            </a:r>
            <a:r>
              <a:rPr lang="en-CA" sz="3800" dirty="0" smtClean="0">
                <a:uFill>
                  <a:solidFill>
                    <a:srgbClr val="000000"/>
                  </a:solidFill>
                </a:uFill>
                <a:latin typeface="GeezTypeNet"/>
                <a:ea typeface="GeezTypeNet"/>
                <a:cs typeface="GeezTypeNet"/>
                <a:sym typeface="GeezTypeNet"/>
              </a:rPr>
              <a:t>፡ </a:t>
            </a:r>
            <a:r>
              <a:rPr lang="en-CA" sz="3800" dirty="0" err="1">
                <a:uFill>
                  <a:solidFill>
                    <a:srgbClr val="000000"/>
                  </a:solidFill>
                </a:uFill>
                <a:latin typeface="GeezTypeNet"/>
                <a:ea typeface="GeezTypeNet"/>
                <a:cs typeface="GeezTypeNet"/>
                <a:sym typeface="GeezTypeNet"/>
              </a:rPr>
              <a:t>ምእንቲ</a:t>
            </a:r>
            <a:r>
              <a:rPr lang="en-CA" sz="3800" dirty="0" smtClean="0">
                <a:uFill>
                  <a:solidFill>
                    <a:srgbClr val="000000"/>
                  </a:solidFill>
                </a:uFill>
                <a:latin typeface="GeezTypeNet"/>
                <a:ea typeface="GeezTypeNet"/>
                <a:cs typeface="GeezTypeNet"/>
                <a:sym typeface="GeezTypeNet"/>
              </a:rPr>
              <a:t> 318 </a:t>
            </a:r>
            <a:r>
              <a:rPr lang="en-CA" sz="3800" dirty="0" err="1" smtClean="0">
                <a:uFill>
                  <a:solidFill>
                    <a:srgbClr val="000000"/>
                  </a:solidFill>
                </a:uFill>
                <a:latin typeface="GeezTypeNet"/>
                <a:ea typeface="GeezTypeNet"/>
                <a:cs typeface="GeezTypeNet"/>
                <a:sym typeface="GeezTypeNet"/>
              </a:rPr>
              <a:t>ቅኑዓት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እምነት</a:t>
            </a:r>
            <a:r>
              <a:rPr lang="en-CA" sz="3800" dirty="0" smtClean="0">
                <a:uFill>
                  <a:solidFill>
                    <a:srgbClr val="000000"/>
                  </a:solidFill>
                </a:uFill>
                <a:latin typeface="GeezTypeNet"/>
                <a:ea typeface="GeezTypeNet"/>
                <a:cs typeface="GeezTypeNet"/>
                <a:sym typeface="GeezTypeNet"/>
              </a:rPr>
              <a:t> </a:t>
            </a:r>
            <a:r>
              <a:rPr lang="en-CA" sz="3800" dirty="0" err="1" smtClean="0">
                <a:uFill>
                  <a:solidFill>
                    <a:srgbClr val="000000"/>
                  </a:solidFill>
                </a:uFill>
                <a:latin typeface="GeezTypeNet"/>
                <a:ea typeface="GeezTypeNet"/>
                <a:cs typeface="GeezTypeNet"/>
                <a:sym typeface="GeezTypeNet"/>
              </a:rPr>
              <a:t>ሊቃውንትን</a:t>
            </a:r>
            <a:r>
              <a:rPr lang="en-CA" sz="3800" dirty="0" smtClean="0">
                <a:uFill>
                  <a:solidFill>
                    <a:srgbClr val="000000"/>
                  </a:solidFill>
                </a:uFill>
                <a:latin typeface="GeezTypeNet"/>
                <a:ea typeface="GeezTypeNet"/>
                <a:cs typeface="GeezTypeNet"/>
                <a:sym typeface="GeezTypeNet"/>
              </a:rPr>
              <a:t>፡ </a:t>
            </a:r>
          </a:p>
        </p:txBody>
      </p:sp>
      <p:sp>
        <p:nvSpPr>
          <p:cNvPr id="20" name="Rectangle 19"/>
          <p:cNvSpPr/>
          <p:nvPr/>
        </p:nvSpPr>
        <p:spPr>
          <a:xfrm>
            <a:off x="7986410" y="-8641"/>
            <a:ext cx="4244501"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Paul, Timothy, Silas, and Barnabas; Titus, </a:t>
            </a:r>
            <a:r>
              <a:rPr lang="en-US" sz="4000" dirty="0" err="1" smtClean="0"/>
              <a:t>Philimon</a:t>
            </a:r>
            <a:r>
              <a:rPr lang="en-US" sz="4000" dirty="0" smtClean="0"/>
              <a:t> and Clement, the seventy-two </a:t>
            </a:r>
            <a:r>
              <a:rPr lang="en-US" sz="4000" dirty="0" err="1" smtClean="0"/>
              <a:t>desciples</a:t>
            </a:r>
            <a:r>
              <a:rPr lang="en-US" sz="4000" dirty="0" smtClean="0"/>
              <a:t>, the five hundred brethren, the three hundred and eighteen orthodox; </a:t>
            </a:r>
            <a:endParaRPr lang="en-US" sz="3800" dirty="0" smtClean="0"/>
          </a:p>
        </p:txBody>
      </p:sp>
      <p:sp>
        <p:nvSpPr>
          <p:cNvPr id="2" name="Rectangle 1"/>
          <p:cNvSpPr/>
          <p:nvPr/>
        </p:nvSpPr>
        <p:spPr>
          <a:xfrm>
            <a:off x="-40597" y="-62079"/>
            <a:ext cx="3992116" cy="7017306"/>
          </a:xfrm>
          <a:prstGeom prst="rect">
            <a:avLst/>
          </a:prstGeom>
        </p:spPr>
        <p:txBody>
          <a:bodyPr wrap="square">
            <a:spAutoFit/>
          </a:bodyPr>
          <a:lstStyle/>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ወያዕቆብ</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ሐዋርያ</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እኅሁ</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ለእግዚእነ</a:t>
            </a:r>
            <a:r>
              <a:rPr lang="en-CA" sz="4000" dirty="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ኤጲስቆጶስ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ዘኢየሩሳ</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ጳውሎስ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ጢሞ</a:t>
            </a:r>
            <a:endParaRPr lang="en-CA" sz="4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000" dirty="0" err="1" smtClean="0">
                <a:uFill>
                  <a:solidFill>
                    <a:srgbClr val="000000"/>
                  </a:solidFill>
                </a:uFill>
                <a:latin typeface="Nyala" panose="02000504070300020003" pitchFamily="2" charset="0"/>
                <a:ea typeface="GeezTypeNet"/>
                <a:cs typeface="GeezTypeNet"/>
                <a:sym typeface="GeezTypeNet"/>
              </a:rPr>
              <a:t>ቲዎስ</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ሲላስ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ወበርናባስ</a:t>
            </a:r>
            <a:r>
              <a:rPr lang="en-CA" sz="4000" dirty="0">
                <a:uFill>
                  <a:solidFill>
                    <a:srgbClr val="000000"/>
                  </a:solidFill>
                </a:uFill>
                <a:latin typeface="Nyala" panose="02000504070300020003" pitchFamily="2" charset="0"/>
                <a:ea typeface="GeezTypeNet"/>
                <a:cs typeface="GeezTypeNet"/>
                <a:sym typeface="GeezTypeNet"/>
              </a:rPr>
              <a:t>፡</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ቲቶ</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ፊሊሞና</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ወቀሌም</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ንጦስ</a:t>
            </a:r>
            <a:r>
              <a:rPr lang="en-CA" sz="4000" dirty="0" smtClean="0">
                <a:uFill>
                  <a:solidFill>
                    <a:srgbClr val="000000"/>
                  </a:solidFill>
                </a:uFill>
                <a:latin typeface="Nyala" panose="02000504070300020003" pitchFamily="2" charset="0"/>
                <a:ea typeface="GeezTypeNet"/>
                <a:cs typeface="GeezTypeNet"/>
                <a:sym typeface="GeezTypeNet"/>
              </a:rPr>
              <a:t>፡ ፸ወ፪ቱ </a:t>
            </a:r>
            <a:r>
              <a:rPr lang="en-CA" sz="4000" dirty="0" err="1" smtClean="0">
                <a:uFill>
                  <a:solidFill>
                    <a:srgbClr val="000000"/>
                  </a:solidFill>
                </a:uFill>
                <a:latin typeface="Nyala" panose="02000504070300020003" pitchFamily="2" charset="0"/>
                <a:ea typeface="GeezTypeNet"/>
                <a:cs typeface="GeezTypeNet"/>
                <a:sym typeface="GeezTypeNet"/>
              </a:rPr>
              <a:t>ኣርድእት</a:t>
            </a:r>
            <a:r>
              <a:rPr lang="en-CA" sz="4000" dirty="0" smtClean="0">
                <a:uFill>
                  <a:solidFill>
                    <a:srgbClr val="000000"/>
                  </a:solidFill>
                </a:uFill>
                <a:latin typeface="Nyala" panose="02000504070300020003" pitchFamily="2" charset="0"/>
                <a:ea typeface="GeezTypeNet"/>
                <a:cs typeface="GeezTypeNet"/>
                <a:sym typeface="GeezTypeNet"/>
              </a:rPr>
              <a:t>፡ ፭ቱ፻ </a:t>
            </a:r>
            <a:r>
              <a:rPr lang="en-CA" sz="4000" dirty="0" err="1" smtClean="0">
                <a:uFill>
                  <a:solidFill>
                    <a:srgbClr val="000000"/>
                  </a:solidFill>
                </a:uFill>
                <a:latin typeface="Nyala" panose="02000504070300020003" pitchFamily="2" charset="0"/>
                <a:ea typeface="GeezTypeNet"/>
                <a:cs typeface="GeezTypeNet"/>
                <a:sym typeface="GeezTypeNet"/>
              </a:rPr>
              <a:t>ቢጽ</a:t>
            </a:r>
            <a:r>
              <a:rPr lang="en-CA" sz="4000" dirty="0" smtClean="0">
                <a:uFill>
                  <a:solidFill>
                    <a:srgbClr val="000000"/>
                  </a:solidFill>
                </a:uFill>
                <a:latin typeface="Nyala" panose="02000504070300020003" pitchFamily="2" charset="0"/>
                <a:ea typeface="GeezTypeNet"/>
                <a:cs typeface="GeezTypeNet"/>
                <a:sym typeface="GeezTypeNet"/>
              </a:rPr>
              <a:t>፡ ፫ቱ፻፥ ፲ወ፰ቱ </a:t>
            </a:r>
            <a:r>
              <a:rPr lang="en-CA" sz="4000" dirty="0" err="1" smtClean="0">
                <a:uFill>
                  <a:solidFill>
                    <a:srgbClr val="000000"/>
                  </a:solidFill>
                </a:uFill>
                <a:latin typeface="Nyala" panose="02000504070300020003" pitchFamily="2" charset="0"/>
                <a:ea typeface="GeezTypeNet"/>
                <a:cs typeface="GeezTypeNet"/>
                <a:sym typeface="GeezTypeNet"/>
              </a:rPr>
              <a:t>ርቱዓነ</a:t>
            </a:r>
            <a:r>
              <a:rPr lang="en-CA" sz="4000" dirty="0" smtClean="0">
                <a:uFill>
                  <a:solidFill>
                    <a:srgbClr val="000000"/>
                  </a:solidFill>
                </a:uFill>
                <a:latin typeface="Nyala" panose="02000504070300020003" pitchFamily="2" charset="0"/>
                <a:ea typeface="GeezTypeNet"/>
                <a:cs typeface="GeezTypeNet"/>
                <a:sym typeface="GeezTypeNet"/>
              </a:rPr>
              <a:t> </a:t>
            </a:r>
            <a:r>
              <a:rPr lang="en-CA" sz="4000" dirty="0" err="1" smtClean="0">
                <a:uFill>
                  <a:solidFill>
                    <a:srgbClr val="000000"/>
                  </a:solidFill>
                </a:uFill>
                <a:latin typeface="Nyala" panose="02000504070300020003" pitchFamily="2" charset="0"/>
                <a:ea typeface="GeezTypeNet"/>
                <a:cs typeface="GeezTypeNet"/>
                <a:sym typeface="GeezTypeNet"/>
              </a:rPr>
              <a:t>ሃይማኖት</a:t>
            </a:r>
            <a:r>
              <a:rPr lang="en-CA" sz="4000" dirty="0" smtClean="0">
                <a:uFill>
                  <a:solidFill>
                    <a:srgbClr val="000000"/>
                  </a:solidFill>
                </a:uFill>
                <a:latin typeface="Nyala" panose="02000504070300020003" pitchFamily="2" charset="0"/>
                <a:ea typeface="GeezTypeNet"/>
                <a:cs typeface="GeezTypeNet"/>
                <a:sym typeface="GeezTypeNet"/>
              </a:rPr>
              <a:t>፡</a:t>
            </a:r>
          </a:p>
        </p:txBody>
      </p:sp>
    </p:spTree>
    <p:extLst>
      <p:ext uri="{BB962C8B-B14F-4D97-AF65-F5344CB8AC3E}">
        <p14:creationId xmlns:p14="http://schemas.microsoft.com/office/powerpoint/2010/main" val="3735089981"/>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35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3485" y="28569"/>
            <a:ext cx="4394062" cy="6324808"/>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ጸሎት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ንኣናውን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ምስኣቶም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ብጽሓና</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ልዕሊ</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ኹሉ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ናይ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ቤተክርስትያን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ዘክር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ብሰላማን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ብክርስቶስ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ዝተገብረ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ክቡር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ደምን</a:t>
            </a:r>
            <a:r>
              <a:rPr lang="en-CA" sz="4500" dirty="0">
                <a:uFill>
                  <a:solidFill>
                    <a:srgbClr val="000000"/>
                  </a:solidFill>
                </a:uFill>
                <a:latin typeface="Nyala" panose="02000504070300020003" pitchFamily="2" charset="0"/>
                <a:ea typeface="GeezTypeNet"/>
                <a:cs typeface="GeezTypeNet"/>
                <a:sym typeface="GeezTypeNet"/>
              </a:rPr>
              <a:t>። </a:t>
            </a:r>
          </a:p>
        </p:txBody>
      </p:sp>
      <p:sp>
        <p:nvSpPr>
          <p:cNvPr id="20" name="Rectangle 19"/>
          <p:cNvSpPr/>
          <p:nvPr/>
        </p:nvSpPr>
        <p:spPr>
          <a:xfrm>
            <a:off x="7986410" y="-8641"/>
            <a:ext cx="4244501" cy="7263527"/>
          </a:xfrm>
          <a:prstGeom prst="rect">
            <a:avLst/>
          </a:prstGeom>
        </p:spPr>
        <p:txBody>
          <a:bodyPr wrap="square">
            <a:spAutoFit/>
          </a:bodyPr>
          <a:lstStyle/>
          <a:p>
            <a:pPr marL="40639" marR="40639">
              <a:spcBef>
                <a:spcPts val="600"/>
              </a:spcBef>
              <a:buClr>
                <a:srgbClr val="000000"/>
              </a:buClr>
              <a:buFont typeface="Arial"/>
              <a:defRPr sz="2800"/>
            </a:pPr>
            <a:r>
              <a:rPr lang="en-US" sz="3800" dirty="0" smtClean="0"/>
              <a:t>may the prayers of them all come unto us and visit us together with them.</a:t>
            </a:r>
          </a:p>
          <a:p>
            <a:pPr marL="40639" marR="40639">
              <a:spcBef>
                <a:spcPts val="600"/>
              </a:spcBef>
              <a:buClr>
                <a:srgbClr val="000000"/>
              </a:buClr>
              <a:defRPr sz="2800"/>
            </a:pPr>
            <a:r>
              <a:rPr lang="en-US" sz="3800" dirty="0"/>
              <a:t>And remember thou the peace of the universal apostolic church which was made by Christ through his precious blood.</a:t>
            </a:r>
          </a:p>
          <a:p>
            <a:pPr marL="40639" marR="40639">
              <a:spcBef>
                <a:spcPts val="600"/>
              </a:spcBef>
              <a:buClr>
                <a:srgbClr val="000000"/>
              </a:buClr>
              <a:buFont typeface="Arial"/>
              <a:defRPr sz="2800"/>
            </a:pPr>
            <a:endParaRPr lang="en-US" sz="3800" dirty="0" smtClean="0"/>
          </a:p>
        </p:txBody>
      </p:sp>
      <p:sp>
        <p:nvSpPr>
          <p:cNvPr id="2" name="Rectangle 1"/>
          <p:cNvSpPr/>
          <p:nvPr/>
        </p:nvSpPr>
        <p:spPr>
          <a:xfrm>
            <a:off x="-55298" y="-8641"/>
            <a:ext cx="4021469" cy="6401753"/>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ጸሎተ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ይብጽሐነ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ወምስሌ</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ሆሙ</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ኪያነ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ሐውጽ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ወተዘከር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ኩሉ</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ዘሐዋርያት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ቤተክርስቲያን</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በሰላማ</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ወበክቡር</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ደም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እንተ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በክርስቶስ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ተገብረ</a:t>
            </a:r>
            <a:r>
              <a:rPr lang="en-CA" sz="4500" dirty="0">
                <a:uFill>
                  <a:solidFill>
                    <a:srgbClr val="000000"/>
                  </a:solidFill>
                </a:uFill>
                <a:latin typeface="Nyala" panose="02000504070300020003" pitchFamily="2" charset="0"/>
                <a:ea typeface="GeezTypeNet"/>
                <a:cs typeface="GeezTypeNet"/>
                <a:sym typeface="GeezTypeNet"/>
              </a:rPr>
              <a:t>። </a:t>
            </a:r>
          </a:p>
        </p:txBody>
      </p:sp>
    </p:spTree>
    <p:extLst>
      <p:ext uri="{BB962C8B-B14F-4D97-AF65-F5344CB8AC3E}">
        <p14:creationId xmlns:p14="http://schemas.microsoft.com/office/powerpoint/2010/main" val="244226072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001643"/>
          </a:xfrm>
          <a:prstGeom prst="rect">
            <a:avLst/>
          </a:prstGeom>
        </p:spPr>
        <p:txBody>
          <a:bodyPr wrap="square">
            <a:spAutoFit/>
          </a:bodyPr>
          <a:lstStyle/>
          <a:p>
            <a:pPr marL="40639" marR="40639">
              <a:spcBef>
                <a:spcPts val="600"/>
              </a:spcBef>
              <a:defRPr sz="1800">
                <a:uFillTx/>
              </a:defRPr>
            </a:pPr>
            <a:r>
              <a:rPr lang="en-CA" sz="4800" dirty="0" err="1" smtClean="0">
                <a:uFill>
                  <a:solidFill>
                    <a:srgbClr val="000000"/>
                  </a:solidFill>
                </a:uFill>
                <a:latin typeface="Nyala" panose="02000504070300020003" pitchFamily="2" charset="0"/>
                <a:ea typeface="GeezTypeNet"/>
                <a:cs typeface="GeezTypeNet"/>
                <a:sym typeface="GeezTypeNet"/>
              </a:rPr>
              <a:t>ብሓቂ</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እትነግር</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መንገዲ</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ወንጌል</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ዘቃንዑ</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ኵሎም</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ሊቃነ</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ጳጳሳትን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a:uFill>
                  <a:solidFill>
                    <a:srgbClr val="000000"/>
                  </a:solidFill>
                </a:uFill>
                <a:latin typeface="Nyala" panose="02000504070300020003" pitchFamily="2" charset="0"/>
                <a:ea typeface="GeezTypeNet"/>
                <a:cs typeface="GeezTypeNet"/>
                <a:sym typeface="GeezTypeNet"/>
              </a:rPr>
              <a:t>ኤጲስ</a:t>
            </a:r>
            <a:r>
              <a:rPr lang="en-CA" sz="4800" dirty="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ቆጶሳትን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ቀሳውስትን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ዲያቆናትን</a:t>
            </a:r>
            <a:r>
              <a:rPr lang="en-CA" sz="4800" dirty="0" smtClean="0">
                <a:uFill>
                  <a:solidFill>
                    <a:srgbClr val="000000"/>
                  </a:solidFill>
                </a:uFill>
                <a:latin typeface="Nyala" panose="02000504070300020003" pitchFamily="2" charset="0"/>
                <a:ea typeface="GeezTypeNet"/>
                <a:cs typeface="GeezTypeNet"/>
                <a:sym typeface="GeezTypeNet"/>
              </a:rPr>
              <a:t> </a:t>
            </a:r>
            <a:r>
              <a:rPr lang="en-CA" sz="4800" dirty="0" err="1" smtClean="0">
                <a:uFill>
                  <a:solidFill>
                    <a:srgbClr val="000000"/>
                  </a:solidFill>
                </a:uFill>
                <a:latin typeface="Nyala" panose="02000504070300020003" pitchFamily="2" charset="0"/>
                <a:ea typeface="GeezTypeNet"/>
                <a:cs typeface="GeezTypeNet"/>
                <a:sym typeface="GeezTypeNet"/>
              </a:rPr>
              <a:t>ዘክር</a:t>
            </a:r>
            <a:r>
              <a:rPr lang="en-CA" sz="4800" dirty="0" smtClean="0">
                <a:uFill>
                  <a:solidFill>
                    <a:srgbClr val="000000"/>
                  </a:solidFill>
                </a:uFill>
                <a:latin typeface="Nyala" panose="02000504070300020003" pitchFamily="2" charset="0"/>
                <a:ea typeface="GeezTypeNet"/>
                <a:cs typeface="GeezTypeNet"/>
                <a:sym typeface="GeezTypeNet"/>
              </a:rPr>
              <a:t>።</a:t>
            </a:r>
            <a:endParaRPr lang="pt-BR" sz="4800" dirty="0">
              <a:uFill>
                <a:solidFill>
                  <a:srgbClr val="000000"/>
                </a:solidFill>
              </a:uFill>
              <a:latin typeface="Nyala" panose="02000504070300020003" pitchFamily="2" charset="0"/>
              <a:ea typeface="GeezTypeNet"/>
              <a:cs typeface="GeezTypeNet"/>
              <a:sym typeface="GeezTypeNet"/>
            </a:endParaRPr>
          </a:p>
        </p:txBody>
      </p:sp>
      <p:sp>
        <p:nvSpPr>
          <p:cNvPr id="20" name="Rectangle 19"/>
          <p:cNvSpPr/>
          <p:nvPr/>
        </p:nvSpPr>
        <p:spPr>
          <a:xfrm>
            <a:off x="7986410" y="-8641"/>
            <a:ext cx="4009375" cy="5986254"/>
          </a:xfrm>
          <a:prstGeom prst="rect">
            <a:avLst/>
          </a:prstGeom>
        </p:spPr>
        <p:txBody>
          <a:bodyPr wrap="square">
            <a:spAutoFit/>
          </a:bodyPr>
          <a:lstStyle/>
          <a:p>
            <a:pPr marL="40639" marR="40639">
              <a:spcBef>
                <a:spcPts val="600"/>
              </a:spcBef>
              <a:buClr>
                <a:srgbClr val="000000"/>
              </a:buClr>
              <a:buFont typeface="Arial"/>
              <a:defRPr sz="2800"/>
            </a:pPr>
            <a:r>
              <a:rPr lang="en-US" sz="4200" dirty="0" smtClean="0"/>
              <a:t>Remember </a:t>
            </a:r>
          </a:p>
          <a:p>
            <a:pPr marL="40639" marR="40639">
              <a:spcBef>
                <a:spcPts val="600"/>
              </a:spcBef>
              <a:buClr>
                <a:srgbClr val="000000"/>
              </a:buClr>
              <a:buFont typeface="Arial"/>
              <a:defRPr sz="2800"/>
            </a:pPr>
            <a:r>
              <a:rPr lang="en-US" sz="4200" dirty="0" smtClean="0"/>
              <a:t>thou all the patriarchs, archbishops, bishops, priests and deacons  who keep straight the way of the true word.</a:t>
            </a:r>
            <a:endParaRPr lang="en-US" sz="4200" dirty="0"/>
          </a:p>
        </p:txBody>
      </p:sp>
      <p:sp>
        <p:nvSpPr>
          <p:cNvPr id="2" name="Rectangle 1"/>
          <p:cNvSpPr/>
          <p:nvPr/>
        </p:nvSpPr>
        <p:spPr>
          <a:xfrm>
            <a:off x="24713" y="40791"/>
            <a:ext cx="3978876" cy="5416868"/>
          </a:xfrm>
          <a:prstGeom prst="rect">
            <a:avLst/>
          </a:prstGeom>
        </p:spPr>
        <p:txBody>
          <a:bodyPr wrap="square">
            <a:spAutoFit/>
          </a:bodyPr>
          <a:lstStyle/>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ተዘከር</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ኩሎ</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ሊቃነ</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ጳጳሳተ</a:t>
            </a:r>
            <a:r>
              <a:rPr lang="en-CA" sz="4800" b="1" dirty="0" smtClean="0">
                <a:uFill>
                  <a:solidFill>
                    <a:srgbClr val="000000"/>
                  </a:solidFill>
                </a:uFill>
                <a:latin typeface="Nyala" panose="02000504070300020003" pitchFamily="2" charset="0"/>
                <a:ea typeface="GeezTypeNet"/>
                <a:cs typeface="GeezTypeNet"/>
                <a:sym typeface="GeezTypeNet"/>
              </a:rPr>
              <a:t> ፡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ኤጲስ</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ቆጶሳተ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ቀሳውስተ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ወዲያቆናተ</a:t>
            </a:r>
            <a:r>
              <a:rPr lang="en-CA" sz="4800" b="1"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b="1" dirty="0" err="1" smtClean="0">
                <a:uFill>
                  <a:solidFill>
                    <a:srgbClr val="000000"/>
                  </a:solidFill>
                </a:uFill>
                <a:latin typeface="Nyala" panose="02000504070300020003" pitchFamily="2" charset="0"/>
                <a:ea typeface="GeezTypeNet"/>
                <a:cs typeface="GeezTypeNet"/>
                <a:sym typeface="GeezTypeNet"/>
              </a:rPr>
              <a:t>እለ</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ያረትዑ</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ፍኖተ</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ቃል</a:t>
            </a:r>
            <a:r>
              <a:rPr lang="en-CA" sz="4800" b="1" dirty="0" smtClean="0">
                <a:uFill>
                  <a:solidFill>
                    <a:srgbClr val="000000"/>
                  </a:solidFill>
                </a:uFill>
                <a:latin typeface="Nyala" panose="02000504070300020003" pitchFamily="2" charset="0"/>
                <a:ea typeface="GeezTypeNet"/>
                <a:cs typeface="GeezTypeNet"/>
                <a:sym typeface="GeezTypeNet"/>
              </a:rPr>
              <a:t> </a:t>
            </a:r>
            <a:r>
              <a:rPr lang="en-CA" sz="4800" b="1" dirty="0" err="1" smtClean="0">
                <a:uFill>
                  <a:solidFill>
                    <a:srgbClr val="000000"/>
                  </a:solidFill>
                </a:uFill>
                <a:latin typeface="Nyala" panose="02000504070300020003" pitchFamily="2" charset="0"/>
                <a:ea typeface="GeezTypeNet"/>
                <a:cs typeface="GeezTypeNet"/>
                <a:sym typeface="GeezTypeNet"/>
              </a:rPr>
              <a:t>ዘበኣማን</a:t>
            </a:r>
            <a:r>
              <a:rPr lang="en-CA" sz="4800" b="1" dirty="0" smtClean="0">
                <a:uFill>
                  <a:solidFill>
                    <a:srgbClr val="000000"/>
                  </a:solidFill>
                </a:uFill>
                <a:latin typeface="Nyala" panose="02000504070300020003" pitchFamily="2" charset="0"/>
                <a:ea typeface="GeezTypeNet"/>
                <a:cs typeface="GeezTypeNet"/>
                <a:sym typeface="GeezTypeNet"/>
              </a:rPr>
              <a:t>።</a:t>
            </a:r>
            <a:endParaRPr lang="mr-IN" sz="4800" b="1" dirty="0">
              <a:uFill>
                <a:solidFill>
                  <a:srgbClr val="000000"/>
                </a:solidFill>
              </a:uFill>
              <a:latin typeface="Nyala" panose="02000504070300020003" pitchFamily="2" charset="0"/>
              <a:ea typeface="GeezTypeNet"/>
              <a:cs typeface="GeezTypeNet"/>
              <a:sym typeface="GeezTypeNet"/>
            </a:endParaRPr>
          </a:p>
        </p:txBody>
      </p:sp>
    </p:spTree>
    <p:extLst>
      <p:ext uri="{BB962C8B-B14F-4D97-AF65-F5344CB8AC3E}">
        <p14:creationId xmlns:p14="http://schemas.microsoft.com/office/powerpoint/2010/main" val="95309668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6</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US" sz="1400" b="1" dirty="0">
                <a:solidFill>
                  <a:srgbClr val="FFC000"/>
                </a:solidFill>
                <a:uFill>
                  <a:solidFill>
                    <a:srgbClr val="FF2600"/>
                  </a:solidFill>
                </a:uFill>
                <a:latin typeface="GeezTypeNet"/>
                <a:ea typeface="GeezTypeNet"/>
                <a:cs typeface="GeezTypeNet"/>
                <a:sym typeface="GeezTypeNet"/>
              </a:rPr>
              <a:t>፮</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"Prayer 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a:solidFill>
                  <a:srgbClr val="FFC000"/>
                </a:solidFill>
              </a:rPr>
              <a:t>6</a:t>
            </a:r>
            <a:r>
              <a:rPr lang="en-US" sz="1400" dirty="0" smtClean="0">
                <a:solidFill>
                  <a:srgbClr val="FFC000"/>
                </a:solidFill>
              </a:rPr>
              <a:t>.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422167632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119136199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264820878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502466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75056032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2694016632"/>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1838724347"/>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390563719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4243475732"/>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163486923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3261535582"/>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129020319"/>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2948447984"/>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214059"/>
            <a:ext cx="4209056" cy="6709529"/>
          </a:xfrm>
          <a:prstGeom prst="rect">
            <a:avLst/>
          </a:prstGeom>
        </p:spPr>
        <p:txBody>
          <a:bodyPr wrap="square">
            <a:spAutoFit/>
          </a:bodyPr>
          <a:lstStyle/>
          <a:p>
            <a:pPr marL="40639" marR="40639">
              <a:lnSpc>
                <a:spcPct val="150000"/>
              </a:lnSpc>
              <a:spcBef>
                <a:spcPts val="600"/>
              </a:spcBef>
              <a:defRPr sz="1800">
                <a:uFillTx/>
              </a:defRPr>
            </a:pPr>
            <a:r>
              <a:rPr lang="pt-BR" sz="4000" dirty="0" smtClean="0">
                <a:solidFill>
                  <a:srgbClr val="92D050"/>
                </a:solidFill>
                <a:uFill>
                  <a:solidFill>
                    <a:srgbClr val="000000"/>
                  </a:solidFill>
                </a:uFill>
                <a:latin typeface="GeezTypeNet"/>
                <a:ea typeface="GeezTypeNet"/>
                <a:cs typeface="GeezTypeNet"/>
                <a:sym typeface="GeezTypeNet"/>
              </a:rPr>
              <a:t>ይ.ዲ.ንፍቅ</a:t>
            </a:r>
            <a:r>
              <a:rPr lang="pt-BR" sz="1400" dirty="0" smtClean="0">
                <a:solidFill>
                  <a:srgbClr val="92D050"/>
                </a:solidFill>
                <a:uFill>
                  <a:solidFill>
                    <a:srgbClr val="000000"/>
                  </a:solidFill>
                </a:uFill>
                <a:latin typeface="GeezTypeNet"/>
                <a:ea typeface="GeezTypeNet"/>
                <a:cs typeface="GeezTypeNet"/>
                <a:sym typeface="GeezTypeNet"/>
              </a:rPr>
              <a:t> </a:t>
            </a:r>
            <a:r>
              <a:rPr lang="pt-BR" sz="1400" dirty="0">
                <a:solidFill>
                  <a:srgbClr val="FFC000"/>
                </a:solidFill>
                <a:uFill>
                  <a:solidFill>
                    <a:srgbClr val="000000"/>
                  </a:solidFill>
                </a:uFill>
                <a:latin typeface="GeezTypeNet"/>
                <a:ea typeface="GeezTypeNet"/>
                <a:cs typeface="GeezTypeNet"/>
                <a:sym typeface="GeezTypeNet"/>
              </a:rPr>
              <a:t>7</a:t>
            </a:r>
            <a:r>
              <a:rPr lang="pt-BR" sz="1400" dirty="0" smtClean="0">
                <a:solidFill>
                  <a:srgbClr val="FFC000"/>
                </a:solidFill>
                <a:uFill>
                  <a:solidFill>
                    <a:srgbClr val="000000"/>
                  </a:solidFill>
                </a:uFill>
                <a:latin typeface="GeezTypeNet"/>
                <a:ea typeface="GeezTypeNet"/>
                <a:cs typeface="GeezTypeNet"/>
                <a:sym typeface="GeezTypeNet"/>
              </a:rPr>
              <a:t>. </a:t>
            </a:r>
            <a:r>
              <a:rPr lang="mr-IN" sz="4000" dirty="0" smtClean="0">
                <a:solidFill>
                  <a:schemeClr val="tx1">
                    <a:lumMod val="95000"/>
                  </a:schemeClr>
                </a:solidFill>
              </a:rPr>
              <a:t>ኦ ጐይታ</a:t>
            </a:r>
            <a:r>
              <a:rPr lang="en-CA" sz="4000" dirty="0" smtClean="0">
                <a:solidFill>
                  <a:schemeClr val="tx1">
                    <a:lumMod val="95000"/>
                  </a:schemeClr>
                </a:solidFill>
              </a:rPr>
              <a:t>፥</a:t>
            </a:r>
            <a:r>
              <a:rPr lang="mr-IN" sz="4000" dirty="0" smtClean="0">
                <a:solidFill>
                  <a:schemeClr val="tx1">
                    <a:lumMod val="95000"/>
                  </a:schemeClr>
                </a:solidFill>
              </a:rPr>
              <a:t> ንሊቃነ ጳጳሳትን </a:t>
            </a:r>
            <a:r>
              <a:rPr lang="en-CA" sz="4000" dirty="0" smtClean="0">
                <a:solidFill>
                  <a:schemeClr val="tx1">
                    <a:lumMod val="95000"/>
                  </a:schemeClr>
                </a:solidFill>
              </a:rPr>
              <a:t> </a:t>
            </a:r>
            <a:r>
              <a:rPr lang="mr-IN" sz="4000" dirty="0" smtClean="0">
                <a:solidFill>
                  <a:schemeClr val="tx1">
                    <a:lumMod val="95000"/>
                  </a:schemeClr>
                </a:solidFill>
              </a:rPr>
              <a:t>ጳጳሳ</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ንኤጲስ ቆጶሳትን ንቀሳውስትን </a:t>
            </a:r>
            <a:r>
              <a:rPr lang="en-CA" sz="4000" dirty="0" smtClean="0">
                <a:solidFill>
                  <a:schemeClr val="tx1">
                    <a:lumMod val="95000"/>
                  </a:schemeClr>
                </a:solidFill>
              </a:rPr>
              <a:t>  </a:t>
            </a:r>
            <a:r>
              <a:rPr lang="mr-IN" sz="4000" dirty="0" smtClean="0">
                <a:solidFill>
                  <a:schemeClr val="tx1">
                    <a:lumMod val="95000"/>
                  </a:schemeClr>
                </a:solidFill>
              </a:rPr>
              <a:t>ንዲያቆና</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ንዅሎም </a:t>
            </a:r>
            <a:r>
              <a:rPr lang="en-CA" sz="4000" dirty="0" smtClean="0">
                <a:solidFill>
                  <a:schemeClr val="tx1">
                    <a:lumMod val="95000"/>
                  </a:schemeClr>
                </a:solidFill>
              </a:rPr>
              <a:t> </a:t>
            </a:r>
            <a:r>
              <a:rPr lang="mr-IN" sz="4000" dirty="0" smtClean="0">
                <a:solidFill>
                  <a:schemeClr val="tx1">
                    <a:lumMod val="95000"/>
                  </a:schemeClr>
                </a:solidFill>
              </a:rPr>
              <a:t>ሕዝ</a:t>
            </a:r>
            <a:r>
              <a:rPr lang="en-CA" sz="4000" dirty="0">
                <a:solidFill>
                  <a:schemeClr val="tx1">
                    <a:lumMod val="95000"/>
                  </a:schemeClr>
                </a:solidFill>
              </a:rPr>
              <a:t>ቢ</a:t>
            </a:r>
            <a:r>
              <a:rPr lang="mr-IN" sz="4000" dirty="0" smtClean="0">
                <a:solidFill>
                  <a:schemeClr val="tx1">
                    <a:lumMod val="95000"/>
                  </a:schemeClr>
                </a:solidFill>
              </a:rPr>
              <a:t> ክርስቲያንን ምሓሮምን ይቕረ በለሎምን። </a:t>
            </a:r>
            <a:endParaRPr lang="mr-IN" sz="4000" dirty="0">
              <a:solidFill>
                <a:schemeClr val="tx1">
                  <a:lumMod val="95000"/>
                </a:schemeClr>
              </a:solidFill>
            </a:endParaRPr>
          </a:p>
        </p:txBody>
      </p:sp>
      <p:sp>
        <p:nvSpPr>
          <p:cNvPr id="20" name="Rectangle 19"/>
          <p:cNvSpPr/>
          <p:nvPr/>
        </p:nvSpPr>
        <p:spPr>
          <a:xfrm>
            <a:off x="8077851" y="-125376"/>
            <a:ext cx="3992230" cy="6817251"/>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r>
              <a:rPr lang="en-US" sz="1400" dirty="0">
                <a:solidFill>
                  <a:srgbClr val="FFC000"/>
                </a:solidFill>
              </a:rPr>
              <a:t>7</a:t>
            </a:r>
            <a:r>
              <a:rPr lang="en-US" sz="1400" dirty="0" smtClean="0">
                <a:solidFill>
                  <a:srgbClr val="FFC000"/>
                </a:solidFill>
              </a:rPr>
              <a:t>.</a:t>
            </a:r>
            <a:r>
              <a:rPr lang="en-US" sz="3600" dirty="0" smtClean="0">
                <a:solidFill>
                  <a:srgbClr val="DDDDDD"/>
                </a:solidFill>
              </a:rPr>
              <a:t>Lord </a:t>
            </a:r>
          </a:p>
          <a:p>
            <a:pPr marL="40639" marR="40639">
              <a:lnSpc>
                <a:spcPct val="150000"/>
              </a:lnSpc>
              <a:spcBef>
                <a:spcPts val="600"/>
              </a:spcBef>
              <a:buClr>
                <a:srgbClr val="000000"/>
              </a:buClr>
              <a:defRPr sz="2800"/>
            </a:pPr>
            <a:r>
              <a:rPr lang="en-US" sz="3600" dirty="0" smtClean="0">
                <a:solidFill>
                  <a:srgbClr val="DDDDDD"/>
                </a:solidFill>
              </a:rPr>
              <a:t>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7163499"/>
          </a:xfrm>
          <a:prstGeom prst="rect">
            <a:avLst/>
          </a:prstGeom>
        </p:spPr>
        <p:txBody>
          <a:bodyPr wrap="square">
            <a:spAutoFit/>
          </a:bodyPr>
          <a:lstStyle/>
          <a:p>
            <a:pPr marL="40639" marR="40639">
              <a:lnSpc>
                <a:spcPct val="150000"/>
              </a:lnSpc>
              <a:spcBef>
                <a:spcPts val="600"/>
              </a:spcBef>
              <a:defRPr sz="1800">
                <a:uFillTx/>
              </a:defRPr>
            </a:pPr>
            <a:r>
              <a:rPr lang="pt-BR" sz="4500" b="1" dirty="0" smtClean="0">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endParaRPr lang="pt-BR" sz="3600" dirty="0" smtClean="0">
              <a:solidFill>
                <a:srgbClr val="92D050"/>
              </a:solidFill>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፯</a:t>
            </a:r>
            <a:r>
              <a:rPr lang="en-CA" sz="1400" b="1" dirty="0" smtClean="0">
                <a:solidFill>
                  <a:srgbClr val="FFC000"/>
                </a:solidFill>
              </a:rPr>
              <a:t>.</a:t>
            </a:r>
            <a:r>
              <a:rPr lang="mr-IN" sz="4300" b="1" dirty="0" smtClean="0">
                <a:solidFill>
                  <a:schemeClr val="tx1">
                    <a:lumMod val="95000"/>
                  </a:schemeClr>
                </a:solidFill>
              </a:rPr>
              <a:t>መሐሮሙ </a:t>
            </a:r>
            <a:r>
              <a:rPr lang="mr-IN" sz="4300" b="1" dirty="0">
                <a:solidFill>
                  <a:schemeClr val="tx1">
                    <a:lumMod val="95000"/>
                  </a:schemeClr>
                </a:solidFill>
              </a:rPr>
              <a:t>እግዚኦ ወተሣሃሎሙ ለሊቃነ ጳጳሳት፣ ጳጳሳት ኤጲስ ቆጶሳት ቀሳውስት ወዲያቆናት ወኩሎሙ  ሕዝበ ክርስቲያን</a:t>
            </a:r>
            <a:r>
              <a:rPr lang="mr-IN" sz="4300" b="1" dirty="0" smtClean="0">
                <a:solidFill>
                  <a:schemeClr val="tx1">
                    <a:lumMod val="95000"/>
                  </a:schemeClr>
                </a:solidFill>
              </a:rPr>
              <a:t>።</a:t>
            </a:r>
            <a:endParaRPr lang="pt-BR" sz="43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794906101"/>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378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0465" y="-73463"/>
            <a:ext cx="4537710" cy="6463308"/>
          </a:xfrm>
          <a:prstGeom prst="rect">
            <a:avLst/>
          </a:prstGeom>
        </p:spPr>
        <p:txBody>
          <a:bodyPr wrap="square">
            <a:spAutoFit/>
          </a:bodyPr>
          <a:lstStyle/>
          <a:p>
            <a:r>
              <a:rPr lang="en-US" sz="4400" b="1" dirty="0" err="1" smtClean="0">
                <a:solidFill>
                  <a:srgbClr val="FF2600"/>
                </a:solidFill>
                <a:uFill>
                  <a:solidFill>
                    <a:srgbClr val="FF2600"/>
                  </a:solidFill>
                </a:uFill>
                <a:latin typeface="GeezTypeNet"/>
                <a:ea typeface="GeezTypeNet"/>
                <a:cs typeface="GeezTypeNet"/>
                <a:sym typeface="GeezTypeNet"/>
              </a:rPr>
              <a:t>ይ.ካ</a:t>
            </a:r>
            <a:r>
              <a:rPr lang="mr-IN" sz="4400" dirty="0" smtClean="0">
                <a:solidFill>
                  <a:srgbClr val="FF0000"/>
                </a:solidFill>
                <a:uFill>
                  <a:solidFill>
                    <a:srgbClr val="000000"/>
                  </a:solidFill>
                </a:uFill>
                <a:latin typeface="GeezTypeNet"/>
                <a:ea typeface="GeezTypeNet"/>
                <a:cs typeface="GeezTypeNet"/>
                <a:sym typeface="GeezTypeNet"/>
              </a:rPr>
              <a:t>.</a:t>
            </a:r>
            <a:r>
              <a:rPr lang="en-US" altLang="en-US" sz="4400" dirty="0" smtClean="0">
                <a:latin typeface="Arial" charset="0"/>
              </a:rPr>
              <a:t> </a:t>
            </a:r>
            <a:r>
              <a:rPr lang="en-CA" sz="1400" dirty="0">
                <a:solidFill>
                  <a:srgbClr val="FFC000"/>
                </a:solidFill>
              </a:rPr>
              <a:t>8. </a:t>
            </a:r>
            <a:r>
              <a:rPr lang="en-CA" sz="4600" dirty="0" err="1"/>
              <a:t>ነዚኣቶም</a:t>
            </a:r>
            <a:r>
              <a:rPr lang="en-CA" sz="4600" dirty="0"/>
              <a:t> </a:t>
            </a:r>
            <a:r>
              <a:rPr lang="en-CA" sz="4600" dirty="0" err="1"/>
              <a:t>ንዅሎም</a:t>
            </a:r>
            <a:r>
              <a:rPr lang="en-CA" sz="4600" dirty="0"/>
              <a:t> </a:t>
            </a:r>
            <a:r>
              <a:rPr lang="en-CA" sz="4600" dirty="0" err="1"/>
              <a:t>ነቶም</a:t>
            </a:r>
            <a:r>
              <a:rPr lang="en-CA" sz="4600" dirty="0"/>
              <a:t> </a:t>
            </a:r>
            <a:endParaRPr lang="en-CA" sz="4600" dirty="0" smtClean="0"/>
          </a:p>
          <a:p>
            <a:r>
              <a:rPr lang="en-CA" sz="4600" dirty="0" err="1" smtClean="0"/>
              <a:t>ስሞም</a:t>
            </a:r>
            <a:r>
              <a:rPr lang="en-CA" sz="4600" dirty="0" smtClean="0"/>
              <a:t> </a:t>
            </a:r>
            <a:r>
              <a:rPr lang="en-CA" sz="4600" dirty="0" err="1"/>
              <a:t>ዝተጸውዐን</a:t>
            </a:r>
            <a:r>
              <a:rPr lang="en-CA" sz="4600" dirty="0"/>
              <a:t> </a:t>
            </a:r>
            <a:r>
              <a:rPr lang="en-CA" sz="4600" dirty="0" err="1"/>
              <a:t>ስማቶም</a:t>
            </a:r>
            <a:r>
              <a:rPr lang="en-CA" sz="4600" dirty="0"/>
              <a:t> </a:t>
            </a:r>
            <a:r>
              <a:rPr lang="en-CA" sz="4600" dirty="0" smtClean="0"/>
              <a:t> </a:t>
            </a:r>
            <a:r>
              <a:rPr lang="en-CA" sz="4600" dirty="0" err="1" smtClean="0"/>
              <a:t>ዘይተጸውዐን</a:t>
            </a:r>
            <a:r>
              <a:rPr lang="en-CA" sz="4600" dirty="0" smtClean="0"/>
              <a:t> </a:t>
            </a:r>
            <a:r>
              <a:rPr lang="en-CA" sz="4600" dirty="0" err="1"/>
              <a:t>እዚ</a:t>
            </a:r>
            <a:r>
              <a:rPr lang="en-CA" sz="4600" dirty="0"/>
              <a:t> </a:t>
            </a:r>
            <a:r>
              <a:rPr lang="en-CA" sz="4600" dirty="0" err="1"/>
              <a:t>ሠናይ</a:t>
            </a:r>
            <a:r>
              <a:rPr lang="en-CA" sz="4600" dirty="0"/>
              <a:t> </a:t>
            </a:r>
            <a:r>
              <a:rPr lang="en-CA" sz="4600" dirty="0" err="1"/>
              <a:t>ዝኽሪ</a:t>
            </a:r>
            <a:r>
              <a:rPr lang="en-CA" sz="4600" dirty="0"/>
              <a:t> </a:t>
            </a:r>
            <a:r>
              <a:rPr lang="en-CA" sz="4600" dirty="0" err="1"/>
              <a:t>እዚ</a:t>
            </a:r>
            <a:r>
              <a:rPr lang="en-CA" sz="4600" dirty="0"/>
              <a:t> </a:t>
            </a:r>
            <a:endParaRPr lang="en-CA" sz="4600" dirty="0" smtClean="0"/>
          </a:p>
          <a:p>
            <a:r>
              <a:rPr lang="en-CA" sz="4600" dirty="0" err="1" smtClean="0"/>
              <a:t>ኣብ</a:t>
            </a:r>
            <a:r>
              <a:rPr lang="en-CA" sz="4600" dirty="0" smtClean="0"/>
              <a:t> </a:t>
            </a:r>
            <a:r>
              <a:rPr lang="en-CA" sz="4600" dirty="0" err="1"/>
              <a:t>ቅድሜኻ</a:t>
            </a:r>
            <a:r>
              <a:rPr lang="en-CA" sz="4600" dirty="0"/>
              <a:t> </a:t>
            </a:r>
            <a:r>
              <a:rPr lang="en-CA" sz="4600" dirty="0" err="1"/>
              <a:t>ዝተገብረሎም</a:t>
            </a:r>
            <a:r>
              <a:rPr lang="en-CA" sz="4600" dirty="0"/>
              <a:t> </a:t>
            </a:r>
            <a:r>
              <a:rPr lang="en-CA" sz="4600" dirty="0" err="1"/>
              <a:t>ነፍሶም</a:t>
            </a:r>
            <a:r>
              <a:rPr lang="en-CA" sz="4600" dirty="0"/>
              <a:t> </a:t>
            </a:r>
            <a:r>
              <a:rPr lang="en-CA" sz="4600" dirty="0" err="1"/>
              <a:t>ኣዕርፍ</a:t>
            </a:r>
            <a:r>
              <a:rPr lang="en-CA" sz="4600" dirty="0"/>
              <a:t>። </a:t>
            </a:r>
            <a:r>
              <a:rPr lang="en-CA" sz="4600" dirty="0" err="1"/>
              <a:t>ሓጢኣቶም</a:t>
            </a:r>
            <a:r>
              <a:rPr lang="en-CA" sz="4600" dirty="0"/>
              <a:t> </a:t>
            </a:r>
            <a:r>
              <a:rPr lang="en-CA" sz="4600" dirty="0" err="1"/>
              <a:t>ድማ</a:t>
            </a:r>
            <a:r>
              <a:rPr lang="en-CA" sz="4600" dirty="0"/>
              <a:t> </a:t>
            </a:r>
            <a:r>
              <a:rPr lang="en-CA" sz="4600" dirty="0" err="1"/>
              <a:t>ኅደገሎም</a:t>
            </a:r>
            <a:r>
              <a:rPr lang="en-CA" sz="4600" dirty="0"/>
              <a:t>። </a:t>
            </a:r>
          </a:p>
        </p:txBody>
      </p:sp>
      <p:sp>
        <p:nvSpPr>
          <p:cNvPr id="20" name="Rectangle 19"/>
          <p:cNvSpPr/>
          <p:nvPr/>
        </p:nvSpPr>
        <p:spPr>
          <a:xfrm>
            <a:off x="8019535" y="11107"/>
            <a:ext cx="4244501" cy="6851106"/>
          </a:xfrm>
          <a:prstGeom prst="rect">
            <a:avLst/>
          </a:prstGeom>
        </p:spPr>
        <p:txBody>
          <a:bodyPr wrap="square">
            <a:spAutoFit/>
          </a:bodyPr>
          <a:lstStyle/>
          <a:p>
            <a:pPr lvl="0" fontAlgn="base">
              <a:spcBef>
                <a:spcPct val="20000"/>
              </a:spcBef>
              <a:spcAft>
                <a:spcPct val="0"/>
              </a:spcAft>
            </a:pPr>
            <a:r>
              <a:rPr lang="en-US" sz="3400" b="1" dirty="0" smtClean="0">
                <a:solidFill>
                  <a:srgbClr val="FF0000"/>
                </a:solidFill>
              </a:rPr>
              <a:t>Priest: </a:t>
            </a:r>
            <a:r>
              <a:rPr lang="en-US" sz="1400" b="1" dirty="0" smtClean="0">
                <a:solidFill>
                  <a:srgbClr val="FFC000"/>
                </a:solidFill>
              </a:rPr>
              <a:t>8.</a:t>
            </a:r>
            <a:r>
              <a:rPr lang="en-US" sz="1400" dirty="0" smtClean="0">
                <a:solidFill>
                  <a:srgbClr val="FFC000"/>
                </a:solidFill>
              </a:rPr>
              <a:t> </a:t>
            </a:r>
            <a:r>
              <a:rPr lang="en-US" altLang="en-US" sz="3600" dirty="0">
                <a:latin typeface="Arial" charset="0"/>
              </a:rPr>
              <a:t>Rest the souls of these and</a:t>
            </a:r>
          </a:p>
          <a:p>
            <a:pPr lvl="0" fontAlgn="base">
              <a:spcBef>
                <a:spcPct val="20000"/>
              </a:spcBef>
              <a:spcAft>
                <a:spcPct val="0"/>
              </a:spcAft>
            </a:pPr>
            <a:r>
              <a:rPr lang="en-US" altLang="en-US" sz="3600" dirty="0">
                <a:latin typeface="Arial" charset="0"/>
              </a:rPr>
              <a:t>all those whose names have or have </a:t>
            </a:r>
            <a:r>
              <a:rPr lang="en-US" altLang="en-US" sz="3600" dirty="0" smtClean="0">
                <a:latin typeface="Arial" charset="0"/>
              </a:rPr>
              <a:t>not been </a:t>
            </a:r>
            <a:r>
              <a:rPr lang="en-US" altLang="en-US" sz="3600" dirty="0">
                <a:latin typeface="Arial" charset="0"/>
              </a:rPr>
              <a:t>called, and those on behalf of </a:t>
            </a:r>
            <a:r>
              <a:rPr lang="en-US" altLang="en-US" sz="3600" dirty="0" smtClean="0">
                <a:latin typeface="Arial" charset="0"/>
              </a:rPr>
              <a:t>whom this </a:t>
            </a:r>
            <a:r>
              <a:rPr lang="en-US" altLang="en-US" sz="3600" dirty="0">
                <a:latin typeface="Arial" charset="0"/>
              </a:rPr>
              <a:t>good memorial has been made </a:t>
            </a:r>
            <a:r>
              <a:rPr lang="en-US" altLang="en-US" sz="3600" dirty="0" smtClean="0">
                <a:latin typeface="Arial" charset="0"/>
              </a:rPr>
              <a:t>before Thee</a:t>
            </a:r>
            <a:r>
              <a:rPr lang="en-US" altLang="en-US" sz="3600" dirty="0">
                <a:latin typeface="Arial" charset="0"/>
              </a:rPr>
              <a:t>, and have mercy upon </a:t>
            </a:r>
            <a:r>
              <a:rPr lang="en-US" altLang="en-US" sz="3600" dirty="0" smtClean="0">
                <a:latin typeface="Arial" charset="0"/>
              </a:rPr>
              <a:t>them.</a:t>
            </a:r>
            <a:endParaRPr lang="en-US" altLang="en-US" sz="3600" dirty="0">
              <a:latin typeface="Arial" charset="0"/>
            </a:endParaRPr>
          </a:p>
        </p:txBody>
      </p:sp>
      <p:sp>
        <p:nvSpPr>
          <p:cNvPr id="2" name="Rectangle 1"/>
          <p:cNvSpPr/>
          <p:nvPr/>
        </p:nvSpPr>
        <p:spPr>
          <a:xfrm>
            <a:off x="0" y="-5417"/>
            <a:ext cx="4177636" cy="6863417"/>
          </a:xfrm>
          <a:prstGeom prst="rect">
            <a:avLst/>
          </a:prstGeom>
        </p:spPr>
        <p:txBody>
          <a:bodyPr wrap="square">
            <a:spAutoFit/>
          </a:bodyPr>
          <a:lstStyle/>
          <a:p>
            <a:r>
              <a:rPr lang="en-US" sz="4400" b="1" dirty="0" err="1" smtClean="0">
                <a:solidFill>
                  <a:srgbClr val="FF2600"/>
                </a:solidFill>
                <a:uFill>
                  <a:solidFill>
                    <a:srgbClr val="FF2600"/>
                  </a:solidFill>
                </a:uFill>
                <a:latin typeface="GeezTypeNet"/>
                <a:ea typeface="GeezTypeNet"/>
                <a:cs typeface="GeezTypeNet"/>
                <a:sym typeface="GeezTypeNet"/>
              </a:rPr>
              <a:t>ይ.ካ</a:t>
            </a:r>
            <a:r>
              <a:rPr lang="en-US" sz="4400" b="1" dirty="0">
                <a:solidFill>
                  <a:srgbClr val="FF2600"/>
                </a:solidFill>
                <a:uFill>
                  <a:solidFill>
                    <a:srgbClr val="FF2600"/>
                  </a:solidFill>
                </a:uFill>
                <a:latin typeface="GeezTypeNet"/>
                <a:ea typeface="GeezTypeNet"/>
                <a:cs typeface="GeezTypeNet"/>
                <a:sym typeface="GeezTypeNet"/>
              </a:rPr>
              <a:t>.</a:t>
            </a:r>
            <a:r>
              <a:rPr lang="en-US" sz="4400" b="1" dirty="0" smtClean="0">
                <a:solidFill>
                  <a:srgbClr val="FF2600"/>
                </a:solidFill>
                <a:uFill>
                  <a:solidFill>
                    <a:srgbClr val="FF2600"/>
                  </a:solidFill>
                </a:uFill>
                <a:latin typeface="GeezTypeNet"/>
                <a:ea typeface="GeezTypeNet"/>
                <a:cs typeface="GeezTypeNet"/>
                <a:sym typeface="GeezTypeNet"/>
              </a:rPr>
              <a:t> </a:t>
            </a:r>
            <a:r>
              <a:rPr lang="en-CA" sz="1400" dirty="0">
                <a:solidFill>
                  <a:srgbClr val="FFC000"/>
                </a:solidFill>
              </a:rPr>
              <a:t>፰. </a:t>
            </a:r>
            <a:r>
              <a:rPr lang="en-CA" sz="4400" dirty="0" err="1"/>
              <a:t>ለእሉኒ</a:t>
            </a:r>
            <a:r>
              <a:rPr lang="en-CA" sz="4400" dirty="0"/>
              <a:t> </a:t>
            </a:r>
            <a:r>
              <a:rPr lang="en-CA" sz="4400" dirty="0" err="1"/>
              <a:t>ወለኵሎሙ</a:t>
            </a:r>
            <a:r>
              <a:rPr lang="en-CA" sz="4400" dirty="0"/>
              <a:t> </a:t>
            </a:r>
            <a:r>
              <a:rPr lang="en-CA" sz="4400" dirty="0" err="1"/>
              <a:t>እለ</a:t>
            </a:r>
            <a:r>
              <a:rPr lang="en-CA" sz="4400" dirty="0"/>
              <a:t> </a:t>
            </a:r>
            <a:r>
              <a:rPr lang="en-CA" sz="4400" dirty="0" err="1"/>
              <a:t>ተጸውዐ</a:t>
            </a:r>
            <a:r>
              <a:rPr lang="en-CA" sz="4400" dirty="0"/>
              <a:t> </a:t>
            </a:r>
            <a:r>
              <a:rPr lang="en-CA" sz="4400" dirty="0" err="1"/>
              <a:t>ስሞሙ</a:t>
            </a:r>
            <a:r>
              <a:rPr lang="en-CA" sz="4400" dirty="0"/>
              <a:t> </a:t>
            </a:r>
            <a:endParaRPr lang="en-CA" sz="4400" dirty="0" smtClean="0"/>
          </a:p>
          <a:p>
            <a:r>
              <a:rPr lang="en-CA" sz="4400" dirty="0" err="1" smtClean="0"/>
              <a:t>ወእለ</a:t>
            </a:r>
            <a:r>
              <a:rPr lang="en-CA" sz="4400" dirty="0" smtClean="0"/>
              <a:t> </a:t>
            </a:r>
            <a:r>
              <a:rPr lang="en-CA" sz="4400" dirty="0" err="1"/>
              <a:t>ኢተጸውዐ</a:t>
            </a:r>
            <a:r>
              <a:rPr lang="en-CA" sz="4400" dirty="0"/>
              <a:t> </a:t>
            </a:r>
            <a:r>
              <a:rPr lang="en-CA" sz="4400" dirty="0" err="1"/>
              <a:t>አስማቲሆሙ</a:t>
            </a:r>
            <a:r>
              <a:rPr lang="en-CA" sz="4400" dirty="0"/>
              <a:t> </a:t>
            </a:r>
            <a:r>
              <a:rPr lang="en-CA" sz="4400" dirty="0" err="1"/>
              <a:t>ወእለ</a:t>
            </a:r>
            <a:r>
              <a:rPr lang="en-CA" sz="4400" dirty="0"/>
              <a:t> </a:t>
            </a:r>
            <a:r>
              <a:rPr lang="en-CA" sz="4400" dirty="0" err="1"/>
              <a:t>ተገብረ</a:t>
            </a:r>
            <a:r>
              <a:rPr lang="en-CA" sz="4400" dirty="0"/>
              <a:t> </a:t>
            </a:r>
            <a:r>
              <a:rPr lang="en-CA" sz="4400" dirty="0" err="1"/>
              <a:t>ሎሙ</a:t>
            </a:r>
            <a:r>
              <a:rPr lang="en-CA" sz="4400" dirty="0"/>
              <a:t> </a:t>
            </a:r>
            <a:endParaRPr lang="en-CA" sz="4400" dirty="0" smtClean="0"/>
          </a:p>
          <a:p>
            <a:r>
              <a:rPr lang="en-CA" sz="4400" dirty="0" err="1" smtClean="0"/>
              <a:t>ዝንቱ</a:t>
            </a:r>
            <a:r>
              <a:rPr lang="en-CA" sz="4400" dirty="0" smtClean="0"/>
              <a:t> </a:t>
            </a:r>
            <a:r>
              <a:rPr lang="en-CA" sz="4400" dirty="0" err="1"/>
              <a:t>ተዝካር</a:t>
            </a:r>
            <a:r>
              <a:rPr lang="en-CA" sz="4400" dirty="0"/>
              <a:t> </a:t>
            </a:r>
            <a:endParaRPr lang="en-CA" sz="4400" dirty="0" smtClean="0"/>
          </a:p>
          <a:p>
            <a:r>
              <a:rPr lang="en-CA" sz="4400" dirty="0" err="1" smtClean="0"/>
              <a:t>ሠናይ</a:t>
            </a:r>
            <a:r>
              <a:rPr lang="en-CA" sz="4400" dirty="0" smtClean="0"/>
              <a:t> </a:t>
            </a:r>
            <a:r>
              <a:rPr lang="en-CA" sz="4400" dirty="0" err="1"/>
              <a:t>በቅድሜከ</a:t>
            </a:r>
            <a:r>
              <a:rPr lang="en-CA" sz="4400" dirty="0"/>
              <a:t> </a:t>
            </a:r>
            <a:r>
              <a:rPr lang="en-CA" sz="4400" dirty="0" err="1"/>
              <a:t>አዕርፍ</a:t>
            </a:r>
            <a:r>
              <a:rPr lang="en-CA" sz="4400" dirty="0"/>
              <a:t> </a:t>
            </a:r>
            <a:r>
              <a:rPr lang="en-CA" sz="4400" dirty="0" err="1"/>
              <a:t>ነፍሶሙ</a:t>
            </a:r>
            <a:r>
              <a:rPr lang="en-CA" sz="4400" dirty="0"/>
              <a:t> </a:t>
            </a:r>
            <a:r>
              <a:rPr lang="en-CA" sz="4400" dirty="0" err="1" smtClean="0"/>
              <a:t>ወተሣሃሎሙ</a:t>
            </a:r>
            <a:r>
              <a:rPr lang="en-CA" sz="4400" dirty="0"/>
              <a:t>። </a:t>
            </a:r>
          </a:p>
        </p:txBody>
      </p:sp>
    </p:spTree>
    <p:extLst>
      <p:ext uri="{BB962C8B-B14F-4D97-AF65-F5344CB8AC3E}">
        <p14:creationId xmlns:p14="http://schemas.microsoft.com/office/powerpoint/2010/main" val="2070420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555233464"/>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04821" cy="6186309"/>
          </a:xfrm>
          <a:prstGeom prst="rect">
            <a:avLst/>
          </a:prstGeom>
        </p:spPr>
        <p:txBody>
          <a:bodyPr wrap="square">
            <a:spAutoFit/>
          </a:bodyPr>
          <a:lstStyle/>
          <a:p>
            <a:r>
              <a:rPr lang="en-CA" sz="1400" dirty="0">
                <a:solidFill>
                  <a:srgbClr val="FFC000"/>
                </a:solidFill>
              </a:rPr>
              <a:t>9. </a:t>
            </a:r>
            <a:r>
              <a:rPr lang="en-CA" sz="4400" dirty="0" err="1"/>
              <a:t>ካብ</a:t>
            </a:r>
            <a:r>
              <a:rPr lang="en-CA" sz="4400" dirty="0"/>
              <a:t> </a:t>
            </a:r>
            <a:r>
              <a:rPr lang="en-CA" sz="4400" dirty="0" err="1"/>
              <a:t>ሰማይ</a:t>
            </a:r>
            <a:r>
              <a:rPr lang="en-CA" sz="4400" dirty="0"/>
              <a:t> </a:t>
            </a:r>
            <a:r>
              <a:rPr lang="en-CA" sz="4400" dirty="0" err="1"/>
              <a:t>ናብ</a:t>
            </a:r>
            <a:r>
              <a:rPr lang="en-CA" sz="4400" dirty="0"/>
              <a:t> </a:t>
            </a:r>
            <a:r>
              <a:rPr lang="en-CA" sz="4400" dirty="0" err="1"/>
              <a:t>ማህጸን</a:t>
            </a:r>
            <a:r>
              <a:rPr lang="en-CA" sz="4400" dirty="0"/>
              <a:t> </a:t>
            </a:r>
            <a:r>
              <a:rPr lang="en-CA" sz="4400" dirty="0" err="1"/>
              <a:t>ድንግል</a:t>
            </a:r>
            <a:r>
              <a:rPr lang="en-CA" sz="4400" dirty="0"/>
              <a:t>፥ </a:t>
            </a:r>
            <a:r>
              <a:rPr lang="en-CA" sz="4400" dirty="0" err="1"/>
              <a:t>ወድኻ</a:t>
            </a:r>
            <a:r>
              <a:rPr lang="en-CA" sz="4400" dirty="0"/>
              <a:t> </a:t>
            </a:r>
            <a:r>
              <a:rPr lang="en-CA" sz="4400" dirty="0" err="1"/>
              <a:t>ዝለአኽካ</a:t>
            </a:r>
            <a:r>
              <a:rPr lang="en-CA" sz="4400" dirty="0"/>
              <a:t> </a:t>
            </a:r>
            <a:r>
              <a:rPr lang="en-CA" sz="4400" dirty="0" err="1"/>
              <a:t>ፍቓድካ</a:t>
            </a:r>
            <a:r>
              <a:rPr lang="en-CA" sz="4400" dirty="0"/>
              <a:t> </a:t>
            </a:r>
            <a:r>
              <a:rPr lang="en-CA" sz="4400" dirty="0" err="1"/>
              <a:t>ኺገብር</a:t>
            </a:r>
            <a:r>
              <a:rPr lang="en-CA" sz="4400" dirty="0"/>
              <a:t> </a:t>
            </a:r>
            <a:endParaRPr lang="en-CA" sz="4400" dirty="0" smtClean="0"/>
          </a:p>
          <a:p>
            <a:r>
              <a:rPr lang="en-CA" sz="4400" dirty="0" err="1" smtClean="0"/>
              <a:t>ኢልካ</a:t>
            </a:r>
            <a:r>
              <a:rPr lang="en-CA" sz="4400" dirty="0" smtClean="0"/>
              <a:t> </a:t>
            </a:r>
            <a:r>
              <a:rPr lang="en-CA" sz="4400" dirty="0" err="1" smtClean="0"/>
              <a:t>ኢኻ</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a:t>
            </a:r>
          </a:p>
          <a:p>
            <a:r>
              <a:rPr lang="en-CA" sz="4400" dirty="0" smtClean="0"/>
              <a:t> </a:t>
            </a:r>
            <a:r>
              <a:rPr lang="en-CA" sz="1400" dirty="0">
                <a:solidFill>
                  <a:srgbClr val="FFC000"/>
                </a:solidFill>
              </a:rPr>
              <a:t>10. </a:t>
            </a:r>
            <a:r>
              <a:rPr lang="en-CA" sz="4400" dirty="0" err="1"/>
              <a:t>ዝተቐመጥኩም</a:t>
            </a:r>
            <a:r>
              <a:rPr lang="en-CA" sz="4400" dirty="0"/>
              <a:t> </a:t>
            </a:r>
            <a:r>
              <a:rPr lang="en-CA" sz="4400" dirty="0" err="1"/>
              <a:t>ተንሥኡ</a:t>
            </a:r>
            <a:r>
              <a:rPr lang="en-CA" sz="4400" dirty="0"/>
              <a:t> </a:t>
            </a:r>
          </a:p>
        </p:txBody>
      </p:sp>
      <p:sp>
        <p:nvSpPr>
          <p:cNvPr id="20" name="Rectangle 19"/>
          <p:cNvSpPr/>
          <p:nvPr/>
        </p:nvSpPr>
        <p:spPr>
          <a:xfrm>
            <a:off x="8019535" y="11107"/>
            <a:ext cx="4244501" cy="6740307"/>
          </a:xfrm>
          <a:prstGeom prst="rect">
            <a:avLst/>
          </a:prstGeom>
        </p:spPr>
        <p:txBody>
          <a:bodyPr wrap="square">
            <a:spAutoFit/>
          </a:bodyPr>
          <a:lstStyle/>
          <a:p>
            <a:pPr lvl="0" fontAlgn="base">
              <a:lnSpc>
                <a:spcPct val="145000"/>
              </a:lnSpc>
              <a:spcBef>
                <a:spcPct val="20000"/>
              </a:spcBef>
              <a:spcAft>
                <a:spcPct val="0"/>
              </a:spcAft>
            </a:pPr>
            <a:r>
              <a:rPr lang="en-US" altLang="en-US" sz="1400" dirty="0">
                <a:solidFill>
                  <a:srgbClr val="FFC000"/>
                </a:solidFill>
                <a:latin typeface="Arial" charset="0"/>
              </a:rPr>
              <a:t>9. </a:t>
            </a:r>
            <a:r>
              <a:rPr lang="en-US" altLang="en-US" sz="3600" dirty="0">
                <a:latin typeface="Arial" charset="0"/>
              </a:rPr>
              <a:t>Thou Who sent Thy Son from </a:t>
            </a:r>
            <a:r>
              <a:rPr lang="en-US" altLang="en-US" sz="3600" dirty="0" smtClean="0">
                <a:latin typeface="Arial" charset="0"/>
              </a:rPr>
              <a:t>heaven into </a:t>
            </a:r>
            <a:r>
              <a:rPr lang="en-US" altLang="en-US" sz="3600" dirty="0">
                <a:latin typeface="Arial" charset="0"/>
              </a:rPr>
              <a:t>the womb of the Virgin to fulfill </a:t>
            </a:r>
            <a:r>
              <a:rPr lang="en-US" altLang="en-US" sz="3600" dirty="0" smtClean="0">
                <a:latin typeface="Arial" charset="0"/>
              </a:rPr>
              <a:t>Thy will</a:t>
            </a:r>
            <a:r>
              <a:rPr lang="en-US" altLang="en-US" sz="3600" dirty="0">
                <a:latin typeface="Arial" charset="0"/>
              </a:rPr>
              <a:t>:</a:t>
            </a:r>
          </a:p>
          <a:p>
            <a:pPr lvl="0" fontAlgn="base">
              <a:lnSpc>
                <a:spcPct val="145000"/>
              </a:lnSpc>
              <a:spcBef>
                <a:spcPct val="20000"/>
              </a:spcBef>
              <a:spcAft>
                <a:spcPct val="0"/>
              </a:spcAft>
            </a:pPr>
            <a:r>
              <a:rPr lang="en-US" altLang="en-US" sz="3600" dirty="0" smtClean="0">
                <a:solidFill>
                  <a:srgbClr val="92D050"/>
                </a:solidFill>
                <a:latin typeface="Arial" charset="0"/>
              </a:rPr>
              <a:t>Deacon : </a:t>
            </a:r>
            <a:r>
              <a:rPr lang="en-US" altLang="en-US" sz="1400" dirty="0">
                <a:solidFill>
                  <a:srgbClr val="FFC000"/>
                </a:solidFill>
                <a:latin typeface="Arial" charset="0"/>
              </a:rPr>
              <a:t>10.</a:t>
            </a:r>
            <a:r>
              <a:rPr lang="en-US" altLang="en-US" sz="1400" dirty="0" smtClean="0">
                <a:solidFill>
                  <a:srgbClr val="FFC000"/>
                </a:solidFill>
                <a:latin typeface="Arial" charset="0"/>
              </a:rPr>
              <a:t> </a:t>
            </a:r>
            <a:r>
              <a:rPr lang="en-US" altLang="en-US" sz="3600" dirty="0">
                <a:latin typeface="Arial" charset="0"/>
              </a:rPr>
              <a:t>Ye that are sitting, stand</a:t>
            </a:r>
          </a:p>
          <a:p>
            <a:pPr lvl="0" fontAlgn="base">
              <a:lnSpc>
                <a:spcPct val="145000"/>
              </a:lnSpc>
              <a:spcBef>
                <a:spcPct val="20000"/>
              </a:spcBef>
              <a:spcAft>
                <a:spcPct val="0"/>
              </a:spcAft>
            </a:pPr>
            <a:r>
              <a:rPr lang="en-US" altLang="en-US" sz="3600" dirty="0">
                <a:latin typeface="Arial" charset="0"/>
              </a:rPr>
              <a:t>up.</a:t>
            </a:r>
          </a:p>
        </p:txBody>
      </p:sp>
      <p:sp>
        <p:nvSpPr>
          <p:cNvPr id="2" name="Rectangle 1"/>
          <p:cNvSpPr/>
          <p:nvPr/>
        </p:nvSpPr>
        <p:spPr>
          <a:xfrm>
            <a:off x="-26722" y="-28097"/>
            <a:ext cx="4177636" cy="6370975"/>
          </a:xfrm>
          <a:prstGeom prst="rect">
            <a:avLst/>
          </a:prstGeom>
        </p:spPr>
        <p:txBody>
          <a:bodyPr wrap="square">
            <a:spAutoFit/>
          </a:bodyPr>
          <a:lstStyle/>
          <a:p>
            <a:r>
              <a:rPr lang="en-CA" sz="1400" dirty="0" smtClean="0">
                <a:solidFill>
                  <a:srgbClr val="FFC000"/>
                </a:solidFill>
              </a:rPr>
              <a:t>፱. </a:t>
            </a:r>
            <a:r>
              <a:rPr lang="en-CA" sz="4400" dirty="0" err="1" smtClean="0"/>
              <a:t>ዘፈኖከ</a:t>
            </a:r>
            <a:r>
              <a:rPr lang="en-CA" sz="4400" dirty="0" smtClean="0"/>
              <a:t> </a:t>
            </a:r>
            <a:r>
              <a:rPr lang="en-CA" sz="4400" dirty="0" err="1" smtClean="0"/>
              <a:t>እምሰማይ</a:t>
            </a:r>
            <a:r>
              <a:rPr lang="en-CA" sz="4400" dirty="0" smtClean="0"/>
              <a:t> </a:t>
            </a:r>
            <a:r>
              <a:rPr lang="en-CA" sz="4400" dirty="0" err="1" smtClean="0"/>
              <a:t>ወልደከ</a:t>
            </a:r>
            <a:r>
              <a:rPr lang="en-CA" sz="4400" dirty="0" smtClean="0"/>
              <a:t> </a:t>
            </a:r>
            <a:r>
              <a:rPr lang="en-CA" sz="4400" dirty="0" err="1" smtClean="0"/>
              <a:t>ውስተ</a:t>
            </a:r>
            <a:r>
              <a:rPr lang="en-CA" sz="4400" dirty="0" smtClean="0"/>
              <a:t> </a:t>
            </a:r>
            <a:r>
              <a:rPr lang="en-CA" sz="4400" dirty="0" err="1" smtClean="0"/>
              <a:t>ማኅፀነ</a:t>
            </a:r>
            <a:r>
              <a:rPr lang="en-CA" sz="4400" dirty="0" smtClean="0"/>
              <a:t> </a:t>
            </a:r>
            <a:r>
              <a:rPr lang="en-CA" sz="4400" dirty="0" err="1" smtClean="0"/>
              <a:t>ድንግል</a:t>
            </a:r>
            <a:r>
              <a:rPr lang="en-CA" sz="4400" dirty="0" smtClean="0"/>
              <a:t> </a:t>
            </a:r>
            <a:r>
              <a:rPr lang="en-CA" sz="4400" dirty="0" err="1" smtClean="0"/>
              <a:t>ይግበር</a:t>
            </a:r>
            <a:r>
              <a:rPr lang="en-CA" sz="4400" dirty="0" smtClean="0"/>
              <a:t> </a:t>
            </a:r>
            <a:r>
              <a:rPr lang="en-CA" sz="4400" dirty="0" err="1" smtClean="0"/>
              <a:t>ፈቃደከ</a:t>
            </a:r>
            <a:r>
              <a:rPr lang="en-CA" sz="4400" dirty="0" smtClean="0"/>
              <a:t>።</a:t>
            </a:r>
          </a:p>
          <a:p>
            <a:endParaRPr lang="en-CA" sz="4400" dirty="0" smtClean="0"/>
          </a:p>
          <a:p>
            <a:r>
              <a:rPr lang="ti-ET" sz="4400" b="1" dirty="0">
                <a:solidFill>
                  <a:srgbClr val="92D050"/>
                </a:solidFill>
              </a:rPr>
              <a:t>ይ.ዲ</a:t>
            </a:r>
            <a:r>
              <a:rPr lang="ti-ET" sz="4400" b="1" dirty="0" smtClean="0">
                <a:solidFill>
                  <a:srgbClr val="92D050"/>
                </a:solidFill>
              </a:rPr>
              <a:t>.</a:t>
            </a:r>
            <a:endParaRPr lang="en-CA" sz="4400" b="1" dirty="0" smtClean="0">
              <a:solidFill>
                <a:srgbClr val="92D050"/>
              </a:solidFill>
            </a:endParaRPr>
          </a:p>
          <a:p>
            <a:r>
              <a:rPr lang="ti-ET" sz="4400" dirty="0" smtClean="0"/>
              <a:t> </a:t>
            </a:r>
            <a:r>
              <a:rPr lang="en-CA" sz="1400" dirty="0">
                <a:solidFill>
                  <a:srgbClr val="FFC000"/>
                </a:solidFill>
              </a:rPr>
              <a:t>፲</a:t>
            </a:r>
            <a:r>
              <a:rPr lang="ti-ET" sz="1400" dirty="0">
                <a:solidFill>
                  <a:srgbClr val="FFC000"/>
                </a:solidFill>
              </a:rPr>
              <a:t>. </a:t>
            </a:r>
            <a:r>
              <a:rPr lang="ti-ET" sz="5000" dirty="0"/>
              <a:t>እለ ትነብሩ ተንሥኡ።</a:t>
            </a:r>
            <a:endParaRPr lang="en-CA" sz="5000" dirty="0"/>
          </a:p>
          <a:p>
            <a:r>
              <a:rPr lang="en-CA" sz="4400" dirty="0" smtClean="0"/>
              <a:t> </a:t>
            </a:r>
            <a:endParaRPr lang="en-CA" sz="4400" dirty="0"/>
          </a:p>
        </p:txBody>
      </p:sp>
    </p:spTree>
    <p:extLst>
      <p:ext uri="{BB962C8B-B14F-4D97-AF65-F5344CB8AC3E}">
        <p14:creationId xmlns:p14="http://schemas.microsoft.com/office/powerpoint/2010/main" val="1745477991"/>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524863"/>
          </a:xfrm>
          <a:prstGeom prst="rect">
            <a:avLst/>
          </a:prstGeom>
        </p:spPr>
        <p:txBody>
          <a:bodyPr wrap="square">
            <a:spAutoFit/>
          </a:bodyPr>
          <a:lstStyle/>
          <a:p>
            <a:r>
              <a:rPr lang="en-US" sz="4400" b="1" dirty="0" err="1" smtClean="0">
                <a:solidFill>
                  <a:srgbClr val="FF2600"/>
                </a:solidFill>
                <a:uFill>
                  <a:solidFill>
                    <a:srgbClr val="FF2600"/>
                  </a:solidFill>
                </a:uFill>
                <a:latin typeface="GeezTypeNet"/>
                <a:ea typeface="GeezTypeNet"/>
                <a:cs typeface="GeezTypeNet"/>
                <a:sym typeface="GeezTypeNet"/>
              </a:rPr>
              <a:t>ይ.ካ</a:t>
            </a:r>
            <a:r>
              <a:rPr lang="mr-IN" sz="4400" dirty="0" smtClean="0">
                <a:solidFill>
                  <a:srgbClr val="FF0000"/>
                </a:solidFill>
                <a:uFill>
                  <a:solidFill>
                    <a:srgbClr val="000000"/>
                  </a:solidFill>
                </a:uFill>
                <a:latin typeface="GeezTypeNet"/>
                <a:ea typeface="GeezTypeNet"/>
                <a:cs typeface="GeezTypeNet"/>
                <a:sym typeface="GeezTypeNet"/>
              </a:rPr>
              <a:t>.</a:t>
            </a:r>
            <a:r>
              <a:rPr lang="en-US" altLang="en-US" sz="4400" dirty="0" smtClean="0">
                <a:latin typeface="Arial" charset="0"/>
              </a:rPr>
              <a:t> </a:t>
            </a:r>
            <a:r>
              <a:rPr lang="en-CA" sz="1400" dirty="0" smtClean="0">
                <a:solidFill>
                  <a:srgbClr val="FFC000"/>
                </a:solidFill>
              </a:rPr>
              <a:t>11.</a:t>
            </a:r>
            <a:r>
              <a:rPr lang="en-CA" sz="4400" dirty="0" smtClean="0"/>
              <a:t>ንእኡ </a:t>
            </a:r>
            <a:r>
              <a:rPr lang="en-CA" sz="4400" dirty="0" err="1"/>
              <a:t>ንወድኻ</a:t>
            </a:r>
            <a:r>
              <a:rPr lang="en-CA" sz="4400" dirty="0"/>
              <a:t> </a:t>
            </a:r>
            <a:r>
              <a:rPr lang="en-CA" sz="4400" dirty="0" err="1"/>
              <a:t>ኣወፌኻዮም</a:t>
            </a:r>
            <a:r>
              <a:rPr lang="en-CA" sz="4400" dirty="0"/>
              <a:t> </a:t>
            </a:r>
            <a:r>
              <a:rPr lang="en-CA" sz="4400" dirty="0" smtClean="0"/>
              <a:t> </a:t>
            </a:r>
            <a:r>
              <a:rPr lang="en-CA" sz="4400" dirty="0" err="1" smtClean="0"/>
              <a:t>ኣሠልጠ</a:t>
            </a:r>
            <a:endParaRPr lang="en-CA" sz="4400" dirty="0" smtClean="0"/>
          </a:p>
          <a:p>
            <a:r>
              <a:rPr lang="en-CA" sz="4400" dirty="0" err="1" smtClean="0"/>
              <a:t>ንካዮን</a:t>
            </a:r>
            <a:r>
              <a:rPr lang="en-CA" sz="4400" dirty="0"/>
              <a:t>፥ </a:t>
            </a:r>
            <a:r>
              <a:rPr lang="en-CA" sz="4400" dirty="0" err="1"/>
              <a:t>ዓለም</a:t>
            </a:r>
            <a:r>
              <a:rPr lang="en-CA" sz="4400" dirty="0"/>
              <a:t> </a:t>
            </a:r>
            <a:r>
              <a:rPr lang="en-CA" sz="4400" dirty="0" err="1" smtClean="0"/>
              <a:t>ከይተፈ</a:t>
            </a:r>
            <a:endParaRPr lang="en-CA" sz="4400" dirty="0" smtClean="0"/>
          </a:p>
          <a:p>
            <a:r>
              <a:rPr lang="en-CA" sz="4400" dirty="0" err="1" smtClean="0"/>
              <a:t>ጥረ</a:t>
            </a:r>
            <a:r>
              <a:rPr lang="en-CA" sz="4400" dirty="0" smtClean="0"/>
              <a:t> </a:t>
            </a:r>
            <a:r>
              <a:rPr lang="en-CA" sz="4400" dirty="0" err="1"/>
              <a:t>ሥልጣን</a:t>
            </a:r>
            <a:r>
              <a:rPr lang="en-CA" sz="4400" dirty="0"/>
              <a:t> </a:t>
            </a:r>
            <a:r>
              <a:rPr lang="en-CA" sz="4400" dirty="0" err="1"/>
              <a:t>ዘለዎ</a:t>
            </a:r>
            <a:r>
              <a:rPr lang="en-CA" sz="4400" dirty="0"/>
              <a:t> </a:t>
            </a:r>
            <a:r>
              <a:rPr lang="en-CA" sz="4400" dirty="0" err="1"/>
              <a:t>ስለ</a:t>
            </a:r>
            <a:r>
              <a:rPr lang="en-CA" sz="4400" dirty="0"/>
              <a:t> </a:t>
            </a:r>
            <a:r>
              <a:rPr lang="en-CA" sz="4400" dirty="0" err="1"/>
              <a:t>ዝኾነ</a:t>
            </a:r>
            <a:r>
              <a:rPr lang="en-CA" sz="4400" dirty="0"/>
              <a:t> </a:t>
            </a:r>
            <a:r>
              <a:rPr lang="en-CA" sz="4400" dirty="0" err="1"/>
              <a:t>ኣብ</a:t>
            </a:r>
            <a:r>
              <a:rPr lang="en-CA" sz="4400" dirty="0"/>
              <a:t> </a:t>
            </a:r>
            <a:r>
              <a:rPr lang="en-CA" sz="4400" dirty="0" err="1"/>
              <a:t>ሰማያትን</a:t>
            </a:r>
            <a:r>
              <a:rPr lang="en-CA" sz="4400" dirty="0"/>
              <a:t> </a:t>
            </a:r>
            <a:r>
              <a:rPr lang="en-CA" sz="4400" dirty="0" err="1"/>
              <a:t>ኣብ</a:t>
            </a:r>
            <a:r>
              <a:rPr lang="en-CA" sz="4400" dirty="0"/>
              <a:t> </a:t>
            </a:r>
            <a:r>
              <a:rPr lang="en-CA" sz="4400" dirty="0" err="1"/>
              <a:t>ምድርን</a:t>
            </a:r>
            <a:r>
              <a:rPr lang="en-CA" sz="4400" dirty="0"/>
              <a:t> </a:t>
            </a:r>
            <a:r>
              <a:rPr lang="en-CA" sz="4400" dirty="0" err="1"/>
              <a:t>ክገዝእ</a:t>
            </a:r>
            <a:r>
              <a:rPr lang="en-CA" sz="4400" dirty="0"/>
              <a:t> </a:t>
            </a:r>
            <a:r>
              <a:rPr lang="en-CA" sz="4400" dirty="0" err="1"/>
              <a:t>ሥልጣን</a:t>
            </a:r>
            <a:r>
              <a:rPr lang="en-CA" sz="4400" dirty="0"/>
              <a:t> </a:t>
            </a:r>
            <a:r>
              <a:rPr lang="en-CA" sz="4400" dirty="0" err="1"/>
              <a:t>ሃብካዩ</a:t>
            </a:r>
            <a:r>
              <a:rPr lang="en-CA" sz="4400" dirty="0"/>
              <a:t>።</a:t>
            </a:r>
          </a:p>
          <a:p>
            <a:endParaRPr lang="en-CA" sz="1400" dirty="0" smtClean="0"/>
          </a:p>
          <a:p>
            <a:r>
              <a:rPr lang="en-CA" sz="4800" dirty="0" err="1" smtClean="0">
                <a:solidFill>
                  <a:srgbClr val="92D050"/>
                </a:solidFill>
              </a:rPr>
              <a:t>ይ.ዲ</a:t>
            </a:r>
            <a:r>
              <a:rPr lang="en-CA" sz="4800" dirty="0">
                <a:solidFill>
                  <a:srgbClr val="92D050"/>
                </a:solidFill>
              </a:rPr>
              <a:t>. </a:t>
            </a:r>
            <a:r>
              <a:rPr lang="en-CA" sz="1400" dirty="0">
                <a:solidFill>
                  <a:srgbClr val="FFC000"/>
                </a:solidFill>
              </a:rPr>
              <a:t>12. </a:t>
            </a:r>
            <a:r>
              <a:rPr lang="en-CA" sz="1400" dirty="0" smtClean="0">
                <a:solidFill>
                  <a:srgbClr val="FFC000"/>
                </a:solidFill>
              </a:rPr>
              <a:t> </a:t>
            </a:r>
            <a:r>
              <a:rPr lang="en-CA" sz="4800" dirty="0" err="1" smtClean="0"/>
              <a:t>ናብ</a:t>
            </a:r>
            <a:r>
              <a:rPr lang="en-CA" sz="4800" dirty="0" smtClean="0"/>
              <a:t> </a:t>
            </a:r>
          </a:p>
          <a:p>
            <a:r>
              <a:rPr lang="en-CA" sz="4800" dirty="0" err="1" smtClean="0"/>
              <a:t>ምብራቕ</a:t>
            </a:r>
            <a:r>
              <a:rPr lang="en-CA" sz="4800" dirty="0" smtClean="0"/>
              <a:t> </a:t>
            </a:r>
            <a:r>
              <a:rPr lang="en-CA" sz="4800" dirty="0" err="1"/>
              <a:t>ተመልከቱ</a:t>
            </a:r>
            <a:endParaRPr lang="en-CA" sz="4800" dirty="0"/>
          </a:p>
        </p:txBody>
      </p:sp>
      <p:sp>
        <p:nvSpPr>
          <p:cNvPr id="20" name="Rectangle 19"/>
          <p:cNvSpPr/>
          <p:nvPr/>
        </p:nvSpPr>
        <p:spPr>
          <a:xfrm>
            <a:off x="8019535" y="11107"/>
            <a:ext cx="4244501" cy="6124754"/>
          </a:xfrm>
          <a:prstGeom prst="rect">
            <a:avLst/>
          </a:prstGeom>
        </p:spPr>
        <p:txBody>
          <a:bodyPr wrap="square">
            <a:spAutoFit/>
          </a:bodyPr>
          <a:lstStyle/>
          <a:p>
            <a:pPr lvl="0" fontAlgn="base">
              <a:spcBef>
                <a:spcPct val="20000"/>
              </a:spcBef>
              <a:spcAft>
                <a:spcPct val="0"/>
              </a:spcAft>
            </a:pPr>
            <a:r>
              <a:rPr lang="en-US" sz="4000" b="1" dirty="0" smtClean="0">
                <a:solidFill>
                  <a:srgbClr val="FF0000"/>
                </a:solidFill>
              </a:rPr>
              <a:t>Priest: </a:t>
            </a:r>
            <a:r>
              <a:rPr lang="en-US" sz="1400" dirty="0">
                <a:solidFill>
                  <a:srgbClr val="FFC000"/>
                </a:solidFill>
              </a:rPr>
              <a:t>11. </a:t>
            </a:r>
            <a:r>
              <a:rPr lang="en-US" sz="3600" dirty="0" smtClean="0"/>
              <a:t>T</a:t>
            </a:r>
            <a:r>
              <a:rPr lang="en-US" sz="3800" dirty="0" smtClean="0"/>
              <a:t>o </a:t>
            </a:r>
            <a:r>
              <a:rPr lang="en-US" sz="3800" dirty="0"/>
              <a:t>Him, to Thy Son, </a:t>
            </a:r>
            <a:r>
              <a:rPr lang="en-US" sz="3800" dirty="0" smtClean="0"/>
              <a:t>Thou did </a:t>
            </a:r>
            <a:r>
              <a:rPr lang="en-US" sz="3800" dirty="0"/>
              <a:t>grant authority to judge heaven </a:t>
            </a:r>
            <a:r>
              <a:rPr lang="en-US" sz="3800" dirty="0" smtClean="0"/>
              <a:t>and earth</a:t>
            </a:r>
            <a:r>
              <a:rPr lang="en-US" sz="3800" dirty="0"/>
              <a:t>, even so, He had the authority </a:t>
            </a:r>
            <a:r>
              <a:rPr lang="en-US" sz="3800" dirty="0" smtClean="0"/>
              <a:t>before the </a:t>
            </a:r>
            <a:r>
              <a:rPr lang="en-US" sz="3800" dirty="0"/>
              <a:t>world was created.</a:t>
            </a:r>
          </a:p>
          <a:p>
            <a:pPr lvl="0" fontAlgn="base">
              <a:spcBef>
                <a:spcPct val="20000"/>
              </a:spcBef>
              <a:spcAft>
                <a:spcPct val="0"/>
              </a:spcAft>
            </a:pPr>
            <a:r>
              <a:rPr lang="en-US" sz="3800" dirty="0" smtClean="0">
                <a:solidFill>
                  <a:srgbClr val="92D050"/>
                </a:solidFill>
              </a:rPr>
              <a:t>Deacon :</a:t>
            </a:r>
            <a:r>
              <a:rPr lang="en-US" sz="3800" dirty="0">
                <a:solidFill>
                  <a:srgbClr val="92D050"/>
                </a:solidFill>
              </a:rPr>
              <a:t> </a:t>
            </a:r>
            <a:r>
              <a:rPr lang="en-US" sz="1400" dirty="0">
                <a:solidFill>
                  <a:srgbClr val="FFC000"/>
                </a:solidFill>
              </a:rPr>
              <a:t>12.</a:t>
            </a:r>
            <a:r>
              <a:rPr lang="en-US" sz="1400" dirty="0" smtClean="0">
                <a:solidFill>
                  <a:srgbClr val="FFC000"/>
                </a:solidFill>
              </a:rPr>
              <a:t> </a:t>
            </a:r>
            <a:r>
              <a:rPr lang="en-US" sz="4000" dirty="0"/>
              <a:t>Look to the east.</a:t>
            </a:r>
            <a:endParaRPr lang="en-US" altLang="en-US" sz="4000" dirty="0">
              <a:latin typeface="Arial" charset="0"/>
            </a:endParaRPr>
          </a:p>
        </p:txBody>
      </p:sp>
      <p:sp>
        <p:nvSpPr>
          <p:cNvPr id="2" name="Rectangle 1"/>
          <p:cNvSpPr/>
          <p:nvPr/>
        </p:nvSpPr>
        <p:spPr>
          <a:xfrm>
            <a:off x="0" y="-5417"/>
            <a:ext cx="4073381" cy="7109639"/>
          </a:xfrm>
          <a:prstGeom prst="rect">
            <a:avLst/>
          </a:prstGeom>
        </p:spPr>
        <p:txBody>
          <a:bodyPr wrap="square">
            <a:spAutoFit/>
          </a:bodyPr>
          <a:lstStyle/>
          <a:p>
            <a:r>
              <a:rPr lang="en-US" sz="4600" b="1" dirty="0" err="1" smtClean="0">
                <a:solidFill>
                  <a:srgbClr val="FF2600"/>
                </a:solidFill>
                <a:uFill>
                  <a:solidFill>
                    <a:srgbClr val="FF2600"/>
                  </a:solidFill>
                </a:uFill>
                <a:latin typeface="GeezTypeNet"/>
                <a:ea typeface="GeezTypeNet"/>
                <a:cs typeface="GeezTypeNet"/>
                <a:sym typeface="GeezTypeNet"/>
              </a:rPr>
              <a:t>ይ.ካ</a:t>
            </a:r>
            <a:r>
              <a:rPr lang="en-US" sz="4600" b="1" dirty="0" smtClean="0">
                <a:solidFill>
                  <a:srgbClr val="FF2600"/>
                </a:solidFill>
                <a:uFill>
                  <a:solidFill>
                    <a:srgbClr val="FF2600"/>
                  </a:solidFill>
                </a:uFill>
                <a:latin typeface="GeezTypeNet"/>
                <a:ea typeface="GeezTypeNet"/>
                <a:cs typeface="GeezTypeNet"/>
                <a:sym typeface="GeezTypeNet"/>
              </a:rPr>
              <a:t>.</a:t>
            </a:r>
            <a:r>
              <a:rPr lang="en-US" sz="4600" b="1" dirty="0">
                <a:solidFill>
                  <a:srgbClr val="FF2600"/>
                </a:solidFill>
                <a:uFill>
                  <a:solidFill>
                    <a:srgbClr val="FF2600"/>
                  </a:solidFill>
                </a:uFill>
                <a:latin typeface="GeezTypeNet"/>
                <a:ea typeface="GeezTypeNet"/>
                <a:cs typeface="GeezTypeNet"/>
                <a:sym typeface="GeezTypeNet"/>
              </a:rPr>
              <a:t> </a:t>
            </a:r>
            <a:r>
              <a:rPr lang="en-CA" sz="1400" dirty="0" smtClean="0">
                <a:solidFill>
                  <a:srgbClr val="FFC000"/>
                </a:solidFill>
              </a:rPr>
              <a:t>፲፩</a:t>
            </a:r>
            <a:r>
              <a:rPr lang="en-CA" sz="1400" dirty="0">
                <a:solidFill>
                  <a:srgbClr val="FFC000"/>
                </a:solidFill>
              </a:rPr>
              <a:t>. </a:t>
            </a:r>
            <a:r>
              <a:rPr lang="en-CA" sz="4400" dirty="0" err="1"/>
              <a:t>ሎቱ</a:t>
            </a:r>
            <a:r>
              <a:rPr lang="en-CA" sz="4400" dirty="0"/>
              <a:t> </a:t>
            </a:r>
            <a:r>
              <a:rPr lang="en-CA" sz="4400" dirty="0" err="1"/>
              <a:t>ለወልድከ</a:t>
            </a:r>
            <a:r>
              <a:rPr lang="en-CA" sz="4400" dirty="0"/>
              <a:t> </a:t>
            </a:r>
            <a:r>
              <a:rPr lang="en-CA" sz="4400" dirty="0" err="1"/>
              <a:t>አወፈይኮ</a:t>
            </a:r>
            <a:r>
              <a:rPr lang="en-CA" sz="4400" dirty="0"/>
              <a:t> </a:t>
            </a:r>
            <a:r>
              <a:rPr lang="en-CA" sz="4400" dirty="0" err="1" smtClean="0"/>
              <a:t>ወአሠልጠንኮ</a:t>
            </a:r>
            <a:r>
              <a:rPr lang="en-CA" sz="4400" dirty="0" smtClean="0"/>
              <a:t>  </a:t>
            </a:r>
            <a:r>
              <a:rPr lang="en-CA" sz="4400" dirty="0" err="1" smtClean="0"/>
              <a:t>ወወሀ</a:t>
            </a:r>
            <a:endParaRPr lang="en-CA" sz="4400" dirty="0" smtClean="0"/>
          </a:p>
          <a:p>
            <a:r>
              <a:rPr lang="en-CA" sz="4400" dirty="0" err="1" smtClean="0"/>
              <a:t>ብኮ</a:t>
            </a:r>
            <a:r>
              <a:rPr lang="en-CA" sz="4400" dirty="0" smtClean="0"/>
              <a:t> </a:t>
            </a:r>
            <a:r>
              <a:rPr lang="en-CA" sz="4400" dirty="0" err="1"/>
              <a:t>ወአኰነንኮ</a:t>
            </a:r>
            <a:r>
              <a:rPr lang="en-CA" sz="4400" dirty="0"/>
              <a:t> </a:t>
            </a:r>
            <a:r>
              <a:rPr lang="en-CA" sz="4400" dirty="0" err="1"/>
              <a:t>ኵነኔ</a:t>
            </a:r>
            <a:r>
              <a:rPr lang="en-CA" sz="4400" dirty="0"/>
              <a:t> </a:t>
            </a:r>
            <a:r>
              <a:rPr lang="en-CA" sz="4400" dirty="0" err="1"/>
              <a:t>ሰማያት</a:t>
            </a:r>
            <a:r>
              <a:rPr lang="en-CA" sz="4400" dirty="0"/>
              <a:t> </a:t>
            </a:r>
            <a:r>
              <a:rPr lang="en-CA" sz="4400" dirty="0" err="1"/>
              <a:t>ወምድር</a:t>
            </a:r>
            <a:r>
              <a:rPr lang="en-CA" sz="4400" dirty="0"/>
              <a:t> </a:t>
            </a:r>
            <a:r>
              <a:rPr lang="en-CA" sz="4400" dirty="0" err="1"/>
              <a:t>እንዘ</a:t>
            </a:r>
            <a:r>
              <a:rPr lang="en-CA" sz="4400" dirty="0"/>
              <a:t> </a:t>
            </a:r>
            <a:r>
              <a:rPr lang="en-CA" sz="4400" dirty="0" err="1"/>
              <a:t>ሥሉጥ</a:t>
            </a:r>
            <a:r>
              <a:rPr lang="en-CA" sz="4400" dirty="0"/>
              <a:t> </a:t>
            </a:r>
            <a:r>
              <a:rPr lang="en-CA" sz="4400" dirty="0" err="1"/>
              <a:t>ውእቱ</a:t>
            </a:r>
            <a:r>
              <a:rPr lang="en-CA" sz="4400" dirty="0"/>
              <a:t> </a:t>
            </a:r>
            <a:r>
              <a:rPr lang="en-CA" sz="4400" dirty="0" smtClean="0"/>
              <a:t> </a:t>
            </a:r>
            <a:r>
              <a:rPr lang="en-CA" sz="4400" dirty="0" err="1" smtClean="0"/>
              <a:t>እምቅ</a:t>
            </a:r>
            <a:endParaRPr lang="en-CA" sz="4400" dirty="0" smtClean="0"/>
          </a:p>
          <a:p>
            <a:r>
              <a:rPr lang="en-CA" sz="4400" dirty="0" err="1" smtClean="0"/>
              <a:t>ድመ</a:t>
            </a:r>
            <a:r>
              <a:rPr lang="en-CA" sz="4400" dirty="0" smtClean="0"/>
              <a:t>   </a:t>
            </a:r>
            <a:r>
              <a:rPr lang="en-CA" sz="4400" dirty="0" err="1" smtClean="0"/>
              <a:t>ይትፈጠር</a:t>
            </a:r>
            <a:r>
              <a:rPr lang="en-CA" sz="4400" dirty="0" smtClean="0"/>
              <a:t> </a:t>
            </a:r>
            <a:r>
              <a:rPr lang="en-CA" sz="4400" dirty="0" err="1"/>
              <a:t>ዓለም</a:t>
            </a:r>
            <a:r>
              <a:rPr lang="en-CA" sz="4400" dirty="0"/>
              <a:t>።</a:t>
            </a:r>
          </a:p>
          <a:p>
            <a:r>
              <a:rPr lang="en-CA" sz="4400" dirty="0" err="1" smtClean="0">
                <a:solidFill>
                  <a:srgbClr val="92D050"/>
                </a:solidFill>
              </a:rPr>
              <a:t>ይ.ዲ</a:t>
            </a:r>
            <a:r>
              <a:rPr lang="sk-SK" sz="4400" dirty="0" smtClean="0">
                <a:solidFill>
                  <a:srgbClr val="92D050"/>
                </a:solidFill>
              </a:rPr>
              <a:t>. </a:t>
            </a:r>
            <a:r>
              <a:rPr lang="en-CA" sz="1400" dirty="0">
                <a:solidFill>
                  <a:srgbClr val="FFC000"/>
                </a:solidFill>
              </a:rPr>
              <a:t>፲፪. </a:t>
            </a:r>
            <a:r>
              <a:rPr lang="en-CA" sz="4400" dirty="0" err="1"/>
              <a:t>ውስተ</a:t>
            </a:r>
            <a:r>
              <a:rPr lang="en-CA" sz="4400" dirty="0"/>
              <a:t> </a:t>
            </a:r>
            <a:r>
              <a:rPr lang="en-CA" sz="4400" dirty="0" err="1"/>
              <a:t>ጽባሕ</a:t>
            </a:r>
            <a:r>
              <a:rPr lang="en-CA" sz="4400" dirty="0"/>
              <a:t> </a:t>
            </a:r>
            <a:r>
              <a:rPr lang="en-CA" sz="4400" dirty="0" err="1"/>
              <a:t>ነጽሩ</a:t>
            </a:r>
            <a:endParaRPr lang="en-CA" sz="4400" dirty="0"/>
          </a:p>
        </p:txBody>
      </p:sp>
    </p:spTree>
    <p:extLst>
      <p:ext uri="{BB962C8B-B14F-4D97-AF65-F5344CB8AC3E}">
        <p14:creationId xmlns:p14="http://schemas.microsoft.com/office/powerpoint/2010/main" val="168726249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955750"/>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mr-IN" sz="5000" dirty="0" smtClean="0">
                <a:solidFill>
                  <a:srgbClr val="FF0000"/>
                </a:solidFill>
                <a:uFill>
                  <a:solidFill>
                    <a:srgbClr val="000000"/>
                  </a:solidFill>
                </a:uFill>
                <a:latin typeface="GeezTypeNet"/>
                <a:ea typeface="GeezTypeNet"/>
                <a:cs typeface="GeezTypeNet"/>
                <a:sym typeface="GeezTypeNet"/>
              </a:rPr>
              <a:t>.</a:t>
            </a:r>
            <a:r>
              <a:rPr lang="en-US" altLang="en-US" sz="5000" dirty="0" smtClean="0">
                <a:latin typeface="Arial" charset="0"/>
              </a:rPr>
              <a:t> </a:t>
            </a:r>
          </a:p>
          <a:p>
            <a:r>
              <a:rPr lang="en-CA" sz="1400" dirty="0" smtClean="0">
                <a:solidFill>
                  <a:srgbClr val="FFC000"/>
                </a:solidFill>
              </a:rPr>
              <a:t>13</a:t>
            </a:r>
            <a:r>
              <a:rPr lang="en-CA" sz="1400" dirty="0">
                <a:solidFill>
                  <a:srgbClr val="FFC000"/>
                </a:solidFill>
              </a:rPr>
              <a:t>. </a:t>
            </a:r>
            <a:r>
              <a:rPr lang="en-CA" sz="5000" dirty="0" err="1"/>
              <a:t>ንእኡ</a:t>
            </a:r>
            <a:r>
              <a:rPr lang="en-CA" sz="5000" dirty="0"/>
              <a:t> </a:t>
            </a:r>
            <a:r>
              <a:rPr lang="en-CA" sz="5000" dirty="0" err="1" smtClean="0"/>
              <a:t>ንሓደ</a:t>
            </a:r>
            <a:r>
              <a:rPr lang="en-CA" sz="5000" dirty="0" smtClean="0"/>
              <a:t> </a:t>
            </a:r>
            <a:r>
              <a:rPr lang="en-CA" sz="5000" dirty="0" err="1"/>
              <a:t>ወድኻ</a:t>
            </a:r>
            <a:r>
              <a:rPr lang="en-CA" sz="5000" dirty="0"/>
              <a:t> </a:t>
            </a:r>
            <a:endParaRPr lang="en-CA" sz="5000" dirty="0" smtClean="0"/>
          </a:p>
          <a:p>
            <a:r>
              <a:rPr lang="en-CA" sz="5000" dirty="0" err="1" smtClean="0"/>
              <a:t>ኽንደይ</a:t>
            </a:r>
            <a:r>
              <a:rPr lang="en-CA" sz="5000" dirty="0" smtClean="0"/>
              <a:t> </a:t>
            </a:r>
            <a:r>
              <a:rPr lang="en-CA" sz="5000" dirty="0" err="1"/>
              <a:t>ዝኣክል</a:t>
            </a:r>
            <a:r>
              <a:rPr lang="en-CA" sz="5000" dirty="0"/>
              <a:t> </a:t>
            </a:r>
            <a:r>
              <a:rPr lang="en-CA" sz="5000" dirty="0" err="1"/>
              <a:t>ግርማን</a:t>
            </a:r>
            <a:r>
              <a:rPr lang="en-CA" sz="5000" dirty="0"/>
              <a:t> </a:t>
            </a:r>
            <a:r>
              <a:rPr lang="en-CA" sz="5000" dirty="0" err="1"/>
              <a:t>ክብርን</a:t>
            </a:r>
            <a:r>
              <a:rPr lang="en-CA" sz="5000" dirty="0"/>
              <a:t> </a:t>
            </a:r>
            <a:r>
              <a:rPr lang="en-CA" sz="5000" dirty="0" err="1"/>
              <a:t>ትሕትናን</a:t>
            </a:r>
            <a:r>
              <a:rPr lang="en-CA" sz="5000" dirty="0"/>
              <a:t> </a:t>
            </a:r>
            <a:r>
              <a:rPr lang="en-CA" sz="5000" dirty="0" err="1"/>
              <a:t>ትዕግሥቲ</a:t>
            </a:r>
            <a:r>
              <a:rPr lang="en-CA" sz="5000" dirty="0"/>
              <a:t> </a:t>
            </a:r>
            <a:r>
              <a:rPr lang="en-CA" sz="5000" dirty="0" err="1"/>
              <a:t>ምስ</a:t>
            </a:r>
            <a:r>
              <a:rPr lang="en-CA" sz="5000" dirty="0"/>
              <a:t> </a:t>
            </a:r>
            <a:r>
              <a:rPr lang="en-CA" sz="5000" dirty="0" err="1"/>
              <a:t>ከኣሊነትን</a:t>
            </a:r>
            <a:r>
              <a:rPr lang="en-CA" sz="5000" dirty="0"/>
              <a:t> </a:t>
            </a:r>
            <a:r>
              <a:rPr lang="en-CA" sz="5000" dirty="0" err="1"/>
              <a:t>ኣለዎ</a:t>
            </a:r>
            <a:r>
              <a:rPr lang="en-CA" sz="5000" dirty="0" smtClean="0"/>
              <a:t>።</a:t>
            </a:r>
          </a:p>
          <a:p>
            <a:r>
              <a:rPr lang="en-CA" sz="4800" dirty="0" err="1" smtClean="0">
                <a:solidFill>
                  <a:srgbClr val="92D050"/>
                </a:solidFill>
              </a:rPr>
              <a:t>ይ.ዲ</a:t>
            </a:r>
            <a:r>
              <a:rPr lang="en-CA" sz="4800" dirty="0">
                <a:solidFill>
                  <a:srgbClr val="92D050"/>
                </a:solidFill>
              </a:rPr>
              <a:t>. </a:t>
            </a:r>
            <a:endParaRPr lang="en-CA" sz="4800" dirty="0" smtClean="0">
              <a:solidFill>
                <a:srgbClr val="92D050"/>
              </a:solidFill>
            </a:endParaRPr>
          </a:p>
          <a:p>
            <a:r>
              <a:rPr lang="en-CA" sz="4800" dirty="0">
                <a:solidFill>
                  <a:srgbClr val="92D050"/>
                </a:solidFill>
              </a:rPr>
              <a:t> </a:t>
            </a:r>
            <a:r>
              <a:rPr lang="en-CA" sz="4800" dirty="0" smtClean="0">
                <a:solidFill>
                  <a:srgbClr val="92D050"/>
                </a:solidFill>
              </a:rPr>
              <a:t>   </a:t>
            </a:r>
            <a:r>
              <a:rPr lang="en-CA" sz="4800" dirty="0" smtClean="0">
                <a:solidFill>
                  <a:srgbClr val="FFC000"/>
                </a:solidFill>
              </a:rPr>
              <a:t> </a:t>
            </a:r>
            <a:r>
              <a:rPr lang="en-CA" sz="1400" dirty="0">
                <a:solidFill>
                  <a:srgbClr val="FFC000"/>
                </a:solidFill>
              </a:rPr>
              <a:t>14.</a:t>
            </a:r>
            <a:r>
              <a:rPr lang="en-CA" sz="4800" dirty="0"/>
              <a:t>ነስተውዕል</a:t>
            </a:r>
            <a:r>
              <a:rPr lang="ti-ET" sz="4800" dirty="0"/>
              <a:t>።</a:t>
            </a:r>
            <a:endParaRPr lang="en-CA" sz="4800" dirty="0"/>
          </a:p>
        </p:txBody>
      </p:sp>
      <p:sp>
        <p:nvSpPr>
          <p:cNvPr id="20" name="Rectangle 19"/>
          <p:cNvSpPr/>
          <p:nvPr/>
        </p:nvSpPr>
        <p:spPr>
          <a:xfrm>
            <a:off x="8019535" y="11107"/>
            <a:ext cx="4244501" cy="5964710"/>
          </a:xfrm>
          <a:prstGeom prst="rect">
            <a:avLst/>
          </a:prstGeom>
        </p:spPr>
        <p:txBody>
          <a:bodyPr wrap="square">
            <a:spAutoFit/>
          </a:bodyPr>
          <a:lstStyle/>
          <a:p>
            <a:pPr lvl="0" fontAlgn="base">
              <a:spcBef>
                <a:spcPct val="20000"/>
              </a:spcBef>
              <a:spcAft>
                <a:spcPct val="0"/>
              </a:spcAft>
            </a:pPr>
            <a:r>
              <a:rPr lang="en-US" sz="4000" b="1" dirty="0" smtClean="0">
                <a:solidFill>
                  <a:srgbClr val="FF0000"/>
                </a:solidFill>
              </a:rPr>
              <a:t>Priest: </a:t>
            </a:r>
          </a:p>
          <a:p>
            <a:pPr lvl="0" fontAlgn="base">
              <a:spcBef>
                <a:spcPct val="20000"/>
              </a:spcBef>
              <a:spcAft>
                <a:spcPct val="0"/>
              </a:spcAft>
            </a:pPr>
            <a:r>
              <a:rPr lang="en-US" sz="1400" dirty="0" smtClean="0">
                <a:solidFill>
                  <a:srgbClr val="FFC000"/>
                </a:solidFill>
              </a:rPr>
              <a:t>13. </a:t>
            </a:r>
            <a:r>
              <a:rPr lang="en-US" sz="4000" dirty="0"/>
              <a:t>How profound is the greatness of Thine only One, and of </a:t>
            </a:r>
            <a:r>
              <a:rPr lang="en-US" sz="4000" dirty="0" smtClean="0"/>
              <a:t>His </a:t>
            </a:r>
            <a:r>
              <a:rPr lang="en-US" sz="4000" dirty="0" err="1" smtClean="0"/>
              <a:t>honour</a:t>
            </a:r>
            <a:r>
              <a:rPr lang="en-US" sz="4000" dirty="0"/>
              <a:t>, humility, patience with might</a:t>
            </a:r>
            <a:r>
              <a:rPr lang="en-US" sz="4000" dirty="0" smtClean="0"/>
              <a:t>.</a:t>
            </a:r>
          </a:p>
          <a:p>
            <a:pPr lvl="0" fontAlgn="base">
              <a:spcBef>
                <a:spcPct val="20000"/>
              </a:spcBef>
              <a:spcAft>
                <a:spcPct val="0"/>
              </a:spcAft>
            </a:pPr>
            <a:r>
              <a:rPr lang="en-US" sz="3800" dirty="0" smtClean="0">
                <a:solidFill>
                  <a:srgbClr val="92D050"/>
                </a:solidFill>
              </a:rPr>
              <a:t>Deacon: </a:t>
            </a:r>
          </a:p>
          <a:p>
            <a:pPr lvl="0" fontAlgn="base">
              <a:spcBef>
                <a:spcPct val="20000"/>
              </a:spcBef>
              <a:spcAft>
                <a:spcPct val="0"/>
              </a:spcAft>
            </a:pPr>
            <a:r>
              <a:rPr lang="en-US" sz="3800" dirty="0">
                <a:solidFill>
                  <a:srgbClr val="92D050"/>
                </a:solidFill>
              </a:rPr>
              <a:t> </a:t>
            </a:r>
            <a:r>
              <a:rPr lang="en-US" sz="3800" dirty="0" smtClean="0">
                <a:solidFill>
                  <a:srgbClr val="92D050"/>
                </a:solidFill>
              </a:rPr>
              <a:t> </a:t>
            </a:r>
            <a:r>
              <a:rPr lang="en-US" sz="1400" dirty="0" smtClean="0">
                <a:solidFill>
                  <a:srgbClr val="FFC000"/>
                </a:solidFill>
              </a:rPr>
              <a:t>14. </a:t>
            </a:r>
            <a:r>
              <a:rPr lang="en-US" sz="4000" dirty="0"/>
              <a:t>Let us give heed.</a:t>
            </a:r>
            <a:endParaRPr lang="en-US" altLang="en-US" sz="4000" dirty="0">
              <a:latin typeface="Arial" charset="0"/>
            </a:endParaRPr>
          </a:p>
        </p:txBody>
      </p:sp>
      <p:sp>
        <p:nvSpPr>
          <p:cNvPr id="2" name="Rectangle 1"/>
          <p:cNvSpPr/>
          <p:nvPr/>
        </p:nvSpPr>
        <p:spPr>
          <a:xfrm>
            <a:off x="0" y="-5417"/>
            <a:ext cx="4309730" cy="6309420"/>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en-US" sz="5000" b="1" dirty="0" smtClean="0">
                <a:solidFill>
                  <a:srgbClr val="FF2600"/>
                </a:solidFill>
                <a:uFill>
                  <a:solidFill>
                    <a:srgbClr val="FF2600"/>
                  </a:solidFill>
                </a:uFill>
                <a:latin typeface="GeezTypeNet"/>
                <a:ea typeface="GeezTypeNet"/>
                <a:cs typeface="GeezTypeNet"/>
                <a:sym typeface="GeezTypeNet"/>
              </a:rPr>
              <a:t>.</a:t>
            </a:r>
            <a:r>
              <a:rPr lang="en-US" sz="5000" b="1" dirty="0">
                <a:solidFill>
                  <a:srgbClr val="FF2600"/>
                </a:solidFill>
                <a:uFill>
                  <a:solidFill>
                    <a:srgbClr val="FF2600"/>
                  </a:solidFill>
                </a:uFill>
                <a:latin typeface="GeezTypeNet"/>
                <a:ea typeface="GeezTypeNet"/>
                <a:cs typeface="GeezTypeNet"/>
                <a:sym typeface="GeezTypeNet"/>
              </a:rPr>
              <a:t> </a:t>
            </a:r>
            <a:endParaRPr lang="en-US" sz="5000" b="1" dirty="0" smtClean="0">
              <a:solidFill>
                <a:srgbClr val="FF2600"/>
              </a:solidFill>
              <a:uFill>
                <a:solidFill>
                  <a:srgbClr val="FF2600"/>
                </a:solidFill>
              </a:uFill>
              <a:latin typeface="GeezTypeNet"/>
              <a:ea typeface="GeezTypeNet"/>
              <a:cs typeface="GeezTypeNet"/>
              <a:sym typeface="GeezTypeNet"/>
            </a:endParaRPr>
          </a:p>
          <a:p>
            <a:r>
              <a:rPr lang="en-CA" sz="1400" dirty="0" smtClean="0">
                <a:solidFill>
                  <a:srgbClr val="FFC000"/>
                </a:solidFill>
              </a:rPr>
              <a:t>፲፫</a:t>
            </a:r>
            <a:r>
              <a:rPr lang="en-CA" sz="1400" dirty="0">
                <a:solidFill>
                  <a:srgbClr val="FFC000"/>
                </a:solidFill>
              </a:rPr>
              <a:t>. </a:t>
            </a:r>
            <a:r>
              <a:rPr lang="en-CA" sz="5000" dirty="0" err="1"/>
              <a:t>ሎቱ</a:t>
            </a:r>
            <a:r>
              <a:rPr lang="en-CA" sz="5000" dirty="0"/>
              <a:t> </a:t>
            </a:r>
            <a:r>
              <a:rPr lang="en-CA" sz="5000" dirty="0" err="1"/>
              <a:t>ለዋሕድከ</a:t>
            </a:r>
            <a:r>
              <a:rPr lang="en-CA" sz="5000" dirty="0"/>
              <a:t> </a:t>
            </a:r>
            <a:r>
              <a:rPr lang="en-CA" sz="5000" dirty="0" err="1"/>
              <a:t>ሚመጠን</a:t>
            </a:r>
            <a:r>
              <a:rPr lang="en-CA" sz="5000" dirty="0"/>
              <a:t> </a:t>
            </a:r>
            <a:r>
              <a:rPr lang="en-CA" sz="5000" dirty="0" err="1"/>
              <a:t>ዕበይ</a:t>
            </a:r>
            <a:r>
              <a:rPr lang="en-CA" sz="5000" dirty="0"/>
              <a:t> </a:t>
            </a:r>
            <a:r>
              <a:rPr lang="en-CA" sz="5000" dirty="0" err="1"/>
              <a:t>ወክብር</a:t>
            </a:r>
            <a:r>
              <a:rPr lang="en-CA" sz="5000" dirty="0"/>
              <a:t> </a:t>
            </a:r>
            <a:r>
              <a:rPr lang="en-CA" sz="5000" dirty="0" err="1"/>
              <a:t>ወትሕትና</a:t>
            </a:r>
            <a:r>
              <a:rPr lang="en-CA" sz="5000" dirty="0"/>
              <a:t> </a:t>
            </a:r>
            <a:r>
              <a:rPr lang="en-CA" sz="5000" dirty="0" err="1" smtClean="0"/>
              <a:t>ወትዕግሥት</a:t>
            </a:r>
            <a:r>
              <a:rPr lang="en-CA" sz="5000" dirty="0" smtClean="0"/>
              <a:t> </a:t>
            </a:r>
          </a:p>
          <a:p>
            <a:r>
              <a:rPr lang="en-CA" sz="5000" dirty="0" err="1" smtClean="0"/>
              <a:t>ዘምስለ</a:t>
            </a:r>
            <a:r>
              <a:rPr lang="en-CA" sz="5000" dirty="0" smtClean="0"/>
              <a:t>  </a:t>
            </a:r>
            <a:r>
              <a:rPr lang="en-CA" sz="5000" dirty="0" err="1" smtClean="0"/>
              <a:t>ክሂል</a:t>
            </a:r>
            <a:r>
              <a:rPr lang="en-CA" sz="5000" dirty="0" smtClean="0"/>
              <a:t>።</a:t>
            </a:r>
          </a:p>
          <a:p>
            <a:r>
              <a:rPr lang="en-CA" sz="5200" dirty="0" err="1" smtClean="0">
                <a:solidFill>
                  <a:srgbClr val="92D050"/>
                </a:solidFill>
              </a:rPr>
              <a:t>ይ.ዲ</a:t>
            </a:r>
            <a:r>
              <a:rPr lang="sk-SK" sz="5200" dirty="0" smtClean="0">
                <a:solidFill>
                  <a:srgbClr val="92D050"/>
                </a:solidFill>
              </a:rPr>
              <a:t>. </a:t>
            </a:r>
            <a:endParaRPr lang="en-CA" sz="5200" dirty="0" smtClean="0">
              <a:solidFill>
                <a:srgbClr val="92D050"/>
              </a:solidFill>
            </a:endParaRPr>
          </a:p>
          <a:p>
            <a:r>
              <a:rPr lang="en-CA" sz="1400" dirty="0" smtClean="0">
                <a:solidFill>
                  <a:srgbClr val="FFC000"/>
                </a:solidFill>
              </a:rPr>
              <a:t>           ፲፬</a:t>
            </a:r>
            <a:r>
              <a:rPr lang="en-CA" sz="1400" dirty="0">
                <a:solidFill>
                  <a:srgbClr val="FFC000"/>
                </a:solidFill>
              </a:rPr>
              <a:t>.</a:t>
            </a:r>
            <a:r>
              <a:rPr lang="ti-ET" sz="5200" dirty="0"/>
              <a:t>ንነጽር።</a:t>
            </a:r>
            <a:endParaRPr lang="en-CA" sz="5200" dirty="0"/>
          </a:p>
        </p:txBody>
      </p:sp>
    </p:spTree>
    <p:extLst>
      <p:ext uri="{BB962C8B-B14F-4D97-AF65-F5344CB8AC3E}">
        <p14:creationId xmlns:p14="http://schemas.microsoft.com/office/powerpoint/2010/main" val="3481467655"/>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032421"/>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mr-IN" sz="5000" dirty="0" smtClean="0">
                <a:solidFill>
                  <a:srgbClr val="FF0000"/>
                </a:solidFill>
                <a:uFill>
                  <a:solidFill>
                    <a:srgbClr val="000000"/>
                  </a:solidFill>
                </a:uFill>
                <a:latin typeface="GeezTypeNet"/>
                <a:ea typeface="GeezTypeNet"/>
                <a:cs typeface="GeezTypeNet"/>
                <a:sym typeface="GeezTypeNet"/>
              </a:rPr>
              <a:t>.</a:t>
            </a:r>
            <a:r>
              <a:rPr lang="en-US" altLang="en-US" sz="5000" dirty="0" smtClean="0">
                <a:latin typeface="Arial" charset="0"/>
              </a:rPr>
              <a:t> </a:t>
            </a:r>
            <a:r>
              <a:rPr lang="en-CA" sz="1400" dirty="0" smtClean="0">
                <a:solidFill>
                  <a:srgbClr val="FFC000"/>
                </a:solidFill>
              </a:rPr>
              <a:t>15</a:t>
            </a:r>
            <a:r>
              <a:rPr lang="en-CA" sz="1400" dirty="0">
                <a:solidFill>
                  <a:srgbClr val="FFC000"/>
                </a:solidFill>
              </a:rPr>
              <a:t>. </a:t>
            </a:r>
            <a:r>
              <a:rPr lang="en-CA" sz="4800" dirty="0" err="1"/>
              <a:t>ንእኡ</a:t>
            </a:r>
            <a:r>
              <a:rPr lang="en-CA" sz="4800" dirty="0"/>
              <a:t> </a:t>
            </a:r>
            <a:r>
              <a:rPr lang="en-CA" sz="4800" dirty="0" err="1"/>
              <a:t>ንፍቁርካ</a:t>
            </a:r>
            <a:r>
              <a:rPr lang="en-CA" sz="4800" dirty="0"/>
              <a:t> </a:t>
            </a:r>
            <a:r>
              <a:rPr lang="en-CA" sz="4800" dirty="0" err="1" smtClean="0"/>
              <a:t>መላእኽትን</a:t>
            </a:r>
            <a:r>
              <a:rPr lang="en-CA" sz="4800" dirty="0" smtClean="0"/>
              <a:t> </a:t>
            </a:r>
            <a:r>
              <a:rPr lang="en-CA" sz="4800" dirty="0" err="1"/>
              <a:t>ሊቃነ</a:t>
            </a:r>
            <a:r>
              <a:rPr lang="en-CA" sz="4800" dirty="0"/>
              <a:t> </a:t>
            </a:r>
            <a:r>
              <a:rPr lang="en-CA" sz="4800" dirty="0" err="1" smtClean="0"/>
              <a:t>መላእኽትን</a:t>
            </a:r>
            <a:r>
              <a:rPr lang="en-CA" sz="4800" dirty="0" smtClean="0"/>
              <a:t> </a:t>
            </a:r>
          </a:p>
          <a:p>
            <a:r>
              <a:rPr lang="en-CA" sz="4800" dirty="0" err="1" smtClean="0"/>
              <a:t>ናይ</a:t>
            </a:r>
            <a:r>
              <a:rPr lang="en-CA" sz="4800" dirty="0" smtClean="0"/>
              <a:t> </a:t>
            </a:r>
            <a:r>
              <a:rPr lang="en-CA" sz="4800" dirty="0" err="1"/>
              <a:t>ኣሕሉቕ</a:t>
            </a:r>
            <a:r>
              <a:rPr lang="en-CA" sz="4800" dirty="0"/>
              <a:t> </a:t>
            </a:r>
            <a:endParaRPr lang="en-CA" sz="4800" dirty="0" smtClean="0"/>
          </a:p>
          <a:p>
            <a:r>
              <a:rPr lang="en-CA" sz="4800" dirty="0" err="1" smtClean="0"/>
              <a:t>ኣሕሉቕን</a:t>
            </a:r>
            <a:r>
              <a:rPr lang="en-CA" sz="4800" dirty="0" smtClean="0"/>
              <a:t> </a:t>
            </a:r>
            <a:r>
              <a:rPr lang="en-CA" sz="4800" dirty="0" err="1"/>
              <a:t>ኵሉ</a:t>
            </a:r>
            <a:r>
              <a:rPr lang="en-CA" sz="4800" dirty="0"/>
              <a:t> </a:t>
            </a:r>
            <a:endParaRPr lang="en-CA" sz="4800" dirty="0" smtClean="0"/>
          </a:p>
          <a:p>
            <a:r>
              <a:rPr lang="en-CA" sz="4800" dirty="0" err="1" smtClean="0"/>
              <a:t>ኣብ</a:t>
            </a:r>
            <a:r>
              <a:rPr lang="en-CA" sz="4800" dirty="0" smtClean="0"/>
              <a:t> </a:t>
            </a:r>
            <a:r>
              <a:rPr lang="en-CA" sz="4800" dirty="0" err="1"/>
              <a:t>ትሕቲ</a:t>
            </a:r>
            <a:r>
              <a:rPr lang="en-CA" sz="4800" dirty="0"/>
              <a:t> </a:t>
            </a:r>
            <a:r>
              <a:rPr lang="en-CA" sz="4800" dirty="0" err="1"/>
              <a:t>ሰማይን</a:t>
            </a:r>
            <a:r>
              <a:rPr lang="en-CA" sz="4800" dirty="0"/>
              <a:t> </a:t>
            </a:r>
            <a:r>
              <a:rPr lang="en-CA" sz="4800" dirty="0" err="1"/>
              <a:t>ምድርን</a:t>
            </a:r>
            <a:r>
              <a:rPr lang="en-CA" sz="4800" dirty="0"/>
              <a:t> </a:t>
            </a:r>
            <a:r>
              <a:rPr lang="en-CA" sz="4800" dirty="0" err="1"/>
              <a:t>ዝስመ</a:t>
            </a:r>
            <a:r>
              <a:rPr lang="en-CA" sz="4800" dirty="0"/>
              <a:t> </a:t>
            </a:r>
            <a:r>
              <a:rPr lang="en-CA" sz="4800" dirty="0" err="1"/>
              <a:t>ዘበለ</a:t>
            </a:r>
            <a:r>
              <a:rPr lang="en-CA" sz="4800" dirty="0"/>
              <a:t> </a:t>
            </a:r>
            <a:r>
              <a:rPr lang="en-CA" sz="4800" dirty="0" err="1"/>
              <a:t>ስምን</a:t>
            </a:r>
            <a:r>
              <a:rPr lang="en-CA" sz="4800" dirty="0"/>
              <a:t> </a:t>
            </a:r>
            <a:r>
              <a:rPr lang="en-CA" sz="4800" dirty="0" err="1"/>
              <a:t>ይሰግዱሉ</a:t>
            </a:r>
            <a:r>
              <a:rPr lang="en-CA" sz="4800" dirty="0" smtClean="0"/>
              <a:t>።</a:t>
            </a:r>
            <a:endParaRPr lang="en-CA" sz="4800" dirty="0"/>
          </a:p>
        </p:txBody>
      </p:sp>
      <p:sp>
        <p:nvSpPr>
          <p:cNvPr id="20" name="Rectangle 19"/>
          <p:cNvSpPr/>
          <p:nvPr/>
        </p:nvSpPr>
        <p:spPr>
          <a:xfrm>
            <a:off x="8161295" y="11107"/>
            <a:ext cx="4244501" cy="6457152"/>
          </a:xfrm>
          <a:prstGeom prst="rect">
            <a:avLst/>
          </a:prstGeom>
        </p:spPr>
        <p:txBody>
          <a:bodyPr wrap="square">
            <a:spAutoFit/>
          </a:bodyPr>
          <a:lstStyle/>
          <a:p>
            <a:pPr lvl="0" fontAlgn="base">
              <a:spcBef>
                <a:spcPct val="20000"/>
              </a:spcBef>
              <a:spcAft>
                <a:spcPct val="0"/>
              </a:spcAft>
            </a:pPr>
            <a:r>
              <a:rPr lang="en-US" sz="4000" b="1" dirty="0" smtClean="0">
                <a:solidFill>
                  <a:srgbClr val="FF0000"/>
                </a:solidFill>
              </a:rPr>
              <a:t>Priest: </a:t>
            </a:r>
            <a:r>
              <a:rPr lang="en-US" sz="1400" dirty="0" smtClean="0">
                <a:solidFill>
                  <a:srgbClr val="FFC000"/>
                </a:solidFill>
              </a:rPr>
              <a:t>13. </a:t>
            </a:r>
            <a:r>
              <a:rPr lang="en-US" sz="4400" dirty="0"/>
              <a:t>To Him, </a:t>
            </a:r>
            <a:endParaRPr lang="en-US" sz="4400" dirty="0" smtClean="0"/>
          </a:p>
          <a:p>
            <a:pPr lvl="0" fontAlgn="base">
              <a:spcBef>
                <a:spcPct val="20000"/>
              </a:spcBef>
              <a:spcAft>
                <a:spcPct val="0"/>
              </a:spcAft>
            </a:pPr>
            <a:r>
              <a:rPr lang="en-US" sz="4400" dirty="0" smtClean="0"/>
              <a:t>to </a:t>
            </a:r>
            <a:r>
              <a:rPr lang="en-US" sz="4400" dirty="0"/>
              <a:t>Thy Beloved </a:t>
            </a:r>
            <a:r>
              <a:rPr lang="en-US" sz="4400" dirty="0" smtClean="0"/>
              <a:t>bow the </a:t>
            </a:r>
            <a:r>
              <a:rPr lang="en-US" sz="4400" dirty="0"/>
              <a:t>angels, archangels, ten thousand times </a:t>
            </a:r>
            <a:r>
              <a:rPr lang="en-US" sz="4400" dirty="0" smtClean="0"/>
              <a:t>ten thousand</a:t>
            </a:r>
            <a:r>
              <a:rPr lang="en-US" sz="4400" dirty="0"/>
              <a:t>, and every </a:t>
            </a:r>
            <a:r>
              <a:rPr lang="en-US" sz="4400" dirty="0" smtClean="0"/>
              <a:t>name </a:t>
            </a:r>
            <a:r>
              <a:rPr lang="en-US" sz="4400" dirty="0"/>
              <a:t>under heaven</a:t>
            </a:r>
          </a:p>
          <a:p>
            <a:pPr lvl="0" fontAlgn="base">
              <a:spcBef>
                <a:spcPct val="20000"/>
              </a:spcBef>
              <a:spcAft>
                <a:spcPct val="0"/>
              </a:spcAft>
            </a:pPr>
            <a:r>
              <a:rPr lang="en-US" sz="4400" dirty="0"/>
              <a:t>and on earth</a:t>
            </a:r>
            <a:r>
              <a:rPr lang="en-US" sz="4400" dirty="0" smtClean="0"/>
              <a:t>.</a:t>
            </a:r>
            <a:endParaRPr lang="en-US" sz="4400" dirty="0"/>
          </a:p>
        </p:txBody>
      </p:sp>
      <p:sp>
        <p:nvSpPr>
          <p:cNvPr id="2" name="Rectangle 1"/>
          <p:cNvSpPr/>
          <p:nvPr/>
        </p:nvSpPr>
        <p:spPr>
          <a:xfrm>
            <a:off x="0" y="-5417"/>
            <a:ext cx="4309730" cy="6740307"/>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en-US" sz="5000" b="1" dirty="0" smtClean="0">
                <a:solidFill>
                  <a:srgbClr val="FF2600"/>
                </a:solidFill>
                <a:uFill>
                  <a:solidFill>
                    <a:srgbClr val="FF2600"/>
                  </a:solidFill>
                </a:uFill>
                <a:latin typeface="GeezTypeNet"/>
                <a:ea typeface="GeezTypeNet"/>
                <a:cs typeface="GeezTypeNet"/>
                <a:sym typeface="GeezTypeNet"/>
              </a:rPr>
              <a:t>.</a:t>
            </a:r>
            <a:r>
              <a:rPr lang="en-US" sz="5000" b="1" dirty="0">
                <a:solidFill>
                  <a:srgbClr val="FF2600"/>
                </a:solidFill>
                <a:uFill>
                  <a:solidFill>
                    <a:srgbClr val="FF2600"/>
                  </a:solidFill>
                </a:uFill>
                <a:latin typeface="GeezTypeNet"/>
                <a:ea typeface="GeezTypeNet"/>
                <a:cs typeface="GeezTypeNet"/>
                <a:sym typeface="GeezTypeNet"/>
              </a:rPr>
              <a:t> </a:t>
            </a:r>
            <a:r>
              <a:rPr lang="en-CA" sz="5400" dirty="0" smtClean="0"/>
              <a:t> </a:t>
            </a:r>
            <a:r>
              <a:rPr lang="en-CA" sz="1400" dirty="0">
                <a:solidFill>
                  <a:srgbClr val="FFC000"/>
                </a:solidFill>
              </a:rPr>
              <a:t>፲፭. </a:t>
            </a:r>
            <a:r>
              <a:rPr lang="en-CA" sz="5400" dirty="0" err="1"/>
              <a:t>ሎቱ</a:t>
            </a:r>
            <a:r>
              <a:rPr lang="en-CA" sz="5400" dirty="0"/>
              <a:t> </a:t>
            </a:r>
            <a:r>
              <a:rPr lang="en-CA" sz="5400" dirty="0" err="1"/>
              <a:t>ለፍቁርከ</a:t>
            </a:r>
            <a:r>
              <a:rPr lang="en-CA" sz="5400" dirty="0"/>
              <a:t> </a:t>
            </a:r>
            <a:r>
              <a:rPr lang="en-CA" sz="5400" dirty="0" err="1"/>
              <a:t>ይሰግዱ</a:t>
            </a:r>
            <a:r>
              <a:rPr lang="en-CA" sz="5400" dirty="0"/>
              <a:t> </a:t>
            </a:r>
            <a:r>
              <a:rPr lang="en-CA" sz="5400" dirty="0" err="1"/>
              <a:t>መላእክት</a:t>
            </a:r>
            <a:r>
              <a:rPr lang="en-CA" sz="5400" dirty="0"/>
              <a:t> </a:t>
            </a:r>
            <a:r>
              <a:rPr lang="en-CA" sz="5400" dirty="0" err="1"/>
              <a:t>ወሊቃነ</a:t>
            </a:r>
            <a:r>
              <a:rPr lang="en-CA" sz="5400" dirty="0"/>
              <a:t> </a:t>
            </a:r>
            <a:r>
              <a:rPr lang="en-CA" sz="5400" dirty="0" err="1"/>
              <a:t>መላእክት</a:t>
            </a:r>
            <a:r>
              <a:rPr lang="en-CA" sz="5400" dirty="0"/>
              <a:t> </a:t>
            </a:r>
            <a:r>
              <a:rPr lang="en-CA" sz="5400" dirty="0" err="1"/>
              <a:t>ረበዋተ</a:t>
            </a:r>
            <a:r>
              <a:rPr lang="en-CA" sz="5400" dirty="0"/>
              <a:t> </a:t>
            </a:r>
            <a:r>
              <a:rPr lang="en-CA" sz="5400" dirty="0" err="1"/>
              <a:t>ረበዋት</a:t>
            </a:r>
            <a:r>
              <a:rPr lang="en-CA" sz="5400" dirty="0"/>
              <a:t>፥ </a:t>
            </a:r>
            <a:r>
              <a:rPr lang="en-CA" sz="5400" dirty="0" err="1"/>
              <a:t>ወኵሉ</a:t>
            </a:r>
            <a:r>
              <a:rPr lang="en-CA" sz="5400" dirty="0"/>
              <a:t> </a:t>
            </a:r>
            <a:r>
              <a:rPr lang="en-CA" sz="5400" dirty="0" err="1"/>
              <a:t>ስም</a:t>
            </a:r>
            <a:r>
              <a:rPr lang="en-CA" sz="5400" dirty="0"/>
              <a:t> </a:t>
            </a:r>
            <a:r>
              <a:rPr lang="en-CA" sz="5400" dirty="0" err="1"/>
              <a:t>ዘይሰመይ</a:t>
            </a:r>
            <a:r>
              <a:rPr lang="en-CA" sz="5400" dirty="0"/>
              <a:t> </a:t>
            </a:r>
            <a:r>
              <a:rPr lang="en-CA" sz="5400" dirty="0" err="1"/>
              <a:t>በታሕተ</a:t>
            </a:r>
            <a:r>
              <a:rPr lang="en-CA" sz="5400" dirty="0"/>
              <a:t> </a:t>
            </a:r>
            <a:r>
              <a:rPr lang="en-CA" sz="5400" dirty="0" err="1"/>
              <a:t>ሰማይ</a:t>
            </a:r>
            <a:r>
              <a:rPr lang="en-CA" sz="5400" dirty="0"/>
              <a:t> </a:t>
            </a:r>
            <a:r>
              <a:rPr lang="en-CA" sz="5400" dirty="0" err="1"/>
              <a:t>ወምድር</a:t>
            </a:r>
            <a:r>
              <a:rPr lang="en-CA" sz="5400" dirty="0" smtClean="0"/>
              <a:t>።</a:t>
            </a:r>
            <a:endParaRPr lang="en-CA" sz="5400" dirty="0"/>
          </a:p>
        </p:txBody>
      </p:sp>
    </p:spTree>
    <p:extLst>
      <p:ext uri="{BB962C8B-B14F-4D97-AF65-F5344CB8AC3E}">
        <p14:creationId xmlns:p14="http://schemas.microsoft.com/office/powerpoint/2010/main" val="3353673826"/>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258396" cy="7017306"/>
          </a:xfrm>
          <a:prstGeom prst="rect">
            <a:avLst/>
          </a:prstGeom>
        </p:spPr>
        <p:txBody>
          <a:bodyPr wrap="square">
            <a:spAutoFit/>
          </a:bodyPr>
          <a:lstStyle/>
          <a:p>
            <a:r>
              <a:rPr lang="en-CA" sz="1400" dirty="0" smtClean="0">
                <a:solidFill>
                  <a:srgbClr val="FFC000"/>
                </a:solidFill>
              </a:rPr>
              <a:t>   16</a:t>
            </a:r>
            <a:r>
              <a:rPr lang="en-CA" sz="1400" dirty="0">
                <a:solidFill>
                  <a:srgbClr val="FFC000"/>
                </a:solidFill>
              </a:rPr>
              <a:t>. </a:t>
            </a:r>
            <a:r>
              <a:rPr lang="en-CA" sz="5000" dirty="0" err="1"/>
              <a:t>ሠራዊት</a:t>
            </a:r>
            <a:r>
              <a:rPr lang="en-CA" sz="5000" dirty="0"/>
              <a:t> </a:t>
            </a:r>
            <a:endParaRPr lang="en-CA" sz="5000" dirty="0" smtClean="0"/>
          </a:p>
          <a:p>
            <a:r>
              <a:rPr lang="en-CA" sz="5000" dirty="0" err="1" smtClean="0"/>
              <a:t>ሚካኤል</a:t>
            </a:r>
            <a:r>
              <a:rPr lang="en-CA" sz="5000" dirty="0" smtClean="0"/>
              <a:t> </a:t>
            </a:r>
            <a:r>
              <a:rPr lang="en-CA" sz="5000" dirty="0" err="1" smtClean="0"/>
              <a:t>በብነገዶም</a:t>
            </a:r>
            <a:r>
              <a:rPr lang="en-CA" sz="5000" dirty="0" smtClean="0"/>
              <a:t> ፥ </a:t>
            </a:r>
            <a:r>
              <a:rPr lang="en-CA" sz="5000" dirty="0" err="1"/>
              <a:t>ሠራዊት</a:t>
            </a:r>
            <a:r>
              <a:rPr lang="en-CA" sz="5000" dirty="0"/>
              <a:t> </a:t>
            </a:r>
            <a:r>
              <a:rPr lang="en-CA" sz="5000" dirty="0" err="1"/>
              <a:t>ገብርኤል</a:t>
            </a:r>
            <a:r>
              <a:rPr lang="en-CA" sz="5000" dirty="0"/>
              <a:t> </a:t>
            </a:r>
            <a:r>
              <a:rPr lang="en-CA" sz="5000" dirty="0" err="1" smtClean="0"/>
              <a:t>በብማሕበሮም</a:t>
            </a:r>
            <a:r>
              <a:rPr lang="en-CA" sz="5000" dirty="0" smtClean="0"/>
              <a:t> ፥ </a:t>
            </a:r>
            <a:r>
              <a:rPr lang="en-CA" sz="5000" dirty="0" err="1" smtClean="0"/>
              <a:t>ኪሩቤል</a:t>
            </a:r>
            <a:r>
              <a:rPr lang="en-CA" sz="5000" dirty="0" smtClean="0"/>
              <a:t>  </a:t>
            </a:r>
            <a:r>
              <a:rPr lang="en-CA" sz="5000" dirty="0" err="1" smtClean="0"/>
              <a:t>ብግርማ</a:t>
            </a:r>
            <a:endParaRPr lang="en-CA" sz="5000" dirty="0" smtClean="0"/>
          </a:p>
          <a:p>
            <a:r>
              <a:rPr lang="en-CA" sz="5000" dirty="0" err="1" smtClean="0"/>
              <a:t>ኦም</a:t>
            </a:r>
            <a:r>
              <a:rPr lang="en-CA" sz="5000" dirty="0" smtClean="0"/>
              <a:t> ፥ </a:t>
            </a:r>
            <a:r>
              <a:rPr lang="en-CA" sz="5000" dirty="0" err="1"/>
              <a:t>ሱራፌል</a:t>
            </a:r>
            <a:r>
              <a:rPr lang="en-CA" sz="5000" dirty="0"/>
              <a:t> </a:t>
            </a:r>
            <a:r>
              <a:rPr lang="en-CA" sz="5000" dirty="0" err="1"/>
              <a:t>ከአ</a:t>
            </a:r>
            <a:r>
              <a:rPr lang="en-CA" sz="5000" dirty="0"/>
              <a:t> </a:t>
            </a:r>
            <a:r>
              <a:rPr lang="en-CA" sz="5000" dirty="0" err="1" smtClean="0"/>
              <a:t>ብቕዳሴኦም</a:t>
            </a:r>
            <a:r>
              <a:rPr lang="en-CA" sz="5000" dirty="0"/>
              <a:t>፥ </a:t>
            </a:r>
            <a:r>
              <a:rPr lang="en-CA" sz="5000" dirty="0" err="1" smtClean="0"/>
              <a:t>ኵሎም</a:t>
            </a:r>
            <a:r>
              <a:rPr lang="en-CA" sz="5000" dirty="0" smtClean="0"/>
              <a:t> </a:t>
            </a:r>
            <a:r>
              <a:rPr lang="en-CA" sz="5000" dirty="0" err="1" smtClean="0"/>
              <a:t>ሠራዊት</a:t>
            </a:r>
            <a:r>
              <a:rPr lang="en-CA" sz="5000" dirty="0"/>
              <a:t> </a:t>
            </a:r>
            <a:r>
              <a:rPr lang="en-CA" sz="5000" dirty="0" err="1" smtClean="0"/>
              <a:t>መላእኽቲውን</a:t>
            </a:r>
            <a:endParaRPr lang="en-CA" sz="5000" dirty="0"/>
          </a:p>
        </p:txBody>
      </p:sp>
      <p:sp>
        <p:nvSpPr>
          <p:cNvPr id="20" name="Rectangle 19"/>
          <p:cNvSpPr/>
          <p:nvPr/>
        </p:nvSpPr>
        <p:spPr>
          <a:xfrm>
            <a:off x="8104598" y="11107"/>
            <a:ext cx="4161406" cy="6814173"/>
          </a:xfrm>
          <a:prstGeom prst="rect">
            <a:avLst/>
          </a:prstGeom>
        </p:spPr>
        <p:txBody>
          <a:bodyPr wrap="square">
            <a:spAutoFit/>
          </a:bodyPr>
          <a:lstStyle/>
          <a:p>
            <a:pPr lvl="0" fontAlgn="base">
              <a:spcBef>
                <a:spcPct val="20000"/>
              </a:spcBef>
              <a:spcAft>
                <a:spcPct val="0"/>
              </a:spcAft>
            </a:pPr>
            <a:r>
              <a:rPr lang="en-US" sz="1400" dirty="0" smtClean="0">
                <a:solidFill>
                  <a:srgbClr val="FFC000"/>
                </a:solidFill>
              </a:rPr>
              <a:t>16</a:t>
            </a:r>
            <a:r>
              <a:rPr lang="en-US" sz="1400" dirty="0">
                <a:solidFill>
                  <a:srgbClr val="FFC000"/>
                </a:solidFill>
              </a:rPr>
              <a:t>. </a:t>
            </a:r>
            <a:r>
              <a:rPr lang="en-US" sz="4200" dirty="0"/>
              <a:t>The hosts of Michael in their </a:t>
            </a:r>
            <a:r>
              <a:rPr lang="en-US" sz="4200" dirty="0" smtClean="0"/>
              <a:t>tribes, and </a:t>
            </a:r>
            <a:r>
              <a:rPr lang="en-US" sz="4200" dirty="0"/>
              <a:t>the hosts of </a:t>
            </a:r>
            <a:r>
              <a:rPr lang="en-US" sz="4200" dirty="0" smtClean="0"/>
              <a:t>Gabriel</a:t>
            </a:r>
          </a:p>
          <a:p>
            <a:pPr lvl="0" fontAlgn="base">
              <a:spcBef>
                <a:spcPct val="20000"/>
              </a:spcBef>
              <a:spcAft>
                <a:spcPct val="0"/>
              </a:spcAft>
            </a:pPr>
            <a:r>
              <a:rPr lang="en-US" sz="4200" dirty="0" smtClean="0"/>
              <a:t> </a:t>
            </a:r>
            <a:r>
              <a:rPr lang="en-US" sz="4200" dirty="0"/>
              <a:t>in </a:t>
            </a:r>
            <a:r>
              <a:rPr lang="en-US" sz="4200" dirty="0" smtClean="0"/>
              <a:t>their </a:t>
            </a:r>
          </a:p>
          <a:p>
            <a:pPr lvl="0" fontAlgn="base">
              <a:spcBef>
                <a:spcPct val="20000"/>
              </a:spcBef>
              <a:spcAft>
                <a:spcPct val="0"/>
              </a:spcAft>
            </a:pPr>
            <a:r>
              <a:rPr lang="en-US" sz="4200" dirty="0" smtClean="0"/>
              <a:t>congregation</a:t>
            </a:r>
            <a:r>
              <a:rPr lang="en-US" sz="4200" dirty="0"/>
              <a:t>, the cherubim in their </a:t>
            </a:r>
            <a:r>
              <a:rPr lang="en-US" sz="4200" dirty="0" smtClean="0"/>
              <a:t>might, and </a:t>
            </a:r>
            <a:r>
              <a:rPr lang="en-US" sz="4200" dirty="0"/>
              <a:t>the seraphim in </a:t>
            </a:r>
            <a:r>
              <a:rPr lang="en-US" sz="4200" dirty="0" smtClean="0"/>
              <a:t>their sanctification</a:t>
            </a:r>
            <a:r>
              <a:rPr lang="en-US" sz="4200" dirty="0"/>
              <a:t>, </a:t>
            </a:r>
            <a:endParaRPr lang="en-US" sz="4200" dirty="0" smtClean="0"/>
          </a:p>
        </p:txBody>
      </p:sp>
      <p:sp>
        <p:nvSpPr>
          <p:cNvPr id="2" name="Rectangle 1"/>
          <p:cNvSpPr/>
          <p:nvPr/>
        </p:nvSpPr>
        <p:spPr>
          <a:xfrm>
            <a:off x="-28352" y="-5417"/>
            <a:ext cx="4267199" cy="7017306"/>
          </a:xfrm>
          <a:prstGeom prst="rect">
            <a:avLst/>
          </a:prstGeom>
        </p:spPr>
        <p:txBody>
          <a:bodyPr wrap="square">
            <a:spAutoFit/>
          </a:bodyPr>
          <a:lstStyle/>
          <a:p>
            <a:r>
              <a:rPr lang="en-CA" sz="1400" dirty="0" smtClean="0">
                <a:solidFill>
                  <a:srgbClr val="FFC000"/>
                </a:solidFill>
              </a:rPr>
              <a:t>፲፮</a:t>
            </a:r>
            <a:r>
              <a:rPr lang="en-CA" sz="1400" dirty="0">
                <a:solidFill>
                  <a:srgbClr val="FFC000"/>
                </a:solidFill>
              </a:rPr>
              <a:t>. </a:t>
            </a:r>
            <a:r>
              <a:rPr lang="en-CA" sz="5000" dirty="0" err="1"/>
              <a:t>ሠራዊተ</a:t>
            </a:r>
            <a:r>
              <a:rPr lang="en-CA" sz="5000" dirty="0"/>
              <a:t> </a:t>
            </a:r>
            <a:endParaRPr lang="en-CA" sz="5000" dirty="0" smtClean="0"/>
          </a:p>
          <a:p>
            <a:r>
              <a:rPr lang="en-CA" sz="5000" dirty="0" err="1" smtClean="0"/>
              <a:t>ሚካኤል</a:t>
            </a:r>
            <a:r>
              <a:rPr lang="en-CA" sz="5000" dirty="0" smtClean="0"/>
              <a:t>   </a:t>
            </a:r>
            <a:r>
              <a:rPr lang="en-CA" sz="5000" dirty="0" err="1" smtClean="0"/>
              <a:t>በበነገዶ</a:t>
            </a:r>
            <a:endParaRPr lang="en-CA" sz="5000" dirty="0" smtClean="0"/>
          </a:p>
          <a:p>
            <a:r>
              <a:rPr lang="en-CA" sz="5000" dirty="0" smtClean="0"/>
              <a:t>ሙ ፥ </a:t>
            </a:r>
            <a:r>
              <a:rPr lang="en-CA" sz="5000" dirty="0" err="1" smtClean="0"/>
              <a:t>ወሠራዊተ</a:t>
            </a:r>
            <a:r>
              <a:rPr lang="en-CA" sz="5000" dirty="0" smtClean="0"/>
              <a:t> </a:t>
            </a:r>
            <a:r>
              <a:rPr lang="en-CA" sz="5000" dirty="0" err="1" smtClean="0"/>
              <a:t>ገብርኤል</a:t>
            </a:r>
            <a:r>
              <a:rPr lang="en-CA" sz="5000" dirty="0" smtClean="0"/>
              <a:t> </a:t>
            </a:r>
            <a:r>
              <a:rPr lang="en-CA" sz="5000" dirty="0" err="1" smtClean="0"/>
              <a:t>በበማኅበ</a:t>
            </a:r>
            <a:endParaRPr lang="en-CA" sz="5000" dirty="0" smtClean="0"/>
          </a:p>
          <a:p>
            <a:r>
              <a:rPr lang="en-CA" sz="5000" dirty="0" err="1" smtClean="0"/>
              <a:t>ሮሙ</a:t>
            </a:r>
            <a:r>
              <a:rPr lang="en-CA" sz="5000" dirty="0" smtClean="0"/>
              <a:t>፥ </a:t>
            </a:r>
            <a:r>
              <a:rPr lang="en-CA" sz="5000" dirty="0" err="1" smtClean="0"/>
              <a:t>ኪሩቤል</a:t>
            </a:r>
            <a:r>
              <a:rPr lang="en-CA" sz="5000" dirty="0" smtClean="0"/>
              <a:t> </a:t>
            </a:r>
            <a:r>
              <a:rPr lang="en-CA" sz="5000" dirty="0" err="1" smtClean="0"/>
              <a:t>በግርማሆሙ</a:t>
            </a:r>
            <a:r>
              <a:rPr lang="en-CA" sz="5000" dirty="0" smtClean="0"/>
              <a:t> ፥ </a:t>
            </a:r>
          </a:p>
          <a:p>
            <a:r>
              <a:rPr lang="en-CA" sz="5000" dirty="0" err="1" smtClean="0"/>
              <a:t>ወሱራፌል</a:t>
            </a:r>
            <a:r>
              <a:rPr lang="en-CA" sz="5000" dirty="0" smtClean="0"/>
              <a:t>  </a:t>
            </a:r>
            <a:r>
              <a:rPr lang="en-CA" sz="5000" dirty="0" err="1" smtClean="0"/>
              <a:t>በቅዳሴ</a:t>
            </a:r>
            <a:endParaRPr lang="en-CA" sz="5000" dirty="0" smtClean="0"/>
          </a:p>
          <a:p>
            <a:r>
              <a:rPr lang="en-CA" sz="5000" dirty="0" err="1" smtClean="0"/>
              <a:t>ሆሙ</a:t>
            </a:r>
            <a:r>
              <a:rPr lang="en-CA" sz="5000" dirty="0"/>
              <a:t>። </a:t>
            </a:r>
            <a:r>
              <a:rPr lang="en-CA" sz="5000" dirty="0" err="1"/>
              <a:t>ወኵሎሙ</a:t>
            </a:r>
            <a:r>
              <a:rPr lang="en-CA" sz="5000" dirty="0"/>
              <a:t> </a:t>
            </a:r>
            <a:r>
              <a:rPr lang="en-CA" sz="5000" dirty="0" err="1"/>
              <a:t>ሠራዊተ</a:t>
            </a:r>
            <a:r>
              <a:rPr lang="en-CA" sz="5000" dirty="0"/>
              <a:t> </a:t>
            </a:r>
            <a:r>
              <a:rPr lang="en-CA" sz="5000" dirty="0" err="1" smtClean="0"/>
              <a:t>መላእክት</a:t>
            </a:r>
            <a:endParaRPr lang="en-CA" sz="5200" dirty="0"/>
          </a:p>
        </p:txBody>
      </p:sp>
    </p:spTree>
    <p:extLst>
      <p:ext uri="{BB962C8B-B14F-4D97-AF65-F5344CB8AC3E}">
        <p14:creationId xmlns:p14="http://schemas.microsoft.com/office/powerpoint/2010/main" val="131746926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463308"/>
          </a:xfrm>
          <a:prstGeom prst="rect">
            <a:avLst/>
          </a:prstGeom>
        </p:spPr>
        <p:txBody>
          <a:bodyPr wrap="square">
            <a:spAutoFit/>
          </a:bodyPr>
          <a:lstStyle/>
          <a:p>
            <a:r>
              <a:rPr lang="en-CA" sz="5000" dirty="0" err="1"/>
              <a:t>በብወገኖም</a:t>
            </a:r>
            <a:r>
              <a:rPr lang="en-CA" sz="5000" dirty="0"/>
              <a:t>፥ </a:t>
            </a:r>
          </a:p>
          <a:p>
            <a:r>
              <a:rPr lang="en-CA" sz="5000" dirty="0" err="1"/>
              <a:t>ንእግዚኣብሄር</a:t>
            </a:r>
            <a:r>
              <a:rPr lang="en-CA" sz="5000" dirty="0"/>
              <a:t> </a:t>
            </a:r>
            <a:r>
              <a:rPr lang="en-CA" sz="5000" dirty="0" err="1"/>
              <a:t>ነቲ</a:t>
            </a:r>
            <a:endParaRPr lang="en-CA" sz="5000" dirty="0"/>
          </a:p>
          <a:p>
            <a:r>
              <a:rPr lang="en-CA" sz="5000" dirty="0" err="1" smtClean="0"/>
              <a:t>ብምስጋና</a:t>
            </a:r>
            <a:r>
              <a:rPr lang="en-CA" sz="5000" dirty="0" smtClean="0"/>
              <a:t> </a:t>
            </a:r>
            <a:r>
              <a:rPr lang="en-CA" sz="5000" dirty="0" err="1"/>
              <a:t>ቕዱሳን</a:t>
            </a:r>
            <a:r>
              <a:rPr lang="en-CA" sz="5000" dirty="0"/>
              <a:t> </a:t>
            </a:r>
            <a:r>
              <a:rPr lang="en-CA" sz="5000" dirty="0" err="1"/>
              <a:t>ዝምስገን</a:t>
            </a:r>
            <a:r>
              <a:rPr lang="en-CA" sz="5000" dirty="0"/>
              <a:t> </a:t>
            </a:r>
            <a:r>
              <a:rPr lang="en-CA" sz="5000" dirty="0" err="1"/>
              <a:t>የመስግንዎ</a:t>
            </a:r>
            <a:r>
              <a:rPr lang="en-CA" sz="5000" dirty="0"/>
              <a:t>።</a:t>
            </a:r>
          </a:p>
          <a:p>
            <a:r>
              <a:rPr lang="en-CA" sz="5000" dirty="0" err="1" smtClean="0">
                <a:solidFill>
                  <a:srgbClr val="92D050"/>
                </a:solidFill>
              </a:rPr>
              <a:t>ይ.ዲ</a:t>
            </a:r>
            <a:r>
              <a:rPr lang="en-CA" sz="5000" dirty="0">
                <a:solidFill>
                  <a:srgbClr val="92D050"/>
                </a:solidFill>
              </a:rPr>
              <a:t>. </a:t>
            </a:r>
            <a:endParaRPr lang="en-CA" sz="5000" dirty="0" smtClean="0">
              <a:solidFill>
                <a:srgbClr val="92D050"/>
              </a:solidFill>
            </a:endParaRPr>
          </a:p>
          <a:p>
            <a:r>
              <a:rPr lang="en-CA" sz="5000" dirty="0" smtClean="0">
                <a:solidFill>
                  <a:srgbClr val="FFC000"/>
                </a:solidFill>
              </a:rPr>
              <a:t> </a:t>
            </a:r>
            <a:r>
              <a:rPr lang="en-CA" sz="1400" dirty="0" smtClean="0">
                <a:solidFill>
                  <a:srgbClr val="FFC000"/>
                </a:solidFill>
              </a:rPr>
              <a:t>17.</a:t>
            </a:r>
            <a:r>
              <a:rPr lang="mr-IN" sz="1400" dirty="0" smtClean="0">
                <a:uFill>
                  <a:solidFill>
                    <a:srgbClr val="000000"/>
                  </a:solidFill>
                </a:uFill>
                <a:latin typeface="GeezTypeNet"/>
                <a:ea typeface="GeezTypeNet"/>
                <a:cs typeface="GeezTypeNet"/>
                <a:sym typeface="GeezTypeNet"/>
              </a:rPr>
              <a:t> </a:t>
            </a:r>
            <a:r>
              <a:rPr lang="mr-IN" sz="5400" dirty="0">
                <a:uFill>
                  <a:solidFill>
                    <a:srgbClr val="000000"/>
                  </a:solidFill>
                </a:uFill>
                <a:latin typeface="GeezTypeNet"/>
                <a:ea typeface="GeezTypeNet"/>
                <a:cs typeface="GeezTypeNet"/>
                <a:sym typeface="GeezTypeNet"/>
              </a:rPr>
              <a:t>o[¹È</a:t>
            </a:r>
            <a:r>
              <a:rPr lang="en-CA" sz="5400" dirty="0">
                <a:uFill>
                  <a:solidFill>
                    <a:srgbClr val="000000"/>
                  </a:solidFill>
                </a:uFill>
                <a:latin typeface="GeezTypeNet"/>
                <a:ea typeface="GeezTypeNet"/>
                <a:cs typeface="GeezTypeNet"/>
                <a:sym typeface="GeezTypeNet"/>
              </a:rPr>
              <a:t> </a:t>
            </a:r>
            <a:r>
              <a:rPr lang="en-CA" sz="5400" dirty="0" smtClean="0">
                <a:uFill>
                  <a:solidFill>
                    <a:srgbClr val="000000"/>
                  </a:solidFill>
                </a:uFill>
                <a:latin typeface="GeezTypeNet"/>
                <a:ea typeface="GeezTypeNet"/>
                <a:cs typeface="GeezTypeNet"/>
                <a:sym typeface="GeezTypeNet"/>
              </a:rPr>
              <a:t> </a:t>
            </a:r>
          </a:p>
          <a:p>
            <a:r>
              <a:rPr lang="en-CA" sz="5400" dirty="0">
                <a:uFill>
                  <a:solidFill>
                    <a:srgbClr val="000000"/>
                  </a:solidFill>
                </a:uFill>
                <a:latin typeface="GeezTypeNet"/>
                <a:ea typeface="GeezTypeNet"/>
                <a:cs typeface="GeezTypeNet"/>
                <a:sym typeface="GeezTypeNet"/>
              </a:rPr>
              <a:t> </a:t>
            </a:r>
            <a:r>
              <a:rPr lang="en-CA" sz="5400" dirty="0" smtClean="0">
                <a:uFill>
                  <a:solidFill>
                    <a:srgbClr val="000000"/>
                  </a:solidFill>
                </a:uFill>
                <a:latin typeface="GeezTypeNet"/>
                <a:ea typeface="GeezTypeNet"/>
                <a:cs typeface="GeezTypeNet"/>
                <a:sym typeface="GeezTypeNet"/>
              </a:rPr>
              <a:t>  </a:t>
            </a:r>
            <a:r>
              <a:rPr lang="mr-IN" sz="5400" dirty="0" smtClean="0">
                <a:uFill>
                  <a:solidFill>
                    <a:srgbClr val="000000"/>
                  </a:solidFill>
                </a:uFill>
                <a:latin typeface="GeezTypeNet"/>
                <a:ea typeface="GeezTypeNet"/>
                <a:cs typeface="GeezTypeNet"/>
                <a:sym typeface="GeezTypeNet"/>
              </a:rPr>
              <a:t>ochkDê</a:t>
            </a:r>
            <a:r>
              <a:rPr lang="mr-IN" sz="6000" dirty="0" smtClean="0">
                <a:uFill>
                  <a:solidFill>
                    <a:srgbClr val="000000"/>
                  </a:solidFill>
                </a:uFill>
                <a:latin typeface="GeezTypeNet"/>
                <a:ea typeface="GeezTypeNet"/>
                <a:cs typeface="GeezTypeNet"/>
                <a:sym typeface="GeezTypeNet"/>
              </a:rPr>
              <a:t> </a:t>
            </a:r>
            <a:endParaRPr lang="en-CA" sz="5000" dirty="0"/>
          </a:p>
        </p:txBody>
      </p:sp>
      <p:sp>
        <p:nvSpPr>
          <p:cNvPr id="20" name="Rectangle 19"/>
          <p:cNvSpPr/>
          <p:nvPr/>
        </p:nvSpPr>
        <p:spPr>
          <a:xfrm>
            <a:off x="8104598" y="11107"/>
            <a:ext cx="4161406" cy="6001643"/>
          </a:xfrm>
          <a:prstGeom prst="rect">
            <a:avLst/>
          </a:prstGeom>
        </p:spPr>
        <p:txBody>
          <a:bodyPr wrap="square">
            <a:spAutoFit/>
          </a:bodyPr>
          <a:lstStyle/>
          <a:p>
            <a:pPr fontAlgn="base">
              <a:spcBef>
                <a:spcPct val="20000"/>
              </a:spcBef>
              <a:spcAft>
                <a:spcPct val="0"/>
              </a:spcAft>
            </a:pPr>
            <a:r>
              <a:rPr lang="en-US" sz="4000" dirty="0"/>
              <a:t>and all the hosts of angels in their</a:t>
            </a:r>
            <a:endParaRPr lang="en-US" altLang="en-US" sz="4000" dirty="0">
              <a:latin typeface="Arial" charset="0"/>
            </a:endParaRPr>
          </a:p>
          <a:p>
            <a:pPr lvl="0" fontAlgn="base">
              <a:spcBef>
                <a:spcPct val="20000"/>
              </a:spcBef>
              <a:spcAft>
                <a:spcPct val="0"/>
              </a:spcAft>
            </a:pPr>
            <a:r>
              <a:rPr lang="en-US" sz="4000" dirty="0" smtClean="0"/>
              <a:t>ranks, glorify</a:t>
            </a:r>
            <a:endParaRPr lang="en-US" sz="4000" dirty="0"/>
          </a:p>
          <a:p>
            <a:pPr lvl="0" fontAlgn="base">
              <a:spcBef>
                <a:spcPct val="20000"/>
              </a:spcBef>
              <a:spcAft>
                <a:spcPct val="0"/>
              </a:spcAft>
            </a:pPr>
            <a:r>
              <a:rPr lang="en-US" sz="4000" dirty="0"/>
              <a:t>God Who is glorified with the glory of </a:t>
            </a:r>
            <a:r>
              <a:rPr lang="en-US" sz="4000" dirty="0" smtClean="0"/>
              <a:t>the saints.</a:t>
            </a:r>
          </a:p>
          <a:p>
            <a:pPr lvl="0" fontAlgn="base">
              <a:spcBef>
                <a:spcPct val="20000"/>
              </a:spcBef>
              <a:spcAft>
                <a:spcPct val="0"/>
              </a:spcAft>
            </a:pPr>
            <a:r>
              <a:rPr lang="en-US" sz="4000" dirty="0" smtClean="0">
                <a:solidFill>
                  <a:srgbClr val="92D050"/>
                </a:solidFill>
              </a:rPr>
              <a:t>Deacon: </a:t>
            </a:r>
          </a:p>
          <a:p>
            <a:pPr marL="40639" marR="40639">
              <a:lnSpc>
                <a:spcPct val="150000"/>
              </a:lnSpc>
              <a:spcBef>
                <a:spcPts val="600"/>
              </a:spcBef>
              <a:buClr>
                <a:srgbClr val="000000"/>
              </a:buClr>
              <a:buFont typeface="Arial"/>
              <a:defRPr sz="2000"/>
            </a:pPr>
            <a:r>
              <a:rPr lang="en-US" sz="4000" dirty="0">
                <a:solidFill>
                  <a:srgbClr val="92D050"/>
                </a:solidFill>
              </a:rPr>
              <a:t> </a:t>
            </a:r>
            <a:r>
              <a:rPr lang="en-US" sz="4000" dirty="0" smtClean="0">
                <a:solidFill>
                  <a:srgbClr val="92D050"/>
                </a:solidFill>
              </a:rPr>
              <a:t> </a:t>
            </a:r>
            <a:r>
              <a:rPr lang="en-US" sz="1400" dirty="0" smtClean="0">
                <a:solidFill>
                  <a:srgbClr val="FFC000"/>
                </a:solidFill>
              </a:rPr>
              <a:t>17. </a:t>
            </a:r>
            <a:r>
              <a:rPr lang="en-US" sz="5000" b="1" dirty="0"/>
              <a:t>Utter. </a:t>
            </a:r>
          </a:p>
        </p:txBody>
      </p:sp>
      <p:sp>
        <p:nvSpPr>
          <p:cNvPr id="2" name="Rectangle 1"/>
          <p:cNvSpPr/>
          <p:nvPr/>
        </p:nvSpPr>
        <p:spPr>
          <a:xfrm>
            <a:off x="-28352" y="-5417"/>
            <a:ext cx="4035133" cy="6278642"/>
          </a:xfrm>
          <a:prstGeom prst="rect">
            <a:avLst/>
          </a:prstGeom>
        </p:spPr>
        <p:txBody>
          <a:bodyPr wrap="square">
            <a:spAutoFit/>
          </a:bodyPr>
          <a:lstStyle/>
          <a:p>
            <a:r>
              <a:rPr lang="en-CA" sz="4800" dirty="0" err="1"/>
              <a:t>በበፆታሆሙ</a:t>
            </a:r>
            <a:r>
              <a:rPr lang="en-CA" sz="4800" dirty="0"/>
              <a:t>፥ </a:t>
            </a:r>
            <a:r>
              <a:rPr lang="en-CA" sz="4800" dirty="0" err="1"/>
              <a:t>ይሴብሕዎ</a:t>
            </a:r>
            <a:endParaRPr lang="en-CA" sz="5200" dirty="0"/>
          </a:p>
          <a:p>
            <a:r>
              <a:rPr lang="en-CA" sz="5000" dirty="0" err="1" smtClean="0"/>
              <a:t>ለእግዚአብሔር</a:t>
            </a:r>
            <a:r>
              <a:rPr lang="en-CA" sz="5000" dirty="0" smtClean="0"/>
              <a:t> </a:t>
            </a:r>
            <a:r>
              <a:rPr lang="en-CA" sz="5000" dirty="0" err="1"/>
              <a:t>ለዘበስብሐተ</a:t>
            </a:r>
            <a:r>
              <a:rPr lang="en-CA" sz="5000" dirty="0"/>
              <a:t> </a:t>
            </a:r>
            <a:r>
              <a:rPr lang="en-CA" sz="5000" dirty="0" err="1"/>
              <a:t>ቅዱሳን</a:t>
            </a:r>
            <a:r>
              <a:rPr lang="en-CA" sz="5000" dirty="0"/>
              <a:t> </a:t>
            </a:r>
            <a:r>
              <a:rPr lang="en-CA" sz="5000" dirty="0" err="1"/>
              <a:t>ይሴባሕ</a:t>
            </a:r>
            <a:r>
              <a:rPr lang="en-CA" sz="5000" dirty="0" smtClean="0"/>
              <a:t>።</a:t>
            </a:r>
          </a:p>
          <a:p>
            <a:endParaRPr lang="en-CA" sz="5000" dirty="0"/>
          </a:p>
          <a:p>
            <a:r>
              <a:rPr lang="en-CA" sz="5200" dirty="0" err="1" smtClean="0">
                <a:solidFill>
                  <a:srgbClr val="92D050"/>
                </a:solidFill>
              </a:rPr>
              <a:t>ይ.ዲ</a:t>
            </a:r>
            <a:r>
              <a:rPr lang="sk-SK" sz="5200" dirty="0" smtClean="0">
                <a:solidFill>
                  <a:srgbClr val="92D050"/>
                </a:solidFill>
              </a:rPr>
              <a:t>. </a:t>
            </a:r>
            <a:endParaRPr lang="en-CA" sz="5200" dirty="0" smtClean="0">
              <a:solidFill>
                <a:srgbClr val="92D050"/>
              </a:solidFill>
            </a:endParaRPr>
          </a:p>
          <a:p>
            <a:r>
              <a:rPr lang="en-CA" sz="1400" dirty="0" smtClean="0">
                <a:solidFill>
                  <a:srgbClr val="FFC000"/>
                </a:solidFill>
              </a:rPr>
              <a:t>           ፲፯.</a:t>
            </a:r>
            <a:r>
              <a:rPr lang="en-US" altLang="en-US" sz="2000" dirty="0" smtClean="0">
                <a:latin typeface="Arial" charset="0"/>
              </a:rPr>
              <a:t> </a:t>
            </a:r>
            <a:r>
              <a:rPr lang="mr-IN" sz="5400" dirty="0" smtClean="0">
                <a:uFill>
                  <a:solidFill>
                    <a:srgbClr val="000000"/>
                  </a:solidFill>
                </a:uFill>
                <a:latin typeface="GeezTypeNet"/>
                <a:ea typeface="GeezTypeNet"/>
                <a:cs typeface="GeezTypeNet"/>
                <a:sym typeface="GeezTypeNet"/>
              </a:rPr>
              <a:t>…‘</a:t>
            </a:r>
            <a:r>
              <a:rPr lang="mr-IN" sz="5400" dirty="0">
                <a:uFill>
                  <a:solidFill>
                    <a:srgbClr val="000000"/>
                  </a:solidFill>
                </a:uFill>
                <a:latin typeface="GeezTypeNet"/>
                <a:ea typeface="GeezTypeNet"/>
                <a:cs typeface="GeezTypeNet"/>
                <a:sym typeface="GeezTypeNet"/>
              </a:rPr>
              <a:t>éQ„ê; </a:t>
            </a:r>
            <a:endParaRPr lang="en-CA" sz="5200" dirty="0"/>
          </a:p>
        </p:txBody>
      </p:sp>
    </p:spTree>
    <p:extLst>
      <p:ext uri="{BB962C8B-B14F-4D97-AF65-F5344CB8AC3E}">
        <p14:creationId xmlns:p14="http://schemas.microsoft.com/office/powerpoint/2010/main" val="877215403"/>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259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smtClean="0">
                <a:solidFill>
                  <a:srgbClr val="FFC000"/>
                </a:solidFill>
              </a:rPr>
              <a:t>18</a:t>
            </a:r>
            <a:r>
              <a:rPr lang="pt-BR" sz="1400" dirty="0">
                <a:solidFill>
                  <a:srgbClr val="FFC000"/>
                </a:solidFill>
              </a:rPr>
              <a:t>. </a:t>
            </a:r>
            <a:r>
              <a:rPr lang="pt-BR" sz="5400" dirty="0"/>
              <a:t>ቅዱስ </a:t>
            </a:r>
            <a:r>
              <a:rPr lang="pt-BR" sz="5400" dirty="0" smtClean="0"/>
              <a:t>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075381" y="11107"/>
            <a:ext cx="4190623" cy="6263253"/>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altLang="en-US" sz="1400" dirty="0" smtClean="0">
                <a:solidFill>
                  <a:srgbClr val="FFC000"/>
                </a:solidFill>
                <a:latin typeface="Arial" charset="0"/>
              </a:rPr>
              <a:t>18</a:t>
            </a:r>
            <a:r>
              <a:rPr lang="en-US" altLang="en-US" sz="1400" dirty="0">
                <a:solidFill>
                  <a:srgbClr val="FFC000"/>
                </a:solidFill>
                <a:latin typeface="Arial" charset="0"/>
              </a:rPr>
              <a:t>. </a:t>
            </a:r>
            <a:r>
              <a:rPr lang="en-US" sz="4400" dirty="0">
                <a:solidFill>
                  <a:schemeClr val="tx1">
                    <a:lumMod val="95000"/>
                  </a:schemeClr>
                </a:solidFill>
                <a:uFill>
                  <a:solidFill>
                    <a:srgbClr val="004DD6"/>
                  </a:solidFill>
                </a:uFill>
              </a:rPr>
              <a:t>Holy,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smtClean="0">
                <a:solidFill>
                  <a:srgbClr val="FFC000"/>
                </a:solidFill>
              </a:rPr>
              <a:t>፲፰</a:t>
            </a:r>
            <a:r>
              <a:rPr lang="pt-BR" sz="1400" dirty="0">
                <a:solidFill>
                  <a:srgbClr val="FFC000"/>
                </a:solidFill>
              </a:rPr>
              <a:t>. </a:t>
            </a:r>
            <a:r>
              <a:rPr lang="pt-BR" sz="5400" b="1" dirty="0"/>
              <a:t>ቅዱስ </a:t>
            </a:r>
            <a:r>
              <a:rPr lang="pt-BR" sz="5400" b="1" dirty="0" smtClean="0"/>
              <a:t>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815242051"/>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82550"/>
            <a:ext cx="4239599" cy="7017306"/>
          </a:xfrm>
          <a:prstGeom prst="rect">
            <a:avLst/>
          </a:prstGeom>
        </p:spPr>
        <p:txBody>
          <a:bodyPr wrap="square">
            <a:spAutoFit/>
          </a:bodyPr>
          <a:lstStyle/>
          <a:p>
            <a:r>
              <a:rPr lang="en-US" sz="4000" b="1" dirty="0" err="1" smtClean="0">
                <a:solidFill>
                  <a:srgbClr val="FF2600"/>
                </a:solidFill>
                <a:uFill>
                  <a:solidFill>
                    <a:srgbClr val="FF2600"/>
                  </a:solidFill>
                </a:uFill>
                <a:latin typeface="GeezTypeNet"/>
                <a:ea typeface="GeezTypeNet"/>
                <a:cs typeface="GeezTypeNet"/>
                <a:sym typeface="GeezTypeNet"/>
              </a:rPr>
              <a:t>ይ.ካ</a:t>
            </a:r>
            <a:r>
              <a:rPr lang="pt-BR" sz="4000" dirty="0" smtClean="0">
                <a:solidFill>
                  <a:srgbClr val="FF0000"/>
                </a:solidFill>
              </a:rPr>
              <a:t>. </a:t>
            </a:r>
            <a:r>
              <a:rPr lang="en-CA" sz="1400" dirty="0" smtClean="0">
                <a:solidFill>
                  <a:srgbClr val="FFC000"/>
                </a:solidFill>
              </a:rPr>
              <a:t>19</a:t>
            </a:r>
            <a:r>
              <a:rPr lang="en-CA" sz="1400" dirty="0">
                <a:solidFill>
                  <a:srgbClr val="FFC000"/>
                </a:solidFill>
              </a:rPr>
              <a:t>. </a:t>
            </a:r>
            <a:r>
              <a:rPr lang="en-CA" sz="4500" dirty="0" err="1"/>
              <a:t>ንሕናውን</a:t>
            </a:r>
            <a:r>
              <a:rPr lang="en-CA" sz="4500" dirty="0"/>
              <a:t> </a:t>
            </a:r>
            <a:r>
              <a:rPr lang="en-CA" sz="4500" dirty="0" err="1"/>
              <a:t>ምስኣቶም</a:t>
            </a:r>
            <a:r>
              <a:rPr lang="en-CA" sz="4500" dirty="0"/>
              <a:t> </a:t>
            </a:r>
            <a:r>
              <a:rPr lang="en-CA" sz="4500" dirty="0" err="1"/>
              <a:t>ኃቢርና</a:t>
            </a:r>
            <a:r>
              <a:rPr lang="en-CA" sz="4500" dirty="0"/>
              <a:t> </a:t>
            </a:r>
            <a:r>
              <a:rPr lang="en-CA" sz="4500" dirty="0" err="1"/>
              <a:t>ቅዱስ</a:t>
            </a:r>
            <a:r>
              <a:rPr lang="en-CA" sz="4500" dirty="0"/>
              <a:t> </a:t>
            </a:r>
            <a:r>
              <a:rPr lang="en-CA" sz="4500" dirty="0" err="1"/>
              <a:t>ቅዱስ</a:t>
            </a:r>
            <a:r>
              <a:rPr lang="en-CA" sz="4500" dirty="0"/>
              <a:t> </a:t>
            </a:r>
            <a:r>
              <a:rPr lang="en-CA" sz="4500" dirty="0" err="1"/>
              <a:t>ቅዱስ</a:t>
            </a:r>
            <a:r>
              <a:rPr lang="en-CA" sz="4500" dirty="0"/>
              <a:t> </a:t>
            </a:r>
            <a:r>
              <a:rPr lang="en-CA" sz="4500" dirty="0" err="1"/>
              <a:t>እግዚኣብሄር</a:t>
            </a:r>
            <a:r>
              <a:rPr lang="en-CA" sz="4500" dirty="0"/>
              <a:t> </a:t>
            </a:r>
            <a:r>
              <a:rPr lang="en-CA" sz="4500" dirty="0" err="1"/>
              <a:t>ንበል</a:t>
            </a:r>
            <a:r>
              <a:rPr lang="en-CA" sz="4500" dirty="0"/>
              <a:t>። </a:t>
            </a:r>
            <a:r>
              <a:rPr lang="en-CA" sz="4500" dirty="0" err="1"/>
              <a:t>ንስካ</a:t>
            </a:r>
            <a:r>
              <a:rPr lang="en-CA" sz="4500" dirty="0"/>
              <a:t> </a:t>
            </a:r>
            <a:r>
              <a:rPr lang="en-CA" sz="4500" dirty="0" err="1"/>
              <a:t>ብሓቂ</a:t>
            </a:r>
            <a:r>
              <a:rPr lang="en-CA" sz="4500" dirty="0"/>
              <a:t> </a:t>
            </a:r>
            <a:r>
              <a:rPr lang="en-CA" sz="4500" dirty="0" err="1"/>
              <a:t>ጐይታናን</a:t>
            </a:r>
            <a:r>
              <a:rPr lang="en-CA" sz="4500" dirty="0"/>
              <a:t> </a:t>
            </a:r>
            <a:r>
              <a:rPr lang="en-CA" sz="4500" dirty="0" err="1"/>
              <a:t>ኣምላኽናን</a:t>
            </a:r>
            <a:r>
              <a:rPr lang="en-CA" sz="4500" dirty="0"/>
              <a:t> </a:t>
            </a:r>
            <a:r>
              <a:rPr lang="en-CA" sz="4500" dirty="0" err="1"/>
              <a:t>መድኃኒናን</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ኢኻ</a:t>
            </a:r>
            <a:r>
              <a:rPr lang="en-CA" sz="4500" dirty="0"/>
              <a:t> ። </a:t>
            </a:r>
            <a:r>
              <a:rPr lang="en-CA" sz="4500" dirty="0" err="1"/>
              <a:t>ብቕድስናኻ</a:t>
            </a:r>
            <a:r>
              <a:rPr lang="en-CA" sz="4500" dirty="0"/>
              <a:t> </a:t>
            </a:r>
            <a:r>
              <a:rPr lang="en-CA" sz="4500" dirty="0" err="1"/>
              <a:t>ቕዱስ</a:t>
            </a:r>
            <a:r>
              <a:rPr lang="en-CA" sz="4500" dirty="0"/>
              <a:t>፥ </a:t>
            </a:r>
            <a:r>
              <a:rPr lang="en-CA" sz="4500" dirty="0" err="1"/>
              <a:t>ብልዕልናኻ</a:t>
            </a:r>
            <a:r>
              <a:rPr lang="en-CA" sz="4500" dirty="0"/>
              <a:t> </a:t>
            </a:r>
            <a:r>
              <a:rPr lang="en-CA" sz="4500" dirty="0" err="1"/>
              <a:t>ልዑል</a:t>
            </a:r>
            <a:r>
              <a:rPr lang="en-CA" sz="4500" dirty="0"/>
              <a:t>፥ </a:t>
            </a:r>
            <a:r>
              <a:rPr lang="en-CA" sz="4500" dirty="0" err="1"/>
              <a:t>ብጐይትነትካ</a:t>
            </a:r>
            <a:r>
              <a:rPr lang="en-CA" sz="4500" dirty="0"/>
              <a:t> </a:t>
            </a:r>
            <a:r>
              <a:rPr lang="en-CA" sz="4500" dirty="0" err="1"/>
              <a:t>ኽቡር</a:t>
            </a:r>
            <a:r>
              <a:rPr lang="en-CA" sz="4500" dirty="0" smtClean="0"/>
              <a:t>፥</a:t>
            </a:r>
            <a:endParaRPr lang="en-CA" sz="4500" dirty="0"/>
          </a:p>
        </p:txBody>
      </p:sp>
      <p:sp>
        <p:nvSpPr>
          <p:cNvPr id="20" name="Rectangle 19"/>
          <p:cNvSpPr/>
          <p:nvPr/>
        </p:nvSpPr>
        <p:spPr>
          <a:xfrm>
            <a:off x="8052450" y="-39651"/>
            <a:ext cx="4244501" cy="6740307"/>
          </a:xfrm>
          <a:prstGeom prst="rect">
            <a:avLst/>
          </a:prstGeom>
        </p:spPr>
        <p:txBody>
          <a:bodyPr wrap="square">
            <a:spAutoFit/>
          </a:bodyPr>
          <a:lstStyle/>
          <a:p>
            <a:pPr lvl="0" fontAlgn="base">
              <a:spcBef>
                <a:spcPct val="20000"/>
              </a:spcBef>
              <a:spcAft>
                <a:spcPct val="0"/>
              </a:spcAft>
            </a:pPr>
            <a:r>
              <a:rPr lang="en-US" sz="3600" b="1" dirty="0" smtClean="0">
                <a:solidFill>
                  <a:srgbClr val="FF0000"/>
                </a:solidFill>
              </a:rPr>
              <a:t>Priest:</a:t>
            </a:r>
            <a:r>
              <a:rPr lang="en-US" sz="3600" dirty="0" smtClean="0">
                <a:solidFill>
                  <a:srgbClr val="FF0000"/>
                </a:solidFill>
              </a:rPr>
              <a:t> </a:t>
            </a:r>
            <a:r>
              <a:rPr lang="en-US" altLang="en-US" sz="1400" dirty="0">
                <a:solidFill>
                  <a:srgbClr val="FFC000"/>
                </a:solidFill>
                <a:latin typeface="Arial" charset="0"/>
              </a:rPr>
              <a:t>19. </a:t>
            </a:r>
            <a:r>
              <a:rPr lang="en-US" altLang="en-US" sz="3600" dirty="0" smtClean="0">
                <a:latin typeface="Arial" charset="0"/>
              </a:rPr>
              <a:t>Let </a:t>
            </a:r>
            <a:r>
              <a:rPr lang="en-US" altLang="en-US" sz="3600" dirty="0">
                <a:latin typeface="Arial" charset="0"/>
              </a:rPr>
              <a:t>us also say together </a:t>
            </a:r>
            <a:r>
              <a:rPr lang="en-US" altLang="en-US" sz="3600" dirty="0" smtClean="0">
                <a:latin typeface="Arial" charset="0"/>
              </a:rPr>
              <a:t>with them</a:t>
            </a:r>
            <a:r>
              <a:rPr lang="en-US" altLang="en-US" sz="3600" dirty="0">
                <a:latin typeface="Arial" charset="0"/>
              </a:rPr>
              <a:t>, Holy, holy, holy, Lord, Thou art </a:t>
            </a:r>
            <a:r>
              <a:rPr lang="en-US" altLang="en-US" sz="3600" dirty="0" smtClean="0">
                <a:latin typeface="Arial" charset="0"/>
              </a:rPr>
              <a:t>truly our </a:t>
            </a:r>
            <a:r>
              <a:rPr lang="en-US" altLang="en-US" sz="3600" dirty="0">
                <a:latin typeface="Arial" charset="0"/>
              </a:rPr>
              <a:t>Lord, God, and </a:t>
            </a:r>
            <a:r>
              <a:rPr lang="en-US" altLang="en-US" sz="3600" dirty="0" err="1">
                <a:latin typeface="Arial" charset="0"/>
              </a:rPr>
              <a:t>Saviour</a:t>
            </a:r>
            <a:r>
              <a:rPr lang="en-US" altLang="en-US" sz="3600" dirty="0">
                <a:latin typeface="Arial" charset="0"/>
              </a:rPr>
              <a:t> Jesus </a:t>
            </a:r>
            <a:r>
              <a:rPr lang="en-US" altLang="en-US" sz="3600" dirty="0" smtClean="0">
                <a:latin typeface="Arial" charset="0"/>
              </a:rPr>
              <a:t>Christ, holy </a:t>
            </a:r>
            <a:r>
              <a:rPr lang="en-US" altLang="en-US" sz="3600" dirty="0">
                <a:latin typeface="Arial" charset="0"/>
              </a:rPr>
              <a:t>in Thy holiness, great in Thy </a:t>
            </a:r>
            <a:r>
              <a:rPr lang="en-US" altLang="en-US" sz="3600" dirty="0" smtClean="0">
                <a:latin typeface="Arial" charset="0"/>
              </a:rPr>
              <a:t>greatness, praised </a:t>
            </a:r>
            <a:r>
              <a:rPr lang="en-US" altLang="en-US" sz="3600" dirty="0">
                <a:latin typeface="Arial" charset="0"/>
              </a:rPr>
              <a:t>in Thy thanksgiving and </a:t>
            </a:r>
            <a:r>
              <a:rPr lang="en-US" altLang="en-US" sz="3600" dirty="0" smtClean="0">
                <a:latin typeface="Arial" charset="0"/>
              </a:rPr>
              <a:t>glorified with the</a:t>
            </a:r>
            <a:endParaRPr lang="en-US" altLang="en-US" sz="3600" dirty="0">
              <a:latin typeface="Arial" charset="0"/>
            </a:endParaRPr>
          </a:p>
        </p:txBody>
      </p:sp>
      <p:sp>
        <p:nvSpPr>
          <p:cNvPr id="2" name="Rectangle 1"/>
          <p:cNvSpPr/>
          <p:nvPr/>
        </p:nvSpPr>
        <p:spPr>
          <a:xfrm>
            <a:off x="0" y="-101548"/>
            <a:ext cx="4084320" cy="7017306"/>
          </a:xfrm>
          <a:prstGeom prst="rect">
            <a:avLst/>
          </a:prstGeom>
        </p:spPr>
        <p:txBody>
          <a:bodyPr wrap="square">
            <a:spAutoFit/>
          </a:bodyPr>
          <a:lstStyle/>
          <a:p>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 </a:t>
            </a:r>
            <a:r>
              <a:rPr lang="en-CA" sz="1400" dirty="0" smtClean="0">
                <a:solidFill>
                  <a:srgbClr val="FFC000"/>
                </a:solidFill>
              </a:rPr>
              <a:t>፲፱</a:t>
            </a:r>
            <a:r>
              <a:rPr lang="ti-ET" sz="1400" dirty="0">
                <a:solidFill>
                  <a:srgbClr val="FFC000"/>
                </a:solidFill>
              </a:rPr>
              <a:t>. </a:t>
            </a:r>
            <a:r>
              <a:rPr lang="en-CA" sz="4500" dirty="0" err="1"/>
              <a:t>ወንሕነኒ</a:t>
            </a:r>
            <a:r>
              <a:rPr lang="en-CA" sz="4500" dirty="0"/>
              <a:t> </a:t>
            </a:r>
            <a:r>
              <a:rPr lang="en-CA" sz="4500" dirty="0" err="1"/>
              <a:t>ንበል</a:t>
            </a:r>
            <a:r>
              <a:rPr lang="en-CA" sz="4500" dirty="0"/>
              <a:t> </a:t>
            </a:r>
            <a:r>
              <a:rPr lang="en-CA" sz="4500" dirty="0" err="1"/>
              <a:t>ምስሌሆሙ</a:t>
            </a:r>
            <a:r>
              <a:rPr lang="en-CA" sz="4500" dirty="0"/>
              <a:t> </a:t>
            </a:r>
            <a:r>
              <a:rPr lang="en-CA" sz="4500" dirty="0" err="1"/>
              <a:t>ኅቡረ</a:t>
            </a:r>
            <a:r>
              <a:rPr lang="en-CA" sz="4500" dirty="0"/>
              <a:t> </a:t>
            </a:r>
            <a:r>
              <a:rPr lang="en-CA" sz="4500" dirty="0" err="1"/>
              <a:t>ቅዱስ</a:t>
            </a:r>
            <a:r>
              <a:rPr lang="en-CA" sz="4500" dirty="0"/>
              <a:t> </a:t>
            </a:r>
            <a:r>
              <a:rPr lang="en-CA" sz="4500" dirty="0" err="1"/>
              <a:t>ቅዱስ</a:t>
            </a:r>
            <a:r>
              <a:rPr lang="en-CA" sz="4500" dirty="0"/>
              <a:t> </a:t>
            </a:r>
            <a:r>
              <a:rPr lang="en-CA" sz="4500" dirty="0" err="1"/>
              <a:t>ቅዱስ</a:t>
            </a:r>
            <a:r>
              <a:rPr lang="en-CA" sz="4500" dirty="0"/>
              <a:t> </a:t>
            </a:r>
            <a:r>
              <a:rPr lang="en-CA" sz="4500" dirty="0" err="1"/>
              <a:t>እግዚአብሔር</a:t>
            </a:r>
            <a:r>
              <a:rPr lang="en-CA" sz="4500" dirty="0"/>
              <a:t> </a:t>
            </a:r>
            <a:r>
              <a:rPr lang="en-CA" sz="4500" dirty="0" err="1"/>
              <a:t>አንተ</a:t>
            </a:r>
            <a:r>
              <a:rPr lang="en-CA" sz="4500" dirty="0"/>
              <a:t> </a:t>
            </a:r>
            <a:r>
              <a:rPr lang="en-CA" sz="4500" dirty="0" err="1"/>
              <a:t>በአማን</a:t>
            </a:r>
            <a:r>
              <a:rPr lang="en-CA" sz="4500" dirty="0"/>
              <a:t> </a:t>
            </a:r>
            <a:r>
              <a:rPr lang="en-CA" sz="4500" dirty="0" err="1"/>
              <a:t>እግዚእነ</a:t>
            </a:r>
            <a:r>
              <a:rPr lang="en-CA" sz="4500" dirty="0"/>
              <a:t> </a:t>
            </a:r>
            <a:r>
              <a:rPr lang="en-CA" sz="4500" dirty="0" err="1"/>
              <a:t>ወአምላክነ</a:t>
            </a:r>
            <a:r>
              <a:rPr lang="en-CA" sz="4500" dirty="0"/>
              <a:t> </a:t>
            </a:r>
            <a:r>
              <a:rPr lang="en-CA" sz="4500" dirty="0" err="1"/>
              <a:t>ወመድኃኒነ</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ቅዱስ</a:t>
            </a:r>
            <a:r>
              <a:rPr lang="en-CA" sz="4500" dirty="0"/>
              <a:t> </a:t>
            </a:r>
            <a:r>
              <a:rPr lang="en-CA" sz="4500" dirty="0" err="1"/>
              <a:t>በቅድሳቲከ</a:t>
            </a:r>
            <a:r>
              <a:rPr lang="en-CA" sz="4500" dirty="0"/>
              <a:t>፥ </a:t>
            </a:r>
            <a:r>
              <a:rPr lang="en-CA" sz="4500" dirty="0" err="1"/>
              <a:t>ልዑል</a:t>
            </a:r>
            <a:r>
              <a:rPr lang="en-CA" sz="4500" dirty="0"/>
              <a:t> </a:t>
            </a:r>
            <a:r>
              <a:rPr lang="en-CA" sz="4500" dirty="0" err="1"/>
              <a:t>ብልዕልናከ</a:t>
            </a:r>
            <a:r>
              <a:rPr lang="en-CA" sz="4500" dirty="0"/>
              <a:t>፥ </a:t>
            </a:r>
            <a:r>
              <a:rPr lang="en-CA" sz="4500" dirty="0" err="1" smtClean="0"/>
              <a:t>ወእኩት</a:t>
            </a:r>
            <a:endParaRPr lang="en-CA" sz="4500" dirty="0"/>
          </a:p>
        </p:txBody>
      </p:sp>
    </p:spTree>
    <p:extLst>
      <p:ext uri="{BB962C8B-B14F-4D97-AF65-F5344CB8AC3E}">
        <p14:creationId xmlns:p14="http://schemas.microsoft.com/office/powerpoint/2010/main" val="350942465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82550"/>
            <a:ext cx="4239599" cy="7709803"/>
          </a:xfrm>
          <a:prstGeom prst="rect">
            <a:avLst/>
          </a:prstGeom>
        </p:spPr>
        <p:txBody>
          <a:bodyPr wrap="square">
            <a:spAutoFit/>
          </a:bodyPr>
          <a:lstStyle/>
          <a:p>
            <a:r>
              <a:rPr lang="en-CA" sz="4500" dirty="0" err="1" smtClean="0"/>
              <a:t>ብምስጋና</a:t>
            </a:r>
            <a:r>
              <a:rPr lang="en-CA" sz="4500" dirty="0" smtClean="0"/>
              <a:t> </a:t>
            </a:r>
            <a:r>
              <a:rPr lang="en-CA" sz="4500" dirty="0" err="1"/>
              <a:t>ቕዱሳን</a:t>
            </a:r>
            <a:r>
              <a:rPr lang="en-CA" sz="4500" dirty="0"/>
              <a:t> </a:t>
            </a:r>
            <a:r>
              <a:rPr lang="en-CA" sz="4500" dirty="0" err="1"/>
              <a:t>ምላእክትኻ</a:t>
            </a:r>
            <a:r>
              <a:rPr lang="en-CA" sz="4500" dirty="0"/>
              <a:t> </a:t>
            </a:r>
            <a:r>
              <a:rPr lang="en-CA" sz="4500" dirty="0" err="1"/>
              <a:t>ምስጉን</a:t>
            </a:r>
            <a:r>
              <a:rPr lang="en-CA" sz="4500" dirty="0"/>
              <a:t> </a:t>
            </a:r>
            <a:r>
              <a:rPr lang="en-CA" sz="4500" dirty="0" err="1"/>
              <a:t>ኢኻ</a:t>
            </a:r>
            <a:r>
              <a:rPr lang="en-CA" sz="4500" dirty="0"/>
              <a:t>።</a:t>
            </a:r>
          </a:p>
          <a:p>
            <a:r>
              <a:rPr lang="en-CA" sz="1400" dirty="0" smtClean="0">
                <a:solidFill>
                  <a:srgbClr val="FFC000"/>
                </a:solidFill>
              </a:rPr>
              <a:t>20.</a:t>
            </a:r>
            <a:r>
              <a:rPr lang="en-CA" sz="4500" dirty="0" smtClean="0"/>
              <a:t> </a:t>
            </a:r>
            <a:r>
              <a:rPr lang="en-CA" sz="4500" dirty="0"/>
              <a:t>ኦ </a:t>
            </a:r>
            <a:r>
              <a:rPr lang="en-CA" sz="4500" dirty="0" err="1"/>
              <a:t>ጐይታ</a:t>
            </a:r>
            <a:r>
              <a:rPr lang="en-CA" sz="4500" dirty="0"/>
              <a:t>፥ </a:t>
            </a:r>
            <a:r>
              <a:rPr lang="en-CA" sz="4500" dirty="0" err="1" smtClean="0"/>
              <a:t>እቲ</a:t>
            </a:r>
            <a:r>
              <a:rPr lang="en-CA" sz="4500" dirty="0" smtClean="0"/>
              <a:t> </a:t>
            </a:r>
            <a:r>
              <a:rPr lang="en-CA" sz="4500" dirty="0" err="1"/>
              <a:t>ዘወለደካ</a:t>
            </a:r>
            <a:r>
              <a:rPr lang="en-CA" sz="4500" dirty="0"/>
              <a:t> </a:t>
            </a:r>
            <a:r>
              <a:rPr lang="en-CA" sz="2000" dirty="0">
                <a:solidFill>
                  <a:srgbClr val="FFC000"/>
                </a:solidFill>
              </a:rPr>
              <a:t>(</a:t>
            </a:r>
            <a:r>
              <a:rPr lang="en-CA" sz="2000" dirty="0" err="1" smtClean="0">
                <a:solidFill>
                  <a:srgbClr val="FFC000"/>
                </a:solidFill>
              </a:rPr>
              <a:t>ኣብ</a:t>
            </a:r>
            <a:r>
              <a:rPr lang="en-CA" sz="2000" dirty="0" smtClean="0">
                <a:solidFill>
                  <a:srgbClr val="FFC000"/>
                </a:solidFill>
              </a:rPr>
              <a:t>)  </a:t>
            </a:r>
            <a:r>
              <a:rPr lang="en-CA" sz="4500" dirty="0" err="1" smtClean="0"/>
              <a:t>ብመልክ</a:t>
            </a:r>
            <a:endParaRPr lang="en-CA" sz="4500" dirty="0" smtClean="0"/>
          </a:p>
          <a:p>
            <a:r>
              <a:rPr lang="en-CA" sz="4500" dirty="0" err="1" smtClean="0"/>
              <a:t>ዕን</a:t>
            </a:r>
            <a:r>
              <a:rPr lang="en-CA" sz="4500" dirty="0" smtClean="0"/>
              <a:t> </a:t>
            </a:r>
            <a:r>
              <a:rPr lang="en-CA" sz="4500" dirty="0" err="1"/>
              <a:t>ብብርሃንን</a:t>
            </a:r>
            <a:r>
              <a:rPr lang="en-CA" sz="4500" dirty="0"/>
              <a:t> </a:t>
            </a:r>
            <a:r>
              <a:rPr lang="en-CA" sz="4500" dirty="0" err="1"/>
              <a:t>ንኣኻ</a:t>
            </a:r>
            <a:r>
              <a:rPr lang="en-CA" sz="4500" dirty="0"/>
              <a:t> </a:t>
            </a:r>
            <a:r>
              <a:rPr lang="en-CA" sz="4500" dirty="0" err="1"/>
              <a:t>ይመስል</a:t>
            </a:r>
            <a:r>
              <a:rPr lang="en-CA" sz="4500" dirty="0"/>
              <a:t>፥ </a:t>
            </a:r>
            <a:r>
              <a:rPr lang="en-CA" sz="4500" dirty="0" err="1"/>
              <a:t>ንስኻ</a:t>
            </a:r>
            <a:r>
              <a:rPr lang="en-CA" sz="4500" dirty="0"/>
              <a:t> </a:t>
            </a:r>
            <a:r>
              <a:rPr lang="en-CA" sz="4500" dirty="0" err="1"/>
              <a:t>ኸኣ</a:t>
            </a:r>
            <a:r>
              <a:rPr lang="en-CA" sz="4500" dirty="0"/>
              <a:t> </a:t>
            </a:r>
            <a:r>
              <a:rPr lang="en-CA" sz="4500" dirty="0" err="1"/>
              <a:t>ኻብ</a:t>
            </a:r>
            <a:r>
              <a:rPr lang="en-CA" sz="4500" dirty="0"/>
              <a:t> </a:t>
            </a:r>
            <a:r>
              <a:rPr lang="en-CA" sz="4500" dirty="0" err="1"/>
              <a:t>ኣቦኻ</a:t>
            </a:r>
            <a:r>
              <a:rPr lang="en-CA" sz="4500" dirty="0"/>
              <a:t> </a:t>
            </a:r>
            <a:r>
              <a:rPr lang="en-CA" sz="4500" dirty="0" err="1"/>
              <a:t>ዝ</a:t>
            </a:r>
            <a:r>
              <a:rPr lang="en-CA" sz="4500" dirty="0" err="1" smtClean="0"/>
              <a:t>ተለኣኽካ</a:t>
            </a:r>
            <a:r>
              <a:rPr lang="en-CA" sz="4500" dirty="0" smtClean="0"/>
              <a:t> </a:t>
            </a:r>
            <a:r>
              <a:rPr lang="en-CA" sz="4500" dirty="0" err="1"/>
              <a:t>ኢኻ</a:t>
            </a:r>
            <a:r>
              <a:rPr lang="en-CA" sz="4500" dirty="0"/>
              <a:t>። </a:t>
            </a:r>
            <a:r>
              <a:rPr lang="en-CA" sz="4500" dirty="0" err="1" smtClean="0"/>
              <a:t>ካብ</a:t>
            </a:r>
            <a:r>
              <a:rPr lang="en-CA" sz="4500" dirty="0" smtClean="0"/>
              <a:t> </a:t>
            </a:r>
            <a:r>
              <a:rPr lang="en-CA" sz="4500" dirty="0" err="1"/>
              <a:t>ፈልፋሊ</a:t>
            </a:r>
            <a:r>
              <a:rPr lang="en-CA" sz="4500" dirty="0"/>
              <a:t> </a:t>
            </a:r>
            <a:r>
              <a:rPr lang="en-CA" sz="4500" dirty="0" err="1" smtClean="0"/>
              <a:t>ዓይኒ</a:t>
            </a:r>
            <a:r>
              <a:rPr lang="en-CA" sz="4500" dirty="0" smtClean="0"/>
              <a:t> </a:t>
            </a:r>
            <a:r>
              <a:rPr lang="en-CA" sz="4500" dirty="0" err="1"/>
              <a:t>ማይ</a:t>
            </a:r>
            <a:r>
              <a:rPr lang="en-CA" sz="4500" dirty="0"/>
              <a:t> </a:t>
            </a:r>
            <a:r>
              <a:rPr lang="en-CA" sz="4500" dirty="0" smtClean="0"/>
              <a:t>፥</a:t>
            </a:r>
          </a:p>
          <a:p>
            <a:r>
              <a:rPr lang="en-CA" sz="4500" dirty="0" smtClean="0"/>
              <a:t>።</a:t>
            </a:r>
            <a:endParaRPr lang="en-CA" sz="4500" dirty="0"/>
          </a:p>
        </p:txBody>
      </p:sp>
      <p:sp>
        <p:nvSpPr>
          <p:cNvPr id="20" name="Rectangle 19"/>
          <p:cNvSpPr/>
          <p:nvPr/>
        </p:nvSpPr>
        <p:spPr>
          <a:xfrm>
            <a:off x="8052450" y="-39651"/>
            <a:ext cx="4057635" cy="6875728"/>
          </a:xfrm>
          <a:prstGeom prst="rect">
            <a:avLst/>
          </a:prstGeom>
        </p:spPr>
        <p:txBody>
          <a:bodyPr wrap="square">
            <a:spAutoFit/>
          </a:bodyPr>
          <a:lstStyle/>
          <a:p>
            <a:pPr lvl="0" fontAlgn="base">
              <a:spcBef>
                <a:spcPct val="20000"/>
              </a:spcBef>
              <a:spcAft>
                <a:spcPct val="0"/>
              </a:spcAft>
            </a:pPr>
            <a:r>
              <a:rPr lang="en-US" altLang="en-US" sz="3800" dirty="0" smtClean="0">
                <a:latin typeface="Arial" charset="0"/>
              </a:rPr>
              <a:t>glory </a:t>
            </a:r>
            <a:r>
              <a:rPr lang="en-US" altLang="en-US" sz="3800" dirty="0">
                <a:latin typeface="Arial" charset="0"/>
              </a:rPr>
              <a:t>of Thy holy angels.</a:t>
            </a:r>
          </a:p>
          <a:p>
            <a:pPr lvl="0" fontAlgn="base">
              <a:spcBef>
                <a:spcPct val="20000"/>
              </a:spcBef>
              <a:spcAft>
                <a:spcPct val="0"/>
              </a:spcAft>
            </a:pPr>
            <a:r>
              <a:rPr lang="en-US" altLang="en-US" sz="1400" dirty="0">
                <a:solidFill>
                  <a:srgbClr val="FFC000"/>
                </a:solidFill>
                <a:latin typeface="Arial" charset="0"/>
              </a:rPr>
              <a:t>20. </a:t>
            </a:r>
            <a:r>
              <a:rPr lang="en-US" altLang="en-US" sz="3800" dirty="0">
                <a:latin typeface="Arial" charset="0"/>
              </a:rPr>
              <a:t>O Lord, </a:t>
            </a:r>
            <a:endParaRPr lang="en-US" altLang="en-US" sz="3800" dirty="0" smtClean="0">
              <a:latin typeface="Arial" charset="0"/>
            </a:endParaRPr>
          </a:p>
          <a:p>
            <a:pPr lvl="0" fontAlgn="base">
              <a:spcBef>
                <a:spcPct val="20000"/>
              </a:spcBef>
              <a:spcAft>
                <a:spcPct val="0"/>
              </a:spcAft>
            </a:pPr>
            <a:r>
              <a:rPr lang="en-US" altLang="en-US" sz="3800" dirty="0" smtClean="0">
                <a:latin typeface="Arial" charset="0"/>
              </a:rPr>
              <a:t>He </a:t>
            </a:r>
            <a:r>
              <a:rPr lang="en-US" altLang="en-US" sz="3800" dirty="0">
                <a:latin typeface="Arial" charset="0"/>
              </a:rPr>
              <a:t>Who begot Thee resembles Thee in image and appearance, </a:t>
            </a:r>
            <a:r>
              <a:rPr lang="en-US" altLang="en-US" sz="3800" dirty="0" smtClean="0">
                <a:latin typeface="Arial" charset="0"/>
              </a:rPr>
              <a:t>Thou was </a:t>
            </a:r>
            <a:r>
              <a:rPr lang="en-US" altLang="en-US" sz="3800" dirty="0">
                <a:latin typeface="Arial" charset="0"/>
              </a:rPr>
              <a:t>sent by Thy Father, and Thou art </a:t>
            </a:r>
            <a:r>
              <a:rPr lang="en-US" altLang="en-US" sz="3800" dirty="0" smtClean="0">
                <a:latin typeface="Arial" charset="0"/>
              </a:rPr>
              <a:t>a spring,</a:t>
            </a:r>
          </a:p>
          <a:p>
            <a:pPr lvl="0" fontAlgn="base">
              <a:spcBef>
                <a:spcPct val="20000"/>
              </a:spcBef>
              <a:spcAft>
                <a:spcPct val="0"/>
              </a:spcAft>
            </a:pPr>
            <a:r>
              <a:rPr lang="en-US" altLang="en-US" sz="3800" dirty="0" smtClean="0">
                <a:latin typeface="Arial" charset="0"/>
              </a:rPr>
              <a:t> </a:t>
            </a:r>
            <a:r>
              <a:rPr lang="en-US" altLang="en-US" sz="3800" dirty="0">
                <a:latin typeface="Arial" charset="0"/>
              </a:rPr>
              <a:t>from the spring, </a:t>
            </a:r>
            <a:endParaRPr lang="en-US" altLang="en-US" sz="3600" dirty="0">
              <a:latin typeface="Arial" charset="0"/>
            </a:endParaRPr>
          </a:p>
        </p:txBody>
      </p:sp>
      <p:sp>
        <p:nvSpPr>
          <p:cNvPr id="2" name="Rectangle 1"/>
          <p:cNvSpPr/>
          <p:nvPr/>
        </p:nvSpPr>
        <p:spPr>
          <a:xfrm>
            <a:off x="0" y="-101548"/>
            <a:ext cx="4084320" cy="6601807"/>
          </a:xfrm>
          <a:prstGeom prst="rect">
            <a:avLst/>
          </a:prstGeom>
        </p:spPr>
        <p:txBody>
          <a:bodyPr wrap="square">
            <a:spAutoFit/>
          </a:bodyPr>
          <a:lstStyle/>
          <a:p>
            <a:r>
              <a:rPr lang="en-CA" sz="4700" dirty="0" err="1" smtClean="0"/>
              <a:t>በአኰቴትከ</a:t>
            </a:r>
            <a:r>
              <a:rPr lang="en-CA" sz="4700" dirty="0"/>
              <a:t>፥ </a:t>
            </a:r>
            <a:r>
              <a:rPr lang="en-CA" sz="4700" dirty="0" err="1"/>
              <a:t>ወስቡሕ</a:t>
            </a:r>
            <a:r>
              <a:rPr lang="en-CA" sz="4700" dirty="0"/>
              <a:t> </a:t>
            </a:r>
            <a:r>
              <a:rPr lang="en-CA" sz="4700" dirty="0" err="1"/>
              <a:t>አንተ</a:t>
            </a:r>
            <a:r>
              <a:rPr lang="en-CA" sz="4700" dirty="0"/>
              <a:t> </a:t>
            </a:r>
            <a:r>
              <a:rPr lang="en-CA" sz="4700" dirty="0" err="1"/>
              <a:t>በስብሐተ</a:t>
            </a:r>
            <a:r>
              <a:rPr lang="en-CA" sz="4700" dirty="0"/>
              <a:t> </a:t>
            </a:r>
            <a:r>
              <a:rPr lang="en-CA" sz="4700" dirty="0" err="1"/>
              <a:t>ቅዱሳን</a:t>
            </a:r>
            <a:r>
              <a:rPr lang="en-CA" sz="4700" dirty="0"/>
              <a:t> </a:t>
            </a:r>
            <a:r>
              <a:rPr lang="en-CA" sz="4700" dirty="0" err="1"/>
              <a:t>መላእክቲከ</a:t>
            </a:r>
            <a:r>
              <a:rPr lang="en-CA" sz="4700" dirty="0"/>
              <a:t>።</a:t>
            </a:r>
          </a:p>
          <a:p>
            <a:r>
              <a:rPr lang="en-CA" sz="1400" dirty="0" smtClean="0">
                <a:solidFill>
                  <a:srgbClr val="FFC000"/>
                </a:solidFill>
              </a:rPr>
              <a:t>፳.   </a:t>
            </a:r>
            <a:r>
              <a:rPr lang="en-CA" sz="4700" dirty="0" smtClean="0"/>
              <a:t>ኦ </a:t>
            </a:r>
            <a:r>
              <a:rPr lang="en-CA" sz="4700" dirty="0" err="1"/>
              <a:t>እግዚኦ</a:t>
            </a:r>
            <a:r>
              <a:rPr lang="en-CA" sz="4700" dirty="0"/>
              <a:t> </a:t>
            </a:r>
            <a:r>
              <a:rPr lang="en-CA" sz="4700" dirty="0" err="1"/>
              <a:t>ኪያከ</a:t>
            </a:r>
            <a:r>
              <a:rPr lang="en-CA" sz="4700" dirty="0"/>
              <a:t> </a:t>
            </a:r>
            <a:r>
              <a:rPr lang="en-CA" sz="4700" dirty="0" err="1"/>
              <a:t>ይመስል</a:t>
            </a:r>
            <a:r>
              <a:rPr lang="en-CA" sz="4700" dirty="0"/>
              <a:t> </a:t>
            </a:r>
            <a:r>
              <a:rPr lang="en-CA" sz="4700" dirty="0" err="1"/>
              <a:t>በአርአያ</a:t>
            </a:r>
            <a:r>
              <a:rPr lang="en-CA" sz="4700" dirty="0"/>
              <a:t> </a:t>
            </a:r>
            <a:r>
              <a:rPr lang="en-CA" sz="4700" dirty="0" err="1"/>
              <a:t>ወበፀዳል</a:t>
            </a:r>
            <a:r>
              <a:rPr lang="en-CA" sz="4700" dirty="0"/>
              <a:t> </a:t>
            </a:r>
            <a:r>
              <a:rPr lang="en-CA" sz="4700" dirty="0" err="1"/>
              <a:t>ዘወለደከ</a:t>
            </a:r>
            <a:r>
              <a:rPr lang="en-CA" sz="4700" dirty="0"/>
              <a:t> </a:t>
            </a:r>
            <a:r>
              <a:rPr lang="en-CA" sz="4700" dirty="0" err="1"/>
              <a:t>ወፍንው</a:t>
            </a:r>
            <a:r>
              <a:rPr lang="en-CA" sz="4700" dirty="0"/>
              <a:t> </a:t>
            </a:r>
            <a:r>
              <a:rPr lang="en-CA" sz="4700" dirty="0" err="1"/>
              <a:t>አንተ</a:t>
            </a:r>
            <a:r>
              <a:rPr lang="en-CA" sz="4700" dirty="0"/>
              <a:t> </a:t>
            </a:r>
            <a:r>
              <a:rPr lang="en-CA" sz="4700" dirty="0" err="1"/>
              <a:t>እምኀቤሁ</a:t>
            </a:r>
            <a:r>
              <a:rPr lang="en-CA" sz="4700" dirty="0"/>
              <a:t> </a:t>
            </a:r>
            <a:r>
              <a:rPr lang="en-CA" sz="4700" dirty="0" err="1" smtClean="0"/>
              <a:t>ለአቡከ</a:t>
            </a:r>
            <a:r>
              <a:rPr lang="en-CA" sz="4700" dirty="0" smtClean="0"/>
              <a:t> </a:t>
            </a:r>
          </a:p>
        </p:txBody>
      </p:sp>
    </p:spTree>
    <p:extLst>
      <p:ext uri="{BB962C8B-B14F-4D97-AF65-F5344CB8AC3E}">
        <p14:creationId xmlns:p14="http://schemas.microsoft.com/office/powerpoint/2010/main" val="880688427"/>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521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62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82550"/>
            <a:ext cx="4239599" cy="7017306"/>
          </a:xfrm>
          <a:prstGeom prst="rect">
            <a:avLst/>
          </a:prstGeom>
        </p:spPr>
        <p:txBody>
          <a:bodyPr wrap="square">
            <a:spAutoFit/>
          </a:bodyPr>
          <a:lstStyle/>
          <a:p>
            <a:r>
              <a:rPr lang="en-CA" sz="4500" dirty="0" err="1" smtClean="0"/>
              <a:t>ካብ</a:t>
            </a:r>
            <a:r>
              <a:rPr lang="en-CA" sz="4500" dirty="0" smtClean="0"/>
              <a:t> </a:t>
            </a:r>
            <a:r>
              <a:rPr lang="en-CA" sz="4500" dirty="0" err="1"/>
              <a:t>ኣርያም</a:t>
            </a:r>
            <a:r>
              <a:rPr lang="en-CA" sz="4500" dirty="0"/>
              <a:t> </a:t>
            </a:r>
            <a:r>
              <a:rPr lang="en-CA" sz="4500" dirty="0" err="1"/>
              <a:t>ዝወሓዘ</a:t>
            </a:r>
            <a:r>
              <a:rPr lang="en-CA" sz="4500" dirty="0"/>
              <a:t> </a:t>
            </a:r>
            <a:r>
              <a:rPr lang="en-CA" sz="4500" dirty="0" err="1"/>
              <a:t>ዓይኒ</a:t>
            </a:r>
            <a:r>
              <a:rPr lang="en-CA" sz="4500" dirty="0"/>
              <a:t> </a:t>
            </a:r>
            <a:r>
              <a:rPr lang="en-CA" sz="4500" dirty="0" err="1"/>
              <a:t>ማይ</a:t>
            </a:r>
            <a:r>
              <a:rPr lang="en-CA" sz="4500" dirty="0"/>
              <a:t> </a:t>
            </a:r>
            <a:r>
              <a:rPr lang="en-CA" sz="4500" dirty="0" err="1"/>
              <a:t>ኢኻ</a:t>
            </a:r>
            <a:r>
              <a:rPr lang="en-CA" sz="4500" dirty="0"/>
              <a:t>።</a:t>
            </a:r>
          </a:p>
          <a:p>
            <a:r>
              <a:rPr lang="en-CA" sz="1400" dirty="0">
                <a:solidFill>
                  <a:srgbClr val="FFC000"/>
                </a:solidFill>
              </a:rPr>
              <a:t>21. </a:t>
            </a:r>
            <a:r>
              <a:rPr lang="en-CA" sz="4500" dirty="0" err="1"/>
              <a:t>ሰማያትን</a:t>
            </a:r>
            <a:r>
              <a:rPr lang="en-CA" sz="4500" dirty="0"/>
              <a:t> </a:t>
            </a:r>
            <a:r>
              <a:rPr lang="en-CA" sz="4500" dirty="0" err="1"/>
              <a:t>ምድርን</a:t>
            </a:r>
            <a:r>
              <a:rPr lang="en-CA" sz="4500" dirty="0"/>
              <a:t> </a:t>
            </a:r>
            <a:r>
              <a:rPr lang="en-CA" sz="4500" dirty="0" err="1"/>
              <a:t>ዝፈጠረ</a:t>
            </a:r>
            <a:r>
              <a:rPr lang="en-CA" sz="4500" dirty="0"/>
              <a:t> </a:t>
            </a:r>
            <a:r>
              <a:rPr lang="en-CA" sz="4500" dirty="0" err="1"/>
              <a:t>ካብ</a:t>
            </a:r>
            <a:r>
              <a:rPr lang="en-CA" sz="4500" dirty="0"/>
              <a:t> </a:t>
            </a:r>
            <a:r>
              <a:rPr lang="en-CA" sz="4500" dirty="0" err="1"/>
              <a:t>ኣብ</a:t>
            </a:r>
            <a:r>
              <a:rPr lang="en-CA" sz="4500" dirty="0"/>
              <a:t> </a:t>
            </a:r>
            <a:r>
              <a:rPr lang="en-CA" sz="4500" dirty="0" err="1"/>
              <a:t>ዘይብተኽ</a:t>
            </a:r>
            <a:r>
              <a:rPr lang="en-CA" sz="4500" dirty="0"/>
              <a:t> </a:t>
            </a:r>
            <a:r>
              <a:rPr lang="en-CA" sz="4500" dirty="0" err="1"/>
              <a:t>ነዊሕ</a:t>
            </a:r>
            <a:r>
              <a:rPr lang="en-CA" sz="4500" dirty="0"/>
              <a:t> </a:t>
            </a:r>
            <a:r>
              <a:rPr lang="en-CA" sz="4500" dirty="0" err="1"/>
              <a:t>ፈትሊ</a:t>
            </a:r>
            <a:r>
              <a:rPr lang="en-CA" sz="4500" dirty="0"/>
              <a:t> </a:t>
            </a:r>
            <a:r>
              <a:rPr lang="en-CA" sz="4500" dirty="0" err="1"/>
              <a:t>ኢኻ</a:t>
            </a:r>
            <a:r>
              <a:rPr lang="en-CA" sz="4500" dirty="0"/>
              <a:t>። </a:t>
            </a:r>
            <a:r>
              <a:rPr lang="en-CA" sz="4500" dirty="0" err="1"/>
              <a:t>ብፍቓድካ</a:t>
            </a:r>
            <a:r>
              <a:rPr lang="en-CA" sz="4500" dirty="0"/>
              <a:t> </a:t>
            </a:r>
            <a:r>
              <a:rPr lang="en-CA" sz="4500" dirty="0" err="1"/>
              <a:t>ካብ</a:t>
            </a:r>
            <a:r>
              <a:rPr lang="en-CA" sz="4500" dirty="0"/>
              <a:t> </a:t>
            </a:r>
            <a:r>
              <a:rPr lang="en-CA" sz="4500" dirty="0" err="1"/>
              <a:t>ሰማይ</a:t>
            </a:r>
            <a:r>
              <a:rPr lang="en-CA" sz="4500" dirty="0"/>
              <a:t> </a:t>
            </a:r>
            <a:r>
              <a:rPr lang="en-CA" sz="4500" dirty="0" err="1"/>
              <a:t>ወረድካ</a:t>
            </a:r>
            <a:r>
              <a:rPr lang="en-CA" sz="4500" dirty="0"/>
              <a:t>። </a:t>
            </a:r>
            <a:r>
              <a:rPr lang="en-CA" sz="4500" dirty="0" err="1"/>
              <a:t>ማኅፀን</a:t>
            </a:r>
            <a:r>
              <a:rPr lang="en-CA" sz="4500" dirty="0"/>
              <a:t> </a:t>
            </a:r>
            <a:r>
              <a:rPr lang="en-CA" sz="4500" dirty="0" err="1"/>
              <a:t>ድንግል</a:t>
            </a:r>
            <a:r>
              <a:rPr lang="en-CA" sz="4500" dirty="0"/>
              <a:t> </a:t>
            </a:r>
            <a:r>
              <a:rPr lang="en-CA" sz="4500" dirty="0" err="1"/>
              <a:t>ወሰነካ</a:t>
            </a:r>
            <a:r>
              <a:rPr lang="en-CA" sz="4500" dirty="0"/>
              <a:t>፥ </a:t>
            </a:r>
            <a:r>
              <a:rPr lang="en-CA" sz="4500" dirty="0" err="1"/>
              <a:t>ንእሽቶ</a:t>
            </a:r>
            <a:r>
              <a:rPr lang="en-CA" sz="4500" dirty="0"/>
              <a:t> </a:t>
            </a:r>
            <a:r>
              <a:rPr lang="en-CA" sz="4500" dirty="0" err="1"/>
              <a:t>ጓል</a:t>
            </a:r>
            <a:r>
              <a:rPr lang="en-CA" sz="4500" dirty="0"/>
              <a:t>፥ </a:t>
            </a:r>
            <a:r>
              <a:rPr lang="en-CA" sz="4500" dirty="0" err="1"/>
              <a:t>ጓል</a:t>
            </a:r>
            <a:r>
              <a:rPr lang="en-CA" sz="4500" dirty="0"/>
              <a:t> </a:t>
            </a:r>
            <a:r>
              <a:rPr lang="en-CA" sz="4500" dirty="0" err="1"/>
              <a:t>እቶም</a:t>
            </a:r>
            <a:r>
              <a:rPr lang="en-CA" sz="4500" dirty="0"/>
              <a:t> </a:t>
            </a:r>
            <a:r>
              <a:rPr lang="en-CA" sz="4500" dirty="0" err="1" smtClean="0"/>
              <a:t>ድኻታት</a:t>
            </a:r>
            <a:endParaRPr lang="en-CA" sz="4500" dirty="0"/>
          </a:p>
        </p:txBody>
      </p:sp>
      <p:sp>
        <p:nvSpPr>
          <p:cNvPr id="20" name="Rectangle 19"/>
          <p:cNvSpPr/>
          <p:nvPr/>
        </p:nvSpPr>
        <p:spPr>
          <a:xfrm>
            <a:off x="8103885" y="-39651"/>
            <a:ext cx="4244501" cy="6811095"/>
          </a:xfrm>
          <a:prstGeom prst="rect">
            <a:avLst/>
          </a:prstGeom>
        </p:spPr>
        <p:txBody>
          <a:bodyPr wrap="square">
            <a:spAutoFit/>
          </a:bodyPr>
          <a:lstStyle/>
          <a:p>
            <a:pPr lvl="0" fontAlgn="base">
              <a:spcBef>
                <a:spcPct val="20000"/>
              </a:spcBef>
              <a:spcAft>
                <a:spcPct val="0"/>
              </a:spcAft>
            </a:pPr>
            <a:r>
              <a:rPr lang="en-US" altLang="en-US" sz="3400" dirty="0" smtClean="0">
                <a:latin typeface="Arial" charset="0"/>
              </a:rPr>
              <a:t>sprung </a:t>
            </a:r>
            <a:r>
              <a:rPr lang="en-US" altLang="en-US" sz="3400" dirty="0">
                <a:latin typeface="Arial" charset="0"/>
              </a:rPr>
              <a:t>from heaven.</a:t>
            </a:r>
          </a:p>
          <a:p>
            <a:pPr lvl="0" fontAlgn="base">
              <a:spcBef>
                <a:spcPct val="20000"/>
              </a:spcBef>
              <a:spcAft>
                <a:spcPct val="0"/>
              </a:spcAft>
            </a:pPr>
            <a:r>
              <a:rPr lang="en-US" altLang="en-US" sz="1400" dirty="0">
                <a:solidFill>
                  <a:srgbClr val="FFC000"/>
                </a:solidFill>
                <a:latin typeface="Arial" charset="0"/>
              </a:rPr>
              <a:t>21.</a:t>
            </a:r>
            <a:r>
              <a:rPr lang="en-US" altLang="en-US" sz="3300" dirty="0">
                <a:latin typeface="Arial" charset="0"/>
              </a:rPr>
              <a:t>Thou art the long cord that will not </a:t>
            </a:r>
            <a:r>
              <a:rPr lang="en-US" altLang="en-US" sz="3300" dirty="0" smtClean="0">
                <a:latin typeface="Arial" charset="0"/>
              </a:rPr>
              <a:t>be severed </a:t>
            </a:r>
            <a:r>
              <a:rPr lang="en-US" altLang="en-US" sz="3300" dirty="0">
                <a:latin typeface="Arial" charset="0"/>
              </a:rPr>
              <a:t>from the Father. Thou art the </a:t>
            </a:r>
            <a:r>
              <a:rPr lang="en-US" altLang="en-US" sz="3300" dirty="0" smtClean="0">
                <a:latin typeface="Arial" charset="0"/>
              </a:rPr>
              <a:t>creator of </a:t>
            </a:r>
            <a:r>
              <a:rPr lang="en-US" altLang="en-US" sz="3300" dirty="0">
                <a:latin typeface="Arial" charset="0"/>
              </a:rPr>
              <a:t>heaven and earth. Thou came down </a:t>
            </a:r>
            <a:r>
              <a:rPr lang="en-US" altLang="en-US" sz="3300" dirty="0" smtClean="0">
                <a:latin typeface="Arial" charset="0"/>
              </a:rPr>
              <a:t>from heaven </a:t>
            </a:r>
            <a:r>
              <a:rPr lang="en-US" altLang="en-US" sz="3300" dirty="0">
                <a:latin typeface="Arial" charset="0"/>
              </a:rPr>
              <a:t>by Thy will. The womb of the </a:t>
            </a:r>
            <a:r>
              <a:rPr lang="en-US" altLang="en-US" sz="3300" dirty="0" smtClean="0">
                <a:latin typeface="Arial" charset="0"/>
              </a:rPr>
              <a:t>Virgin contained </a:t>
            </a:r>
            <a:r>
              <a:rPr lang="en-US" altLang="en-US" sz="3300" dirty="0">
                <a:latin typeface="Arial" charset="0"/>
              </a:rPr>
              <a:t>Thee. A little daughter, who </a:t>
            </a:r>
            <a:r>
              <a:rPr lang="en-US" altLang="en-US" sz="3300" dirty="0" smtClean="0">
                <a:latin typeface="Arial" charset="0"/>
              </a:rPr>
              <a:t>was</a:t>
            </a:r>
            <a:endParaRPr lang="en-US" altLang="en-US" sz="3600" dirty="0">
              <a:latin typeface="Arial" charset="0"/>
            </a:endParaRPr>
          </a:p>
        </p:txBody>
      </p:sp>
      <p:sp>
        <p:nvSpPr>
          <p:cNvPr id="2" name="Rectangle 1"/>
          <p:cNvSpPr/>
          <p:nvPr/>
        </p:nvSpPr>
        <p:spPr>
          <a:xfrm>
            <a:off x="0" y="-101548"/>
            <a:ext cx="4084320" cy="7017306"/>
          </a:xfrm>
          <a:prstGeom prst="rect">
            <a:avLst/>
          </a:prstGeom>
        </p:spPr>
        <p:txBody>
          <a:bodyPr wrap="square">
            <a:spAutoFit/>
          </a:bodyPr>
          <a:lstStyle/>
          <a:p>
            <a:r>
              <a:rPr lang="en-CA" sz="4500" dirty="0" err="1" smtClean="0"/>
              <a:t>ነቅዕ</a:t>
            </a:r>
            <a:r>
              <a:rPr lang="en-CA" sz="4500" dirty="0" smtClean="0"/>
              <a:t> </a:t>
            </a:r>
            <a:r>
              <a:rPr lang="en-CA" sz="4500" dirty="0" err="1"/>
              <a:t>ዘእምነቅዕ</a:t>
            </a:r>
            <a:r>
              <a:rPr lang="en-CA" sz="4500" dirty="0"/>
              <a:t> </a:t>
            </a:r>
            <a:r>
              <a:rPr lang="en-CA" sz="4500" dirty="0" err="1"/>
              <a:t>ዘውኅዘ</a:t>
            </a:r>
            <a:r>
              <a:rPr lang="en-CA" sz="4500" dirty="0"/>
              <a:t> </a:t>
            </a:r>
            <a:r>
              <a:rPr lang="en-CA" sz="4500" dirty="0" err="1"/>
              <a:t>እምአርያም</a:t>
            </a:r>
            <a:r>
              <a:rPr lang="en-CA" sz="4500" dirty="0"/>
              <a:t>። </a:t>
            </a:r>
          </a:p>
          <a:p>
            <a:r>
              <a:rPr lang="en-CA" sz="1400" dirty="0">
                <a:solidFill>
                  <a:srgbClr val="FFC000"/>
                </a:solidFill>
              </a:rPr>
              <a:t>፳፩. </a:t>
            </a:r>
            <a:r>
              <a:rPr lang="en-CA" sz="4500" dirty="0" err="1"/>
              <a:t>ፈትል</a:t>
            </a:r>
            <a:r>
              <a:rPr lang="en-CA" sz="4500" dirty="0"/>
              <a:t> </a:t>
            </a:r>
            <a:r>
              <a:rPr lang="en-CA" sz="4500" dirty="0" err="1"/>
              <a:t>ነዊኅ</a:t>
            </a:r>
            <a:r>
              <a:rPr lang="en-CA" sz="4500" dirty="0"/>
              <a:t> </a:t>
            </a:r>
            <a:r>
              <a:rPr lang="en-CA" sz="4500" dirty="0" err="1"/>
              <a:t>ዘኢይትበተክ</a:t>
            </a:r>
            <a:r>
              <a:rPr lang="en-CA" sz="4500" dirty="0"/>
              <a:t> </a:t>
            </a:r>
            <a:r>
              <a:rPr lang="en-CA" sz="4500" dirty="0" err="1"/>
              <a:t>እምአብ</a:t>
            </a:r>
            <a:r>
              <a:rPr lang="en-CA" sz="4500" dirty="0"/>
              <a:t>፥ </a:t>
            </a:r>
            <a:r>
              <a:rPr lang="en-CA" sz="4500" dirty="0" err="1"/>
              <a:t>ፈጣሬ</a:t>
            </a:r>
            <a:r>
              <a:rPr lang="en-CA" sz="4500" dirty="0"/>
              <a:t> </a:t>
            </a:r>
            <a:r>
              <a:rPr lang="en-CA" sz="4500" dirty="0" err="1"/>
              <a:t>ሰማያት</a:t>
            </a:r>
            <a:r>
              <a:rPr lang="en-CA" sz="4500" dirty="0"/>
              <a:t> </a:t>
            </a:r>
            <a:r>
              <a:rPr lang="en-CA" sz="4500" dirty="0" err="1"/>
              <a:t>ወምድር</a:t>
            </a:r>
            <a:r>
              <a:rPr lang="en-CA" sz="4500" dirty="0"/>
              <a:t>፥ </a:t>
            </a:r>
            <a:r>
              <a:rPr lang="en-CA" sz="4500" dirty="0" err="1"/>
              <a:t>እምሰማይ</a:t>
            </a:r>
            <a:r>
              <a:rPr lang="en-CA" sz="4500" dirty="0"/>
              <a:t> </a:t>
            </a:r>
            <a:r>
              <a:rPr lang="en-CA" sz="4500" dirty="0" err="1"/>
              <a:t>ዘወረድከ</a:t>
            </a:r>
            <a:r>
              <a:rPr lang="en-CA" sz="4500" dirty="0"/>
              <a:t> </a:t>
            </a:r>
            <a:r>
              <a:rPr lang="en-CA" sz="4500" dirty="0" err="1"/>
              <a:t>በፈቃድከ</a:t>
            </a:r>
            <a:r>
              <a:rPr lang="en-CA" sz="4500" dirty="0"/>
              <a:t> </a:t>
            </a:r>
            <a:r>
              <a:rPr lang="en-CA" sz="4500" dirty="0" err="1"/>
              <a:t>ማኅፀነ</a:t>
            </a:r>
            <a:r>
              <a:rPr lang="en-CA" sz="4500" dirty="0"/>
              <a:t> </a:t>
            </a:r>
            <a:r>
              <a:rPr lang="en-CA" sz="4500" dirty="0" err="1"/>
              <a:t>ድንግል</a:t>
            </a:r>
            <a:r>
              <a:rPr lang="en-CA" sz="4500" dirty="0"/>
              <a:t> </a:t>
            </a:r>
            <a:r>
              <a:rPr lang="en-CA" sz="4500" dirty="0" err="1"/>
              <a:t>አግመረከ</a:t>
            </a:r>
            <a:r>
              <a:rPr lang="en-CA" sz="4500" dirty="0"/>
              <a:t>። </a:t>
            </a:r>
            <a:r>
              <a:rPr lang="en-CA" sz="4500" dirty="0" err="1"/>
              <a:t>ንስቲት</a:t>
            </a:r>
            <a:r>
              <a:rPr lang="en-CA" sz="4500" dirty="0"/>
              <a:t> </a:t>
            </a:r>
            <a:r>
              <a:rPr lang="en-CA" sz="4500" dirty="0" err="1" smtClean="0"/>
              <a:t>ወለተ</a:t>
            </a:r>
            <a:endParaRPr lang="en-CA" sz="4500" dirty="0"/>
          </a:p>
        </p:txBody>
      </p:sp>
    </p:spTree>
    <p:extLst>
      <p:ext uri="{BB962C8B-B14F-4D97-AF65-F5344CB8AC3E}">
        <p14:creationId xmlns:p14="http://schemas.microsoft.com/office/powerpoint/2010/main" val="48376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3102622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3187210635"/>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82550"/>
            <a:ext cx="4239599" cy="7017306"/>
          </a:xfrm>
          <a:prstGeom prst="rect">
            <a:avLst/>
          </a:prstGeom>
        </p:spPr>
        <p:txBody>
          <a:bodyPr wrap="square">
            <a:spAutoFit/>
          </a:bodyPr>
          <a:lstStyle/>
          <a:p>
            <a:r>
              <a:rPr lang="en-CA" sz="4500" dirty="0" err="1" smtClean="0"/>
              <a:t>ፆረትካ</a:t>
            </a:r>
            <a:r>
              <a:rPr lang="en-CA" sz="4500" dirty="0"/>
              <a:t>፥ </a:t>
            </a:r>
            <a:r>
              <a:rPr lang="en-CA" sz="4500" dirty="0" err="1"/>
              <a:t>ገሊላዊት</a:t>
            </a:r>
            <a:r>
              <a:rPr lang="en-CA" sz="4500" dirty="0"/>
              <a:t> </a:t>
            </a:r>
            <a:r>
              <a:rPr lang="en-CA" sz="4500" dirty="0" err="1"/>
              <a:t>ሓቖፈትካ</a:t>
            </a:r>
            <a:r>
              <a:rPr lang="en-CA" sz="4500" dirty="0"/>
              <a:t>፥ </a:t>
            </a:r>
            <a:r>
              <a:rPr lang="en-CA" sz="4500" dirty="0" err="1"/>
              <a:t>ነፍሳ</a:t>
            </a:r>
            <a:r>
              <a:rPr lang="en-CA" sz="4500" dirty="0"/>
              <a:t> </a:t>
            </a:r>
            <a:r>
              <a:rPr lang="en-CA" sz="4500" dirty="0" err="1"/>
              <a:t>ቐደስካ</a:t>
            </a:r>
            <a:r>
              <a:rPr lang="en-CA" sz="4500" dirty="0"/>
              <a:t>፥ </a:t>
            </a:r>
            <a:r>
              <a:rPr lang="en-CA" sz="4500" dirty="0" err="1"/>
              <a:t>ሥጋኣውን</a:t>
            </a:r>
            <a:r>
              <a:rPr lang="en-CA" sz="4500" dirty="0"/>
              <a:t> </a:t>
            </a:r>
            <a:r>
              <a:rPr lang="en-CA" sz="4500" dirty="0" err="1"/>
              <a:t>ኣንጻሕካ</a:t>
            </a:r>
            <a:r>
              <a:rPr lang="en-CA" sz="4500" dirty="0"/>
              <a:t>። </a:t>
            </a:r>
            <a:r>
              <a:rPr lang="en-CA" sz="4500" dirty="0" err="1"/>
              <a:t>ኣጽናዕካያ</a:t>
            </a:r>
            <a:r>
              <a:rPr lang="en-CA" sz="4500" dirty="0"/>
              <a:t> </a:t>
            </a:r>
            <a:r>
              <a:rPr lang="en-CA" sz="4500" dirty="0" err="1"/>
              <a:t>ብኣኻ</a:t>
            </a:r>
            <a:r>
              <a:rPr lang="en-CA" sz="4500" dirty="0"/>
              <a:t> </a:t>
            </a:r>
            <a:r>
              <a:rPr lang="en-CA" sz="4500" dirty="0" err="1"/>
              <a:t>ድማ</a:t>
            </a:r>
            <a:r>
              <a:rPr lang="en-CA" sz="4500" dirty="0"/>
              <a:t> </a:t>
            </a:r>
            <a:r>
              <a:rPr lang="en-CA" sz="4500" dirty="0" err="1"/>
              <a:t>ኣይደንገጸትን</a:t>
            </a:r>
            <a:r>
              <a:rPr lang="en-CA" sz="4500" dirty="0"/>
              <a:t>።</a:t>
            </a:r>
          </a:p>
          <a:p>
            <a:r>
              <a:rPr lang="en-CA" sz="1400" dirty="0">
                <a:solidFill>
                  <a:srgbClr val="FFC000"/>
                </a:solidFill>
              </a:rPr>
              <a:t>22. </a:t>
            </a:r>
            <a:r>
              <a:rPr lang="en-CA" sz="4500" dirty="0" err="1"/>
              <a:t>ኣብ</a:t>
            </a:r>
            <a:r>
              <a:rPr lang="en-CA" sz="4500" dirty="0"/>
              <a:t> </a:t>
            </a:r>
            <a:r>
              <a:rPr lang="en-CA" sz="4500" dirty="0" err="1"/>
              <a:t>ቤት</a:t>
            </a:r>
            <a:r>
              <a:rPr lang="en-CA" sz="4500" dirty="0"/>
              <a:t> </a:t>
            </a:r>
            <a:r>
              <a:rPr lang="en-CA" sz="4500" dirty="0" err="1"/>
              <a:t>ልሔም</a:t>
            </a:r>
            <a:r>
              <a:rPr lang="en-CA" sz="4500" dirty="0"/>
              <a:t> </a:t>
            </a:r>
            <a:r>
              <a:rPr lang="en-CA" sz="4500" dirty="0" err="1"/>
              <a:t>ተወለድካ</a:t>
            </a:r>
            <a:r>
              <a:rPr lang="en-CA" sz="4500" dirty="0"/>
              <a:t>። </a:t>
            </a:r>
            <a:r>
              <a:rPr lang="en-CA" sz="4500" dirty="0" err="1"/>
              <a:t>ከም</a:t>
            </a:r>
            <a:r>
              <a:rPr lang="en-CA" sz="4500" dirty="0"/>
              <a:t> </a:t>
            </a:r>
            <a:r>
              <a:rPr lang="en-CA" sz="4500" dirty="0" err="1"/>
              <a:t>ሰብ</a:t>
            </a:r>
            <a:r>
              <a:rPr lang="en-CA" sz="4500" dirty="0"/>
              <a:t> </a:t>
            </a:r>
            <a:r>
              <a:rPr lang="en-CA" sz="4500" dirty="0" err="1"/>
              <a:t>ተረኣኻ</a:t>
            </a:r>
            <a:r>
              <a:rPr lang="en-CA" sz="4500" dirty="0"/>
              <a:t>። </a:t>
            </a:r>
            <a:r>
              <a:rPr lang="en-CA" sz="4500" dirty="0" err="1"/>
              <a:t>ብኢድ</a:t>
            </a:r>
            <a:r>
              <a:rPr lang="en-CA" sz="4500" dirty="0"/>
              <a:t> </a:t>
            </a:r>
            <a:r>
              <a:rPr lang="en-CA" sz="4500" dirty="0" err="1"/>
              <a:t>ዮሓንስ</a:t>
            </a:r>
            <a:r>
              <a:rPr lang="en-CA" sz="4500" dirty="0"/>
              <a:t> </a:t>
            </a:r>
            <a:r>
              <a:rPr lang="en-CA" sz="4500" dirty="0" err="1" smtClean="0"/>
              <a:t>ተጠመቕካ</a:t>
            </a:r>
            <a:endParaRPr lang="en-CA" sz="4500" dirty="0"/>
          </a:p>
        </p:txBody>
      </p:sp>
      <p:sp>
        <p:nvSpPr>
          <p:cNvPr id="20" name="Rectangle 19"/>
          <p:cNvSpPr/>
          <p:nvPr/>
        </p:nvSpPr>
        <p:spPr>
          <a:xfrm>
            <a:off x="8052450" y="-39651"/>
            <a:ext cx="4244501" cy="6989606"/>
          </a:xfrm>
          <a:prstGeom prst="rect">
            <a:avLst/>
          </a:prstGeom>
        </p:spPr>
        <p:txBody>
          <a:bodyPr wrap="square">
            <a:spAutoFit/>
          </a:bodyPr>
          <a:lstStyle/>
          <a:p>
            <a:pPr lvl="0" fontAlgn="base">
              <a:spcBef>
                <a:spcPct val="20000"/>
              </a:spcBef>
              <a:spcAft>
                <a:spcPct val="0"/>
              </a:spcAft>
            </a:pPr>
            <a:r>
              <a:rPr lang="en-US" altLang="en-US" sz="3300" dirty="0" smtClean="0">
                <a:latin typeface="Arial" charset="0"/>
              </a:rPr>
              <a:t>the </a:t>
            </a:r>
            <a:r>
              <a:rPr lang="en-US" altLang="en-US" sz="3300" dirty="0">
                <a:latin typeface="Arial" charset="0"/>
              </a:rPr>
              <a:t>daughter of the poor, carried Thee. </a:t>
            </a:r>
            <a:r>
              <a:rPr lang="en-US" altLang="en-US" sz="3300" dirty="0" smtClean="0">
                <a:latin typeface="Arial" charset="0"/>
              </a:rPr>
              <a:t>The Galilean </a:t>
            </a:r>
            <a:r>
              <a:rPr lang="en-US" altLang="en-US" sz="3300" dirty="0">
                <a:latin typeface="Arial" charset="0"/>
              </a:rPr>
              <a:t>embraced Thee. Thou did </a:t>
            </a:r>
            <a:r>
              <a:rPr lang="en-US" altLang="en-US" sz="3300" dirty="0" smtClean="0">
                <a:latin typeface="Arial" charset="0"/>
              </a:rPr>
              <a:t>sanctify her </a:t>
            </a:r>
            <a:r>
              <a:rPr lang="en-US" altLang="en-US" sz="3300" dirty="0">
                <a:latin typeface="Arial" charset="0"/>
              </a:rPr>
              <a:t>soul, purify her body, and strengthen </a:t>
            </a:r>
            <a:r>
              <a:rPr lang="en-US" altLang="en-US" sz="3300" dirty="0" smtClean="0">
                <a:latin typeface="Arial" charset="0"/>
              </a:rPr>
              <a:t>her so </a:t>
            </a:r>
            <a:r>
              <a:rPr lang="en-US" altLang="en-US" sz="3300" dirty="0">
                <a:latin typeface="Arial" charset="0"/>
              </a:rPr>
              <a:t>she was not afraid of Thee</a:t>
            </a:r>
            <a:r>
              <a:rPr lang="en-US" altLang="en-US" sz="3300" dirty="0" smtClean="0">
                <a:latin typeface="Arial" charset="0"/>
              </a:rPr>
              <a:t>.</a:t>
            </a:r>
            <a:endParaRPr lang="en-US" altLang="en-US" sz="3300" dirty="0">
              <a:latin typeface="Arial" charset="0"/>
            </a:endParaRPr>
          </a:p>
          <a:p>
            <a:pPr lvl="0" fontAlgn="base">
              <a:spcBef>
                <a:spcPct val="20000"/>
              </a:spcBef>
              <a:spcAft>
                <a:spcPct val="0"/>
              </a:spcAft>
            </a:pPr>
            <a:r>
              <a:rPr lang="en-US" altLang="en-US" sz="1400" dirty="0">
                <a:solidFill>
                  <a:srgbClr val="FFC000"/>
                </a:solidFill>
                <a:latin typeface="Arial" charset="0"/>
              </a:rPr>
              <a:t>22. </a:t>
            </a:r>
            <a:r>
              <a:rPr lang="en-US" altLang="en-US" sz="3600" dirty="0">
                <a:latin typeface="Arial" charset="0"/>
              </a:rPr>
              <a:t>Thou was born at Bethlehem </a:t>
            </a:r>
            <a:r>
              <a:rPr lang="en-US" altLang="en-US" sz="3600" dirty="0" smtClean="0">
                <a:latin typeface="Arial" charset="0"/>
              </a:rPr>
              <a:t>and Thou </a:t>
            </a:r>
            <a:r>
              <a:rPr lang="en-US" altLang="en-US" sz="3600" dirty="0">
                <a:latin typeface="Arial" charset="0"/>
              </a:rPr>
              <a:t>appeared like a man. Thou </a:t>
            </a:r>
            <a:r>
              <a:rPr lang="en-US" altLang="en-US" sz="3600" dirty="0" smtClean="0">
                <a:latin typeface="Arial" charset="0"/>
              </a:rPr>
              <a:t>was</a:t>
            </a:r>
            <a:endParaRPr lang="en-US" altLang="en-US" sz="3600" dirty="0">
              <a:latin typeface="Arial" charset="0"/>
            </a:endParaRPr>
          </a:p>
        </p:txBody>
      </p:sp>
      <p:sp>
        <p:nvSpPr>
          <p:cNvPr id="2" name="Rectangle 1"/>
          <p:cNvSpPr/>
          <p:nvPr/>
        </p:nvSpPr>
        <p:spPr>
          <a:xfrm>
            <a:off x="0" y="-101548"/>
            <a:ext cx="4084320" cy="7017306"/>
          </a:xfrm>
          <a:prstGeom prst="rect">
            <a:avLst/>
          </a:prstGeom>
        </p:spPr>
        <p:txBody>
          <a:bodyPr wrap="square">
            <a:spAutoFit/>
          </a:bodyPr>
          <a:lstStyle/>
          <a:p>
            <a:r>
              <a:rPr lang="en-CA" sz="4500" dirty="0" err="1" smtClean="0"/>
              <a:t>ወለቶሙ</a:t>
            </a:r>
            <a:r>
              <a:rPr lang="en-CA" sz="4500" dirty="0" smtClean="0"/>
              <a:t> </a:t>
            </a:r>
            <a:r>
              <a:rPr lang="en-CA" sz="4500" dirty="0" err="1"/>
              <a:t>ለነዳያን</a:t>
            </a:r>
            <a:r>
              <a:rPr lang="en-CA" sz="4500" dirty="0"/>
              <a:t> </a:t>
            </a:r>
            <a:r>
              <a:rPr lang="en-CA" sz="4500" dirty="0" err="1"/>
              <a:t>ጾረተከ</a:t>
            </a:r>
            <a:r>
              <a:rPr lang="en-CA" sz="4500" dirty="0"/>
              <a:t>፥ </a:t>
            </a:r>
            <a:r>
              <a:rPr lang="en-CA" sz="4500" dirty="0" err="1"/>
              <a:t>ገሊላዊት</a:t>
            </a:r>
            <a:r>
              <a:rPr lang="en-CA" sz="4500" dirty="0"/>
              <a:t> </a:t>
            </a:r>
            <a:r>
              <a:rPr lang="en-CA" sz="4500" dirty="0" err="1"/>
              <a:t>ሐቀፈተከ</a:t>
            </a:r>
            <a:r>
              <a:rPr lang="en-CA" sz="4500" dirty="0"/>
              <a:t>፥ </a:t>
            </a:r>
            <a:r>
              <a:rPr lang="en-CA" sz="4500" dirty="0" err="1"/>
              <a:t>ነፍሳ</a:t>
            </a:r>
            <a:r>
              <a:rPr lang="en-CA" sz="4500" dirty="0"/>
              <a:t> </a:t>
            </a:r>
            <a:r>
              <a:rPr lang="en-CA" sz="4500" dirty="0" err="1"/>
              <a:t>ቀደስከ</a:t>
            </a:r>
            <a:r>
              <a:rPr lang="en-CA" sz="4500" dirty="0"/>
              <a:t>፥ </a:t>
            </a:r>
            <a:r>
              <a:rPr lang="en-CA" sz="4500" dirty="0" err="1"/>
              <a:t>ወሥጋሃ</a:t>
            </a:r>
            <a:r>
              <a:rPr lang="en-CA" sz="4500" dirty="0"/>
              <a:t> </a:t>
            </a:r>
            <a:r>
              <a:rPr lang="en-CA" sz="4500" dirty="0" err="1"/>
              <a:t>አንጻሕከ</a:t>
            </a:r>
            <a:r>
              <a:rPr lang="en-CA" sz="4500" dirty="0"/>
              <a:t>። </a:t>
            </a:r>
            <a:r>
              <a:rPr lang="en-CA" sz="4500" dirty="0" err="1"/>
              <a:t>አጽናዕካ</a:t>
            </a:r>
            <a:r>
              <a:rPr lang="en-CA" sz="4500" dirty="0"/>
              <a:t> </a:t>
            </a:r>
            <a:r>
              <a:rPr lang="en-CA" sz="4500" dirty="0" err="1"/>
              <a:t>ወኢደንገፀት</a:t>
            </a:r>
            <a:r>
              <a:rPr lang="en-CA" sz="4500" dirty="0"/>
              <a:t> </a:t>
            </a:r>
            <a:r>
              <a:rPr lang="en-CA" sz="4500" dirty="0" err="1"/>
              <a:t>ብከ</a:t>
            </a:r>
            <a:r>
              <a:rPr lang="en-CA" sz="4500" dirty="0"/>
              <a:t>። </a:t>
            </a:r>
          </a:p>
          <a:p>
            <a:r>
              <a:rPr lang="en-CA" sz="1400" dirty="0">
                <a:solidFill>
                  <a:srgbClr val="FFC000"/>
                </a:solidFill>
              </a:rPr>
              <a:t>፳፪. </a:t>
            </a:r>
            <a:r>
              <a:rPr lang="en-CA" sz="4500" dirty="0" err="1"/>
              <a:t>በቤተ</a:t>
            </a:r>
            <a:r>
              <a:rPr lang="en-CA" sz="4500" dirty="0"/>
              <a:t> </a:t>
            </a:r>
            <a:r>
              <a:rPr lang="en-CA" sz="4500" dirty="0" err="1"/>
              <a:t>ልሔም</a:t>
            </a:r>
            <a:r>
              <a:rPr lang="en-CA" sz="4500" dirty="0"/>
              <a:t> </a:t>
            </a:r>
            <a:r>
              <a:rPr lang="en-CA" sz="4500" dirty="0" err="1"/>
              <a:t>ተወለድከ</a:t>
            </a:r>
            <a:r>
              <a:rPr lang="en-CA" sz="4500" dirty="0"/>
              <a:t>፥ </a:t>
            </a:r>
            <a:r>
              <a:rPr lang="en-CA" sz="4500" dirty="0" err="1"/>
              <a:t>ወከመ</a:t>
            </a:r>
            <a:r>
              <a:rPr lang="en-CA" sz="4500" dirty="0"/>
              <a:t> </a:t>
            </a:r>
            <a:r>
              <a:rPr lang="en-CA" sz="4500" dirty="0" err="1"/>
              <a:t>ሰብእ</a:t>
            </a:r>
            <a:r>
              <a:rPr lang="en-CA" sz="4500" dirty="0"/>
              <a:t> </a:t>
            </a:r>
            <a:r>
              <a:rPr lang="en-CA" sz="4500" dirty="0" err="1"/>
              <a:t>አስተርአይከ</a:t>
            </a:r>
            <a:r>
              <a:rPr lang="en-CA" sz="4500" dirty="0"/>
              <a:t>። </a:t>
            </a:r>
            <a:r>
              <a:rPr lang="en-CA" sz="4500" dirty="0" err="1"/>
              <a:t>እምኀበ</a:t>
            </a:r>
            <a:r>
              <a:rPr lang="en-CA" sz="4500" dirty="0"/>
              <a:t> </a:t>
            </a:r>
            <a:r>
              <a:rPr lang="en-CA" sz="4500" dirty="0" err="1" smtClean="0"/>
              <a:t>ዮሓንስ</a:t>
            </a:r>
            <a:endParaRPr lang="en-CA" sz="4500" dirty="0"/>
          </a:p>
        </p:txBody>
      </p:sp>
    </p:spTree>
    <p:extLst>
      <p:ext uri="{BB962C8B-B14F-4D97-AF65-F5344CB8AC3E}">
        <p14:creationId xmlns:p14="http://schemas.microsoft.com/office/powerpoint/2010/main" val="3012144822"/>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0709"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907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8771" y="-82550"/>
            <a:ext cx="4313695" cy="6909584"/>
          </a:xfrm>
          <a:prstGeom prst="rect">
            <a:avLst/>
          </a:prstGeom>
        </p:spPr>
        <p:txBody>
          <a:bodyPr wrap="square">
            <a:spAutoFit/>
          </a:bodyPr>
          <a:lstStyle/>
          <a:p>
            <a:r>
              <a:rPr lang="en-CA" sz="4500" dirty="0" err="1" smtClean="0"/>
              <a:t>ኣብ</a:t>
            </a:r>
            <a:r>
              <a:rPr lang="en-CA" sz="4500" dirty="0" smtClean="0"/>
              <a:t> </a:t>
            </a:r>
            <a:r>
              <a:rPr lang="en-CA" sz="4500" dirty="0" err="1"/>
              <a:t>ልዕሊ</a:t>
            </a:r>
            <a:r>
              <a:rPr lang="en-CA" sz="4500" dirty="0"/>
              <a:t> </a:t>
            </a:r>
            <a:r>
              <a:rPr lang="en-CA" sz="4500" dirty="0" err="1"/>
              <a:t>ባሕሪ</a:t>
            </a:r>
            <a:r>
              <a:rPr lang="en-CA" sz="4500" dirty="0"/>
              <a:t> </a:t>
            </a:r>
            <a:r>
              <a:rPr lang="en-CA" sz="4500" dirty="0" err="1" smtClean="0"/>
              <a:t>ኸድካ</a:t>
            </a:r>
            <a:r>
              <a:rPr lang="en-CA" sz="4500" dirty="0" smtClean="0"/>
              <a:t> ፥ </a:t>
            </a:r>
            <a:r>
              <a:rPr lang="en-CA" sz="4500" dirty="0" err="1"/>
              <a:t>ንፋሳት</a:t>
            </a:r>
            <a:r>
              <a:rPr lang="en-CA" sz="4500" dirty="0"/>
              <a:t> </a:t>
            </a:r>
            <a:r>
              <a:rPr lang="en-CA" sz="4500" dirty="0" err="1"/>
              <a:t>ገሠጽካ</a:t>
            </a:r>
            <a:r>
              <a:rPr lang="en-CA" sz="4500" dirty="0"/>
              <a:t>፥ </a:t>
            </a:r>
            <a:r>
              <a:rPr lang="en-CA" sz="4500" dirty="0" err="1"/>
              <a:t>ነፍሳትውን</a:t>
            </a:r>
            <a:r>
              <a:rPr lang="en-CA" sz="4500" dirty="0"/>
              <a:t> </a:t>
            </a:r>
            <a:r>
              <a:rPr lang="en-CA" sz="4500" dirty="0" err="1"/>
              <a:t>ኣሕዌኻ</a:t>
            </a:r>
            <a:r>
              <a:rPr lang="en-CA" sz="4500" dirty="0"/>
              <a:t>።</a:t>
            </a:r>
          </a:p>
          <a:p>
            <a:r>
              <a:rPr lang="en-CA" sz="1400" dirty="0">
                <a:solidFill>
                  <a:srgbClr val="FFC000"/>
                </a:solidFill>
              </a:rPr>
              <a:t>23. </a:t>
            </a:r>
            <a:r>
              <a:rPr lang="en-CA" sz="1400" dirty="0" smtClean="0">
                <a:solidFill>
                  <a:srgbClr val="FFC000"/>
                </a:solidFill>
              </a:rPr>
              <a:t> </a:t>
            </a:r>
            <a:r>
              <a:rPr lang="en-CA" sz="4400" dirty="0" err="1" smtClean="0"/>
              <a:t>ምስ</a:t>
            </a:r>
            <a:r>
              <a:rPr lang="en-CA" sz="4400" dirty="0" smtClean="0"/>
              <a:t> </a:t>
            </a:r>
            <a:r>
              <a:rPr lang="en-CA" sz="4400" dirty="0" err="1" smtClean="0"/>
              <a:t>ደቀመዛሙር</a:t>
            </a:r>
            <a:endParaRPr lang="en-CA" sz="4400" dirty="0" smtClean="0"/>
          </a:p>
          <a:p>
            <a:r>
              <a:rPr lang="en-CA" sz="4400" dirty="0" err="1" smtClean="0"/>
              <a:t>ትኻ</a:t>
            </a:r>
            <a:r>
              <a:rPr lang="en-CA" sz="4400" dirty="0" smtClean="0"/>
              <a:t> </a:t>
            </a:r>
            <a:r>
              <a:rPr lang="en-CA" sz="4400" dirty="0" err="1"/>
              <a:t>ዑደት</a:t>
            </a:r>
            <a:r>
              <a:rPr lang="en-CA" sz="4400" dirty="0"/>
              <a:t> </a:t>
            </a:r>
            <a:r>
              <a:rPr lang="en-CA" sz="4400" dirty="0" err="1"/>
              <a:t>ሆሣእና</a:t>
            </a:r>
            <a:r>
              <a:rPr lang="en-CA" sz="4400" dirty="0"/>
              <a:t> </a:t>
            </a:r>
            <a:r>
              <a:rPr lang="en-CA" sz="4400" dirty="0" err="1"/>
              <a:t>ገበርካ</a:t>
            </a:r>
            <a:r>
              <a:rPr lang="en-CA" sz="4400" dirty="0"/>
              <a:t>። </a:t>
            </a:r>
            <a:r>
              <a:rPr lang="en-CA" sz="4400" dirty="0" err="1"/>
              <a:t>ብሥልጣን</a:t>
            </a:r>
            <a:r>
              <a:rPr lang="en-CA" sz="4400" dirty="0"/>
              <a:t> </a:t>
            </a:r>
            <a:r>
              <a:rPr lang="en-CA" sz="4400" dirty="0" err="1"/>
              <a:t>መለኮትካ</a:t>
            </a:r>
            <a:r>
              <a:rPr lang="en-CA" sz="4400" dirty="0"/>
              <a:t> </a:t>
            </a:r>
            <a:r>
              <a:rPr lang="en-CA" sz="4400" dirty="0" err="1"/>
              <a:t>ኸኣ</a:t>
            </a:r>
            <a:r>
              <a:rPr lang="en-CA" sz="4400" dirty="0"/>
              <a:t> </a:t>
            </a:r>
            <a:r>
              <a:rPr lang="en-CA" sz="4400" dirty="0" err="1"/>
              <a:t>ኻብ</a:t>
            </a:r>
            <a:r>
              <a:rPr lang="en-CA" sz="4400" dirty="0"/>
              <a:t> </a:t>
            </a:r>
            <a:r>
              <a:rPr lang="en-CA" sz="4400" dirty="0" err="1"/>
              <a:t>ሓሙሽተ</a:t>
            </a:r>
            <a:r>
              <a:rPr lang="en-CA" sz="4400" dirty="0"/>
              <a:t> </a:t>
            </a:r>
            <a:r>
              <a:rPr lang="en-CA" sz="4400" dirty="0" err="1"/>
              <a:t>ኅብስትን</a:t>
            </a:r>
            <a:r>
              <a:rPr lang="en-CA" sz="4400" dirty="0"/>
              <a:t> </a:t>
            </a:r>
            <a:r>
              <a:rPr lang="en-CA" sz="4400" dirty="0" err="1"/>
              <a:t>ክልተ</a:t>
            </a:r>
            <a:r>
              <a:rPr lang="en-CA" sz="4400" dirty="0"/>
              <a:t> </a:t>
            </a:r>
            <a:r>
              <a:rPr lang="en-CA" sz="4400" dirty="0" err="1"/>
              <a:t>ዓሣን</a:t>
            </a:r>
            <a:r>
              <a:rPr lang="en-CA" sz="4400" dirty="0"/>
              <a:t> </a:t>
            </a:r>
            <a:r>
              <a:rPr lang="en-CA" sz="4400" dirty="0" err="1"/>
              <a:t>ንብዙሓት</a:t>
            </a:r>
            <a:r>
              <a:rPr lang="en-CA" sz="4400" dirty="0"/>
              <a:t> </a:t>
            </a:r>
            <a:r>
              <a:rPr lang="en-CA" sz="4400" dirty="0" err="1"/>
              <a:t>ሰባት</a:t>
            </a:r>
            <a:r>
              <a:rPr lang="en-CA" sz="4400" dirty="0"/>
              <a:t> </a:t>
            </a:r>
            <a:r>
              <a:rPr lang="en-CA" sz="4400" dirty="0" err="1"/>
              <a:t>ኣጽገብካ</a:t>
            </a:r>
            <a:r>
              <a:rPr lang="en-CA" sz="4400" dirty="0" smtClean="0"/>
              <a:t>።</a:t>
            </a:r>
            <a:endParaRPr lang="en-CA" sz="4400" dirty="0"/>
          </a:p>
        </p:txBody>
      </p:sp>
      <p:sp>
        <p:nvSpPr>
          <p:cNvPr id="20" name="Rectangle 19"/>
          <p:cNvSpPr/>
          <p:nvPr/>
        </p:nvSpPr>
        <p:spPr>
          <a:xfrm>
            <a:off x="8172466" y="-39651"/>
            <a:ext cx="4097640" cy="6897273"/>
          </a:xfrm>
          <a:prstGeom prst="rect">
            <a:avLst/>
          </a:prstGeom>
        </p:spPr>
        <p:txBody>
          <a:bodyPr wrap="square">
            <a:spAutoFit/>
          </a:bodyPr>
          <a:lstStyle/>
          <a:p>
            <a:pPr lvl="0" fontAlgn="base">
              <a:spcBef>
                <a:spcPct val="20000"/>
              </a:spcBef>
              <a:spcAft>
                <a:spcPct val="0"/>
              </a:spcAft>
            </a:pPr>
            <a:r>
              <a:rPr lang="en-US" altLang="en-US" sz="3300" dirty="0" smtClean="0">
                <a:latin typeface="Arial" charset="0"/>
              </a:rPr>
              <a:t>baptized </a:t>
            </a:r>
            <a:r>
              <a:rPr lang="en-US" altLang="en-US" sz="3300" dirty="0">
                <a:latin typeface="Arial" charset="0"/>
              </a:rPr>
              <a:t>by John, walked on the sea, </a:t>
            </a:r>
            <a:r>
              <a:rPr lang="en-US" altLang="en-US" sz="3300" dirty="0" smtClean="0">
                <a:latin typeface="Arial" charset="0"/>
              </a:rPr>
              <a:t>rebuked the </a:t>
            </a:r>
            <a:r>
              <a:rPr lang="en-US" altLang="en-US" sz="3300" dirty="0">
                <a:latin typeface="Arial" charset="0"/>
              </a:rPr>
              <a:t>winds and quickened souls.</a:t>
            </a:r>
          </a:p>
          <a:p>
            <a:pPr lvl="0" fontAlgn="base">
              <a:spcBef>
                <a:spcPct val="20000"/>
              </a:spcBef>
              <a:spcAft>
                <a:spcPct val="0"/>
              </a:spcAft>
            </a:pPr>
            <a:r>
              <a:rPr lang="en-US" altLang="en-US" sz="1400" dirty="0">
                <a:solidFill>
                  <a:srgbClr val="FFC000"/>
                </a:solidFill>
                <a:latin typeface="Arial" charset="0"/>
              </a:rPr>
              <a:t>23. </a:t>
            </a:r>
            <a:r>
              <a:rPr lang="en-US" altLang="en-US" sz="3300" dirty="0">
                <a:latin typeface="Arial" charset="0"/>
              </a:rPr>
              <a:t>Thou joined Thy disciples in the</a:t>
            </a:r>
          </a:p>
          <a:p>
            <a:pPr lvl="0" fontAlgn="base">
              <a:spcBef>
                <a:spcPct val="20000"/>
              </a:spcBef>
              <a:spcAft>
                <a:spcPct val="0"/>
              </a:spcAft>
            </a:pPr>
            <a:r>
              <a:rPr lang="en-US" altLang="en-US" sz="3300" dirty="0">
                <a:latin typeface="Arial" charset="0"/>
              </a:rPr>
              <a:t>celebration of Hosanna, satisfied </a:t>
            </a:r>
            <a:r>
              <a:rPr lang="en-US" altLang="en-US" sz="3300" dirty="0" smtClean="0">
                <a:latin typeface="Arial" charset="0"/>
              </a:rPr>
              <a:t>many people </a:t>
            </a:r>
            <a:r>
              <a:rPr lang="en-US" altLang="en-US" sz="3300" dirty="0">
                <a:latin typeface="Arial" charset="0"/>
              </a:rPr>
              <a:t>with five loaves and two </a:t>
            </a:r>
            <a:r>
              <a:rPr lang="en-US" altLang="en-US" sz="3300" dirty="0" smtClean="0">
                <a:latin typeface="Arial" charset="0"/>
              </a:rPr>
              <a:t>fishes through </a:t>
            </a:r>
            <a:r>
              <a:rPr lang="en-US" altLang="en-US" sz="3300" dirty="0">
                <a:latin typeface="Arial" charset="0"/>
              </a:rPr>
              <a:t>the power of Thy divinity</a:t>
            </a:r>
            <a:r>
              <a:rPr lang="en-US" altLang="en-US" sz="3300" dirty="0" smtClean="0">
                <a:latin typeface="Arial" charset="0"/>
              </a:rPr>
              <a:t>.</a:t>
            </a:r>
            <a:endParaRPr lang="en-US" altLang="en-US" sz="3300" dirty="0">
              <a:latin typeface="Arial" charset="0"/>
            </a:endParaRPr>
          </a:p>
        </p:txBody>
      </p:sp>
      <p:sp>
        <p:nvSpPr>
          <p:cNvPr id="2" name="Rectangle 1"/>
          <p:cNvSpPr/>
          <p:nvPr/>
        </p:nvSpPr>
        <p:spPr>
          <a:xfrm>
            <a:off x="0" y="-101548"/>
            <a:ext cx="4084320" cy="6924973"/>
          </a:xfrm>
          <a:prstGeom prst="rect">
            <a:avLst/>
          </a:prstGeom>
        </p:spPr>
        <p:txBody>
          <a:bodyPr wrap="square">
            <a:spAutoFit/>
          </a:bodyPr>
          <a:lstStyle/>
          <a:p>
            <a:r>
              <a:rPr lang="en-CA" sz="4500" dirty="0" err="1" smtClean="0"/>
              <a:t>ተጠመቀ</a:t>
            </a:r>
            <a:r>
              <a:rPr lang="en-CA" sz="4500" dirty="0"/>
              <a:t>፥ </a:t>
            </a:r>
            <a:r>
              <a:rPr lang="en-CA" sz="4500" dirty="0" err="1"/>
              <a:t>ወዲበ</a:t>
            </a:r>
            <a:r>
              <a:rPr lang="en-CA" sz="4500" dirty="0"/>
              <a:t> </a:t>
            </a:r>
            <a:r>
              <a:rPr lang="en-CA" sz="4500" dirty="0" err="1"/>
              <a:t>ባሕር</a:t>
            </a:r>
            <a:r>
              <a:rPr lang="en-CA" sz="4500" dirty="0"/>
              <a:t> </a:t>
            </a:r>
            <a:r>
              <a:rPr lang="en-CA" sz="4500" dirty="0" err="1"/>
              <a:t>ሖርከ</a:t>
            </a:r>
            <a:r>
              <a:rPr lang="en-CA" sz="4500" dirty="0"/>
              <a:t> </a:t>
            </a:r>
            <a:r>
              <a:rPr lang="en-CA" sz="4500" dirty="0" err="1"/>
              <a:t>ነፋሳተ</a:t>
            </a:r>
            <a:r>
              <a:rPr lang="en-CA" sz="4500" dirty="0"/>
              <a:t> </a:t>
            </a:r>
            <a:r>
              <a:rPr lang="en-CA" sz="4500" dirty="0" err="1"/>
              <a:t>ገሠፅከ</a:t>
            </a:r>
            <a:r>
              <a:rPr lang="en-CA" sz="4500" dirty="0"/>
              <a:t>፥ </a:t>
            </a:r>
            <a:r>
              <a:rPr lang="en-CA" sz="4500" dirty="0" err="1"/>
              <a:t>ወነፍሳተ</a:t>
            </a:r>
            <a:r>
              <a:rPr lang="en-CA" sz="4500" dirty="0"/>
              <a:t> </a:t>
            </a:r>
            <a:r>
              <a:rPr lang="en-CA" sz="4500" dirty="0" err="1"/>
              <a:t>አሕዮከ</a:t>
            </a:r>
            <a:r>
              <a:rPr lang="en-CA" sz="4500" dirty="0"/>
              <a:t>።</a:t>
            </a:r>
          </a:p>
          <a:p>
            <a:r>
              <a:rPr lang="en-CA" sz="1400" dirty="0">
                <a:solidFill>
                  <a:srgbClr val="FFC000"/>
                </a:solidFill>
              </a:rPr>
              <a:t>፳፫. </a:t>
            </a:r>
            <a:r>
              <a:rPr lang="en-CA" sz="4400" dirty="0" err="1"/>
              <a:t>ሆሳዕና</a:t>
            </a:r>
            <a:r>
              <a:rPr lang="en-CA" sz="4400" dirty="0"/>
              <a:t> </a:t>
            </a:r>
            <a:r>
              <a:rPr lang="en-CA" sz="4400" dirty="0" err="1"/>
              <a:t>ምስለ</a:t>
            </a:r>
            <a:r>
              <a:rPr lang="en-CA" sz="4400" dirty="0"/>
              <a:t> </a:t>
            </a:r>
            <a:r>
              <a:rPr lang="en-CA" sz="4400" dirty="0" err="1" smtClean="0"/>
              <a:t>አርዳ</a:t>
            </a:r>
            <a:endParaRPr lang="en-CA" sz="4400" dirty="0" smtClean="0"/>
          </a:p>
          <a:p>
            <a:r>
              <a:rPr lang="en-CA" sz="4400" dirty="0" err="1" smtClean="0"/>
              <a:t>ኢከ</a:t>
            </a:r>
            <a:r>
              <a:rPr lang="en-CA" sz="4400" dirty="0" smtClean="0"/>
              <a:t> </a:t>
            </a:r>
            <a:r>
              <a:rPr lang="en-CA" sz="4400" dirty="0" err="1"/>
              <a:t>ዖድከ</a:t>
            </a:r>
            <a:r>
              <a:rPr lang="en-CA" sz="4400" dirty="0"/>
              <a:t>፥ እም፭፥ </a:t>
            </a:r>
            <a:r>
              <a:rPr lang="en-CA" sz="4400" dirty="0" err="1"/>
              <a:t>ኅብስት</a:t>
            </a:r>
            <a:r>
              <a:rPr lang="en-CA" sz="4400" dirty="0"/>
              <a:t>  </a:t>
            </a:r>
            <a:r>
              <a:rPr lang="en-CA" sz="4400" dirty="0" err="1"/>
              <a:t>በድማሬ</a:t>
            </a:r>
            <a:r>
              <a:rPr lang="en-CA" sz="4400" dirty="0"/>
              <a:t> </a:t>
            </a:r>
            <a:r>
              <a:rPr lang="en-CA" sz="4400" dirty="0" err="1"/>
              <a:t>መለኮትከ</a:t>
            </a:r>
            <a:r>
              <a:rPr lang="en-CA" sz="4400" dirty="0"/>
              <a:t>፥ ወእም፪ኤ </a:t>
            </a:r>
            <a:r>
              <a:rPr lang="en-CA" sz="4400" dirty="0" err="1"/>
              <a:t>ዓሣ</a:t>
            </a:r>
            <a:r>
              <a:rPr lang="en-CA" sz="4400" dirty="0"/>
              <a:t> </a:t>
            </a:r>
            <a:r>
              <a:rPr lang="en-CA" sz="4400" dirty="0" err="1"/>
              <a:t>ብዙኃነ</a:t>
            </a:r>
            <a:r>
              <a:rPr lang="en-CA" sz="4400" dirty="0"/>
              <a:t> </a:t>
            </a:r>
            <a:r>
              <a:rPr lang="en-CA" sz="4400" dirty="0" err="1"/>
              <a:t>ሰብእ</a:t>
            </a:r>
            <a:r>
              <a:rPr lang="en-CA" sz="4400" dirty="0"/>
              <a:t> </a:t>
            </a:r>
            <a:r>
              <a:rPr lang="en-CA" sz="4400" dirty="0" err="1"/>
              <a:t>አጽገብከ</a:t>
            </a:r>
            <a:r>
              <a:rPr lang="en-CA" sz="4400" dirty="0" smtClean="0"/>
              <a:t>።</a:t>
            </a:r>
            <a:endParaRPr lang="en-CA" sz="4400" dirty="0"/>
          </a:p>
        </p:txBody>
      </p:sp>
    </p:spTree>
    <p:extLst>
      <p:ext uri="{BB962C8B-B14F-4D97-AF65-F5344CB8AC3E}">
        <p14:creationId xmlns:p14="http://schemas.microsoft.com/office/powerpoint/2010/main" val="3189618322"/>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591820"/>
            <a:ext cx="4205094" cy="6540252"/>
          </a:xfrm>
          <a:prstGeom prst="rect">
            <a:avLst/>
          </a:prstGeom>
        </p:spPr>
        <p:txBody>
          <a:bodyPr wrap="square">
            <a:spAutoFit/>
          </a:bodyPr>
          <a:lstStyle/>
          <a:p>
            <a:r>
              <a:rPr lang="en-CA" sz="1400" dirty="0" smtClean="0">
                <a:solidFill>
                  <a:srgbClr val="FFC000"/>
                </a:solidFill>
              </a:rPr>
              <a:t>24</a:t>
            </a:r>
            <a:r>
              <a:rPr lang="en-CA" sz="1400" dirty="0">
                <a:solidFill>
                  <a:srgbClr val="FFC000"/>
                </a:solidFill>
              </a:rPr>
              <a:t>. </a:t>
            </a:r>
            <a:r>
              <a:rPr lang="en-CA" sz="1400" dirty="0" smtClean="0">
                <a:solidFill>
                  <a:srgbClr val="FFC000"/>
                </a:solidFill>
              </a:rPr>
              <a:t> </a:t>
            </a:r>
            <a:r>
              <a:rPr lang="en-CA" sz="4700" dirty="0" smtClean="0"/>
              <a:t>ኦ </a:t>
            </a:r>
            <a:r>
              <a:rPr lang="en-CA" sz="4700" dirty="0" err="1"/>
              <a:t>ጐይታ</a:t>
            </a:r>
            <a:r>
              <a:rPr lang="en-CA" sz="4700" dirty="0"/>
              <a:t>፥ </a:t>
            </a:r>
            <a:r>
              <a:rPr lang="en-CA" sz="4700" dirty="0" err="1"/>
              <a:t>ዘይትድፈር</a:t>
            </a:r>
            <a:r>
              <a:rPr lang="en-CA" sz="4700" dirty="0"/>
              <a:t> </a:t>
            </a:r>
            <a:r>
              <a:rPr lang="en-CA" sz="4700" dirty="0" err="1"/>
              <a:t>ክነስኻ</a:t>
            </a:r>
            <a:r>
              <a:rPr lang="en-CA" sz="4700" dirty="0"/>
              <a:t> </a:t>
            </a:r>
            <a:r>
              <a:rPr lang="en-CA" sz="4700" dirty="0" err="1"/>
              <a:t>ይሁዳ</a:t>
            </a:r>
            <a:r>
              <a:rPr lang="en-CA" sz="4700" dirty="0"/>
              <a:t> </a:t>
            </a:r>
            <a:r>
              <a:rPr lang="en-CA" sz="4700" dirty="0" err="1"/>
              <a:t>ደፈረካ</a:t>
            </a:r>
            <a:r>
              <a:rPr lang="en-CA" sz="4700" dirty="0"/>
              <a:t>። </a:t>
            </a:r>
            <a:r>
              <a:rPr lang="en-CA" sz="4700" dirty="0" err="1"/>
              <a:t>ብሃና</a:t>
            </a:r>
            <a:r>
              <a:rPr lang="en-CA" sz="4700" dirty="0"/>
              <a:t> </a:t>
            </a:r>
            <a:r>
              <a:rPr lang="en-CA" sz="4700" dirty="0" err="1"/>
              <a:t>ተጸላእካ</a:t>
            </a:r>
            <a:r>
              <a:rPr lang="en-CA" sz="4700" dirty="0"/>
              <a:t>፥ </a:t>
            </a:r>
            <a:r>
              <a:rPr lang="en-CA" sz="4700" dirty="0" err="1"/>
              <a:t>ብቐያፋ</a:t>
            </a:r>
            <a:r>
              <a:rPr lang="en-CA" sz="4700" dirty="0"/>
              <a:t> </a:t>
            </a:r>
            <a:r>
              <a:rPr lang="en-CA" sz="4700" dirty="0" err="1"/>
              <a:t>ተነዓቕካ</a:t>
            </a:r>
            <a:r>
              <a:rPr lang="en-CA" sz="4700" dirty="0"/>
              <a:t>፥ </a:t>
            </a:r>
            <a:r>
              <a:rPr lang="en-CA" sz="4700" dirty="0" err="1"/>
              <a:t>ብጲላጦስ</a:t>
            </a:r>
            <a:r>
              <a:rPr lang="en-CA" sz="4700" dirty="0"/>
              <a:t> </a:t>
            </a:r>
            <a:r>
              <a:rPr lang="en-CA" sz="4700" dirty="0" err="1"/>
              <a:t>ተዋረድካ</a:t>
            </a:r>
            <a:r>
              <a:rPr lang="en-CA" sz="4700" dirty="0"/>
              <a:t>፥ </a:t>
            </a:r>
            <a:r>
              <a:rPr lang="en-CA" sz="4700" dirty="0" err="1"/>
              <a:t>ምስ</a:t>
            </a:r>
            <a:r>
              <a:rPr lang="en-CA" sz="4700" dirty="0"/>
              <a:t> </a:t>
            </a:r>
            <a:r>
              <a:rPr lang="en-CA" sz="4700" dirty="0" err="1"/>
              <a:t>ገበነኛታት</a:t>
            </a:r>
            <a:r>
              <a:rPr lang="en-CA" sz="4700" dirty="0"/>
              <a:t> </a:t>
            </a:r>
            <a:r>
              <a:rPr lang="en-CA" sz="4700" dirty="0" err="1"/>
              <a:t>ተቖጸርካ</a:t>
            </a:r>
            <a:r>
              <a:rPr lang="en-CA" sz="4700" dirty="0" smtClean="0"/>
              <a:t>።</a:t>
            </a:r>
          </a:p>
          <a:p>
            <a:endParaRPr lang="en-CA" sz="4500" dirty="0"/>
          </a:p>
          <a:p>
            <a:endParaRPr lang="en-CA" sz="4500" dirty="0" smtClean="0"/>
          </a:p>
        </p:txBody>
      </p:sp>
      <p:sp>
        <p:nvSpPr>
          <p:cNvPr id="20" name="Rectangle 19"/>
          <p:cNvSpPr/>
          <p:nvPr/>
        </p:nvSpPr>
        <p:spPr>
          <a:xfrm>
            <a:off x="8231220" y="303249"/>
            <a:ext cx="3983340" cy="6232475"/>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24</a:t>
            </a:r>
            <a:r>
              <a:rPr lang="en-US" altLang="en-US" sz="1400" dirty="0">
                <a:solidFill>
                  <a:srgbClr val="FFC000"/>
                </a:solidFill>
                <a:latin typeface="Arial" charset="0"/>
              </a:rPr>
              <a:t>. </a:t>
            </a:r>
            <a:r>
              <a:rPr lang="en-US" altLang="en-US" sz="3500" dirty="0">
                <a:latin typeface="Arial" charset="0"/>
              </a:rPr>
              <a:t>O Lord </a:t>
            </a:r>
            <a:endParaRPr lang="en-US" altLang="en-US" sz="3500" dirty="0" smtClean="0">
              <a:latin typeface="Arial" charset="0"/>
            </a:endParaRPr>
          </a:p>
          <a:p>
            <a:pPr lvl="0" fontAlgn="base">
              <a:spcBef>
                <a:spcPct val="20000"/>
              </a:spcBef>
              <a:spcAft>
                <a:spcPct val="0"/>
              </a:spcAft>
            </a:pPr>
            <a:r>
              <a:rPr lang="en-US" altLang="en-US" sz="3500" dirty="0" smtClean="0">
                <a:latin typeface="Arial" charset="0"/>
              </a:rPr>
              <a:t>Who </a:t>
            </a:r>
            <a:r>
              <a:rPr lang="en-US" altLang="en-US" sz="3500" dirty="0">
                <a:latin typeface="Arial" charset="0"/>
              </a:rPr>
              <a:t>cannot </a:t>
            </a:r>
            <a:r>
              <a:rPr lang="en-US" altLang="en-US" sz="3500" dirty="0" smtClean="0">
                <a:latin typeface="Arial" charset="0"/>
              </a:rPr>
              <a:t>be affronted, Thou </a:t>
            </a:r>
            <a:r>
              <a:rPr lang="en-US" altLang="en-US" sz="3500" dirty="0">
                <a:latin typeface="Arial" charset="0"/>
              </a:rPr>
              <a:t>was affronted by Judas, Thou </a:t>
            </a:r>
            <a:endParaRPr lang="en-US" altLang="en-US" sz="3500" dirty="0" smtClean="0">
              <a:latin typeface="Arial" charset="0"/>
            </a:endParaRPr>
          </a:p>
          <a:p>
            <a:pPr lvl="0" fontAlgn="base">
              <a:spcBef>
                <a:spcPct val="20000"/>
              </a:spcBef>
              <a:spcAft>
                <a:spcPct val="0"/>
              </a:spcAft>
            </a:pPr>
            <a:r>
              <a:rPr lang="en-US" altLang="en-US" sz="3500" dirty="0" smtClean="0">
                <a:latin typeface="Arial" charset="0"/>
              </a:rPr>
              <a:t>Was reviled </a:t>
            </a:r>
            <a:r>
              <a:rPr lang="en-US" altLang="en-US" sz="3500" dirty="0">
                <a:latin typeface="Arial" charset="0"/>
              </a:rPr>
              <a:t>by Ananias, disdained by </a:t>
            </a:r>
            <a:r>
              <a:rPr lang="en-US" altLang="en-US" sz="3500" dirty="0" smtClean="0">
                <a:latin typeface="Arial" charset="0"/>
              </a:rPr>
              <a:t>Caiaphas, examined </a:t>
            </a:r>
            <a:r>
              <a:rPr lang="en-US" altLang="en-US" sz="3500" dirty="0">
                <a:latin typeface="Arial" charset="0"/>
              </a:rPr>
              <a:t>by Pilate and was numbered </a:t>
            </a:r>
            <a:r>
              <a:rPr lang="en-US" altLang="en-US" sz="3500" dirty="0" smtClean="0">
                <a:latin typeface="Arial" charset="0"/>
              </a:rPr>
              <a:t>with the </a:t>
            </a:r>
            <a:r>
              <a:rPr lang="en-US" altLang="en-US" sz="3500" dirty="0">
                <a:latin typeface="Arial" charset="0"/>
              </a:rPr>
              <a:t>sinners</a:t>
            </a:r>
            <a:r>
              <a:rPr lang="en-US" altLang="en-US" sz="3500" dirty="0" smtClean="0">
                <a:latin typeface="Arial" charset="0"/>
              </a:rPr>
              <a:t>.</a:t>
            </a:r>
          </a:p>
        </p:txBody>
      </p:sp>
      <p:sp>
        <p:nvSpPr>
          <p:cNvPr id="2" name="Rectangle 1"/>
          <p:cNvSpPr/>
          <p:nvPr/>
        </p:nvSpPr>
        <p:spPr>
          <a:xfrm>
            <a:off x="51435" y="266596"/>
            <a:ext cx="4084320" cy="6324808"/>
          </a:xfrm>
          <a:prstGeom prst="rect">
            <a:avLst/>
          </a:prstGeom>
        </p:spPr>
        <p:txBody>
          <a:bodyPr wrap="square">
            <a:spAutoFit/>
          </a:bodyPr>
          <a:lstStyle/>
          <a:p>
            <a:r>
              <a:rPr lang="en-CA" sz="1400" dirty="0" smtClean="0">
                <a:solidFill>
                  <a:srgbClr val="FFC000"/>
                </a:solidFill>
              </a:rPr>
              <a:t>፳፬.  </a:t>
            </a:r>
            <a:r>
              <a:rPr lang="en-CA" sz="4500" dirty="0"/>
              <a:t>ኦ </a:t>
            </a:r>
            <a:r>
              <a:rPr lang="en-CA" sz="4500" dirty="0" err="1"/>
              <a:t>እግዚኦ</a:t>
            </a:r>
            <a:r>
              <a:rPr lang="en-CA" sz="4500" dirty="0"/>
              <a:t> </a:t>
            </a:r>
            <a:r>
              <a:rPr lang="en-CA" sz="4500" dirty="0" err="1"/>
              <a:t>ዘኢትደፈር</a:t>
            </a:r>
            <a:r>
              <a:rPr lang="en-CA" sz="4500" dirty="0"/>
              <a:t>፥ </a:t>
            </a:r>
            <a:r>
              <a:rPr lang="en-CA" sz="4500" dirty="0" err="1"/>
              <a:t>ይሁዳ</a:t>
            </a:r>
            <a:r>
              <a:rPr lang="en-CA" sz="4500" dirty="0"/>
              <a:t> </a:t>
            </a:r>
            <a:r>
              <a:rPr lang="en-CA" sz="4500" dirty="0" err="1"/>
              <a:t>ደፈረከ</a:t>
            </a:r>
            <a:r>
              <a:rPr lang="en-CA" sz="4500" dirty="0"/>
              <a:t>፥ </a:t>
            </a:r>
            <a:r>
              <a:rPr lang="en-CA" sz="4500" dirty="0" err="1"/>
              <a:t>እምኀበ</a:t>
            </a:r>
            <a:r>
              <a:rPr lang="en-CA" sz="4500" dirty="0"/>
              <a:t> </a:t>
            </a:r>
            <a:r>
              <a:rPr lang="en-CA" sz="4500" dirty="0" err="1"/>
              <a:t>ሐና</a:t>
            </a:r>
            <a:r>
              <a:rPr lang="en-CA" sz="4500" dirty="0"/>
              <a:t> </a:t>
            </a:r>
            <a:r>
              <a:rPr lang="en-CA" sz="4500" dirty="0" err="1"/>
              <a:t>ተፅዕልከ</a:t>
            </a:r>
            <a:r>
              <a:rPr lang="en-CA" sz="4500" dirty="0"/>
              <a:t>፥ </a:t>
            </a:r>
            <a:r>
              <a:rPr lang="en-CA" sz="4500" dirty="0" err="1"/>
              <a:t>ወእምኀበ</a:t>
            </a:r>
            <a:r>
              <a:rPr lang="en-CA" sz="4500" dirty="0"/>
              <a:t> </a:t>
            </a:r>
            <a:r>
              <a:rPr lang="en-CA" sz="4500" dirty="0" err="1"/>
              <a:t>ቀያፋ</a:t>
            </a:r>
            <a:r>
              <a:rPr lang="en-CA" sz="4500" dirty="0"/>
              <a:t> </a:t>
            </a:r>
            <a:r>
              <a:rPr lang="en-CA" sz="4500" dirty="0" err="1"/>
              <a:t>ተመነንከ</a:t>
            </a:r>
            <a:r>
              <a:rPr lang="en-CA" sz="4500" dirty="0"/>
              <a:t>፥ </a:t>
            </a:r>
            <a:r>
              <a:rPr lang="en-CA" sz="4500" dirty="0" err="1"/>
              <a:t>ወእምኀበ</a:t>
            </a:r>
            <a:r>
              <a:rPr lang="en-CA" sz="4500" dirty="0"/>
              <a:t> </a:t>
            </a:r>
            <a:r>
              <a:rPr lang="en-CA" sz="4500" dirty="0" err="1"/>
              <a:t>ጲላጦስ</a:t>
            </a:r>
            <a:r>
              <a:rPr lang="en-CA" sz="4500" dirty="0"/>
              <a:t> </a:t>
            </a:r>
            <a:r>
              <a:rPr lang="en-CA" sz="4500" dirty="0" err="1"/>
              <a:t>ተትሕትከ</a:t>
            </a:r>
            <a:r>
              <a:rPr lang="en-CA" sz="4500" dirty="0"/>
              <a:t>፥ </a:t>
            </a:r>
            <a:r>
              <a:rPr lang="en-CA" sz="4500" dirty="0" err="1"/>
              <a:t>ወምስለ</a:t>
            </a:r>
            <a:r>
              <a:rPr lang="en-CA" sz="4500" dirty="0"/>
              <a:t> </a:t>
            </a:r>
            <a:r>
              <a:rPr lang="en-CA" sz="4500" dirty="0" err="1"/>
              <a:t>ጊጉያን</a:t>
            </a:r>
            <a:r>
              <a:rPr lang="en-CA" sz="4500" dirty="0"/>
              <a:t> </a:t>
            </a:r>
            <a:r>
              <a:rPr lang="en-CA" sz="4500" dirty="0" err="1"/>
              <a:t>ተኆለቀ</a:t>
            </a:r>
            <a:r>
              <a:rPr lang="en-CA" sz="4500" dirty="0" smtClean="0"/>
              <a:t>።</a:t>
            </a:r>
          </a:p>
          <a:p>
            <a:endParaRPr lang="en-CA" sz="4500" dirty="0"/>
          </a:p>
        </p:txBody>
      </p:sp>
    </p:spTree>
    <p:extLst>
      <p:ext uri="{BB962C8B-B14F-4D97-AF65-F5344CB8AC3E}">
        <p14:creationId xmlns:p14="http://schemas.microsoft.com/office/powerpoint/2010/main" val="2823778934"/>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288290"/>
            <a:ext cx="4239599" cy="7017306"/>
          </a:xfrm>
          <a:prstGeom prst="rect">
            <a:avLst/>
          </a:prstGeom>
        </p:spPr>
        <p:txBody>
          <a:bodyPr wrap="square">
            <a:spAutoFit/>
          </a:bodyPr>
          <a:lstStyle/>
          <a:p>
            <a:endParaRPr lang="en-CA" sz="4500" dirty="0" smtClean="0"/>
          </a:p>
          <a:p>
            <a:r>
              <a:rPr lang="en-CA" sz="1400" dirty="0" smtClean="0">
                <a:solidFill>
                  <a:srgbClr val="FFC000"/>
                </a:solidFill>
              </a:rPr>
              <a:t>25</a:t>
            </a:r>
            <a:r>
              <a:rPr lang="en-CA" sz="1400" dirty="0">
                <a:solidFill>
                  <a:srgbClr val="FFC000"/>
                </a:solidFill>
              </a:rPr>
              <a:t>. </a:t>
            </a:r>
            <a:r>
              <a:rPr lang="en-CA" sz="4500" dirty="0" err="1"/>
              <a:t>ሽዑ</a:t>
            </a:r>
            <a:r>
              <a:rPr lang="en-CA" sz="4500" dirty="0"/>
              <a:t> </a:t>
            </a:r>
            <a:r>
              <a:rPr lang="en-CA" sz="4500" dirty="0" err="1"/>
              <a:t>ዓርቢ</a:t>
            </a:r>
            <a:r>
              <a:rPr lang="en-CA" sz="4500" dirty="0"/>
              <a:t> </a:t>
            </a:r>
            <a:r>
              <a:rPr lang="en-CA" sz="4500" dirty="0" err="1"/>
              <a:t>መዓልቲ</a:t>
            </a:r>
            <a:r>
              <a:rPr lang="en-CA" sz="4500" dirty="0"/>
              <a:t>፥ </a:t>
            </a:r>
            <a:r>
              <a:rPr lang="en-CA" sz="4500" dirty="0" err="1"/>
              <a:t>እኩያን</a:t>
            </a:r>
            <a:r>
              <a:rPr lang="en-CA" sz="4500" dirty="0"/>
              <a:t> </a:t>
            </a:r>
            <a:r>
              <a:rPr lang="en-CA" sz="4500" dirty="0" err="1"/>
              <a:t>ኣይሁድ</a:t>
            </a:r>
            <a:r>
              <a:rPr lang="en-CA" sz="4500" dirty="0"/>
              <a:t>፥ </a:t>
            </a:r>
            <a:r>
              <a:rPr lang="en-CA" sz="4500" dirty="0" err="1"/>
              <a:t>በምሳል</a:t>
            </a:r>
            <a:r>
              <a:rPr lang="en-CA" sz="4500" dirty="0"/>
              <a:t> </a:t>
            </a:r>
            <a:r>
              <a:rPr lang="en-CA" sz="4500" dirty="0" err="1"/>
              <a:t>እዚ</a:t>
            </a:r>
            <a:r>
              <a:rPr lang="en-CA" sz="4500" dirty="0"/>
              <a:t> </a:t>
            </a:r>
            <a:r>
              <a:rPr lang="en-CA" sz="4500" dirty="0" err="1"/>
              <a:t>ንሕና</a:t>
            </a:r>
            <a:r>
              <a:rPr lang="en-CA" sz="4500" dirty="0"/>
              <a:t> </a:t>
            </a:r>
            <a:r>
              <a:rPr lang="en-CA" sz="4500" dirty="0" err="1"/>
              <a:t>ኣእዳውና</a:t>
            </a:r>
            <a:r>
              <a:rPr lang="en-CA" sz="4500" dirty="0"/>
              <a:t> </a:t>
            </a:r>
            <a:r>
              <a:rPr lang="en-CA" sz="4500" dirty="0" err="1"/>
              <a:t>እናልዓልና</a:t>
            </a:r>
            <a:r>
              <a:rPr lang="en-CA" sz="4500" dirty="0"/>
              <a:t> </a:t>
            </a:r>
            <a:r>
              <a:rPr lang="en-CA" sz="4500" dirty="0" err="1"/>
              <a:t>ኣብዚ</a:t>
            </a:r>
            <a:r>
              <a:rPr lang="en-CA" sz="4500" dirty="0"/>
              <a:t> </a:t>
            </a:r>
            <a:r>
              <a:rPr lang="en-CA" sz="4500" dirty="0" err="1"/>
              <a:t>ጠረጴዛ</a:t>
            </a:r>
            <a:r>
              <a:rPr lang="en-CA" sz="4500" dirty="0"/>
              <a:t> </a:t>
            </a:r>
            <a:r>
              <a:rPr lang="en-CA" sz="4500" dirty="0" err="1"/>
              <a:t>እዚ</a:t>
            </a:r>
            <a:r>
              <a:rPr lang="en-CA" sz="4500" dirty="0"/>
              <a:t> </a:t>
            </a:r>
            <a:r>
              <a:rPr lang="en-CA" sz="4500" dirty="0" err="1"/>
              <a:t>እንገብሮ</a:t>
            </a:r>
            <a:r>
              <a:rPr lang="en-CA" sz="4500" dirty="0"/>
              <a:t> </a:t>
            </a:r>
            <a:r>
              <a:rPr lang="en-CA" sz="4500" dirty="0" err="1"/>
              <a:t>ዘሎና</a:t>
            </a:r>
            <a:r>
              <a:rPr lang="en-CA" sz="4500" dirty="0"/>
              <a:t> </a:t>
            </a:r>
            <a:r>
              <a:rPr lang="en-CA" sz="4500" dirty="0" err="1"/>
              <a:t>ትእምርተ</a:t>
            </a:r>
            <a:r>
              <a:rPr lang="en-CA" sz="4500" dirty="0"/>
              <a:t> </a:t>
            </a:r>
            <a:r>
              <a:rPr lang="en-CA" sz="4500" dirty="0" err="1"/>
              <a:t>መስቀል</a:t>
            </a:r>
            <a:r>
              <a:rPr lang="en-CA" sz="4500" dirty="0"/>
              <a:t>፥ </a:t>
            </a:r>
            <a:r>
              <a:rPr lang="en-CA" sz="4500" dirty="0" err="1"/>
              <a:t>ኣብ</a:t>
            </a:r>
            <a:r>
              <a:rPr lang="en-CA" sz="4500" dirty="0"/>
              <a:t> </a:t>
            </a:r>
            <a:r>
              <a:rPr lang="en-CA" sz="4500" dirty="0" err="1"/>
              <a:t>ልዕሊ</a:t>
            </a:r>
            <a:r>
              <a:rPr lang="en-CA" sz="4500" dirty="0"/>
              <a:t> </a:t>
            </a:r>
            <a:r>
              <a:rPr lang="en-CA" sz="4500" dirty="0" err="1"/>
              <a:t>ዕንፀይቲ</a:t>
            </a:r>
            <a:r>
              <a:rPr lang="en-CA" sz="4500" dirty="0"/>
              <a:t> </a:t>
            </a:r>
            <a:r>
              <a:rPr lang="en-CA" sz="4500" dirty="0" err="1"/>
              <a:t>ሰቐሉኻ</a:t>
            </a:r>
            <a:r>
              <a:rPr lang="en-CA" sz="4500" dirty="0"/>
              <a:t>።</a:t>
            </a:r>
          </a:p>
        </p:txBody>
      </p:sp>
      <p:sp>
        <p:nvSpPr>
          <p:cNvPr id="20" name="Rectangle 19"/>
          <p:cNvSpPr/>
          <p:nvPr/>
        </p:nvSpPr>
        <p:spPr>
          <a:xfrm>
            <a:off x="8052451" y="-39651"/>
            <a:ext cx="3983340" cy="6407908"/>
          </a:xfrm>
          <a:prstGeom prst="rect">
            <a:avLst/>
          </a:prstGeom>
        </p:spPr>
        <p:txBody>
          <a:bodyPr wrap="square">
            <a:spAutoFit/>
          </a:bodyPr>
          <a:lstStyle/>
          <a:p>
            <a:pPr lvl="0" fontAlgn="base">
              <a:spcBef>
                <a:spcPct val="20000"/>
              </a:spcBef>
              <a:spcAft>
                <a:spcPct val="0"/>
              </a:spcAft>
            </a:pPr>
            <a:endParaRPr lang="en-US" altLang="en-US" sz="3600" dirty="0">
              <a:latin typeface="Arial" charset="0"/>
            </a:endParaRPr>
          </a:p>
          <a:p>
            <a:pPr lvl="0" fontAlgn="base">
              <a:spcBef>
                <a:spcPct val="20000"/>
              </a:spcBef>
              <a:spcAft>
                <a:spcPct val="0"/>
              </a:spcAft>
            </a:pPr>
            <a:r>
              <a:rPr lang="en-US" altLang="en-US" sz="1400" dirty="0">
                <a:solidFill>
                  <a:srgbClr val="FFC000"/>
                </a:solidFill>
                <a:latin typeface="Arial" charset="0"/>
              </a:rPr>
              <a:t>25. </a:t>
            </a:r>
            <a:r>
              <a:rPr lang="en-US" altLang="en-US" sz="1400" dirty="0" smtClean="0">
                <a:solidFill>
                  <a:srgbClr val="FFC000"/>
                </a:solidFill>
                <a:latin typeface="Arial" charset="0"/>
              </a:rPr>
              <a:t> </a:t>
            </a:r>
            <a:r>
              <a:rPr lang="en-US" altLang="en-US" sz="3600" dirty="0" smtClean="0">
                <a:latin typeface="Arial" charset="0"/>
              </a:rPr>
              <a:t>At </a:t>
            </a:r>
            <a:r>
              <a:rPr lang="en-US" altLang="en-US" sz="3600" dirty="0">
                <a:latin typeface="Arial" charset="0"/>
              </a:rPr>
              <a:t>that time, on Friday, the </a:t>
            </a:r>
            <a:r>
              <a:rPr lang="en-US" altLang="en-US" sz="3600" dirty="0" smtClean="0">
                <a:latin typeface="Arial" charset="0"/>
              </a:rPr>
              <a:t>evil Jews crucified </a:t>
            </a:r>
            <a:r>
              <a:rPr lang="en-US" altLang="en-US" sz="3600" dirty="0">
                <a:latin typeface="Arial" charset="0"/>
              </a:rPr>
              <a:t>Thee on the tree of the cross in </a:t>
            </a:r>
            <a:r>
              <a:rPr lang="en-US" altLang="en-US" sz="3600" dirty="0" smtClean="0">
                <a:latin typeface="Arial" charset="0"/>
              </a:rPr>
              <a:t>the likeness </a:t>
            </a:r>
            <a:r>
              <a:rPr lang="en-US" altLang="en-US" sz="3600" dirty="0">
                <a:latin typeface="Arial" charset="0"/>
              </a:rPr>
              <a:t>of this sign of the cross which </a:t>
            </a:r>
            <a:r>
              <a:rPr lang="en-US" altLang="en-US" sz="3600" dirty="0" smtClean="0">
                <a:latin typeface="Arial" charset="0"/>
              </a:rPr>
              <a:t>we make </a:t>
            </a:r>
            <a:r>
              <a:rPr lang="en-US" altLang="en-US" sz="3600" dirty="0">
                <a:latin typeface="Arial" charset="0"/>
              </a:rPr>
              <a:t>raising our hands over this table.</a:t>
            </a:r>
          </a:p>
        </p:txBody>
      </p:sp>
      <p:sp>
        <p:nvSpPr>
          <p:cNvPr id="2" name="Rectangle 1"/>
          <p:cNvSpPr/>
          <p:nvPr/>
        </p:nvSpPr>
        <p:spPr>
          <a:xfrm>
            <a:off x="0" y="-101548"/>
            <a:ext cx="4084320" cy="6571030"/>
          </a:xfrm>
          <a:prstGeom prst="rect">
            <a:avLst/>
          </a:prstGeom>
        </p:spPr>
        <p:txBody>
          <a:bodyPr wrap="square">
            <a:spAutoFit/>
          </a:bodyPr>
          <a:lstStyle/>
          <a:p>
            <a:endParaRPr lang="en-CA" sz="4500" dirty="0"/>
          </a:p>
          <a:p>
            <a:r>
              <a:rPr lang="en-CA" sz="1400" dirty="0">
                <a:solidFill>
                  <a:srgbClr val="FFC000"/>
                </a:solidFill>
              </a:rPr>
              <a:t>፳፭. </a:t>
            </a:r>
            <a:r>
              <a:rPr lang="en-CA" sz="4700" dirty="0" err="1"/>
              <a:t>ዓርብ</a:t>
            </a:r>
            <a:r>
              <a:rPr lang="en-CA" sz="4700" dirty="0"/>
              <a:t> </a:t>
            </a:r>
            <a:r>
              <a:rPr lang="en-CA" sz="4700" dirty="0" err="1"/>
              <a:t>አሜሃ</a:t>
            </a:r>
            <a:r>
              <a:rPr lang="en-CA" sz="4700" dirty="0"/>
              <a:t> ፥ </a:t>
            </a:r>
            <a:r>
              <a:rPr lang="en-CA" sz="4700" dirty="0" err="1"/>
              <a:t>እኩያን</a:t>
            </a:r>
            <a:r>
              <a:rPr lang="en-CA" sz="4700" dirty="0"/>
              <a:t> </a:t>
            </a:r>
            <a:r>
              <a:rPr lang="en-CA" sz="4700" dirty="0" err="1"/>
              <a:t>አይሁድ</a:t>
            </a:r>
            <a:r>
              <a:rPr lang="en-CA" sz="4700" dirty="0"/>
              <a:t> </a:t>
            </a:r>
            <a:endParaRPr lang="en-CA" sz="4700" dirty="0" smtClean="0"/>
          </a:p>
          <a:p>
            <a:r>
              <a:rPr lang="en-CA" sz="4700" dirty="0" err="1" smtClean="0"/>
              <a:t>ዲበ</a:t>
            </a:r>
            <a:r>
              <a:rPr lang="en-CA" sz="4700" dirty="0" smtClean="0"/>
              <a:t> </a:t>
            </a:r>
            <a:r>
              <a:rPr lang="en-CA" sz="4700" dirty="0" err="1"/>
              <a:t>ዕፅ</a:t>
            </a:r>
            <a:r>
              <a:rPr lang="en-CA" sz="4700" dirty="0"/>
              <a:t> </a:t>
            </a:r>
            <a:r>
              <a:rPr lang="en-CA" sz="4700" dirty="0" err="1"/>
              <a:t>ሰቀሉከ</a:t>
            </a:r>
            <a:r>
              <a:rPr lang="en-CA" sz="4700" dirty="0"/>
              <a:t>፥ </a:t>
            </a:r>
            <a:r>
              <a:rPr lang="en-CA" sz="4700" dirty="0" err="1"/>
              <a:t>በአምሳለ</a:t>
            </a:r>
            <a:r>
              <a:rPr lang="en-CA" sz="4700" dirty="0"/>
              <a:t> </a:t>
            </a:r>
            <a:r>
              <a:rPr lang="en-CA" sz="4700" dirty="0" err="1"/>
              <a:t>ዝንቱ</a:t>
            </a:r>
            <a:r>
              <a:rPr lang="en-CA" sz="4700" dirty="0"/>
              <a:t> </a:t>
            </a:r>
            <a:r>
              <a:rPr lang="en-CA" sz="4700" dirty="0" err="1"/>
              <a:t>ትእምርተ</a:t>
            </a:r>
            <a:r>
              <a:rPr lang="en-CA" sz="4700" dirty="0"/>
              <a:t> </a:t>
            </a:r>
            <a:r>
              <a:rPr lang="en-CA" sz="4700" dirty="0" err="1"/>
              <a:t>መስቀል</a:t>
            </a:r>
            <a:r>
              <a:rPr lang="en-CA" sz="4700" dirty="0"/>
              <a:t> </a:t>
            </a:r>
            <a:r>
              <a:rPr lang="en-CA" sz="4700" dirty="0" err="1"/>
              <a:t>ዘንገብር</a:t>
            </a:r>
            <a:r>
              <a:rPr lang="en-CA" sz="4700" dirty="0"/>
              <a:t> </a:t>
            </a:r>
            <a:r>
              <a:rPr lang="en-CA" sz="4700" dirty="0" err="1"/>
              <a:t>ንሕነ</a:t>
            </a:r>
            <a:r>
              <a:rPr lang="en-CA" sz="4700" dirty="0"/>
              <a:t> </a:t>
            </a:r>
            <a:r>
              <a:rPr lang="en-CA" sz="4700" dirty="0" err="1"/>
              <a:t>እንዘ</a:t>
            </a:r>
            <a:r>
              <a:rPr lang="en-CA" sz="4700" dirty="0"/>
              <a:t> </a:t>
            </a:r>
            <a:r>
              <a:rPr lang="en-CA" sz="4700" dirty="0" err="1"/>
              <a:t>ናንሥእ</a:t>
            </a:r>
            <a:r>
              <a:rPr lang="en-CA" sz="4700" dirty="0"/>
              <a:t> </a:t>
            </a:r>
            <a:r>
              <a:rPr lang="en-CA" sz="4700" dirty="0" err="1"/>
              <a:t>እደዊነ</a:t>
            </a:r>
            <a:r>
              <a:rPr lang="en-CA" sz="4700" dirty="0"/>
              <a:t> </a:t>
            </a:r>
            <a:endParaRPr lang="en-CA" sz="4700" dirty="0" smtClean="0"/>
          </a:p>
          <a:p>
            <a:r>
              <a:rPr lang="en-CA" sz="4700" dirty="0" err="1" smtClean="0"/>
              <a:t>በዲበ</a:t>
            </a:r>
            <a:r>
              <a:rPr lang="en-CA" sz="4700" dirty="0" smtClean="0"/>
              <a:t> </a:t>
            </a:r>
            <a:r>
              <a:rPr lang="en-CA" sz="4700" dirty="0" err="1"/>
              <a:t>ዛቲ</a:t>
            </a:r>
            <a:r>
              <a:rPr lang="en-CA" sz="4700" dirty="0"/>
              <a:t> </a:t>
            </a:r>
            <a:r>
              <a:rPr lang="en-CA" sz="4700" dirty="0" err="1"/>
              <a:t>ጠረጴዛ</a:t>
            </a:r>
            <a:r>
              <a:rPr lang="en-CA" sz="4700" dirty="0"/>
              <a:t>። </a:t>
            </a:r>
          </a:p>
        </p:txBody>
      </p:sp>
    </p:spTree>
    <p:extLst>
      <p:ext uri="{BB962C8B-B14F-4D97-AF65-F5344CB8AC3E}">
        <p14:creationId xmlns:p14="http://schemas.microsoft.com/office/powerpoint/2010/main" val="270886389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34644"/>
            <a:ext cx="4239599" cy="6324808"/>
          </a:xfrm>
          <a:prstGeom prst="rect">
            <a:avLst/>
          </a:prstGeom>
        </p:spPr>
        <p:txBody>
          <a:bodyPr wrap="square">
            <a:spAutoFit/>
          </a:bodyPr>
          <a:lstStyle/>
          <a:p>
            <a:r>
              <a:rPr lang="en-CA" sz="1400" dirty="0" smtClean="0">
                <a:solidFill>
                  <a:srgbClr val="FFC000"/>
                </a:solidFill>
              </a:rPr>
              <a:t>26. </a:t>
            </a:r>
            <a:r>
              <a:rPr lang="en-CA" sz="4500" dirty="0" smtClean="0"/>
              <a:t> ኦ </a:t>
            </a:r>
            <a:r>
              <a:rPr lang="en-CA" sz="4500" dirty="0" err="1"/>
              <a:t>ጐይታ</a:t>
            </a:r>
            <a:r>
              <a:rPr lang="en-CA" sz="4500" dirty="0"/>
              <a:t>፥ </a:t>
            </a:r>
            <a:r>
              <a:rPr lang="en-CA" sz="4500" dirty="0" err="1" smtClean="0"/>
              <a:t>ብኢድ</a:t>
            </a:r>
            <a:r>
              <a:rPr lang="en-CA" sz="4500" dirty="0" smtClean="0"/>
              <a:t> </a:t>
            </a:r>
            <a:r>
              <a:rPr lang="en-CA" sz="4500" dirty="0" err="1"/>
              <a:t>ባርያ</a:t>
            </a:r>
            <a:r>
              <a:rPr lang="en-CA" sz="4500" dirty="0"/>
              <a:t> </a:t>
            </a:r>
            <a:r>
              <a:rPr lang="en-CA" sz="4500" dirty="0" err="1" smtClean="0"/>
              <a:t>ተጸፋዕካ</a:t>
            </a:r>
            <a:r>
              <a:rPr lang="en-CA" sz="4500" dirty="0" smtClean="0"/>
              <a:t>፥ </a:t>
            </a:r>
            <a:r>
              <a:rPr lang="en-CA" sz="4500" dirty="0" err="1" smtClean="0"/>
              <a:t>ብበ</a:t>
            </a:r>
            <a:endParaRPr lang="en-CA" sz="4500" dirty="0" smtClean="0"/>
          </a:p>
          <a:p>
            <a:r>
              <a:rPr lang="en-CA" sz="4500" dirty="0" err="1" smtClean="0"/>
              <a:t>ትሪ</a:t>
            </a:r>
            <a:r>
              <a:rPr lang="en-CA" sz="4500" dirty="0" smtClean="0"/>
              <a:t> </a:t>
            </a:r>
            <a:r>
              <a:rPr lang="en-CA" sz="4500" dirty="0" err="1"/>
              <a:t>ዘንጊ</a:t>
            </a:r>
            <a:r>
              <a:rPr lang="en-CA" sz="4500" dirty="0"/>
              <a:t> </a:t>
            </a:r>
            <a:r>
              <a:rPr lang="en-CA" sz="4500" dirty="0" err="1" smtClean="0"/>
              <a:t>ተወቓዕካ</a:t>
            </a:r>
            <a:r>
              <a:rPr lang="en-CA" sz="4500" dirty="0"/>
              <a:t>፥ </a:t>
            </a:r>
            <a:r>
              <a:rPr lang="en-CA" sz="4500" dirty="0" err="1"/>
              <a:t>ብዂናትውን</a:t>
            </a:r>
            <a:r>
              <a:rPr lang="en-CA" sz="4500" dirty="0"/>
              <a:t> </a:t>
            </a:r>
            <a:r>
              <a:rPr lang="en-CA" sz="4500" dirty="0" smtClean="0"/>
              <a:t> </a:t>
            </a:r>
            <a:r>
              <a:rPr lang="en-CA" sz="4500" dirty="0" err="1" smtClean="0"/>
              <a:t>ተወጋ</a:t>
            </a:r>
            <a:endParaRPr lang="en-CA" sz="4500" dirty="0" smtClean="0"/>
          </a:p>
          <a:p>
            <a:r>
              <a:rPr lang="en-CA" sz="4500" dirty="0" err="1" smtClean="0"/>
              <a:t>እካ</a:t>
            </a:r>
            <a:r>
              <a:rPr lang="en-CA" sz="4500" dirty="0"/>
              <a:t>። </a:t>
            </a:r>
            <a:r>
              <a:rPr lang="en-CA" sz="4500" dirty="0" err="1"/>
              <a:t>መሪር</a:t>
            </a:r>
            <a:r>
              <a:rPr lang="en-CA" sz="4500" dirty="0"/>
              <a:t> </a:t>
            </a:r>
            <a:r>
              <a:rPr lang="en-CA" sz="4500" dirty="0" err="1"/>
              <a:t>ሓሞትን</a:t>
            </a:r>
            <a:r>
              <a:rPr lang="en-CA" sz="4500" dirty="0"/>
              <a:t> </a:t>
            </a:r>
            <a:r>
              <a:rPr lang="en-CA" sz="4500" dirty="0" err="1"/>
              <a:t>መጺጽን</a:t>
            </a:r>
            <a:r>
              <a:rPr lang="en-CA" sz="4500" dirty="0"/>
              <a:t> </a:t>
            </a:r>
            <a:r>
              <a:rPr lang="en-CA" sz="4500" dirty="0" err="1"/>
              <a:t>ኣስተዩኻ</a:t>
            </a:r>
            <a:r>
              <a:rPr lang="en-CA" sz="4500" dirty="0"/>
              <a:t>። </a:t>
            </a:r>
            <a:r>
              <a:rPr lang="en-CA" sz="4500" dirty="0" err="1"/>
              <a:t>ንስኻ</a:t>
            </a:r>
            <a:r>
              <a:rPr lang="en-CA" sz="4500" dirty="0"/>
              <a:t> </a:t>
            </a:r>
            <a:r>
              <a:rPr lang="en-CA" sz="4500" dirty="0" err="1"/>
              <a:t>ኽትክልክል</a:t>
            </a:r>
            <a:r>
              <a:rPr lang="en-CA" sz="4500" dirty="0"/>
              <a:t> </a:t>
            </a:r>
            <a:r>
              <a:rPr lang="en-CA" sz="4500" dirty="0" err="1"/>
              <a:t>ዝከኣለካ</a:t>
            </a:r>
            <a:r>
              <a:rPr lang="en-CA" sz="4500" dirty="0"/>
              <a:t> </a:t>
            </a:r>
            <a:r>
              <a:rPr lang="en-CA" sz="4500" dirty="0" err="1"/>
              <a:t>ክነስኻ</a:t>
            </a:r>
            <a:r>
              <a:rPr lang="en-CA" sz="4500" dirty="0"/>
              <a:t> </a:t>
            </a:r>
            <a:r>
              <a:rPr lang="en-CA" sz="4500" dirty="0" err="1"/>
              <a:t>ኣይከኣልካን</a:t>
            </a:r>
            <a:r>
              <a:rPr lang="en-CA" sz="4500" dirty="0" smtClean="0"/>
              <a:t>።</a:t>
            </a:r>
            <a:endParaRPr lang="en-CA" sz="4500" dirty="0"/>
          </a:p>
        </p:txBody>
      </p:sp>
      <p:sp>
        <p:nvSpPr>
          <p:cNvPr id="20" name="Rectangle 19"/>
          <p:cNvSpPr/>
          <p:nvPr/>
        </p:nvSpPr>
        <p:spPr>
          <a:xfrm>
            <a:off x="8052450" y="57504"/>
            <a:ext cx="4144721" cy="6370975"/>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26. </a:t>
            </a:r>
            <a:r>
              <a:rPr lang="en-US" altLang="en-US" sz="3400" dirty="0" smtClean="0">
                <a:latin typeface="Arial" charset="0"/>
              </a:rPr>
              <a:t>O </a:t>
            </a:r>
            <a:r>
              <a:rPr lang="en-US" altLang="en-US" sz="3400" dirty="0">
                <a:latin typeface="Arial" charset="0"/>
              </a:rPr>
              <a:t>Lord, Thou was struck with </a:t>
            </a:r>
            <a:r>
              <a:rPr lang="en-US" altLang="en-US" sz="3400" dirty="0" smtClean="0">
                <a:latin typeface="Arial" charset="0"/>
              </a:rPr>
              <a:t>the hands </a:t>
            </a:r>
            <a:r>
              <a:rPr lang="en-US" altLang="en-US" sz="3400" dirty="0">
                <a:latin typeface="Arial" charset="0"/>
              </a:rPr>
              <a:t>of a servant, beaten with </a:t>
            </a:r>
            <a:r>
              <a:rPr lang="en-US" altLang="en-US" sz="3400" dirty="0" smtClean="0">
                <a:latin typeface="Arial" charset="0"/>
              </a:rPr>
              <a:t>sticks, pierced </a:t>
            </a:r>
            <a:r>
              <a:rPr lang="en-US" altLang="en-US" sz="3400" dirty="0">
                <a:latin typeface="Arial" charset="0"/>
              </a:rPr>
              <a:t>with a spear, and they caused Thee </a:t>
            </a:r>
            <a:r>
              <a:rPr lang="en-US" altLang="en-US" sz="3400" dirty="0" smtClean="0">
                <a:latin typeface="Arial" charset="0"/>
              </a:rPr>
              <a:t>to drink </a:t>
            </a:r>
            <a:r>
              <a:rPr lang="en-US" altLang="en-US" sz="3400" dirty="0">
                <a:latin typeface="Arial" charset="0"/>
              </a:rPr>
              <a:t>bitter gall with vinegar. While </a:t>
            </a:r>
            <a:r>
              <a:rPr lang="en-US" altLang="en-US" sz="3400" dirty="0" smtClean="0">
                <a:latin typeface="Arial" charset="0"/>
              </a:rPr>
              <a:t>Thou was </a:t>
            </a:r>
            <a:r>
              <a:rPr lang="en-US" altLang="en-US" sz="3400" dirty="0">
                <a:latin typeface="Arial" charset="0"/>
              </a:rPr>
              <a:t>God, able to prevent them, Thou did </a:t>
            </a:r>
            <a:r>
              <a:rPr lang="en-US" altLang="en-US" sz="3400" dirty="0" smtClean="0">
                <a:latin typeface="Arial" charset="0"/>
              </a:rPr>
              <a:t>not prevent </a:t>
            </a:r>
            <a:r>
              <a:rPr lang="en-US" altLang="en-US" sz="3400" dirty="0">
                <a:latin typeface="Arial" charset="0"/>
              </a:rPr>
              <a:t>them, </a:t>
            </a:r>
            <a:endParaRPr lang="en-US" altLang="en-US" sz="3600" dirty="0">
              <a:latin typeface="Arial" charset="0"/>
            </a:endParaRPr>
          </a:p>
        </p:txBody>
      </p:sp>
      <p:sp>
        <p:nvSpPr>
          <p:cNvPr id="2" name="Rectangle 1"/>
          <p:cNvSpPr/>
          <p:nvPr/>
        </p:nvSpPr>
        <p:spPr>
          <a:xfrm>
            <a:off x="0" y="52757"/>
            <a:ext cx="4084320" cy="6324808"/>
          </a:xfrm>
          <a:prstGeom prst="rect">
            <a:avLst/>
          </a:prstGeom>
        </p:spPr>
        <p:txBody>
          <a:bodyPr wrap="square">
            <a:spAutoFit/>
          </a:bodyPr>
          <a:lstStyle/>
          <a:p>
            <a:r>
              <a:rPr lang="en-CA" sz="1400" dirty="0" smtClean="0">
                <a:solidFill>
                  <a:srgbClr val="FFC000"/>
                </a:solidFill>
              </a:rPr>
              <a:t>፳፮</a:t>
            </a:r>
            <a:r>
              <a:rPr lang="en-CA" sz="1400" dirty="0">
                <a:solidFill>
                  <a:srgbClr val="FFC000"/>
                </a:solidFill>
              </a:rPr>
              <a:t>. </a:t>
            </a:r>
            <a:r>
              <a:rPr lang="en-CA" sz="4500" dirty="0"/>
              <a:t>ኦ </a:t>
            </a:r>
            <a:r>
              <a:rPr lang="en-CA" sz="4500" dirty="0" err="1"/>
              <a:t>እግዚኦ</a:t>
            </a:r>
            <a:r>
              <a:rPr lang="en-CA" sz="4500" dirty="0"/>
              <a:t> ፥ </a:t>
            </a:r>
            <a:r>
              <a:rPr lang="en-CA" sz="4500" dirty="0" err="1"/>
              <a:t>በእደ</a:t>
            </a:r>
            <a:r>
              <a:rPr lang="en-CA" sz="4500" dirty="0"/>
              <a:t> </a:t>
            </a:r>
            <a:r>
              <a:rPr lang="en-CA" sz="4500" dirty="0" err="1"/>
              <a:t>ገብር</a:t>
            </a:r>
            <a:r>
              <a:rPr lang="en-CA" sz="4500" dirty="0"/>
              <a:t> </a:t>
            </a:r>
            <a:r>
              <a:rPr lang="en-CA" sz="4500" dirty="0" err="1"/>
              <a:t>ተጸፋዕከ</a:t>
            </a:r>
            <a:r>
              <a:rPr lang="en-CA" sz="4500" dirty="0"/>
              <a:t>፥ </a:t>
            </a:r>
            <a:r>
              <a:rPr lang="en-CA" sz="4500" dirty="0" err="1"/>
              <a:t>ወበበትረ</a:t>
            </a:r>
            <a:r>
              <a:rPr lang="en-CA" sz="4500" dirty="0"/>
              <a:t> </a:t>
            </a:r>
            <a:r>
              <a:rPr lang="en-CA" sz="4500" dirty="0" err="1"/>
              <a:t>ህለት</a:t>
            </a:r>
            <a:r>
              <a:rPr lang="en-CA" sz="4500" dirty="0"/>
              <a:t> </a:t>
            </a:r>
            <a:r>
              <a:rPr lang="en-CA" sz="4500" dirty="0" err="1"/>
              <a:t>ተኰራዕከ</a:t>
            </a:r>
            <a:r>
              <a:rPr lang="en-CA" sz="4500" dirty="0"/>
              <a:t>፥ </a:t>
            </a:r>
            <a:r>
              <a:rPr lang="en-CA" sz="4500" dirty="0" err="1"/>
              <a:t>ወበኲናት</a:t>
            </a:r>
            <a:r>
              <a:rPr lang="en-CA" sz="4500" dirty="0"/>
              <a:t> </a:t>
            </a:r>
            <a:r>
              <a:rPr lang="en-CA" sz="4500" dirty="0" err="1"/>
              <a:t>ተረገዝከ</a:t>
            </a:r>
            <a:r>
              <a:rPr lang="en-CA" sz="4500" dirty="0"/>
              <a:t>። </a:t>
            </a:r>
            <a:r>
              <a:rPr lang="en-CA" sz="4500" dirty="0" err="1"/>
              <a:t>ሐሞት</a:t>
            </a:r>
            <a:r>
              <a:rPr lang="en-CA" sz="4500" dirty="0"/>
              <a:t> </a:t>
            </a:r>
            <a:r>
              <a:rPr lang="en-CA" sz="4500" dirty="0" err="1"/>
              <a:t>መሪረ</a:t>
            </a:r>
            <a:r>
              <a:rPr lang="en-CA" sz="4500" dirty="0"/>
              <a:t> </a:t>
            </a:r>
            <a:r>
              <a:rPr lang="en-CA" sz="4500" dirty="0" err="1"/>
              <a:t>ወብሒአ</a:t>
            </a:r>
            <a:r>
              <a:rPr lang="en-CA" sz="4500" dirty="0"/>
              <a:t> </a:t>
            </a:r>
            <a:r>
              <a:rPr lang="en-CA" sz="4500" dirty="0" err="1"/>
              <a:t>እስተዩከ</a:t>
            </a:r>
            <a:r>
              <a:rPr lang="en-CA" sz="4500" dirty="0"/>
              <a:t>፥ </a:t>
            </a:r>
            <a:r>
              <a:rPr lang="en-CA" sz="4500" dirty="0" err="1"/>
              <a:t>እንዘ</a:t>
            </a:r>
            <a:r>
              <a:rPr lang="en-CA" sz="4500" dirty="0"/>
              <a:t> </a:t>
            </a:r>
            <a:r>
              <a:rPr lang="en-CA" sz="4500" dirty="0" err="1"/>
              <a:t>አምላክ</a:t>
            </a:r>
            <a:r>
              <a:rPr lang="en-CA" sz="4500" dirty="0"/>
              <a:t> </a:t>
            </a:r>
            <a:r>
              <a:rPr lang="en-CA" sz="4500" dirty="0" err="1"/>
              <a:t>አንተ</a:t>
            </a:r>
            <a:r>
              <a:rPr lang="en-CA" sz="4500" dirty="0"/>
              <a:t> </a:t>
            </a:r>
            <a:r>
              <a:rPr lang="en-CA" sz="4500" dirty="0" err="1"/>
              <a:t>ዘትክል</a:t>
            </a:r>
            <a:r>
              <a:rPr lang="en-CA" sz="4500" dirty="0"/>
              <a:t> </a:t>
            </a:r>
            <a:r>
              <a:rPr lang="en-CA" sz="4500" dirty="0" err="1"/>
              <a:t>ከሊአ</a:t>
            </a:r>
            <a:r>
              <a:rPr lang="en-CA" sz="4500" dirty="0"/>
              <a:t> </a:t>
            </a:r>
            <a:r>
              <a:rPr lang="en-CA" sz="4500" dirty="0" err="1"/>
              <a:t>ኢከላእከ</a:t>
            </a:r>
            <a:r>
              <a:rPr lang="en-CA" sz="4500" dirty="0" smtClean="0"/>
              <a:t>፥</a:t>
            </a:r>
            <a:endParaRPr lang="en-CA" sz="4500" dirty="0"/>
          </a:p>
        </p:txBody>
      </p:sp>
    </p:spTree>
    <p:extLst>
      <p:ext uri="{BB962C8B-B14F-4D97-AF65-F5344CB8AC3E}">
        <p14:creationId xmlns:p14="http://schemas.microsoft.com/office/powerpoint/2010/main" val="3335760103"/>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39651"/>
            <a:ext cx="4239599" cy="7017306"/>
          </a:xfrm>
          <a:prstGeom prst="rect">
            <a:avLst/>
          </a:prstGeom>
        </p:spPr>
        <p:txBody>
          <a:bodyPr wrap="square">
            <a:spAutoFit/>
          </a:bodyPr>
          <a:lstStyle/>
          <a:p>
            <a:r>
              <a:rPr lang="en-CA" sz="4500" dirty="0" err="1" smtClean="0"/>
              <a:t>ተዓጊሥካ</a:t>
            </a:r>
            <a:r>
              <a:rPr lang="en-CA" sz="4500" dirty="0" smtClean="0"/>
              <a:t> </a:t>
            </a:r>
            <a:r>
              <a:rPr lang="en-CA" sz="4500" dirty="0" err="1"/>
              <a:t>ኸኣ</a:t>
            </a:r>
            <a:r>
              <a:rPr lang="en-CA" sz="4500" dirty="0"/>
              <a:t> </a:t>
            </a:r>
            <a:r>
              <a:rPr lang="en-CA" sz="4500" dirty="0" err="1"/>
              <a:t>ክሳዕ</a:t>
            </a:r>
            <a:r>
              <a:rPr lang="en-CA" sz="4500" dirty="0"/>
              <a:t> </a:t>
            </a:r>
            <a:r>
              <a:rPr lang="en-CA" sz="4500" dirty="0" err="1"/>
              <a:t>ሞት</a:t>
            </a:r>
            <a:r>
              <a:rPr lang="en-CA" sz="4500" dirty="0"/>
              <a:t> </a:t>
            </a:r>
            <a:r>
              <a:rPr lang="en-CA" sz="4500" dirty="0" err="1"/>
              <a:t>በጻሕካ</a:t>
            </a:r>
            <a:r>
              <a:rPr lang="en-CA" sz="4500" dirty="0"/>
              <a:t>። </a:t>
            </a:r>
            <a:r>
              <a:rPr lang="en-CA" sz="4500" dirty="0" err="1"/>
              <a:t>እዚ</a:t>
            </a:r>
            <a:r>
              <a:rPr lang="en-CA" sz="4500" dirty="0"/>
              <a:t> </a:t>
            </a:r>
            <a:r>
              <a:rPr lang="en-CA" sz="4500" dirty="0" err="1"/>
              <a:t>ዅሉ</a:t>
            </a:r>
            <a:r>
              <a:rPr lang="en-CA" sz="4500" dirty="0"/>
              <a:t> </a:t>
            </a:r>
            <a:r>
              <a:rPr lang="en-CA" sz="4500" dirty="0" err="1"/>
              <a:t>ምእንቲ</a:t>
            </a:r>
            <a:r>
              <a:rPr lang="en-CA" sz="4500" dirty="0"/>
              <a:t> </a:t>
            </a:r>
            <a:r>
              <a:rPr lang="en-CA" sz="4500" dirty="0" err="1"/>
              <a:t>ፍቕሪ</a:t>
            </a:r>
            <a:r>
              <a:rPr lang="en-CA" sz="4500" dirty="0"/>
              <a:t> </a:t>
            </a:r>
            <a:r>
              <a:rPr lang="en-CA" sz="4500" dirty="0" err="1"/>
              <a:t>ሰብ</a:t>
            </a:r>
            <a:r>
              <a:rPr lang="en-CA" sz="4500" dirty="0"/>
              <a:t> </a:t>
            </a:r>
            <a:r>
              <a:rPr lang="en-CA" sz="4500" dirty="0" err="1"/>
              <a:t>ኮንካ</a:t>
            </a:r>
            <a:r>
              <a:rPr lang="en-CA" sz="4500" dirty="0"/>
              <a:t>።</a:t>
            </a:r>
          </a:p>
          <a:p>
            <a:r>
              <a:rPr lang="en-CA" sz="1400" dirty="0">
                <a:solidFill>
                  <a:srgbClr val="FFC000"/>
                </a:solidFill>
              </a:rPr>
              <a:t>27. </a:t>
            </a:r>
            <a:r>
              <a:rPr lang="en-CA" sz="4500" dirty="0" err="1"/>
              <a:t>ካብ</a:t>
            </a:r>
            <a:r>
              <a:rPr lang="en-CA" sz="4500" dirty="0"/>
              <a:t> </a:t>
            </a:r>
            <a:r>
              <a:rPr lang="en-CA" sz="4500" dirty="0" err="1"/>
              <a:t>ምውታን</a:t>
            </a:r>
            <a:r>
              <a:rPr lang="en-CA" sz="4500" dirty="0"/>
              <a:t> </a:t>
            </a:r>
            <a:r>
              <a:rPr lang="en-CA" sz="4500" dirty="0" err="1"/>
              <a:t>ተንሣእካ</a:t>
            </a:r>
            <a:r>
              <a:rPr lang="en-CA" sz="4500" dirty="0"/>
              <a:t>፥ </a:t>
            </a:r>
            <a:r>
              <a:rPr lang="en-CA" sz="4500" dirty="0" err="1"/>
              <a:t>ምዉታት</a:t>
            </a:r>
            <a:r>
              <a:rPr lang="en-CA" sz="4500" dirty="0"/>
              <a:t> </a:t>
            </a:r>
            <a:r>
              <a:rPr lang="en-CA" sz="4500" dirty="0" err="1"/>
              <a:t>እውን</a:t>
            </a:r>
            <a:r>
              <a:rPr lang="en-CA" sz="4500" dirty="0"/>
              <a:t> </a:t>
            </a:r>
            <a:r>
              <a:rPr lang="en-CA" sz="4500" dirty="0" err="1"/>
              <a:t>ኣተንሣእካ</a:t>
            </a:r>
            <a:r>
              <a:rPr lang="en-CA" sz="4500" dirty="0"/>
              <a:t>። </a:t>
            </a:r>
            <a:r>
              <a:rPr lang="en-CA" sz="4500" dirty="0" err="1"/>
              <a:t>ነቦኻ</a:t>
            </a:r>
            <a:r>
              <a:rPr lang="en-CA" sz="4500" dirty="0"/>
              <a:t> </a:t>
            </a:r>
            <a:r>
              <a:rPr lang="en-CA" sz="4500" dirty="0" err="1"/>
              <a:t>ኣምኃ</a:t>
            </a:r>
            <a:r>
              <a:rPr lang="en-CA" sz="4500" dirty="0"/>
              <a:t> </a:t>
            </a:r>
            <a:r>
              <a:rPr lang="en-CA" sz="4500" dirty="0" err="1"/>
              <a:t>ዝኾነ</a:t>
            </a:r>
            <a:r>
              <a:rPr lang="en-CA" sz="4500" dirty="0"/>
              <a:t> </a:t>
            </a:r>
            <a:r>
              <a:rPr lang="en-CA" sz="4500" dirty="0" err="1"/>
              <a:t>ምርኮ</a:t>
            </a:r>
            <a:r>
              <a:rPr lang="en-CA" sz="4500" dirty="0"/>
              <a:t> </a:t>
            </a:r>
            <a:r>
              <a:rPr lang="en-CA" sz="4500" dirty="0" err="1"/>
              <a:t>ማረኽካ</a:t>
            </a:r>
            <a:r>
              <a:rPr lang="en-CA" sz="4500" dirty="0"/>
              <a:t>፥ </a:t>
            </a:r>
            <a:r>
              <a:rPr lang="en-CA" sz="4500" dirty="0" err="1"/>
              <a:t>ሥጋ</a:t>
            </a:r>
            <a:r>
              <a:rPr lang="en-CA" sz="4500" dirty="0"/>
              <a:t> </a:t>
            </a:r>
            <a:r>
              <a:rPr lang="en-CA" sz="4500" dirty="0" err="1"/>
              <a:t>ብምልባስ</a:t>
            </a:r>
            <a:r>
              <a:rPr lang="en-CA" sz="4500" dirty="0"/>
              <a:t> </a:t>
            </a:r>
            <a:r>
              <a:rPr lang="en-CA" sz="4500" dirty="0" err="1"/>
              <a:t>ምስ</a:t>
            </a:r>
            <a:r>
              <a:rPr lang="en-CA" sz="4500" dirty="0"/>
              <a:t> </a:t>
            </a:r>
            <a:r>
              <a:rPr lang="en-CA" sz="4500" dirty="0" err="1" smtClean="0"/>
              <a:t>ኃይሊ</a:t>
            </a:r>
            <a:endParaRPr lang="en-CA" sz="4500" dirty="0"/>
          </a:p>
        </p:txBody>
      </p:sp>
      <p:sp>
        <p:nvSpPr>
          <p:cNvPr id="20" name="Rectangle 19"/>
          <p:cNvSpPr/>
          <p:nvPr/>
        </p:nvSpPr>
        <p:spPr>
          <a:xfrm>
            <a:off x="8052450" y="-39651"/>
            <a:ext cx="4246230" cy="6518708"/>
          </a:xfrm>
          <a:prstGeom prst="rect">
            <a:avLst/>
          </a:prstGeom>
        </p:spPr>
        <p:txBody>
          <a:bodyPr wrap="square">
            <a:spAutoFit/>
          </a:bodyPr>
          <a:lstStyle/>
          <a:p>
            <a:pPr lvl="0" fontAlgn="base">
              <a:spcBef>
                <a:spcPct val="20000"/>
              </a:spcBef>
              <a:spcAft>
                <a:spcPct val="0"/>
              </a:spcAft>
            </a:pPr>
            <a:r>
              <a:rPr lang="en-US" altLang="en-US" sz="3300" dirty="0" smtClean="0">
                <a:latin typeface="Arial" charset="0"/>
              </a:rPr>
              <a:t>Thou </a:t>
            </a:r>
            <a:r>
              <a:rPr lang="en-US" altLang="en-US" sz="3300" dirty="0">
                <a:latin typeface="Arial" charset="0"/>
              </a:rPr>
              <a:t>became </a:t>
            </a:r>
            <a:r>
              <a:rPr lang="en-US" altLang="en-US" sz="3300" dirty="0" smtClean="0">
                <a:latin typeface="Arial" charset="0"/>
              </a:rPr>
              <a:t>patient </a:t>
            </a:r>
            <a:r>
              <a:rPr lang="en-US" altLang="en-US" sz="3300" dirty="0">
                <a:latin typeface="Arial" charset="0"/>
              </a:rPr>
              <a:t>even </a:t>
            </a:r>
            <a:r>
              <a:rPr lang="en-US" altLang="en-US" sz="3300" dirty="0" smtClean="0">
                <a:latin typeface="Arial" charset="0"/>
              </a:rPr>
              <a:t>to death</a:t>
            </a:r>
            <a:r>
              <a:rPr lang="en-US" altLang="en-US" sz="3300" dirty="0">
                <a:latin typeface="Arial" charset="0"/>
              </a:rPr>
              <a:t>; all this Thou accepted for the love </a:t>
            </a:r>
            <a:r>
              <a:rPr lang="en-US" altLang="en-US" sz="3300" dirty="0" smtClean="0">
                <a:latin typeface="Arial" charset="0"/>
              </a:rPr>
              <a:t>of man</a:t>
            </a:r>
            <a:r>
              <a:rPr lang="en-US" altLang="en-US" sz="3300" dirty="0">
                <a:latin typeface="Arial" charset="0"/>
              </a:rPr>
              <a:t>.</a:t>
            </a:r>
          </a:p>
          <a:p>
            <a:pPr lvl="0" fontAlgn="base">
              <a:spcBef>
                <a:spcPct val="20000"/>
              </a:spcBef>
              <a:spcAft>
                <a:spcPct val="0"/>
              </a:spcAft>
            </a:pPr>
            <a:r>
              <a:rPr lang="en-US" altLang="en-US" sz="1400" dirty="0">
                <a:solidFill>
                  <a:srgbClr val="FFC000"/>
                </a:solidFill>
                <a:latin typeface="Arial" charset="0"/>
              </a:rPr>
              <a:t>27. </a:t>
            </a:r>
            <a:r>
              <a:rPr lang="en-US" altLang="en-US" sz="3400" dirty="0">
                <a:latin typeface="Arial" charset="0"/>
              </a:rPr>
              <a:t>Thou rose from the dead and </a:t>
            </a:r>
            <a:r>
              <a:rPr lang="en-US" altLang="en-US" sz="3400" dirty="0" smtClean="0">
                <a:latin typeface="Arial" charset="0"/>
              </a:rPr>
              <a:t>raised the </a:t>
            </a:r>
            <a:r>
              <a:rPr lang="en-US" altLang="en-US" sz="3400" dirty="0">
                <a:latin typeface="Arial" charset="0"/>
              </a:rPr>
              <a:t>dead, Thou did lead captivity captive to</a:t>
            </a:r>
          </a:p>
          <a:p>
            <a:pPr lvl="0" fontAlgn="base">
              <a:spcBef>
                <a:spcPct val="20000"/>
              </a:spcBef>
              <a:spcAft>
                <a:spcPct val="0"/>
              </a:spcAft>
            </a:pPr>
            <a:r>
              <a:rPr lang="en-US" altLang="en-US" sz="3400" dirty="0">
                <a:latin typeface="Arial" charset="0"/>
              </a:rPr>
              <a:t>be presented to Thy Father. Being clothed </a:t>
            </a:r>
            <a:r>
              <a:rPr lang="en-US" altLang="en-US" sz="3400" dirty="0" smtClean="0">
                <a:latin typeface="Arial" charset="0"/>
              </a:rPr>
              <a:t>in flesh </a:t>
            </a:r>
            <a:r>
              <a:rPr lang="en-US" altLang="en-US" sz="3400" dirty="0">
                <a:latin typeface="Arial" charset="0"/>
              </a:rPr>
              <a:t>Thou ascended to heaven, </a:t>
            </a:r>
            <a:endParaRPr lang="en-US" altLang="en-US" sz="3400" dirty="0" smtClean="0">
              <a:latin typeface="Arial" charset="0"/>
            </a:endParaRPr>
          </a:p>
        </p:txBody>
      </p:sp>
      <p:sp>
        <p:nvSpPr>
          <p:cNvPr id="2" name="Rectangle 1"/>
          <p:cNvSpPr/>
          <p:nvPr/>
        </p:nvSpPr>
        <p:spPr>
          <a:xfrm>
            <a:off x="0" y="-6090"/>
            <a:ext cx="4084320" cy="6324808"/>
          </a:xfrm>
          <a:prstGeom prst="rect">
            <a:avLst/>
          </a:prstGeom>
        </p:spPr>
        <p:txBody>
          <a:bodyPr wrap="square">
            <a:spAutoFit/>
          </a:bodyPr>
          <a:lstStyle/>
          <a:p>
            <a:r>
              <a:rPr lang="en-CA" sz="4500" dirty="0" err="1" smtClean="0"/>
              <a:t>ወተዐገሥከ</a:t>
            </a:r>
            <a:r>
              <a:rPr lang="en-CA" sz="4500" dirty="0" smtClean="0"/>
              <a:t> </a:t>
            </a:r>
            <a:r>
              <a:rPr lang="en-CA" sz="4500" dirty="0" err="1"/>
              <a:t>እስከ</a:t>
            </a:r>
            <a:r>
              <a:rPr lang="en-CA" sz="4500" dirty="0"/>
              <a:t> </a:t>
            </a:r>
            <a:r>
              <a:rPr lang="en-CA" sz="4500" dirty="0" err="1"/>
              <a:t>ለሞት</a:t>
            </a:r>
            <a:r>
              <a:rPr lang="en-CA" sz="4500" dirty="0"/>
              <a:t>፥ </a:t>
            </a:r>
            <a:r>
              <a:rPr lang="en-CA" sz="4500" dirty="0" err="1"/>
              <a:t>በጻሕከ</a:t>
            </a:r>
            <a:r>
              <a:rPr lang="en-CA" sz="4500" dirty="0"/>
              <a:t> </a:t>
            </a:r>
            <a:r>
              <a:rPr lang="en-CA" sz="4500" dirty="0" err="1"/>
              <a:t>ዘንተ</a:t>
            </a:r>
            <a:r>
              <a:rPr lang="en-CA" sz="4500" dirty="0"/>
              <a:t> </a:t>
            </a:r>
            <a:r>
              <a:rPr lang="en-CA" sz="4500" dirty="0" err="1"/>
              <a:t>ኵሎ</a:t>
            </a:r>
            <a:r>
              <a:rPr lang="en-CA" sz="4500" dirty="0"/>
              <a:t> </a:t>
            </a:r>
            <a:r>
              <a:rPr lang="en-CA" sz="4500" dirty="0" err="1"/>
              <a:t>በእንተ</a:t>
            </a:r>
            <a:r>
              <a:rPr lang="en-CA" sz="4500" dirty="0"/>
              <a:t> </a:t>
            </a:r>
            <a:r>
              <a:rPr lang="en-CA" sz="4500" dirty="0" err="1"/>
              <a:t>ፍቅረ</a:t>
            </a:r>
            <a:r>
              <a:rPr lang="en-CA" sz="4500" dirty="0"/>
              <a:t> </a:t>
            </a:r>
            <a:r>
              <a:rPr lang="en-CA" sz="4500" dirty="0" err="1"/>
              <a:t>ሰብእ</a:t>
            </a:r>
            <a:r>
              <a:rPr lang="en-CA" sz="4500" dirty="0"/>
              <a:t> </a:t>
            </a:r>
            <a:r>
              <a:rPr lang="en-CA" sz="4500" dirty="0" err="1"/>
              <a:t>ኮንከ</a:t>
            </a:r>
            <a:r>
              <a:rPr lang="en-CA" sz="4500" dirty="0"/>
              <a:t>።</a:t>
            </a:r>
          </a:p>
          <a:p>
            <a:r>
              <a:rPr lang="en-CA" sz="1400" dirty="0">
                <a:solidFill>
                  <a:srgbClr val="FFC000"/>
                </a:solidFill>
              </a:rPr>
              <a:t>፳፯. </a:t>
            </a:r>
            <a:r>
              <a:rPr lang="en-CA" sz="4500" dirty="0" err="1"/>
              <a:t>እሙታን</a:t>
            </a:r>
            <a:r>
              <a:rPr lang="en-CA" sz="4500" dirty="0"/>
              <a:t> </a:t>
            </a:r>
            <a:r>
              <a:rPr lang="en-CA" sz="4500" dirty="0" err="1"/>
              <a:t>ተንሣእከ</a:t>
            </a:r>
            <a:r>
              <a:rPr lang="en-CA" sz="4500" dirty="0"/>
              <a:t> </a:t>
            </a:r>
            <a:r>
              <a:rPr lang="en-CA" sz="4500" dirty="0" err="1"/>
              <a:t>ወሙታነ</a:t>
            </a:r>
            <a:r>
              <a:rPr lang="en-CA" sz="4500" dirty="0"/>
              <a:t> </a:t>
            </a:r>
            <a:r>
              <a:rPr lang="en-CA" sz="4500" dirty="0" err="1"/>
              <a:t>አንሣእከ</a:t>
            </a:r>
            <a:r>
              <a:rPr lang="en-CA" sz="4500" dirty="0"/>
              <a:t>፥ </a:t>
            </a:r>
            <a:r>
              <a:rPr lang="en-CA" sz="4500" dirty="0" err="1"/>
              <a:t>ፄዋ</a:t>
            </a:r>
            <a:r>
              <a:rPr lang="en-CA" sz="4500" dirty="0"/>
              <a:t> </a:t>
            </a:r>
            <a:r>
              <a:rPr lang="en-CA" sz="4500" dirty="0" err="1"/>
              <a:t>ፄወውከ</a:t>
            </a:r>
            <a:r>
              <a:rPr lang="en-CA" sz="4500" dirty="0"/>
              <a:t>፥ </a:t>
            </a:r>
            <a:r>
              <a:rPr lang="en-CA" sz="4500" dirty="0" err="1"/>
              <a:t>አምኃ</a:t>
            </a:r>
            <a:r>
              <a:rPr lang="en-CA" sz="4500" dirty="0"/>
              <a:t> </a:t>
            </a:r>
            <a:r>
              <a:rPr lang="en-CA" sz="4500" dirty="0" err="1"/>
              <a:t>ለአቡከ</a:t>
            </a:r>
            <a:r>
              <a:rPr lang="en-CA" sz="4500" dirty="0"/>
              <a:t>። </a:t>
            </a:r>
            <a:r>
              <a:rPr lang="en-CA" sz="4500" dirty="0" err="1"/>
              <a:t>በልብሰተ</a:t>
            </a:r>
            <a:r>
              <a:rPr lang="en-CA" sz="4500" dirty="0"/>
              <a:t> </a:t>
            </a:r>
            <a:r>
              <a:rPr lang="en-CA" sz="4500" dirty="0" err="1"/>
              <a:t>ሥጋ</a:t>
            </a:r>
            <a:r>
              <a:rPr lang="en-CA" sz="4500" dirty="0"/>
              <a:t> </a:t>
            </a:r>
            <a:r>
              <a:rPr lang="en-CA" sz="4500" dirty="0" err="1"/>
              <a:t>ምስለ</a:t>
            </a:r>
            <a:r>
              <a:rPr lang="en-CA" sz="4500" dirty="0"/>
              <a:t> </a:t>
            </a:r>
            <a:r>
              <a:rPr lang="en-CA" sz="4500" dirty="0" err="1"/>
              <a:t>ኃይለ</a:t>
            </a:r>
            <a:r>
              <a:rPr lang="en-CA" sz="4500" dirty="0"/>
              <a:t> </a:t>
            </a:r>
          </a:p>
        </p:txBody>
      </p:sp>
    </p:spTree>
    <p:extLst>
      <p:ext uri="{BB962C8B-B14F-4D97-AF65-F5344CB8AC3E}">
        <p14:creationId xmlns:p14="http://schemas.microsoft.com/office/powerpoint/2010/main" val="1196413309"/>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131091"/>
            <a:ext cx="4239599" cy="7201972"/>
          </a:xfrm>
          <a:prstGeom prst="rect">
            <a:avLst/>
          </a:prstGeom>
        </p:spPr>
        <p:txBody>
          <a:bodyPr wrap="square">
            <a:spAutoFit/>
          </a:bodyPr>
          <a:lstStyle/>
          <a:p>
            <a:r>
              <a:rPr lang="en-CA" sz="4200" dirty="0" err="1" smtClean="0"/>
              <a:t>መለኮትካ</a:t>
            </a:r>
            <a:r>
              <a:rPr lang="en-CA" sz="4200" dirty="0" smtClean="0"/>
              <a:t> </a:t>
            </a:r>
            <a:r>
              <a:rPr lang="en-CA" sz="4200" dirty="0" err="1"/>
              <a:t>ናብቲ</a:t>
            </a:r>
            <a:r>
              <a:rPr lang="en-CA" sz="4200" dirty="0"/>
              <a:t> </a:t>
            </a:r>
            <a:r>
              <a:rPr lang="en-CA" sz="4200" dirty="0" err="1"/>
              <a:t>ናይ</a:t>
            </a:r>
            <a:r>
              <a:rPr lang="en-CA" sz="4200" dirty="0"/>
              <a:t> </a:t>
            </a:r>
            <a:r>
              <a:rPr lang="en-CA" sz="4200" dirty="0" err="1"/>
              <a:t>ጥንቲ</a:t>
            </a:r>
            <a:r>
              <a:rPr lang="en-CA" sz="4200" dirty="0"/>
              <a:t> </a:t>
            </a:r>
            <a:r>
              <a:rPr lang="en-CA" sz="4200" dirty="0" err="1"/>
              <a:t>ህላዌኻ</a:t>
            </a:r>
            <a:r>
              <a:rPr lang="en-CA" sz="4200" dirty="0"/>
              <a:t> </a:t>
            </a:r>
            <a:r>
              <a:rPr lang="en-CA" sz="4200" dirty="0" err="1"/>
              <a:t>ናብ</a:t>
            </a:r>
            <a:r>
              <a:rPr lang="en-CA" sz="4200" dirty="0"/>
              <a:t> </a:t>
            </a:r>
            <a:r>
              <a:rPr lang="en-CA" sz="4200" dirty="0" err="1" smtClean="0"/>
              <a:t>ሰማያት</a:t>
            </a:r>
            <a:r>
              <a:rPr lang="en-CA" sz="4200" dirty="0" smtClean="0"/>
              <a:t> </a:t>
            </a:r>
            <a:r>
              <a:rPr lang="en-CA" sz="4200" dirty="0" err="1"/>
              <a:t>ዓረግካ</a:t>
            </a:r>
            <a:r>
              <a:rPr lang="en-CA" sz="4200" dirty="0"/>
              <a:t>።</a:t>
            </a:r>
          </a:p>
          <a:p>
            <a:r>
              <a:rPr lang="en-CA" sz="1400" dirty="0">
                <a:solidFill>
                  <a:srgbClr val="FFC000"/>
                </a:solidFill>
              </a:rPr>
              <a:t>28. </a:t>
            </a:r>
            <a:r>
              <a:rPr lang="en-CA" sz="4200" dirty="0"/>
              <a:t>ኦ </a:t>
            </a:r>
            <a:r>
              <a:rPr lang="en-CA" sz="4200" dirty="0" err="1"/>
              <a:t>ጐይታ</a:t>
            </a:r>
            <a:r>
              <a:rPr lang="en-CA" sz="4200" dirty="0"/>
              <a:t>፥ </a:t>
            </a:r>
            <a:r>
              <a:rPr lang="en-CA" sz="4200" dirty="0" err="1" smtClean="0"/>
              <a:t>ሕዝብኻ</a:t>
            </a:r>
            <a:r>
              <a:rPr lang="en-CA" sz="4200" dirty="0" smtClean="0"/>
              <a:t> </a:t>
            </a:r>
            <a:r>
              <a:rPr lang="en-CA" sz="4200" dirty="0" err="1"/>
              <a:t>ምሓር</a:t>
            </a:r>
            <a:r>
              <a:rPr lang="en-CA" sz="4200" dirty="0"/>
              <a:t>፥ </a:t>
            </a:r>
            <a:r>
              <a:rPr lang="en-CA" sz="4200" dirty="0" err="1"/>
              <a:t>ኪዳንካ</a:t>
            </a:r>
            <a:r>
              <a:rPr lang="en-CA" sz="4200" dirty="0"/>
              <a:t> </a:t>
            </a:r>
            <a:r>
              <a:rPr lang="en-CA" sz="4200" dirty="0" err="1"/>
              <a:t>ዘክር</a:t>
            </a:r>
            <a:r>
              <a:rPr lang="en-CA" sz="4200" dirty="0"/>
              <a:t>፥ </a:t>
            </a:r>
            <a:r>
              <a:rPr lang="en-CA" sz="4200" dirty="0" err="1"/>
              <a:t>ምእንቲ</a:t>
            </a:r>
            <a:r>
              <a:rPr lang="en-CA" sz="4200" dirty="0"/>
              <a:t> </a:t>
            </a:r>
            <a:r>
              <a:rPr lang="en-CA" sz="4200" dirty="0" err="1"/>
              <a:t>ፈታዊኻ</a:t>
            </a:r>
            <a:r>
              <a:rPr lang="en-CA" sz="4200" dirty="0"/>
              <a:t> </a:t>
            </a:r>
            <a:r>
              <a:rPr lang="en-CA" sz="4200" dirty="0" err="1"/>
              <a:t>ኣብርሃምን</a:t>
            </a:r>
            <a:r>
              <a:rPr lang="en-CA" sz="4200" dirty="0"/>
              <a:t> </a:t>
            </a:r>
            <a:r>
              <a:rPr lang="en-CA" sz="4200" dirty="0" err="1"/>
              <a:t>ምእቲ</a:t>
            </a:r>
            <a:r>
              <a:rPr lang="en-CA" sz="4200" dirty="0"/>
              <a:t> </a:t>
            </a:r>
            <a:r>
              <a:rPr lang="en-CA" sz="4200" dirty="0" err="1"/>
              <a:t>ፍቁርካ</a:t>
            </a:r>
            <a:r>
              <a:rPr lang="en-CA" sz="4200" dirty="0"/>
              <a:t> </a:t>
            </a:r>
            <a:r>
              <a:rPr lang="en-CA" sz="4200" dirty="0" err="1"/>
              <a:t>ይስሓቅን</a:t>
            </a:r>
            <a:r>
              <a:rPr lang="en-CA" sz="4200" dirty="0"/>
              <a:t> </a:t>
            </a:r>
            <a:r>
              <a:rPr lang="en-CA" sz="4200" dirty="0" err="1"/>
              <a:t>ብስምካ</a:t>
            </a:r>
            <a:r>
              <a:rPr lang="en-CA" sz="4200" dirty="0"/>
              <a:t> </a:t>
            </a:r>
            <a:r>
              <a:rPr lang="en-CA" sz="4200" dirty="0" err="1"/>
              <a:t>ስለ</a:t>
            </a:r>
            <a:r>
              <a:rPr lang="en-CA" sz="4200" dirty="0"/>
              <a:t> </a:t>
            </a:r>
            <a:r>
              <a:rPr lang="en-CA" sz="4200" dirty="0" err="1"/>
              <a:t>ዝጸዋዕካዮ</a:t>
            </a:r>
            <a:r>
              <a:rPr lang="en-CA" sz="4200" dirty="0"/>
              <a:t> </a:t>
            </a:r>
            <a:r>
              <a:rPr lang="en-CA" sz="4200" dirty="0" err="1"/>
              <a:t>ቅዱስካ</a:t>
            </a:r>
            <a:r>
              <a:rPr lang="en-CA" sz="4200" dirty="0"/>
              <a:t> </a:t>
            </a:r>
            <a:r>
              <a:rPr lang="en-CA" sz="4200" dirty="0" err="1"/>
              <a:t>እስራኤልን</a:t>
            </a:r>
            <a:r>
              <a:rPr lang="en-CA" sz="4200" dirty="0"/>
              <a:t>፥ </a:t>
            </a:r>
            <a:r>
              <a:rPr lang="en-CA" sz="4200" dirty="0" err="1"/>
              <a:t>ንሕዝብኻ</a:t>
            </a:r>
            <a:r>
              <a:rPr lang="en-CA" sz="4200" dirty="0"/>
              <a:t> </a:t>
            </a:r>
            <a:r>
              <a:rPr lang="en-CA" sz="4200" dirty="0" err="1"/>
              <a:t>ምሓር</a:t>
            </a:r>
            <a:r>
              <a:rPr lang="en-CA" sz="4200" dirty="0" smtClean="0"/>
              <a:t>።</a:t>
            </a:r>
            <a:endParaRPr lang="en-CA" sz="4200" dirty="0"/>
          </a:p>
        </p:txBody>
      </p:sp>
      <p:sp>
        <p:nvSpPr>
          <p:cNvPr id="20" name="Rectangle 19"/>
          <p:cNvSpPr/>
          <p:nvPr/>
        </p:nvSpPr>
        <p:spPr>
          <a:xfrm>
            <a:off x="8052450" y="-39651"/>
            <a:ext cx="4246230" cy="6897273"/>
          </a:xfrm>
          <a:prstGeom prst="rect">
            <a:avLst/>
          </a:prstGeom>
        </p:spPr>
        <p:txBody>
          <a:bodyPr wrap="square">
            <a:spAutoFit/>
          </a:bodyPr>
          <a:lstStyle/>
          <a:p>
            <a:pPr lvl="0" fontAlgn="base">
              <a:spcBef>
                <a:spcPct val="20000"/>
              </a:spcBef>
              <a:spcAft>
                <a:spcPct val="0"/>
              </a:spcAft>
            </a:pPr>
            <a:r>
              <a:rPr lang="en-US" altLang="en-US" sz="3300" dirty="0" smtClean="0">
                <a:latin typeface="Arial" charset="0"/>
              </a:rPr>
              <a:t>Thy Accustomed position</a:t>
            </a:r>
            <a:r>
              <a:rPr lang="en-US" altLang="en-US" sz="3300" dirty="0">
                <a:latin typeface="Arial" charset="0"/>
              </a:rPr>
              <a:t>, through the power </a:t>
            </a:r>
            <a:r>
              <a:rPr lang="en-US" altLang="en-US" sz="3300" dirty="0" smtClean="0">
                <a:latin typeface="Arial" charset="0"/>
              </a:rPr>
              <a:t>of divinity</a:t>
            </a:r>
            <a:r>
              <a:rPr lang="en-US" altLang="en-US" sz="3300" dirty="0">
                <a:latin typeface="Arial" charset="0"/>
              </a:rPr>
              <a:t>.</a:t>
            </a:r>
          </a:p>
          <a:p>
            <a:pPr lvl="0" fontAlgn="base">
              <a:spcBef>
                <a:spcPct val="20000"/>
              </a:spcBef>
              <a:spcAft>
                <a:spcPct val="0"/>
              </a:spcAft>
            </a:pPr>
            <a:r>
              <a:rPr lang="en-US" altLang="en-US" sz="1400" dirty="0">
                <a:solidFill>
                  <a:srgbClr val="FFC000"/>
                </a:solidFill>
                <a:latin typeface="Arial" charset="0"/>
              </a:rPr>
              <a:t>28. </a:t>
            </a:r>
            <a:r>
              <a:rPr lang="en-US" altLang="en-US" sz="3300" dirty="0">
                <a:latin typeface="Arial" charset="0"/>
              </a:rPr>
              <a:t>O Lord, pity Thy people and</a:t>
            </a:r>
          </a:p>
          <a:p>
            <a:pPr lvl="0" fontAlgn="base">
              <a:spcBef>
                <a:spcPct val="20000"/>
              </a:spcBef>
              <a:spcAft>
                <a:spcPct val="0"/>
              </a:spcAft>
            </a:pPr>
            <a:r>
              <a:rPr lang="en-US" altLang="en-US" sz="3300" dirty="0">
                <a:latin typeface="Arial" charset="0"/>
              </a:rPr>
              <a:t>remember Thy covenant for the sake of </a:t>
            </a:r>
            <a:r>
              <a:rPr lang="en-US" altLang="en-US" sz="3300" dirty="0" smtClean="0">
                <a:latin typeface="Arial" charset="0"/>
              </a:rPr>
              <a:t>Thy beloved </a:t>
            </a:r>
            <a:r>
              <a:rPr lang="en-US" altLang="en-US" sz="3300" dirty="0">
                <a:latin typeface="Arial" charset="0"/>
              </a:rPr>
              <a:t>Abraham, Thy servant Isaac and </a:t>
            </a:r>
            <a:r>
              <a:rPr lang="en-US" altLang="en-US" sz="3300" dirty="0" smtClean="0">
                <a:latin typeface="Arial" charset="0"/>
              </a:rPr>
              <a:t>Thy holy </a:t>
            </a:r>
            <a:r>
              <a:rPr lang="en-US" altLang="en-US" sz="3300" dirty="0">
                <a:latin typeface="Arial" charset="0"/>
              </a:rPr>
              <a:t>Israel whom Thou called in Thy name</a:t>
            </a:r>
            <a:r>
              <a:rPr lang="en-US" altLang="en-US" sz="3300" dirty="0" smtClean="0">
                <a:latin typeface="Arial" charset="0"/>
              </a:rPr>
              <a:t>.</a:t>
            </a:r>
            <a:endParaRPr lang="en-US" altLang="en-US" sz="3300" dirty="0">
              <a:latin typeface="Arial" charset="0"/>
            </a:endParaRPr>
          </a:p>
        </p:txBody>
      </p:sp>
      <p:sp>
        <p:nvSpPr>
          <p:cNvPr id="2" name="Rectangle 1"/>
          <p:cNvSpPr/>
          <p:nvPr/>
        </p:nvSpPr>
        <p:spPr>
          <a:xfrm>
            <a:off x="-1" y="-101548"/>
            <a:ext cx="4040659" cy="7017306"/>
          </a:xfrm>
          <a:prstGeom prst="rect">
            <a:avLst/>
          </a:prstGeom>
        </p:spPr>
        <p:txBody>
          <a:bodyPr wrap="square">
            <a:spAutoFit/>
          </a:bodyPr>
          <a:lstStyle/>
          <a:p>
            <a:r>
              <a:rPr lang="en-CA" sz="4500" dirty="0" err="1" smtClean="0"/>
              <a:t>መለኮት</a:t>
            </a:r>
            <a:r>
              <a:rPr lang="en-CA" sz="4500" dirty="0" smtClean="0"/>
              <a:t> </a:t>
            </a:r>
            <a:r>
              <a:rPr lang="en-CA" sz="4500" dirty="0" err="1"/>
              <a:t>ሰማያት</a:t>
            </a:r>
            <a:r>
              <a:rPr lang="en-CA" sz="4500" dirty="0"/>
              <a:t> </a:t>
            </a:r>
            <a:endParaRPr lang="en-CA" sz="4500" dirty="0" smtClean="0"/>
          </a:p>
          <a:p>
            <a:r>
              <a:rPr lang="en-CA" sz="4500" dirty="0" err="1" smtClean="0"/>
              <a:t>ዐረገ</a:t>
            </a:r>
            <a:r>
              <a:rPr lang="en-CA" sz="4500" dirty="0" smtClean="0"/>
              <a:t> </a:t>
            </a:r>
            <a:r>
              <a:rPr lang="en-CA" sz="4500" dirty="0" err="1"/>
              <a:t>ኀበ</a:t>
            </a:r>
            <a:r>
              <a:rPr lang="en-CA" sz="4500" dirty="0"/>
              <a:t> </a:t>
            </a:r>
            <a:r>
              <a:rPr lang="en-CA" sz="4500" dirty="0" err="1"/>
              <a:t>ዘትካት</a:t>
            </a:r>
            <a:r>
              <a:rPr lang="en-CA" sz="4500" dirty="0"/>
              <a:t> </a:t>
            </a:r>
            <a:r>
              <a:rPr lang="en-CA" sz="4500" dirty="0" err="1"/>
              <a:t>ህላዌከ</a:t>
            </a:r>
            <a:r>
              <a:rPr lang="en-CA" sz="4500" dirty="0"/>
              <a:t>።</a:t>
            </a:r>
          </a:p>
          <a:p>
            <a:r>
              <a:rPr lang="en-CA" sz="1400" dirty="0">
                <a:solidFill>
                  <a:srgbClr val="FFC000"/>
                </a:solidFill>
              </a:rPr>
              <a:t>፳፰. </a:t>
            </a:r>
            <a:r>
              <a:rPr lang="en-CA" sz="4500" dirty="0"/>
              <a:t>ኦ </a:t>
            </a:r>
            <a:r>
              <a:rPr lang="en-CA" sz="4500" dirty="0" err="1"/>
              <a:t>እግዚኦ</a:t>
            </a:r>
            <a:r>
              <a:rPr lang="en-CA" sz="4500" dirty="0"/>
              <a:t>፥ </a:t>
            </a:r>
            <a:r>
              <a:rPr lang="en-CA" sz="4500" dirty="0" err="1"/>
              <a:t>ሕዝበከ</a:t>
            </a:r>
            <a:r>
              <a:rPr lang="en-CA" sz="4500" dirty="0"/>
              <a:t> </a:t>
            </a:r>
            <a:r>
              <a:rPr lang="en-CA" sz="4500" dirty="0" err="1"/>
              <a:t>መሐር</a:t>
            </a:r>
            <a:r>
              <a:rPr lang="en-CA" sz="4500" dirty="0"/>
              <a:t> </a:t>
            </a:r>
            <a:r>
              <a:rPr lang="en-CA" sz="4500" dirty="0" err="1"/>
              <a:t>ኪዳነከ</a:t>
            </a:r>
            <a:r>
              <a:rPr lang="en-CA" sz="4500" dirty="0"/>
              <a:t> </a:t>
            </a:r>
            <a:r>
              <a:rPr lang="en-CA" sz="4500" dirty="0" err="1"/>
              <a:t>ተዘከር</a:t>
            </a:r>
            <a:r>
              <a:rPr lang="en-CA" sz="4500" dirty="0"/>
              <a:t> </a:t>
            </a:r>
            <a:r>
              <a:rPr lang="en-CA" sz="4500" dirty="0" err="1"/>
              <a:t>በእንተ</a:t>
            </a:r>
            <a:r>
              <a:rPr lang="en-CA" sz="4500" dirty="0"/>
              <a:t> </a:t>
            </a:r>
            <a:r>
              <a:rPr lang="en-CA" sz="4500" dirty="0" err="1"/>
              <a:t>አብርሃም</a:t>
            </a:r>
            <a:r>
              <a:rPr lang="en-CA" sz="4500" dirty="0"/>
              <a:t>፥ </a:t>
            </a:r>
            <a:r>
              <a:rPr lang="en-CA" sz="4500" dirty="0" err="1"/>
              <a:t>ፍቁርከ</a:t>
            </a:r>
            <a:r>
              <a:rPr lang="en-CA" sz="4500" dirty="0"/>
              <a:t> </a:t>
            </a:r>
            <a:r>
              <a:rPr lang="en-CA" sz="4500" dirty="0" err="1"/>
              <a:t>ወይስሐቅ</a:t>
            </a:r>
            <a:r>
              <a:rPr lang="en-CA" sz="4500" dirty="0"/>
              <a:t> </a:t>
            </a:r>
            <a:r>
              <a:rPr lang="en-CA" sz="4500" dirty="0" err="1"/>
              <a:t>ቁልዔከ</a:t>
            </a:r>
            <a:r>
              <a:rPr lang="en-CA" sz="4500" dirty="0"/>
              <a:t> </a:t>
            </a:r>
            <a:r>
              <a:rPr lang="en-CA" sz="4500" dirty="0" err="1"/>
              <a:t>ወእስራኤል</a:t>
            </a:r>
            <a:r>
              <a:rPr lang="en-CA" sz="4500" dirty="0"/>
              <a:t> </a:t>
            </a:r>
            <a:r>
              <a:rPr lang="en-CA" sz="4500" dirty="0" err="1"/>
              <a:t>ቅዱስከ</a:t>
            </a:r>
            <a:r>
              <a:rPr lang="en-CA" sz="4500" dirty="0"/>
              <a:t> </a:t>
            </a:r>
            <a:r>
              <a:rPr lang="en-CA" sz="4500" dirty="0" err="1" smtClean="0"/>
              <a:t>ዘሰመይካሁ</a:t>
            </a:r>
            <a:r>
              <a:rPr lang="en-CA" sz="4500" dirty="0"/>
              <a:t> </a:t>
            </a:r>
            <a:r>
              <a:rPr lang="en-CA" sz="4500" dirty="0" err="1" smtClean="0"/>
              <a:t>በስምከ</a:t>
            </a:r>
            <a:r>
              <a:rPr lang="en-CA" sz="4500" dirty="0"/>
              <a:t>። </a:t>
            </a:r>
          </a:p>
        </p:txBody>
      </p:sp>
    </p:spTree>
    <p:extLst>
      <p:ext uri="{BB962C8B-B14F-4D97-AF65-F5344CB8AC3E}">
        <p14:creationId xmlns:p14="http://schemas.microsoft.com/office/powerpoint/2010/main" val="266666238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14994"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1621" y="-39651"/>
            <a:ext cx="4445124" cy="7017306"/>
          </a:xfrm>
          <a:prstGeom prst="rect">
            <a:avLst/>
          </a:prstGeom>
        </p:spPr>
        <p:txBody>
          <a:bodyPr wrap="square">
            <a:spAutoFit/>
          </a:bodyPr>
          <a:lstStyle/>
          <a:p>
            <a:r>
              <a:rPr lang="en-CA" sz="1400" dirty="0" smtClean="0">
                <a:solidFill>
                  <a:srgbClr val="FFC000"/>
                </a:solidFill>
              </a:rPr>
              <a:t>29</a:t>
            </a:r>
            <a:r>
              <a:rPr lang="en-CA" sz="1400" dirty="0">
                <a:solidFill>
                  <a:srgbClr val="FFC000"/>
                </a:solidFill>
              </a:rPr>
              <a:t>. </a:t>
            </a:r>
            <a:r>
              <a:rPr lang="en-CA" sz="4500" dirty="0"/>
              <a:t>ኦ </a:t>
            </a:r>
            <a:r>
              <a:rPr lang="en-CA" sz="4500" dirty="0" err="1"/>
              <a:t>ጐይታ</a:t>
            </a:r>
            <a:r>
              <a:rPr lang="en-CA" sz="4500" dirty="0"/>
              <a:t>፥ </a:t>
            </a:r>
            <a:r>
              <a:rPr lang="en-CA" sz="4500" dirty="0" err="1"/>
              <a:t>ምእንቲ</a:t>
            </a:r>
            <a:r>
              <a:rPr lang="en-CA" sz="4500" dirty="0"/>
              <a:t> </a:t>
            </a:r>
            <a:r>
              <a:rPr lang="en-CA" sz="4500" dirty="0" err="1"/>
              <a:t>ቅዱሳን</a:t>
            </a:r>
            <a:r>
              <a:rPr lang="en-CA" sz="4500" dirty="0"/>
              <a:t> </a:t>
            </a:r>
            <a:r>
              <a:rPr lang="en-CA" sz="4500" dirty="0" err="1"/>
              <a:t>ነቢያትን</a:t>
            </a:r>
            <a:r>
              <a:rPr lang="en-CA" sz="4500" dirty="0"/>
              <a:t> </a:t>
            </a:r>
            <a:r>
              <a:rPr lang="en-CA" sz="4500" dirty="0" smtClean="0"/>
              <a:t> </a:t>
            </a:r>
            <a:r>
              <a:rPr lang="en-CA" sz="4500" dirty="0" err="1" smtClean="0"/>
              <a:t>ምእ</a:t>
            </a:r>
            <a:endParaRPr lang="en-CA" sz="4500" dirty="0" smtClean="0"/>
          </a:p>
          <a:p>
            <a:r>
              <a:rPr lang="en-CA" sz="4500" dirty="0" err="1" smtClean="0"/>
              <a:t>ንቲ</a:t>
            </a:r>
            <a:r>
              <a:rPr lang="en-CA" sz="4500" dirty="0" smtClean="0"/>
              <a:t> </a:t>
            </a:r>
            <a:r>
              <a:rPr lang="en-CA" sz="4500" dirty="0" err="1"/>
              <a:t>ሰበኽቲ</a:t>
            </a:r>
            <a:r>
              <a:rPr lang="en-CA" sz="4500" dirty="0"/>
              <a:t> </a:t>
            </a:r>
            <a:r>
              <a:rPr lang="en-CA" sz="4500" dirty="0" err="1"/>
              <a:t>ወንጌል</a:t>
            </a:r>
            <a:r>
              <a:rPr lang="en-CA" sz="4500" dirty="0"/>
              <a:t> </a:t>
            </a:r>
            <a:r>
              <a:rPr lang="en-CA" sz="4500" dirty="0" err="1"/>
              <a:t>ሓዋርያትን</a:t>
            </a:r>
            <a:r>
              <a:rPr lang="en-CA" sz="4500" dirty="0"/>
              <a:t>፥ </a:t>
            </a:r>
            <a:r>
              <a:rPr lang="en-CA" sz="4500" dirty="0" err="1"/>
              <a:t>ምእንቲ</a:t>
            </a:r>
            <a:r>
              <a:rPr lang="en-CA" sz="4500" dirty="0"/>
              <a:t> </a:t>
            </a:r>
            <a:r>
              <a:rPr lang="en-CA" sz="4500" dirty="0" err="1"/>
              <a:t>ሥዩማን</a:t>
            </a:r>
            <a:r>
              <a:rPr lang="en-CA" sz="4500" dirty="0"/>
              <a:t> </a:t>
            </a:r>
            <a:r>
              <a:rPr lang="en-CA" sz="4500" dirty="0" err="1"/>
              <a:t>ካህናትን</a:t>
            </a:r>
            <a:r>
              <a:rPr lang="en-CA" sz="4500" dirty="0"/>
              <a:t>፥ </a:t>
            </a:r>
            <a:r>
              <a:rPr lang="en-CA" sz="4500" dirty="0" err="1"/>
              <a:t>ምእንቲ</a:t>
            </a:r>
            <a:r>
              <a:rPr lang="en-CA" sz="4500" dirty="0"/>
              <a:t> </a:t>
            </a:r>
            <a:r>
              <a:rPr lang="en-CA" sz="4500" dirty="0" err="1"/>
              <a:t>ዕዉታት</a:t>
            </a:r>
            <a:r>
              <a:rPr lang="en-CA" sz="4500" dirty="0"/>
              <a:t> </a:t>
            </a:r>
            <a:r>
              <a:rPr lang="en-CA" sz="4500" dirty="0" err="1" smtClean="0"/>
              <a:t>ሰማእ</a:t>
            </a:r>
            <a:endParaRPr lang="en-CA" sz="4500" dirty="0" smtClean="0"/>
          </a:p>
          <a:p>
            <a:r>
              <a:rPr lang="en-CA" sz="4500" dirty="0" err="1" smtClean="0"/>
              <a:t>ታትን</a:t>
            </a:r>
            <a:r>
              <a:rPr lang="en-CA" sz="4500" dirty="0"/>
              <a:t>፥ </a:t>
            </a:r>
            <a:r>
              <a:rPr lang="en-CA" sz="4500" dirty="0" err="1"/>
              <a:t>ምእንቲ</a:t>
            </a:r>
            <a:r>
              <a:rPr lang="en-CA" sz="4500" dirty="0"/>
              <a:t> </a:t>
            </a:r>
            <a:r>
              <a:rPr lang="en-CA" sz="4500" dirty="0" smtClean="0"/>
              <a:t> </a:t>
            </a:r>
            <a:r>
              <a:rPr lang="en-CA" sz="4500" dirty="0" err="1" smtClean="0"/>
              <a:t>ቡሩኻ</a:t>
            </a:r>
            <a:endParaRPr lang="en-CA" sz="4500" dirty="0" smtClean="0"/>
          </a:p>
          <a:p>
            <a:r>
              <a:rPr lang="en-CA" sz="4500" dirty="0" smtClean="0"/>
              <a:t>ት </a:t>
            </a:r>
            <a:r>
              <a:rPr lang="en-CA" sz="4500" dirty="0" err="1"/>
              <a:t>ጻድቃንን</a:t>
            </a:r>
            <a:r>
              <a:rPr lang="en-CA" sz="4500" dirty="0"/>
              <a:t>፥ </a:t>
            </a:r>
            <a:r>
              <a:rPr lang="en-CA" sz="4500" dirty="0" err="1"/>
              <a:t>ምእንቲ</a:t>
            </a:r>
            <a:r>
              <a:rPr lang="en-CA" sz="4500" dirty="0"/>
              <a:t> </a:t>
            </a:r>
            <a:r>
              <a:rPr lang="en-CA" sz="4500" dirty="0" err="1"/>
              <a:t>ዕጉሣት</a:t>
            </a:r>
            <a:r>
              <a:rPr lang="en-CA" sz="4500" dirty="0"/>
              <a:t> </a:t>
            </a:r>
            <a:r>
              <a:rPr lang="en-CA" sz="4500" dirty="0" err="1"/>
              <a:t>ደናግልን</a:t>
            </a:r>
            <a:r>
              <a:rPr lang="en-CA" sz="4500" dirty="0"/>
              <a:t> </a:t>
            </a:r>
            <a:r>
              <a:rPr lang="en-CA" sz="4500" dirty="0" err="1"/>
              <a:t>መነኮሳትን</a:t>
            </a:r>
            <a:r>
              <a:rPr lang="en-CA" sz="4500" dirty="0"/>
              <a:t> </a:t>
            </a:r>
            <a:r>
              <a:rPr lang="en-CA" sz="4500" dirty="0" err="1"/>
              <a:t>ምሓር</a:t>
            </a:r>
            <a:r>
              <a:rPr lang="en-CA" sz="4500" dirty="0" smtClean="0"/>
              <a:t>።</a:t>
            </a:r>
            <a:endParaRPr lang="en-CA" sz="4500" dirty="0"/>
          </a:p>
        </p:txBody>
      </p:sp>
      <p:sp>
        <p:nvSpPr>
          <p:cNvPr id="20" name="Rectangle 19"/>
          <p:cNvSpPr/>
          <p:nvPr/>
        </p:nvSpPr>
        <p:spPr>
          <a:xfrm>
            <a:off x="8058165" y="-39651"/>
            <a:ext cx="4246230" cy="6795707"/>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29</a:t>
            </a:r>
            <a:r>
              <a:rPr lang="en-US" altLang="en-US" sz="1400" dirty="0">
                <a:solidFill>
                  <a:srgbClr val="FFC000"/>
                </a:solidFill>
                <a:latin typeface="Arial" charset="0"/>
              </a:rPr>
              <a:t>. </a:t>
            </a:r>
            <a:r>
              <a:rPr lang="en-US" altLang="en-US" sz="3300" dirty="0">
                <a:latin typeface="Arial" charset="0"/>
              </a:rPr>
              <a:t>O Lord, for the sake of the </a:t>
            </a:r>
            <a:r>
              <a:rPr lang="en-US" altLang="en-US" sz="3300" dirty="0" smtClean="0">
                <a:latin typeface="Arial" charset="0"/>
              </a:rPr>
              <a:t>holy prophets</a:t>
            </a:r>
            <a:r>
              <a:rPr lang="en-US" altLang="en-US" sz="3300" dirty="0">
                <a:latin typeface="Arial" charset="0"/>
              </a:rPr>
              <a:t>, for the sake of </a:t>
            </a:r>
            <a:r>
              <a:rPr lang="en-US" altLang="en-US" sz="3300" dirty="0" smtClean="0">
                <a:latin typeface="Arial" charset="0"/>
              </a:rPr>
              <a:t>the apostles, preachers</a:t>
            </a:r>
            <a:r>
              <a:rPr lang="en-US" altLang="en-US" sz="3300" dirty="0">
                <a:latin typeface="Arial" charset="0"/>
              </a:rPr>
              <a:t>, for the sake </a:t>
            </a:r>
            <a:r>
              <a:rPr lang="en-US" altLang="en-US" sz="3300" dirty="0" smtClean="0">
                <a:latin typeface="Arial" charset="0"/>
              </a:rPr>
              <a:t>of the </a:t>
            </a:r>
            <a:r>
              <a:rPr lang="en-US" altLang="en-US" sz="3300" dirty="0">
                <a:latin typeface="Arial" charset="0"/>
              </a:rPr>
              <a:t>ordained priests, for the sake of the victorious martyrs, for the sake of the </a:t>
            </a:r>
            <a:r>
              <a:rPr lang="en-US" altLang="en-US" sz="3300" dirty="0" smtClean="0">
                <a:latin typeface="Arial" charset="0"/>
              </a:rPr>
              <a:t>blessed righteous</a:t>
            </a:r>
            <a:r>
              <a:rPr lang="en-US" altLang="en-US" sz="3300" dirty="0">
                <a:latin typeface="Arial" charset="0"/>
              </a:rPr>
              <a:t>, and for the sake of the </a:t>
            </a:r>
            <a:r>
              <a:rPr lang="en-US" altLang="en-US" sz="3300" dirty="0" smtClean="0">
                <a:latin typeface="Arial" charset="0"/>
              </a:rPr>
              <a:t>patient virgins </a:t>
            </a:r>
            <a:r>
              <a:rPr lang="en-US" altLang="en-US" sz="3300" dirty="0">
                <a:latin typeface="Arial" charset="0"/>
              </a:rPr>
              <a:t>and monks</a:t>
            </a:r>
            <a:r>
              <a:rPr lang="en-US" altLang="en-US" sz="3300" dirty="0" smtClean="0">
                <a:latin typeface="Arial" charset="0"/>
              </a:rPr>
              <a:t>.</a:t>
            </a:r>
            <a:endParaRPr lang="en-US" altLang="en-US" sz="3300" dirty="0">
              <a:latin typeface="Arial" charset="0"/>
            </a:endParaRPr>
          </a:p>
        </p:txBody>
      </p:sp>
      <p:sp>
        <p:nvSpPr>
          <p:cNvPr id="2" name="Rectangle 1"/>
          <p:cNvSpPr/>
          <p:nvPr/>
        </p:nvSpPr>
        <p:spPr>
          <a:xfrm>
            <a:off x="0" y="-101548"/>
            <a:ext cx="3890323" cy="6463308"/>
          </a:xfrm>
          <a:prstGeom prst="rect">
            <a:avLst/>
          </a:prstGeom>
        </p:spPr>
        <p:txBody>
          <a:bodyPr wrap="square">
            <a:spAutoFit/>
          </a:bodyPr>
          <a:lstStyle/>
          <a:p>
            <a:r>
              <a:rPr lang="en-CA" sz="1400" dirty="0" smtClean="0">
                <a:solidFill>
                  <a:srgbClr val="FFC000"/>
                </a:solidFill>
              </a:rPr>
              <a:t>፳፱</a:t>
            </a:r>
            <a:r>
              <a:rPr lang="en-CA" sz="1400" dirty="0">
                <a:solidFill>
                  <a:srgbClr val="FFC000"/>
                </a:solidFill>
              </a:rPr>
              <a:t>. </a:t>
            </a:r>
            <a:r>
              <a:rPr lang="en-CA" sz="4600" dirty="0"/>
              <a:t>ኦ </a:t>
            </a:r>
            <a:r>
              <a:rPr lang="en-CA" sz="4600" dirty="0" err="1"/>
              <a:t>እግዚኦ</a:t>
            </a:r>
            <a:r>
              <a:rPr lang="en-CA" sz="4600" dirty="0"/>
              <a:t>፥ </a:t>
            </a:r>
            <a:r>
              <a:rPr lang="en-CA" sz="4600" dirty="0" err="1"/>
              <a:t>በእንተ</a:t>
            </a:r>
            <a:r>
              <a:rPr lang="en-CA" sz="4600" dirty="0"/>
              <a:t> </a:t>
            </a:r>
            <a:r>
              <a:rPr lang="en-CA" sz="4600" dirty="0" err="1"/>
              <a:t>ነቢያት</a:t>
            </a:r>
            <a:r>
              <a:rPr lang="en-CA" sz="4600" dirty="0"/>
              <a:t> </a:t>
            </a:r>
            <a:r>
              <a:rPr lang="en-CA" sz="4600" dirty="0" err="1"/>
              <a:t>ቅዱሳን</a:t>
            </a:r>
            <a:r>
              <a:rPr lang="en-CA" sz="4600" dirty="0"/>
              <a:t> </a:t>
            </a:r>
            <a:r>
              <a:rPr lang="en-CA" sz="4600" dirty="0" err="1"/>
              <a:t>ወበእንተ</a:t>
            </a:r>
            <a:r>
              <a:rPr lang="en-CA" sz="4600" dirty="0"/>
              <a:t> </a:t>
            </a:r>
            <a:r>
              <a:rPr lang="en-CA" sz="4600" dirty="0" err="1"/>
              <a:t>ሐዋርያት</a:t>
            </a:r>
            <a:r>
              <a:rPr lang="en-CA" sz="4600" dirty="0"/>
              <a:t> </a:t>
            </a:r>
            <a:r>
              <a:rPr lang="en-CA" sz="4600" dirty="0" err="1"/>
              <a:t>ሰባክያን</a:t>
            </a:r>
            <a:r>
              <a:rPr lang="en-CA" sz="4600" dirty="0"/>
              <a:t> </a:t>
            </a:r>
            <a:r>
              <a:rPr lang="en-CA" sz="4600" dirty="0" err="1"/>
              <a:t>ወበእንተ</a:t>
            </a:r>
            <a:r>
              <a:rPr lang="en-CA" sz="4600" dirty="0"/>
              <a:t> </a:t>
            </a:r>
            <a:r>
              <a:rPr lang="en-CA" sz="4600" dirty="0" err="1"/>
              <a:t>ሰማዕታት</a:t>
            </a:r>
            <a:r>
              <a:rPr lang="en-CA" sz="4600" dirty="0"/>
              <a:t> </a:t>
            </a:r>
            <a:r>
              <a:rPr lang="en-CA" sz="4600" dirty="0" err="1" smtClean="0"/>
              <a:t>መዋዕያን</a:t>
            </a:r>
            <a:r>
              <a:rPr lang="en-CA" sz="4600" dirty="0" smtClean="0"/>
              <a:t> ፥ </a:t>
            </a:r>
            <a:r>
              <a:rPr lang="en-CA" sz="4600" dirty="0" err="1"/>
              <a:t>ወበእንተ</a:t>
            </a:r>
            <a:r>
              <a:rPr lang="en-CA" sz="4600" dirty="0"/>
              <a:t> </a:t>
            </a:r>
            <a:r>
              <a:rPr lang="en-CA" sz="4600" dirty="0" err="1"/>
              <a:t>ጻድቃን</a:t>
            </a:r>
            <a:r>
              <a:rPr lang="en-CA" sz="4600" dirty="0"/>
              <a:t> </a:t>
            </a:r>
            <a:r>
              <a:rPr lang="en-CA" sz="4600" dirty="0" err="1"/>
              <a:t>ቡሩካን</a:t>
            </a:r>
            <a:r>
              <a:rPr lang="en-CA" sz="4600" dirty="0"/>
              <a:t>፥ </a:t>
            </a:r>
            <a:r>
              <a:rPr lang="en-CA" sz="4600" dirty="0" err="1"/>
              <a:t>ወበእንተ</a:t>
            </a:r>
            <a:r>
              <a:rPr lang="en-CA" sz="4600" dirty="0"/>
              <a:t> </a:t>
            </a:r>
            <a:r>
              <a:rPr lang="en-CA" sz="4600" dirty="0" err="1"/>
              <a:t>ደናግል</a:t>
            </a:r>
            <a:r>
              <a:rPr lang="en-CA" sz="4600" dirty="0"/>
              <a:t> </a:t>
            </a:r>
            <a:r>
              <a:rPr lang="en-CA" sz="4600" dirty="0" err="1"/>
              <a:t>ወመነኮሳት</a:t>
            </a:r>
            <a:r>
              <a:rPr lang="en-CA" sz="4600" dirty="0"/>
              <a:t> </a:t>
            </a:r>
            <a:r>
              <a:rPr lang="en-CA" sz="4600" dirty="0" err="1"/>
              <a:t>መስተዓግሣን</a:t>
            </a:r>
            <a:r>
              <a:rPr lang="en-CA" sz="4600" dirty="0"/>
              <a:t>። </a:t>
            </a:r>
          </a:p>
        </p:txBody>
      </p:sp>
    </p:spTree>
    <p:extLst>
      <p:ext uri="{BB962C8B-B14F-4D97-AF65-F5344CB8AC3E}">
        <p14:creationId xmlns:p14="http://schemas.microsoft.com/office/powerpoint/2010/main" val="2547965845"/>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1647" y="-131091"/>
            <a:ext cx="4073664" cy="7155805"/>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a:t>ኦ </a:t>
            </a:r>
            <a:r>
              <a:rPr lang="en-CA" sz="4500" dirty="0" err="1"/>
              <a:t>ጐይታ</a:t>
            </a:r>
            <a:r>
              <a:rPr lang="en-CA" sz="4500" dirty="0"/>
              <a:t>፥ </a:t>
            </a:r>
            <a:r>
              <a:rPr lang="en-CA" sz="4500" dirty="0" err="1"/>
              <a:t>ምእንቲ</a:t>
            </a:r>
            <a:r>
              <a:rPr lang="en-CA" sz="4500" dirty="0"/>
              <a:t> </a:t>
            </a:r>
            <a:r>
              <a:rPr lang="en-CA" sz="4500" dirty="0" err="1"/>
              <a:t>እቶም</a:t>
            </a:r>
            <a:r>
              <a:rPr lang="en-CA" sz="4500" dirty="0"/>
              <a:t> </a:t>
            </a:r>
            <a:r>
              <a:rPr lang="en-CA" sz="4500" dirty="0" err="1"/>
              <a:t>ኣብ</a:t>
            </a:r>
            <a:r>
              <a:rPr lang="en-CA" sz="4500" dirty="0"/>
              <a:t> </a:t>
            </a:r>
            <a:r>
              <a:rPr lang="en-CA" sz="4500" dirty="0" err="1"/>
              <a:t>ሰማያት</a:t>
            </a:r>
            <a:r>
              <a:rPr lang="en-CA" sz="4500" dirty="0"/>
              <a:t> </a:t>
            </a:r>
            <a:r>
              <a:rPr lang="en-CA" sz="4500" dirty="0" err="1"/>
              <a:t>ዘለዉ</a:t>
            </a:r>
            <a:r>
              <a:rPr lang="en-CA" sz="4500" dirty="0"/>
              <a:t> </a:t>
            </a:r>
            <a:r>
              <a:rPr lang="en-CA" sz="4500" dirty="0" err="1"/>
              <a:t>መናብርቲ</a:t>
            </a:r>
            <a:r>
              <a:rPr lang="en-CA" sz="4500" dirty="0"/>
              <a:t> </a:t>
            </a:r>
            <a:r>
              <a:rPr lang="en-CA" sz="4500" dirty="0" smtClean="0"/>
              <a:t> </a:t>
            </a:r>
            <a:r>
              <a:rPr lang="en-CA" sz="4500" dirty="0" err="1" smtClean="0"/>
              <a:t>ሠረ</a:t>
            </a:r>
            <a:endParaRPr lang="en-CA" sz="4500" dirty="0" smtClean="0"/>
          </a:p>
          <a:p>
            <a:r>
              <a:rPr lang="en-CA" sz="4500" dirty="0" err="1" smtClean="0"/>
              <a:t>ገላታት</a:t>
            </a:r>
            <a:r>
              <a:rPr lang="en-CA" sz="4500" dirty="0" smtClean="0"/>
              <a:t> </a:t>
            </a:r>
            <a:r>
              <a:rPr lang="en-CA" sz="4500" dirty="0" err="1"/>
              <a:t>ዝመስሉ</a:t>
            </a:r>
            <a:r>
              <a:rPr lang="en-CA" sz="4500" dirty="0"/>
              <a:t> </a:t>
            </a:r>
            <a:r>
              <a:rPr lang="en-CA" sz="4500" dirty="0" err="1" smtClean="0"/>
              <a:t>ኣርባ</a:t>
            </a:r>
            <a:endParaRPr lang="en-CA" sz="4500" dirty="0" smtClean="0"/>
          </a:p>
          <a:p>
            <a:r>
              <a:rPr lang="en-CA" sz="4500" dirty="0" err="1" smtClean="0"/>
              <a:t>ዕተ</a:t>
            </a:r>
            <a:r>
              <a:rPr lang="en-CA" sz="4500" dirty="0" smtClean="0"/>
              <a:t> </a:t>
            </a:r>
            <a:r>
              <a:rPr lang="en-CA" sz="4500" dirty="0" err="1" smtClean="0"/>
              <a:t>ወንጌላውያን</a:t>
            </a:r>
            <a:r>
              <a:rPr lang="en-CA" sz="4500" dirty="0" smtClean="0"/>
              <a:t>። </a:t>
            </a:r>
          </a:p>
          <a:p>
            <a:r>
              <a:rPr lang="en-CA" sz="1400" dirty="0" smtClean="0">
                <a:solidFill>
                  <a:srgbClr val="FFC000"/>
                </a:solidFill>
              </a:rPr>
              <a:t>31</a:t>
            </a:r>
            <a:r>
              <a:rPr lang="en-CA" sz="1400" dirty="0">
                <a:solidFill>
                  <a:srgbClr val="FFC000"/>
                </a:solidFill>
              </a:rPr>
              <a:t>. </a:t>
            </a:r>
            <a:r>
              <a:rPr lang="en-CA" sz="4600" dirty="0" err="1"/>
              <a:t>ማቴዎስ</a:t>
            </a:r>
            <a:r>
              <a:rPr lang="en-CA" sz="4600" dirty="0"/>
              <a:t>፥ </a:t>
            </a:r>
            <a:r>
              <a:rPr lang="en-CA" sz="4600" dirty="0" err="1"/>
              <a:t>በምሳል</a:t>
            </a:r>
            <a:r>
              <a:rPr lang="en-CA" sz="4600" dirty="0"/>
              <a:t> </a:t>
            </a:r>
            <a:r>
              <a:rPr lang="en-CA" sz="4700" dirty="0" err="1"/>
              <a:t>ሰብ</a:t>
            </a:r>
            <a:r>
              <a:rPr lang="en-CA" sz="4700" dirty="0"/>
              <a:t> </a:t>
            </a:r>
            <a:r>
              <a:rPr lang="en-CA" sz="4700" dirty="0" err="1"/>
              <a:t>ኾይኑ</a:t>
            </a:r>
            <a:r>
              <a:rPr lang="en-CA" sz="4700" dirty="0"/>
              <a:t>፥ </a:t>
            </a:r>
            <a:r>
              <a:rPr lang="en-CA" sz="4700" dirty="0" err="1"/>
              <a:t>ካብ</a:t>
            </a:r>
            <a:r>
              <a:rPr lang="en-CA" sz="4700" dirty="0"/>
              <a:t> </a:t>
            </a:r>
            <a:r>
              <a:rPr lang="en-CA" sz="4700" dirty="0" err="1"/>
              <a:t>በዅሪ</a:t>
            </a:r>
            <a:r>
              <a:rPr lang="en-CA" sz="4700" dirty="0"/>
              <a:t> </a:t>
            </a:r>
            <a:r>
              <a:rPr lang="en-CA" sz="4700" dirty="0" err="1"/>
              <a:t>ኣቦታት</a:t>
            </a:r>
            <a:r>
              <a:rPr lang="en-CA" sz="4700" dirty="0"/>
              <a:t> </a:t>
            </a:r>
            <a:r>
              <a:rPr lang="en-CA" sz="4700" dirty="0" err="1"/>
              <a:t>ጀሚሩ</a:t>
            </a:r>
            <a:r>
              <a:rPr lang="en-CA" sz="4700" dirty="0"/>
              <a:t> </a:t>
            </a:r>
            <a:r>
              <a:rPr lang="en-CA" sz="4700" dirty="0" err="1"/>
              <a:t>ብሥጋ</a:t>
            </a:r>
            <a:r>
              <a:rPr lang="en-CA" sz="4700" dirty="0"/>
              <a:t> </a:t>
            </a:r>
            <a:endParaRPr lang="en-CA" sz="4700" dirty="0" smtClean="0"/>
          </a:p>
          <a:p>
            <a:r>
              <a:rPr lang="en-CA" sz="4700" dirty="0" err="1" smtClean="0"/>
              <a:t>ኻብ</a:t>
            </a:r>
            <a:r>
              <a:rPr lang="en-CA" sz="4700" dirty="0" smtClean="0"/>
              <a:t> </a:t>
            </a:r>
            <a:r>
              <a:rPr lang="en-CA" sz="4700" dirty="0" err="1" smtClean="0"/>
              <a:t>ዘርኢ</a:t>
            </a:r>
            <a:r>
              <a:rPr lang="en-CA" sz="4700" dirty="0" smtClean="0"/>
              <a:t> </a:t>
            </a:r>
            <a:r>
              <a:rPr lang="en-CA" sz="4700" dirty="0" err="1" smtClean="0"/>
              <a:t>ዳዊት</a:t>
            </a:r>
            <a:endParaRPr lang="en-CA" sz="4700" dirty="0"/>
          </a:p>
        </p:txBody>
      </p:sp>
      <p:sp>
        <p:nvSpPr>
          <p:cNvPr id="20" name="Rectangle 19"/>
          <p:cNvSpPr/>
          <p:nvPr/>
        </p:nvSpPr>
        <p:spPr>
          <a:xfrm>
            <a:off x="8052450" y="-39651"/>
            <a:ext cx="4246230" cy="7737503"/>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30</a:t>
            </a:r>
            <a:r>
              <a:rPr lang="en-US" altLang="en-US" sz="1400" dirty="0">
                <a:solidFill>
                  <a:srgbClr val="FFC000"/>
                </a:solidFill>
                <a:latin typeface="Arial" charset="0"/>
              </a:rPr>
              <a:t>. </a:t>
            </a:r>
            <a:r>
              <a:rPr lang="en-US" altLang="en-US" sz="3600" dirty="0">
                <a:latin typeface="Arial" charset="0"/>
              </a:rPr>
              <a:t>O Lord, for the sake of these four</a:t>
            </a:r>
          </a:p>
          <a:p>
            <a:pPr lvl="0" fontAlgn="base">
              <a:spcBef>
                <a:spcPct val="20000"/>
              </a:spcBef>
              <a:spcAft>
                <a:spcPct val="0"/>
              </a:spcAft>
            </a:pPr>
            <a:r>
              <a:rPr lang="en-US" altLang="en-US" sz="3600" dirty="0">
                <a:latin typeface="Arial" charset="0"/>
              </a:rPr>
              <a:t>Evangelists, the likeness of those </a:t>
            </a:r>
            <a:r>
              <a:rPr lang="en-US" altLang="en-US" sz="3600" dirty="0" smtClean="0">
                <a:latin typeface="Arial" charset="0"/>
              </a:rPr>
              <a:t>throne bearers </a:t>
            </a:r>
            <a:r>
              <a:rPr lang="en-US" altLang="en-US" sz="3600" dirty="0">
                <a:latin typeface="Arial" charset="0"/>
              </a:rPr>
              <a:t>abiding in heaven </a:t>
            </a:r>
            <a:r>
              <a:rPr lang="en-US" altLang="en-US" sz="3600" dirty="0" smtClean="0">
                <a:latin typeface="Arial" charset="0"/>
              </a:rPr>
              <a:t>:</a:t>
            </a:r>
          </a:p>
          <a:p>
            <a:pPr lvl="0" fontAlgn="base">
              <a:spcBef>
                <a:spcPct val="20000"/>
              </a:spcBef>
              <a:spcAft>
                <a:spcPct val="0"/>
              </a:spcAft>
            </a:pPr>
            <a:r>
              <a:rPr lang="en-US" altLang="en-US" sz="1400" dirty="0">
                <a:solidFill>
                  <a:srgbClr val="FFC000"/>
                </a:solidFill>
                <a:latin typeface="Arial" charset="0"/>
              </a:rPr>
              <a:t>31. </a:t>
            </a:r>
            <a:r>
              <a:rPr lang="en-US" altLang="en-US" sz="3600" dirty="0">
                <a:latin typeface="Arial" charset="0"/>
              </a:rPr>
              <a:t>Matthew in the likeness of a man,</a:t>
            </a:r>
          </a:p>
          <a:p>
            <a:pPr lvl="0" fontAlgn="base">
              <a:spcBef>
                <a:spcPct val="20000"/>
              </a:spcBef>
              <a:spcAft>
                <a:spcPct val="0"/>
              </a:spcAft>
            </a:pPr>
            <a:r>
              <a:rPr lang="en-US" altLang="en-US" sz="3600" dirty="0">
                <a:latin typeface="Arial" charset="0"/>
              </a:rPr>
              <a:t>who preached Thy birth in flesh from </a:t>
            </a:r>
            <a:r>
              <a:rPr lang="en-US" altLang="en-US" sz="3600" dirty="0" smtClean="0">
                <a:latin typeface="Arial" charset="0"/>
              </a:rPr>
              <a:t>the seed </a:t>
            </a:r>
            <a:r>
              <a:rPr lang="en-US" altLang="en-US" sz="3600" dirty="0">
                <a:latin typeface="Arial" charset="0"/>
              </a:rPr>
              <a:t>of David starting </a:t>
            </a:r>
            <a:r>
              <a:rPr lang="en-US" altLang="en-US" sz="3600" dirty="0" smtClean="0">
                <a:latin typeface="Arial" charset="0"/>
              </a:rPr>
              <a:t>from</a:t>
            </a:r>
          </a:p>
          <a:p>
            <a:pPr lvl="0" fontAlgn="base">
              <a:spcBef>
                <a:spcPct val="20000"/>
              </a:spcBef>
              <a:spcAft>
                <a:spcPct val="0"/>
              </a:spcAft>
            </a:pPr>
            <a:r>
              <a:rPr lang="en-US" altLang="en-US" sz="3600" dirty="0" smtClean="0">
                <a:latin typeface="Arial" charset="0"/>
              </a:rPr>
              <a:t> </a:t>
            </a:r>
            <a:endParaRPr lang="en-US" altLang="en-US" sz="3600" dirty="0">
              <a:latin typeface="Arial" charset="0"/>
            </a:endParaRPr>
          </a:p>
        </p:txBody>
      </p:sp>
      <p:sp>
        <p:nvSpPr>
          <p:cNvPr id="2" name="Rectangle 1"/>
          <p:cNvSpPr/>
          <p:nvPr/>
        </p:nvSpPr>
        <p:spPr>
          <a:xfrm>
            <a:off x="0" y="-101548"/>
            <a:ext cx="4084320" cy="6509474"/>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a:t>ኦ </a:t>
            </a:r>
            <a:r>
              <a:rPr lang="en-CA" sz="4500" dirty="0" err="1"/>
              <a:t>እግዚኦ</a:t>
            </a:r>
            <a:r>
              <a:rPr lang="en-CA" sz="4500" dirty="0"/>
              <a:t>፥ </a:t>
            </a:r>
            <a:r>
              <a:rPr lang="en-CA" sz="4500" dirty="0" err="1"/>
              <a:t>በእንተ</a:t>
            </a:r>
            <a:r>
              <a:rPr lang="en-CA" sz="4500" dirty="0"/>
              <a:t> </a:t>
            </a:r>
            <a:r>
              <a:rPr lang="en-CA" sz="4500" dirty="0" err="1"/>
              <a:t>እሉ</a:t>
            </a:r>
            <a:r>
              <a:rPr lang="en-CA" sz="4500" dirty="0"/>
              <a:t> ፬ቱ </a:t>
            </a:r>
            <a:r>
              <a:rPr lang="en-CA" sz="4500" dirty="0" err="1"/>
              <a:t>ወንጌላውያን</a:t>
            </a:r>
            <a:r>
              <a:rPr lang="en-CA" sz="4500" dirty="0"/>
              <a:t> </a:t>
            </a:r>
            <a:r>
              <a:rPr lang="en-CA" sz="4500" dirty="0" err="1"/>
              <a:t>እምላዕሌሆሙ</a:t>
            </a:r>
            <a:r>
              <a:rPr lang="en-CA" sz="4500" dirty="0"/>
              <a:t>፥ </a:t>
            </a:r>
            <a:r>
              <a:rPr lang="en-CA" sz="4500" dirty="0" err="1"/>
              <a:t>ለእለ</a:t>
            </a:r>
            <a:r>
              <a:rPr lang="en-CA" sz="4500" dirty="0"/>
              <a:t> </a:t>
            </a:r>
            <a:r>
              <a:rPr lang="en-CA" sz="4500" dirty="0" err="1"/>
              <a:t>በሰማያት</a:t>
            </a:r>
            <a:r>
              <a:rPr lang="en-CA" sz="4500" dirty="0"/>
              <a:t> </a:t>
            </a:r>
            <a:r>
              <a:rPr lang="en-CA" sz="4500" dirty="0" err="1"/>
              <a:t>ሠረገላተ</a:t>
            </a:r>
            <a:r>
              <a:rPr lang="en-CA" sz="4500" dirty="0"/>
              <a:t> </a:t>
            </a:r>
            <a:r>
              <a:rPr lang="en-CA" sz="4500" dirty="0" err="1"/>
              <a:t>መናብርት</a:t>
            </a:r>
            <a:r>
              <a:rPr lang="en-CA" sz="4500" dirty="0" smtClean="0"/>
              <a:t>። </a:t>
            </a:r>
          </a:p>
          <a:p>
            <a:r>
              <a:rPr lang="en-CA" sz="1400" dirty="0">
                <a:solidFill>
                  <a:srgbClr val="FFC000"/>
                </a:solidFill>
              </a:rPr>
              <a:t>፴፩. </a:t>
            </a:r>
            <a:r>
              <a:rPr lang="en-CA" sz="4800" dirty="0" err="1"/>
              <a:t>ማቴዎስ</a:t>
            </a:r>
            <a:r>
              <a:rPr lang="en-CA" sz="4800" dirty="0"/>
              <a:t>፥ </a:t>
            </a:r>
            <a:r>
              <a:rPr lang="en-CA" sz="4800" dirty="0" err="1"/>
              <a:t>በአምሳለ</a:t>
            </a:r>
            <a:r>
              <a:rPr lang="en-CA" sz="4800" dirty="0"/>
              <a:t> </a:t>
            </a:r>
            <a:r>
              <a:rPr lang="en-CA" sz="4800" dirty="0" err="1"/>
              <a:t>ብእሲ</a:t>
            </a:r>
            <a:r>
              <a:rPr lang="en-CA" sz="4800" dirty="0"/>
              <a:t> </a:t>
            </a:r>
            <a:r>
              <a:rPr lang="en-CA" sz="4800" dirty="0" err="1"/>
              <a:t>ዘዜነወ</a:t>
            </a:r>
            <a:r>
              <a:rPr lang="en-CA" sz="4800" dirty="0"/>
              <a:t> </a:t>
            </a:r>
            <a:r>
              <a:rPr lang="en-CA" sz="4800" dirty="0" err="1"/>
              <a:t>ልደተከ</a:t>
            </a:r>
            <a:r>
              <a:rPr lang="en-CA" sz="4800" dirty="0"/>
              <a:t> </a:t>
            </a:r>
            <a:r>
              <a:rPr lang="en-CA" sz="4800" dirty="0" err="1"/>
              <a:t>እምዘርዐ</a:t>
            </a:r>
            <a:r>
              <a:rPr lang="en-CA" sz="4800" dirty="0"/>
              <a:t> </a:t>
            </a:r>
            <a:r>
              <a:rPr lang="en-CA" sz="4800" dirty="0" err="1"/>
              <a:t>ዳዊት</a:t>
            </a:r>
            <a:r>
              <a:rPr lang="en-CA" sz="4800" dirty="0"/>
              <a:t> </a:t>
            </a:r>
            <a:r>
              <a:rPr lang="en-CA" sz="4800" dirty="0" err="1"/>
              <a:t>በሥጋ</a:t>
            </a:r>
            <a:r>
              <a:rPr lang="en-CA" sz="4800" dirty="0"/>
              <a:t> </a:t>
            </a:r>
            <a:r>
              <a:rPr lang="en-CA" sz="4800" dirty="0" err="1" smtClean="0"/>
              <a:t>እንዘ</a:t>
            </a:r>
            <a:endParaRPr lang="en-CA" sz="4500" dirty="0"/>
          </a:p>
        </p:txBody>
      </p:sp>
    </p:spTree>
    <p:extLst>
      <p:ext uri="{BB962C8B-B14F-4D97-AF65-F5344CB8AC3E}">
        <p14:creationId xmlns:p14="http://schemas.microsoft.com/office/powerpoint/2010/main" val="2716060257"/>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62511"/>
            <a:ext cx="4239599" cy="6740307"/>
          </a:xfrm>
          <a:prstGeom prst="rect">
            <a:avLst/>
          </a:prstGeom>
        </p:spPr>
        <p:txBody>
          <a:bodyPr wrap="square">
            <a:spAutoFit/>
          </a:bodyPr>
          <a:lstStyle/>
          <a:p>
            <a:r>
              <a:rPr lang="en-CA" sz="4800" dirty="0" err="1" smtClean="0"/>
              <a:t>ከም</a:t>
            </a:r>
            <a:r>
              <a:rPr lang="en-CA" sz="4800" dirty="0" smtClean="0"/>
              <a:t> </a:t>
            </a:r>
            <a:r>
              <a:rPr lang="en-CA" sz="4800" dirty="0" err="1"/>
              <a:t>ዝተወለድካ</a:t>
            </a:r>
            <a:r>
              <a:rPr lang="en-CA" sz="4800" dirty="0"/>
              <a:t> </a:t>
            </a:r>
            <a:r>
              <a:rPr lang="en-CA" sz="4800" dirty="0" err="1"/>
              <a:t>ዘዘንተወ</a:t>
            </a:r>
            <a:r>
              <a:rPr lang="en-CA" sz="4800" dirty="0"/>
              <a:t> </a:t>
            </a:r>
            <a:r>
              <a:rPr lang="en-CA" sz="4800" dirty="0" err="1"/>
              <a:t>እዩ</a:t>
            </a:r>
            <a:r>
              <a:rPr lang="en-CA" sz="4800" dirty="0"/>
              <a:t>።</a:t>
            </a:r>
          </a:p>
          <a:p>
            <a:r>
              <a:rPr lang="en-CA" sz="1400" dirty="0">
                <a:solidFill>
                  <a:srgbClr val="FFC000"/>
                </a:solidFill>
              </a:rPr>
              <a:t>32. </a:t>
            </a:r>
            <a:r>
              <a:rPr lang="en-CA" sz="4800" dirty="0" err="1"/>
              <a:t>ማርቆስ</a:t>
            </a:r>
            <a:r>
              <a:rPr lang="en-CA" sz="4800" dirty="0"/>
              <a:t>፥ </a:t>
            </a:r>
            <a:r>
              <a:rPr lang="en-CA" sz="4800" dirty="0" err="1"/>
              <a:t>በምሳል</a:t>
            </a:r>
            <a:r>
              <a:rPr lang="en-CA" sz="4800" dirty="0"/>
              <a:t> </a:t>
            </a:r>
            <a:r>
              <a:rPr lang="en-CA" sz="4800" dirty="0" err="1"/>
              <a:t>ኣንበሳ</a:t>
            </a:r>
            <a:r>
              <a:rPr lang="en-CA" sz="4800" dirty="0"/>
              <a:t> </a:t>
            </a:r>
            <a:r>
              <a:rPr lang="en-CA" sz="4800" dirty="0" err="1"/>
              <a:t>ኾይኑ</a:t>
            </a:r>
            <a:r>
              <a:rPr lang="en-CA" sz="4800" dirty="0"/>
              <a:t>፥ </a:t>
            </a:r>
            <a:r>
              <a:rPr lang="en-CA" sz="4800" dirty="0" err="1"/>
              <a:t>ከም</a:t>
            </a:r>
            <a:r>
              <a:rPr lang="en-CA" sz="4800" dirty="0"/>
              <a:t> </a:t>
            </a:r>
            <a:r>
              <a:rPr lang="en-CA" sz="4800" dirty="0" err="1"/>
              <a:t>ዝጓዝም</a:t>
            </a:r>
            <a:r>
              <a:rPr lang="en-CA" sz="4800" dirty="0"/>
              <a:t> </a:t>
            </a:r>
            <a:r>
              <a:rPr lang="en-CA" sz="4800" dirty="0" err="1"/>
              <a:t>ኣንበሳ</a:t>
            </a:r>
            <a:r>
              <a:rPr lang="en-CA" sz="4800" dirty="0"/>
              <a:t> </a:t>
            </a:r>
            <a:r>
              <a:rPr lang="en-CA" sz="4800" dirty="0" err="1"/>
              <a:t>ተመሲሉ</a:t>
            </a:r>
            <a:r>
              <a:rPr lang="en-CA" sz="4800" dirty="0"/>
              <a:t>፥ </a:t>
            </a:r>
            <a:r>
              <a:rPr lang="en-CA" sz="4800" dirty="0" err="1"/>
              <a:t>ብቕንዕቲ</a:t>
            </a:r>
            <a:r>
              <a:rPr lang="en-CA" sz="4800" dirty="0"/>
              <a:t> </a:t>
            </a:r>
            <a:r>
              <a:rPr lang="en-CA" sz="4800" dirty="0" err="1"/>
              <a:t>እምነት</a:t>
            </a:r>
            <a:r>
              <a:rPr lang="en-CA" sz="4800" dirty="0"/>
              <a:t> </a:t>
            </a:r>
            <a:r>
              <a:rPr lang="en-CA" sz="4800" dirty="0" err="1"/>
              <a:t>ነቶም</a:t>
            </a:r>
            <a:r>
              <a:rPr lang="en-CA" sz="4800" dirty="0"/>
              <a:t> </a:t>
            </a:r>
            <a:r>
              <a:rPr lang="en-CA" sz="4800" dirty="0" err="1"/>
              <a:t>ኣብ</a:t>
            </a:r>
            <a:r>
              <a:rPr lang="en-CA" sz="4800" dirty="0"/>
              <a:t> </a:t>
            </a:r>
            <a:r>
              <a:rPr lang="en-CA" sz="4800" dirty="0" err="1"/>
              <a:t>ግብጺ</a:t>
            </a:r>
            <a:r>
              <a:rPr lang="en-CA" sz="4800" dirty="0"/>
              <a:t> </a:t>
            </a:r>
            <a:r>
              <a:rPr lang="en-CA" sz="4800" dirty="0" err="1"/>
              <a:t>ዘለዉ</a:t>
            </a:r>
            <a:r>
              <a:rPr lang="en-CA" sz="4800" dirty="0"/>
              <a:t> </a:t>
            </a:r>
            <a:r>
              <a:rPr lang="en-CA" sz="4800" dirty="0" err="1" smtClean="0"/>
              <a:t>ስብከ</a:t>
            </a:r>
            <a:endParaRPr lang="en-CA" sz="4800" dirty="0" smtClean="0"/>
          </a:p>
          <a:p>
            <a:r>
              <a:rPr lang="en-CA" sz="4800" dirty="0" err="1" smtClean="0"/>
              <a:t>ትካ</a:t>
            </a:r>
            <a:r>
              <a:rPr lang="en-CA" sz="4800" dirty="0" smtClean="0"/>
              <a:t> </a:t>
            </a:r>
            <a:r>
              <a:rPr lang="en-CA" sz="4800" dirty="0" err="1"/>
              <a:t>ዝዘርግሐ</a:t>
            </a:r>
            <a:r>
              <a:rPr lang="en-CA" sz="4800" dirty="0"/>
              <a:t> </a:t>
            </a:r>
            <a:r>
              <a:rPr lang="en-CA" sz="4800" dirty="0" err="1"/>
              <a:t>እዩ</a:t>
            </a:r>
            <a:r>
              <a:rPr lang="en-CA" sz="4800" dirty="0" smtClean="0"/>
              <a:t>።</a:t>
            </a:r>
            <a:endParaRPr lang="en-CA" sz="4800" dirty="0"/>
          </a:p>
        </p:txBody>
      </p:sp>
      <p:sp>
        <p:nvSpPr>
          <p:cNvPr id="20" name="Rectangle 19"/>
          <p:cNvSpPr/>
          <p:nvPr/>
        </p:nvSpPr>
        <p:spPr>
          <a:xfrm>
            <a:off x="8098170" y="-16791"/>
            <a:ext cx="3914760" cy="6127831"/>
          </a:xfrm>
          <a:prstGeom prst="rect">
            <a:avLst/>
          </a:prstGeom>
        </p:spPr>
        <p:txBody>
          <a:bodyPr wrap="square">
            <a:spAutoFit/>
          </a:bodyPr>
          <a:lstStyle/>
          <a:p>
            <a:pPr lvl="0" fontAlgn="base">
              <a:spcBef>
                <a:spcPct val="20000"/>
              </a:spcBef>
              <a:spcAft>
                <a:spcPct val="0"/>
              </a:spcAft>
            </a:pPr>
            <a:r>
              <a:rPr lang="en-US" altLang="en-US" sz="3700" dirty="0" smtClean="0">
                <a:latin typeface="Arial" charset="0"/>
              </a:rPr>
              <a:t>the </a:t>
            </a:r>
            <a:r>
              <a:rPr lang="en-US" altLang="en-US" sz="3700" dirty="0">
                <a:latin typeface="Arial" charset="0"/>
              </a:rPr>
              <a:t>patriarch of</a:t>
            </a:r>
          </a:p>
          <a:p>
            <a:pPr lvl="0" fontAlgn="base">
              <a:spcBef>
                <a:spcPct val="20000"/>
              </a:spcBef>
              <a:spcAft>
                <a:spcPct val="0"/>
              </a:spcAft>
            </a:pPr>
            <a:r>
              <a:rPr lang="en-US" altLang="en-US" sz="3700" dirty="0">
                <a:latin typeface="Arial" charset="0"/>
              </a:rPr>
              <a:t>the ancient fathers :</a:t>
            </a:r>
          </a:p>
          <a:p>
            <a:pPr lvl="0" fontAlgn="base">
              <a:spcBef>
                <a:spcPct val="20000"/>
              </a:spcBef>
              <a:spcAft>
                <a:spcPct val="0"/>
              </a:spcAft>
            </a:pPr>
            <a:r>
              <a:rPr lang="en-US" altLang="en-US" sz="1400" dirty="0">
                <a:solidFill>
                  <a:srgbClr val="FFC000"/>
                </a:solidFill>
                <a:latin typeface="Arial" charset="0"/>
              </a:rPr>
              <a:t>32. </a:t>
            </a:r>
            <a:r>
              <a:rPr lang="en-US" altLang="en-US" sz="3700" dirty="0">
                <a:latin typeface="Arial" charset="0"/>
              </a:rPr>
              <a:t>Mark in the likeness of a </a:t>
            </a:r>
            <a:r>
              <a:rPr lang="en-US" altLang="en-US" sz="3700" dirty="0" smtClean="0">
                <a:latin typeface="Arial" charset="0"/>
              </a:rPr>
              <a:t>roaring lion</a:t>
            </a:r>
            <a:r>
              <a:rPr lang="en-US" altLang="en-US" sz="3700" dirty="0">
                <a:latin typeface="Arial" charset="0"/>
              </a:rPr>
              <a:t>, who propagated Thy preaching to the</a:t>
            </a:r>
          </a:p>
          <a:p>
            <a:pPr lvl="0" fontAlgn="base">
              <a:spcBef>
                <a:spcPct val="20000"/>
              </a:spcBef>
              <a:spcAft>
                <a:spcPct val="0"/>
              </a:spcAft>
            </a:pPr>
            <a:r>
              <a:rPr lang="en-US" altLang="en-US" sz="3700" dirty="0">
                <a:latin typeface="Arial" charset="0"/>
              </a:rPr>
              <a:t>Egyptians in the Orthodox faith</a:t>
            </a:r>
            <a:r>
              <a:rPr lang="en-US" altLang="en-US" sz="3700" dirty="0" smtClean="0">
                <a:latin typeface="Arial" charset="0"/>
              </a:rPr>
              <a:t>.</a:t>
            </a:r>
            <a:endParaRPr lang="en-US" altLang="en-US" sz="3700" dirty="0">
              <a:latin typeface="Arial" charset="0"/>
            </a:endParaRPr>
          </a:p>
        </p:txBody>
      </p:sp>
      <p:sp>
        <p:nvSpPr>
          <p:cNvPr id="2" name="Rectangle 1"/>
          <p:cNvSpPr/>
          <p:nvPr/>
        </p:nvSpPr>
        <p:spPr>
          <a:xfrm>
            <a:off x="0" y="-101548"/>
            <a:ext cx="4084320" cy="6217087"/>
          </a:xfrm>
          <a:prstGeom prst="rect">
            <a:avLst/>
          </a:prstGeom>
        </p:spPr>
        <p:txBody>
          <a:bodyPr wrap="square">
            <a:spAutoFit/>
          </a:bodyPr>
          <a:lstStyle/>
          <a:p>
            <a:r>
              <a:rPr lang="en-CA" sz="4800" dirty="0" err="1" smtClean="0"/>
              <a:t>ይዌጥን</a:t>
            </a:r>
            <a:r>
              <a:rPr lang="en-CA" sz="4800" dirty="0" smtClean="0"/>
              <a:t> </a:t>
            </a:r>
            <a:r>
              <a:rPr lang="en-CA" sz="4800" dirty="0" err="1"/>
              <a:t>እምበኵረ</a:t>
            </a:r>
            <a:r>
              <a:rPr lang="en-CA" sz="4800" dirty="0"/>
              <a:t> </a:t>
            </a:r>
            <a:r>
              <a:rPr lang="en-CA" sz="4800" dirty="0" err="1"/>
              <a:t>አበው</a:t>
            </a:r>
            <a:r>
              <a:rPr lang="en-CA" sz="4800" dirty="0"/>
              <a:t> </a:t>
            </a:r>
            <a:r>
              <a:rPr lang="en-CA" sz="4800" dirty="0" err="1"/>
              <a:t>ቀደምት</a:t>
            </a:r>
            <a:r>
              <a:rPr lang="en-CA" sz="4800" dirty="0" smtClean="0"/>
              <a:t>።</a:t>
            </a:r>
          </a:p>
          <a:p>
            <a:endParaRPr lang="en-CA" sz="1400" dirty="0"/>
          </a:p>
          <a:p>
            <a:r>
              <a:rPr lang="en-CA" sz="1400" dirty="0">
                <a:solidFill>
                  <a:srgbClr val="FFC000"/>
                </a:solidFill>
              </a:rPr>
              <a:t>፴፪. </a:t>
            </a:r>
            <a:r>
              <a:rPr lang="en-CA" sz="4800" dirty="0" err="1"/>
              <a:t>ማርቆስ</a:t>
            </a:r>
            <a:r>
              <a:rPr lang="en-CA" sz="4800" dirty="0"/>
              <a:t> </a:t>
            </a:r>
            <a:r>
              <a:rPr lang="en-CA" sz="4800" dirty="0" err="1"/>
              <a:t>በአምሳለ</a:t>
            </a:r>
            <a:r>
              <a:rPr lang="en-CA" sz="4800" dirty="0"/>
              <a:t> </a:t>
            </a:r>
            <a:r>
              <a:rPr lang="en-CA" sz="4800" dirty="0" err="1"/>
              <a:t>አንበሳ</a:t>
            </a:r>
            <a:r>
              <a:rPr lang="en-CA" sz="4800" dirty="0"/>
              <a:t> </a:t>
            </a:r>
            <a:r>
              <a:rPr lang="en-CA" sz="4800" dirty="0" err="1"/>
              <a:t>ዘይጥኅር</a:t>
            </a:r>
            <a:r>
              <a:rPr lang="en-CA" sz="4800" dirty="0"/>
              <a:t>፥ </a:t>
            </a:r>
            <a:r>
              <a:rPr lang="en-CA" sz="4800" dirty="0" err="1"/>
              <a:t>ዘአንኀ</a:t>
            </a:r>
            <a:r>
              <a:rPr lang="en-CA" sz="4800" dirty="0"/>
              <a:t> </a:t>
            </a:r>
            <a:r>
              <a:rPr lang="en-CA" sz="4800" dirty="0" err="1"/>
              <a:t>ስብከተከ</a:t>
            </a:r>
            <a:r>
              <a:rPr lang="en-CA" sz="4800" dirty="0"/>
              <a:t> </a:t>
            </a:r>
            <a:r>
              <a:rPr lang="en-CA" sz="4800" dirty="0" err="1"/>
              <a:t>ለእለ</a:t>
            </a:r>
            <a:r>
              <a:rPr lang="en-CA" sz="4800" dirty="0"/>
              <a:t> </a:t>
            </a:r>
            <a:r>
              <a:rPr lang="en-CA" sz="4800" dirty="0" err="1"/>
              <a:t>በግብጽ</a:t>
            </a:r>
            <a:r>
              <a:rPr lang="en-CA" sz="4800" dirty="0"/>
              <a:t> </a:t>
            </a:r>
            <a:r>
              <a:rPr lang="en-CA" sz="4800" dirty="0" err="1" smtClean="0"/>
              <a:t>በርትዕት</a:t>
            </a:r>
            <a:r>
              <a:rPr lang="en-CA" sz="4800" dirty="0"/>
              <a:t> </a:t>
            </a:r>
            <a:r>
              <a:rPr lang="en-CA" sz="4800" dirty="0" err="1" smtClean="0"/>
              <a:t>ሃይማኖት</a:t>
            </a:r>
            <a:r>
              <a:rPr lang="en-CA" sz="4800" dirty="0" smtClean="0"/>
              <a:t>።</a:t>
            </a:r>
            <a:endParaRPr lang="en-CA" sz="4800" dirty="0"/>
          </a:p>
        </p:txBody>
      </p:sp>
    </p:spTree>
    <p:extLst>
      <p:ext uri="{BB962C8B-B14F-4D97-AF65-F5344CB8AC3E}">
        <p14:creationId xmlns:p14="http://schemas.microsoft.com/office/powerpoint/2010/main" val="918817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610415287"/>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62511"/>
            <a:ext cx="4239599" cy="6740307"/>
          </a:xfrm>
          <a:prstGeom prst="rect">
            <a:avLst/>
          </a:prstGeom>
        </p:spPr>
        <p:txBody>
          <a:bodyPr wrap="square">
            <a:spAutoFit/>
          </a:bodyPr>
          <a:lstStyle/>
          <a:p>
            <a:r>
              <a:rPr lang="en-CA" sz="1400" dirty="0" smtClean="0">
                <a:solidFill>
                  <a:srgbClr val="FFC000"/>
                </a:solidFill>
              </a:rPr>
              <a:t>33</a:t>
            </a:r>
            <a:r>
              <a:rPr lang="en-CA" sz="1400" dirty="0">
                <a:solidFill>
                  <a:srgbClr val="FFC000"/>
                </a:solidFill>
              </a:rPr>
              <a:t>. </a:t>
            </a:r>
            <a:r>
              <a:rPr lang="en-CA" sz="4800" dirty="0" err="1"/>
              <a:t>ሉቃስ</a:t>
            </a:r>
            <a:r>
              <a:rPr lang="en-CA" sz="4800" dirty="0"/>
              <a:t>፥ </a:t>
            </a:r>
            <a:r>
              <a:rPr lang="en-CA" sz="4800" dirty="0" err="1"/>
              <a:t>በምሳል</a:t>
            </a:r>
            <a:r>
              <a:rPr lang="en-CA" sz="4800" dirty="0"/>
              <a:t> </a:t>
            </a:r>
            <a:r>
              <a:rPr lang="en-CA" sz="4800" dirty="0" err="1"/>
              <a:t>ላሕሚ</a:t>
            </a:r>
            <a:r>
              <a:rPr lang="en-CA" sz="4800" dirty="0"/>
              <a:t> </a:t>
            </a:r>
            <a:r>
              <a:rPr lang="en-CA" sz="4800" dirty="0" err="1"/>
              <a:t>ኾይኑ</a:t>
            </a:r>
            <a:r>
              <a:rPr lang="en-CA" sz="4800" dirty="0"/>
              <a:t>፥ </a:t>
            </a:r>
            <a:r>
              <a:rPr lang="en-CA" sz="4800" dirty="0" err="1"/>
              <a:t>ምስ</a:t>
            </a:r>
            <a:r>
              <a:rPr lang="en-CA" sz="4800" dirty="0"/>
              <a:t> </a:t>
            </a:r>
            <a:r>
              <a:rPr lang="en-CA" sz="4800" dirty="0" err="1"/>
              <a:t>ድንግል</a:t>
            </a:r>
            <a:r>
              <a:rPr lang="en-CA" sz="4800" dirty="0"/>
              <a:t> </a:t>
            </a:r>
            <a:r>
              <a:rPr lang="en-CA" sz="4800" dirty="0" err="1"/>
              <a:t>ኣዴኻ</a:t>
            </a:r>
            <a:r>
              <a:rPr lang="en-CA" sz="4800" dirty="0"/>
              <a:t> </a:t>
            </a:r>
            <a:r>
              <a:rPr lang="en-CA" sz="4800" dirty="0" err="1"/>
              <a:t>ኣብ</a:t>
            </a:r>
            <a:r>
              <a:rPr lang="en-CA" sz="4800" dirty="0"/>
              <a:t> </a:t>
            </a:r>
            <a:r>
              <a:rPr lang="en-CA" sz="4800" dirty="0" err="1"/>
              <a:t>ደምበ</a:t>
            </a:r>
            <a:r>
              <a:rPr lang="en-CA" sz="4800" dirty="0"/>
              <a:t> </a:t>
            </a:r>
            <a:r>
              <a:rPr lang="en-CA" sz="4800" dirty="0" err="1"/>
              <a:t>ምድቃስካን</a:t>
            </a:r>
            <a:r>
              <a:rPr lang="en-CA" sz="4800" dirty="0"/>
              <a:t> </a:t>
            </a:r>
            <a:r>
              <a:rPr lang="en-CA" sz="4800" dirty="0" err="1"/>
              <a:t>በጭርቕቲ</a:t>
            </a:r>
            <a:r>
              <a:rPr lang="en-CA" sz="4800" dirty="0"/>
              <a:t> </a:t>
            </a:r>
            <a:r>
              <a:rPr lang="en-CA" sz="4800" dirty="0" err="1" smtClean="0"/>
              <a:t>ምጥቕላል</a:t>
            </a:r>
            <a:endParaRPr lang="en-CA" sz="4800" dirty="0" smtClean="0"/>
          </a:p>
          <a:p>
            <a:r>
              <a:rPr lang="en-CA" sz="4800" dirty="0" err="1" smtClean="0"/>
              <a:t>ካን</a:t>
            </a:r>
            <a:r>
              <a:rPr lang="en-CA" sz="4800" dirty="0" smtClean="0"/>
              <a:t> </a:t>
            </a:r>
            <a:r>
              <a:rPr lang="en-CA" sz="4800" dirty="0" err="1"/>
              <a:t>ኣብ</a:t>
            </a:r>
            <a:r>
              <a:rPr lang="en-CA" sz="4800" dirty="0"/>
              <a:t> </a:t>
            </a:r>
            <a:r>
              <a:rPr lang="en-CA" sz="4800" dirty="0" err="1"/>
              <a:t>ማእከል</a:t>
            </a:r>
            <a:r>
              <a:rPr lang="en-CA" sz="4800" dirty="0"/>
              <a:t> </a:t>
            </a:r>
            <a:r>
              <a:rPr lang="en-CA" sz="4800" dirty="0" err="1"/>
              <a:t>ኣድግን</a:t>
            </a:r>
            <a:r>
              <a:rPr lang="en-CA" sz="4800" dirty="0"/>
              <a:t> </a:t>
            </a:r>
            <a:r>
              <a:rPr lang="en-CA" sz="4800" dirty="0" err="1"/>
              <a:t>ላሕምን</a:t>
            </a:r>
            <a:r>
              <a:rPr lang="en-CA" sz="4800" dirty="0"/>
              <a:t> </a:t>
            </a:r>
            <a:r>
              <a:rPr lang="en-CA" sz="4800" dirty="0" err="1"/>
              <a:t>ምድቃስካን</a:t>
            </a:r>
            <a:r>
              <a:rPr lang="en-CA" sz="4800" dirty="0"/>
              <a:t> ፥ </a:t>
            </a:r>
            <a:r>
              <a:rPr lang="en-CA" sz="4800" dirty="0" err="1" smtClean="0"/>
              <a:t>ትሕት</a:t>
            </a:r>
            <a:endParaRPr lang="en-CA" sz="4800" dirty="0" smtClean="0"/>
          </a:p>
          <a:p>
            <a:r>
              <a:rPr lang="en-CA" sz="4800" dirty="0" err="1" smtClean="0"/>
              <a:t>ናኻ</a:t>
            </a:r>
            <a:r>
              <a:rPr lang="en-CA" sz="4800" dirty="0" smtClean="0"/>
              <a:t> </a:t>
            </a:r>
            <a:r>
              <a:rPr lang="en-CA" sz="4800" dirty="0" err="1"/>
              <a:t>ዝሰበኸ</a:t>
            </a:r>
            <a:r>
              <a:rPr lang="en-CA" sz="4800" dirty="0"/>
              <a:t> </a:t>
            </a:r>
            <a:r>
              <a:rPr lang="en-CA" sz="4800" dirty="0" err="1"/>
              <a:t>እዩ</a:t>
            </a:r>
            <a:r>
              <a:rPr lang="en-CA" sz="4800" dirty="0" smtClean="0"/>
              <a:t>።</a:t>
            </a:r>
            <a:endParaRPr lang="en-CA" sz="4800" dirty="0"/>
          </a:p>
        </p:txBody>
      </p:sp>
      <p:sp>
        <p:nvSpPr>
          <p:cNvPr id="20" name="Rectangle 19"/>
          <p:cNvSpPr/>
          <p:nvPr/>
        </p:nvSpPr>
        <p:spPr>
          <a:xfrm>
            <a:off x="8052450" y="-39651"/>
            <a:ext cx="4246230" cy="6297108"/>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33</a:t>
            </a:r>
            <a:r>
              <a:rPr lang="en-US" altLang="en-US" sz="1400" dirty="0">
                <a:solidFill>
                  <a:srgbClr val="FFC000"/>
                </a:solidFill>
                <a:latin typeface="Arial" charset="0"/>
              </a:rPr>
              <a:t>. </a:t>
            </a:r>
            <a:r>
              <a:rPr lang="en-US" altLang="en-US" sz="3600" dirty="0">
                <a:latin typeface="Arial" charset="0"/>
              </a:rPr>
              <a:t>Luke in the likeness of an ox, </a:t>
            </a:r>
            <a:r>
              <a:rPr lang="en-US" altLang="en-US" sz="3600" dirty="0" smtClean="0">
                <a:latin typeface="Arial" charset="0"/>
              </a:rPr>
              <a:t>who preached </a:t>
            </a:r>
            <a:r>
              <a:rPr lang="en-US" altLang="en-US" sz="3600" dirty="0">
                <a:latin typeface="Arial" charset="0"/>
              </a:rPr>
              <a:t>Thy humility, Thy lying </a:t>
            </a:r>
            <a:r>
              <a:rPr lang="en-US" altLang="en-US" sz="3600" dirty="0" smtClean="0">
                <a:latin typeface="Arial" charset="0"/>
              </a:rPr>
              <a:t>among asses </a:t>
            </a:r>
            <a:r>
              <a:rPr lang="en-US" altLang="en-US" sz="3600" dirty="0">
                <a:latin typeface="Arial" charset="0"/>
              </a:rPr>
              <a:t>and oxen, Thy being wrapped in</a:t>
            </a:r>
          </a:p>
          <a:p>
            <a:pPr lvl="0" fontAlgn="base">
              <a:spcBef>
                <a:spcPct val="20000"/>
              </a:spcBef>
              <a:spcAft>
                <a:spcPct val="0"/>
              </a:spcAft>
            </a:pPr>
            <a:r>
              <a:rPr lang="en-US" altLang="en-US" sz="3600" dirty="0">
                <a:latin typeface="Arial" charset="0"/>
              </a:rPr>
              <a:t>swaddling cloths and Thy dwelling in </a:t>
            </a:r>
            <a:r>
              <a:rPr lang="en-US" altLang="en-US" sz="3600" dirty="0" smtClean="0">
                <a:latin typeface="Arial" charset="0"/>
              </a:rPr>
              <a:t>a stable </a:t>
            </a:r>
            <a:r>
              <a:rPr lang="en-US" altLang="en-US" sz="3600" dirty="0">
                <a:latin typeface="Arial" charset="0"/>
              </a:rPr>
              <a:t>with the Virgin, Thy mother</a:t>
            </a:r>
            <a:r>
              <a:rPr lang="en-US" altLang="en-US" sz="3600" dirty="0" smtClean="0">
                <a:latin typeface="Arial" charset="0"/>
              </a:rPr>
              <a:t>.</a:t>
            </a:r>
            <a:endParaRPr lang="en-US" altLang="en-US" sz="3600" dirty="0">
              <a:latin typeface="Arial" charset="0"/>
            </a:endParaRPr>
          </a:p>
        </p:txBody>
      </p:sp>
      <p:sp>
        <p:nvSpPr>
          <p:cNvPr id="2" name="Rectangle 1"/>
          <p:cNvSpPr/>
          <p:nvPr/>
        </p:nvSpPr>
        <p:spPr>
          <a:xfrm>
            <a:off x="0" y="-101548"/>
            <a:ext cx="4040660" cy="6740307"/>
          </a:xfrm>
          <a:prstGeom prst="rect">
            <a:avLst/>
          </a:prstGeom>
        </p:spPr>
        <p:txBody>
          <a:bodyPr wrap="square">
            <a:spAutoFit/>
          </a:bodyPr>
          <a:lstStyle/>
          <a:p>
            <a:r>
              <a:rPr lang="en-CA" sz="1400" dirty="0" smtClean="0">
                <a:solidFill>
                  <a:srgbClr val="FFC000"/>
                </a:solidFill>
              </a:rPr>
              <a:t>፴፫</a:t>
            </a:r>
            <a:r>
              <a:rPr lang="en-CA" sz="1400" dirty="0">
                <a:solidFill>
                  <a:srgbClr val="FFC000"/>
                </a:solidFill>
              </a:rPr>
              <a:t>. </a:t>
            </a:r>
            <a:r>
              <a:rPr lang="en-CA" sz="4800" dirty="0" err="1"/>
              <a:t>ሉቃስ</a:t>
            </a:r>
            <a:r>
              <a:rPr lang="en-CA" sz="4800" dirty="0"/>
              <a:t> </a:t>
            </a:r>
            <a:r>
              <a:rPr lang="en-CA" sz="4800" dirty="0" err="1"/>
              <a:t>በአምሳለ</a:t>
            </a:r>
            <a:r>
              <a:rPr lang="en-CA" sz="4800" dirty="0"/>
              <a:t> </a:t>
            </a:r>
            <a:r>
              <a:rPr lang="en-CA" sz="4800" dirty="0" err="1"/>
              <a:t>ላህም</a:t>
            </a:r>
            <a:r>
              <a:rPr lang="en-CA" sz="4800" dirty="0"/>
              <a:t> </a:t>
            </a:r>
            <a:r>
              <a:rPr lang="en-CA" sz="4800" dirty="0" err="1"/>
              <a:t>ዘሰበከ</a:t>
            </a:r>
            <a:r>
              <a:rPr lang="en-CA" sz="4800" dirty="0"/>
              <a:t> </a:t>
            </a:r>
            <a:r>
              <a:rPr lang="en-CA" sz="4800" dirty="0" err="1"/>
              <a:t>ትሕትናከ</a:t>
            </a:r>
            <a:r>
              <a:rPr lang="en-CA" sz="4800" dirty="0"/>
              <a:t> </a:t>
            </a:r>
            <a:r>
              <a:rPr lang="en-CA" sz="4800" dirty="0" err="1"/>
              <a:t>ማእከለ</a:t>
            </a:r>
            <a:r>
              <a:rPr lang="en-CA" sz="4800" dirty="0"/>
              <a:t> </a:t>
            </a:r>
            <a:r>
              <a:rPr lang="en-CA" sz="4800" dirty="0" err="1"/>
              <a:t>አድግ</a:t>
            </a:r>
            <a:r>
              <a:rPr lang="en-CA" sz="4800" dirty="0"/>
              <a:t> </a:t>
            </a:r>
            <a:r>
              <a:rPr lang="en-CA" sz="4800" dirty="0" err="1"/>
              <a:t>ወላህም</a:t>
            </a:r>
            <a:r>
              <a:rPr lang="en-CA" sz="4800" dirty="0"/>
              <a:t>፥ </a:t>
            </a:r>
            <a:r>
              <a:rPr lang="en-CA" sz="4800" dirty="0" err="1"/>
              <a:t>ሰኪበተከ</a:t>
            </a:r>
            <a:r>
              <a:rPr lang="en-CA" sz="4800" dirty="0"/>
              <a:t> </a:t>
            </a:r>
            <a:r>
              <a:rPr lang="en-CA" sz="4800" dirty="0" smtClean="0"/>
              <a:t> </a:t>
            </a:r>
            <a:r>
              <a:rPr lang="en-CA" sz="4800" dirty="0" err="1" smtClean="0"/>
              <a:t>ወበአፅር</a:t>
            </a:r>
            <a:endParaRPr lang="en-CA" sz="4800" dirty="0" smtClean="0"/>
          </a:p>
          <a:p>
            <a:r>
              <a:rPr lang="en-CA" sz="4800" dirty="0" err="1" smtClean="0"/>
              <a:t>ቅት</a:t>
            </a:r>
            <a:r>
              <a:rPr lang="en-CA" sz="4800" dirty="0" smtClean="0"/>
              <a:t> </a:t>
            </a:r>
            <a:r>
              <a:rPr lang="en-CA" sz="4800" dirty="0" err="1"/>
              <a:t>ጥብላሌከ</a:t>
            </a:r>
            <a:r>
              <a:rPr lang="en-CA" sz="4800" dirty="0"/>
              <a:t> </a:t>
            </a:r>
            <a:r>
              <a:rPr lang="en-CA" sz="4800" dirty="0" err="1"/>
              <a:t>ዘምስለ</a:t>
            </a:r>
            <a:r>
              <a:rPr lang="en-CA" sz="4800" dirty="0"/>
              <a:t> </a:t>
            </a:r>
            <a:r>
              <a:rPr lang="en-CA" sz="4800" dirty="0" err="1"/>
              <a:t>ድንግል</a:t>
            </a:r>
            <a:r>
              <a:rPr lang="en-CA" sz="4800" dirty="0"/>
              <a:t> </a:t>
            </a:r>
            <a:r>
              <a:rPr lang="en-CA" sz="4800" dirty="0" err="1"/>
              <a:t>እምከ</a:t>
            </a:r>
            <a:r>
              <a:rPr lang="en-CA" sz="4800" dirty="0"/>
              <a:t> </a:t>
            </a:r>
            <a:r>
              <a:rPr lang="en-CA" sz="4800" dirty="0" err="1"/>
              <a:t>በውስተ</a:t>
            </a:r>
            <a:r>
              <a:rPr lang="en-CA" sz="4800" dirty="0"/>
              <a:t> </a:t>
            </a:r>
            <a:endParaRPr lang="en-CA" sz="4800" dirty="0" smtClean="0"/>
          </a:p>
          <a:p>
            <a:r>
              <a:rPr lang="en-CA" sz="4800" dirty="0" err="1" smtClean="0"/>
              <a:t>ጎል</a:t>
            </a:r>
            <a:r>
              <a:rPr lang="en-CA" sz="4800" dirty="0" smtClean="0"/>
              <a:t> </a:t>
            </a:r>
            <a:r>
              <a:rPr lang="en-CA" sz="4800" dirty="0" err="1"/>
              <a:t>ህላዌከ</a:t>
            </a:r>
            <a:r>
              <a:rPr lang="en-CA" sz="4800" dirty="0" smtClean="0"/>
              <a:t>።</a:t>
            </a:r>
            <a:endParaRPr lang="en-CA" sz="4800" dirty="0"/>
          </a:p>
        </p:txBody>
      </p:sp>
    </p:spTree>
    <p:extLst>
      <p:ext uri="{BB962C8B-B14F-4D97-AF65-F5344CB8AC3E}">
        <p14:creationId xmlns:p14="http://schemas.microsoft.com/office/powerpoint/2010/main" val="476169474"/>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7" y="434694"/>
            <a:ext cx="4033644" cy="6001643"/>
          </a:xfrm>
          <a:prstGeom prst="rect">
            <a:avLst/>
          </a:prstGeom>
        </p:spPr>
        <p:txBody>
          <a:bodyPr wrap="square">
            <a:spAutoFit/>
          </a:bodyPr>
          <a:lstStyle/>
          <a:p>
            <a:r>
              <a:rPr lang="en-CA" sz="1400" dirty="0" smtClean="0">
                <a:solidFill>
                  <a:srgbClr val="FFC000"/>
                </a:solidFill>
              </a:rPr>
              <a:t>34</a:t>
            </a:r>
            <a:r>
              <a:rPr lang="en-CA" sz="1400" dirty="0">
                <a:solidFill>
                  <a:srgbClr val="FFC000"/>
                </a:solidFill>
              </a:rPr>
              <a:t>. </a:t>
            </a:r>
            <a:r>
              <a:rPr lang="en-CA" sz="4800" dirty="0" err="1"/>
              <a:t>ዮሓንስ</a:t>
            </a:r>
            <a:r>
              <a:rPr lang="en-CA" sz="4800" dirty="0"/>
              <a:t>፥ </a:t>
            </a:r>
            <a:r>
              <a:rPr lang="en-CA" sz="4800" dirty="0" err="1"/>
              <a:t>በምሳል</a:t>
            </a:r>
            <a:r>
              <a:rPr lang="en-CA" sz="4800" dirty="0"/>
              <a:t> </a:t>
            </a:r>
            <a:r>
              <a:rPr lang="en-CA" sz="4800" dirty="0" err="1"/>
              <a:t>ንስሪ</a:t>
            </a:r>
            <a:r>
              <a:rPr lang="en-CA" sz="4800" dirty="0"/>
              <a:t> </a:t>
            </a:r>
            <a:r>
              <a:rPr lang="en-CA" sz="4800" dirty="0" err="1"/>
              <a:t>ኾይኑ</a:t>
            </a:r>
            <a:r>
              <a:rPr lang="en-CA" sz="4800" dirty="0"/>
              <a:t>፥ </a:t>
            </a:r>
            <a:r>
              <a:rPr lang="en-CA" sz="4800" dirty="0" err="1"/>
              <a:t>ንላዕሊ</a:t>
            </a:r>
            <a:r>
              <a:rPr lang="en-CA" sz="4800" dirty="0"/>
              <a:t> </a:t>
            </a:r>
            <a:r>
              <a:rPr lang="en-CA" sz="4800" dirty="0" err="1"/>
              <a:t>ይነፍር</a:t>
            </a:r>
            <a:r>
              <a:rPr lang="en-CA" sz="4800" dirty="0"/>
              <a:t>፥ </a:t>
            </a:r>
            <a:r>
              <a:rPr lang="en-CA" sz="4800" dirty="0" err="1"/>
              <a:t>ልዕል</a:t>
            </a:r>
            <a:r>
              <a:rPr lang="en-CA" sz="4800" dirty="0"/>
              <a:t> </a:t>
            </a:r>
            <a:r>
              <a:rPr lang="en-CA" sz="4800" dirty="0" err="1"/>
              <a:t>ኢሉ</a:t>
            </a:r>
            <a:r>
              <a:rPr lang="en-CA" sz="4800" dirty="0"/>
              <a:t> </a:t>
            </a:r>
            <a:r>
              <a:rPr lang="en-CA" sz="4800" dirty="0" err="1"/>
              <a:t>ኸኣ</a:t>
            </a:r>
            <a:r>
              <a:rPr lang="en-CA" sz="4800" dirty="0"/>
              <a:t> </a:t>
            </a:r>
            <a:r>
              <a:rPr lang="en-CA" sz="4800" dirty="0" err="1"/>
              <a:t>ይጭድር</a:t>
            </a:r>
            <a:r>
              <a:rPr lang="en-CA" sz="4800" dirty="0"/>
              <a:t>፥ </a:t>
            </a:r>
            <a:r>
              <a:rPr lang="en-CA" sz="4800" dirty="0" err="1"/>
              <a:t>ህላዌ</a:t>
            </a:r>
            <a:r>
              <a:rPr lang="en-CA" sz="4800" dirty="0"/>
              <a:t> </a:t>
            </a:r>
            <a:r>
              <a:rPr lang="en-CA" sz="4800" dirty="0" err="1"/>
              <a:t>መለኮትካ</a:t>
            </a:r>
            <a:r>
              <a:rPr lang="en-CA" sz="4800" dirty="0"/>
              <a:t> </a:t>
            </a:r>
            <a:r>
              <a:rPr lang="en-CA" sz="4800" dirty="0" err="1"/>
              <a:t>ይትጉም</a:t>
            </a:r>
            <a:r>
              <a:rPr lang="en-CA" sz="4800" dirty="0"/>
              <a:t>፥ </a:t>
            </a:r>
            <a:r>
              <a:rPr lang="en-CA" sz="4800" dirty="0" err="1"/>
              <a:t>ባሕሪ</a:t>
            </a:r>
            <a:r>
              <a:rPr lang="en-CA" sz="4800" dirty="0"/>
              <a:t> </a:t>
            </a:r>
            <a:r>
              <a:rPr lang="en-CA" sz="4800" dirty="0" err="1"/>
              <a:t>ጥበብን</a:t>
            </a:r>
            <a:r>
              <a:rPr lang="en-CA" sz="4800" dirty="0"/>
              <a:t> </a:t>
            </a:r>
            <a:r>
              <a:rPr lang="en-CA" sz="4800" dirty="0" err="1"/>
              <a:t>ዕምቆት</a:t>
            </a:r>
            <a:r>
              <a:rPr lang="en-CA" sz="4800" dirty="0"/>
              <a:t> </a:t>
            </a:r>
            <a:r>
              <a:rPr lang="en-CA" sz="4800" dirty="0" err="1"/>
              <a:t>ትንቢትን</a:t>
            </a:r>
            <a:r>
              <a:rPr lang="en-CA" sz="4800" dirty="0"/>
              <a:t> </a:t>
            </a:r>
            <a:r>
              <a:rPr lang="en-CA" sz="4800" dirty="0" err="1"/>
              <a:t>ይገልጽ</a:t>
            </a:r>
            <a:r>
              <a:rPr lang="en-CA" sz="4800" dirty="0" smtClean="0"/>
              <a:t>።</a:t>
            </a:r>
            <a:endParaRPr lang="en-CA" sz="4800" dirty="0"/>
          </a:p>
        </p:txBody>
      </p:sp>
      <p:sp>
        <p:nvSpPr>
          <p:cNvPr id="20" name="Rectangle 19"/>
          <p:cNvSpPr/>
          <p:nvPr/>
        </p:nvSpPr>
        <p:spPr>
          <a:xfrm>
            <a:off x="8109600" y="571854"/>
            <a:ext cx="4139550" cy="5189113"/>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34</a:t>
            </a:r>
            <a:r>
              <a:rPr lang="en-US" altLang="en-US" sz="1400" dirty="0">
                <a:solidFill>
                  <a:srgbClr val="FFC000"/>
                </a:solidFill>
                <a:latin typeface="Arial" charset="0"/>
              </a:rPr>
              <a:t>. </a:t>
            </a:r>
            <a:r>
              <a:rPr lang="en-US" altLang="en-US" sz="3600" dirty="0">
                <a:latin typeface="Arial" charset="0"/>
              </a:rPr>
              <a:t>John in the likeness of an </a:t>
            </a:r>
            <a:r>
              <a:rPr lang="en-US" altLang="en-US" sz="3600" dirty="0" smtClean="0">
                <a:latin typeface="Arial" charset="0"/>
              </a:rPr>
              <a:t>eagle flying </a:t>
            </a:r>
            <a:r>
              <a:rPr lang="en-US" altLang="en-US" sz="3600" dirty="0">
                <a:latin typeface="Arial" charset="0"/>
              </a:rPr>
              <a:t>high and crying aloud, who </a:t>
            </a:r>
            <a:r>
              <a:rPr lang="en-US" altLang="en-US" sz="3600" dirty="0" smtClean="0">
                <a:latin typeface="Arial" charset="0"/>
              </a:rPr>
              <a:t>interprets the </a:t>
            </a:r>
            <a:r>
              <a:rPr lang="en-US" altLang="en-US" sz="3600" dirty="0">
                <a:latin typeface="Arial" charset="0"/>
              </a:rPr>
              <a:t>nature of the Deity, and who is the sea</a:t>
            </a:r>
          </a:p>
          <a:p>
            <a:pPr lvl="0" fontAlgn="base">
              <a:spcBef>
                <a:spcPct val="20000"/>
              </a:spcBef>
              <a:spcAft>
                <a:spcPct val="0"/>
              </a:spcAft>
            </a:pPr>
            <a:r>
              <a:rPr lang="en-US" altLang="en-US" sz="3600" dirty="0">
                <a:latin typeface="Arial" charset="0"/>
              </a:rPr>
              <a:t>of wisdom and the depth of prophecy</a:t>
            </a:r>
            <a:r>
              <a:rPr lang="en-US" altLang="en-US" sz="3600" dirty="0" smtClean="0">
                <a:latin typeface="Arial" charset="0"/>
              </a:rPr>
              <a:t>.</a:t>
            </a:r>
            <a:endParaRPr lang="en-US" altLang="en-US" sz="3600" dirty="0">
              <a:latin typeface="Arial" charset="0"/>
            </a:endParaRPr>
          </a:p>
        </p:txBody>
      </p:sp>
      <p:sp>
        <p:nvSpPr>
          <p:cNvPr id="2" name="Rectangle 1"/>
          <p:cNvSpPr/>
          <p:nvPr/>
        </p:nvSpPr>
        <p:spPr>
          <a:xfrm>
            <a:off x="0" y="549962"/>
            <a:ext cx="4084320" cy="5262979"/>
          </a:xfrm>
          <a:prstGeom prst="rect">
            <a:avLst/>
          </a:prstGeom>
        </p:spPr>
        <p:txBody>
          <a:bodyPr wrap="square">
            <a:spAutoFit/>
          </a:bodyPr>
          <a:lstStyle/>
          <a:p>
            <a:r>
              <a:rPr lang="en-CA" sz="1400" dirty="0" smtClean="0">
                <a:solidFill>
                  <a:srgbClr val="FFC000"/>
                </a:solidFill>
              </a:rPr>
              <a:t>፴፬</a:t>
            </a:r>
            <a:r>
              <a:rPr lang="en-CA" sz="1400" dirty="0">
                <a:solidFill>
                  <a:srgbClr val="FFC000"/>
                </a:solidFill>
              </a:rPr>
              <a:t>. </a:t>
            </a:r>
            <a:r>
              <a:rPr lang="en-CA" sz="4800" dirty="0" err="1"/>
              <a:t>ይሐንስ</a:t>
            </a:r>
            <a:r>
              <a:rPr lang="en-CA" sz="4800" dirty="0"/>
              <a:t> </a:t>
            </a:r>
            <a:r>
              <a:rPr lang="en-CA" sz="4800" dirty="0" err="1"/>
              <a:t>በአምሳለ</a:t>
            </a:r>
            <a:r>
              <a:rPr lang="en-CA" sz="4800" dirty="0"/>
              <a:t> </a:t>
            </a:r>
            <a:r>
              <a:rPr lang="en-CA" sz="4800" dirty="0" err="1"/>
              <a:t>ንስር</a:t>
            </a:r>
            <a:r>
              <a:rPr lang="en-CA" sz="4800" dirty="0"/>
              <a:t> </a:t>
            </a:r>
            <a:r>
              <a:rPr lang="en-CA" sz="4800" dirty="0" err="1"/>
              <a:t>ዘልዑለ</a:t>
            </a:r>
            <a:r>
              <a:rPr lang="en-CA" sz="4800" dirty="0"/>
              <a:t> </a:t>
            </a:r>
            <a:r>
              <a:rPr lang="en-CA" sz="4800" dirty="0" err="1"/>
              <a:t>ይሰርር</a:t>
            </a:r>
            <a:r>
              <a:rPr lang="en-CA" sz="4800" dirty="0"/>
              <a:t>፥ </a:t>
            </a:r>
            <a:r>
              <a:rPr lang="en-CA" sz="4800" dirty="0" err="1"/>
              <a:t>ወልዑለ</a:t>
            </a:r>
            <a:r>
              <a:rPr lang="en-CA" sz="4800" dirty="0"/>
              <a:t> </a:t>
            </a:r>
            <a:r>
              <a:rPr lang="en-CA" sz="4800" dirty="0" err="1"/>
              <a:t>ይጸርሕ</a:t>
            </a:r>
            <a:r>
              <a:rPr lang="en-CA" sz="4800" dirty="0"/>
              <a:t> </a:t>
            </a:r>
            <a:r>
              <a:rPr lang="en-CA" sz="4800" dirty="0" err="1"/>
              <a:t>ህሉና</a:t>
            </a:r>
            <a:r>
              <a:rPr lang="en-CA" sz="4800" dirty="0"/>
              <a:t> </a:t>
            </a:r>
            <a:r>
              <a:rPr lang="en-CA" sz="4800" dirty="0" err="1"/>
              <a:t>መለኮት</a:t>
            </a:r>
            <a:r>
              <a:rPr lang="en-CA" sz="4800" dirty="0"/>
              <a:t> </a:t>
            </a:r>
            <a:r>
              <a:rPr lang="en-CA" sz="4800" dirty="0" err="1"/>
              <a:t>ይፌክር</a:t>
            </a:r>
            <a:r>
              <a:rPr lang="en-CA" sz="4800" dirty="0"/>
              <a:t> </a:t>
            </a:r>
            <a:r>
              <a:rPr lang="en-CA" sz="4800" dirty="0" err="1"/>
              <a:t>ባሕረ</a:t>
            </a:r>
            <a:r>
              <a:rPr lang="en-CA" sz="4800" dirty="0"/>
              <a:t> </a:t>
            </a:r>
            <a:r>
              <a:rPr lang="en-CA" sz="4800" dirty="0" err="1"/>
              <a:t>ጥበባት</a:t>
            </a:r>
            <a:r>
              <a:rPr lang="en-CA" sz="4800" dirty="0"/>
              <a:t> </a:t>
            </a:r>
            <a:r>
              <a:rPr lang="en-CA" sz="4800" dirty="0" err="1"/>
              <a:t>ወዕመቀ</a:t>
            </a:r>
            <a:r>
              <a:rPr lang="en-CA" sz="4800" dirty="0"/>
              <a:t> </a:t>
            </a:r>
            <a:r>
              <a:rPr lang="en-CA" sz="4800" dirty="0" err="1"/>
              <a:t>ትንቢት</a:t>
            </a:r>
            <a:r>
              <a:rPr lang="en-CA" sz="4800" dirty="0"/>
              <a:t>። </a:t>
            </a:r>
          </a:p>
        </p:txBody>
      </p:sp>
    </p:spTree>
    <p:extLst>
      <p:ext uri="{BB962C8B-B14F-4D97-AF65-F5344CB8AC3E}">
        <p14:creationId xmlns:p14="http://schemas.microsoft.com/office/powerpoint/2010/main" val="1784497842"/>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62511"/>
            <a:ext cx="4239599" cy="6740307"/>
          </a:xfrm>
          <a:prstGeom prst="rect">
            <a:avLst/>
          </a:prstGeom>
        </p:spPr>
        <p:txBody>
          <a:bodyPr wrap="square">
            <a:spAutoFit/>
          </a:bodyPr>
          <a:lstStyle/>
          <a:p>
            <a:r>
              <a:rPr lang="en-CA" sz="1400" dirty="0" smtClean="0">
                <a:solidFill>
                  <a:srgbClr val="FFC000"/>
                </a:solidFill>
              </a:rPr>
              <a:t>35</a:t>
            </a:r>
            <a:r>
              <a:rPr lang="en-CA" sz="1400" dirty="0">
                <a:solidFill>
                  <a:srgbClr val="FFC000"/>
                </a:solidFill>
              </a:rPr>
              <a:t>. </a:t>
            </a:r>
            <a:r>
              <a:rPr lang="en-CA" sz="1400" dirty="0" smtClean="0">
                <a:solidFill>
                  <a:srgbClr val="FFC000"/>
                </a:solidFill>
              </a:rPr>
              <a:t> </a:t>
            </a:r>
            <a:r>
              <a:rPr lang="en-CA" sz="4800" dirty="0" err="1" smtClean="0"/>
              <a:t>ካብ</a:t>
            </a:r>
            <a:r>
              <a:rPr lang="en-CA" sz="4800" dirty="0" smtClean="0"/>
              <a:t> </a:t>
            </a:r>
          </a:p>
          <a:p>
            <a:r>
              <a:rPr lang="en-CA" sz="4800" dirty="0" err="1" smtClean="0"/>
              <a:t>ብጾቱ</a:t>
            </a:r>
            <a:r>
              <a:rPr lang="en-CA" sz="4800" dirty="0" smtClean="0"/>
              <a:t> </a:t>
            </a:r>
            <a:r>
              <a:rPr lang="en-CA" sz="4800" dirty="0" err="1"/>
              <a:t>ዝኃረኻዮን</a:t>
            </a:r>
            <a:r>
              <a:rPr lang="en-CA" sz="4800" dirty="0"/>
              <a:t> </a:t>
            </a:r>
            <a:r>
              <a:rPr lang="en-CA" sz="4800" dirty="0" err="1"/>
              <a:t>ብቕድስና</a:t>
            </a:r>
            <a:r>
              <a:rPr lang="en-CA" sz="4800" dirty="0"/>
              <a:t> </a:t>
            </a:r>
            <a:r>
              <a:rPr lang="en-CA" sz="4800" dirty="0" err="1"/>
              <a:t>ዘጌጽካዮን</a:t>
            </a:r>
            <a:r>
              <a:rPr lang="en-CA" sz="4800" dirty="0"/>
              <a:t> </a:t>
            </a:r>
            <a:r>
              <a:rPr lang="en-CA" sz="4800" dirty="0" err="1"/>
              <a:t>ከም</a:t>
            </a:r>
            <a:r>
              <a:rPr lang="en-CA" sz="4800" dirty="0"/>
              <a:t> </a:t>
            </a:r>
            <a:r>
              <a:rPr lang="en-CA" sz="4800" dirty="0" err="1"/>
              <a:t>መላእኽቲ</a:t>
            </a:r>
            <a:r>
              <a:rPr lang="en-CA" sz="4800" dirty="0"/>
              <a:t> </a:t>
            </a:r>
            <a:r>
              <a:rPr lang="en-CA" sz="4800" dirty="0" err="1"/>
              <a:t>ኃጢኣት</a:t>
            </a:r>
            <a:r>
              <a:rPr lang="en-CA" sz="4800" dirty="0"/>
              <a:t> </a:t>
            </a:r>
            <a:r>
              <a:rPr lang="en-CA" sz="4800" dirty="0" err="1"/>
              <a:t>ዘይብሉ</a:t>
            </a:r>
            <a:r>
              <a:rPr lang="en-CA" sz="4800" dirty="0"/>
              <a:t> </a:t>
            </a:r>
            <a:r>
              <a:rPr lang="en-CA" sz="4800" dirty="0" err="1"/>
              <a:t>ኪኸውን</a:t>
            </a:r>
            <a:r>
              <a:rPr lang="en-CA" sz="4800" dirty="0"/>
              <a:t> </a:t>
            </a:r>
            <a:r>
              <a:rPr lang="en-CA" sz="4800" dirty="0" err="1"/>
              <a:t>በቲ</a:t>
            </a:r>
            <a:r>
              <a:rPr lang="en-CA" sz="4800" dirty="0"/>
              <a:t> </a:t>
            </a:r>
            <a:r>
              <a:rPr lang="en-CA" sz="4800" dirty="0" err="1"/>
              <a:t>ናትካ</a:t>
            </a:r>
            <a:r>
              <a:rPr lang="en-CA" sz="4800" dirty="0"/>
              <a:t> </a:t>
            </a:r>
            <a:r>
              <a:rPr lang="en-CA" sz="4800" dirty="0" err="1"/>
              <a:t>ቕናት</a:t>
            </a:r>
            <a:r>
              <a:rPr lang="en-CA" sz="4800" dirty="0"/>
              <a:t> </a:t>
            </a:r>
            <a:r>
              <a:rPr lang="en-CA" sz="4800" dirty="0" err="1"/>
              <a:t>ድንግልና</a:t>
            </a:r>
            <a:r>
              <a:rPr lang="en-CA" sz="4800" dirty="0"/>
              <a:t> </a:t>
            </a:r>
            <a:r>
              <a:rPr lang="en-CA" sz="4800" dirty="0" err="1"/>
              <a:t>ዘዕጠቕካዮን</a:t>
            </a:r>
            <a:r>
              <a:rPr lang="en-CA" sz="4800" dirty="0"/>
              <a:t> </a:t>
            </a:r>
            <a:r>
              <a:rPr lang="en-CA" sz="4800" dirty="0" err="1"/>
              <a:t>ንስኻ</a:t>
            </a:r>
            <a:r>
              <a:rPr lang="en-CA" sz="4800" dirty="0"/>
              <a:t> </a:t>
            </a:r>
            <a:r>
              <a:rPr lang="en-CA" sz="4800" dirty="0" err="1"/>
              <a:t>ኢኻ</a:t>
            </a:r>
            <a:r>
              <a:rPr lang="en-CA" sz="4800" dirty="0" smtClean="0"/>
              <a:t>።</a:t>
            </a:r>
            <a:endParaRPr lang="en-CA" sz="4800" dirty="0"/>
          </a:p>
        </p:txBody>
      </p:sp>
      <p:sp>
        <p:nvSpPr>
          <p:cNvPr id="20" name="Rectangle 19"/>
          <p:cNvSpPr/>
          <p:nvPr/>
        </p:nvSpPr>
        <p:spPr>
          <a:xfrm>
            <a:off x="8218385" y="120051"/>
            <a:ext cx="3606150" cy="6297108"/>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35</a:t>
            </a:r>
            <a:r>
              <a:rPr lang="en-US" altLang="en-US" sz="1400" dirty="0">
                <a:solidFill>
                  <a:srgbClr val="FFC000"/>
                </a:solidFill>
                <a:latin typeface="Arial" charset="0"/>
              </a:rPr>
              <a:t>. </a:t>
            </a:r>
            <a:r>
              <a:rPr lang="en-US" altLang="en-US" sz="3600" dirty="0">
                <a:latin typeface="Arial" charset="0"/>
              </a:rPr>
              <a:t>It is Thou who chose Him from</a:t>
            </a:r>
          </a:p>
          <a:p>
            <a:pPr lvl="0" fontAlgn="base">
              <a:spcBef>
                <a:spcPct val="20000"/>
              </a:spcBef>
              <a:spcAft>
                <a:spcPct val="0"/>
              </a:spcAft>
            </a:pPr>
            <a:r>
              <a:rPr lang="en-US" altLang="en-US" sz="3600" dirty="0">
                <a:latin typeface="Arial" charset="0"/>
              </a:rPr>
              <a:t>among His fellows and decorated Him </a:t>
            </a:r>
            <a:r>
              <a:rPr lang="en-US" altLang="en-US" sz="3600" dirty="0" smtClean="0">
                <a:latin typeface="Arial" charset="0"/>
              </a:rPr>
              <a:t>with holiness </a:t>
            </a:r>
            <a:r>
              <a:rPr lang="en-US" altLang="en-US" sz="3600" dirty="0">
                <a:latin typeface="Arial" charset="0"/>
              </a:rPr>
              <a:t>and girded Him with Thy girdle </a:t>
            </a:r>
            <a:r>
              <a:rPr lang="en-US" altLang="en-US" sz="3600" dirty="0" smtClean="0">
                <a:latin typeface="Arial" charset="0"/>
              </a:rPr>
              <a:t>of virginity </a:t>
            </a:r>
            <a:r>
              <a:rPr lang="en-US" altLang="en-US" sz="3600" dirty="0">
                <a:latin typeface="Arial" charset="0"/>
              </a:rPr>
              <a:t>to be blameless like the angels</a:t>
            </a:r>
            <a:r>
              <a:rPr lang="en-US" altLang="en-US" sz="3600" dirty="0" smtClean="0">
                <a:latin typeface="Arial" charset="0"/>
              </a:rPr>
              <a:t>.</a:t>
            </a:r>
            <a:endParaRPr lang="en-US" altLang="en-US" sz="3600" dirty="0">
              <a:latin typeface="Arial" charset="0"/>
            </a:endParaRPr>
          </a:p>
        </p:txBody>
      </p:sp>
      <p:sp>
        <p:nvSpPr>
          <p:cNvPr id="2" name="Rectangle 1"/>
          <p:cNvSpPr/>
          <p:nvPr/>
        </p:nvSpPr>
        <p:spPr>
          <a:xfrm>
            <a:off x="0" y="-101548"/>
            <a:ext cx="4084320" cy="6740307"/>
          </a:xfrm>
          <a:prstGeom prst="rect">
            <a:avLst/>
          </a:prstGeom>
        </p:spPr>
        <p:txBody>
          <a:bodyPr wrap="square">
            <a:spAutoFit/>
          </a:bodyPr>
          <a:lstStyle/>
          <a:p>
            <a:r>
              <a:rPr lang="en-CA" sz="1400" dirty="0" smtClean="0">
                <a:solidFill>
                  <a:srgbClr val="FFC000"/>
                </a:solidFill>
              </a:rPr>
              <a:t>፴፭</a:t>
            </a:r>
            <a:r>
              <a:rPr lang="en-CA" sz="1400" dirty="0">
                <a:solidFill>
                  <a:srgbClr val="FFC000"/>
                </a:solidFill>
              </a:rPr>
              <a:t>. </a:t>
            </a:r>
            <a:r>
              <a:rPr lang="en-CA" sz="4800" dirty="0" err="1"/>
              <a:t>አንተ</a:t>
            </a:r>
            <a:r>
              <a:rPr lang="en-CA" sz="4800" dirty="0"/>
              <a:t> </a:t>
            </a:r>
            <a:endParaRPr lang="en-CA" sz="4800" dirty="0" smtClean="0"/>
          </a:p>
          <a:p>
            <a:r>
              <a:rPr lang="en-CA" sz="4800" dirty="0" err="1" smtClean="0"/>
              <a:t>ወእቱ</a:t>
            </a:r>
            <a:r>
              <a:rPr lang="en-CA" sz="4800" dirty="0" smtClean="0"/>
              <a:t> </a:t>
            </a:r>
            <a:r>
              <a:rPr lang="en-CA" sz="4800" dirty="0" err="1"/>
              <a:t>ዘኀረይኮ</a:t>
            </a:r>
            <a:r>
              <a:rPr lang="en-CA" sz="4800" dirty="0"/>
              <a:t> </a:t>
            </a:r>
            <a:r>
              <a:rPr lang="en-CA" sz="4800" dirty="0" err="1"/>
              <a:t>እምአብያጺሁ</a:t>
            </a:r>
            <a:r>
              <a:rPr lang="en-CA" sz="4800" dirty="0"/>
              <a:t> </a:t>
            </a:r>
            <a:r>
              <a:rPr lang="en-CA" sz="4800" dirty="0" err="1"/>
              <a:t>ወአሠርገውኮ</a:t>
            </a:r>
            <a:r>
              <a:rPr lang="en-CA" sz="4800" dirty="0"/>
              <a:t> </a:t>
            </a:r>
            <a:r>
              <a:rPr lang="en-CA" sz="4800" dirty="0" err="1"/>
              <a:t>በቅድስና</a:t>
            </a:r>
            <a:r>
              <a:rPr lang="en-CA" sz="4800" dirty="0"/>
              <a:t> </a:t>
            </a:r>
            <a:r>
              <a:rPr lang="en-CA" sz="4800" dirty="0" err="1"/>
              <a:t>ወአቅነትኮ</a:t>
            </a:r>
            <a:r>
              <a:rPr lang="en-CA" sz="4800" dirty="0"/>
              <a:t> </a:t>
            </a:r>
            <a:r>
              <a:rPr lang="en-CA" sz="4800" dirty="0" err="1"/>
              <a:t>በዘዚአከ</a:t>
            </a:r>
            <a:r>
              <a:rPr lang="en-CA" sz="4800" dirty="0"/>
              <a:t> </a:t>
            </a:r>
            <a:r>
              <a:rPr lang="en-CA" sz="4800" dirty="0" err="1"/>
              <a:t>ቅናተ</a:t>
            </a:r>
            <a:r>
              <a:rPr lang="en-CA" sz="4800" dirty="0"/>
              <a:t> </a:t>
            </a:r>
            <a:r>
              <a:rPr lang="en-CA" sz="4800" dirty="0" err="1"/>
              <a:t>ድንግልና</a:t>
            </a:r>
            <a:r>
              <a:rPr lang="en-CA" sz="4800" dirty="0"/>
              <a:t> </a:t>
            </a:r>
            <a:r>
              <a:rPr lang="en-CA" sz="4800" dirty="0" err="1"/>
              <a:t>አምሳለ</a:t>
            </a:r>
            <a:r>
              <a:rPr lang="en-CA" sz="4800" dirty="0"/>
              <a:t> </a:t>
            </a:r>
            <a:r>
              <a:rPr lang="en-CA" sz="4800" dirty="0" err="1"/>
              <a:t>መላእክት</a:t>
            </a:r>
            <a:r>
              <a:rPr lang="en-CA" sz="4800" dirty="0"/>
              <a:t> </a:t>
            </a:r>
            <a:r>
              <a:rPr lang="en-CA" sz="4800" dirty="0" err="1"/>
              <a:t>ይኩን</a:t>
            </a:r>
            <a:r>
              <a:rPr lang="en-CA" sz="4800" dirty="0"/>
              <a:t> </a:t>
            </a:r>
            <a:r>
              <a:rPr lang="en-CA" sz="4800" dirty="0" err="1"/>
              <a:t>ዘአልቦቱ</a:t>
            </a:r>
            <a:r>
              <a:rPr lang="en-CA" sz="4800" dirty="0"/>
              <a:t> </a:t>
            </a:r>
            <a:r>
              <a:rPr lang="en-CA" sz="4800" dirty="0" err="1"/>
              <a:t>ጥልቀት</a:t>
            </a:r>
            <a:r>
              <a:rPr lang="en-CA" sz="4800" dirty="0"/>
              <a:t>። </a:t>
            </a:r>
          </a:p>
        </p:txBody>
      </p:sp>
    </p:spTree>
    <p:extLst>
      <p:ext uri="{BB962C8B-B14F-4D97-AF65-F5344CB8AC3E}">
        <p14:creationId xmlns:p14="http://schemas.microsoft.com/office/powerpoint/2010/main" val="3472066390"/>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2286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4320" y="525286"/>
            <a:ext cx="4239599" cy="6263253"/>
          </a:xfrm>
          <a:prstGeom prst="rect">
            <a:avLst/>
          </a:prstGeom>
        </p:spPr>
        <p:txBody>
          <a:bodyPr wrap="square">
            <a:spAutoFit/>
          </a:bodyPr>
          <a:lstStyle/>
          <a:p>
            <a:r>
              <a:rPr lang="en-CA" sz="1400" dirty="0" smtClean="0">
                <a:solidFill>
                  <a:srgbClr val="FFC000"/>
                </a:solidFill>
              </a:rPr>
              <a:t>36</a:t>
            </a:r>
            <a:r>
              <a:rPr lang="en-CA" sz="1400" dirty="0">
                <a:solidFill>
                  <a:srgbClr val="FFC000"/>
                </a:solidFill>
              </a:rPr>
              <a:t>. </a:t>
            </a:r>
            <a:r>
              <a:rPr lang="en-CA" sz="4800" dirty="0"/>
              <a:t>ኦ </a:t>
            </a:r>
            <a:r>
              <a:rPr lang="en-CA" sz="4800" dirty="0" err="1"/>
              <a:t>ጐይታ</a:t>
            </a:r>
            <a:r>
              <a:rPr lang="en-CA" sz="4800" dirty="0"/>
              <a:t>፥ </a:t>
            </a:r>
            <a:r>
              <a:rPr lang="en-CA" sz="4800" dirty="0" err="1"/>
              <a:t>ልዕልናኻ</a:t>
            </a:r>
            <a:r>
              <a:rPr lang="en-CA" sz="4800" dirty="0"/>
              <a:t> </a:t>
            </a:r>
            <a:r>
              <a:rPr lang="en-CA" sz="4800" dirty="0" err="1"/>
              <a:t>ምውዳስ</a:t>
            </a:r>
            <a:r>
              <a:rPr lang="en-CA" sz="4800" dirty="0"/>
              <a:t> </a:t>
            </a:r>
            <a:r>
              <a:rPr lang="en-CA" sz="4800" dirty="0" err="1"/>
              <a:t>ዝኸልእሲ</a:t>
            </a:r>
            <a:r>
              <a:rPr lang="en-CA" sz="4800" dirty="0"/>
              <a:t> </a:t>
            </a:r>
            <a:r>
              <a:rPr lang="en-CA" sz="4800" dirty="0" err="1"/>
              <a:t>ኣየናይ</a:t>
            </a:r>
            <a:r>
              <a:rPr lang="en-CA" sz="4800" dirty="0"/>
              <a:t> </a:t>
            </a:r>
            <a:r>
              <a:rPr lang="en-CA" sz="4800" dirty="0" err="1"/>
              <a:t>ኣፍ</a:t>
            </a:r>
            <a:r>
              <a:rPr lang="en-CA" sz="4800" dirty="0"/>
              <a:t>፧ </a:t>
            </a:r>
            <a:r>
              <a:rPr lang="en-CA" sz="4800" dirty="0" err="1"/>
              <a:t>ኣየናይ</a:t>
            </a:r>
            <a:r>
              <a:rPr lang="en-CA" sz="4800" dirty="0"/>
              <a:t> </a:t>
            </a:r>
            <a:r>
              <a:rPr lang="en-CA" sz="4800" dirty="0" err="1"/>
              <a:t>ከናፍር</a:t>
            </a:r>
            <a:r>
              <a:rPr lang="en-CA" sz="4800" dirty="0"/>
              <a:t>፧ </a:t>
            </a:r>
            <a:r>
              <a:rPr lang="en-CA" sz="4800" dirty="0" err="1"/>
              <a:t>ኣየናይ</a:t>
            </a:r>
            <a:r>
              <a:rPr lang="en-CA" sz="4800" dirty="0"/>
              <a:t> </a:t>
            </a:r>
            <a:r>
              <a:rPr lang="en-CA" sz="4800" dirty="0" err="1"/>
              <a:t>ልሳን</a:t>
            </a:r>
            <a:r>
              <a:rPr lang="en-CA" sz="4800" dirty="0"/>
              <a:t> </a:t>
            </a:r>
            <a:r>
              <a:rPr lang="en-CA" sz="4800" dirty="0" err="1"/>
              <a:t>እዩ</a:t>
            </a:r>
            <a:r>
              <a:rPr lang="en-CA" sz="4800" dirty="0" smtClean="0"/>
              <a:t>፧</a:t>
            </a:r>
          </a:p>
          <a:p>
            <a:endParaRPr lang="en-CA" sz="4800" dirty="0" smtClean="0"/>
          </a:p>
          <a:p>
            <a:endParaRPr lang="en-CA" sz="4800" dirty="0"/>
          </a:p>
          <a:p>
            <a:pPr algn="ctr"/>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ዕጣን</a:t>
            </a:r>
            <a:r>
              <a:rPr lang="en-CA" sz="2000" dirty="0">
                <a:solidFill>
                  <a:srgbClr val="FFC000"/>
                </a:solidFill>
              </a:rPr>
              <a:t> </a:t>
            </a:r>
            <a:r>
              <a:rPr lang="en-CA" sz="2000" dirty="0" err="1" smtClean="0">
                <a:solidFill>
                  <a:srgbClr val="FFC000"/>
                </a:solidFill>
              </a:rPr>
              <a:t>የዕርግ</a:t>
            </a:r>
            <a:endParaRPr lang="en-CA" sz="2000" dirty="0">
              <a:solidFill>
                <a:srgbClr val="FFC000"/>
              </a:solidFill>
            </a:endParaRPr>
          </a:p>
          <a:p>
            <a:endParaRPr lang="en-CA" sz="4500" dirty="0"/>
          </a:p>
        </p:txBody>
      </p:sp>
      <p:sp>
        <p:nvSpPr>
          <p:cNvPr id="20" name="Rectangle 19"/>
          <p:cNvSpPr/>
          <p:nvPr/>
        </p:nvSpPr>
        <p:spPr>
          <a:xfrm>
            <a:off x="8080495" y="583284"/>
            <a:ext cx="4246230" cy="5226046"/>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36</a:t>
            </a:r>
            <a:r>
              <a:rPr lang="en-US" altLang="en-US" sz="1400" dirty="0">
                <a:solidFill>
                  <a:srgbClr val="FFC000"/>
                </a:solidFill>
                <a:latin typeface="Arial" charset="0"/>
              </a:rPr>
              <a:t>. </a:t>
            </a:r>
            <a:r>
              <a:rPr lang="en-US" altLang="en-US" sz="3600" dirty="0">
                <a:latin typeface="Arial" charset="0"/>
              </a:rPr>
              <a:t>O Lord, what mouth, what lips, </a:t>
            </a:r>
            <a:r>
              <a:rPr lang="en-US" altLang="en-US" sz="3600" dirty="0" smtClean="0">
                <a:latin typeface="Arial" charset="0"/>
              </a:rPr>
              <a:t>what tongue </a:t>
            </a:r>
            <a:r>
              <a:rPr lang="en-US" altLang="en-US" sz="3600" dirty="0">
                <a:latin typeface="Arial" charset="0"/>
              </a:rPr>
              <a:t>can praise Thine exaltation</a:t>
            </a:r>
            <a:r>
              <a:rPr lang="en-US" altLang="en-US" sz="3600" dirty="0" smtClean="0">
                <a:latin typeface="Arial" charset="0"/>
              </a:rPr>
              <a:t>?</a:t>
            </a:r>
          </a:p>
          <a:p>
            <a:pPr lvl="0" fontAlgn="base">
              <a:spcBef>
                <a:spcPct val="20000"/>
              </a:spcBef>
              <a:spcAft>
                <a:spcPct val="0"/>
              </a:spcAft>
            </a:pPr>
            <a:endParaRPr lang="en-US" altLang="en-US" sz="3600" dirty="0" smtClean="0">
              <a:latin typeface="Arial" charset="0"/>
            </a:endParaRPr>
          </a:p>
          <a:p>
            <a:pPr lvl="0" fontAlgn="base">
              <a:spcBef>
                <a:spcPct val="20000"/>
              </a:spcBef>
              <a:spcAft>
                <a:spcPct val="0"/>
              </a:spcAft>
            </a:pPr>
            <a:endParaRPr lang="en-US" altLang="en-US" sz="3600" dirty="0">
              <a:latin typeface="Arial" charset="0"/>
            </a:endParaRPr>
          </a:p>
          <a:p>
            <a:pPr lvl="0" fontAlgn="base">
              <a:spcBef>
                <a:spcPct val="20000"/>
              </a:spcBef>
              <a:spcAft>
                <a:spcPct val="0"/>
              </a:spcAft>
            </a:pPr>
            <a:endParaRPr lang="en-US" altLang="en-US" sz="3600" dirty="0" smtClean="0">
              <a:latin typeface="Arial" charset="0"/>
            </a:endParaRPr>
          </a:p>
          <a:p>
            <a:pPr lvl="0" algn="ctr" fontAlgn="base">
              <a:spcBef>
                <a:spcPct val="20000"/>
              </a:spcBef>
              <a:spcAft>
                <a:spcPct val="0"/>
              </a:spcAft>
            </a:pPr>
            <a:r>
              <a:rPr lang="en-US" altLang="en-US" sz="2000" dirty="0">
                <a:solidFill>
                  <a:srgbClr val="FFC000"/>
                </a:solidFill>
                <a:latin typeface="Arial" charset="0"/>
              </a:rPr>
              <a:t>At this time he shall raise </a:t>
            </a:r>
            <a:r>
              <a:rPr lang="en-US" altLang="en-US" sz="2000" dirty="0" smtClean="0">
                <a:solidFill>
                  <a:srgbClr val="FFC000"/>
                </a:solidFill>
                <a:latin typeface="Arial" charset="0"/>
              </a:rPr>
              <a:t>incense</a:t>
            </a:r>
            <a:endParaRPr lang="en-US" altLang="en-US" sz="2000" dirty="0">
              <a:solidFill>
                <a:srgbClr val="FFC000"/>
              </a:solidFill>
              <a:latin typeface="Arial" charset="0"/>
            </a:endParaRPr>
          </a:p>
        </p:txBody>
      </p:sp>
      <p:sp>
        <p:nvSpPr>
          <p:cNvPr id="2" name="Rectangle 1"/>
          <p:cNvSpPr/>
          <p:nvPr/>
        </p:nvSpPr>
        <p:spPr>
          <a:xfrm>
            <a:off x="0" y="492812"/>
            <a:ext cx="4084320" cy="6263253"/>
          </a:xfrm>
          <a:prstGeom prst="rect">
            <a:avLst/>
          </a:prstGeom>
        </p:spPr>
        <p:txBody>
          <a:bodyPr wrap="square">
            <a:spAutoFit/>
          </a:bodyPr>
          <a:lstStyle/>
          <a:p>
            <a:r>
              <a:rPr lang="en-CA" sz="1400" dirty="0" smtClean="0">
                <a:solidFill>
                  <a:srgbClr val="FFC000"/>
                </a:solidFill>
              </a:rPr>
              <a:t>፴፮</a:t>
            </a:r>
            <a:r>
              <a:rPr lang="en-CA" sz="1400" dirty="0">
                <a:solidFill>
                  <a:srgbClr val="FFC000"/>
                </a:solidFill>
              </a:rPr>
              <a:t>. </a:t>
            </a:r>
            <a:r>
              <a:rPr lang="en-CA" sz="4800" dirty="0"/>
              <a:t>ኦ </a:t>
            </a:r>
            <a:r>
              <a:rPr lang="en-CA" sz="4800" dirty="0" err="1"/>
              <a:t>እግዚኦ</a:t>
            </a:r>
            <a:r>
              <a:rPr lang="en-CA" sz="4800" dirty="0"/>
              <a:t> </a:t>
            </a:r>
            <a:r>
              <a:rPr lang="en-CA" sz="4800" dirty="0" err="1"/>
              <a:t>አይ</a:t>
            </a:r>
            <a:r>
              <a:rPr lang="en-CA" sz="4800" dirty="0"/>
              <a:t> </a:t>
            </a:r>
            <a:r>
              <a:rPr lang="en-CA" sz="4800" dirty="0" err="1"/>
              <a:t>አፍ</a:t>
            </a:r>
            <a:r>
              <a:rPr lang="en-CA" sz="4800" dirty="0"/>
              <a:t> </a:t>
            </a:r>
            <a:r>
              <a:rPr lang="en-CA" sz="4800" dirty="0" err="1"/>
              <a:t>ወአይ</a:t>
            </a:r>
            <a:r>
              <a:rPr lang="en-CA" sz="4800" dirty="0"/>
              <a:t> </a:t>
            </a:r>
            <a:r>
              <a:rPr lang="en-CA" sz="4800" dirty="0" err="1"/>
              <a:t>ከናፍር</a:t>
            </a:r>
            <a:r>
              <a:rPr lang="en-CA" sz="4800" dirty="0"/>
              <a:t>፥ </a:t>
            </a:r>
            <a:r>
              <a:rPr lang="en-CA" sz="4800" dirty="0" err="1"/>
              <a:t>ወአይ</a:t>
            </a:r>
            <a:r>
              <a:rPr lang="en-CA" sz="4800" dirty="0"/>
              <a:t> </a:t>
            </a:r>
            <a:r>
              <a:rPr lang="en-CA" sz="4800" dirty="0" err="1"/>
              <a:t>ልሳን</a:t>
            </a:r>
            <a:r>
              <a:rPr lang="en-CA" sz="4800" dirty="0"/>
              <a:t> </a:t>
            </a:r>
            <a:r>
              <a:rPr lang="en-CA" sz="4800" dirty="0" err="1"/>
              <a:t>ዘይክል</a:t>
            </a:r>
            <a:r>
              <a:rPr lang="en-CA" sz="4800" dirty="0"/>
              <a:t> </a:t>
            </a:r>
            <a:r>
              <a:rPr lang="en-CA" sz="4800" dirty="0" err="1"/>
              <a:t>ወድሶ</a:t>
            </a:r>
            <a:r>
              <a:rPr lang="en-CA" sz="4800" dirty="0"/>
              <a:t> </a:t>
            </a:r>
            <a:r>
              <a:rPr lang="en-CA" sz="4800" dirty="0" err="1"/>
              <a:t>ልዕልናከ</a:t>
            </a:r>
            <a:r>
              <a:rPr lang="en-CA" sz="4800" dirty="0"/>
              <a:t>። </a:t>
            </a:r>
            <a:endParaRPr lang="en-CA" sz="4800" dirty="0" smtClean="0"/>
          </a:p>
          <a:p>
            <a:endParaRPr lang="en-CA" sz="4800" dirty="0" smtClean="0"/>
          </a:p>
          <a:p>
            <a:endParaRPr lang="en-CA" sz="4800" dirty="0"/>
          </a:p>
          <a:p>
            <a:endParaRPr lang="en-CA" sz="4800" dirty="0"/>
          </a:p>
          <a:p>
            <a:pPr algn="ct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ዕርገተ</a:t>
            </a:r>
            <a:r>
              <a:rPr lang="en-CA" sz="2000" dirty="0" smtClean="0">
                <a:solidFill>
                  <a:srgbClr val="FFC000"/>
                </a:solidFill>
              </a:rPr>
              <a:t> </a:t>
            </a:r>
            <a:r>
              <a:rPr lang="en-CA" sz="2000" dirty="0" err="1" smtClean="0">
                <a:solidFill>
                  <a:srgbClr val="FFC000"/>
                </a:solidFill>
              </a:rPr>
              <a:t>ዕጣን</a:t>
            </a:r>
            <a:endParaRPr lang="en-CA" sz="2000" dirty="0" smtClean="0">
              <a:solidFill>
                <a:srgbClr val="FFC000"/>
              </a:solidFill>
            </a:endParaRPr>
          </a:p>
          <a:p>
            <a:endParaRPr lang="en-CA" sz="4500" dirty="0"/>
          </a:p>
        </p:txBody>
      </p:sp>
    </p:spTree>
    <p:extLst>
      <p:ext uri="{BB962C8B-B14F-4D97-AF65-F5344CB8AC3E}">
        <p14:creationId xmlns:p14="http://schemas.microsoft.com/office/powerpoint/2010/main" val="3570528339"/>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en-CA" sz="1400" dirty="0" smtClean="0">
                <a:solidFill>
                  <a:srgbClr val="FFC000"/>
                </a:solidFill>
              </a:rPr>
              <a:t>37.</a:t>
            </a:r>
            <a:r>
              <a:rPr lang="pt-BR" sz="1400" dirty="0" smtClean="0">
                <a:solidFill>
                  <a:srgbClr val="FFC000"/>
                </a:solidFill>
              </a:rPr>
              <a:t>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 37.</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a:solidFill>
                  <a:srgbClr val="FFC000"/>
                </a:solidFill>
              </a:rPr>
              <a:t>፴፯. </a:t>
            </a:r>
            <a:r>
              <a:rPr lang="en-CA" sz="5500" b="1" dirty="0" err="1" smtClean="0"/>
              <a:t>ተዘከረነ</a:t>
            </a:r>
            <a:r>
              <a:rPr lang="en-CA" sz="5500" b="1" dirty="0" smtClean="0"/>
              <a:t> </a:t>
            </a:r>
            <a:r>
              <a:rPr lang="en-CA" sz="5500" b="1" dirty="0" err="1"/>
              <a:t>እግዚኦ</a:t>
            </a:r>
            <a:r>
              <a:rPr lang="en-CA" sz="5500" b="1" dirty="0"/>
              <a:t> </a:t>
            </a:r>
            <a:r>
              <a:rPr lang="en-CA" sz="5500" b="1" dirty="0" err="1"/>
              <a:t>በውስተ</a:t>
            </a:r>
            <a:r>
              <a:rPr lang="en-CA" sz="5500" b="1" dirty="0"/>
              <a:t> </a:t>
            </a:r>
            <a:r>
              <a:rPr lang="en-CA" sz="5500" b="1" dirty="0" err="1"/>
              <a:t>መንግስትከ</a:t>
            </a:r>
            <a:r>
              <a:rPr lang="en-CA" sz="5500" b="1" dirty="0"/>
              <a:t>፥ </a:t>
            </a:r>
            <a:r>
              <a:rPr lang="en-CA" sz="5500" b="1" dirty="0" err="1"/>
              <a:t>ተዘከረነ</a:t>
            </a:r>
            <a:r>
              <a:rPr lang="en-CA" sz="5500" b="1" dirty="0"/>
              <a:t> </a:t>
            </a:r>
            <a:r>
              <a:rPr lang="en-CA" sz="5500" b="1" dirty="0" err="1"/>
              <a:t>እግዚኦ</a:t>
            </a:r>
            <a:r>
              <a:rPr lang="en-CA" sz="5500" b="1" dirty="0"/>
              <a:t> </a:t>
            </a:r>
            <a:endParaRPr lang="en-CA" sz="5500" b="1" dirty="0" smtClean="0"/>
          </a:p>
          <a:p>
            <a:r>
              <a:rPr lang="en-CA" sz="5500" b="1" dirty="0" smtClean="0"/>
              <a:t>ኦ </a:t>
            </a:r>
            <a:r>
              <a:rPr lang="en-CA" sz="5500" b="1" dirty="0" err="1"/>
              <a:t>ሊቅነ</a:t>
            </a:r>
            <a:r>
              <a:rPr lang="en-CA" sz="5500" b="1" dirty="0">
                <a:solidFill>
                  <a:srgbClr val="FFC000"/>
                </a:solidFill>
              </a:rPr>
              <a:t>፥</a:t>
            </a:r>
            <a:r>
              <a:rPr lang="en-CA" sz="5500" b="1" dirty="0"/>
              <a:t> </a:t>
            </a:r>
            <a:endParaRPr lang="en-CA" sz="5500" b="1" dirty="0" smtClean="0"/>
          </a:p>
          <a:p>
            <a:r>
              <a:rPr lang="en-CA" sz="5500" b="1" dirty="0" smtClean="0"/>
              <a:t>    </a:t>
            </a:r>
            <a:r>
              <a:rPr lang="en-CA" sz="5500" b="1" dirty="0" err="1" smtClean="0"/>
              <a:t>ተዘከረነ</a:t>
            </a:r>
            <a:endParaRPr lang="en-CA" sz="5500" b="1" dirty="0" smtClean="0"/>
          </a:p>
          <a:p>
            <a:r>
              <a:rPr lang="en-CA" sz="5500" b="1" dirty="0" err="1" smtClean="0"/>
              <a:t>እግዚኦ</a:t>
            </a:r>
            <a:r>
              <a:rPr lang="en-CA" sz="5500" b="1" dirty="0" smtClean="0"/>
              <a:t> </a:t>
            </a:r>
            <a:r>
              <a:rPr lang="en-CA" sz="5500" b="1" dirty="0" err="1"/>
              <a:t>በውስተ</a:t>
            </a:r>
            <a:r>
              <a:rPr lang="en-CA" sz="5500" b="1" dirty="0"/>
              <a:t> </a:t>
            </a:r>
            <a:r>
              <a:rPr lang="en-CA" sz="5500" b="1" dirty="0" err="1"/>
              <a:t>መንግሥትከ</a:t>
            </a:r>
            <a:r>
              <a:rPr lang="en-CA" sz="5500" b="1" dirty="0" smtClean="0"/>
              <a:t>፥</a:t>
            </a:r>
            <a:endParaRPr lang="en-CA" sz="5500" b="1" dirty="0"/>
          </a:p>
        </p:txBody>
      </p:sp>
    </p:spTree>
    <p:extLst>
      <p:ext uri="{BB962C8B-B14F-4D97-AF65-F5344CB8AC3E}">
        <p14:creationId xmlns:p14="http://schemas.microsoft.com/office/powerpoint/2010/main" val="1622697396"/>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241206"/>
            <a:ext cx="4054247" cy="547842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p:txBody>
      </p:sp>
      <p:sp>
        <p:nvSpPr>
          <p:cNvPr id="20" name="Rectangle 19"/>
          <p:cNvSpPr/>
          <p:nvPr/>
        </p:nvSpPr>
        <p:spPr>
          <a:xfrm>
            <a:off x="8094906" y="241206"/>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p:txBody>
      </p:sp>
      <p:sp>
        <p:nvSpPr>
          <p:cNvPr id="2" name="Rectangle 1"/>
          <p:cNvSpPr/>
          <p:nvPr/>
        </p:nvSpPr>
        <p:spPr>
          <a:xfrm>
            <a:off x="61414" y="391556"/>
            <a:ext cx="4177636" cy="5247590"/>
          </a:xfrm>
          <a:prstGeom prst="rect">
            <a:avLst/>
          </a:prstGeom>
        </p:spPr>
        <p:txBody>
          <a:bodyPr wrap="square">
            <a:spAutoFit/>
          </a:bodyPr>
          <a:lstStyle/>
          <a:p>
            <a:r>
              <a:rPr lang="en-CA" sz="5500" b="1" dirty="0" err="1" smtClean="0"/>
              <a:t>በከመ</a:t>
            </a:r>
            <a:r>
              <a:rPr lang="en-CA" sz="5500" b="1" dirty="0" smtClean="0"/>
              <a:t> </a:t>
            </a:r>
            <a:r>
              <a:rPr lang="en-CA" sz="5500" b="1" dirty="0" err="1"/>
              <a:t>ተዘከርኮ</a:t>
            </a:r>
            <a:r>
              <a:rPr lang="en-CA" sz="5500" b="1" dirty="0"/>
              <a:t> </a:t>
            </a:r>
            <a:r>
              <a:rPr lang="en-CA" sz="5500" b="1" dirty="0" err="1"/>
              <a:t>ለፈያታዊ</a:t>
            </a:r>
            <a:r>
              <a:rPr lang="en-CA" sz="5500" b="1" dirty="0"/>
              <a:t> </a:t>
            </a:r>
            <a:r>
              <a:rPr lang="en-CA" sz="5500" b="1" dirty="0" err="1"/>
              <a:t>ዘየማን</a:t>
            </a:r>
            <a:r>
              <a:rPr lang="en-CA" sz="5500" b="1" dirty="0"/>
              <a:t>፥ </a:t>
            </a:r>
            <a:r>
              <a:rPr lang="en-CA" sz="5500" b="1" dirty="0" err="1"/>
              <a:t>እንዘ</a:t>
            </a:r>
            <a:r>
              <a:rPr lang="en-CA" sz="5500" b="1" dirty="0"/>
              <a:t> </a:t>
            </a:r>
            <a:r>
              <a:rPr lang="en-CA" sz="5500" b="1" dirty="0" err="1"/>
              <a:t>ሀሎከ</a:t>
            </a:r>
            <a:r>
              <a:rPr lang="en-CA" sz="5500" b="1" dirty="0"/>
              <a:t> </a:t>
            </a:r>
            <a:r>
              <a:rPr lang="en-CA" sz="5500" b="1" dirty="0" err="1"/>
              <a:t>ዲበ</a:t>
            </a:r>
            <a:r>
              <a:rPr lang="en-CA" sz="5500" b="1" dirty="0"/>
              <a:t> </a:t>
            </a:r>
            <a:r>
              <a:rPr lang="en-CA" sz="5500" b="1" dirty="0" err="1"/>
              <a:t>ዕፀ</a:t>
            </a:r>
            <a:r>
              <a:rPr lang="en-CA" sz="5500" b="1" dirty="0"/>
              <a:t> </a:t>
            </a:r>
            <a:r>
              <a:rPr lang="en-CA" sz="5500" b="1" dirty="0" err="1"/>
              <a:t>መስቀል</a:t>
            </a:r>
            <a:r>
              <a:rPr lang="en-CA" sz="5500" b="1" dirty="0"/>
              <a:t> </a:t>
            </a:r>
            <a:r>
              <a:rPr lang="en-CA" sz="5500" b="1" dirty="0" err="1"/>
              <a:t>ቅዱስ</a:t>
            </a:r>
            <a:r>
              <a:rPr lang="en-CA" sz="5500" b="1" dirty="0" smtClean="0"/>
              <a:t>።</a:t>
            </a:r>
          </a:p>
          <a:p>
            <a:endParaRPr lang="en-CA" sz="2000" dirty="0" smtClean="0">
              <a:solidFill>
                <a:srgbClr val="FFC000"/>
              </a:solidFill>
            </a:endParaRPr>
          </a:p>
          <a:p>
            <a:endParaRPr lang="en-CA" sz="2000" dirty="0" smtClean="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4275271525"/>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6324808"/>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38</a:t>
            </a:r>
            <a:r>
              <a:rPr lang="pt-BR" sz="1400" dirty="0">
                <a:solidFill>
                  <a:srgbClr val="FFC000"/>
                </a:solidFill>
              </a:rPr>
              <a:t>. </a:t>
            </a:r>
            <a:r>
              <a:rPr lang="pt-BR" sz="4500" dirty="0"/>
              <a:t>ምስጋና ንኣኻ፥ ውዳሴ ንመንግሥትኻ፥ ኃይሊ ነቦኻ፥ ክብርን ምስጋናን ጽንዓትን ንመንፈስ ቅዱስ፥ ማዕረ ምሳኻን ምስቲ ዝወለደካ ኣቦኻን ህጸጽ ዘይብሉ ንዘለዓለም ዓለም</a:t>
            </a:r>
            <a:r>
              <a:rPr lang="pt-BR" sz="4500" dirty="0" smtClean="0"/>
              <a:t>።</a:t>
            </a:r>
            <a:endParaRPr lang="en-CA" sz="4500" dirty="0"/>
          </a:p>
        </p:txBody>
      </p:sp>
      <p:sp>
        <p:nvSpPr>
          <p:cNvPr id="20" name="Rectangle 19"/>
          <p:cNvSpPr/>
          <p:nvPr/>
        </p:nvSpPr>
        <p:spPr>
          <a:xfrm>
            <a:off x="8229004" y="40359"/>
            <a:ext cx="3846791" cy="6694140"/>
          </a:xfrm>
          <a:prstGeom prst="rect">
            <a:avLst/>
          </a:prstGeom>
        </p:spPr>
        <p:txBody>
          <a:bodyPr wrap="square">
            <a:spAutoFit/>
          </a:bodyPr>
          <a:lstStyle/>
          <a:p>
            <a:pPr marL="40639" marR="40639">
              <a:spcBef>
                <a:spcPts val="600"/>
              </a:spcBef>
              <a:buClr>
                <a:srgbClr val="000000"/>
              </a:buClr>
              <a:buFont typeface="Arial"/>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38</a:t>
            </a:r>
            <a:r>
              <a:rPr lang="en-US" altLang="en-US" sz="1400" i="1" dirty="0" smtClean="0">
                <a:solidFill>
                  <a:srgbClr val="FFC000"/>
                </a:solidFill>
                <a:latin typeface="Arial" charset="0"/>
              </a:rPr>
              <a:t>. </a:t>
            </a:r>
            <a:r>
              <a:rPr lang="en-US" altLang="en-US" sz="3300" dirty="0">
                <a:latin typeface="Arial" charset="0"/>
              </a:rPr>
              <a:t>Glory be </a:t>
            </a:r>
            <a:r>
              <a:rPr lang="en-US" altLang="en-US" sz="3300" dirty="0" smtClean="0">
                <a:latin typeface="Arial" charset="0"/>
              </a:rPr>
              <a:t>to Thee, thanksgiving </a:t>
            </a:r>
            <a:r>
              <a:rPr lang="en-US" altLang="en-US" sz="3300" dirty="0">
                <a:latin typeface="Arial" charset="0"/>
              </a:rPr>
              <a:t>to Thy kingdom, power </a:t>
            </a:r>
            <a:r>
              <a:rPr lang="en-US" altLang="en-US" sz="3300" dirty="0" smtClean="0">
                <a:latin typeface="Arial" charset="0"/>
              </a:rPr>
              <a:t>to Thy </a:t>
            </a:r>
            <a:r>
              <a:rPr lang="en-US" altLang="en-US" sz="3300" dirty="0">
                <a:latin typeface="Arial" charset="0"/>
              </a:rPr>
              <a:t>Father, </a:t>
            </a:r>
            <a:r>
              <a:rPr lang="en-US" altLang="en-US" sz="3300" dirty="0" err="1">
                <a:latin typeface="Arial" charset="0"/>
              </a:rPr>
              <a:t>honour</a:t>
            </a:r>
            <a:r>
              <a:rPr lang="en-US" altLang="en-US" sz="3300" dirty="0">
                <a:latin typeface="Arial" charset="0"/>
              </a:rPr>
              <a:t> and glory </a:t>
            </a:r>
            <a:r>
              <a:rPr lang="en-US" altLang="en-US" sz="3300" dirty="0" smtClean="0">
                <a:latin typeface="Arial" charset="0"/>
              </a:rPr>
              <a:t>with dominion </a:t>
            </a:r>
            <a:r>
              <a:rPr lang="en-US" altLang="en-US" sz="3300" dirty="0">
                <a:latin typeface="Arial" charset="0"/>
              </a:rPr>
              <a:t>to the Holy Spirit Who is </a:t>
            </a:r>
            <a:r>
              <a:rPr lang="en-US" altLang="en-US" sz="3300" dirty="0" smtClean="0">
                <a:latin typeface="Arial" charset="0"/>
              </a:rPr>
              <a:t>equal with </a:t>
            </a:r>
            <a:r>
              <a:rPr lang="en-US" altLang="en-US" sz="3300" dirty="0">
                <a:latin typeface="Arial" charset="0"/>
              </a:rPr>
              <a:t>and not inferior to Thee, and to </a:t>
            </a:r>
            <a:r>
              <a:rPr lang="en-US" altLang="en-US" sz="3300" dirty="0" smtClean="0">
                <a:latin typeface="Arial" charset="0"/>
              </a:rPr>
              <a:t>Him who </a:t>
            </a:r>
            <a:r>
              <a:rPr lang="en-US" altLang="en-US" sz="3300" dirty="0">
                <a:latin typeface="Arial" charset="0"/>
              </a:rPr>
              <a:t>begot Thee, unto endless ages</a:t>
            </a:r>
            <a:r>
              <a:rPr lang="en-US" altLang="en-US" sz="3300" dirty="0" smtClean="0">
                <a:latin typeface="Arial" charset="0"/>
              </a:rPr>
              <a:t>.</a:t>
            </a:r>
            <a:endParaRPr lang="en-US" altLang="en-US" sz="3300" dirty="0">
              <a:latin typeface="Arial" charset="0"/>
            </a:endParaRPr>
          </a:p>
        </p:txBody>
      </p:sp>
      <p:sp>
        <p:nvSpPr>
          <p:cNvPr id="2" name="Rectangle 1"/>
          <p:cNvSpPr/>
          <p:nvPr/>
        </p:nvSpPr>
        <p:spPr>
          <a:xfrm>
            <a:off x="-40602" y="-62079"/>
            <a:ext cx="4225381" cy="7017306"/>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፴፰</a:t>
            </a:r>
            <a:r>
              <a:rPr lang="en-CA" sz="1400" dirty="0">
                <a:solidFill>
                  <a:srgbClr val="FFC000"/>
                </a:solidFill>
              </a:rPr>
              <a:t>. </a:t>
            </a:r>
            <a:r>
              <a:rPr lang="en-CA" sz="4500" dirty="0" err="1"/>
              <a:t>ስብሐት</a:t>
            </a:r>
            <a:r>
              <a:rPr lang="en-CA" sz="4500" dirty="0"/>
              <a:t> </a:t>
            </a:r>
            <a:endParaRPr lang="en-CA" sz="4500" dirty="0" smtClean="0"/>
          </a:p>
          <a:p>
            <a:r>
              <a:rPr lang="en-CA" sz="4500" dirty="0" err="1" smtClean="0"/>
              <a:t>ለከ</a:t>
            </a:r>
            <a:r>
              <a:rPr lang="en-CA" sz="4500" dirty="0" smtClean="0"/>
              <a:t>፥ </a:t>
            </a:r>
            <a:r>
              <a:rPr lang="en-CA" sz="4500" dirty="0" err="1"/>
              <a:t>አኰቴት</a:t>
            </a:r>
            <a:r>
              <a:rPr lang="en-CA" sz="4500" dirty="0"/>
              <a:t> </a:t>
            </a:r>
            <a:r>
              <a:rPr lang="en-CA" sz="4500" dirty="0" err="1" smtClean="0"/>
              <a:t>ለመንግ</a:t>
            </a:r>
            <a:endParaRPr lang="en-CA" sz="4500" dirty="0" smtClean="0"/>
          </a:p>
          <a:p>
            <a:r>
              <a:rPr lang="en-CA" sz="4500" dirty="0" err="1" smtClean="0"/>
              <a:t>ትሥትከ</a:t>
            </a:r>
            <a:r>
              <a:rPr lang="en-CA" sz="4500" dirty="0" smtClean="0"/>
              <a:t>፥ </a:t>
            </a:r>
            <a:r>
              <a:rPr lang="en-CA" sz="4500" dirty="0" err="1"/>
              <a:t>ኃይል</a:t>
            </a:r>
            <a:r>
              <a:rPr lang="en-CA" sz="4500" dirty="0"/>
              <a:t> </a:t>
            </a:r>
            <a:r>
              <a:rPr lang="en-CA" sz="4500" dirty="0" err="1"/>
              <a:t>ለአቡከ</a:t>
            </a:r>
            <a:r>
              <a:rPr lang="en-CA" sz="4500" dirty="0"/>
              <a:t> </a:t>
            </a:r>
            <a:r>
              <a:rPr lang="en-CA" sz="4500" dirty="0" err="1"/>
              <a:t>ክብር</a:t>
            </a:r>
            <a:r>
              <a:rPr lang="en-CA" sz="4500" dirty="0"/>
              <a:t> </a:t>
            </a:r>
            <a:r>
              <a:rPr lang="en-CA" sz="4500" dirty="0" err="1"/>
              <a:t>ወስብሐት</a:t>
            </a:r>
            <a:r>
              <a:rPr lang="en-CA" sz="4500" dirty="0"/>
              <a:t> </a:t>
            </a:r>
            <a:r>
              <a:rPr lang="en-CA" sz="4500" dirty="0" err="1"/>
              <a:t>ምስለ</a:t>
            </a:r>
            <a:r>
              <a:rPr lang="en-CA" sz="4500" dirty="0"/>
              <a:t> </a:t>
            </a:r>
            <a:endParaRPr lang="en-CA" sz="4500" dirty="0" smtClean="0"/>
          </a:p>
          <a:p>
            <a:r>
              <a:rPr lang="en-CA" sz="4500" dirty="0" err="1" smtClean="0"/>
              <a:t>እዘዝ</a:t>
            </a:r>
            <a:r>
              <a:rPr lang="en-CA" sz="4500" dirty="0" smtClean="0"/>
              <a:t> </a:t>
            </a:r>
            <a:r>
              <a:rPr lang="en-CA" sz="4500" dirty="0" err="1"/>
              <a:t>ለመንፈስ</a:t>
            </a:r>
            <a:r>
              <a:rPr lang="en-CA" sz="4500" dirty="0"/>
              <a:t> </a:t>
            </a:r>
            <a:r>
              <a:rPr lang="en-CA" sz="4500" dirty="0" err="1"/>
              <a:t>ቅዱስ</a:t>
            </a:r>
            <a:r>
              <a:rPr lang="en-CA" sz="4500" dirty="0"/>
              <a:t> </a:t>
            </a:r>
            <a:r>
              <a:rPr lang="en-CA" sz="4500" dirty="0" err="1"/>
              <a:t>ዘእሩይ</a:t>
            </a:r>
            <a:r>
              <a:rPr lang="en-CA" sz="4500" dirty="0"/>
              <a:t> </a:t>
            </a:r>
            <a:r>
              <a:rPr lang="en-CA" sz="4500" dirty="0" err="1"/>
              <a:t>ምስሌከ</a:t>
            </a:r>
            <a:r>
              <a:rPr lang="en-CA" sz="4500" dirty="0"/>
              <a:t> </a:t>
            </a:r>
            <a:r>
              <a:rPr lang="en-CA" sz="4500" dirty="0" err="1"/>
              <a:t>ወምስለ</a:t>
            </a:r>
            <a:r>
              <a:rPr lang="en-CA" sz="4500" dirty="0"/>
              <a:t> </a:t>
            </a:r>
            <a:r>
              <a:rPr lang="en-CA" sz="4500" dirty="0" err="1"/>
              <a:t>ዘወለደከ</a:t>
            </a:r>
            <a:r>
              <a:rPr lang="en-CA" sz="4500" dirty="0"/>
              <a:t> </a:t>
            </a:r>
            <a:r>
              <a:rPr lang="en-CA" sz="4500" dirty="0" err="1"/>
              <a:t>ዘኢየሐጽጽ</a:t>
            </a:r>
            <a:r>
              <a:rPr lang="en-CA" sz="4500" dirty="0"/>
              <a:t> </a:t>
            </a:r>
            <a:r>
              <a:rPr lang="en-CA" sz="4500" dirty="0" err="1"/>
              <a:t>ለዓለመ</a:t>
            </a:r>
            <a:r>
              <a:rPr lang="en-CA" sz="4500" dirty="0"/>
              <a:t> </a:t>
            </a:r>
            <a:r>
              <a:rPr lang="en-CA" sz="4500" dirty="0" err="1"/>
              <a:t>ዓለም</a:t>
            </a:r>
            <a:r>
              <a:rPr lang="en-CA" sz="4500" dirty="0" smtClean="0"/>
              <a:t>።</a:t>
            </a:r>
            <a:endParaRPr lang="en-CA" sz="4500" dirty="0"/>
          </a:p>
        </p:txBody>
      </p:sp>
    </p:spTree>
    <p:extLst>
      <p:ext uri="{BB962C8B-B14F-4D97-AF65-F5344CB8AC3E}">
        <p14:creationId xmlns:p14="http://schemas.microsoft.com/office/powerpoint/2010/main" val="1525082829"/>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7685181"/>
          </a:xfrm>
          <a:prstGeom prst="rect">
            <a:avLst/>
          </a:prstGeom>
        </p:spPr>
        <p:txBody>
          <a:bodyPr wrap="square">
            <a:spAutoFit/>
          </a:bodyPr>
          <a:lstStyle/>
          <a:p>
            <a:pPr lvl="0" fontAlgn="base">
              <a:lnSpc>
                <a:spcPct val="120000"/>
              </a:lnSpc>
              <a:spcBef>
                <a:spcPct val="20000"/>
              </a:spcBef>
              <a:spcAft>
                <a:spcPct val="0"/>
              </a:spcAft>
            </a:pPr>
            <a:r>
              <a:rPr lang="en-US" altLang="en-US" sz="4300" dirty="0" err="1" smtClean="0">
                <a:solidFill>
                  <a:srgbClr val="92D050"/>
                </a:solidFill>
                <a:latin typeface="Arial" charset="0"/>
              </a:rPr>
              <a:t>ይ.ዲ</a:t>
            </a:r>
            <a:r>
              <a:rPr lang="en-US" altLang="en-US" sz="4300" dirty="0">
                <a:solidFill>
                  <a:srgbClr val="92D050"/>
                </a:solidFill>
                <a:latin typeface="Arial" charset="0"/>
              </a:rPr>
              <a:t>.</a:t>
            </a:r>
            <a:r>
              <a:rPr lang="en-US" altLang="en-US" sz="4300" dirty="0" smtClean="0">
                <a:solidFill>
                  <a:srgbClr val="92D050"/>
                </a:solidFill>
                <a:latin typeface="Arial" charset="0"/>
              </a:rPr>
              <a:t> </a:t>
            </a:r>
            <a:r>
              <a:rPr lang="en-US" altLang="en-US" sz="1400" dirty="0" smtClean="0">
                <a:solidFill>
                  <a:srgbClr val="FFC000"/>
                </a:solidFill>
                <a:latin typeface="Arial" charset="0"/>
              </a:rPr>
              <a:t>39.  </a:t>
            </a:r>
            <a:r>
              <a:rPr lang="en-US" altLang="en-US" sz="4300" dirty="0" err="1" smtClean="0">
                <a:latin typeface="Arial" charset="0"/>
              </a:rPr>
              <a:t>ቀሳውስት</a:t>
            </a:r>
            <a:r>
              <a:rPr lang="en-US" altLang="en-US" sz="4300" dirty="0" smtClean="0">
                <a:latin typeface="Arial" charset="0"/>
              </a:rPr>
              <a:t> </a:t>
            </a:r>
            <a:r>
              <a:rPr lang="en-US" altLang="en-US" sz="4300" dirty="0" err="1">
                <a:latin typeface="Arial" charset="0"/>
              </a:rPr>
              <a:t>ኣኣዳውኩም</a:t>
            </a:r>
            <a:r>
              <a:rPr lang="en-US" altLang="en-US" sz="4300" dirty="0">
                <a:latin typeface="Arial" charset="0"/>
              </a:rPr>
              <a:t> </a:t>
            </a:r>
            <a:r>
              <a:rPr lang="en-US" altLang="en-US" sz="4300" dirty="0" err="1">
                <a:latin typeface="Arial" charset="0"/>
              </a:rPr>
              <a:t>ኣልዕሉ</a:t>
            </a:r>
            <a:r>
              <a:rPr lang="en-US" altLang="en-US" sz="4300" dirty="0" smtClean="0">
                <a:latin typeface="Arial" charset="0"/>
              </a:rPr>
              <a:t>።</a:t>
            </a:r>
          </a:p>
          <a:p>
            <a:endParaRPr lang="pt-BR" sz="1400" dirty="0" smtClean="0"/>
          </a:p>
          <a:p>
            <a:r>
              <a:rPr lang="pt-BR" sz="4400" dirty="0" smtClean="0">
                <a:solidFill>
                  <a:srgbClr val="FF0000"/>
                </a:solidFill>
              </a:rPr>
              <a:t>ይ.ካ</a:t>
            </a:r>
            <a:r>
              <a:rPr lang="pt-BR" sz="4400" dirty="0">
                <a:solidFill>
                  <a:srgbClr val="FF0000"/>
                </a:solidFill>
              </a:rPr>
              <a:t>. </a:t>
            </a:r>
            <a:r>
              <a:rPr lang="pt-BR" sz="1200" dirty="0">
                <a:solidFill>
                  <a:srgbClr val="FFC000"/>
                </a:solidFill>
              </a:rPr>
              <a:t>40. </a:t>
            </a:r>
            <a:r>
              <a:rPr lang="pt-BR" sz="4400" dirty="0"/>
              <a:t>ቅዱሳት ብዝኾኑ ኣእዳውካ ንንጹሓን ደቀ መዛሙርትኻ ኽትህቦም ኅብስቲ ኃዝካ። </a:t>
            </a:r>
          </a:p>
          <a:p>
            <a:endParaRPr lang="pt-BR" sz="1200" dirty="0"/>
          </a:p>
          <a:p>
            <a:endParaRPr lang="en-CA" sz="2000" dirty="0"/>
          </a:p>
          <a:p>
            <a:pPr algn="ctr"/>
            <a:r>
              <a:rPr lang="pt-BR" sz="2000" dirty="0">
                <a:solidFill>
                  <a:srgbClr val="FFC000"/>
                </a:solidFill>
              </a:rPr>
              <a:t>(ኣብዚ ግዜዚ ኅብስቲ የልዕል)</a:t>
            </a:r>
            <a:endParaRPr lang="en-CA" sz="2000" dirty="0">
              <a:solidFill>
                <a:srgbClr val="FFC000"/>
              </a:solidFill>
            </a:endParaRPr>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18461" y="-125376"/>
            <a:ext cx="4455959" cy="6594113"/>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3300" i="1" dirty="0" smtClean="0">
                <a:solidFill>
                  <a:srgbClr val="92D050"/>
                </a:solidFill>
                <a:latin typeface="Arial" charset="0"/>
              </a:rPr>
              <a:t>Deacon</a:t>
            </a:r>
            <a:r>
              <a:rPr lang="en-US" altLang="en-US" sz="3300" dirty="0" smtClean="0">
                <a:solidFill>
                  <a:srgbClr val="92D050"/>
                </a:solidFill>
                <a:latin typeface="Arial" charset="0"/>
              </a:rPr>
              <a:t>: </a:t>
            </a:r>
            <a:r>
              <a:rPr lang="en-US" altLang="en-US" sz="1400" dirty="0" smtClean="0">
                <a:solidFill>
                  <a:srgbClr val="FFC000"/>
                </a:solidFill>
                <a:latin typeface="Arial" charset="0"/>
              </a:rPr>
              <a:t>39. </a:t>
            </a:r>
            <a:r>
              <a:rPr lang="en-US" altLang="en-US" sz="3300" dirty="0">
                <a:latin typeface="Arial" charset="0"/>
              </a:rPr>
              <a:t>Priests, raise up your hands</a:t>
            </a:r>
            <a:r>
              <a:rPr lang="en-US" altLang="en-US" sz="3300" dirty="0" smtClean="0">
                <a:latin typeface="Arial" charset="0"/>
              </a:rPr>
              <a:t>.</a:t>
            </a:r>
          </a:p>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3300" dirty="0" smtClean="0">
                <a:solidFill>
                  <a:srgbClr val="FF0000"/>
                </a:solidFill>
                <a:latin typeface="Arial" charset="0"/>
              </a:rPr>
              <a:t>Priest : </a:t>
            </a:r>
            <a:r>
              <a:rPr lang="en-US" altLang="en-US" sz="1400" dirty="0">
                <a:solidFill>
                  <a:srgbClr val="FFC000"/>
                </a:solidFill>
                <a:latin typeface="Arial" charset="0"/>
              </a:rPr>
              <a:t>40.</a:t>
            </a:r>
            <a:r>
              <a:rPr lang="en-US" altLang="en-US" sz="1400" dirty="0" smtClean="0">
                <a:solidFill>
                  <a:srgbClr val="FFC000"/>
                </a:solidFill>
                <a:latin typeface="Arial" charset="0"/>
              </a:rPr>
              <a:t> </a:t>
            </a:r>
            <a:r>
              <a:rPr lang="en-US" altLang="en-US" sz="3300" dirty="0">
                <a:latin typeface="Arial" charset="0"/>
              </a:rPr>
              <a:t>Thou did take bread in Thy</a:t>
            </a:r>
          </a:p>
          <a:p>
            <a:pPr marL="40639" marR="40639">
              <a:lnSpc>
                <a:spcPct val="150000"/>
              </a:lnSpc>
              <a:spcBef>
                <a:spcPts val="600"/>
              </a:spcBef>
              <a:buClr>
                <a:srgbClr val="000000"/>
              </a:buClr>
              <a:defRPr sz="2800"/>
            </a:pPr>
            <a:r>
              <a:rPr lang="en-US" altLang="en-US" sz="3300" dirty="0">
                <a:latin typeface="Arial" charset="0"/>
              </a:rPr>
              <a:t>holy hands to give to Thy pure disciples</a:t>
            </a:r>
            <a:r>
              <a:rPr lang="en-US" altLang="en-US" sz="3300" dirty="0" smtClean="0">
                <a:latin typeface="Arial" charset="0"/>
              </a:rPr>
              <a:t>.</a:t>
            </a:r>
          </a:p>
          <a:p>
            <a:pPr marL="40639" marR="40639">
              <a:lnSpc>
                <a:spcPct val="150000"/>
              </a:lnSpc>
              <a:spcBef>
                <a:spcPts val="600"/>
              </a:spcBef>
              <a:buClr>
                <a:srgbClr val="000000"/>
              </a:buClr>
              <a:defRPr sz="2800"/>
            </a:pPr>
            <a:endParaRPr lang="en-US" altLang="en-US" sz="3300" dirty="0">
              <a:latin typeface="Arial" charset="0"/>
            </a:endParaRPr>
          </a:p>
          <a:p>
            <a:pPr marL="40639" marR="40639">
              <a:lnSpc>
                <a:spcPct val="150000"/>
              </a:lnSpc>
              <a:spcBef>
                <a:spcPts val="600"/>
              </a:spcBef>
              <a:buClr>
                <a:srgbClr val="000000"/>
              </a:buClr>
              <a:defRPr sz="2800"/>
            </a:pPr>
            <a:r>
              <a:rPr lang="en-US" altLang="en-US" sz="2000" dirty="0">
                <a:solidFill>
                  <a:srgbClr val="FFC000"/>
                </a:solidFill>
                <a:latin typeface="Arial" charset="0"/>
              </a:rPr>
              <a:t>At this time he shall raise the Bread.  </a:t>
            </a:r>
            <a:endParaRPr lang="en-US" sz="2000" dirty="0">
              <a:solidFill>
                <a:srgbClr val="FFC000"/>
              </a:solidFill>
            </a:endParaRPr>
          </a:p>
        </p:txBody>
      </p:sp>
      <p:sp>
        <p:nvSpPr>
          <p:cNvPr id="2" name="Rectangle 1"/>
          <p:cNvSpPr/>
          <p:nvPr/>
        </p:nvSpPr>
        <p:spPr>
          <a:xfrm>
            <a:off x="24713" y="-62079"/>
            <a:ext cx="4107232" cy="7288149"/>
          </a:xfrm>
          <a:prstGeom prst="rect">
            <a:avLst/>
          </a:prstGeom>
        </p:spPr>
        <p:txBody>
          <a:bodyPr wrap="square">
            <a:spAutoFit/>
          </a:bodyPr>
          <a:lstStyle/>
          <a:p>
            <a:pPr lvl="0" fontAlgn="base">
              <a:lnSpc>
                <a:spcPct val="120000"/>
              </a:lnSpc>
              <a:spcBef>
                <a:spcPct val="20000"/>
              </a:spcBef>
              <a:spcAft>
                <a:spcPct val="0"/>
              </a:spcAft>
            </a:pPr>
            <a:r>
              <a:rPr lang="en-US" altLang="en-US" sz="4500" dirty="0" err="1" smtClean="0">
                <a:solidFill>
                  <a:srgbClr val="92D050"/>
                </a:solidFill>
                <a:latin typeface="Arial" charset="0"/>
              </a:rPr>
              <a:t>ይ.ዲ</a:t>
            </a:r>
            <a:r>
              <a:rPr lang="en-US" altLang="en-US" sz="4500" dirty="0">
                <a:solidFill>
                  <a:srgbClr val="92D050"/>
                </a:solidFill>
                <a:latin typeface="Arial" charset="0"/>
              </a:rPr>
              <a:t>.</a:t>
            </a:r>
            <a:r>
              <a:rPr lang="en-US" altLang="en-US" sz="4500" dirty="0" smtClean="0">
                <a:solidFill>
                  <a:srgbClr val="92D050"/>
                </a:solidFill>
                <a:latin typeface="Arial" charset="0"/>
              </a:rPr>
              <a:t> </a:t>
            </a:r>
            <a:r>
              <a:rPr lang="en-CA" sz="1400" dirty="0">
                <a:solidFill>
                  <a:srgbClr val="FFC000"/>
                </a:solidFill>
              </a:rPr>
              <a:t>፴፱. </a:t>
            </a:r>
            <a:r>
              <a:rPr lang="en-US" altLang="en-US" sz="4500" dirty="0" err="1" smtClean="0">
                <a:latin typeface="Arial" charset="0"/>
              </a:rPr>
              <a:t>ኣንሥኡ</a:t>
            </a:r>
            <a:r>
              <a:rPr lang="en-US" altLang="en-US" sz="4500" dirty="0" smtClean="0">
                <a:latin typeface="Arial" charset="0"/>
              </a:rPr>
              <a:t> </a:t>
            </a:r>
            <a:r>
              <a:rPr lang="en-US" altLang="en-US" sz="4500" dirty="0" err="1">
                <a:latin typeface="Arial" charset="0"/>
              </a:rPr>
              <a:t>እደዊክሙ</a:t>
            </a:r>
            <a:r>
              <a:rPr lang="en-US" altLang="en-US" sz="4500" dirty="0">
                <a:latin typeface="Arial" charset="0"/>
              </a:rPr>
              <a:t> </a:t>
            </a:r>
            <a:r>
              <a:rPr lang="en-US" altLang="en-US" sz="4500" dirty="0" err="1" smtClean="0">
                <a:latin typeface="Arial" charset="0"/>
              </a:rPr>
              <a:t>ቀሳውስት</a:t>
            </a:r>
            <a:r>
              <a:rPr lang="en-US" altLang="en-US" sz="4500" dirty="0" smtClean="0">
                <a:latin typeface="Arial" charset="0"/>
              </a:rPr>
              <a:t> </a:t>
            </a:r>
            <a:endParaRPr lang="en-US" altLang="en-US" sz="4500" dirty="0">
              <a:latin typeface="Arial" charset="0"/>
            </a:endParaRPr>
          </a:p>
          <a:p>
            <a:endParaRPr lang="pt-BR" sz="1400" dirty="0" smtClean="0"/>
          </a:p>
          <a:p>
            <a:r>
              <a:rPr lang="pt-BR" sz="4500" dirty="0" smtClean="0">
                <a:solidFill>
                  <a:srgbClr val="FF0000"/>
                </a:solidFill>
              </a:rPr>
              <a:t>ይ.ካ</a:t>
            </a:r>
            <a:r>
              <a:rPr lang="pt-BR" sz="4500" dirty="0">
                <a:solidFill>
                  <a:srgbClr val="FF0000"/>
                </a:solidFill>
              </a:rPr>
              <a:t>. </a:t>
            </a:r>
            <a:r>
              <a:rPr lang="en-CA" sz="1400" dirty="0" smtClean="0">
                <a:solidFill>
                  <a:srgbClr val="FFC000"/>
                </a:solidFill>
              </a:rPr>
              <a:t>፵</a:t>
            </a:r>
            <a:r>
              <a:rPr lang="en-CA" sz="1400" dirty="0">
                <a:solidFill>
                  <a:srgbClr val="FFC000"/>
                </a:solidFill>
              </a:rPr>
              <a:t>. </a:t>
            </a:r>
            <a:r>
              <a:rPr lang="en-CA" sz="4800" dirty="0" err="1"/>
              <a:t>ነሣእከ</a:t>
            </a:r>
            <a:r>
              <a:rPr lang="en-CA" sz="4800" dirty="0"/>
              <a:t> </a:t>
            </a:r>
            <a:r>
              <a:rPr lang="en-CA" sz="4800" dirty="0" err="1"/>
              <a:t>ኅብስተ</a:t>
            </a:r>
            <a:r>
              <a:rPr lang="en-CA" sz="4800" dirty="0"/>
              <a:t> </a:t>
            </a:r>
            <a:r>
              <a:rPr lang="en-CA" sz="4800" dirty="0" err="1"/>
              <a:t>በእደዊከ</a:t>
            </a:r>
            <a:r>
              <a:rPr lang="en-CA" sz="4800" dirty="0"/>
              <a:t> </a:t>
            </a:r>
            <a:r>
              <a:rPr lang="en-CA" sz="4800" dirty="0" err="1"/>
              <a:t>ቅዱሳት</a:t>
            </a:r>
            <a:r>
              <a:rPr lang="en-CA" sz="4800" dirty="0"/>
              <a:t> </a:t>
            </a:r>
            <a:r>
              <a:rPr lang="en-CA" sz="4800" dirty="0" err="1"/>
              <a:t>ከመ</a:t>
            </a:r>
            <a:r>
              <a:rPr lang="en-CA" sz="4800" dirty="0"/>
              <a:t> </a:t>
            </a:r>
            <a:r>
              <a:rPr lang="en-CA" sz="4800" dirty="0" err="1"/>
              <a:t>ተሀቦሙ</a:t>
            </a:r>
            <a:r>
              <a:rPr lang="en-CA" sz="4800" dirty="0"/>
              <a:t> </a:t>
            </a:r>
            <a:r>
              <a:rPr lang="en-CA" sz="4800" dirty="0" err="1"/>
              <a:t>ለአርዳኢከ</a:t>
            </a:r>
            <a:r>
              <a:rPr lang="en-CA" sz="4800" dirty="0"/>
              <a:t> </a:t>
            </a:r>
            <a:r>
              <a:rPr lang="en-CA" sz="4800" dirty="0" err="1"/>
              <a:t>ንጹሓን</a:t>
            </a:r>
            <a:r>
              <a:rPr lang="en-CA" sz="4800" dirty="0"/>
              <a:t>።</a:t>
            </a:r>
            <a:endParaRPr lang="pt-BR" sz="4500" dirty="0" smtClean="0"/>
          </a:p>
          <a:p>
            <a:endParaRPr lang="pt-BR" sz="1400" dirty="0"/>
          </a:p>
          <a:p>
            <a:endParaRPr lang="en-CA" sz="1400" dirty="0"/>
          </a:p>
          <a:p>
            <a:pPr algn="ctr"/>
            <a:r>
              <a:rPr lang="pt-BR" sz="2000" dirty="0" smtClean="0">
                <a:solidFill>
                  <a:srgbClr val="FFC000"/>
                </a:solidFill>
              </a:rPr>
              <a:t>ኣብዚ </a:t>
            </a:r>
            <a:r>
              <a:rPr lang="pt-BR" sz="2000" dirty="0">
                <a:solidFill>
                  <a:srgbClr val="FFC000"/>
                </a:solidFill>
              </a:rPr>
              <a:t>ግዜዚ ኅብስቲ </a:t>
            </a:r>
            <a:r>
              <a:rPr lang="pt-BR" sz="2000" dirty="0" smtClean="0">
                <a:solidFill>
                  <a:srgbClr val="FFC000"/>
                </a:solidFill>
              </a:rPr>
              <a:t>የልዕል</a:t>
            </a:r>
            <a:endParaRPr lang="en-CA" sz="2000" dirty="0">
              <a:solidFill>
                <a:srgbClr val="FFC000"/>
              </a:solidFill>
            </a:endParaRPr>
          </a:p>
          <a:p>
            <a:pPr lvl="0" fontAlgn="base">
              <a:lnSpc>
                <a:spcPct val="140000"/>
              </a:lnSpc>
              <a:spcBef>
                <a:spcPct val="20000"/>
              </a:spcBef>
              <a:spcAft>
                <a:spcPct val="0"/>
              </a:spcAft>
            </a:pPr>
            <a:endParaRPr lang="en-US" altLang="en-US" sz="3600" dirty="0">
              <a:latin typeface="Arial" charset="0"/>
            </a:endParaRPr>
          </a:p>
        </p:txBody>
      </p:sp>
    </p:spTree>
    <p:extLst>
      <p:ext uri="{BB962C8B-B14F-4D97-AF65-F5344CB8AC3E}">
        <p14:creationId xmlns:p14="http://schemas.microsoft.com/office/powerpoint/2010/main" val="903673040"/>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250668"/>
          </a:xfrm>
          <a:prstGeom prst="rect">
            <a:avLst/>
          </a:prstGeom>
        </p:spPr>
        <p:txBody>
          <a:bodyPr wrap="square">
            <a:spAutoFit/>
          </a:bodyPr>
          <a:lstStyle/>
          <a:p>
            <a:r>
              <a:rPr lang="pt-BR" sz="5500" dirty="0">
                <a:solidFill>
                  <a:srgbClr val="FFFF00"/>
                </a:solidFill>
              </a:rPr>
              <a:t>ይ.ሕ. </a:t>
            </a:r>
            <a:endParaRPr lang="pt-BR" sz="5500" dirty="0" smtClean="0">
              <a:solidFill>
                <a:srgbClr val="FFFF00"/>
              </a:solidFill>
            </a:endParaRPr>
          </a:p>
          <a:p>
            <a:r>
              <a:rPr lang="pt-BR" sz="1400" dirty="0" smtClean="0">
                <a:solidFill>
                  <a:srgbClr val="FFC000"/>
                </a:solidFill>
              </a:rPr>
              <a:t>41</a:t>
            </a:r>
            <a:r>
              <a:rPr lang="pt-BR" sz="1400" dirty="0">
                <a:solidFill>
                  <a:srgbClr val="FFC000"/>
                </a:solidFill>
              </a:rPr>
              <a:t>. </a:t>
            </a:r>
            <a:r>
              <a:rPr lang="pt-BR" sz="5500" dirty="0"/>
              <a:t>ንኣምን እዚ ብሓቂ ሥጋኡ ኸም ዝኾነ ንኣምን።</a:t>
            </a:r>
            <a:endParaRPr lang="en-CA" sz="55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416594"/>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endParaRPr lang="en-US" altLang="en-US" sz="40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41. </a:t>
            </a:r>
            <a:r>
              <a:rPr lang="en-US" altLang="en-US" sz="4000" dirty="0" smtClean="0">
                <a:latin typeface="Arial" charset="0"/>
              </a:rPr>
              <a:t>We believe</a:t>
            </a:r>
          </a:p>
          <a:p>
            <a:pPr marL="40639" marR="40639">
              <a:lnSpc>
                <a:spcPct val="150000"/>
              </a:lnSpc>
              <a:spcBef>
                <a:spcPts val="600"/>
              </a:spcBef>
              <a:buClr>
                <a:srgbClr val="000000"/>
              </a:buClr>
              <a:defRPr sz="2800"/>
            </a:pPr>
            <a:r>
              <a:rPr lang="en-US" altLang="en-US" sz="4000" dirty="0" smtClean="0">
                <a:latin typeface="Arial" charset="0"/>
              </a:rPr>
              <a:t> </a:t>
            </a:r>
            <a:r>
              <a:rPr lang="en-US" altLang="en-US" sz="4000" dirty="0">
                <a:latin typeface="Arial" charset="0"/>
              </a:rPr>
              <a:t>that this is he,</a:t>
            </a:r>
          </a:p>
          <a:p>
            <a:pPr marL="40639" marR="40639">
              <a:lnSpc>
                <a:spcPct val="150000"/>
              </a:lnSpc>
              <a:spcBef>
                <a:spcPts val="600"/>
              </a:spcBef>
              <a:buClr>
                <a:srgbClr val="000000"/>
              </a:buClr>
              <a:defRPr sz="2800"/>
            </a:pPr>
            <a:r>
              <a:rPr lang="en-US" altLang="en-US" sz="4000" dirty="0">
                <a:latin typeface="Arial" charset="0"/>
              </a:rPr>
              <a:t>truly we believe</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240971" y="812316"/>
            <a:ext cx="3792393" cy="4755148"/>
          </a:xfrm>
          <a:prstGeom prst="rect">
            <a:avLst/>
          </a:prstGeom>
        </p:spPr>
        <p:txBody>
          <a:bodyPr wrap="square">
            <a:spAutoFit/>
          </a:bodyPr>
          <a:lstStyle/>
          <a:p>
            <a:r>
              <a:rPr lang="en-CA" sz="5500" dirty="0" err="1">
                <a:solidFill>
                  <a:srgbClr val="FFFF00"/>
                </a:solidFill>
              </a:rPr>
              <a:t>ይ.ሕ</a:t>
            </a:r>
            <a:r>
              <a:rPr lang="en-CA" sz="5500" dirty="0">
                <a:solidFill>
                  <a:srgbClr val="FFFF00"/>
                </a:solidFill>
              </a:rPr>
              <a:t>. </a:t>
            </a:r>
            <a:endParaRPr lang="en-CA" sz="5500" dirty="0" smtClean="0">
              <a:solidFill>
                <a:srgbClr val="FFFF00"/>
              </a:solidFill>
            </a:endParaRPr>
          </a:p>
          <a:p>
            <a:r>
              <a:rPr lang="en-CA" sz="1400" dirty="0" smtClean="0">
                <a:solidFill>
                  <a:srgbClr val="FFC000"/>
                </a:solidFill>
              </a:rPr>
              <a:t>፵፩</a:t>
            </a:r>
            <a:r>
              <a:rPr lang="en-CA" sz="1400" dirty="0">
                <a:solidFill>
                  <a:srgbClr val="FFC000"/>
                </a:solidFill>
              </a:rPr>
              <a:t>. </a:t>
            </a:r>
            <a:r>
              <a:rPr lang="en-CA" sz="5500" dirty="0" err="1"/>
              <a:t>ነአምን</a:t>
            </a:r>
            <a:r>
              <a:rPr lang="en-CA" sz="5500" dirty="0"/>
              <a:t> </a:t>
            </a:r>
            <a:endParaRPr lang="en-CA" sz="5500" dirty="0" smtClean="0"/>
          </a:p>
          <a:p>
            <a:r>
              <a:rPr lang="en-CA" sz="5500" dirty="0" err="1" smtClean="0"/>
              <a:t>ከመ</a:t>
            </a:r>
            <a:r>
              <a:rPr lang="en-CA" sz="5500" dirty="0" smtClean="0"/>
              <a:t> </a:t>
            </a:r>
            <a:r>
              <a:rPr lang="en-CA" sz="5500" dirty="0" err="1" smtClean="0"/>
              <a:t>ዝንቱ</a:t>
            </a:r>
            <a:endParaRPr lang="en-CA" sz="5500" dirty="0" smtClean="0"/>
          </a:p>
          <a:p>
            <a:r>
              <a:rPr lang="en-CA" sz="5500" dirty="0" err="1" smtClean="0"/>
              <a:t>ውእቱ</a:t>
            </a:r>
            <a:r>
              <a:rPr lang="en-CA" sz="5500" dirty="0" smtClean="0"/>
              <a:t> </a:t>
            </a:r>
            <a:r>
              <a:rPr lang="en-CA" sz="5500" dirty="0" err="1"/>
              <a:t>በአማን</a:t>
            </a:r>
            <a:r>
              <a:rPr lang="en-CA" sz="5500" dirty="0"/>
              <a:t> </a:t>
            </a:r>
            <a:r>
              <a:rPr lang="en-CA" sz="5500" dirty="0" err="1"/>
              <a:t>ንአምን</a:t>
            </a:r>
            <a:r>
              <a:rPr lang="en-CA" sz="5500" dirty="0"/>
              <a:t>። </a:t>
            </a:r>
          </a:p>
          <a:p>
            <a:endParaRPr lang="pt-BR" sz="1400" dirty="0"/>
          </a:p>
          <a:p>
            <a:endParaRPr lang="en-CA" sz="1400" dirty="0"/>
          </a:p>
        </p:txBody>
      </p:sp>
    </p:spTree>
    <p:extLst>
      <p:ext uri="{BB962C8B-B14F-4D97-AF65-F5344CB8AC3E}">
        <p14:creationId xmlns:p14="http://schemas.microsoft.com/office/powerpoint/2010/main" val="2305639127"/>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6924973"/>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42</a:t>
            </a:r>
            <a:r>
              <a:rPr lang="pt-BR" sz="1400" dirty="0">
                <a:solidFill>
                  <a:srgbClr val="FFC000"/>
                </a:solidFill>
              </a:rPr>
              <a:t>. </a:t>
            </a:r>
            <a:r>
              <a:rPr lang="pt-BR" sz="4800" dirty="0"/>
              <a:t>ሽዑ ብበረኸት ከም ዝባረኽካ ሕጂ ድማ ነዚ </a:t>
            </a:r>
            <a:r>
              <a:rPr lang="pt-BR" sz="2000" dirty="0">
                <a:solidFill>
                  <a:srgbClr val="FFC000"/>
                </a:solidFill>
              </a:rPr>
              <a:t>(ምልክታ) </a:t>
            </a:r>
            <a:r>
              <a:rPr lang="pt-BR" sz="4800" dirty="0"/>
              <a:t>ኅብስቲ እዚ ባርኮ</a:t>
            </a:r>
            <a:r>
              <a:rPr lang="pt-BR" sz="4800" dirty="0" smtClean="0"/>
              <a:t>።</a:t>
            </a:r>
          </a:p>
          <a:p>
            <a:r>
              <a:rPr lang="pt-BR" sz="2000" dirty="0" smtClean="0">
                <a:solidFill>
                  <a:srgbClr val="FFC000"/>
                </a:solidFill>
              </a:rPr>
              <a:t>( </a:t>
            </a:r>
            <a:r>
              <a:rPr lang="pt-BR" sz="2000" dirty="0">
                <a:solidFill>
                  <a:srgbClr val="FFC000"/>
                </a:solidFill>
              </a:rPr>
              <a:t>3 ግዜ ኣብ ኅብስቲ ይባርኽ)</a:t>
            </a:r>
            <a:endParaRPr lang="en-CA" sz="2000" dirty="0">
              <a:solidFill>
                <a:srgbClr val="FFC000"/>
              </a:solidFill>
            </a:endParaRPr>
          </a:p>
          <a:p>
            <a:r>
              <a:rPr lang="pt-BR" sz="1400" dirty="0">
                <a:solidFill>
                  <a:srgbClr val="FFC000"/>
                </a:solidFill>
              </a:rPr>
              <a:t>43. </a:t>
            </a:r>
            <a:r>
              <a:rPr lang="pt-BR" sz="4800" dirty="0"/>
              <a:t>ሽዑ ብምስጋና ኸም ዝቈረስካ፥ ሕጂ ኸኣ ነዚ ኅብስቲ እዚ ፈትቶ። </a:t>
            </a:r>
            <a:r>
              <a:rPr lang="pt-BR" sz="2000" dirty="0">
                <a:solidFill>
                  <a:srgbClr val="FFC000"/>
                </a:solidFill>
              </a:rPr>
              <a:t>( ምልክታ) </a:t>
            </a:r>
            <a:endParaRPr lang="en-CA" sz="2000" dirty="0">
              <a:solidFill>
                <a:srgbClr val="FFC000"/>
              </a:solidFill>
            </a:endParaRPr>
          </a:p>
          <a:p>
            <a:r>
              <a:rPr lang="pt-BR" sz="2000" dirty="0" smtClean="0">
                <a:solidFill>
                  <a:srgbClr val="FFC000"/>
                </a:solidFill>
              </a:rPr>
              <a:t>ብድኅርዚ </a:t>
            </a:r>
            <a:r>
              <a:rPr lang="pt-BR" sz="2000" dirty="0">
                <a:solidFill>
                  <a:srgbClr val="FFC000"/>
                </a:solidFill>
              </a:rPr>
              <a:t>ንቲ ኅብስቲ ናብ 5 ቦታ ኸይፈላለየ በብንእሽቶ </a:t>
            </a:r>
            <a:r>
              <a:rPr lang="pt-BR" sz="2000" dirty="0" smtClean="0">
                <a:solidFill>
                  <a:srgbClr val="FFC000"/>
                </a:solidFill>
              </a:rPr>
              <a:t>የንቅዓዮ </a:t>
            </a:r>
            <a:endParaRPr lang="en-CA" sz="2000" dirty="0">
              <a:solidFill>
                <a:srgbClr val="FFC000"/>
              </a:solidFill>
            </a:endParaRPr>
          </a:p>
        </p:txBody>
      </p:sp>
      <p:sp>
        <p:nvSpPr>
          <p:cNvPr id="20" name="Rectangle 19"/>
          <p:cNvSpPr/>
          <p:nvPr/>
        </p:nvSpPr>
        <p:spPr>
          <a:xfrm>
            <a:off x="8229004" y="-39651"/>
            <a:ext cx="4109681" cy="7063472"/>
          </a:xfrm>
          <a:prstGeom prst="rect">
            <a:avLst/>
          </a:prstGeom>
        </p:spPr>
        <p:txBody>
          <a:bodyPr wrap="square">
            <a:spAutoFit/>
          </a:bodyPr>
          <a:lstStyle/>
          <a:p>
            <a:pPr marL="40639" marR="40639">
              <a:spcBef>
                <a:spcPts val="600"/>
              </a:spcBef>
              <a:buClr>
                <a:srgbClr val="000000"/>
              </a:buClr>
              <a:buFont typeface="Arial"/>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42</a:t>
            </a:r>
            <a:r>
              <a:rPr lang="en-US" altLang="en-US" sz="1400" i="1" dirty="0" smtClean="0">
                <a:solidFill>
                  <a:srgbClr val="FFC000"/>
                </a:solidFill>
                <a:latin typeface="Arial" charset="0"/>
              </a:rPr>
              <a:t>. </a:t>
            </a:r>
            <a:r>
              <a:rPr lang="en-US" altLang="en-US" sz="3300" dirty="0">
                <a:latin typeface="Arial" charset="0"/>
              </a:rPr>
              <a:t>O Thou Who did bless at</a:t>
            </a:r>
          </a:p>
          <a:p>
            <a:pPr marL="40639" marR="40639">
              <a:spcBef>
                <a:spcPts val="600"/>
              </a:spcBef>
              <a:buClr>
                <a:srgbClr val="000000"/>
              </a:buClr>
              <a:buFont typeface="Arial"/>
              <a:defRPr sz="2800"/>
            </a:pPr>
            <a:r>
              <a:rPr lang="en-US" altLang="en-US" sz="3300" dirty="0">
                <a:latin typeface="Arial" charset="0"/>
              </a:rPr>
              <a:t>that time, now bless this </a:t>
            </a:r>
            <a:r>
              <a:rPr lang="en-US" altLang="en-US" sz="2000" dirty="0">
                <a:solidFill>
                  <a:srgbClr val="FFC000"/>
                </a:solidFill>
                <a:latin typeface="Arial" charset="0"/>
              </a:rPr>
              <a:t>(pointing) </a:t>
            </a:r>
            <a:r>
              <a:rPr lang="en-US" altLang="en-US" sz="3300" dirty="0" smtClean="0">
                <a:latin typeface="Arial" charset="0"/>
              </a:rPr>
              <a:t>bread with blessing</a:t>
            </a:r>
            <a:r>
              <a:rPr lang="en-US" altLang="en-US" sz="3300" dirty="0">
                <a:latin typeface="Arial" charset="0"/>
              </a:rPr>
              <a:t>. </a:t>
            </a:r>
            <a:endParaRPr lang="en-US" altLang="en-US" sz="3300" dirty="0" smtClean="0">
              <a:latin typeface="Arial" charset="0"/>
            </a:endParaRPr>
          </a:p>
          <a:p>
            <a:pPr marL="40639" marR="40639">
              <a:spcBef>
                <a:spcPts val="600"/>
              </a:spcBef>
              <a:buClr>
                <a:srgbClr val="000000"/>
              </a:buClr>
              <a:buFont typeface="Arial"/>
              <a:defRPr sz="2800"/>
            </a:pPr>
            <a:r>
              <a:rPr lang="en-US" altLang="en-US" sz="2000" dirty="0" smtClean="0">
                <a:solidFill>
                  <a:srgbClr val="FFC000"/>
                </a:solidFill>
                <a:latin typeface="Arial" charset="0"/>
              </a:rPr>
              <a:t>(Benediction </a:t>
            </a:r>
            <a:r>
              <a:rPr lang="en-US" altLang="en-US" sz="2000" dirty="0">
                <a:solidFill>
                  <a:srgbClr val="FFC000"/>
                </a:solidFill>
                <a:latin typeface="Arial" charset="0"/>
              </a:rPr>
              <a:t>three times)</a:t>
            </a:r>
          </a:p>
          <a:p>
            <a:pPr marL="40639" marR="40639">
              <a:spcBef>
                <a:spcPts val="600"/>
              </a:spcBef>
              <a:buClr>
                <a:srgbClr val="000000"/>
              </a:buClr>
              <a:buFont typeface="Arial"/>
              <a:defRPr sz="2800"/>
            </a:pPr>
            <a:r>
              <a:rPr lang="en-US" altLang="en-US" sz="1400" dirty="0">
                <a:solidFill>
                  <a:srgbClr val="FFC000"/>
                </a:solidFill>
                <a:latin typeface="Arial" charset="0"/>
              </a:rPr>
              <a:t>43. </a:t>
            </a:r>
            <a:r>
              <a:rPr lang="en-US" altLang="en-US" sz="3300" dirty="0">
                <a:latin typeface="Arial" charset="0"/>
              </a:rPr>
              <a:t>O Thou Who did break at that time</a:t>
            </a:r>
          </a:p>
          <a:p>
            <a:pPr marL="40639" marR="40639">
              <a:spcBef>
                <a:spcPts val="600"/>
              </a:spcBef>
              <a:buClr>
                <a:srgbClr val="000000"/>
              </a:buClr>
              <a:buFont typeface="Arial"/>
              <a:defRPr sz="2800"/>
            </a:pPr>
            <a:r>
              <a:rPr lang="en-US" altLang="en-US" sz="3300" dirty="0">
                <a:latin typeface="Arial" charset="0"/>
              </a:rPr>
              <a:t>with thanksgiving, now break this</a:t>
            </a:r>
          </a:p>
          <a:p>
            <a:pPr marL="40639" marR="40639">
              <a:spcBef>
                <a:spcPts val="600"/>
              </a:spcBef>
              <a:buClr>
                <a:srgbClr val="000000"/>
              </a:buClr>
              <a:buFont typeface="Arial"/>
              <a:defRPr sz="2800"/>
            </a:pPr>
            <a:r>
              <a:rPr lang="en-US" altLang="en-US" sz="2000" dirty="0">
                <a:solidFill>
                  <a:srgbClr val="FFC000"/>
                </a:solidFill>
                <a:latin typeface="Arial" charset="0"/>
              </a:rPr>
              <a:t>(pointing) </a:t>
            </a:r>
            <a:r>
              <a:rPr lang="en-US" altLang="en-US" sz="3300" dirty="0">
                <a:latin typeface="Arial" charset="0"/>
              </a:rPr>
              <a:t>bread.</a:t>
            </a:r>
          </a:p>
          <a:p>
            <a:pPr marL="40639" marR="40639" algn="ctr">
              <a:spcBef>
                <a:spcPts val="600"/>
              </a:spcBef>
              <a:buClr>
                <a:srgbClr val="000000"/>
              </a:buClr>
              <a:buFont typeface="Arial"/>
              <a:defRPr sz="2800"/>
            </a:pPr>
            <a:r>
              <a:rPr lang="en-US" altLang="en-US" sz="2000" dirty="0">
                <a:solidFill>
                  <a:srgbClr val="FFC000"/>
                </a:solidFill>
                <a:latin typeface="Arial" charset="0"/>
              </a:rPr>
              <a:t>Then he shall indent the Host </a:t>
            </a:r>
            <a:r>
              <a:rPr lang="en-US" altLang="en-US" sz="2000" dirty="0" smtClean="0">
                <a:solidFill>
                  <a:srgbClr val="FFC000"/>
                </a:solidFill>
                <a:latin typeface="Arial" charset="0"/>
              </a:rPr>
              <a:t>lightly with </a:t>
            </a:r>
            <a:r>
              <a:rPr lang="en-US" altLang="en-US" sz="2000" dirty="0">
                <a:solidFill>
                  <a:srgbClr val="FFC000"/>
                </a:solidFill>
                <a:latin typeface="Arial" charset="0"/>
              </a:rPr>
              <a:t>his thumb in five places </a:t>
            </a:r>
            <a:r>
              <a:rPr lang="en-US" altLang="en-US" sz="2000" dirty="0" smtClean="0">
                <a:solidFill>
                  <a:srgbClr val="FFC000"/>
                </a:solidFill>
                <a:latin typeface="Arial" charset="0"/>
              </a:rPr>
              <a:t>without separation</a:t>
            </a:r>
            <a:r>
              <a:rPr lang="en-US" altLang="en-US" sz="2000" dirty="0">
                <a:solidFill>
                  <a:srgbClr val="FFC000"/>
                </a:solidFill>
                <a:latin typeface="Arial" charset="0"/>
              </a:rPr>
              <a:t>.</a:t>
            </a:r>
          </a:p>
        </p:txBody>
      </p:sp>
      <p:sp>
        <p:nvSpPr>
          <p:cNvPr id="2" name="Rectangle 1"/>
          <p:cNvSpPr/>
          <p:nvPr/>
        </p:nvSpPr>
        <p:spPr>
          <a:xfrm>
            <a:off x="-40602" y="-62079"/>
            <a:ext cx="4225381" cy="6924973"/>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en-CA" sz="1400" dirty="0" smtClean="0">
                <a:solidFill>
                  <a:srgbClr val="FFC000"/>
                </a:solidFill>
              </a:rPr>
              <a:t>፵፪</a:t>
            </a:r>
            <a:r>
              <a:rPr lang="en-CA" sz="1400" dirty="0">
                <a:solidFill>
                  <a:srgbClr val="FFC000"/>
                </a:solidFill>
              </a:rPr>
              <a:t>. </a:t>
            </a:r>
            <a:r>
              <a:rPr lang="en-CA" sz="4800" dirty="0" err="1"/>
              <a:t>ዘአሜሃ</a:t>
            </a:r>
            <a:r>
              <a:rPr lang="en-CA" sz="4800" dirty="0"/>
              <a:t>  </a:t>
            </a:r>
            <a:r>
              <a:rPr lang="en-CA" sz="4800" dirty="0" err="1"/>
              <a:t>ባረከ</a:t>
            </a:r>
            <a:r>
              <a:rPr lang="en-CA" sz="4800" dirty="0"/>
              <a:t>፥ </a:t>
            </a:r>
            <a:r>
              <a:rPr lang="en-CA" sz="4800" dirty="0" err="1"/>
              <a:t>ዘምስለ</a:t>
            </a:r>
            <a:r>
              <a:rPr lang="en-CA" sz="4800" dirty="0"/>
              <a:t> </a:t>
            </a:r>
            <a:r>
              <a:rPr lang="en-CA" sz="4800" dirty="0" err="1"/>
              <a:t>በረከት</a:t>
            </a:r>
            <a:r>
              <a:rPr lang="en-CA" sz="4800" dirty="0"/>
              <a:t> </a:t>
            </a:r>
            <a:r>
              <a:rPr lang="en-CA" sz="4800" dirty="0" err="1"/>
              <a:t>ባርኮ</a:t>
            </a:r>
            <a:r>
              <a:rPr lang="en-CA" sz="4800" dirty="0"/>
              <a:t> </a:t>
            </a:r>
            <a:r>
              <a:rPr lang="en-CA" sz="4800" dirty="0" err="1"/>
              <a:t>ይእዜኒ</a:t>
            </a:r>
            <a:r>
              <a:rPr lang="en-CA" sz="4800" dirty="0"/>
              <a:t> </a:t>
            </a:r>
            <a:r>
              <a:rPr lang="en-CA" sz="4800" dirty="0" err="1"/>
              <a:t>ለዝንቱ</a:t>
            </a:r>
            <a:r>
              <a:rPr lang="en-CA" sz="48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800" dirty="0" err="1"/>
              <a:t>ኅብስት</a:t>
            </a:r>
            <a:r>
              <a:rPr lang="en-CA" sz="48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፫ተ </a:t>
            </a:r>
            <a:r>
              <a:rPr lang="en-CA" sz="2000" dirty="0" err="1">
                <a:solidFill>
                  <a:srgbClr val="FFC000"/>
                </a:solidFill>
              </a:rPr>
              <a:t>ጊዜ</a:t>
            </a:r>
            <a:r>
              <a:rPr lang="en-CA" sz="2000" dirty="0" smtClean="0">
                <a:solidFill>
                  <a:srgbClr val="FFC000"/>
                </a:solidFill>
              </a:rPr>
              <a:t>) </a:t>
            </a:r>
            <a:endParaRPr lang="en-CA" sz="2000" dirty="0">
              <a:solidFill>
                <a:srgbClr val="FFC000"/>
              </a:solidFill>
            </a:endParaRPr>
          </a:p>
          <a:p>
            <a:r>
              <a:rPr lang="en-CA" sz="1400" dirty="0">
                <a:solidFill>
                  <a:srgbClr val="FFC000"/>
                </a:solidFill>
              </a:rPr>
              <a:t>፵፫. </a:t>
            </a:r>
            <a:r>
              <a:rPr lang="en-CA" sz="4800" dirty="0" err="1"/>
              <a:t>ዘአሜሃ</a:t>
            </a:r>
            <a:r>
              <a:rPr lang="en-CA" sz="4800" dirty="0"/>
              <a:t> </a:t>
            </a:r>
            <a:r>
              <a:rPr lang="en-CA" sz="4800" dirty="0" err="1"/>
              <a:t>ፈተትከ</a:t>
            </a:r>
            <a:r>
              <a:rPr lang="en-CA" sz="4800" dirty="0"/>
              <a:t>፥ </a:t>
            </a:r>
            <a:r>
              <a:rPr lang="en-CA" sz="4800" dirty="0" err="1"/>
              <a:t>ዘምስለ</a:t>
            </a:r>
            <a:r>
              <a:rPr lang="en-CA" sz="4800" dirty="0"/>
              <a:t> </a:t>
            </a:r>
            <a:r>
              <a:rPr lang="en-CA" sz="4800" dirty="0" err="1"/>
              <a:t>አኰቴት</a:t>
            </a:r>
            <a:r>
              <a:rPr lang="en-CA" sz="4800" dirty="0"/>
              <a:t> </a:t>
            </a:r>
            <a:r>
              <a:rPr lang="en-CA" sz="4800" dirty="0" err="1"/>
              <a:t>ፈትቶ</a:t>
            </a:r>
            <a:r>
              <a:rPr lang="en-CA" sz="4800" dirty="0"/>
              <a:t> </a:t>
            </a:r>
            <a:r>
              <a:rPr lang="en-CA" sz="4800" dirty="0" err="1"/>
              <a:t>ይእዜኒ</a:t>
            </a:r>
            <a:r>
              <a:rPr lang="en-CA" sz="4800" dirty="0"/>
              <a:t> </a:t>
            </a:r>
            <a:r>
              <a:rPr lang="en-CA" sz="4800" dirty="0" err="1"/>
              <a:t>ለዝንቱ</a:t>
            </a:r>
            <a:r>
              <a:rPr lang="en-CA" sz="4800" dirty="0"/>
              <a:t> </a:t>
            </a:r>
            <a:r>
              <a:rPr lang="en-CA" sz="4800" dirty="0" err="1"/>
              <a:t>ኅብስት</a:t>
            </a:r>
            <a:r>
              <a:rPr lang="en-CA" sz="48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ያንቅዖ</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ኀበ</a:t>
            </a:r>
            <a:r>
              <a:rPr lang="en-CA" sz="2000" dirty="0">
                <a:solidFill>
                  <a:srgbClr val="FFC000"/>
                </a:solidFill>
              </a:rPr>
              <a:t> ፭ቱ </a:t>
            </a:r>
            <a:r>
              <a:rPr lang="en-CA" sz="2000" dirty="0" err="1">
                <a:solidFill>
                  <a:srgbClr val="FFC000"/>
                </a:solidFill>
              </a:rPr>
              <a:t>ገጽ</a:t>
            </a:r>
            <a:r>
              <a:rPr lang="en-CA" sz="2000" dirty="0">
                <a:solidFill>
                  <a:srgbClr val="FFC000"/>
                </a:solidFill>
              </a:rPr>
              <a:t> </a:t>
            </a:r>
            <a:r>
              <a:rPr lang="en-CA" sz="2000" dirty="0" err="1" smtClean="0">
                <a:solidFill>
                  <a:srgbClr val="FFC000"/>
                </a:solidFill>
              </a:rPr>
              <a:t>ንስቲተ</a:t>
            </a:r>
            <a:endParaRPr lang="en-CA" sz="2000" dirty="0" smtClean="0">
              <a:solidFill>
                <a:srgbClr val="FFC000"/>
              </a:solidFill>
            </a:endParaRPr>
          </a:p>
          <a:p>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ኢይሌልዮ</a:t>
            </a:r>
            <a:r>
              <a:rPr lang="en-CA" sz="2000" dirty="0" smtClean="0">
                <a:solidFill>
                  <a:srgbClr val="FFC000"/>
                </a:solidFill>
              </a:rPr>
              <a:t>።</a:t>
            </a:r>
            <a:endParaRPr lang="en-CA" sz="2000" dirty="0">
              <a:solidFill>
                <a:srgbClr val="FFC000"/>
              </a:solidFill>
            </a:endParaRPr>
          </a:p>
        </p:txBody>
      </p:sp>
    </p:spTree>
    <p:extLst>
      <p:ext uri="{BB962C8B-B14F-4D97-AF65-F5344CB8AC3E}">
        <p14:creationId xmlns:p14="http://schemas.microsoft.com/office/powerpoint/2010/main" val="1857954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4170340877"/>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44</a:t>
            </a:r>
            <a:r>
              <a:rPr lang="pt-BR" sz="1400" dirty="0">
                <a:solidFill>
                  <a:srgbClr val="FFC000"/>
                </a:solidFill>
              </a:rPr>
              <a:t>.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44.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smtClean="0">
                <a:solidFill>
                  <a:srgbClr val="FFC000"/>
                </a:solidFill>
              </a:rPr>
              <a:t>፵፬</a:t>
            </a:r>
            <a:r>
              <a:rPr lang="en-CA" sz="1400" dirty="0">
                <a:solidFill>
                  <a:srgbClr val="FFC000"/>
                </a:solidFill>
              </a:rPr>
              <a:t>. </a:t>
            </a:r>
            <a:r>
              <a:rPr lang="en-CA" sz="1400" dirty="0" smtClean="0">
                <a:solidFill>
                  <a:srgbClr val="FFC000"/>
                </a:solidFill>
              </a:rPr>
              <a:t>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2695764301"/>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6740307"/>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45</a:t>
            </a:r>
            <a:r>
              <a:rPr lang="pt-BR" sz="1400" dirty="0">
                <a:solidFill>
                  <a:srgbClr val="FFC000"/>
                </a:solidFill>
              </a:rPr>
              <a:t>. </a:t>
            </a:r>
            <a:r>
              <a:rPr lang="pt-BR" sz="4800" dirty="0"/>
              <a:t>ከምብሓድሽ ከኣ ንንጹሓት ሓዋርያትካ ኽትህቦም ኣብ ጽዋዕ፥ ወይኒ </a:t>
            </a:r>
            <a:endParaRPr lang="pt-BR" sz="4800" dirty="0" smtClean="0"/>
          </a:p>
          <a:p>
            <a:r>
              <a:rPr lang="pt-BR" sz="4800" dirty="0" smtClean="0"/>
              <a:t>ምስ </a:t>
            </a:r>
            <a:r>
              <a:rPr lang="pt-BR" sz="4800" dirty="0"/>
              <a:t>ማይ </a:t>
            </a:r>
            <a:r>
              <a:rPr lang="pt-BR" sz="4800" dirty="0" smtClean="0"/>
              <a:t>ሓወስካ</a:t>
            </a:r>
            <a:r>
              <a:rPr lang="pt-BR" sz="4800" dirty="0"/>
              <a:t>፥ </a:t>
            </a:r>
            <a:endParaRPr lang="en-CA" sz="4800" dirty="0"/>
          </a:p>
          <a:p>
            <a:r>
              <a:rPr lang="pt-BR" sz="1400" dirty="0">
                <a:solidFill>
                  <a:srgbClr val="FFC000"/>
                </a:solidFill>
              </a:rPr>
              <a:t>46. </a:t>
            </a:r>
            <a:r>
              <a:rPr lang="pt-BR" sz="4800" dirty="0"/>
              <a:t>ከምቲ ሽዑ ዝቐደስካዮ፥ ሕጂውን ነዚ</a:t>
            </a:r>
            <a:r>
              <a:rPr lang="pt-BR" sz="2000" dirty="0">
                <a:solidFill>
                  <a:srgbClr val="FFC000"/>
                </a:solidFill>
              </a:rPr>
              <a:t>(ምልክታ) </a:t>
            </a:r>
            <a:r>
              <a:rPr lang="pt-BR" sz="4800" dirty="0"/>
              <a:t>ጽዋዕ እዚ ቐድሶ</a:t>
            </a:r>
            <a:r>
              <a:rPr lang="pt-BR" sz="4800" dirty="0" smtClean="0"/>
              <a:t>። </a:t>
            </a:r>
            <a:r>
              <a:rPr lang="pt-BR" sz="2000" dirty="0" smtClean="0">
                <a:solidFill>
                  <a:srgbClr val="FFC000"/>
                </a:solidFill>
              </a:rPr>
              <a:t> </a:t>
            </a:r>
            <a:r>
              <a:rPr lang="pt-BR" sz="2000" dirty="0">
                <a:solidFill>
                  <a:srgbClr val="FFC000"/>
                </a:solidFill>
              </a:rPr>
              <a:t>3 ግዜ ኣብ ጽዋዕ </a:t>
            </a:r>
            <a:r>
              <a:rPr lang="pt-BR" sz="2000" dirty="0" smtClean="0">
                <a:solidFill>
                  <a:srgbClr val="FFC000"/>
                </a:solidFill>
              </a:rPr>
              <a:t>ይባርኽ</a:t>
            </a:r>
            <a:r>
              <a:rPr lang="pt-BR" sz="2000" dirty="0">
                <a:solidFill>
                  <a:srgbClr val="FFC000"/>
                </a:solidFill>
              </a:rPr>
              <a:t> </a:t>
            </a:r>
            <a:endParaRPr lang="en-CA" sz="2000" dirty="0">
              <a:solidFill>
                <a:srgbClr val="FFC000"/>
              </a:solidFill>
            </a:endParaRPr>
          </a:p>
        </p:txBody>
      </p:sp>
      <p:sp>
        <p:nvSpPr>
          <p:cNvPr id="20" name="Rectangle 19"/>
          <p:cNvSpPr/>
          <p:nvPr/>
        </p:nvSpPr>
        <p:spPr>
          <a:xfrm>
            <a:off x="8324167" y="126084"/>
            <a:ext cx="4109681" cy="5863144"/>
          </a:xfrm>
          <a:prstGeom prst="rect">
            <a:avLst/>
          </a:prstGeom>
        </p:spPr>
        <p:txBody>
          <a:bodyPr wrap="square">
            <a:spAutoFit/>
          </a:bodyPr>
          <a:lstStyle/>
          <a:p>
            <a:pPr marL="40639" marR="40639">
              <a:spcBef>
                <a:spcPts val="600"/>
              </a:spcBef>
              <a:buClr>
                <a:srgbClr val="000000"/>
              </a:buClr>
              <a:buFont typeface="Arial"/>
              <a:defRPr sz="2800"/>
            </a:pPr>
            <a:r>
              <a:rPr lang="en-US" sz="3300" b="1" dirty="0" smtClean="0">
                <a:solidFill>
                  <a:srgbClr val="FF0000"/>
                </a:solidFill>
              </a:rPr>
              <a:t>Priest:</a:t>
            </a:r>
            <a:r>
              <a:rPr lang="en-US" sz="3300" dirty="0" smtClean="0">
                <a:solidFill>
                  <a:srgbClr val="FF0000"/>
                </a:solidFill>
              </a:rPr>
              <a:t> </a:t>
            </a:r>
            <a:r>
              <a:rPr lang="en-US" sz="1400" i="1" dirty="0" smtClean="0">
                <a:solidFill>
                  <a:srgbClr val="FFC000"/>
                </a:solidFill>
                <a:latin typeface="Arial" charset="0"/>
              </a:rPr>
              <a:t>45</a:t>
            </a:r>
            <a:r>
              <a:rPr lang="en-US" altLang="en-US" sz="1400" i="1" dirty="0" smtClean="0">
                <a:solidFill>
                  <a:srgbClr val="FFC000"/>
                </a:solidFill>
                <a:latin typeface="Arial" charset="0"/>
              </a:rPr>
              <a:t>.</a:t>
            </a:r>
            <a:r>
              <a:rPr lang="en-US" altLang="en-US" sz="3300" dirty="0" smtClean="0">
                <a:latin typeface="Arial" charset="0"/>
              </a:rPr>
              <a:t>Thou </a:t>
            </a:r>
            <a:r>
              <a:rPr lang="en-US" altLang="en-US" sz="3300" dirty="0">
                <a:latin typeface="Arial" charset="0"/>
              </a:rPr>
              <a:t>also mixed the cup of</a:t>
            </a:r>
          </a:p>
          <a:p>
            <a:pPr marL="40639" marR="40639">
              <a:spcBef>
                <a:spcPts val="600"/>
              </a:spcBef>
              <a:buClr>
                <a:srgbClr val="000000"/>
              </a:buClr>
              <a:buFont typeface="Arial"/>
              <a:defRPr sz="2800"/>
            </a:pPr>
            <a:r>
              <a:rPr lang="en-US" altLang="en-US" sz="3300" dirty="0">
                <a:latin typeface="Arial" charset="0"/>
              </a:rPr>
              <a:t>wine with water to give to Thy pure</a:t>
            </a:r>
          </a:p>
          <a:p>
            <a:pPr marL="40639" marR="40639">
              <a:spcBef>
                <a:spcPts val="600"/>
              </a:spcBef>
              <a:buClr>
                <a:srgbClr val="000000"/>
              </a:buClr>
              <a:buFont typeface="Arial"/>
              <a:defRPr sz="2800"/>
            </a:pPr>
            <a:r>
              <a:rPr lang="en-US" altLang="en-US" sz="3300" dirty="0">
                <a:latin typeface="Arial" charset="0"/>
              </a:rPr>
              <a:t>disciples.</a:t>
            </a:r>
          </a:p>
          <a:p>
            <a:pPr marL="40639" marR="40639">
              <a:spcBef>
                <a:spcPts val="600"/>
              </a:spcBef>
              <a:buClr>
                <a:srgbClr val="000000"/>
              </a:buClr>
              <a:buFont typeface="Arial"/>
              <a:defRPr sz="2800"/>
            </a:pPr>
            <a:r>
              <a:rPr lang="en-US" altLang="en-US" sz="1400" dirty="0">
                <a:solidFill>
                  <a:srgbClr val="FFC000"/>
                </a:solidFill>
                <a:latin typeface="Arial" charset="0"/>
              </a:rPr>
              <a:t>46. </a:t>
            </a:r>
            <a:r>
              <a:rPr lang="en-US" altLang="en-US" sz="3300" dirty="0">
                <a:latin typeface="Arial" charset="0"/>
              </a:rPr>
              <a:t>O Thou Who sanctified at that </a:t>
            </a:r>
            <a:r>
              <a:rPr lang="en-US" altLang="en-US" sz="3300" dirty="0" smtClean="0">
                <a:latin typeface="Arial" charset="0"/>
              </a:rPr>
              <a:t>time, now </a:t>
            </a:r>
            <a:r>
              <a:rPr lang="en-US" altLang="en-US" sz="3300" dirty="0">
                <a:latin typeface="Arial" charset="0"/>
              </a:rPr>
              <a:t>sanctify this </a:t>
            </a:r>
            <a:r>
              <a:rPr lang="en-US" altLang="en-US" sz="2000" dirty="0">
                <a:solidFill>
                  <a:srgbClr val="FFC000"/>
                </a:solidFill>
                <a:latin typeface="Arial" charset="0"/>
              </a:rPr>
              <a:t>(Pointing) </a:t>
            </a:r>
            <a:r>
              <a:rPr lang="en-US" altLang="en-US" sz="3300" dirty="0">
                <a:latin typeface="Arial" charset="0"/>
              </a:rPr>
              <a:t>cup. </a:t>
            </a:r>
            <a:endParaRPr lang="en-US" altLang="en-US" sz="3300" dirty="0" smtClean="0">
              <a:latin typeface="Arial" charset="0"/>
            </a:endParaRPr>
          </a:p>
          <a:p>
            <a:pPr marL="40639" marR="40639">
              <a:spcBef>
                <a:spcPts val="600"/>
              </a:spcBef>
              <a:buClr>
                <a:srgbClr val="000000"/>
              </a:buClr>
              <a:buFont typeface="Arial"/>
              <a:defRPr sz="2800"/>
            </a:pPr>
            <a:endParaRPr lang="en-US" altLang="en-US" sz="3300" dirty="0">
              <a:solidFill>
                <a:srgbClr val="FFC000"/>
              </a:solidFill>
              <a:latin typeface="Arial" charset="0"/>
            </a:endParaRPr>
          </a:p>
          <a:p>
            <a:pPr marL="40639" marR="40639">
              <a:spcBef>
                <a:spcPts val="600"/>
              </a:spcBef>
              <a:buClr>
                <a:srgbClr val="000000"/>
              </a:buClr>
              <a:buFont typeface="Arial"/>
              <a:defRPr sz="2800"/>
            </a:pPr>
            <a:r>
              <a:rPr lang="en-US" altLang="en-US" sz="2000" dirty="0" smtClean="0">
                <a:solidFill>
                  <a:srgbClr val="FFC000"/>
                </a:solidFill>
                <a:latin typeface="Arial" charset="0"/>
              </a:rPr>
              <a:t>Benediction three times</a:t>
            </a:r>
            <a:endParaRPr lang="en-US" altLang="en-US" sz="2000" dirty="0">
              <a:solidFill>
                <a:srgbClr val="FFC000"/>
              </a:solidFill>
              <a:latin typeface="Arial" charset="0"/>
            </a:endParaRPr>
          </a:p>
        </p:txBody>
      </p:sp>
      <p:sp>
        <p:nvSpPr>
          <p:cNvPr id="2" name="Rectangle 1"/>
          <p:cNvSpPr/>
          <p:nvPr/>
        </p:nvSpPr>
        <p:spPr>
          <a:xfrm>
            <a:off x="-40602" y="-62079"/>
            <a:ext cx="4225381" cy="6740307"/>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smtClean="0">
                <a:latin typeface="Arial" charset="0"/>
              </a:rPr>
              <a:t> </a:t>
            </a:r>
            <a:r>
              <a:rPr lang="en-CA" sz="1400" dirty="0" smtClean="0">
                <a:solidFill>
                  <a:srgbClr val="FFC000"/>
                </a:solidFill>
              </a:rPr>
              <a:t>፵፭</a:t>
            </a:r>
            <a:r>
              <a:rPr lang="en-CA" sz="1400" dirty="0">
                <a:solidFill>
                  <a:srgbClr val="FFC000"/>
                </a:solidFill>
              </a:rPr>
              <a:t>. </a:t>
            </a:r>
            <a:r>
              <a:rPr lang="en-CA" sz="4800" dirty="0" err="1"/>
              <a:t>ወካዕበ</a:t>
            </a:r>
            <a:r>
              <a:rPr lang="en-CA" sz="4800" dirty="0"/>
              <a:t> </a:t>
            </a:r>
            <a:r>
              <a:rPr lang="en-CA" sz="4800" dirty="0" err="1"/>
              <a:t>ቶሳሕከ</a:t>
            </a:r>
            <a:r>
              <a:rPr lang="en-CA" sz="4800" dirty="0"/>
              <a:t> </a:t>
            </a:r>
            <a:r>
              <a:rPr lang="en-CA" sz="4800" dirty="0" err="1"/>
              <a:t>ጽዋዐ</a:t>
            </a:r>
            <a:r>
              <a:rPr lang="en-CA" sz="4800" dirty="0"/>
              <a:t> </a:t>
            </a:r>
            <a:endParaRPr lang="en-CA" sz="4800" dirty="0" smtClean="0"/>
          </a:p>
          <a:p>
            <a:r>
              <a:rPr lang="en-CA" sz="4800" dirty="0" err="1" smtClean="0"/>
              <a:t>ወይን</a:t>
            </a:r>
            <a:r>
              <a:rPr lang="en-CA" sz="4800" dirty="0" smtClean="0"/>
              <a:t> </a:t>
            </a:r>
            <a:r>
              <a:rPr lang="en-CA" sz="4800" dirty="0" err="1"/>
              <a:t>ምስለ</a:t>
            </a:r>
            <a:r>
              <a:rPr lang="en-CA" sz="4800" dirty="0"/>
              <a:t> </a:t>
            </a:r>
            <a:r>
              <a:rPr lang="en-CA" sz="4800" dirty="0" err="1"/>
              <a:t>ማይ</a:t>
            </a:r>
            <a:r>
              <a:rPr lang="en-CA" sz="4800" dirty="0"/>
              <a:t> </a:t>
            </a:r>
            <a:r>
              <a:rPr lang="en-CA" sz="4800" dirty="0" err="1"/>
              <a:t>ከመ</a:t>
            </a:r>
            <a:r>
              <a:rPr lang="en-CA" sz="4800" dirty="0"/>
              <a:t> </a:t>
            </a:r>
            <a:r>
              <a:rPr lang="en-CA" sz="4800" dirty="0" err="1"/>
              <a:t>ተሀቦሙ</a:t>
            </a:r>
            <a:r>
              <a:rPr lang="en-CA" sz="4800" dirty="0"/>
              <a:t> </a:t>
            </a:r>
            <a:r>
              <a:rPr lang="en-CA" sz="4800" dirty="0" err="1"/>
              <a:t>ለሐዋርያቲከ</a:t>
            </a:r>
            <a:r>
              <a:rPr lang="en-CA" sz="4800" dirty="0"/>
              <a:t> </a:t>
            </a:r>
            <a:r>
              <a:rPr lang="en-CA" sz="4800" dirty="0" err="1"/>
              <a:t>ንጹሓን</a:t>
            </a:r>
            <a:r>
              <a:rPr lang="en-CA" sz="4800" dirty="0"/>
              <a:t>።</a:t>
            </a:r>
          </a:p>
          <a:p>
            <a:r>
              <a:rPr lang="en-CA" sz="1400" dirty="0">
                <a:solidFill>
                  <a:srgbClr val="FFC000"/>
                </a:solidFill>
              </a:rPr>
              <a:t>፵፮. </a:t>
            </a:r>
            <a:r>
              <a:rPr lang="en-CA" sz="4800" dirty="0" err="1"/>
              <a:t>ዘአሜሃ</a:t>
            </a:r>
            <a:r>
              <a:rPr lang="en-CA" sz="4800" dirty="0"/>
              <a:t> </a:t>
            </a:r>
            <a:r>
              <a:rPr lang="en-CA" sz="4800" dirty="0" err="1"/>
              <a:t>ቀደስከ</a:t>
            </a:r>
            <a:r>
              <a:rPr lang="en-CA" sz="4800" dirty="0"/>
              <a:t>፥ </a:t>
            </a:r>
            <a:r>
              <a:rPr lang="en-CA" sz="4800" dirty="0" err="1"/>
              <a:t>ቀድሶ</a:t>
            </a:r>
            <a:r>
              <a:rPr lang="en-CA" sz="4800" dirty="0"/>
              <a:t> </a:t>
            </a:r>
            <a:r>
              <a:rPr lang="en-CA" sz="4800" dirty="0" err="1"/>
              <a:t>ይእዜኒ</a:t>
            </a:r>
            <a:r>
              <a:rPr lang="en-CA" sz="4800" dirty="0"/>
              <a:t> </a:t>
            </a:r>
            <a:r>
              <a:rPr lang="en-CA" sz="4800" dirty="0" err="1"/>
              <a:t>ለዝንቱ</a:t>
            </a:r>
            <a:r>
              <a:rPr lang="en-CA" sz="48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800" dirty="0" err="1"/>
              <a:t>ጽዋዕ</a:t>
            </a:r>
            <a:r>
              <a:rPr lang="en-CA" sz="4800" dirty="0"/>
              <a:t>። </a:t>
            </a:r>
            <a:r>
              <a:rPr lang="en-CA" sz="2000" dirty="0" smtClean="0">
                <a:solidFill>
                  <a:srgbClr val="FFC000"/>
                </a:solidFill>
              </a:rPr>
              <a:t> </a:t>
            </a:r>
            <a:r>
              <a:rPr lang="en-CA" sz="2000" dirty="0" err="1">
                <a:solidFill>
                  <a:srgbClr val="FFC000"/>
                </a:solidFill>
              </a:rPr>
              <a:t>ቡራኬ</a:t>
            </a:r>
            <a:r>
              <a:rPr lang="en-CA" sz="2000" dirty="0">
                <a:solidFill>
                  <a:srgbClr val="FFC000"/>
                </a:solidFill>
              </a:rPr>
              <a:t> ፫ተ </a:t>
            </a:r>
            <a:r>
              <a:rPr lang="en-CA" sz="2000" dirty="0" err="1" smtClean="0">
                <a:solidFill>
                  <a:srgbClr val="FFC000"/>
                </a:solidFill>
              </a:rPr>
              <a:t>ጊዜ</a:t>
            </a:r>
            <a:r>
              <a:rPr lang="en-CA" sz="2000" dirty="0">
                <a:solidFill>
                  <a:srgbClr val="FFC000"/>
                </a:solidFill>
              </a:rPr>
              <a:t> </a:t>
            </a:r>
          </a:p>
        </p:txBody>
      </p:sp>
    </p:spTree>
    <p:extLst>
      <p:ext uri="{BB962C8B-B14F-4D97-AF65-F5344CB8AC3E}">
        <p14:creationId xmlns:p14="http://schemas.microsoft.com/office/powerpoint/2010/main" val="625850029"/>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554833"/>
            <a:ext cx="4420158" cy="4401205"/>
          </a:xfrm>
          <a:prstGeom prst="rect">
            <a:avLst/>
          </a:prstGeom>
        </p:spPr>
        <p:txBody>
          <a:bodyPr wrap="square">
            <a:spAutoFit/>
          </a:bodyPr>
          <a:lstStyle/>
          <a:p>
            <a:r>
              <a:rPr lang="pt-BR" sz="1400" dirty="0" smtClean="0">
                <a:solidFill>
                  <a:srgbClr val="FFC000"/>
                </a:solidFill>
              </a:rPr>
              <a:t>47</a:t>
            </a:r>
            <a:r>
              <a:rPr lang="pt-BR" sz="1400" dirty="0">
                <a:solidFill>
                  <a:srgbClr val="FFC000"/>
                </a:solidFill>
              </a:rPr>
              <a:t>. </a:t>
            </a:r>
            <a:r>
              <a:rPr lang="pt-BR" sz="4800" dirty="0"/>
              <a:t>ከምቲ ሽዑ ዝሃብካ ሎሚውን ነዚ ጽዋዕ እዚ ለዊጥካ ሃበና</a:t>
            </a:r>
            <a:r>
              <a:rPr lang="pt-BR" sz="4800" dirty="0" smtClean="0"/>
              <a:t>።</a:t>
            </a:r>
          </a:p>
          <a:p>
            <a:endParaRPr lang="pt-BR" sz="4800" dirty="0"/>
          </a:p>
          <a:p>
            <a:pPr algn="ctr"/>
            <a:endParaRPr lang="en-CA" sz="4800" dirty="0" smtClean="0"/>
          </a:p>
          <a:p>
            <a:pPr algn="ctr"/>
            <a:r>
              <a:rPr lang="pt-BR" sz="2000" dirty="0" smtClean="0">
                <a:solidFill>
                  <a:srgbClr val="FFC000"/>
                </a:solidFill>
              </a:rPr>
              <a:t>ነቲ </a:t>
            </a:r>
            <a:r>
              <a:rPr lang="pt-BR" sz="2000" dirty="0">
                <a:solidFill>
                  <a:srgbClr val="FFC000"/>
                </a:solidFill>
              </a:rPr>
              <a:t>ጽዋዕ፥ </a:t>
            </a:r>
            <a:endParaRPr lang="pt-BR" sz="2000" dirty="0" smtClean="0">
              <a:solidFill>
                <a:srgbClr val="FFC000"/>
              </a:solidFill>
            </a:endParaRPr>
          </a:p>
          <a:p>
            <a:pPr algn="ctr"/>
            <a:r>
              <a:rPr lang="pt-BR" sz="2000" dirty="0" smtClean="0">
                <a:solidFill>
                  <a:srgbClr val="FFC000"/>
                </a:solidFill>
              </a:rPr>
              <a:t>ብየማናይ </a:t>
            </a:r>
            <a:r>
              <a:rPr lang="pt-BR" sz="2000" dirty="0">
                <a:solidFill>
                  <a:srgbClr val="FFC000"/>
                </a:solidFill>
              </a:rPr>
              <a:t>ኢዱ ብትእምርተ መስቀል ይነቕንቆ</a:t>
            </a:r>
            <a:r>
              <a:rPr lang="pt-BR" sz="2000" dirty="0" smtClean="0">
                <a:solidFill>
                  <a:srgbClr val="FFC000"/>
                </a:solidFill>
              </a:rPr>
              <a:t>።</a:t>
            </a:r>
            <a:endParaRPr lang="en-CA" sz="2000" dirty="0">
              <a:solidFill>
                <a:srgbClr val="FFC000"/>
              </a:solidFill>
            </a:endParaRPr>
          </a:p>
        </p:txBody>
      </p:sp>
      <p:sp>
        <p:nvSpPr>
          <p:cNvPr id="20" name="Rectangle 19"/>
          <p:cNvSpPr/>
          <p:nvPr/>
        </p:nvSpPr>
        <p:spPr>
          <a:xfrm>
            <a:off x="8299454" y="554833"/>
            <a:ext cx="4109681" cy="4785926"/>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smtClean="0">
                <a:solidFill>
                  <a:srgbClr val="FFC000"/>
                </a:solidFill>
                <a:latin typeface="Arial" charset="0"/>
              </a:rPr>
              <a:t>47</a:t>
            </a:r>
            <a:r>
              <a:rPr lang="en-US" altLang="en-US" sz="1400" dirty="0">
                <a:solidFill>
                  <a:srgbClr val="FFC000"/>
                </a:solidFill>
                <a:latin typeface="Arial" charset="0"/>
              </a:rPr>
              <a:t>. </a:t>
            </a:r>
            <a:r>
              <a:rPr lang="en-US" altLang="en-US" sz="3300" dirty="0">
                <a:latin typeface="Arial" charset="0"/>
              </a:rPr>
              <a:t>O Thou Who did grant at that time,</a:t>
            </a:r>
          </a:p>
          <a:p>
            <a:pPr marL="40639" marR="40639">
              <a:spcBef>
                <a:spcPts val="600"/>
              </a:spcBef>
              <a:buClr>
                <a:srgbClr val="000000"/>
              </a:buClr>
              <a:buFont typeface="Arial"/>
              <a:defRPr sz="2800"/>
            </a:pPr>
            <a:r>
              <a:rPr lang="en-US" altLang="en-US" sz="3300" dirty="0">
                <a:latin typeface="Arial" charset="0"/>
              </a:rPr>
              <a:t>now grant this cup. </a:t>
            </a:r>
            <a:endParaRPr lang="en-US" altLang="en-US" sz="3300" dirty="0" smtClean="0">
              <a:latin typeface="Arial" charset="0"/>
            </a:endParaRPr>
          </a:p>
          <a:p>
            <a:pPr marL="40639" marR="40639">
              <a:spcBef>
                <a:spcPts val="600"/>
              </a:spcBef>
              <a:buClr>
                <a:srgbClr val="000000"/>
              </a:buClr>
              <a:buFont typeface="Arial"/>
              <a:defRPr sz="2800"/>
            </a:pPr>
            <a:endParaRPr lang="en-US" altLang="en-US" sz="3300" dirty="0" smtClean="0">
              <a:latin typeface="Arial" charset="0"/>
            </a:endParaRPr>
          </a:p>
          <a:p>
            <a:pPr marL="40639" marR="40639">
              <a:spcBef>
                <a:spcPts val="600"/>
              </a:spcBef>
              <a:buClr>
                <a:srgbClr val="000000"/>
              </a:buClr>
              <a:buFont typeface="Arial"/>
              <a:defRPr sz="2800"/>
            </a:pPr>
            <a:endParaRPr lang="en-US" altLang="en-US" sz="3300" dirty="0">
              <a:latin typeface="Arial" charset="0"/>
            </a:endParaRPr>
          </a:p>
          <a:p>
            <a:pPr marL="40639" marR="40639" algn="ctr">
              <a:spcBef>
                <a:spcPts val="600"/>
              </a:spcBef>
              <a:buClr>
                <a:srgbClr val="000000"/>
              </a:buClr>
              <a:buFont typeface="Arial"/>
              <a:defRPr sz="2800"/>
            </a:pPr>
            <a:endParaRPr lang="en-US" altLang="en-US" sz="2000" dirty="0" smtClean="0">
              <a:solidFill>
                <a:srgbClr val="FFC000"/>
              </a:solidFill>
              <a:latin typeface="Arial" charset="0"/>
            </a:endParaRPr>
          </a:p>
          <a:p>
            <a:pPr marL="40639" marR="40639" algn="ctr">
              <a:spcBef>
                <a:spcPts val="600"/>
              </a:spcBef>
              <a:buClr>
                <a:srgbClr val="000000"/>
              </a:buClr>
              <a:buFont typeface="Arial"/>
              <a:defRPr sz="2800"/>
            </a:pPr>
            <a:endParaRPr lang="en-US" altLang="en-US" sz="2000" dirty="0">
              <a:solidFill>
                <a:srgbClr val="FFC000"/>
              </a:solidFill>
              <a:latin typeface="Arial" charset="0"/>
            </a:endParaRPr>
          </a:p>
          <a:p>
            <a:pPr marL="40639" marR="40639" algn="ctr">
              <a:spcBef>
                <a:spcPts val="600"/>
              </a:spcBef>
              <a:buClr>
                <a:srgbClr val="000000"/>
              </a:buClr>
              <a:buFont typeface="Arial"/>
              <a:defRPr sz="2800"/>
            </a:pPr>
            <a:r>
              <a:rPr lang="en-US" altLang="en-US" sz="2000" dirty="0" smtClean="0">
                <a:solidFill>
                  <a:srgbClr val="FFC000"/>
                </a:solidFill>
                <a:latin typeface="Arial" charset="0"/>
              </a:rPr>
              <a:t>He </a:t>
            </a:r>
            <a:r>
              <a:rPr lang="en-US" altLang="en-US" sz="2000" dirty="0">
                <a:solidFill>
                  <a:srgbClr val="FFC000"/>
                </a:solidFill>
                <a:latin typeface="Arial" charset="0"/>
              </a:rPr>
              <a:t>shall then move </a:t>
            </a:r>
            <a:r>
              <a:rPr lang="en-US" altLang="en-US" sz="2000" dirty="0" smtClean="0">
                <a:solidFill>
                  <a:srgbClr val="FFC000"/>
                </a:solidFill>
                <a:latin typeface="Arial" charset="0"/>
              </a:rPr>
              <a:t>the cup</a:t>
            </a:r>
          </a:p>
          <a:p>
            <a:pPr marL="40639" marR="40639" algn="ctr">
              <a:spcBef>
                <a:spcPts val="600"/>
              </a:spcBef>
              <a:buClr>
                <a:srgbClr val="000000"/>
              </a:buClr>
              <a:buFont typeface="Arial"/>
              <a:defRPr sz="2800"/>
            </a:pPr>
            <a:r>
              <a:rPr lang="en-US" altLang="en-US" sz="2000" dirty="0" smtClean="0">
                <a:solidFill>
                  <a:srgbClr val="FFC000"/>
                </a:solidFill>
                <a:latin typeface="Arial" charset="0"/>
              </a:rPr>
              <a:t> </a:t>
            </a:r>
            <a:r>
              <a:rPr lang="en-US" altLang="en-US" sz="2000" dirty="0">
                <a:solidFill>
                  <a:srgbClr val="FFC000"/>
                </a:solidFill>
                <a:latin typeface="Arial" charset="0"/>
              </a:rPr>
              <a:t>with his right hand in </a:t>
            </a:r>
            <a:r>
              <a:rPr lang="en-US" altLang="en-US" sz="2000" dirty="0" smtClean="0">
                <a:solidFill>
                  <a:srgbClr val="FFC000"/>
                </a:solidFill>
                <a:latin typeface="Arial" charset="0"/>
              </a:rPr>
              <a:t>the</a:t>
            </a:r>
          </a:p>
          <a:p>
            <a:pPr marL="40639" marR="40639" algn="ctr">
              <a:spcBef>
                <a:spcPts val="600"/>
              </a:spcBef>
              <a:buClr>
                <a:srgbClr val="000000"/>
              </a:buClr>
              <a:buFont typeface="Arial"/>
              <a:defRPr sz="2800"/>
            </a:pPr>
            <a:r>
              <a:rPr lang="en-US" altLang="en-US" sz="2000" dirty="0" smtClean="0">
                <a:solidFill>
                  <a:srgbClr val="FFC000"/>
                </a:solidFill>
                <a:latin typeface="Arial" charset="0"/>
              </a:rPr>
              <a:t> </a:t>
            </a:r>
            <a:r>
              <a:rPr lang="en-US" altLang="en-US" sz="2000" dirty="0">
                <a:solidFill>
                  <a:srgbClr val="FFC000"/>
                </a:solidFill>
                <a:latin typeface="Arial" charset="0"/>
              </a:rPr>
              <a:t>sign of </a:t>
            </a:r>
            <a:r>
              <a:rPr lang="en-US" altLang="en-US" sz="2000" dirty="0" smtClean="0">
                <a:solidFill>
                  <a:srgbClr val="FFC000"/>
                </a:solidFill>
                <a:latin typeface="Arial" charset="0"/>
              </a:rPr>
              <a:t>the cross.</a:t>
            </a:r>
            <a:endParaRPr lang="en-US" altLang="en-US" sz="2000" dirty="0">
              <a:solidFill>
                <a:srgbClr val="FFC000"/>
              </a:solidFill>
              <a:latin typeface="Arial" charset="0"/>
            </a:endParaRPr>
          </a:p>
        </p:txBody>
      </p:sp>
      <p:sp>
        <p:nvSpPr>
          <p:cNvPr id="2" name="Rectangle 1"/>
          <p:cNvSpPr/>
          <p:nvPr/>
        </p:nvSpPr>
        <p:spPr>
          <a:xfrm>
            <a:off x="110903" y="475131"/>
            <a:ext cx="4225381" cy="4832092"/>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800" dirty="0" err="1"/>
              <a:t>ዘአሜሃ</a:t>
            </a:r>
            <a:r>
              <a:rPr lang="en-CA" sz="4800" dirty="0"/>
              <a:t> </a:t>
            </a:r>
            <a:r>
              <a:rPr lang="en-CA" sz="4800" dirty="0" err="1"/>
              <a:t>መጦከ</a:t>
            </a:r>
            <a:r>
              <a:rPr lang="en-CA" sz="4800" dirty="0"/>
              <a:t>፥ </a:t>
            </a:r>
            <a:r>
              <a:rPr lang="en-CA" sz="4800" dirty="0" err="1"/>
              <a:t>ወጥዎ</a:t>
            </a:r>
            <a:r>
              <a:rPr lang="en-CA" sz="4800" dirty="0"/>
              <a:t> </a:t>
            </a:r>
            <a:r>
              <a:rPr lang="en-CA" sz="4800" dirty="0" err="1"/>
              <a:t>ይእዜኒ</a:t>
            </a:r>
            <a:r>
              <a:rPr lang="en-CA" sz="4800" dirty="0"/>
              <a:t> </a:t>
            </a:r>
            <a:r>
              <a:rPr lang="en-CA" sz="4800" dirty="0" err="1"/>
              <a:t>ለዝንቱ</a:t>
            </a:r>
            <a:r>
              <a:rPr lang="en-CA" sz="4800" dirty="0"/>
              <a:t> </a:t>
            </a:r>
            <a:r>
              <a:rPr lang="en-CA" sz="4800" dirty="0" err="1"/>
              <a:t>ጽዋዕ</a:t>
            </a:r>
            <a:r>
              <a:rPr lang="en-CA" sz="4800" dirty="0" smtClean="0"/>
              <a:t>።</a:t>
            </a:r>
          </a:p>
          <a:p>
            <a:endParaRPr lang="en-CA" sz="4800" dirty="0"/>
          </a:p>
          <a:p>
            <a:r>
              <a:rPr lang="en-CA" sz="4800" dirty="0" smtClean="0"/>
              <a:t> </a:t>
            </a:r>
          </a:p>
          <a:p>
            <a:pPr algn="ctr"/>
            <a:r>
              <a:rPr lang="en-CA" sz="4800" dirty="0" smtClean="0"/>
              <a:t> </a:t>
            </a:r>
            <a:r>
              <a:rPr lang="en-CA" sz="2000" dirty="0" err="1">
                <a:solidFill>
                  <a:srgbClr val="FFC000"/>
                </a:solidFill>
              </a:rPr>
              <a:t>ወይነክንኮ</a:t>
            </a:r>
            <a:r>
              <a:rPr lang="en-CA" sz="2000" dirty="0">
                <a:solidFill>
                  <a:srgbClr val="FFC000"/>
                </a:solidFill>
              </a:rPr>
              <a:t> </a:t>
            </a:r>
            <a:r>
              <a:rPr lang="en-CA" sz="2000" dirty="0" err="1">
                <a:solidFill>
                  <a:srgbClr val="FFC000"/>
                </a:solidFill>
              </a:rPr>
              <a:t>ለጽዋዕ</a:t>
            </a:r>
            <a:r>
              <a:rPr lang="en-CA" sz="2000" dirty="0">
                <a:solidFill>
                  <a:srgbClr val="FFC000"/>
                </a:solidFill>
              </a:rPr>
              <a:t> </a:t>
            </a:r>
            <a:endParaRPr lang="en-CA" sz="2000" dirty="0" smtClean="0">
              <a:solidFill>
                <a:srgbClr val="FFC000"/>
              </a:solidFill>
            </a:endParaRPr>
          </a:p>
          <a:p>
            <a:pPr algn="ctr"/>
            <a:r>
              <a:rPr lang="en-CA" sz="2000" dirty="0" err="1" smtClean="0">
                <a:solidFill>
                  <a:srgbClr val="FFC000"/>
                </a:solidFill>
              </a:rPr>
              <a:t>በትእምርተ</a:t>
            </a:r>
            <a:r>
              <a:rPr lang="en-CA" sz="2000" dirty="0" smtClean="0">
                <a:solidFill>
                  <a:srgbClr val="FFC000"/>
                </a:solidFill>
              </a:rPr>
              <a:t> </a:t>
            </a:r>
            <a:r>
              <a:rPr lang="en-CA" sz="2000" dirty="0" err="1" smtClean="0">
                <a:solidFill>
                  <a:srgbClr val="FFC000"/>
                </a:solidFill>
              </a:rPr>
              <a:t>መስቀል</a:t>
            </a:r>
            <a:r>
              <a:rPr lang="en-CA" sz="2000" dirty="0" smtClean="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smtClean="0">
                <a:solidFill>
                  <a:srgbClr val="FFC000"/>
                </a:solidFill>
              </a:rPr>
              <a:t>ዘየማን</a:t>
            </a:r>
            <a:endParaRPr lang="en-CA" sz="2000" dirty="0">
              <a:solidFill>
                <a:srgbClr val="FFC000"/>
              </a:solidFill>
            </a:endParaRPr>
          </a:p>
        </p:txBody>
      </p:sp>
    </p:spTree>
    <p:extLst>
      <p:ext uri="{BB962C8B-B14F-4D97-AF65-F5344CB8AC3E}">
        <p14:creationId xmlns:p14="http://schemas.microsoft.com/office/powerpoint/2010/main" val="1871270882"/>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smtClean="0">
                <a:solidFill>
                  <a:srgbClr val="FFC000"/>
                </a:solidFill>
              </a:rPr>
              <a:t>48.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smtClean="0">
                <a:solidFill>
                  <a:srgbClr val="FFC000"/>
                </a:solidFill>
                <a:latin typeface="Arial" charset="0"/>
              </a:rPr>
              <a:t>48.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a:solidFill>
                  <a:srgbClr val="FFC000"/>
                </a:solidFill>
              </a:rPr>
              <a:t>፵፰. </a:t>
            </a:r>
            <a:r>
              <a:rPr lang="en-CA" sz="1400" dirty="0" smtClean="0">
                <a:solidFill>
                  <a:srgbClr val="FFC000"/>
                </a:solidFill>
              </a:rPr>
              <a:t>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1173822320"/>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66480"/>
            <a:ext cx="4166510" cy="6309420"/>
          </a:xfrm>
          <a:prstGeom prst="rect">
            <a:avLst/>
          </a:prstGeom>
        </p:spPr>
        <p:txBody>
          <a:bodyPr wrap="square">
            <a:spAutoFit/>
          </a:bodyPr>
          <a:lstStyle/>
          <a:p>
            <a:pPr lvl="0" fontAlgn="base">
              <a:spcBef>
                <a:spcPct val="20000"/>
              </a:spcBef>
              <a:spcAft>
                <a:spcPct val="0"/>
              </a:spcAft>
            </a:pPr>
            <a:r>
              <a:rPr lang="en-US" sz="4800" b="1" dirty="0" err="1">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a:t>
            </a:r>
            <a:r>
              <a:rPr lang="nb-NO" sz="4800" dirty="0">
                <a:latin typeface="GeezTypeNet"/>
                <a:ea typeface="GeezTypeNet"/>
                <a:cs typeface="GeezTypeNet"/>
                <a:sym typeface="GeezTypeNet"/>
              </a:rPr>
              <a:t> </a:t>
            </a:r>
            <a:r>
              <a:rPr lang="pt-BR" sz="1400" dirty="0" smtClean="0">
                <a:solidFill>
                  <a:srgbClr val="FFC000"/>
                </a:solidFill>
              </a:rPr>
              <a:t>49</a:t>
            </a:r>
            <a:r>
              <a:rPr lang="pt-BR" sz="1400" dirty="0">
                <a:solidFill>
                  <a:srgbClr val="FFC000"/>
                </a:solidFill>
              </a:rPr>
              <a:t>. </a:t>
            </a:r>
            <a:r>
              <a:rPr lang="pt-BR" sz="4800" dirty="0"/>
              <a:t>ከምቲ ሽዑ ሓደ ዝገበርካዮ፥ ሎሚውን ነዚ ኅብስቲ እዚ ምስ እዚ</a:t>
            </a:r>
            <a:r>
              <a:rPr lang="pt-BR" sz="2000" dirty="0">
                <a:solidFill>
                  <a:srgbClr val="FFC000"/>
                </a:solidFill>
              </a:rPr>
              <a:t>(ምልክታ) </a:t>
            </a:r>
            <a:r>
              <a:rPr lang="pt-BR" sz="4800" dirty="0"/>
              <a:t>ጽዋዕ እዚ ሥጋኻን ደምካን ሓደ ኪኸውን ግበሮ።  </a:t>
            </a:r>
            <a:endParaRPr lang="en-CA" sz="4800" dirty="0"/>
          </a:p>
          <a:p>
            <a:r>
              <a:rPr lang="pt-BR" sz="2000" dirty="0" smtClean="0">
                <a:solidFill>
                  <a:srgbClr val="FFC000"/>
                </a:solidFill>
              </a:rPr>
              <a:t> </a:t>
            </a:r>
            <a:r>
              <a:rPr lang="pt-BR" sz="2000" dirty="0">
                <a:solidFill>
                  <a:srgbClr val="FFC000"/>
                </a:solidFill>
              </a:rPr>
              <a:t>ኣብዚ ኣጻብዑ ብደም ጠሚዑ ንሥጋ </a:t>
            </a:r>
            <a:r>
              <a:rPr lang="pt-BR" sz="2000" dirty="0" smtClean="0">
                <a:solidFill>
                  <a:srgbClr val="FFC000"/>
                </a:solidFill>
              </a:rPr>
              <a:t>ይቕባእ</a:t>
            </a:r>
            <a:endParaRPr lang="en-CA" sz="2000" dirty="0">
              <a:solidFill>
                <a:srgbClr val="FFC000"/>
              </a:solidFill>
            </a:endParaRPr>
          </a:p>
        </p:txBody>
      </p:sp>
      <p:sp>
        <p:nvSpPr>
          <p:cNvPr id="20" name="Rectangle 19"/>
          <p:cNvSpPr/>
          <p:nvPr/>
        </p:nvSpPr>
        <p:spPr>
          <a:xfrm>
            <a:off x="8014510" y="85264"/>
            <a:ext cx="4306143" cy="6109365"/>
          </a:xfrm>
          <a:prstGeom prst="rect">
            <a:avLst/>
          </a:prstGeom>
        </p:spPr>
        <p:txBody>
          <a:bodyPr wrap="square">
            <a:spAutoFit/>
          </a:bodyPr>
          <a:lstStyle/>
          <a:p>
            <a:pPr marL="40639" marR="40639">
              <a:spcBef>
                <a:spcPts val="600"/>
              </a:spcBef>
              <a:buClr>
                <a:srgbClr val="004DD6"/>
              </a:buClr>
              <a:buFont typeface="Arial"/>
              <a:defRPr sz="2800"/>
            </a:pPr>
            <a:r>
              <a:rPr lang="en-US" sz="4200" b="1" dirty="0">
                <a:solidFill>
                  <a:srgbClr val="FF0000"/>
                </a:solidFill>
              </a:rPr>
              <a:t>Priest</a:t>
            </a:r>
            <a:r>
              <a:rPr lang="en-US" sz="4200" b="1" dirty="0" smtClean="0">
                <a:solidFill>
                  <a:srgbClr val="FF0000"/>
                </a:solidFill>
              </a:rPr>
              <a:t>:</a:t>
            </a:r>
            <a:r>
              <a:rPr lang="en-US" sz="4200" dirty="0" smtClean="0">
                <a:solidFill>
                  <a:srgbClr val="FF0000"/>
                </a:solidFill>
              </a:rPr>
              <a:t> </a:t>
            </a:r>
            <a:r>
              <a:rPr lang="en-US" sz="1400" dirty="0">
                <a:solidFill>
                  <a:srgbClr val="FFC000"/>
                </a:solidFill>
              </a:rPr>
              <a:t>49. </a:t>
            </a:r>
            <a:r>
              <a:rPr lang="en-US" sz="4200" dirty="0" smtClean="0"/>
              <a:t>O </a:t>
            </a:r>
            <a:r>
              <a:rPr lang="en-US" sz="4200" dirty="0"/>
              <a:t>Thou Who did unite at</a:t>
            </a:r>
          </a:p>
          <a:p>
            <a:pPr marL="40639" marR="40639">
              <a:spcBef>
                <a:spcPts val="600"/>
              </a:spcBef>
              <a:buClr>
                <a:srgbClr val="004DD6"/>
              </a:buClr>
              <a:buFont typeface="Arial"/>
              <a:defRPr sz="2800"/>
            </a:pPr>
            <a:r>
              <a:rPr lang="en-US" sz="4200" dirty="0"/>
              <a:t>that time, now unite this bread with </a:t>
            </a:r>
            <a:r>
              <a:rPr lang="en-US" sz="4200" dirty="0" smtClean="0"/>
              <a:t>this </a:t>
            </a:r>
            <a:r>
              <a:rPr lang="en-US" sz="2000" dirty="0" smtClean="0">
                <a:solidFill>
                  <a:srgbClr val="FFC000"/>
                </a:solidFill>
              </a:rPr>
              <a:t>(pointing</a:t>
            </a:r>
            <a:r>
              <a:rPr lang="en-US" sz="2000" dirty="0">
                <a:solidFill>
                  <a:srgbClr val="FFC000"/>
                </a:solidFill>
              </a:rPr>
              <a:t>) </a:t>
            </a:r>
            <a:r>
              <a:rPr lang="en-US" sz="4200" dirty="0"/>
              <a:t>cup to be Thy body and </a:t>
            </a:r>
            <a:r>
              <a:rPr lang="en-US" sz="4200" dirty="0" smtClean="0"/>
              <a:t>Thy blood</a:t>
            </a:r>
            <a:r>
              <a:rPr lang="en-US" sz="4200" dirty="0"/>
              <a:t>. </a:t>
            </a:r>
            <a:endParaRPr lang="en-US" sz="4200" dirty="0" smtClean="0"/>
          </a:p>
          <a:p>
            <a:pPr marL="40639" marR="40639">
              <a:spcBef>
                <a:spcPts val="600"/>
              </a:spcBef>
              <a:buClr>
                <a:srgbClr val="004DD6"/>
              </a:buClr>
              <a:buFont typeface="Arial"/>
              <a:defRPr sz="2800"/>
            </a:pPr>
            <a:endParaRPr lang="en-US" sz="4200" dirty="0" smtClean="0"/>
          </a:p>
          <a:p>
            <a:pPr marL="40639" marR="40639">
              <a:spcBef>
                <a:spcPts val="600"/>
              </a:spcBef>
              <a:buClr>
                <a:srgbClr val="004DD6"/>
              </a:buClr>
              <a:buFont typeface="Arial"/>
              <a:defRPr sz="2800"/>
            </a:pPr>
            <a:r>
              <a:rPr lang="en-US" sz="2000" dirty="0" smtClean="0">
                <a:solidFill>
                  <a:srgbClr val="FFC000"/>
                </a:solidFill>
              </a:rPr>
              <a:t>At </a:t>
            </a:r>
            <a:r>
              <a:rPr lang="en-US" sz="2000" dirty="0">
                <a:solidFill>
                  <a:srgbClr val="FFC000"/>
                </a:solidFill>
              </a:rPr>
              <a:t>this time he shall dip his </a:t>
            </a:r>
            <a:r>
              <a:rPr lang="en-US" sz="2000" dirty="0" smtClean="0">
                <a:solidFill>
                  <a:srgbClr val="FFC000"/>
                </a:solidFill>
              </a:rPr>
              <a:t>finger into </a:t>
            </a:r>
            <a:r>
              <a:rPr lang="en-US" sz="2000" dirty="0">
                <a:solidFill>
                  <a:srgbClr val="FFC000"/>
                </a:solidFill>
              </a:rPr>
              <a:t>the blood and sign the </a:t>
            </a:r>
            <a:r>
              <a:rPr lang="en-US" sz="2000" dirty="0" smtClean="0">
                <a:solidFill>
                  <a:srgbClr val="FFC000"/>
                </a:solidFill>
              </a:rPr>
              <a:t>Body.</a:t>
            </a:r>
            <a:endParaRPr lang="en-US" sz="2000" dirty="0">
              <a:solidFill>
                <a:srgbClr val="FFC000"/>
              </a:solidFill>
            </a:endParaRPr>
          </a:p>
        </p:txBody>
      </p:sp>
      <p:sp>
        <p:nvSpPr>
          <p:cNvPr id="2" name="Rectangle 1"/>
          <p:cNvSpPr/>
          <p:nvPr/>
        </p:nvSpPr>
        <p:spPr>
          <a:xfrm>
            <a:off x="29738" y="77296"/>
            <a:ext cx="4177636" cy="6017032"/>
          </a:xfrm>
          <a:prstGeom prst="rect">
            <a:avLst/>
          </a:prstGeom>
        </p:spPr>
        <p:txBody>
          <a:bodyPr wrap="square">
            <a:spAutoFit/>
          </a:bodyPr>
          <a:lstStyle/>
          <a:p>
            <a:pPr marL="40639" marR="40639">
              <a:spcBef>
                <a:spcPts val="600"/>
              </a:spcBef>
              <a:buClr>
                <a:srgbClr val="FF2600"/>
              </a:buClr>
              <a:buFont typeface="GeezTypeNet"/>
              <a:defRPr sz="2800"/>
            </a:pPr>
            <a:r>
              <a:rPr lang="en-US" sz="4800" b="1" dirty="0" err="1" smtClean="0">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 </a:t>
            </a:r>
            <a:r>
              <a:rPr lang="en-CA" sz="1400" dirty="0" smtClean="0">
                <a:solidFill>
                  <a:srgbClr val="FFC000"/>
                </a:solidFill>
              </a:rPr>
              <a:t>፵፱</a:t>
            </a:r>
            <a:r>
              <a:rPr lang="en-CA" sz="1400" dirty="0">
                <a:solidFill>
                  <a:srgbClr val="FFC000"/>
                </a:solidFill>
              </a:rPr>
              <a:t>. </a:t>
            </a:r>
            <a:r>
              <a:rPr lang="en-CA" sz="4800" dirty="0" err="1"/>
              <a:t>ዘአሜሃ</a:t>
            </a:r>
            <a:r>
              <a:rPr lang="en-CA" sz="4800" dirty="0"/>
              <a:t> </a:t>
            </a:r>
            <a:r>
              <a:rPr lang="en-CA" sz="4800" dirty="0" err="1"/>
              <a:t>ደመርከ</a:t>
            </a:r>
            <a:r>
              <a:rPr lang="en-CA" sz="4800" dirty="0"/>
              <a:t>፥ </a:t>
            </a:r>
            <a:r>
              <a:rPr lang="en-CA" sz="4800" dirty="0" err="1"/>
              <a:t>ደምሮ</a:t>
            </a:r>
            <a:r>
              <a:rPr lang="en-CA" sz="4800" dirty="0"/>
              <a:t> </a:t>
            </a:r>
            <a:r>
              <a:rPr lang="en-CA" sz="4800" dirty="0" err="1"/>
              <a:t>ይእዜኒ</a:t>
            </a:r>
            <a:r>
              <a:rPr lang="en-CA" sz="4800" dirty="0"/>
              <a:t> </a:t>
            </a:r>
            <a:r>
              <a:rPr lang="en-CA" sz="4800" dirty="0" err="1"/>
              <a:t>ለዝንቱ</a:t>
            </a:r>
            <a:r>
              <a:rPr lang="en-CA" sz="4800" dirty="0"/>
              <a:t> </a:t>
            </a:r>
            <a:r>
              <a:rPr lang="en-CA" sz="4800" dirty="0" err="1"/>
              <a:t>ኅብስት</a:t>
            </a:r>
            <a:r>
              <a:rPr lang="en-CA" sz="4800" dirty="0"/>
              <a:t> </a:t>
            </a:r>
            <a:r>
              <a:rPr lang="en-CA" sz="4800" dirty="0" err="1"/>
              <a:t>ምስለ</a:t>
            </a:r>
            <a:r>
              <a:rPr lang="en-CA" sz="4800" dirty="0"/>
              <a:t> </a:t>
            </a:r>
            <a:r>
              <a:rPr lang="en-CA" sz="4800" dirty="0" err="1"/>
              <a:t>ዝንቱ</a:t>
            </a:r>
            <a:r>
              <a:rPr lang="en-CA" sz="48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800" dirty="0" err="1"/>
              <a:t>ጽዋዕ</a:t>
            </a:r>
            <a:r>
              <a:rPr lang="en-CA" sz="4800" dirty="0"/>
              <a:t> </a:t>
            </a:r>
            <a:r>
              <a:rPr lang="en-CA" sz="4800" dirty="0" err="1"/>
              <a:t>ይኩን</a:t>
            </a:r>
            <a:r>
              <a:rPr lang="en-CA" sz="4800" dirty="0"/>
              <a:t> </a:t>
            </a:r>
            <a:r>
              <a:rPr lang="en-CA" sz="4800" dirty="0" err="1"/>
              <a:t>ሥጋከ</a:t>
            </a:r>
            <a:r>
              <a:rPr lang="en-CA" sz="4800" dirty="0"/>
              <a:t> </a:t>
            </a:r>
            <a:r>
              <a:rPr lang="en-CA" sz="4800" dirty="0" err="1" smtClean="0"/>
              <a:t>ወደመከ</a:t>
            </a:r>
            <a:r>
              <a:rPr lang="en-CA" sz="4800" dirty="0" smtClean="0"/>
              <a:t>።</a:t>
            </a:r>
          </a:p>
          <a:p>
            <a:pPr marL="40639" marR="40639">
              <a:spcBef>
                <a:spcPts val="600"/>
              </a:spcBef>
              <a:buClr>
                <a:srgbClr val="FF2600"/>
              </a:buClr>
              <a:buFont typeface="GeezTypeNet"/>
              <a:defRPr sz="2800"/>
            </a:pPr>
            <a:endParaRPr lang="en-CA" sz="4800" dirty="0"/>
          </a:p>
          <a:p>
            <a:r>
              <a:rPr lang="en-CA" sz="4400" dirty="0"/>
              <a:t> </a:t>
            </a:r>
            <a:r>
              <a:rPr lang="en-CA" sz="2000" dirty="0" smtClean="0">
                <a:solidFill>
                  <a:srgbClr val="FFC000"/>
                </a:solidFill>
              </a:rPr>
              <a:t> </a:t>
            </a:r>
            <a:r>
              <a:rPr lang="en-CA" sz="2000" dirty="0" err="1">
                <a:solidFill>
                  <a:srgbClr val="FFC000"/>
                </a:solidFill>
              </a:rPr>
              <a:t>በዝየ</a:t>
            </a:r>
            <a:r>
              <a:rPr lang="en-CA" sz="2000" dirty="0">
                <a:solidFill>
                  <a:srgbClr val="FFC000"/>
                </a:solidFill>
              </a:rPr>
              <a:t>፥ </a:t>
            </a:r>
            <a:r>
              <a:rPr lang="en-CA" sz="2000" dirty="0" err="1">
                <a:solidFill>
                  <a:srgbClr val="FFC000"/>
                </a:solidFill>
              </a:rPr>
              <a:t>ይኅትም</a:t>
            </a:r>
            <a:r>
              <a:rPr lang="en-CA" sz="2000" dirty="0">
                <a:solidFill>
                  <a:srgbClr val="FFC000"/>
                </a:solidFill>
              </a:rPr>
              <a:t> </a:t>
            </a:r>
            <a:r>
              <a:rPr lang="en-CA" sz="2000" dirty="0" err="1">
                <a:solidFill>
                  <a:srgbClr val="FFC000"/>
                </a:solidFill>
              </a:rPr>
              <a:t>ሥጋ</a:t>
            </a:r>
            <a:r>
              <a:rPr lang="en-CA" sz="2000" dirty="0">
                <a:solidFill>
                  <a:srgbClr val="FFC000"/>
                </a:solidFill>
              </a:rPr>
              <a:t> </a:t>
            </a:r>
            <a:r>
              <a:rPr lang="en-CA" sz="2000" dirty="0" err="1">
                <a:solidFill>
                  <a:srgbClr val="FFC000"/>
                </a:solidFill>
              </a:rPr>
              <a:t>በደም</a:t>
            </a:r>
            <a:r>
              <a:rPr lang="en-CA" sz="2000" dirty="0">
                <a:solidFill>
                  <a:srgbClr val="FFC000"/>
                </a:solidFill>
              </a:rPr>
              <a:t> </a:t>
            </a:r>
            <a:r>
              <a:rPr lang="en-CA" sz="2000" dirty="0" err="1">
                <a:solidFill>
                  <a:srgbClr val="FFC000"/>
                </a:solidFill>
              </a:rPr>
              <a:t>ጠሚዖ</a:t>
            </a:r>
            <a:r>
              <a:rPr lang="en-CA" sz="2000" dirty="0">
                <a:solidFill>
                  <a:srgbClr val="FFC000"/>
                </a:solidFill>
              </a:rPr>
              <a:t> </a:t>
            </a:r>
            <a:r>
              <a:rPr lang="en-CA" sz="2000" dirty="0" err="1" smtClean="0">
                <a:solidFill>
                  <a:srgbClr val="FFC000"/>
                </a:solidFill>
              </a:rPr>
              <a:t>በአጽባዕቱ</a:t>
            </a:r>
            <a:endParaRPr lang="en-CA" sz="2000" dirty="0">
              <a:solidFill>
                <a:srgbClr val="FFC000"/>
              </a:solidFill>
            </a:endParaRPr>
          </a:p>
        </p:txBody>
      </p:sp>
    </p:spTree>
    <p:extLst>
      <p:ext uri="{BB962C8B-B14F-4D97-AF65-F5344CB8AC3E}">
        <p14:creationId xmlns:p14="http://schemas.microsoft.com/office/powerpoint/2010/main" val="656068960"/>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1" y="-28097"/>
            <a:ext cx="4023480" cy="7017306"/>
          </a:xfrm>
          <a:prstGeom prst="rect">
            <a:avLst/>
          </a:prstGeom>
        </p:spPr>
        <p:txBody>
          <a:bodyPr wrap="square">
            <a:spAutoFit/>
          </a:bodyPr>
          <a:lstStyle/>
          <a:p>
            <a:pPr marL="40639" marR="40639">
              <a:spcBef>
                <a:spcPts val="600"/>
              </a:spcBef>
              <a:buClr>
                <a:srgbClr val="FF2600"/>
              </a:buClr>
              <a:buFont typeface="GeezTypeNet"/>
              <a:defRPr sz="2800"/>
            </a:pPr>
            <a:r>
              <a:rPr lang="fr-FR" sz="4400" b="1" dirty="0" err="1">
                <a:solidFill>
                  <a:srgbClr val="FFFF00"/>
                </a:solidFill>
              </a:rPr>
              <a:t>ይ.ሕ</a:t>
            </a:r>
            <a:r>
              <a:rPr lang="fr-FR" sz="4400" b="1" dirty="0">
                <a:solidFill>
                  <a:srgbClr val="FFFF00"/>
                </a:solidFill>
              </a:rPr>
              <a:t>.  </a:t>
            </a:r>
            <a:r>
              <a:rPr lang="en-US" sz="1400" dirty="0" smtClean="0">
                <a:solidFill>
                  <a:srgbClr val="FFC000"/>
                </a:solidFill>
                <a:latin typeface="Arial" charset="0"/>
              </a:rPr>
              <a:t>50</a:t>
            </a:r>
            <a:r>
              <a:rPr lang="en-US" altLang="en-US" sz="1400" dirty="0" smtClean="0">
                <a:solidFill>
                  <a:srgbClr val="FFC000"/>
                </a:solidFill>
                <a:latin typeface="Arial" charset="0"/>
              </a:rPr>
              <a:t>. </a:t>
            </a:r>
            <a:r>
              <a:rPr lang="en-US" altLang="en-US" sz="4400" dirty="0" smtClean="0">
                <a:latin typeface="Arial" charset="0"/>
              </a:rPr>
              <a:t>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ሙማትካን</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ትንሣኤኻን</a:t>
            </a:r>
            <a:r>
              <a:rPr lang="en-US" altLang="en-US" sz="4400" dirty="0" smtClean="0">
                <a:latin typeface="Arial" charset="0"/>
              </a:rPr>
              <a:t> </a:t>
            </a:r>
            <a:r>
              <a:rPr lang="en-US" altLang="en-US" sz="4400" dirty="0" err="1" smtClean="0">
                <a:latin typeface="Arial" charset="0"/>
              </a:rPr>
              <a:t>ነዘንቱ</a:t>
            </a:r>
            <a:r>
              <a:rPr lang="en-US" altLang="en-US" sz="4400" dirty="0" smtClean="0">
                <a:latin typeface="Arial" charset="0"/>
              </a:rPr>
              <a:t> ፥  </a:t>
            </a:r>
            <a:r>
              <a:rPr lang="en-US" altLang="en-US" sz="4400" dirty="0" err="1" smtClean="0">
                <a:latin typeface="Arial" charset="0"/>
              </a:rPr>
              <a:t>ዕርገት</a:t>
            </a:r>
            <a:r>
              <a:rPr lang="en-US" altLang="en-US" sz="4400" dirty="0" smtClean="0">
                <a:latin typeface="Arial" charset="0"/>
              </a:rPr>
              <a:t> </a:t>
            </a: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ዳግማይ</a:t>
            </a:r>
            <a:r>
              <a:rPr lang="en-US" altLang="en-US" sz="4400" dirty="0" smtClean="0">
                <a:latin typeface="Arial" charset="0"/>
              </a:rPr>
              <a:t> </a:t>
            </a:r>
            <a:r>
              <a:rPr lang="en-US" altLang="en-US" sz="4400" dirty="0" err="1" smtClean="0">
                <a:latin typeface="Arial" charset="0"/>
              </a:rPr>
              <a:t>ምጽኣትካንውን</a:t>
            </a:r>
            <a:r>
              <a:rPr lang="en-US" altLang="en-US" sz="4400" dirty="0" smtClean="0">
                <a:latin typeface="Arial" charset="0"/>
              </a:rPr>
              <a:t> </a:t>
            </a:r>
            <a:r>
              <a:rPr lang="en-US" altLang="en-US" sz="4400" dirty="0" err="1" smtClean="0">
                <a:latin typeface="Arial" charset="0"/>
              </a:rPr>
              <a:t>ንኣምን</a:t>
            </a:r>
            <a:r>
              <a:rPr lang="en-US" altLang="en-US" sz="4400" dirty="0" smtClean="0">
                <a:latin typeface="Arial" charset="0"/>
              </a:rPr>
              <a:t>። </a:t>
            </a:r>
            <a:r>
              <a:rPr lang="en-US" altLang="en-US" sz="4400" dirty="0" err="1" smtClean="0">
                <a:latin typeface="Arial" charset="0"/>
              </a:rPr>
              <a:t>ነመስግነካን</a:t>
            </a:r>
            <a:r>
              <a:rPr lang="en-US" altLang="en-US" sz="4400" dirty="0" smtClean="0">
                <a:latin typeface="Arial" charset="0"/>
              </a:rPr>
              <a:t> </a:t>
            </a:r>
            <a:r>
              <a:rPr lang="en-US" altLang="en-US" sz="4400" dirty="0" err="1" smtClean="0">
                <a:latin typeface="Arial" charset="0"/>
              </a:rPr>
              <a:t>ንእመነካን</a:t>
            </a:r>
            <a:r>
              <a:rPr lang="en-US" altLang="en-US" sz="4400" dirty="0" smtClean="0">
                <a:latin typeface="Arial" charset="0"/>
              </a:rPr>
              <a:t> ።  ኦ </a:t>
            </a:r>
            <a:r>
              <a:rPr lang="en-US" altLang="en-US" sz="4400" dirty="0" err="1" smtClean="0">
                <a:latin typeface="Arial" charset="0"/>
              </a:rPr>
              <a:t>ጐይታናን</a:t>
            </a:r>
            <a:r>
              <a:rPr lang="en-US" altLang="en-US" sz="4400" dirty="0" smtClean="0">
                <a:latin typeface="Arial" charset="0"/>
              </a:rPr>
              <a:t> </a:t>
            </a:r>
            <a:r>
              <a:rPr lang="en-US" altLang="en-US" sz="4400" dirty="0" err="1" smtClean="0">
                <a:latin typeface="Arial" charset="0"/>
              </a:rPr>
              <a:t>ኣምላኽናን</a:t>
            </a:r>
            <a:r>
              <a:rPr lang="en-US" altLang="en-US" sz="4400" dirty="0" smtClean="0">
                <a:latin typeface="Arial" charset="0"/>
              </a:rPr>
              <a:t> </a:t>
            </a:r>
            <a:r>
              <a:rPr lang="en-US" altLang="en-US" sz="4400" dirty="0" err="1" smtClean="0">
                <a:latin typeface="Arial" charset="0"/>
              </a:rPr>
              <a:t>ንልምነካን</a:t>
            </a:r>
            <a:r>
              <a:rPr lang="en-US" altLang="en-US" sz="4400" dirty="0" smtClean="0">
                <a:latin typeface="Arial" charset="0"/>
              </a:rPr>
              <a:t> </a:t>
            </a:r>
            <a:r>
              <a:rPr lang="en-US" altLang="en-US" sz="4400" dirty="0" err="1" smtClean="0">
                <a:latin typeface="Arial" charset="0"/>
              </a:rPr>
              <a:t>ንምሕጸነ</a:t>
            </a:r>
            <a:endParaRPr lang="en-US" altLang="en-US" sz="4400" dirty="0" smtClean="0">
              <a:latin typeface="Arial" charset="0"/>
            </a:endParaRPr>
          </a:p>
          <a:p>
            <a:pPr marL="40639" marR="40639">
              <a:spcBef>
                <a:spcPts val="600"/>
              </a:spcBef>
              <a:buClr>
                <a:srgbClr val="FF2600"/>
              </a:buClr>
              <a:buFont typeface="GeezTypeNet"/>
              <a:defRPr sz="2800"/>
            </a:pP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ኣሎና</a:t>
            </a:r>
            <a:r>
              <a:rPr lang="en-US" altLang="en-US" sz="4400" dirty="0" smtClean="0">
                <a:latin typeface="Arial" charset="0"/>
              </a:rPr>
              <a:t>።</a:t>
            </a:r>
            <a:endParaRPr lang="sk-SK" sz="44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125376"/>
            <a:ext cx="4306143" cy="7294305"/>
          </a:xfrm>
          <a:prstGeom prst="rect">
            <a:avLst/>
          </a:prstGeom>
        </p:spPr>
        <p:txBody>
          <a:bodyPr wrap="square">
            <a:spAutoFit/>
          </a:bodyPr>
          <a:lstStyle/>
          <a:p>
            <a:pPr marL="40639" marR="40639">
              <a:spcBef>
                <a:spcPts val="600"/>
              </a:spcBef>
              <a:buClr>
                <a:srgbClr val="004DD6"/>
              </a:buClr>
              <a:buFont typeface="Arial"/>
              <a:defRPr sz="2800"/>
            </a:pPr>
            <a:r>
              <a:rPr lang="en-US" sz="3500" b="1" dirty="0">
                <a:solidFill>
                  <a:srgbClr val="FFFF00"/>
                </a:solidFill>
                <a:uFill>
                  <a:solidFill>
                    <a:srgbClr val="004DD6"/>
                  </a:solidFill>
                </a:uFill>
              </a:rPr>
              <a:t>People</a:t>
            </a:r>
            <a:r>
              <a:rPr lang="en-US" sz="3500" b="1" dirty="0" smtClean="0">
                <a:solidFill>
                  <a:srgbClr val="FFFF00"/>
                </a:solidFill>
                <a:uFill>
                  <a:solidFill>
                    <a:srgbClr val="004DD6"/>
                  </a:solidFill>
                </a:uFill>
              </a:rPr>
              <a:t>:</a:t>
            </a:r>
            <a:r>
              <a:rPr lang="en-US" sz="3500" dirty="0" smtClean="0">
                <a:solidFill>
                  <a:srgbClr val="FFFF00"/>
                </a:solidFill>
                <a:uFill>
                  <a:solidFill>
                    <a:srgbClr val="004DD6"/>
                  </a:solidFill>
                </a:uFill>
              </a:rPr>
              <a:t>  </a:t>
            </a:r>
            <a:r>
              <a:rPr lang="en-US" altLang="en-US" sz="1400" dirty="0" smtClean="0">
                <a:solidFill>
                  <a:srgbClr val="FFC000"/>
                </a:solidFill>
                <a:latin typeface="Arial" charset="0"/>
              </a:rPr>
              <a:t>50. </a:t>
            </a:r>
            <a:r>
              <a:rPr lang="en-US" sz="3500" dirty="0" smtClean="0">
                <a:solidFill>
                  <a:schemeClr val="tx1">
                    <a:lumMod val="95000"/>
                  </a:schemeClr>
                </a:solidFill>
                <a:uFill>
                  <a:solidFill>
                    <a:srgbClr val="004DD6"/>
                  </a:solidFill>
                </a:uFill>
              </a:rPr>
              <a:t>We </a:t>
            </a:r>
            <a:r>
              <a:rPr lang="en-US" sz="3500" dirty="0">
                <a:solidFill>
                  <a:schemeClr val="tx1">
                    <a:lumMod val="95000"/>
                  </a:schemeClr>
                </a:solidFill>
                <a:uFill>
                  <a:solidFill>
                    <a:srgbClr val="004DD6"/>
                  </a:solidFill>
                </a:uFill>
              </a:rPr>
              <a:t>proclaim your death, Lord, and your holy resurrection; we believe your ascension and your second advent.  We glorify thee and confess Thee, we offer our prayer un to Thee and supplicate Thee O our Lord and our God</a:t>
            </a:r>
            <a:r>
              <a:rPr lang="en-US" sz="3500" dirty="0" smtClean="0">
                <a:solidFill>
                  <a:schemeClr val="tx1">
                    <a:lumMod val="95000"/>
                  </a:schemeClr>
                </a:solidFill>
                <a:uFill>
                  <a:solidFill>
                    <a:srgbClr val="004DD6"/>
                  </a:solidFill>
                </a:uFill>
              </a:rPr>
              <a:t>.</a:t>
            </a:r>
            <a:endParaRPr lang="en-US" sz="3500" dirty="0">
              <a:solidFill>
                <a:schemeClr val="tx1">
                  <a:lumMod val="95000"/>
                </a:schemeClr>
              </a:solidFill>
              <a:uFill>
                <a:solidFill>
                  <a:srgbClr val="004DD6"/>
                </a:solidFill>
              </a:uFill>
            </a:endParaRPr>
          </a:p>
        </p:txBody>
      </p:sp>
      <p:sp>
        <p:nvSpPr>
          <p:cNvPr id="2" name="Rectangle 1"/>
          <p:cNvSpPr/>
          <p:nvPr/>
        </p:nvSpPr>
        <p:spPr>
          <a:xfrm>
            <a:off x="-83776" y="-62079"/>
            <a:ext cx="4461466" cy="6894195"/>
          </a:xfrm>
          <a:prstGeom prst="rect">
            <a:avLst/>
          </a:prstGeom>
        </p:spPr>
        <p:txBody>
          <a:bodyPr wrap="square">
            <a:spAutoFit/>
          </a:bodyPr>
          <a:lstStyle/>
          <a:p>
            <a:pPr marL="40639" marR="40639">
              <a:spcBef>
                <a:spcPts val="600"/>
              </a:spcBef>
              <a:buClr>
                <a:srgbClr val="FF2600"/>
              </a:buClr>
              <a:buFont typeface="GeezTypeNet"/>
              <a:defRPr sz="2800"/>
            </a:pPr>
            <a:r>
              <a:rPr lang="fr-FR" sz="4800" b="1" dirty="0" err="1">
                <a:solidFill>
                  <a:srgbClr val="FFFF00"/>
                </a:solidFill>
              </a:rPr>
              <a:t>ይ.ሕ</a:t>
            </a:r>
            <a:r>
              <a:rPr lang="fr-FR" sz="4800" b="1" dirty="0" smtClean="0">
                <a:solidFill>
                  <a:srgbClr val="FFFF00"/>
                </a:solidFill>
              </a:rPr>
              <a:t>. </a:t>
            </a:r>
            <a:r>
              <a:rPr lang="en-US" sz="1400" b="1" dirty="0">
                <a:solidFill>
                  <a:srgbClr val="FFC000"/>
                </a:solidFill>
                <a:latin typeface="Arial" charset="0"/>
              </a:rPr>
              <a:t>፶</a:t>
            </a:r>
            <a:r>
              <a:rPr lang="en-US" altLang="en-US" sz="1400" b="1" dirty="0" smtClean="0">
                <a:solidFill>
                  <a:srgbClr val="FFC000"/>
                </a:solidFill>
                <a:latin typeface="Arial" charset="0"/>
              </a:rPr>
              <a:t>. </a:t>
            </a:r>
            <a:r>
              <a:rPr lang="en-US" altLang="en-US" sz="4800" b="1" dirty="0" err="1" smtClean="0">
                <a:latin typeface="Arial" charset="0"/>
              </a:rPr>
              <a:t>ንዜኑ</a:t>
            </a:r>
            <a:r>
              <a:rPr lang="en-US" altLang="en-US" sz="4800" b="1" dirty="0" smtClean="0">
                <a:latin typeface="Arial" charset="0"/>
              </a:rPr>
              <a:t> </a:t>
            </a:r>
            <a:r>
              <a:rPr lang="en-US" altLang="en-US" sz="4800" b="1" dirty="0" err="1" smtClean="0">
                <a:latin typeface="Arial" charset="0"/>
              </a:rPr>
              <a:t>ሞተከ</a:t>
            </a:r>
            <a:r>
              <a:rPr lang="en-US" altLang="en-US" sz="4800" b="1" dirty="0" smtClean="0">
                <a:latin typeface="Arial" charset="0"/>
              </a:rPr>
              <a:t> </a:t>
            </a:r>
            <a:r>
              <a:rPr lang="en-US" altLang="en-US" sz="4800" b="1" dirty="0" err="1" smtClean="0">
                <a:latin typeface="Arial" charset="0"/>
              </a:rPr>
              <a:t>እግዚኦ</a:t>
            </a:r>
            <a:r>
              <a:rPr lang="en-US" altLang="en-US" sz="4800" b="1" dirty="0" smtClean="0">
                <a:latin typeface="Arial" charset="0"/>
              </a:rPr>
              <a:t>፥ </a:t>
            </a:r>
            <a:r>
              <a:rPr lang="en-US" altLang="en-US" sz="4800" b="1" dirty="0" err="1" smtClean="0">
                <a:latin typeface="Arial" charset="0"/>
              </a:rPr>
              <a:t>ወትንሣኤከ</a:t>
            </a:r>
            <a:r>
              <a:rPr lang="en-US" altLang="en-US" sz="4800" b="1" dirty="0" smtClean="0">
                <a:latin typeface="Arial" charset="0"/>
              </a:rPr>
              <a:t> </a:t>
            </a:r>
            <a:r>
              <a:rPr lang="en-US" altLang="en-US" sz="4800" b="1" dirty="0" err="1" smtClean="0">
                <a:latin typeface="Arial" charset="0"/>
              </a:rPr>
              <a:t>ቅድስተ</a:t>
            </a:r>
            <a:r>
              <a:rPr lang="en-US" altLang="en-US" sz="4800" b="1" dirty="0" smtClean="0">
                <a:latin typeface="Arial" charset="0"/>
              </a:rPr>
              <a:t>፥ </a:t>
            </a:r>
            <a:r>
              <a:rPr lang="en-US" altLang="en-US" sz="4800" b="1" dirty="0" err="1" smtClean="0">
                <a:latin typeface="Arial" charset="0"/>
              </a:rPr>
              <a:t>ነአምን</a:t>
            </a:r>
            <a:r>
              <a:rPr lang="en-US" altLang="en-US" sz="4800" b="1" dirty="0" smtClean="0">
                <a:latin typeface="Arial" charset="0"/>
              </a:rPr>
              <a:t> </a:t>
            </a:r>
            <a:r>
              <a:rPr lang="en-US" altLang="en-US" sz="4800" b="1" dirty="0" err="1" smtClean="0">
                <a:latin typeface="Arial" charset="0"/>
              </a:rPr>
              <a:t>ዕርገተከ</a:t>
            </a:r>
            <a:r>
              <a:rPr lang="en-US" altLang="en-US" sz="4800" b="1" dirty="0" smtClean="0">
                <a:latin typeface="Arial" charset="0"/>
              </a:rPr>
              <a:t> </a:t>
            </a:r>
            <a:r>
              <a:rPr lang="en-US" altLang="en-US" sz="4800" b="1" dirty="0" err="1" smtClean="0">
                <a:latin typeface="Arial" charset="0"/>
              </a:rPr>
              <a:t>ወዳግመ</a:t>
            </a:r>
            <a:r>
              <a:rPr lang="en-US" altLang="en-US" sz="4800" b="1" dirty="0" smtClean="0">
                <a:latin typeface="Arial" charset="0"/>
              </a:rPr>
              <a:t> </a:t>
            </a:r>
            <a:r>
              <a:rPr lang="en-US" altLang="en-US" sz="4800" b="1" dirty="0" err="1" smtClean="0">
                <a:latin typeface="Arial" charset="0"/>
              </a:rPr>
              <a:t>ምጽአተከ</a:t>
            </a:r>
            <a:r>
              <a:rPr lang="en-US" altLang="en-US" sz="4800" b="1" dirty="0" smtClean="0">
                <a:latin typeface="Arial" charset="0"/>
              </a:rPr>
              <a:t>፥ </a:t>
            </a:r>
            <a:r>
              <a:rPr lang="en-US" altLang="en-US" sz="4800" b="1" dirty="0" err="1" smtClean="0">
                <a:latin typeface="Arial" charset="0"/>
              </a:rPr>
              <a:t>ንሴብሓከ</a:t>
            </a:r>
            <a:r>
              <a:rPr lang="en-US" altLang="en-US" sz="4800" b="1" dirty="0" smtClean="0">
                <a:latin typeface="Arial" charset="0"/>
              </a:rPr>
              <a:t> </a:t>
            </a:r>
            <a:r>
              <a:rPr lang="en-US" altLang="en-US" sz="4800" b="1" dirty="0" err="1" smtClean="0">
                <a:latin typeface="Arial" charset="0"/>
              </a:rPr>
              <a:t>ወንተአምነከ</a:t>
            </a:r>
            <a:r>
              <a:rPr lang="en-US" altLang="en-US" sz="4800" b="1" dirty="0" smtClean="0">
                <a:latin typeface="Arial" charset="0"/>
              </a:rPr>
              <a:t>፥  </a:t>
            </a:r>
            <a:r>
              <a:rPr lang="en-US" altLang="en-US" sz="4800" b="1" dirty="0" err="1" smtClean="0">
                <a:latin typeface="Arial" charset="0"/>
              </a:rPr>
              <a:t>ንስእ</a:t>
            </a:r>
            <a:endParaRPr lang="en-US" altLang="en-US" sz="4800" b="1" dirty="0" smtClean="0">
              <a:latin typeface="Arial" charset="0"/>
            </a:endParaRPr>
          </a:p>
          <a:p>
            <a:pPr marL="40639" marR="40639">
              <a:spcBef>
                <a:spcPts val="600"/>
              </a:spcBef>
              <a:buClr>
                <a:srgbClr val="FF2600"/>
              </a:buClr>
              <a:buFont typeface="GeezTypeNet"/>
              <a:defRPr sz="2800"/>
            </a:pPr>
            <a:r>
              <a:rPr lang="en-US" altLang="en-US" sz="4800" b="1" dirty="0" err="1" smtClean="0">
                <a:latin typeface="Arial" charset="0"/>
              </a:rPr>
              <a:t>ለከ</a:t>
            </a:r>
            <a:r>
              <a:rPr lang="en-US" altLang="en-US" sz="4800" b="1" dirty="0" smtClean="0">
                <a:latin typeface="Arial" charset="0"/>
              </a:rPr>
              <a:t> </a:t>
            </a:r>
            <a:r>
              <a:rPr lang="en-US" altLang="en-US" sz="4800" b="1" dirty="0" err="1" smtClean="0">
                <a:latin typeface="Arial" charset="0"/>
              </a:rPr>
              <a:t>ወናስተበቍዐከ</a:t>
            </a:r>
            <a:r>
              <a:rPr lang="en-US" altLang="en-US" sz="4800" b="1" dirty="0" smtClean="0">
                <a:latin typeface="Arial" charset="0"/>
              </a:rPr>
              <a:t>፥ ኦ </a:t>
            </a:r>
            <a:r>
              <a:rPr lang="en-US" altLang="en-US" sz="4800" b="1" dirty="0" err="1" smtClean="0">
                <a:latin typeface="Arial" charset="0"/>
              </a:rPr>
              <a:t>እግዚእነ</a:t>
            </a:r>
            <a:r>
              <a:rPr lang="en-US" altLang="en-US" sz="4800" b="1" dirty="0" smtClean="0">
                <a:latin typeface="Arial" charset="0"/>
              </a:rPr>
              <a:t>  </a:t>
            </a:r>
          </a:p>
          <a:p>
            <a:pPr marL="40639" marR="40639">
              <a:spcBef>
                <a:spcPts val="600"/>
              </a:spcBef>
              <a:buClr>
                <a:srgbClr val="FF2600"/>
              </a:buClr>
              <a:buFont typeface="GeezTypeNet"/>
              <a:defRPr sz="2800"/>
            </a:pPr>
            <a:r>
              <a:rPr lang="en-US" altLang="en-US" sz="4800" b="1" dirty="0">
                <a:latin typeface="Arial" charset="0"/>
              </a:rPr>
              <a:t> </a:t>
            </a:r>
            <a:r>
              <a:rPr lang="en-US" altLang="en-US" sz="4800" b="1" dirty="0" smtClean="0">
                <a:latin typeface="Arial" charset="0"/>
              </a:rPr>
              <a:t>   </a:t>
            </a:r>
            <a:r>
              <a:rPr lang="en-US" altLang="en-US" sz="4800" b="1" dirty="0" err="1" smtClean="0">
                <a:latin typeface="Arial" charset="0"/>
              </a:rPr>
              <a:t>ወአምላክነ</a:t>
            </a:r>
            <a:r>
              <a:rPr lang="en-US" altLang="en-US" sz="4800" b="1" dirty="0" smtClean="0">
                <a:latin typeface="Arial" charset="0"/>
              </a:rPr>
              <a:t>።</a:t>
            </a:r>
            <a:endParaRPr lang="mr-IN" sz="48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373390608"/>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401753"/>
          </a:xfrm>
          <a:prstGeom prst="rect">
            <a:avLst/>
          </a:prstGeom>
        </p:spPr>
        <p:txBody>
          <a:bodyPr wrap="square">
            <a:spAutoFit/>
          </a:bodyPr>
          <a:lstStyle/>
          <a:p>
            <a:r>
              <a:rPr lang="pt-BR" sz="5000" dirty="0">
                <a:solidFill>
                  <a:srgbClr val="92D050"/>
                </a:solidFill>
              </a:rPr>
              <a:t>ይ.ዲ. </a:t>
            </a:r>
            <a:r>
              <a:rPr lang="pt-BR" sz="1400" dirty="0">
                <a:solidFill>
                  <a:srgbClr val="FFC000"/>
                </a:solidFill>
              </a:rPr>
              <a:t>51. </a:t>
            </a:r>
            <a:r>
              <a:rPr lang="pt-BR" sz="5500" dirty="0"/>
              <a:t>ልብኹም ኣብ ሰማይ ይኹን</a:t>
            </a:r>
            <a:endParaRPr lang="en-CA" sz="5500" dirty="0"/>
          </a:p>
          <a:p>
            <a:endParaRPr lang="en-US" altLang="en-US" sz="5000" dirty="0" smtClean="0">
              <a:solidFill>
                <a:srgbClr val="FFFF00"/>
              </a:solidFill>
              <a:latin typeface="Arial" charset="0"/>
            </a:endParaRPr>
          </a:p>
          <a:p>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pt-BR" sz="1400" dirty="0">
                <a:solidFill>
                  <a:srgbClr val="FFC000"/>
                </a:solidFill>
              </a:rPr>
              <a:t>52. </a:t>
            </a:r>
            <a:r>
              <a:rPr lang="pt-BR" sz="5000" dirty="0"/>
              <a:t>ኦ ኣምላኽና፥ ከም ምሕረትካ እምበር ከም በደልናስ ኣይኹን። </a:t>
            </a:r>
            <a:r>
              <a:rPr lang="pt-BR" sz="2000" dirty="0">
                <a:solidFill>
                  <a:srgbClr val="FFC000"/>
                </a:solidFill>
              </a:rPr>
              <a:t>(3 ግዜ)</a:t>
            </a:r>
            <a:endParaRPr lang="en-CA" sz="2000" dirty="0">
              <a:solidFill>
                <a:srgbClr val="FFC000"/>
              </a:solidFill>
            </a:endParaRPr>
          </a:p>
        </p:txBody>
      </p:sp>
      <p:sp>
        <p:nvSpPr>
          <p:cNvPr id="20" name="Rectangle 19"/>
          <p:cNvSpPr/>
          <p:nvPr/>
        </p:nvSpPr>
        <p:spPr>
          <a:xfrm>
            <a:off x="7986410" y="-125376"/>
            <a:ext cx="4306143" cy="7740581"/>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51. </a:t>
            </a:r>
            <a:r>
              <a:rPr lang="en-US" sz="4500" b="1" dirty="0" smtClean="0"/>
              <a:t>Let </a:t>
            </a:r>
            <a:r>
              <a:rPr lang="en-US" sz="4500" b="1" dirty="0"/>
              <a:t>your heart be in</a:t>
            </a:r>
          </a:p>
          <a:p>
            <a:pPr marL="40639" marR="40639">
              <a:spcBef>
                <a:spcPts val="600"/>
              </a:spcBef>
              <a:buClr>
                <a:srgbClr val="000000"/>
              </a:buClr>
              <a:buFont typeface="Arial"/>
              <a:defRPr sz="2800"/>
            </a:pPr>
            <a:r>
              <a:rPr lang="en-US" sz="4500" b="1" dirty="0"/>
              <a:t>heaven.</a:t>
            </a:r>
          </a:p>
          <a:p>
            <a:pPr marL="40639" marR="40639">
              <a:spcBef>
                <a:spcPts val="600"/>
              </a:spcBef>
              <a:buClr>
                <a:srgbClr val="000000"/>
              </a:buClr>
              <a:buFont typeface="Arial"/>
              <a:defRPr sz="2800"/>
            </a:pPr>
            <a:r>
              <a:rPr lang="en-US" altLang="en-US" sz="4500" dirty="0">
                <a:solidFill>
                  <a:srgbClr val="FFFF00"/>
                </a:solidFill>
                <a:latin typeface="Arial" charset="0"/>
              </a:rPr>
              <a:t>People: </a:t>
            </a:r>
            <a:r>
              <a:rPr lang="en-US" altLang="en-US" sz="1400" b="1" dirty="0" smtClean="0">
                <a:solidFill>
                  <a:srgbClr val="FFC000"/>
                </a:solidFill>
              </a:rPr>
              <a:t>52.</a:t>
            </a:r>
            <a:r>
              <a:rPr lang="en-US" sz="1400" b="1" dirty="0" smtClean="0">
                <a:solidFill>
                  <a:srgbClr val="FFC000"/>
                </a:solidFill>
              </a:rPr>
              <a:t>   </a:t>
            </a:r>
            <a:r>
              <a:rPr lang="en-US" sz="4500" b="1" dirty="0" smtClean="0"/>
              <a:t>According to</a:t>
            </a:r>
          </a:p>
          <a:p>
            <a:pPr marL="40639" marR="40639">
              <a:spcBef>
                <a:spcPts val="600"/>
              </a:spcBef>
              <a:buClr>
                <a:srgbClr val="000000"/>
              </a:buClr>
              <a:buFont typeface="Arial"/>
              <a:defRPr sz="2800"/>
            </a:pPr>
            <a:r>
              <a:rPr lang="en-US" sz="4500" b="1" dirty="0" smtClean="0"/>
              <a:t> </a:t>
            </a:r>
            <a:r>
              <a:rPr lang="en-US" sz="4500" b="1" dirty="0"/>
              <a:t>Thy </a:t>
            </a:r>
            <a:r>
              <a:rPr lang="en-US" sz="4500" b="1" dirty="0" smtClean="0"/>
              <a:t>mercy, our </a:t>
            </a:r>
            <a:r>
              <a:rPr lang="en-US" sz="4500" b="1" dirty="0"/>
              <a:t>God, and </a:t>
            </a:r>
            <a:r>
              <a:rPr lang="en-US" sz="4500" b="1" dirty="0" smtClean="0"/>
              <a:t>not according </a:t>
            </a:r>
            <a:r>
              <a:rPr lang="en-US" sz="4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altLang="en-US" sz="4500" i="1" dirty="0">
                <a:latin typeface="Arial" charset="0"/>
              </a:rPr>
              <a:t/>
            </a:r>
            <a:br>
              <a:rPr lang="en-US" altLang="en-US" sz="4500" i="1" dirty="0">
                <a:latin typeface="Arial" charset="0"/>
              </a:rPr>
            </a:b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863417"/>
          </a:xfrm>
          <a:prstGeom prst="rect">
            <a:avLst/>
          </a:prstGeom>
        </p:spPr>
        <p:txBody>
          <a:bodyPr wrap="square">
            <a:spAutoFit/>
          </a:bodyPr>
          <a:lstStyle/>
          <a:p>
            <a:r>
              <a:rPr lang="pt-BR" sz="5500" dirty="0">
                <a:solidFill>
                  <a:srgbClr val="92D050"/>
                </a:solidFill>
              </a:rPr>
              <a:t>ይ.ዲ. </a:t>
            </a:r>
            <a:r>
              <a:rPr lang="pt-BR" sz="1400" dirty="0">
                <a:solidFill>
                  <a:srgbClr val="FFC000"/>
                </a:solidFill>
              </a:rPr>
              <a:t>፶፩. </a:t>
            </a:r>
            <a:r>
              <a:rPr lang="pt-BR" sz="5500" dirty="0"/>
              <a:t>በሰማይ የሀሉ ልብክሙ</a:t>
            </a:r>
            <a:r>
              <a:rPr lang="pt-BR" sz="5500" dirty="0" smtClean="0"/>
              <a:t>።</a:t>
            </a:r>
          </a:p>
          <a:p>
            <a:endParaRPr lang="en-CA" sz="5500" dirty="0"/>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፶፪</a:t>
            </a:r>
            <a:r>
              <a:rPr lang="pt-BR" sz="1400" dirty="0">
                <a:solidFill>
                  <a:srgbClr val="FFC000"/>
                </a:solidFill>
              </a:rPr>
              <a:t>. </a:t>
            </a:r>
            <a:r>
              <a:rPr lang="pt-BR" sz="5500" b="1" dirty="0"/>
              <a:t>በከመ ምሕረትከ አምላከነ ወአኮ በከመ አበሳነ</a:t>
            </a:r>
            <a:r>
              <a:rPr lang="pt-BR" sz="5500" b="1" dirty="0" smtClean="0"/>
              <a:t>።</a:t>
            </a:r>
          </a:p>
          <a:p>
            <a:r>
              <a:rPr lang="pt-BR" sz="1400" dirty="0"/>
              <a:t> </a:t>
            </a:r>
            <a:r>
              <a:rPr lang="pt-BR" sz="1400" dirty="0" smtClean="0"/>
              <a:t>      </a:t>
            </a:r>
            <a:r>
              <a:rPr lang="pt-BR" sz="5500" dirty="0" smtClean="0"/>
              <a:t> </a:t>
            </a:r>
            <a:r>
              <a:rPr lang="pt-BR" sz="2000" dirty="0" smtClean="0">
                <a:solidFill>
                  <a:srgbClr val="FFC000"/>
                </a:solidFill>
              </a:rPr>
              <a:t>(</a:t>
            </a:r>
            <a:r>
              <a:rPr lang="pt-BR" sz="2000" dirty="0">
                <a:solidFill>
                  <a:srgbClr val="FFC000"/>
                </a:solidFill>
              </a:rPr>
              <a:t>፫ተ ጊዜ)</a:t>
            </a:r>
            <a:endParaRPr lang="en-CA" sz="2000" dirty="0">
              <a:solidFill>
                <a:srgbClr val="FFC000"/>
              </a:solidFill>
            </a:endParaRPr>
          </a:p>
        </p:txBody>
      </p:sp>
    </p:spTree>
    <p:extLst>
      <p:ext uri="{BB962C8B-B14F-4D97-AF65-F5344CB8AC3E}">
        <p14:creationId xmlns:p14="http://schemas.microsoft.com/office/powerpoint/2010/main" val="148644313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07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7570" y="-28097"/>
            <a:ext cx="4420158" cy="6740307"/>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53</a:t>
            </a:r>
            <a:r>
              <a:rPr lang="pt-BR" sz="1400" dirty="0">
                <a:solidFill>
                  <a:srgbClr val="FFC000"/>
                </a:solidFill>
              </a:rPr>
              <a:t>. </a:t>
            </a:r>
            <a:r>
              <a:rPr lang="pt-BR" sz="4800" dirty="0"/>
              <a:t>ኣፍ ደገ ብርሃን ይከፈት፥ ማዕፆ ምስጋና ይርሖ፥ ኣብ ቅድሚ ገጽ ኣቦ ዘሎ መጋረጃውን ይገለጽ። እንሆ በጊዕ </a:t>
            </a:r>
            <a:r>
              <a:rPr lang="pt-BR" sz="4800" dirty="0" smtClean="0"/>
              <a:t>እግዚኣብ</a:t>
            </a:r>
          </a:p>
          <a:p>
            <a:r>
              <a:rPr lang="pt-BR" sz="4800" dirty="0" smtClean="0"/>
              <a:t>ሄር </a:t>
            </a:r>
            <a:r>
              <a:rPr lang="pt-BR" sz="4800" dirty="0"/>
              <a:t>ይውረድ፥ ኣብዚ ብኣይ ብባርያኻ </a:t>
            </a:r>
            <a:r>
              <a:rPr lang="pt-BR" sz="4800" dirty="0" smtClean="0"/>
              <a:t>ዝተዳ</a:t>
            </a:r>
          </a:p>
          <a:p>
            <a:r>
              <a:rPr lang="pt-BR" sz="4800" dirty="0" smtClean="0"/>
              <a:t>ለወ </a:t>
            </a:r>
            <a:r>
              <a:rPr lang="pt-BR" sz="4800" dirty="0"/>
              <a:t>ኣብ ቅድመይ </a:t>
            </a:r>
            <a:r>
              <a:rPr lang="pt-BR" sz="4800" dirty="0" smtClean="0"/>
              <a:t>ዘሎ</a:t>
            </a:r>
            <a:endParaRPr lang="en-CA" sz="4800" dirty="0"/>
          </a:p>
        </p:txBody>
      </p:sp>
      <p:sp>
        <p:nvSpPr>
          <p:cNvPr id="20" name="Rectangle 19"/>
          <p:cNvSpPr/>
          <p:nvPr/>
        </p:nvSpPr>
        <p:spPr>
          <a:xfrm>
            <a:off x="8320444" y="0"/>
            <a:ext cx="3962996" cy="6263253"/>
          </a:xfrm>
          <a:prstGeom prst="rect">
            <a:avLst/>
          </a:prstGeom>
        </p:spPr>
        <p:txBody>
          <a:bodyPr wrap="square">
            <a:spAutoFit/>
          </a:bodyPr>
          <a:lstStyle/>
          <a:p>
            <a:pPr marL="40639" marR="40639">
              <a:spcBef>
                <a:spcPts val="600"/>
              </a:spcBef>
              <a:buClr>
                <a:srgbClr val="000000"/>
              </a:buClr>
              <a:buFont typeface="Arial"/>
              <a:defRPr sz="2800"/>
            </a:pPr>
            <a:r>
              <a:rPr lang="en-US" sz="3600" dirty="0">
                <a:solidFill>
                  <a:srgbClr val="FF0000"/>
                </a:solidFill>
                <a:latin typeface="Arial" charset="0"/>
              </a:rPr>
              <a:t>Priest: </a:t>
            </a:r>
            <a:r>
              <a:rPr lang="en-US" altLang="en-US" sz="1400" dirty="0" smtClean="0">
                <a:solidFill>
                  <a:srgbClr val="FFC000"/>
                </a:solidFill>
                <a:latin typeface="Arial" charset="0"/>
              </a:rPr>
              <a:t>53. </a:t>
            </a:r>
            <a:r>
              <a:rPr lang="en-US" altLang="en-US" sz="3600" dirty="0">
                <a:latin typeface="Arial" charset="0"/>
              </a:rPr>
              <a:t>Let the gate of light </a:t>
            </a:r>
            <a:r>
              <a:rPr lang="en-US" altLang="en-US" sz="3600" dirty="0" smtClean="0">
                <a:latin typeface="Arial" charset="0"/>
              </a:rPr>
              <a:t>be opened </a:t>
            </a:r>
            <a:r>
              <a:rPr lang="en-US" altLang="en-US" sz="3600" dirty="0">
                <a:latin typeface="Arial" charset="0"/>
              </a:rPr>
              <a:t>and the doors of glory be </a:t>
            </a:r>
            <a:r>
              <a:rPr lang="en-US" altLang="en-US" sz="3600" dirty="0" smtClean="0">
                <a:latin typeface="Arial" charset="0"/>
              </a:rPr>
              <a:t>unlocked and </a:t>
            </a:r>
            <a:r>
              <a:rPr lang="en-US" altLang="en-US" sz="3600" dirty="0">
                <a:latin typeface="Arial" charset="0"/>
              </a:rPr>
              <a:t>the curtain before </a:t>
            </a:r>
            <a:endParaRPr lang="en-US" altLang="en-US" sz="3600" dirty="0" smtClean="0">
              <a:latin typeface="Arial" charset="0"/>
            </a:endParaRPr>
          </a:p>
          <a:p>
            <a:pPr marL="40639" marR="40639">
              <a:spcBef>
                <a:spcPts val="600"/>
              </a:spcBef>
              <a:buClr>
                <a:srgbClr val="000000"/>
              </a:buClr>
              <a:buFont typeface="Arial"/>
              <a:defRPr sz="2800"/>
            </a:pPr>
            <a:r>
              <a:rPr lang="en-US" altLang="en-US" sz="3600" dirty="0" smtClean="0">
                <a:latin typeface="Arial" charset="0"/>
              </a:rPr>
              <a:t>the </a:t>
            </a:r>
            <a:r>
              <a:rPr lang="en-US" altLang="en-US" sz="3600" dirty="0">
                <a:latin typeface="Arial" charset="0"/>
              </a:rPr>
              <a:t>face of </a:t>
            </a:r>
            <a:r>
              <a:rPr lang="en-US" altLang="en-US" sz="3600" dirty="0" smtClean="0">
                <a:latin typeface="Arial" charset="0"/>
              </a:rPr>
              <a:t>the Father </a:t>
            </a:r>
            <a:r>
              <a:rPr lang="en-US" altLang="en-US" sz="3600" dirty="0">
                <a:latin typeface="Arial" charset="0"/>
              </a:rPr>
              <a:t>be </a:t>
            </a:r>
            <a:r>
              <a:rPr lang="en-US" altLang="en-US" sz="3600" dirty="0" smtClean="0">
                <a:latin typeface="Arial" charset="0"/>
              </a:rPr>
              <a:t>with-drawn</a:t>
            </a:r>
            <a:r>
              <a:rPr lang="en-US" altLang="en-US" sz="3600" dirty="0">
                <a:latin typeface="Arial" charset="0"/>
              </a:rPr>
              <a:t>, </a:t>
            </a:r>
            <a:r>
              <a:rPr lang="en-US" altLang="en-US" sz="3600" dirty="0" smtClean="0">
                <a:latin typeface="Arial" charset="0"/>
              </a:rPr>
              <a:t>and </a:t>
            </a:r>
            <a:r>
              <a:rPr lang="en-US" altLang="en-US" sz="3600" dirty="0">
                <a:latin typeface="Arial" charset="0"/>
              </a:rPr>
              <a:t>let the Lamb </a:t>
            </a:r>
            <a:r>
              <a:rPr lang="en-US" altLang="en-US" sz="3600" dirty="0" smtClean="0">
                <a:latin typeface="Arial" charset="0"/>
              </a:rPr>
              <a:t>of God descend and </a:t>
            </a:r>
            <a:r>
              <a:rPr lang="en-US" altLang="en-US" sz="3600" dirty="0">
                <a:latin typeface="Arial" charset="0"/>
              </a:rPr>
              <a:t>sit </a:t>
            </a:r>
            <a:endParaRPr lang="en-US" altLang="en-US" sz="3600" dirty="0" smtClean="0">
              <a:latin typeface="Arial" charset="0"/>
            </a:endParaRPr>
          </a:p>
        </p:txBody>
      </p:sp>
      <p:sp>
        <p:nvSpPr>
          <p:cNvPr id="2" name="Rectangle 1"/>
          <p:cNvSpPr/>
          <p:nvPr/>
        </p:nvSpPr>
        <p:spPr>
          <a:xfrm>
            <a:off x="-40602" y="-62079"/>
            <a:ext cx="4126827" cy="7017306"/>
          </a:xfrm>
          <a:prstGeom prst="rect">
            <a:avLst/>
          </a:prstGeom>
        </p:spPr>
        <p:txBody>
          <a:bodyPr wrap="square">
            <a:spAutoFit/>
          </a:bodyPr>
          <a:lstStyle/>
          <a:p>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r>
              <a:rPr lang="en-US" altLang="en-US" sz="4500" dirty="0">
                <a:latin typeface="Arial" charset="0"/>
              </a:rPr>
              <a:t> </a:t>
            </a:r>
            <a:r>
              <a:rPr lang="pt-BR" sz="1400" dirty="0" smtClean="0">
                <a:solidFill>
                  <a:srgbClr val="FFC000"/>
                </a:solidFill>
              </a:rPr>
              <a:t>፶፫</a:t>
            </a:r>
            <a:r>
              <a:rPr lang="pt-BR" sz="1400" dirty="0">
                <a:solidFill>
                  <a:srgbClr val="FFC000"/>
                </a:solidFill>
              </a:rPr>
              <a:t>. </a:t>
            </a:r>
            <a:r>
              <a:rPr lang="pt-BR" sz="5000" dirty="0"/>
              <a:t>ይትቀፈጽ ኆኅተ ብርሃን ወይትረኀው አናቅጸ ስብሐት ወይትቀላዕ መንጦላዕተ ዘቅድመ ገጹ ለአብ ወይረድ ነዋ በግዑ </a:t>
            </a:r>
            <a:r>
              <a:rPr lang="pt-BR" sz="5000" dirty="0" smtClean="0"/>
              <a:t>ለእግዚአብሔር </a:t>
            </a:r>
            <a:r>
              <a:rPr lang="pt-BR" sz="5400" dirty="0"/>
              <a:t>ወይንበር ዲበ</a:t>
            </a:r>
            <a:r>
              <a:rPr lang="pt-BR" sz="5000" dirty="0" smtClean="0"/>
              <a:t> </a:t>
            </a:r>
          </a:p>
        </p:txBody>
      </p:sp>
    </p:spTree>
    <p:extLst>
      <p:ext uri="{BB962C8B-B14F-4D97-AF65-F5344CB8AC3E}">
        <p14:creationId xmlns:p14="http://schemas.microsoft.com/office/powerpoint/2010/main" val="3461480926"/>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137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855" y="-28097"/>
            <a:ext cx="4444759" cy="7048083"/>
          </a:xfrm>
          <a:prstGeom prst="rect">
            <a:avLst/>
          </a:prstGeom>
        </p:spPr>
        <p:txBody>
          <a:bodyPr wrap="square">
            <a:spAutoFit/>
          </a:bodyPr>
          <a:lstStyle/>
          <a:p>
            <a:r>
              <a:rPr lang="pt-BR" sz="4800" dirty="0" smtClean="0"/>
              <a:t>ማእዲ </a:t>
            </a:r>
            <a:r>
              <a:rPr lang="pt-BR" sz="2000" dirty="0">
                <a:solidFill>
                  <a:srgbClr val="FFC000"/>
                </a:solidFill>
              </a:rPr>
              <a:t>(ምልክታ) </a:t>
            </a:r>
            <a:r>
              <a:rPr lang="pt-BR" sz="4800" dirty="0"/>
              <a:t>ክህነት ይንበር። </a:t>
            </a:r>
            <a:r>
              <a:rPr lang="pt-BR" sz="4800" dirty="0" smtClean="0"/>
              <a:t>እቲ ዘሰንብድ </a:t>
            </a:r>
            <a:r>
              <a:rPr lang="pt-BR" sz="4800" dirty="0"/>
              <a:t>ሰይፊ ሓዊ ሜሎስ ከኣ ይፈኖ፥ ኣብ ልዕሊ እዚ </a:t>
            </a:r>
            <a:r>
              <a:rPr lang="pt-BR" sz="2000" dirty="0">
                <a:solidFill>
                  <a:srgbClr val="FFC000"/>
                </a:solidFill>
              </a:rPr>
              <a:t>(ምልክታ) </a:t>
            </a:r>
            <a:r>
              <a:rPr lang="pt-BR" sz="4800" dirty="0"/>
              <a:t>ኅብስትን ጽዋዕን ይርአ</a:t>
            </a:r>
            <a:r>
              <a:rPr lang="pt-BR" sz="4800" dirty="0" smtClean="0"/>
              <a:t>።</a:t>
            </a:r>
            <a:r>
              <a:rPr lang="en-CA" sz="4800" dirty="0"/>
              <a:t> </a:t>
            </a:r>
            <a:r>
              <a:rPr lang="pt-BR" sz="2000" dirty="0" smtClean="0">
                <a:solidFill>
                  <a:srgbClr val="FFC000"/>
                </a:solidFill>
              </a:rPr>
              <a:t>(</a:t>
            </a:r>
            <a:r>
              <a:rPr lang="pt-BR" sz="2000" dirty="0">
                <a:solidFill>
                  <a:srgbClr val="FFC000"/>
                </a:solidFill>
              </a:rPr>
              <a:t>ሓደ ግዜ ኣብ ኅብስቲ ይባርኽ፥ ሓደ ግዜ ኣብ ኸኣ ኣብ ጽዋዕ ይባርኽ። ሓደ ግዜ ኣብ ክልቲኡ ይባርኽ</a:t>
            </a:r>
            <a:r>
              <a:rPr lang="pt-BR" sz="2000" dirty="0" smtClean="0">
                <a:solidFill>
                  <a:srgbClr val="FFC000"/>
                </a:solidFill>
              </a:rPr>
              <a:t>።)</a:t>
            </a:r>
            <a:r>
              <a:rPr lang="pt-BR" sz="4800" dirty="0" smtClean="0"/>
              <a:t>ነዚ </a:t>
            </a:r>
            <a:r>
              <a:rPr lang="pt-BR" sz="4800" dirty="0"/>
              <a:t>ምስጋና እዚ ፍጹም ምእንቲ ኽግብሮ።</a:t>
            </a:r>
            <a:endParaRPr lang="en-CA" sz="4800" dirty="0"/>
          </a:p>
        </p:txBody>
      </p:sp>
      <p:sp>
        <p:nvSpPr>
          <p:cNvPr id="20" name="Rectangle 19"/>
          <p:cNvSpPr/>
          <p:nvPr/>
        </p:nvSpPr>
        <p:spPr>
          <a:xfrm>
            <a:off x="8406169" y="-51435"/>
            <a:ext cx="3962996" cy="7048083"/>
          </a:xfrm>
          <a:prstGeom prst="rect">
            <a:avLst/>
          </a:prstGeom>
        </p:spPr>
        <p:txBody>
          <a:bodyPr wrap="square">
            <a:spAutoFit/>
          </a:bodyPr>
          <a:lstStyle/>
          <a:p>
            <a:pPr marL="40639" marR="40639">
              <a:spcBef>
                <a:spcPts val="600"/>
              </a:spcBef>
              <a:buClr>
                <a:srgbClr val="000000"/>
              </a:buClr>
              <a:buFont typeface="Arial"/>
              <a:defRPr sz="2800"/>
            </a:pPr>
            <a:r>
              <a:rPr lang="en-US" altLang="en-US" sz="3600" dirty="0" smtClean="0">
                <a:latin typeface="Arial" charset="0"/>
              </a:rPr>
              <a:t>on </a:t>
            </a:r>
            <a:r>
              <a:rPr lang="en-US" altLang="en-US" sz="3600" dirty="0">
                <a:latin typeface="Arial" charset="0"/>
              </a:rPr>
              <a:t>this </a:t>
            </a:r>
            <a:r>
              <a:rPr lang="en-US" altLang="en-US" sz="2000" dirty="0">
                <a:solidFill>
                  <a:srgbClr val="FFC000"/>
                </a:solidFill>
                <a:latin typeface="Arial" charset="0"/>
              </a:rPr>
              <a:t>(pointing) </a:t>
            </a:r>
            <a:r>
              <a:rPr lang="en-US" altLang="en-US" sz="3600" dirty="0" smtClean="0">
                <a:latin typeface="Arial" charset="0"/>
              </a:rPr>
              <a:t>holy table </a:t>
            </a:r>
            <a:r>
              <a:rPr lang="en-US" altLang="en-US" sz="3600" dirty="0">
                <a:latin typeface="Arial" charset="0"/>
              </a:rPr>
              <a:t>prepared before me, Thy servant. </a:t>
            </a:r>
            <a:r>
              <a:rPr lang="en-US" altLang="en-US" sz="3600" dirty="0" smtClean="0">
                <a:latin typeface="Arial" charset="0"/>
              </a:rPr>
              <a:t>Let “Melos</a:t>
            </a:r>
            <a:r>
              <a:rPr lang="en-US" altLang="en-US" sz="3600" dirty="0">
                <a:latin typeface="Arial" charset="0"/>
              </a:rPr>
              <a:t>,” the fearful sword of fire be </a:t>
            </a:r>
            <a:r>
              <a:rPr lang="en-US" altLang="en-US" sz="3600" dirty="0" smtClean="0">
                <a:latin typeface="Arial" charset="0"/>
              </a:rPr>
              <a:t>sent and </a:t>
            </a:r>
            <a:r>
              <a:rPr lang="en-US" altLang="en-US" sz="3600" dirty="0">
                <a:latin typeface="Arial" charset="0"/>
              </a:rPr>
              <a:t>appear over this </a:t>
            </a:r>
            <a:r>
              <a:rPr lang="en-US" altLang="en-US" sz="2000" dirty="0">
                <a:solidFill>
                  <a:srgbClr val="FFC000"/>
                </a:solidFill>
                <a:latin typeface="Arial" charset="0"/>
              </a:rPr>
              <a:t>(pointing) </a:t>
            </a:r>
            <a:r>
              <a:rPr lang="en-US" altLang="en-US" sz="3600" dirty="0">
                <a:latin typeface="Arial" charset="0"/>
              </a:rPr>
              <a:t>bread </a:t>
            </a:r>
            <a:r>
              <a:rPr lang="en-US" altLang="en-US" sz="3600" dirty="0" smtClean="0">
                <a:latin typeface="Arial" charset="0"/>
              </a:rPr>
              <a:t>and cup </a:t>
            </a:r>
            <a:r>
              <a:rPr lang="en-US" altLang="en-US" sz="3600" dirty="0">
                <a:latin typeface="Arial" charset="0"/>
              </a:rPr>
              <a:t>: </a:t>
            </a:r>
            <a:r>
              <a:rPr lang="en-US" altLang="en-US" sz="2000" dirty="0" smtClean="0">
                <a:solidFill>
                  <a:srgbClr val="FFC000"/>
                </a:solidFill>
                <a:latin typeface="Arial" charset="0"/>
              </a:rPr>
              <a:t>(benediction </a:t>
            </a:r>
            <a:r>
              <a:rPr lang="en-US" altLang="en-US" sz="2000" dirty="0">
                <a:solidFill>
                  <a:srgbClr val="FFC000"/>
                </a:solidFill>
                <a:latin typeface="Arial" charset="0"/>
              </a:rPr>
              <a:t>once over the bread, once over </a:t>
            </a:r>
            <a:r>
              <a:rPr lang="en-US" altLang="en-US" sz="2000" dirty="0" smtClean="0">
                <a:solidFill>
                  <a:srgbClr val="FFC000"/>
                </a:solidFill>
                <a:latin typeface="Arial" charset="0"/>
              </a:rPr>
              <a:t>the cup</a:t>
            </a:r>
            <a:r>
              <a:rPr lang="en-US" altLang="en-US" sz="2000" dirty="0">
                <a:solidFill>
                  <a:srgbClr val="FFC000"/>
                </a:solidFill>
                <a:latin typeface="Arial" charset="0"/>
              </a:rPr>
              <a:t>, and once more over both) </a:t>
            </a:r>
            <a:r>
              <a:rPr lang="en-US" altLang="en-US" sz="3600" dirty="0">
                <a:latin typeface="Arial" charset="0"/>
              </a:rPr>
              <a:t>to fulfill </a:t>
            </a:r>
            <a:r>
              <a:rPr lang="en-US" altLang="en-US" sz="3600" dirty="0" smtClean="0">
                <a:latin typeface="Arial" charset="0"/>
              </a:rPr>
              <a:t>this offering</a:t>
            </a:r>
            <a:r>
              <a:rPr lang="en-US" altLang="en-US" sz="3600" dirty="0">
                <a:latin typeface="Arial" charset="0"/>
              </a:rPr>
              <a:t>.</a:t>
            </a:r>
          </a:p>
        </p:txBody>
      </p:sp>
      <p:sp>
        <p:nvSpPr>
          <p:cNvPr id="2" name="Rectangle 1"/>
          <p:cNvSpPr/>
          <p:nvPr/>
        </p:nvSpPr>
        <p:spPr>
          <a:xfrm>
            <a:off x="-40602" y="-62079"/>
            <a:ext cx="4225381" cy="6924973"/>
          </a:xfrm>
          <a:prstGeom prst="rect">
            <a:avLst/>
          </a:prstGeom>
        </p:spPr>
        <p:txBody>
          <a:bodyPr wrap="square">
            <a:spAutoFit/>
          </a:bodyPr>
          <a:lstStyle/>
          <a:p>
            <a:r>
              <a:rPr lang="pt-BR" sz="4800" dirty="0" smtClean="0"/>
              <a:t> </a:t>
            </a:r>
            <a:r>
              <a:rPr lang="pt-BR" sz="4600" dirty="0" smtClean="0"/>
              <a:t>ዝንቱ </a:t>
            </a:r>
            <a:r>
              <a:rPr lang="pt-BR" sz="2000" dirty="0">
                <a:solidFill>
                  <a:srgbClr val="FFC000"/>
                </a:solidFill>
              </a:rPr>
              <a:t>(እማሬ) </a:t>
            </a:r>
            <a:r>
              <a:rPr lang="pt-BR" sz="4600" dirty="0"/>
              <a:t>ማዕደ ክህነት ዘሥሩዕ </a:t>
            </a:r>
            <a:r>
              <a:rPr lang="pt-BR" sz="4600" dirty="0" smtClean="0"/>
              <a:t>በቅድ</a:t>
            </a:r>
          </a:p>
          <a:p>
            <a:r>
              <a:rPr lang="pt-BR" sz="4600" dirty="0" smtClean="0"/>
              <a:t>ሜየ </a:t>
            </a:r>
            <a:r>
              <a:rPr lang="pt-BR" sz="4600" dirty="0"/>
              <a:t>ለገብርከ። </a:t>
            </a:r>
            <a:r>
              <a:rPr lang="pt-BR" sz="4600" dirty="0" smtClean="0"/>
              <a:t>ወይት</a:t>
            </a:r>
          </a:p>
          <a:p>
            <a:r>
              <a:rPr lang="pt-BR" sz="4600" dirty="0" smtClean="0"/>
              <a:t>ፈኖ </a:t>
            </a:r>
            <a:r>
              <a:rPr lang="pt-BR" sz="4600" dirty="0"/>
              <a:t>ሜሎስ ሰይፈ እሳት መደንግፅ </a:t>
            </a:r>
            <a:r>
              <a:rPr lang="pt-BR" sz="4600" dirty="0" smtClean="0"/>
              <a:t>ወያስ</a:t>
            </a:r>
          </a:p>
          <a:p>
            <a:r>
              <a:rPr lang="pt-BR" sz="4600" dirty="0" smtClean="0"/>
              <a:t>ተርኢ </a:t>
            </a:r>
            <a:r>
              <a:rPr lang="pt-BR" sz="4600" dirty="0"/>
              <a:t>ዲበ </a:t>
            </a:r>
            <a:r>
              <a:rPr lang="pt-BR" sz="4800" dirty="0"/>
              <a:t>ዝንቱ </a:t>
            </a:r>
            <a:r>
              <a:rPr lang="pt-BR" sz="2000" dirty="0">
                <a:solidFill>
                  <a:srgbClr val="FFC000"/>
                </a:solidFill>
              </a:rPr>
              <a:t>(እማሬ) </a:t>
            </a:r>
            <a:r>
              <a:rPr lang="pt-BR" sz="4800" dirty="0"/>
              <a:t>ኅብስት ወጽዋዕ፥ </a:t>
            </a:r>
            <a:endParaRPr lang="pt-BR" sz="4800" dirty="0" smtClean="0"/>
          </a:p>
          <a:p>
            <a:r>
              <a:rPr lang="pt-BR" sz="2000" dirty="0" smtClean="0">
                <a:solidFill>
                  <a:srgbClr val="FFC000"/>
                </a:solidFill>
              </a:rPr>
              <a:t>(</a:t>
            </a:r>
            <a:r>
              <a:rPr lang="pt-BR" sz="2000" dirty="0">
                <a:solidFill>
                  <a:srgbClr val="FFC000"/>
                </a:solidFill>
              </a:rPr>
              <a:t>ቡራኬ ፩ ላዕለ ኅብስት ወ፩ ላዕለ ጽዋዕ፥ ወ፩ ለእለ ፪ሆሙ) </a:t>
            </a:r>
            <a:r>
              <a:rPr lang="pt-BR" sz="4800" dirty="0"/>
              <a:t>ከመ ይፈጽም ዘንተ አኰቴተ።</a:t>
            </a:r>
            <a:endParaRPr lang="en-CA" sz="4800" dirty="0"/>
          </a:p>
        </p:txBody>
      </p:sp>
    </p:spTree>
    <p:extLst>
      <p:ext uri="{BB962C8B-B14F-4D97-AF65-F5344CB8AC3E}">
        <p14:creationId xmlns:p14="http://schemas.microsoft.com/office/powerpoint/2010/main" val="1802945984"/>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54</a:t>
            </a:r>
            <a:r>
              <a:rPr lang="pt-BR" sz="1400" dirty="0">
                <a:solidFill>
                  <a:srgbClr val="FFC000"/>
                </a:solidFill>
              </a:rPr>
              <a:t>. </a:t>
            </a:r>
            <a:r>
              <a:rPr lang="pt-BR" sz="5500" dirty="0"/>
              <a:t>ኣሜን፥ </a:t>
            </a:r>
          </a:p>
          <a:p>
            <a:r>
              <a:rPr lang="pt-BR" sz="5500" dirty="0"/>
              <a:t>ኦ ጐይታ ፥ </a:t>
            </a:r>
            <a:r>
              <a:rPr lang="pt-BR" sz="5500" dirty="0" smtClean="0"/>
              <a:t> </a:t>
            </a:r>
          </a:p>
          <a:p>
            <a:r>
              <a:rPr lang="pt-BR" sz="5500" dirty="0" smtClean="0"/>
              <a:t>      ምሓረና</a:t>
            </a:r>
            <a:r>
              <a:rPr lang="pt-BR" sz="5500" dirty="0"/>
              <a:t>፥ </a:t>
            </a:r>
          </a:p>
          <a:p>
            <a:r>
              <a:rPr lang="pt-BR" sz="5500" dirty="0"/>
              <a:t>ኦ ጐይታ፥ </a:t>
            </a:r>
            <a:endParaRPr lang="pt-BR" sz="5500" dirty="0" smtClean="0"/>
          </a:p>
          <a:p>
            <a:r>
              <a:rPr lang="pt-BR" sz="5500" dirty="0"/>
              <a:t> </a:t>
            </a:r>
            <a:r>
              <a:rPr lang="pt-BR" sz="5500" dirty="0" smtClean="0"/>
              <a:t>     ለውሃልና</a:t>
            </a:r>
            <a:r>
              <a:rPr lang="pt-BR" sz="5500" dirty="0"/>
              <a:t>፥ </a:t>
            </a:r>
          </a:p>
          <a:p>
            <a:r>
              <a:rPr lang="pt-BR" sz="5500" dirty="0"/>
              <a:t>ኦ ጐይታ፥ </a:t>
            </a:r>
            <a:r>
              <a:rPr lang="pt-BR" sz="5500" dirty="0" smtClean="0"/>
              <a:t> </a:t>
            </a:r>
          </a:p>
          <a:p>
            <a:r>
              <a:rPr lang="pt-BR" sz="5500" dirty="0"/>
              <a:t> </a:t>
            </a:r>
            <a:r>
              <a:rPr lang="pt-BR" sz="5500" dirty="0" smtClean="0"/>
              <a:t>     ሕደገልና</a:t>
            </a:r>
            <a:r>
              <a:rPr lang="pt-BR" sz="5500" dirty="0"/>
              <a:t>። </a:t>
            </a:r>
            <a:endParaRPr lang="en-CA" sz="5500" dirty="0"/>
          </a:p>
          <a:p>
            <a:endParaRPr lang="en-CA" sz="2000" dirty="0">
              <a:solidFill>
                <a:srgbClr val="FFC000"/>
              </a:solidFill>
            </a:endParaRPr>
          </a:p>
        </p:txBody>
      </p:sp>
      <p:sp>
        <p:nvSpPr>
          <p:cNvPr id="20" name="Rectangle 19"/>
          <p:cNvSpPr/>
          <p:nvPr/>
        </p:nvSpPr>
        <p:spPr>
          <a:xfrm>
            <a:off x="7986410" y="166089"/>
            <a:ext cx="4306143" cy="6140142"/>
          </a:xfrm>
          <a:prstGeom prst="rect">
            <a:avLst/>
          </a:prstGeom>
        </p:spPr>
        <p:txBody>
          <a:bodyPr wrap="square">
            <a:spAutoFit/>
          </a:bodyPr>
          <a:lstStyle/>
          <a:p>
            <a:pPr marL="40639" marR="40639">
              <a:spcBef>
                <a:spcPts val="600"/>
              </a:spcBef>
              <a:buClr>
                <a:srgbClr val="000000"/>
              </a:buClr>
              <a:buFont typeface="Arial"/>
              <a:defRPr sz="2800"/>
            </a:pPr>
            <a:r>
              <a:rPr lang="en-US" altLang="en-US" sz="5000" dirty="0" smtClean="0">
                <a:solidFill>
                  <a:srgbClr val="FFFF00"/>
                </a:solidFill>
                <a:latin typeface="Arial" charset="0"/>
              </a:rPr>
              <a:t>People</a:t>
            </a:r>
            <a:r>
              <a:rPr lang="en-US" altLang="en-US" sz="5000" dirty="0">
                <a:solidFill>
                  <a:srgbClr val="FFFF00"/>
                </a:solidFill>
                <a:latin typeface="Arial" charset="0"/>
              </a:rPr>
              <a:t>: </a:t>
            </a:r>
            <a:endParaRPr lang="en-US" altLang="en-US" sz="5000" dirty="0" smtClean="0">
              <a:solidFill>
                <a:srgbClr val="FFFF00"/>
              </a:solidFill>
              <a:latin typeface="Arial" charset="0"/>
            </a:endParaRPr>
          </a:p>
          <a:p>
            <a:pPr marL="40639" marR="40639" algn="ctr">
              <a:spcBef>
                <a:spcPts val="600"/>
              </a:spcBef>
              <a:buClr>
                <a:srgbClr val="000000"/>
              </a:buClr>
              <a:buFont typeface="Arial"/>
              <a:defRPr sz="2800"/>
            </a:pPr>
            <a:r>
              <a:rPr lang="en-US" altLang="en-US" sz="1400" b="1" dirty="0" smtClean="0">
                <a:solidFill>
                  <a:srgbClr val="FFC000"/>
                </a:solidFill>
              </a:rPr>
              <a:t>54.</a:t>
            </a:r>
            <a:r>
              <a:rPr lang="en-US" sz="1400" b="1" dirty="0" smtClean="0">
                <a:solidFill>
                  <a:srgbClr val="FFC000"/>
                </a:solidFill>
              </a:rPr>
              <a:t> </a:t>
            </a:r>
            <a:r>
              <a:rPr lang="en-US" sz="5000" dirty="0" smtClean="0">
                <a:solidFill>
                  <a:schemeClr val="tx1">
                    <a:lumMod val="95000"/>
                  </a:schemeClr>
                </a:solidFill>
                <a:uFill>
                  <a:solidFill>
                    <a:srgbClr val="004DD6"/>
                  </a:solidFill>
                </a:uFill>
              </a:rPr>
              <a:t>Amen</a:t>
            </a: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 </a:t>
            </a:r>
            <a:r>
              <a:rPr lang="en-US" sz="5000" dirty="0">
                <a:solidFill>
                  <a:schemeClr val="tx1">
                    <a:lumMod val="95000"/>
                  </a:schemeClr>
                </a:solidFill>
                <a:uFill>
                  <a:solidFill>
                    <a:srgbClr val="004DD6"/>
                  </a:solidFill>
                </a:uFill>
              </a:rPr>
              <a:t>Lord have pity upon us, </a:t>
            </a:r>
            <a:endParaRPr lang="en-US" sz="5000" dirty="0" smtClean="0">
              <a:solidFill>
                <a:schemeClr val="tx1">
                  <a:lumMod val="95000"/>
                </a:schemeClr>
              </a:solidFill>
              <a:uFill>
                <a:solidFill>
                  <a:srgbClr val="004DD6"/>
                </a:solidFill>
              </a:uFill>
            </a:endParaRPr>
          </a:p>
          <a:p>
            <a:pPr marL="40639" marR="40639" algn="ctr">
              <a:spcBef>
                <a:spcPts val="600"/>
              </a:spcBef>
              <a:buClr>
                <a:srgbClr val="000000"/>
              </a:buClr>
              <a:buFont typeface="Arial"/>
              <a:defRPr sz="2800"/>
            </a:pPr>
            <a:r>
              <a:rPr lang="en-US" sz="5000" dirty="0" smtClean="0">
                <a:solidFill>
                  <a:schemeClr val="tx1">
                    <a:lumMod val="95000"/>
                  </a:schemeClr>
                </a:solidFill>
                <a:uFill>
                  <a:solidFill>
                    <a:srgbClr val="004DD6"/>
                  </a:solidFill>
                </a:uFill>
              </a:rPr>
              <a:t>Lord </a:t>
            </a:r>
            <a:r>
              <a:rPr lang="en-US" sz="5000" dirty="0">
                <a:solidFill>
                  <a:schemeClr val="tx1">
                    <a:lumMod val="95000"/>
                  </a:schemeClr>
                </a:solidFill>
                <a:uFill>
                  <a:solidFill>
                    <a:srgbClr val="004DD6"/>
                  </a:solidFill>
                </a:uFill>
              </a:rPr>
              <a:t>spare us, Lord have mercy upon us</a:t>
            </a:r>
            <a:r>
              <a:rPr lang="en-US" sz="5000" dirty="0" smtClean="0">
                <a:solidFill>
                  <a:schemeClr val="tx1">
                    <a:lumMod val="95000"/>
                  </a:schemeClr>
                </a:solidFill>
                <a:uFill>
                  <a:solidFill>
                    <a:srgbClr val="004DD6"/>
                  </a:solidFill>
                </a:uFill>
              </a:rPr>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65034" y="6290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pPr algn="ctr"/>
            <a:r>
              <a:rPr lang="pt-BR" sz="1400" dirty="0" smtClean="0">
                <a:solidFill>
                  <a:srgbClr val="FFC000"/>
                </a:solidFill>
              </a:rPr>
              <a:t>፶፬</a:t>
            </a:r>
            <a:r>
              <a:rPr lang="pt-BR" sz="1400" dirty="0">
                <a:solidFill>
                  <a:srgbClr val="FFC000"/>
                </a:solidFill>
              </a:rPr>
              <a:t>. </a:t>
            </a:r>
            <a:r>
              <a:rPr lang="pt-BR" sz="6000" b="1" dirty="0"/>
              <a:t>አሜን </a:t>
            </a:r>
            <a:endParaRPr lang="pt-BR" sz="6000" b="1" dirty="0" smtClean="0"/>
          </a:p>
          <a:p>
            <a:pPr algn="ctr"/>
            <a:r>
              <a:rPr lang="pt-BR" sz="6000" b="1" dirty="0" smtClean="0"/>
              <a:t>እግዚኦ መሐረነ፥  </a:t>
            </a:r>
            <a:r>
              <a:rPr lang="pt-BR" sz="6000" b="1" dirty="0"/>
              <a:t>እግዚኦ </a:t>
            </a:r>
            <a:r>
              <a:rPr lang="pt-BR" sz="6000" b="1" dirty="0" smtClean="0"/>
              <a:t>መሐከነ፥ </a:t>
            </a:r>
            <a:r>
              <a:rPr lang="pt-BR" sz="6000" b="1" dirty="0"/>
              <a:t>እግዚኦ ተሣሀለነ።</a:t>
            </a:r>
            <a:endParaRPr lang="en-CA" sz="6000" b="1" dirty="0"/>
          </a:p>
        </p:txBody>
      </p:sp>
    </p:spTree>
    <p:extLst>
      <p:ext uri="{BB962C8B-B14F-4D97-AF65-F5344CB8AC3E}">
        <p14:creationId xmlns:p14="http://schemas.microsoft.com/office/powerpoint/2010/main" val="2504058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875298"/>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smtClean="0">
                <a:solidFill>
                  <a:srgbClr val="FFC000"/>
                </a:solidFill>
              </a:rPr>
              <a:t>55</a:t>
            </a:r>
            <a:r>
              <a:rPr lang="pt-BR" sz="1400" dirty="0">
                <a:solidFill>
                  <a:srgbClr val="FFC000"/>
                </a:solidFill>
              </a:rPr>
              <a:t>.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55.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017032"/>
          </a:xfrm>
          <a:prstGeom prst="rect">
            <a:avLst/>
          </a:prstGeom>
        </p:spPr>
        <p:txBody>
          <a:bodyPr wrap="square">
            <a:spAutoFit/>
          </a:bodyPr>
          <a:lstStyle/>
          <a:p>
            <a:r>
              <a:rPr lang="pt-BR" sz="5500" dirty="0">
                <a:solidFill>
                  <a:srgbClr val="92D050"/>
                </a:solidFill>
              </a:rPr>
              <a:t>ይ.ዲ. </a:t>
            </a:r>
            <a:r>
              <a:rPr lang="pt-BR" sz="1400" dirty="0" smtClean="0">
                <a:solidFill>
                  <a:srgbClr val="FFC000"/>
                </a:solidFill>
              </a:rPr>
              <a:t> </a:t>
            </a:r>
            <a:r>
              <a:rPr lang="pt-BR" sz="1400" dirty="0">
                <a:solidFill>
                  <a:srgbClr val="FFC000"/>
                </a:solidFill>
              </a:rPr>
              <a:t>፶፭. </a:t>
            </a:r>
            <a:r>
              <a:rPr lang="pt-BR" sz="5500" dirty="0"/>
              <a:t>በኩሉ ልብ ናስተብቍዖ ለእግዚአብሔር አምላክነ ኅብረተ መንፈስ ቅዱስ ሠናየ </a:t>
            </a:r>
            <a:r>
              <a:rPr lang="pt-BR" sz="5500" dirty="0" smtClean="0"/>
              <a:t>፥ ከመ </a:t>
            </a:r>
            <a:r>
              <a:rPr lang="pt-BR" sz="5500" dirty="0"/>
              <a:t>ይጸግወነ።</a:t>
            </a:r>
            <a:endParaRPr lang="en-CA" sz="5500" dirty="0"/>
          </a:p>
        </p:txBody>
      </p:sp>
    </p:spTree>
    <p:extLst>
      <p:ext uri="{BB962C8B-B14F-4D97-AF65-F5344CB8AC3E}">
        <p14:creationId xmlns:p14="http://schemas.microsoft.com/office/powerpoint/2010/main" val="30439214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sz="1400" dirty="0" smtClean="0">
                <a:solidFill>
                  <a:srgbClr val="FFC000"/>
                </a:solidFill>
              </a:rPr>
              <a:t>56</a:t>
            </a:r>
            <a:r>
              <a:rPr lang="pt-BR" sz="1400" dirty="0">
                <a:solidFill>
                  <a:srgbClr val="FFC000"/>
                </a:solidFill>
              </a:rPr>
              <a:t>.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endParaRPr lang="en-CA" sz="5500" dirty="0"/>
          </a:p>
          <a:p>
            <a:endParaRPr lang="en-CA" sz="2000" dirty="0">
              <a:solidFill>
                <a:srgbClr val="FFC000"/>
              </a:solidFill>
            </a:endParaRPr>
          </a:p>
        </p:txBody>
      </p:sp>
      <p:sp>
        <p:nvSpPr>
          <p:cNvPr id="20" name="Rectangle 19"/>
          <p:cNvSpPr/>
          <p:nvPr/>
        </p:nvSpPr>
        <p:spPr>
          <a:xfrm>
            <a:off x="8009270" y="497559"/>
            <a:ext cx="4306143" cy="6586418"/>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56.</a:t>
            </a:r>
            <a:r>
              <a:rPr lang="en-US" sz="1400" b="1" dirty="0" smtClean="0">
                <a:solidFill>
                  <a:srgbClr val="FFC000"/>
                </a:solidFill>
              </a:rPr>
              <a:t> </a:t>
            </a:r>
            <a:r>
              <a:rPr lang="en-US" sz="4500" dirty="0"/>
              <a:t>With all the heart let us beseech the Lord our God to grant unto us the good communion of the Holy Spirit.</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6" y="42866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smtClean="0">
                <a:solidFill>
                  <a:srgbClr val="FFC000"/>
                </a:solidFill>
              </a:rPr>
              <a:t>፶፮</a:t>
            </a:r>
            <a:r>
              <a:rPr lang="pt-BR" sz="1400" b="1" dirty="0">
                <a:solidFill>
                  <a:srgbClr val="FFC000"/>
                </a:solidFill>
              </a:rPr>
              <a:t>. </a:t>
            </a:r>
            <a:r>
              <a:rPr lang="pt-BR" sz="6000" b="1" dirty="0"/>
              <a:t>በከመ ሀሎ ህልወ ወይሄሉ ለትውልደ ትውልድ ለዓለመ ዓለም።</a:t>
            </a:r>
            <a:endParaRPr lang="en-CA" sz="6000" b="1" dirty="0"/>
          </a:p>
        </p:txBody>
      </p:sp>
    </p:spTree>
    <p:extLst>
      <p:ext uri="{BB962C8B-B14F-4D97-AF65-F5344CB8AC3E}">
        <p14:creationId xmlns:p14="http://schemas.microsoft.com/office/powerpoint/2010/main" val="771700392"/>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07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3256" y="542847"/>
            <a:ext cx="4420158" cy="5478423"/>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sz="1400" dirty="0" smtClean="0">
                <a:solidFill>
                  <a:srgbClr val="FFC000"/>
                </a:solidFill>
              </a:rPr>
              <a:t>57</a:t>
            </a:r>
            <a:r>
              <a:rPr lang="pt-BR" sz="1400" dirty="0">
                <a:solidFill>
                  <a:srgbClr val="FFC000"/>
                </a:solidFill>
              </a:rPr>
              <a:t>. </a:t>
            </a:r>
            <a:r>
              <a:rPr lang="pt-BR" sz="5000" dirty="0"/>
              <a:t>ንዅሎም ነቶም ካብኡ ዝቕበሉ ንሕይወትን ንሕድገት ኃጢኣትን ምእንቲ ክኾኖም ሓደ ጌርካ ሃቦም ንዘለዓለም ዓለም። </a:t>
            </a:r>
            <a:endParaRPr lang="en-CA" sz="5000" dirty="0"/>
          </a:p>
        </p:txBody>
      </p:sp>
      <p:sp>
        <p:nvSpPr>
          <p:cNvPr id="20" name="Rectangle 19"/>
          <p:cNvSpPr/>
          <p:nvPr/>
        </p:nvSpPr>
        <p:spPr>
          <a:xfrm>
            <a:off x="8320444" y="874317"/>
            <a:ext cx="3962996" cy="4478149"/>
          </a:xfrm>
          <a:prstGeom prst="rect">
            <a:avLst/>
          </a:prstGeom>
        </p:spPr>
        <p:txBody>
          <a:bodyPr wrap="square">
            <a:spAutoFit/>
          </a:bodyPr>
          <a:lstStyle/>
          <a:p>
            <a:pPr marL="40639" marR="40639">
              <a:spcBef>
                <a:spcPts val="600"/>
              </a:spcBef>
              <a:buClr>
                <a:srgbClr val="000000"/>
              </a:buClr>
              <a:buFont typeface="Arial"/>
              <a:defRPr sz="2800"/>
            </a:pPr>
            <a:r>
              <a:rPr lang="en-US" sz="4000" dirty="0">
                <a:solidFill>
                  <a:srgbClr val="FF0000"/>
                </a:solidFill>
                <a:latin typeface="Arial" charset="0"/>
              </a:rPr>
              <a:t>Priest: </a:t>
            </a:r>
            <a:r>
              <a:rPr lang="en-US" altLang="en-US" sz="1400" dirty="0" smtClean="0">
                <a:solidFill>
                  <a:srgbClr val="FFC000"/>
                </a:solidFill>
                <a:latin typeface="Arial" charset="0"/>
              </a:rPr>
              <a:t>57. </a:t>
            </a:r>
            <a:r>
              <a:rPr lang="en-US" altLang="en-US" sz="4000" dirty="0">
                <a:latin typeface="Arial" charset="0"/>
              </a:rPr>
              <a:t>Grant it together unto all</a:t>
            </a:r>
          </a:p>
          <a:p>
            <a:pPr marL="40639" marR="40639">
              <a:spcBef>
                <a:spcPts val="600"/>
              </a:spcBef>
              <a:buClr>
                <a:srgbClr val="000000"/>
              </a:buClr>
              <a:buFont typeface="Arial"/>
              <a:defRPr sz="2800"/>
            </a:pPr>
            <a:r>
              <a:rPr lang="en-US" altLang="en-US" sz="4000" dirty="0">
                <a:latin typeface="Arial" charset="0"/>
              </a:rPr>
              <a:t>them that take of it, that it may be </a:t>
            </a:r>
            <a:r>
              <a:rPr lang="en-US" altLang="en-US" sz="4000" dirty="0" smtClean="0">
                <a:latin typeface="Arial" charset="0"/>
              </a:rPr>
              <a:t>unto them </a:t>
            </a:r>
            <a:r>
              <a:rPr lang="en-US" altLang="en-US" sz="4000" dirty="0">
                <a:latin typeface="Arial" charset="0"/>
              </a:rPr>
              <a:t>for life and for remission of sin.</a:t>
            </a:r>
            <a:endParaRPr lang="en-US" altLang="en-US" sz="4000" dirty="0" smtClean="0">
              <a:latin typeface="Arial" charset="0"/>
            </a:endParaRPr>
          </a:p>
        </p:txBody>
      </p:sp>
      <p:sp>
        <p:nvSpPr>
          <p:cNvPr id="2" name="Rectangle 1"/>
          <p:cNvSpPr/>
          <p:nvPr/>
        </p:nvSpPr>
        <p:spPr>
          <a:xfrm>
            <a:off x="-40602" y="435126"/>
            <a:ext cx="4126827" cy="5478423"/>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sz="1400" dirty="0" smtClean="0">
                <a:solidFill>
                  <a:srgbClr val="FFC000"/>
                </a:solidFill>
              </a:rPr>
              <a:t>፶፯</a:t>
            </a:r>
            <a:r>
              <a:rPr lang="pt-BR" sz="1400" dirty="0">
                <a:solidFill>
                  <a:srgbClr val="FFC000"/>
                </a:solidFill>
              </a:rPr>
              <a:t>. </a:t>
            </a:r>
            <a:r>
              <a:rPr lang="pt-BR" sz="5000" dirty="0"/>
              <a:t>ደሚረከ ተሀቦሙ ለኵሎሙ ለእለ ይነሥኡ እምኔሁ፥ </a:t>
            </a:r>
            <a:r>
              <a:rPr lang="pt-BR" sz="5000" dirty="0" smtClean="0"/>
              <a:t>ይኩኖሙ </a:t>
            </a:r>
            <a:r>
              <a:rPr lang="pt-BR" sz="5000" dirty="0"/>
              <a:t>ለሕይወት </a:t>
            </a:r>
            <a:r>
              <a:rPr lang="pt-BR" sz="5000" dirty="0" smtClean="0"/>
              <a:t>ወለሥር</a:t>
            </a:r>
          </a:p>
          <a:p>
            <a:r>
              <a:rPr lang="pt-BR" sz="5000" dirty="0" smtClean="0"/>
              <a:t>የተ </a:t>
            </a:r>
            <a:r>
              <a:rPr lang="pt-BR" sz="5000" dirty="0"/>
              <a:t>ኃጢአት ለዓለመ ዓለም</a:t>
            </a:r>
            <a:r>
              <a:rPr lang="pt-BR" sz="5000" dirty="0" smtClean="0"/>
              <a:t>።</a:t>
            </a:r>
            <a:endParaRPr lang="en-CA" sz="5000" dirty="0"/>
          </a:p>
        </p:txBody>
      </p:sp>
    </p:spTree>
    <p:extLst>
      <p:ext uri="{BB962C8B-B14F-4D97-AF65-F5344CB8AC3E}">
        <p14:creationId xmlns:p14="http://schemas.microsoft.com/office/powerpoint/2010/main" val="1144616070"/>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sz="1400" dirty="0" smtClean="0">
                <a:solidFill>
                  <a:srgbClr val="FFC000"/>
                </a:solidFill>
              </a:rPr>
              <a:t>58</a:t>
            </a:r>
            <a:r>
              <a:rPr lang="pt-BR" sz="1400" dirty="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altLang="en-US" sz="1400" dirty="0" smtClean="0">
                <a:solidFill>
                  <a:srgbClr val="FFC000"/>
                </a:solidFill>
                <a:latin typeface="Arial" charset="0"/>
              </a:rPr>
              <a:t>58.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፶፰</a:t>
            </a:r>
            <a:r>
              <a:rPr lang="pt-BR" sz="1400" dirty="0">
                <a:solidFill>
                  <a:srgbClr val="FFC000"/>
                </a:solidFill>
              </a:rPr>
              <a:t>.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4248184949"/>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sz="1400" dirty="0" smtClean="0">
                <a:solidFill>
                  <a:srgbClr val="FFC000"/>
                </a:solidFill>
              </a:rPr>
              <a:t>59.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altLang="en-US" sz="1400" dirty="0" smtClean="0">
                <a:solidFill>
                  <a:srgbClr val="FFC000"/>
                </a:solidFill>
                <a:latin typeface="Arial" charset="0"/>
              </a:rPr>
              <a:t>59.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፶፱</a:t>
            </a:r>
            <a:r>
              <a:rPr lang="pt-BR" sz="1400" dirty="0">
                <a:solidFill>
                  <a:srgbClr val="FFC000"/>
                </a:solidFill>
              </a:rPr>
              <a:t>.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87219371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smtClean="0">
                <a:solidFill>
                  <a:srgbClr val="FFC000"/>
                </a:solidFill>
                <a:latin typeface="Arial" charset="0"/>
                <a:sym typeface="GeezTypeNet"/>
              </a:rPr>
              <a:t>60</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436838"/>
          </a:xfrm>
          <a:prstGeom prst="rect">
            <a:avLst/>
          </a:prstGeom>
        </p:spPr>
        <p:txBody>
          <a:bodyPr wrap="square">
            <a:spAutoFit/>
          </a:bodyPr>
          <a:lstStyle/>
          <a:p>
            <a:pPr>
              <a:spcAft>
                <a:spcPts val="800"/>
              </a:spcAft>
            </a:pPr>
            <a:r>
              <a:rPr lang="pt-BR" sz="54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a:solidFill>
                  <a:srgbClr val="FFC000"/>
                </a:solidFill>
                <a:latin typeface="Nyala" panose="02000504070300020003" pitchFamily="2" charset="0"/>
                <a:ea typeface="Calibri" panose="020F0502020204030204" pitchFamily="34" charset="0"/>
                <a:cs typeface="Times New Roman" panose="02020603050405020304" pitchFamily="18" charset="0"/>
              </a:rPr>
              <a:t>60. </a:t>
            </a:r>
            <a:r>
              <a:rPr lang="pt-BR" sz="50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000" dirty="0" smtClean="0">
                <a:latin typeface="Nyala" panose="02000504070300020003" pitchFamily="2" charset="0"/>
                <a:ea typeface="Calibri" panose="020F0502020204030204" pitchFamily="34" charset="0"/>
                <a:cs typeface="Times New Roman" panose="02020603050405020304" pitchFamily="18" charset="0"/>
              </a:rPr>
              <a:t>ኣብ </a:t>
            </a:r>
            <a:r>
              <a:rPr lang="pt-BR" sz="5000" dirty="0">
                <a:latin typeface="Nyala" panose="02000504070300020003" pitchFamily="2" charset="0"/>
                <a:ea typeface="Calibri" panose="020F0502020204030204" pitchFamily="34" charset="0"/>
                <a:cs typeface="Times New Roman" panose="02020603050405020304" pitchFamily="18" charset="0"/>
              </a:rPr>
              <a:t>ልዕሌና ፈኑ።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17455"/>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b="1" dirty="0">
                <a:solidFill>
                  <a:srgbClr val="FFC000"/>
                </a:solidFill>
                <a:latin typeface="Nyala" panose="02000504070300020003" pitchFamily="2" charset="0"/>
                <a:ea typeface="Calibri" panose="020F0502020204030204" pitchFamily="34" charset="0"/>
                <a:cs typeface="Times New Roman" panose="02020603050405020304" pitchFamily="18" charset="0"/>
              </a:rPr>
              <a:t>፷. </a:t>
            </a:r>
            <a:r>
              <a:rPr lang="pt-BR" sz="1400" b="1"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 </a:t>
            </a:r>
            <a:r>
              <a:rPr lang="pt-BR" sz="54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4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4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691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፷፩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61.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61.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591045"/>
      </p:ext>
    </p:extLst>
  </p:cSld>
  <p:clrMapOvr>
    <a:masterClrMapping/>
  </p:clrMapOvr>
  <p:transition spd="med"/>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85013" y="19169"/>
            <a:ext cx="4115303" cy="7078861"/>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ምፍታት</a:t>
            </a:r>
            <a:endParaRPr lang="en-CA" sz="2000" dirty="0">
              <a:solidFill>
                <a:srgbClr val="FFC000"/>
              </a:solidFill>
            </a:endParaRPr>
          </a:p>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62</a:t>
            </a:r>
            <a:r>
              <a:rPr lang="pt-BR" sz="1400" dirty="0" smtClean="0">
                <a:solidFill>
                  <a:srgbClr val="FFC000"/>
                </a:solidFill>
              </a:rPr>
              <a:t>. </a:t>
            </a:r>
            <a:r>
              <a:rPr lang="en-CA" sz="4800" dirty="0"/>
              <a:t>ኦ </a:t>
            </a:r>
            <a:r>
              <a:rPr lang="en-CA" sz="4800" dirty="0" err="1"/>
              <a:t>መፍቀር</a:t>
            </a:r>
            <a:r>
              <a:rPr lang="en-CA" sz="4800" dirty="0"/>
              <a:t> </a:t>
            </a:r>
            <a:r>
              <a:rPr lang="en-CA" sz="4800" dirty="0" err="1"/>
              <a:t>ሰብ</a:t>
            </a:r>
            <a:r>
              <a:rPr lang="en-CA" sz="4800" dirty="0"/>
              <a:t>፥ </a:t>
            </a:r>
            <a:r>
              <a:rPr lang="en-CA" sz="4800" dirty="0" err="1"/>
              <a:t>ከም</a:t>
            </a:r>
            <a:r>
              <a:rPr lang="en-CA" sz="4800" dirty="0"/>
              <a:t> </a:t>
            </a:r>
            <a:r>
              <a:rPr lang="en-CA" sz="4800" dirty="0" err="1"/>
              <a:t>ብሓድሽ</a:t>
            </a:r>
            <a:r>
              <a:rPr lang="en-CA" sz="4800" dirty="0"/>
              <a:t> </a:t>
            </a:r>
            <a:r>
              <a:rPr lang="en-CA" sz="4800" dirty="0" err="1"/>
              <a:t>ብዅሉን</a:t>
            </a:r>
            <a:r>
              <a:rPr lang="en-CA" sz="4800" dirty="0"/>
              <a:t> </a:t>
            </a:r>
            <a:r>
              <a:rPr lang="en-CA" sz="4800" dirty="0" err="1"/>
              <a:t>ኣብ</a:t>
            </a:r>
            <a:r>
              <a:rPr lang="en-CA" sz="4800" dirty="0"/>
              <a:t> </a:t>
            </a:r>
            <a:r>
              <a:rPr lang="en-CA" sz="4800" dirty="0" err="1"/>
              <a:t>ኵሉን</a:t>
            </a:r>
            <a:r>
              <a:rPr lang="en-CA" sz="4800" dirty="0"/>
              <a:t> </a:t>
            </a:r>
            <a:r>
              <a:rPr lang="en-CA" sz="4800" dirty="0" err="1"/>
              <a:t>ንልምነካን</a:t>
            </a:r>
            <a:r>
              <a:rPr lang="en-CA" sz="4800" dirty="0"/>
              <a:t> </a:t>
            </a:r>
            <a:r>
              <a:rPr lang="en-CA" sz="4800" dirty="0" err="1" smtClean="0"/>
              <a:t>ንግዝኣል</a:t>
            </a:r>
            <a:endParaRPr lang="en-CA" sz="4800" dirty="0" smtClean="0"/>
          </a:p>
          <a:p>
            <a:r>
              <a:rPr lang="en-CA" sz="4800" dirty="0" err="1" smtClean="0"/>
              <a:t>ካን</a:t>
            </a:r>
            <a:r>
              <a:rPr lang="en-CA" sz="4800" dirty="0" smtClean="0"/>
              <a:t> </a:t>
            </a:r>
            <a:r>
              <a:rPr lang="en-CA" sz="4800" dirty="0" err="1"/>
              <a:t>ኣሎና</a:t>
            </a:r>
            <a:r>
              <a:rPr lang="en-CA" sz="4800" dirty="0"/>
              <a:t>። </a:t>
            </a:r>
            <a:r>
              <a:rPr lang="en-CA" sz="4800" dirty="0" err="1"/>
              <a:t>ነፍስናን</a:t>
            </a:r>
            <a:r>
              <a:rPr lang="en-CA" sz="4800" dirty="0"/>
              <a:t> </a:t>
            </a:r>
            <a:r>
              <a:rPr lang="en-CA" sz="4800" dirty="0" err="1"/>
              <a:t>ሥጋናን</a:t>
            </a:r>
            <a:r>
              <a:rPr lang="en-CA" sz="4800" dirty="0"/>
              <a:t> </a:t>
            </a:r>
            <a:r>
              <a:rPr lang="en-CA" sz="4800" dirty="0" err="1"/>
              <a:t>ንጹሕ</a:t>
            </a:r>
            <a:r>
              <a:rPr lang="en-CA" sz="4800" dirty="0"/>
              <a:t> </a:t>
            </a:r>
            <a:r>
              <a:rPr lang="en-CA" sz="4800" dirty="0" err="1"/>
              <a:t>ስለ</a:t>
            </a:r>
            <a:r>
              <a:rPr lang="en-CA" sz="4800" dirty="0"/>
              <a:t> </a:t>
            </a:r>
            <a:r>
              <a:rPr lang="en-CA" sz="4800" dirty="0" err="1"/>
              <a:t>ዘይኮነ</a:t>
            </a:r>
            <a:r>
              <a:rPr lang="en-CA" sz="4800" dirty="0"/>
              <a:t>፥ </a:t>
            </a:r>
            <a:r>
              <a:rPr lang="en-CA" sz="4800" dirty="0" err="1"/>
              <a:t>ሥጋኻን</a:t>
            </a:r>
            <a:r>
              <a:rPr lang="en-CA" sz="4800" dirty="0"/>
              <a:t> </a:t>
            </a:r>
            <a:r>
              <a:rPr lang="en-CA" sz="4800" dirty="0" err="1"/>
              <a:t>ደምካን</a:t>
            </a:r>
            <a:r>
              <a:rPr lang="en-CA" sz="4800" dirty="0"/>
              <a:t> </a:t>
            </a:r>
            <a:r>
              <a:rPr lang="en-CA" sz="4800" dirty="0" err="1"/>
              <a:t>ካባና</a:t>
            </a:r>
            <a:r>
              <a:rPr lang="en-CA" sz="4800" dirty="0"/>
              <a:t> </a:t>
            </a:r>
            <a:r>
              <a:rPr lang="en-CA" sz="4800" dirty="0" err="1"/>
              <a:t>ንሓደ</a:t>
            </a:r>
            <a:r>
              <a:rPr lang="en-CA" sz="4800" dirty="0"/>
              <a:t> </a:t>
            </a:r>
            <a:r>
              <a:rPr lang="en-CA" sz="4800" dirty="0" err="1"/>
              <a:t>እኳ</a:t>
            </a:r>
            <a:r>
              <a:rPr lang="en-CA" sz="4800" dirty="0"/>
              <a:t> </a:t>
            </a:r>
            <a:r>
              <a:rPr lang="en-CA" sz="4800" dirty="0" err="1"/>
              <a:t>ኣይኽሰስና</a:t>
            </a:r>
            <a:r>
              <a:rPr lang="en-CA" sz="4800" dirty="0"/>
              <a:t>። </a:t>
            </a:r>
          </a:p>
        </p:txBody>
      </p:sp>
      <p:sp>
        <p:nvSpPr>
          <p:cNvPr id="20" name="Rectangle 19"/>
          <p:cNvSpPr/>
          <p:nvPr/>
        </p:nvSpPr>
        <p:spPr>
          <a:xfrm>
            <a:off x="8309014" y="-5007"/>
            <a:ext cx="3962996" cy="6909584"/>
          </a:xfrm>
          <a:prstGeom prst="rect">
            <a:avLst/>
          </a:prstGeom>
        </p:spPr>
        <p:txBody>
          <a:bodyPr wrap="square">
            <a:spAutoFit/>
          </a:bodyPr>
          <a:lstStyle/>
          <a:p>
            <a:pPr marL="40639" marR="40639">
              <a:spcBef>
                <a:spcPts val="600"/>
              </a:spcBef>
              <a:buClr>
                <a:srgbClr val="000000"/>
              </a:buClr>
              <a:defRPr sz="2800"/>
            </a:pPr>
            <a:r>
              <a:rPr lang="en-US" altLang="en-US" sz="2000" dirty="0" smtClean="0">
                <a:solidFill>
                  <a:srgbClr val="FFC000"/>
                </a:solidFill>
                <a:latin typeface="Arial" charset="0"/>
              </a:rPr>
              <a:t>        Prayer </a:t>
            </a:r>
            <a:r>
              <a:rPr lang="en-US" altLang="en-US" sz="2000" dirty="0">
                <a:solidFill>
                  <a:srgbClr val="FFC000"/>
                </a:solidFill>
                <a:latin typeface="Arial" charset="0"/>
              </a:rPr>
              <a:t>of </a:t>
            </a:r>
            <a:r>
              <a:rPr lang="en-US" altLang="en-US" sz="2000" dirty="0" smtClean="0">
                <a:solidFill>
                  <a:srgbClr val="FFC000"/>
                </a:solidFill>
                <a:latin typeface="Arial" charset="0"/>
              </a:rPr>
              <a:t>Fraction</a:t>
            </a:r>
            <a:endParaRPr lang="en-US" altLang="en-US" sz="2000" dirty="0">
              <a:solidFill>
                <a:srgbClr val="FFC000"/>
              </a:solidFill>
              <a:latin typeface="Arial" charset="0"/>
            </a:endParaRPr>
          </a:p>
          <a:p>
            <a:pPr marL="40639" marR="40639">
              <a:spcBef>
                <a:spcPts val="600"/>
              </a:spcBef>
              <a:buClr>
                <a:srgbClr val="000000"/>
              </a:buClr>
              <a:buFont typeface="Arial"/>
              <a:defRPr sz="2800"/>
            </a:pPr>
            <a:r>
              <a:rPr lang="en-US" sz="3400" dirty="0" smtClean="0">
                <a:solidFill>
                  <a:srgbClr val="FF0000"/>
                </a:solidFill>
                <a:latin typeface="Arial" charset="0"/>
              </a:rPr>
              <a:t>Priest</a:t>
            </a:r>
            <a:r>
              <a:rPr lang="en-US" sz="3400" dirty="0">
                <a:solidFill>
                  <a:srgbClr val="FF0000"/>
                </a:solidFill>
                <a:latin typeface="Arial" charset="0"/>
              </a:rPr>
              <a:t>: </a:t>
            </a:r>
            <a:r>
              <a:rPr lang="en-US" sz="1400" dirty="0" smtClean="0">
                <a:solidFill>
                  <a:srgbClr val="FFC000"/>
                </a:solidFill>
                <a:latin typeface="Arial" charset="0"/>
              </a:rPr>
              <a:t>62</a:t>
            </a:r>
            <a:r>
              <a:rPr lang="en-US" altLang="en-US" sz="1400" dirty="0" smtClean="0">
                <a:solidFill>
                  <a:srgbClr val="FFC000"/>
                </a:solidFill>
                <a:latin typeface="Arial" charset="0"/>
              </a:rPr>
              <a:t>. </a:t>
            </a:r>
            <a:r>
              <a:rPr lang="en-US" altLang="en-US" sz="3400" dirty="0" smtClean="0">
                <a:latin typeface="Arial" charset="0"/>
              </a:rPr>
              <a:t>Again we supplicate </a:t>
            </a:r>
            <a:r>
              <a:rPr lang="en-US" altLang="en-US" sz="3400" dirty="0">
                <a:latin typeface="Arial" charset="0"/>
              </a:rPr>
              <a:t>thee, O Lover </a:t>
            </a:r>
            <a:r>
              <a:rPr lang="en-US" altLang="en-US" sz="3400" dirty="0" smtClean="0">
                <a:latin typeface="Arial" charset="0"/>
              </a:rPr>
              <a:t>of man</a:t>
            </a:r>
            <a:r>
              <a:rPr lang="en-US" altLang="en-US" sz="3400" dirty="0">
                <a:latin typeface="Arial" charset="0"/>
              </a:rPr>
              <a:t>, and we serve Thee in all things and</a:t>
            </a:r>
          </a:p>
          <a:p>
            <a:pPr marL="40639" marR="40639">
              <a:spcBef>
                <a:spcPts val="600"/>
              </a:spcBef>
              <a:buClr>
                <a:srgbClr val="000000"/>
              </a:buClr>
              <a:buFont typeface="Arial"/>
              <a:defRPr sz="2800"/>
            </a:pPr>
            <a:r>
              <a:rPr lang="en-US" altLang="en-US" sz="3400" dirty="0">
                <a:latin typeface="Arial" charset="0"/>
              </a:rPr>
              <a:t>for all things, and let not Thy body </a:t>
            </a:r>
            <a:r>
              <a:rPr lang="en-US" altLang="en-US" sz="3400" dirty="0" smtClean="0">
                <a:latin typeface="Arial" charset="0"/>
              </a:rPr>
              <a:t>and blood </a:t>
            </a:r>
            <a:r>
              <a:rPr lang="en-US" altLang="en-US" sz="3400" dirty="0">
                <a:latin typeface="Arial" charset="0"/>
              </a:rPr>
              <a:t>accuse anyone of us because of the</a:t>
            </a:r>
          </a:p>
          <a:p>
            <a:pPr marL="40639" marR="40639">
              <a:spcBef>
                <a:spcPts val="600"/>
              </a:spcBef>
              <a:buClr>
                <a:srgbClr val="000000"/>
              </a:buClr>
              <a:buFont typeface="Arial"/>
              <a:defRPr sz="2800"/>
            </a:pPr>
            <a:r>
              <a:rPr lang="en-US" altLang="en-US" sz="3400" dirty="0">
                <a:latin typeface="Arial" charset="0"/>
              </a:rPr>
              <a:t>impurity of our soul and </a:t>
            </a:r>
            <a:r>
              <a:rPr lang="en-US" altLang="en-US" sz="3400" dirty="0" smtClean="0">
                <a:latin typeface="Arial" charset="0"/>
              </a:rPr>
              <a:t>body.</a:t>
            </a:r>
          </a:p>
        </p:txBody>
      </p:sp>
      <p:sp>
        <p:nvSpPr>
          <p:cNvPr id="2" name="Rectangle 1"/>
          <p:cNvSpPr/>
          <p:nvPr/>
        </p:nvSpPr>
        <p:spPr>
          <a:xfrm>
            <a:off x="0" y="-10644"/>
            <a:ext cx="4360545" cy="7078861"/>
          </a:xfrm>
          <a:prstGeom prst="rect">
            <a:avLst/>
          </a:prstGeom>
        </p:spPr>
        <p:txBody>
          <a:bodyPr wrap="square">
            <a:spAutoFit/>
          </a:bodyPr>
          <a:lstStyle/>
          <a:p>
            <a:r>
              <a:rPr lang="pt-BR" sz="2000" dirty="0" smtClean="0">
                <a:solidFill>
                  <a:srgbClr val="FFC000"/>
                </a:solidFill>
              </a:rPr>
              <a:t>                   ጸሎተ ፈትቶ</a:t>
            </a:r>
            <a:endParaRPr lang="en-US" sz="2000" b="1" dirty="0" smtClean="0">
              <a:solidFill>
                <a:srgbClr val="FFC000"/>
              </a:solidFill>
              <a:uFill>
                <a:solidFill>
                  <a:srgbClr val="FF2600"/>
                </a:solidFill>
              </a:uFill>
              <a:latin typeface="GeezTypeNet"/>
              <a:ea typeface="GeezTypeNet"/>
              <a:cs typeface="GeezTypeNet"/>
              <a:sym typeface="GeezTypeNet"/>
            </a:endParaRPr>
          </a:p>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sz="1400" dirty="0" smtClean="0">
                <a:solidFill>
                  <a:srgbClr val="FFC000"/>
                </a:solidFill>
              </a:rPr>
              <a:t>፷፪</a:t>
            </a:r>
            <a:r>
              <a:rPr lang="pt-BR" sz="1400" dirty="0">
                <a:solidFill>
                  <a:srgbClr val="FFC000"/>
                </a:solidFill>
              </a:rPr>
              <a:t>. </a:t>
            </a:r>
            <a:r>
              <a:rPr lang="pt-BR" sz="4800" dirty="0"/>
              <a:t>ወካዕበ </a:t>
            </a:r>
            <a:r>
              <a:rPr lang="pt-BR" sz="4800" dirty="0" smtClean="0"/>
              <a:t>ናስተ</a:t>
            </a:r>
          </a:p>
          <a:p>
            <a:r>
              <a:rPr lang="pt-BR" sz="4800" dirty="0" smtClean="0"/>
              <a:t>በቍዐከ</a:t>
            </a:r>
            <a:r>
              <a:rPr lang="pt-BR" sz="4800" dirty="0"/>
              <a:t>፥ ኦ መፍቀሬ ሰብእ ወንገኒ ለከ በኵሉ ወበውስተ </a:t>
            </a:r>
            <a:endParaRPr lang="pt-BR" sz="4800" dirty="0" smtClean="0"/>
          </a:p>
          <a:p>
            <a:r>
              <a:rPr lang="pt-BR" sz="4800" dirty="0" smtClean="0"/>
              <a:t>ኵሉ </a:t>
            </a:r>
            <a:r>
              <a:rPr lang="pt-BR" sz="4800" dirty="0"/>
              <a:t>ወኢላዕለ እምኔነ ኢይስክየነ ሥጋከ ወደምከ በእንተ ዘኢኮነ ንጹሐ ነፍስነ ወሥጋነ።</a:t>
            </a:r>
            <a:endParaRPr lang="en-CA" sz="4800" dirty="0"/>
          </a:p>
        </p:txBody>
      </p:sp>
    </p:spTree>
    <p:extLst>
      <p:ext uri="{BB962C8B-B14F-4D97-AF65-F5344CB8AC3E}">
        <p14:creationId xmlns:p14="http://schemas.microsoft.com/office/powerpoint/2010/main" val="1684970489"/>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85013" y="499229"/>
            <a:ext cx="4115303" cy="6001643"/>
          </a:xfrm>
          <a:prstGeom prst="rect">
            <a:avLst/>
          </a:prstGeom>
        </p:spPr>
        <p:txBody>
          <a:bodyPr wrap="square">
            <a:spAutoFit/>
          </a:bodyPr>
          <a:lstStyle/>
          <a:p>
            <a:r>
              <a:rPr lang="en-CA" sz="1400" dirty="0" smtClean="0">
                <a:solidFill>
                  <a:srgbClr val="FFC000"/>
                </a:solidFill>
              </a:rPr>
              <a:t>63</a:t>
            </a:r>
            <a:r>
              <a:rPr lang="en-CA" sz="1400" dirty="0">
                <a:solidFill>
                  <a:srgbClr val="FFC000"/>
                </a:solidFill>
              </a:rPr>
              <a:t>. </a:t>
            </a:r>
            <a:r>
              <a:rPr lang="en-CA" sz="4800" dirty="0" err="1"/>
              <a:t>ሥጋኻ</a:t>
            </a:r>
            <a:r>
              <a:rPr lang="en-CA" sz="4800" dirty="0"/>
              <a:t> </a:t>
            </a:r>
            <a:r>
              <a:rPr lang="en-CA" sz="4800" dirty="0" err="1"/>
              <a:t>ንሕይወት</a:t>
            </a:r>
            <a:r>
              <a:rPr lang="en-CA" sz="4800" dirty="0"/>
              <a:t> </a:t>
            </a:r>
            <a:r>
              <a:rPr lang="en-CA" sz="4800" dirty="0" err="1"/>
              <a:t>ኵሉ</a:t>
            </a:r>
            <a:r>
              <a:rPr lang="en-CA" sz="4800" dirty="0"/>
              <a:t> </a:t>
            </a:r>
            <a:r>
              <a:rPr lang="en-CA" sz="4800" dirty="0" err="1"/>
              <a:t>ዓለም</a:t>
            </a:r>
            <a:r>
              <a:rPr lang="en-CA" sz="4800" dirty="0"/>
              <a:t> </a:t>
            </a:r>
            <a:r>
              <a:rPr lang="en-CA" sz="4800" dirty="0" err="1"/>
              <a:t>ክኸውን</a:t>
            </a:r>
            <a:r>
              <a:rPr lang="en-CA" sz="4800" dirty="0"/>
              <a:t> </a:t>
            </a:r>
            <a:r>
              <a:rPr lang="en-CA" sz="4800" dirty="0" err="1"/>
              <a:t>ከም</a:t>
            </a:r>
            <a:r>
              <a:rPr lang="en-CA" sz="4800" dirty="0"/>
              <a:t> </a:t>
            </a:r>
            <a:r>
              <a:rPr lang="en-CA" sz="4800" dirty="0" err="1"/>
              <a:t>መኣዝን</a:t>
            </a:r>
            <a:r>
              <a:rPr lang="en-CA" sz="4800" dirty="0"/>
              <a:t> </a:t>
            </a:r>
            <a:r>
              <a:rPr lang="en-CA" sz="4800" dirty="0" err="1"/>
              <a:t>ምድሪ</a:t>
            </a:r>
            <a:r>
              <a:rPr lang="en-CA" sz="4800" dirty="0"/>
              <a:t> </a:t>
            </a:r>
            <a:r>
              <a:rPr lang="en-CA" sz="4800" dirty="0" err="1"/>
              <a:t>ንላዕልን</a:t>
            </a:r>
            <a:r>
              <a:rPr lang="en-CA" sz="4800" dirty="0"/>
              <a:t> </a:t>
            </a:r>
            <a:r>
              <a:rPr lang="en-CA" sz="4800" dirty="0" err="1"/>
              <a:t>ንታሕትን</a:t>
            </a:r>
            <a:r>
              <a:rPr lang="en-CA" sz="4800" dirty="0"/>
              <a:t> </a:t>
            </a:r>
            <a:r>
              <a:rPr lang="en-CA" sz="4800" dirty="0" err="1"/>
              <a:t>ንየማንን</a:t>
            </a:r>
            <a:r>
              <a:rPr lang="en-CA" sz="4800" dirty="0"/>
              <a:t> </a:t>
            </a:r>
            <a:r>
              <a:rPr lang="en-CA" sz="4800" dirty="0" err="1"/>
              <a:t>ንጸጋምን</a:t>
            </a:r>
            <a:r>
              <a:rPr lang="en-CA" sz="4800" dirty="0"/>
              <a:t> </a:t>
            </a:r>
            <a:r>
              <a:rPr lang="en-CA" sz="4800" dirty="0" err="1"/>
              <a:t>ኣብ</a:t>
            </a:r>
            <a:r>
              <a:rPr lang="en-CA" sz="4800" dirty="0"/>
              <a:t> </a:t>
            </a:r>
            <a:r>
              <a:rPr lang="en-CA" sz="4800" dirty="0" err="1"/>
              <a:t>ልዕሊ</a:t>
            </a:r>
            <a:r>
              <a:rPr lang="en-CA" sz="4800" dirty="0"/>
              <a:t> </a:t>
            </a:r>
            <a:r>
              <a:rPr lang="en-CA" sz="4800" dirty="0" err="1"/>
              <a:t>ዕፀ</a:t>
            </a:r>
            <a:r>
              <a:rPr lang="en-CA" sz="4800" dirty="0"/>
              <a:t> </a:t>
            </a:r>
            <a:r>
              <a:rPr lang="en-CA" sz="4800" dirty="0" err="1"/>
              <a:t>መስቀል</a:t>
            </a:r>
            <a:r>
              <a:rPr lang="en-CA" sz="4800" dirty="0"/>
              <a:t> </a:t>
            </a:r>
            <a:r>
              <a:rPr lang="en-CA" sz="4800" dirty="0" err="1"/>
              <a:t>ከም</a:t>
            </a:r>
            <a:r>
              <a:rPr lang="en-CA" sz="4800" dirty="0"/>
              <a:t> </a:t>
            </a:r>
            <a:r>
              <a:rPr lang="en-CA" sz="4800" dirty="0" err="1"/>
              <a:t>ዝተዘርግሐ</a:t>
            </a:r>
            <a:r>
              <a:rPr lang="en-CA" sz="4800" dirty="0" smtClean="0"/>
              <a:t>፥</a:t>
            </a:r>
            <a:endParaRPr lang="en-CA" sz="4800" dirty="0"/>
          </a:p>
        </p:txBody>
      </p:sp>
      <p:sp>
        <p:nvSpPr>
          <p:cNvPr id="20" name="Rectangle 19"/>
          <p:cNvSpPr/>
          <p:nvPr/>
        </p:nvSpPr>
        <p:spPr>
          <a:xfrm>
            <a:off x="8337589" y="669363"/>
            <a:ext cx="3743921" cy="5632311"/>
          </a:xfrm>
          <a:prstGeom prst="rect">
            <a:avLst/>
          </a:prstGeom>
        </p:spPr>
        <p:txBody>
          <a:bodyPr wrap="square">
            <a:spAutoFit/>
          </a:bodyPr>
          <a:lstStyle/>
          <a:p>
            <a:pPr marL="40639" marR="40639">
              <a:spcBef>
                <a:spcPts val="600"/>
              </a:spcBef>
              <a:buClr>
                <a:srgbClr val="000000"/>
              </a:buClr>
              <a:defRPr sz="2800"/>
            </a:pPr>
            <a:r>
              <a:rPr lang="en-US" altLang="en-US" sz="1400" dirty="0" smtClean="0">
                <a:solidFill>
                  <a:srgbClr val="FFC000"/>
                </a:solidFill>
                <a:latin typeface="Arial" charset="0"/>
              </a:rPr>
              <a:t>63</a:t>
            </a:r>
            <a:r>
              <a:rPr lang="en-US" altLang="en-US" sz="1400" dirty="0">
                <a:solidFill>
                  <a:srgbClr val="FFC000"/>
                </a:solidFill>
                <a:latin typeface="Arial" charset="0"/>
              </a:rPr>
              <a:t>. </a:t>
            </a:r>
            <a:r>
              <a:rPr lang="en-US" altLang="en-US" sz="4000" dirty="0">
                <a:latin typeface="Arial" charset="0"/>
              </a:rPr>
              <a:t>As Thy body was stretched on </a:t>
            </a:r>
            <a:r>
              <a:rPr lang="en-US" altLang="en-US" sz="4000" dirty="0" smtClean="0">
                <a:latin typeface="Arial" charset="0"/>
              </a:rPr>
              <a:t>the cross </a:t>
            </a:r>
            <a:r>
              <a:rPr lang="en-US" altLang="en-US" sz="4000" dirty="0">
                <a:latin typeface="Arial" charset="0"/>
              </a:rPr>
              <a:t>up </a:t>
            </a:r>
            <a:r>
              <a:rPr lang="en-US" altLang="en-US" sz="4000" dirty="0" smtClean="0">
                <a:latin typeface="Arial" charset="0"/>
              </a:rPr>
              <a:t>and down</a:t>
            </a:r>
            <a:r>
              <a:rPr lang="en-US" altLang="en-US" sz="4000" dirty="0">
                <a:latin typeface="Arial" charset="0"/>
              </a:rPr>
              <a:t>, right </a:t>
            </a:r>
            <a:r>
              <a:rPr lang="en-US" altLang="en-US" sz="4000" dirty="0" smtClean="0">
                <a:latin typeface="Arial" charset="0"/>
              </a:rPr>
              <a:t>and left</a:t>
            </a:r>
            <a:r>
              <a:rPr lang="en-US" altLang="en-US" sz="4000" dirty="0">
                <a:latin typeface="Arial" charset="0"/>
              </a:rPr>
              <a:t>, like </a:t>
            </a:r>
            <a:r>
              <a:rPr lang="en-US" altLang="en-US" sz="4000" dirty="0" smtClean="0">
                <a:latin typeface="Arial" charset="0"/>
              </a:rPr>
              <a:t>the corners </a:t>
            </a:r>
            <a:r>
              <a:rPr lang="en-US" altLang="en-US" sz="4000" dirty="0">
                <a:latin typeface="Arial" charset="0"/>
              </a:rPr>
              <a:t>of the earth, for the life of all </a:t>
            </a:r>
            <a:r>
              <a:rPr lang="en-US" altLang="en-US" sz="4000" dirty="0" smtClean="0">
                <a:latin typeface="Arial" charset="0"/>
              </a:rPr>
              <a:t>the world</a:t>
            </a:r>
            <a:r>
              <a:rPr lang="en-US" altLang="en-US" sz="4000" dirty="0">
                <a:latin typeface="Arial" charset="0"/>
              </a:rPr>
              <a:t>, </a:t>
            </a:r>
            <a:endParaRPr lang="en-US" altLang="en-US" sz="4000" dirty="0" smtClean="0">
              <a:latin typeface="Arial" charset="0"/>
            </a:endParaRPr>
          </a:p>
        </p:txBody>
      </p:sp>
      <p:sp>
        <p:nvSpPr>
          <p:cNvPr id="2" name="Rectangle 1"/>
          <p:cNvSpPr/>
          <p:nvPr/>
        </p:nvSpPr>
        <p:spPr>
          <a:xfrm>
            <a:off x="188595" y="526566"/>
            <a:ext cx="4360545" cy="6001643"/>
          </a:xfrm>
          <a:prstGeom prst="rect">
            <a:avLst/>
          </a:prstGeom>
        </p:spPr>
        <p:txBody>
          <a:bodyPr wrap="square">
            <a:spAutoFit/>
          </a:bodyPr>
          <a:lstStyle/>
          <a:p>
            <a:r>
              <a:rPr lang="pt-BR" sz="1400" dirty="0" smtClean="0">
                <a:solidFill>
                  <a:srgbClr val="FFC000"/>
                </a:solidFill>
              </a:rPr>
              <a:t>፷፫</a:t>
            </a:r>
            <a:r>
              <a:rPr lang="pt-BR" sz="1400" dirty="0">
                <a:solidFill>
                  <a:srgbClr val="FFC000"/>
                </a:solidFill>
              </a:rPr>
              <a:t>. </a:t>
            </a:r>
            <a:r>
              <a:rPr lang="pt-BR" sz="4800" dirty="0"/>
              <a:t>በከመ ተንጦልዐ ሥጋከ ዲበ </a:t>
            </a:r>
            <a:r>
              <a:rPr lang="pt-BR" sz="4800" dirty="0" smtClean="0"/>
              <a:t> ዕፅ  </a:t>
            </a:r>
          </a:p>
          <a:p>
            <a:r>
              <a:rPr lang="pt-BR" sz="4800" dirty="0" smtClean="0"/>
              <a:t>መስቀል </a:t>
            </a:r>
            <a:r>
              <a:rPr lang="pt-BR" sz="4800" dirty="0"/>
              <a:t>ላዕለ ወታሕተ የማነ ወጸጋመ በከመ መዓዝኒሃ ለምድር ለሕይወተ ኵሉ </a:t>
            </a:r>
            <a:r>
              <a:rPr lang="pt-BR" sz="4800" dirty="0" smtClean="0"/>
              <a:t>ዓለም። </a:t>
            </a:r>
          </a:p>
        </p:txBody>
      </p:sp>
    </p:spTree>
    <p:extLst>
      <p:ext uri="{BB962C8B-B14F-4D97-AF65-F5344CB8AC3E}">
        <p14:creationId xmlns:p14="http://schemas.microsoft.com/office/powerpoint/2010/main" val="3175698556"/>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1143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85013" y="202049"/>
            <a:ext cx="4115303" cy="6001643"/>
          </a:xfrm>
          <a:prstGeom prst="rect">
            <a:avLst/>
          </a:prstGeom>
        </p:spPr>
        <p:txBody>
          <a:bodyPr wrap="square">
            <a:spAutoFit/>
          </a:bodyPr>
          <a:lstStyle/>
          <a:p>
            <a:r>
              <a:rPr lang="en-CA" sz="4800" dirty="0" err="1" smtClean="0"/>
              <a:t>ንሕናውን</a:t>
            </a:r>
            <a:r>
              <a:rPr lang="en-CA" sz="4800" dirty="0" smtClean="0"/>
              <a:t> </a:t>
            </a:r>
            <a:r>
              <a:rPr lang="en-CA" sz="4800" dirty="0" err="1"/>
              <a:t>ከምኡ</a:t>
            </a:r>
            <a:r>
              <a:rPr lang="en-CA" sz="4800" dirty="0"/>
              <a:t> </a:t>
            </a:r>
            <a:r>
              <a:rPr lang="en-CA" sz="4800" dirty="0" err="1"/>
              <a:t>ኻብዚ</a:t>
            </a:r>
            <a:r>
              <a:rPr lang="en-CA" sz="4800" dirty="0"/>
              <a:t> </a:t>
            </a:r>
            <a:r>
              <a:rPr lang="en-CA" sz="4800" dirty="0" err="1"/>
              <a:t>ኅብስቲ</a:t>
            </a:r>
            <a:r>
              <a:rPr lang="en-CA" sz="4800" dirty="0"/>
              <a:t> </a:t>
            </a:r>
            <a:r>
              <a:rPr lang="en-CA" sz="4800" dirty="0" err="1"/>
              <a:t>እዚ</a:t>
            </a:r>
            <a:r>
              <a:rPr lang="en-CA" sz="4800" dirty="0"/>
              <a:t> </a:t>
            </a:r>
            <a:r>
              <a:rPr lang="en-CA" sz="4800" dirty="0" err="1"/>
              <a:t>ሒዝና</a:t>
            </a:r>
            <a:r>
              <a:rPr lang="en-CA" sz="4800" dirty="0"/>
              <a:t> </a:t>
            </a:r>
            <a:r>
              <a:rPr lang="en-CA" sz="4800" dirty="0" err="1"/>
              <a:t>ነዚ</a:t>
            </a:r>
            <a:r>
              <a:rPr lang="en-CA" sz="4800" dirty="0"/>
              <a:t> </a:t>
            </a:r>
            <a:r>
              <a:rPr lang="en-CA" sz="4800" dirty="0" err="1"/>
              <a:t>ትእምርተ</a:t>
            </a:r>
            <a:r>
              <a:rPr lang="en-CA" sz="4800" dirty="0"/>
              <a:t> </a:t>
            </a:r>
            <a:r>
              <a:rPr lang="en-CA" sz="4800" dirty="0" err="1"/>
              <a:t>መስቀል</a:t>
            </a:r>
            <a:r>
              <a:rPr lang="en-CA" sz="4800" dirty="0"/>
              <a:t> </a:t>
            </a:r>
            <a:r>
              <a:rPr lang="en-CA" sz="4800" dirty="0" err="1"/>
              <a:t>እዚ</a:t>
            </a:r>
            <a:r>
              <a:rPr lang="en-CA" sz="4800" dirty="0"/>
              <a:t> </a:t>
            </a:r>
            <a:r>
              <a:rPr lang="en-CA" sz="4800" dirty="0" err="1"/>
              <a:t>ነርኢ</a:t>
            </a:r>
            <a:r>
              <a:rPr lang="en-CA" sz="4800" dirty="0"/>
              <a:t> </a:t>
            </a:r>
            <a:r>
              <a:rPr lang="en-CA" sz="4800" dirty="0" err="1"/>
              <a:t>ኣሎና</a:t>
            </a:r>
            <a:r>
              <a:rPr lang="en-CA" sz="4800" dirty="0"/>
              <a:t>። </a:t>
            </a:r>
            <a:r>
              <a:rPr lang="en-CA" sz="4800" dirty="0" err="1"/>
              <a:t>ነቲ</a:t>
            </a:r>
            <a:r>
              <a:rPr lang="en-CA" sz="4800" dirty="0"/>
              <a:t> </a:t>
            </a:r>
            <a:r>
              <a:rPr lang="en-CA" sz="4800" dirty="0" err="1"/>
              <a:t>ኻብኡ</a:t>
            </a:r>
            <a:r>
              <a:rPr lang="en-CA" sz="4800" dirty="0"/>
              <a:t> </a:t>
            </a:r>
            <a:r>
              <a:rPr lang="en-CA" sz="4800" dirty="0" err="1"/>
              <a:t>ዚቕበል</a:t>
            </a:r>
            <a:r>
              <a:rPr lang="en-CA" sz="4800" dirty="0"/>
              <a:t> </a:t>
            </a:r>
            <a:r>
              <a:rPr lang="en-CA" sz="4800" dirty="0" err="1"/>
              <a:t>ኵሉ</a:t>
            </a:r>
            <a:r>
              <a:rPr lang="en-CA" sz="4800" dirty="0"/>
              <a:t> </a:t>
            </a:r>
            <a:r>
              <a:rPr lang="en-CA" sz="4800" dirty="0" err="1"/>
              <a:t>ኸኣ</a:t>
            </a:r>
            <a:r>
              <a:rPr lang="en-CA" sz="4800" dirty="0"/>
              <a:t> </a:t>
            </a:r>
            <a:r>
              <a:rPr lang="en-CA" sz="4800" dirty="0" err="1"/>
              <a:t>ንወቐሳን</a:t>
            </a:r>
            <a:r>
              <a:rPr lang="en-CA" sz="4800" dirty="0"/>
              <a:t> </a:t>
            </a:r>
            <a:r>
              <a:rPr lang="en-CA" sz="4800" dirty="0" err="1"/>
              <a:t>ንጥፍኣትን</a:t>
            </a:r>
            <a:r>
              <a:rPr lang="en-CA" sz="4800" dirty="0"/>
              <a:t> </a:t>
            </a:r>
            <a:r>
              <a:rPr lang="en-CA" sz="4800" dirty="0" err="1"/>
              <a:t>ኣይኹኖ</a:t>
            </a:r>
            <a:r>
              <a:rPr lang="en-CA" sz="4800" dirty="0"/>
              <a:t>።</a:t>
            </a:r>
          </a:p>
        </p:txBody>
      </p:sp>
      <p:sp>
        <p:nvSpPr>
          <p:cNvPr id="20" name="Rectangle 19"/>
          <p:cNvSpPr/>
          <p:nvPr/>
        </p:nvSpPr>
        <p:spPr>
          <a:xfrm>
            <a:off x="8350889" y="257139"/>
            <a:ext cx="3698201" cy="6401753"/>
          </a:xfrm>
          <a:prstGeom prst="rect">
            <a:avLst/>
          </a:prstGeom>
        </p:spPr>
        <p:txBody>
          <a:bodyPr wrap="square">
            <a:spAutoFit/>
          </a:bodyPr>
          <a:lstStyle/>
          <a:p>
            <a:pPr marL="40639" marR="40639">
              <a:spcBef>
                <a:spcPts val="600"/>
              </a:spcBef>
              <a:buClr>
                <a:srgbClr val="000000"/>
              </a:buClr>
              <a:defRPr sz="2800"/>
            </a:pPr>
            <a:r>
              <a:rPr lang="en-US" altLang="en-US" sz="4000" dirty="0" smtClean="0">
                <a:latin typeface="Arial" charset="0"/>
              </a:rPr>
              <a:t>so </a:t>
            </a:r>
            <a:r>
              <a:rPr lang="en-US" altLang="en-US" sz="4000" dirty="0">
                <a:latin typeface="Arial" charset="0"/>
              </a:rPr>
              <a:t>also we hold and see this sign </a:t>
            </a:r>
            <a:r>
              <a:rPr lang="en-US" altLang="en-US" sz="4000" dirty="0" smtClean="0">
                <a:latin typeface="Arial" charset="0"/>
              </a:rPr>
              <a:t>of the </a:t>
            </a:r>
            <a:r>
              <a:rPr lang="en-US" altLang="en-US" sz="4000" dirty="0">
                <a:latin typeface="Arial" charset="0"/>
              </a:rPr>
              <a:t>cross on this bread ;  </a:t>
            </a:r>
            <a:r>
              <a:rPr lang="en-US" altLang="en-US" sz="4000" dirty="0" smtClean="0">
                <a:latin typeface="Arial" charset="0"/>
              </a:rPr>
              <a:t>and </a:t>
            </a:r>
            <a:r>
              <a:rPr lang="en-US" altLang="en-US" sz="4000" dirty="0">
                <a:latin typeface="Arial" charset="0"/>
              </a:rPr>
              <a:t>let it not be for</a:t>
            </a:r>
          </a:p>
          <a:p>
            <a:pPr marL="40639" marR="40639">
              <a:spcBef>
                <a:spcPts val="600"/>
              </a:spcBef>
              <a:buClr>
                <a:srgbClr val="000000"/>
              </a:buClr>
              <a:buFont typeface="Arial"/>
              <a:defRPr sz="2800"/>
            </a:pPr>
            <a:r>
              <a:rPr lang="en-US" altLang="en-US" sz="4000" dirty="0">
                <a:latin typeface="Arial" charset="0"/>
              </a:rPr>
              <a:t>accusation and destruction to anyone who</a:t>
            </a:r>
          </a:p>
          <a:p>
            <a:pPr marL="40639" marR="40639">
              <a:spcBef>
                <a:spcPts val="600"/>
              </a:spcBef>
              <a:buClr>
                <a:srgbClr val="000000"/>
              </a:buClr>
              <a:buFont typeface="Arial"/>
              <a:defRPr sz="2800"/>
            </a:pPr>
            <a:r>
              <a:rPr lang="en-US" altLang="en-US" sz="4000" dirty="0">
                <a:latin typeface="Arial" charset="0"/>
              </a:rPr>
              <a:t>partakes of it.</a:t>
            </a:r>
            <a:endParaRPr lang="en-US" altLang="en-US" sz="4000" dirty="0" smtClean="0">
              <a:latin typeface="Arial" charset="0"/>
            </a:endParaRPr>
          </a:p>
        </p:txBody>
      </p:sp>
      <p:sp>
        <p:nvSpPr>
          <p:cNvPr id="2" name="Rectangle 1"/>
          <p:cNvSpPr/>
          <p:nvPr/>
        </p:nvSpPr>
        <p:spPr>
          <a:xfrm>
            <a:off x="0" y="198013"/>
            <a:ext cx="4360545" cy="6001643"/>
          </a:xfrm>
          <a:prstGeom prst="rect">
            <a:avLst/>
          </a:prstGeom>
        </p:spPr>
        <p:txBody>
          <a:bodyPr wrap="square">
            <a:spAutoFit/>
          </a:bodyPr>
          <a:lstStyle/>
          <a:p>
            <a:r>
              <a:rPr lang="pt-BR" sz="4800" dirty="0" smtClean="0"/>
              <a:t>ወከማሁ </a:t>
            </a:r>
            <a:r>
              <a:rPr lang="pt-BR" sz="4800" dirty="0"/>
              <a:t>ንሕነኒ ንእኅዝ ወናሬኢ እምዝንቱ ኅብስት ኪያሁ ትእምርተ መስቀል ወለኵሉ ዘይነሥእ እምኔሁ ኢይኩኖ ለቅስት ወእለኀጉል።</a:t>
            </a:r>
            <a:endParaRPr lang="en-CA" sz="4800" dirty="0"/>
          </a:p>
        </p:txBody>
      </p:sp>
    </p:spTree>
    <p:extLst>
      <p:ext uri="{BB962C8B-B14F-4D97-AF65-F5344CB8AC3E}">
        <p14:creationId xmlns:p14="http://schemas.microsoft.com/office/powerpoint/2010/main" val="1943875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1331010595"/>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6424" y="3631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05119" y="4000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7103" y="-55126"/>
            <a:ext cx="4262889" cy="6740307"/>
          </a:xfrm>
          <a:prstGeom prst="rect">
            <a:avLst/>
          </a:prstGeom>
        </p:spPr>
        <p:txBody>
          <a:bodyPr wrap="square">
            <a:spAutoFit/>
          </a:bodyPr>
          <a:lstStyle/>
          <a:p>
            <a:r>
              <a:rPr lang="en-CA" sz="1400" dirty="0" smtClean="0">
                <a:solidFill>
                  <a:srgbClr val="FFC000"/>
                </a:solidFill>
              </a:rPr>
              <a:t>64</a:t>
            </a:r>
            <a:r>
              <a:rPr lang="en-CA" sz="1400" dirty="0">
                <a:solidFill>
                  <a:srgbClr val="FFC000"/>
                </a:solidFill>
              </a:rPr>
              <a:t>. </a:t>
            </a:r>
            <a:r>
              <a:rPr lang="en-CA" sz="4800" dirty="0"/>
              <a:t>ኦ </a:t>
            </a:r>
            <a:r>
              <a:rPr lang="en-CA" sz="4800" dirty="0" err="1"/>
              <a:t>ጐይታ</a:t>
            </a:r>
            <a:r>
              <a:rPr lang="en-CA" sz="4800" dirty="0"/>
              <a:t>፥ </a:t>
            </a:r>
            <a:r>
              <a:rPr lang="en-CA" sz="4800" dirty="0" err="1"/>
              <a:t>ንስኻ</a:t>
            </a:r>
            <a:r>
              <a:rPr lang="en-CA" sz="4800" dirty="0"/>
              <a:t> </a:t>
            </a:r>
            <a:r>
              <a:rPr lang="en-CA" sz="4800" dirty="0" err="1"/>
              <a:t>እትፈልጦ</a:t>
            </a:r>
            <a:r>
              <a:rPr lang="en-CA" sz="4800" dirty="0"/>
              <a:t> </a:t>
            </a:r>
            <a:r>
              <a:rPr lang="en-CA" sz="4800" dirty="0" err="1"/>
              <a:t>ድኻም</a:t>
            </a:r>
            <a:r>
              <a:rPr lang="en-CA" sz="4800" dirty="0"/>
              <a:t> </a:t>
            </a:r>
            <a:r>
              <a:rPr lang="en-CA" sz="4800" dirty="0" err="1"/>
              <a:t>ሰብሲ</a:t>
            </a:r>
            <a:r>
              <a:rPr lang="en-CA" sz="4800" dirty="0"/>
              <a:t> </a:t>
            </a:r>
            <a:r>
              <a:rPr lang="en-CA" sz="4800" dirty="0" err="1"/>
              <a:t>ክንደይ</a:t>
            </a:r>
            <a:r>
              <a:rPr lang="en-CA" sz="4800" dirty="0"/>
              <a:t> </a:t>
            </a:r>
            <a:r>
              <a:rPr lang="en-CA" sz="4800" dirty="0" err="1"/>
              <a:t>ዝኣክል</a:t>
            </a:r>
            <a:r>
              <a:rPr lang="en-CA" sz="4800" dirty="0"/>
              <a:t> </a:t>
            </a:r>
            <a:r>
              <a:rPr lang="en-CA" sz="4800" dirty="0" err="1"/>
              <a:t>እዩ</a:t>
            </a:r>
            <a:r>
              <a:rPr lang="en-CA" sz="4800" dirty="0"/>
              <a:t>፧ </a:t>
            </a:r>
            <a:endParaRPr lang="en-CA" sz="4800" dirty="0" smtClean="0"/>
          </a:p>
          <a:p>
            <a:r>
              <a:rPr lang="en-CA" sz="4800" dirty="0" err="1" smtClean="0"/>
              <a:t>ካብ</a:t>
            </a:r>
            <a:r>
              <a:rPr lang="en-CA" sz="4800" dirty="0" smtClean="0"/>
              <a:t> </a:t>
            </a:r>
            <a:r>
              <a:rPr lang="en-CA" sz="4800" dirty="0" err="1"/>
              <a:t>ቀዳማይ</a:t>
            </a:r>
            <a:r>
              <a:rPr lang="en-CA" sz="4800" dirty="0"/>
              <a:t> </a:t>
            </a:r>
            <a:r>
              <a:rPr lang="en-CA" sz="4800" dirty="0" err="1"/>
              <a:t>ኣዳም</a:t>
            </a:r>
            <a:r>
              <a:rPr lang="en-CA" sz="4800" dirty="0"/>
              <a:t> </a:t>
            </a:r>
            <a:r>
              <a:rPr lang="en-CA" sz="4800" dirty="0" err="1"/>
              <a:t>ጀሚሩ</a:t>
            </a:r>
            <a:r>
              <a:rPr lang="en-CA" sz="4800" dirty="0"/>
              <a:t> </a:t>
            </a:r>
            <a:r>
              <a:rPr lang="en-CA" sz="4800" dirty="0" err="1"/>
              <a:t>ክሳዕ</a:t>
            </a:r>
            <a:r>
              <a:rPr lang="en-CA" sz="4800" dirty="0"/>
              <a:t> </a:t>
            </a:r>
            <a:r>
              <a:rPr lang="en-CA" sz="4800" dirty="0" err="1"/>
              <a:t>ሎሚ</a:t>
            </a:r>
            <a:r>
              <a:rPr lang="en-CA" sz="4800" dirty="0"/>
              <a:t> </a:t>
            </a:r>
            <a:r>
              <a:rPr lang="en-CA" sz="4800" dirty="0" smtClean="0"/>
              <a:t> </a:t>
            </a:r>
            <a:r>
              <a:rPr lang="en-CA" sz="4800" dirty="0" err="1" smtClean="0"/>
              <a:t>ዘሎ</a:t>
            </a:r>
            <a:r>
              <a:rPr lang="en-CA" sz="4800" dirty="0" smtClean="0"/>
              <a:t>  </a:t>
            </a:r>
            <a:r>
              <a:rPr lang="en-CA" sz="4800" dirty="0" err="1" smtClean="0"/>
              <a:t>እዋን</a:t>
            </a:r>
            <a:r>
              <a:rPr lang="en-CA" sz="4800" dirty="0" smtClean="0"/>
              <a:t>  </a:t>
            </a:r>
            <a:r>
              <a:rPr lang="en-CA" sz="4800" dirty="0" err="1" smtClean="0"/>
              <a:t>ንሥርዓ</a:t>
            </a:r>
            <a:endParaRPr lang="en-CA" sz="4800" dirty="0" smtClean="0"/>
          </a:p>
          <a:p>
            <a:r>
              <a:rPr lang="en-CA" sz="4800" dirty="0" err="1" smtClean="0"/>
              <a:t>ትካ</a:t>
            </a:r>
            <a:r>
              <a:rPr lang="en-CA" sz="4800" dirty="0" smtClean="0"/>
              <a:t> </a:t>
            </a:r>
            <a:r>
              <a:rPr lang="en-CA" sz="4800" dirty="0" err="1"/>
              <a:t>ዘይሓደጎ</a:t>
            </a:r>
            <a:r>
              <a:rPr lang="en-CA" sz="4800" dirty="0"/>
              <a:t> </a:t>
            </a:r>
            <a:r>
              <a:rPr lang="en-CA" sz="4800" dirty="0" err="1"/>
              <a:t>ከቶ</a:t>
            </a:r>
            <a:r>
              <a:rPr lang="en-CA" sz="4800" dirty="0"/>
              <a:t> </a:t>
            </a:r>
            <a:r>
              <a:rPr lang="en-CA" sz="4800" dirty="0" err="1"/>
              <a:t>ኣይተረኽበን</a:t>
            </a:r>
            <a:r>
              <a:rPr lang="en-CA" sz="4800" dirty="0" smtClean="0"/>
              <a:t>።</a:t>
            </a:r>
          </a:p>
        </p:txBody>
      </p:sp>
      <p:sp>
        <p:nvSpPr>
          <p:cNvPr id="20" name="Rectangle 19"/>
          <p:cNvSpPr/>
          <p:nvPr/>
        </p:nvSpPr>
        <p:spPr>
          <a:xfrm>
            <a:off x="7884074" y="69288"/>
            <a:ext cx="4397461" cy="6832640"/>
          </a:xfrm>
          <a:prstGeom prst="rect">
            <a:avLst/>
          </a:prstGeom>
        </p:spPr>
        <p:txBody>
          <a:bodyPr wrap="square">
            <a:spAutoFit/>
          </a:bodyPr>
          <a:lstStyle/>
          <a:p>
            <a:pPr marL="40639" marR="40639">
              <a:spcBef>
                <a:spcPts val="600"/>
              </a:spcBef>
              <a:buClr>
                <a:srgbClr val="000000"/>
              </a:buClr>
              <a:defRPr sz="2800"/>
            </a:pPr>
            <a:r>
              <a:rPr lang="en-US" altLang="en-US" sz="1400" dirty="0" smtClean="0">
                <a:solidFill>
                  <a:srgbClr val="FFC000"/>
                </a:solidFill>
                <a:latin typeface="Arial" charset="0"/>
              </a:rPr>
              <a:t>64</a:t>
            </a:r>
            <a:r>
              <a:rPr lang="en-US" altLang="en-US" sz="1400" dirty="0">
                <a:solidFill>
                  <a:srgbClr val="FFC000"/>
                </a:solidFill>
                <a:latin typeface="Arial" charset="0"/>
              </a:rPr>
              <a:t>. </a:t>
            </a:r>
            <a:r>
              <a:rPr lang="en-US" altLang="en-US" sz="3800" dirty="0">
                <a:latin typeface="Arial" charset="0"/>
              </a:rPr>
              <a:t>O Lord, how clearly </a:t>
            </a:r>
            <a:r>
              <a:rPr lang="en-US" altLang="en-US" sz="3800" dirty="0" smtClean="0">
                <a:latin typeface="Arial" charset="0"/>
              </a:rPr>
              <a:t>Thou knows the </a:t>
            </a:r>
            <a:r>
              <a:rPr lang="en-US" altLang="en-US" sz="3800" dirty="0">
                <a:latin typeface="Arial" charset="0"/>
              </a:rPr>
              <a:t>foolishness </a:t>
            </a:r>
            <a:endParaRPr lang="en-US" altLang="en-US" sz="3800" dirty="0" smtClean="0">
              <a:latin typeface="Arial" charset="0"/>
            </a:endParaRPr>
          </a:p>
          <a:p>
            <a:pPr marL="40639" marR="40639">
              <a:spcBef>
                <a:spcPts val="600"/>
              </a:spcBef>
              <a:buClr>
                <a:srgbClr val="000000"/>
              </a:buClr>
              <a:defRPr sz="2800"/>
            </a:pPr>
            <a:r>
              <a:rPr lang="en-US" altLang="en-US" sz="3800" dirty="0" smtClean="0">
                <a:latin typeface="Arial" charset="0"/>
              </a:rPr>
              <a:t>of </a:t>
            </a:r>
            <a:r>
              <a:rPr lang="en-US" altLang="en-US" sz="3800" dirty="0">
                <a:latin typeface="Arial" charset="0"/>
              </a:rPr>
              <a:t>man, </a:t>
            </a:r>
            <a:r>
              <a:rPr lang="en-US" altLang="en-US" sz="3800" dirty="0" smtClean="0">
                <a:latin typeface="Arial" charset="0"/>
              </a:rPr>
              <a:t>none</a:t>
            </a:r>
          </a:p>
          <a:p>
            <a:pPr marL="40639" marR="40639">
              <a:spcBef>
                <a:spcPts val="600"/>
              </a:spcBef>
              <a:buClr>
                <a:srgbClr val="000000"/>
              </a:buClr>
              <a:defRPr sz="2800"/>
            </a:pPr>
            <a:r>
              <a:rPr lang="en-US" altLang="en-US" sz="3800" dirty="0" smtClean="0">
                <a:latin typeface="Arial" charset="0"/>
              </a:rPr>
              <a:t>has been found </a:t>
            </a:r>
          </a:p>
          <a:p>
            <a:pPr marL="40639" marR="40639">
              <a:spcBef>
                <a:spcPts val="600"/>
              </a:spcBef>
              <a:buClr>
                <a:srgbClr val="000000"/>
              </a:buClr>
              <a:defRPr sz="2800"/>
            </a:pPr>
            <a:r>
              <a:rPr lang="en-US" altLang="en-US" sz="3800" dirty="0" smtClean="0">
                <a:latin typeface="Arial" charset="0"/>
              </a:rPr>
              <a:t>who </a:t>
            </a:r>
            <a:r>
              <a:rPr lang="en-US" altLang="en-US" sz="3800" dirty="0">
                <a:latin typeface="Arial" charset="0"/>
              </a:rPr>
              <a:t>has not transgressed Thy</a:t>
            </a:r>
          </a:p>
          <a:p>
            <a:pPr marL="40639" marR="40639">
              <a:spcBef>
                <a:spcPts val="600"/>
              </a:spcBef>
              <a:buClr>
                <a:srgbClr val="000000"/>
              </a:buClr>
              <a:defRPr sz="2800"/>
            </a:pPr>
            <a:r>
              <a:rPr lang="en-US" altLang="en-US" sz="3800" dirty="0">
                <a:latin typeface="Arial" charset="0"/>
              </a:rPr>
              <a:t>commandment from the first Adam till </a:t>
            </a:r>
            <a:r>
              <a:rPr lang="en-US" altLang="en-US" sz="3800" dirty="0" smtClean="0">
                <a:latin typeface="Arial" charset="0"/>
              </a:rPr>
              <a:t>the present </a:t>
            </a:r>
            <a:r>
              <a:rPr lang="en-US" altLang="en-US" sz="3800" dirty="0">
                <a:latin typeface="Arial" charset="0"/>
              </a:rPr>
              <a:t>days, </a:t>
            </a:r>
            <a:endParaRPr lang="en-US" altLang="en-US" sz="3800" dirty="0" smtClean="0">
              <a:latin typeface="Arial" charset="0"/>
            </a:endParaRPr>
          </a:p>
        </p:txBody>
      </p:sp>
      <p:sp>
        <p:nvSpPr>
          <p:cNvPr id="2" name="Rectangle 1"/>
          <p:cNvSpPr/>
          <p:nvPr/>
        </p:nvSpPr>
        <p:spPr>
          <a:xfrm>
            <a:off x="40006" y="0"/>
            <a:ext cx="4057650" cy="6247864"/>
          </a:xfrm>
          <a:prstGeom prst="rect">
            <a:avLst/>
          </a:prstGeom>
        </p:spPr>
        <p:txBody>
          <a:bodyPr wrap="square">
            <a:spAutoFit/>
          </a:bodyPr>
          <a:lstStyle/>
          <a:p>
            <a:r>
              <a:rPr lang="pt-BR" sz="1400" dirty="0" smtClean="0">
                <a:solidFill>
                  <a:srgbClr val="FFC000"/>
                </a:solidFill>
              </a:rPr>
              <a:t>፷፬</a:t>
            </a:r>
            <a:r>
              <a:rPr lang="pt-BR" sz="1400" dirty="0">
                <a:solidFill>
                  <a:srgbClr val="FFC000"/>
                </a:solidFill>
              </a:rPr>
              <a:t>. </a:t>
            </a:r>
            <a:r>
              <a:rPr lang="pt-BR" sz="5000" dirty="0"/>
              <a:t>ማኬ እግዚኦ ዘተአምር እበዲሁ ለሰብእ አልቦ ዘተረክበ ዘኢኀደገ ለሥርዓትከ እምቀዳሚ አዳም እስከ ይእዜ መዋእል። </a:t>
            </a:r>
            <a:endParaRPr lang="pt-BR" sz="5000" dirty="0" smtClean="0"/>
          </a:p>
        </p:txBody>
      </p:sp>
    </p:spTree>
    <p:extLst>
      <p:ext uri="{BB962C8B-B14F-4D97-AF65-F5344CB8AC3E}">
        <p14:creationId xmlns:p14="http://schemas.microsoft.com/office/powerpoint/2010/main" val="1046862039"/>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9439" y="4000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58176" y="36314"/>
            <a:ext cx="4262889" cy="6217087"/>
          </a:xfrm>
          <a:prstGeom prst="rect">
            <a:avLst/>
          </a:prstGeom>
        </p:spPr>
        <p:txBody>
          <a:bodyPr wrap="square">
            <a:spAutoFit/>
          </a:bodyPr>
          <a:lstStyle/>
          <a:p>
            <a:r>
              <a:rPr lang="en-CA" sz="4800" dirty="0" err="1" smtClean="0"/>
              <a:t>ንስኻ</a:t>
            </a:r>
            <a:r>
              <a:rPr lang="en-CA" sz="4800" dirty="0" smtClean="0"/>
              <a:t> </a:t>
            </a:r>
            <a:r>
              <a:rPr lang="en-CA" sz="4800" dirty="0" err="1"/>
              <a:t>ግና</a:t>
            </a:r>
            <a:r>
              <a:rPr lang="en-CA" sz="4800" dirty="0"/>
              <a:t> </a:t>
            </a:r>
            <a:r>
              <a:rPr lang="en-CA" sz="4800" dirty="0" err="1"/>
              <a:t>ንቑጥዓ</a:t>
            </a:r>
            <a:r>
              <a:rPr lang="en-CA" sz="4800" dirty="0"/>
              <a:t> </a:t>
            </a:r>
            <a:r>
              <a:rPr lang="en-CA" sz="4800" dirty="0" err="1"/>
              <a:t>ደንጓዪ</a:t>
            </a:r>
            <a:r>
              <a:rPr lang="en-CA" sz="4800" dirty="0"/>
              <a:t> ፥ </a:t>
            </a:r>
            <a:r>
              <a:rPr lang="en-CA" sz="4800" dirty="0" err="1"/>
              <a:t>በዓል</a:t>
            </a:r>
            <a:r>
              <a:rPr lang="en-CA" sz="4800" dirty="0"/>
              <a:t> </a:t>
            </a:r>
            <a:r>
              <a:rPr lang="en-CA" sz="4800" dirty="0" err="1"/>
              <a:t>ብዙሕ</a:t>
            </a:r>
            <a:r>
              <a:rPr lang="en-CA" sz="4800" dirty="0"/>
              <a:t> </a:t>
            </a:r>
            <a:r>
              <a:rPr lang="en-CA" sz="4800" dirty="0" err="1"/>
              <a:t>ምሕረት</a:t>
            </a:r>
            <a:r>
              <a:rPr lang="en-CA" sz="4800" dirty="0"/>
              <a:t> </a:t>
            </a:r>
            <a:r>
              <a:rPr lang="en-CA" sz="4800" dirty="0" err="1"/>
              <a:t>ዝኾንካ</a:t>
            </a:r>
            <a:r>
              <a:rPr lang="en-CA" sz="4800" dirty="0"/>
              <a:t> </a:t>
            </a:r>
            <a:r>
              <a:rPr lang="en-CA" sz="4800" dirty="0" err="1"/>
              <a:t>ሓቀኛ</a:t>
            </a:r>
            <a:r>
              <a:rPr lang="en-CA" sz="4800" dirty="0"/>
              <a:t> </a:t>
            </a:r>
            <a:r>
              <a:rPr lang="en-CA" sz="4800" dirty="0" err="1"/>
              <a:t>እግዚኣብሄር</a:t>
            </a:r>
            <a:r>
              <a:rPr lang="en-CA" sz="4800" dirty="0"/>
              <a:t> </a:t>
            </a:r>
            <a:r>
              <a:rPr lang="en-CA" sz="4800" dirty="0" err="1"/>
              <a:t>ኣምላኽና</a:t>
            </a:r>
            <a:r>
              <a:rPr lang="en-CA" sz="4800" dirty="0"/>
              <a:t> </a:t>
            </a:r>
            <a:r>
              <a:rPr lang="en-CA" sz="4800" dirty="0" err="1"/>
              <a:t>በይንኻ</a:t>
            </a:r>
            <a:r>
              <a:rPr lang="en-CA" sz="4800" dirty="0"/>
              <a:t> </a:t>
            </a:r>
            <a:r>
              <a:rPr lang="en-CA" sz="4800" dirty="0" err="1"/>
              <a:t>ኢኻ</a:t>
            </a:r>
            <a:r>
              <a:rPr lang="en-CA" sz="4800" dirty="0" smtClean="0"/>
              <a:t>።</a:t>
            </a:r>
          </a:p>
          <a:p>
            <a:endParaRPr lang="en-CA" sz="1400" dirty="0"/>
          </a:p>
          <a:p>
            <a:r>
              <a:rPr lang="nl-NL" sz="4800" b="1" dirty="0">
                <a:solidFill>
                  <a:srgbClr val="92D050"/>
                </a:solidFill>
                <a:latin typeface="Nyala" panose="02000504070300020003" pitchFamily="2" charset="0"/>
                <a:ea typeface="GeezTypeNet" charset="0"/>
                <a:cs typeface="GeezTypeNet" charset="0"/>
              </a:rPr>
              <a:t>ይ.ዲ. </a:t>
            </a:r>
            <a:r>
              <a:rPr lang="pt-BR" sz="1100" dirty="0" smtClean="0">
                <a:solidFill>
                  <a:srgbClr val="FFC000"/>
                </a:solidFill>
              </a:rPr>
              <a:t>65. </a:t>
            </a:r>
            <a:r>
              <a:rPr lang="pt-BR" sz="4800" b="1" dirty="0" smtClean="0"/>
              <a:t>ጸልዩ</a:t>
            </a:r>
            <a:endParaRPr lang="nl-NL" sz="4800" b="1" dirty="0">
              <a:latin typeface="Nyala" panose="02000504070300020003" pitchFamily="2" charset="0"/>
              <a:ea typeface="GeezTypeNet" charset="0"/>
              <a:cs typeface="GeezTypeNet" charset="0"/>
            </a:endParaRPr>
          </a:p>
        </p:txBody>
      </p:sp>
      <p:sp>
        <p:nvSpPr>
          <p:cNvPr id="20" name="Rectangle 19"/>
          <p:cNvSpPr/>
          <p:nvPr/>
        </p:nvSpPr>
        <p:spPr>
          <a:xfrm>
            <a:off x="8179439" y="132153"/>
            <a:ext cx="4102096" cy="5924699"/>
          </a:xfrm>
          <a:prstGeom prst="rect">
            <a:avLst/>
          </a:prstGeom>
        </p:spPr>
        <p:txBody>
          <a:bodyPr wrap="square">
            <a:spAutoFit/>
          </a:bodyPr>
          <a:lstStyle/>
          <a:p>
            <a:pPr marL="40639" marR="40639">
              <a:spcBef>
                <a:spcPts val="600"/>
              </a:spcBef>
              <a:buClr>
                <a:srgbClr val="000000"/>
              </a:buClr>
              <a:defRPr sz="2800"/>
            </a:pPr>
            <a:r>
              <a:rPr lang="en-US" altLang="en-US" sz="3800" dirty="0" smtClean="0">
                <a:latin typeface="Arial" charset="0"/>
              </a:rPr>
              <a:t>because </a:t>
            </a:r>
            <a:r>
              <a:rPr lang="en-US" altLang="en-US" sz="3800" dirty="0">
                <a:latin typeface="Arial" charset="0"/>
              </a:rPr>
              <a:t>Thou, Lord our God,</a:t>
            </a:r>
          </a:p>
          <a:p>
            <a:pPr marL="40639" marR="40639">
              <a:spcBef>
                <a:spcPts val="600"/>
              </a:spcBef>
              <a:buClr>
                <a:srgbClr val="000000"/>
              </a:buClr>
              <a:defRPr sz="2800"/>
            </a:pPr>
            <a:r>
              <a:rPr lang="en-US" altLang="en-US" sz="3800" dirty="0">
                <a:latin typeface="Arial" charset="0"/>
              </a:rPr>
              <a:t>art far from </a:t>
            </a:r>
            <a:endParaRPr lang="en-US" altLang="en-US" sz="3800" dirty="0" smtClean="0">
              <a:latin typeface="Arial" charset="0"/>
            </a:endParaRPr>
          </a:p>
          <a:p>
            <a:pPr marL="40639" marR="40639">
              <a:spcBef>
                <a:spcPts val="600"/>
              </a:spcBef>
              <a:buClr>
                <a:srgbClr val="000000"/>
              </a:buClr>
              <a:defRPr sz="2800"/>
            </a:pPr>
            <a:r>
              <a:rPr lang="en-US" altLang="en-US" sz="3800" dirty="0" smtClean="0">
                <a:latin typeface="Arial" charset="0"/>
              </a:rPr>
              <a:t>anger</a:t>
            </a:r>
            <a:r>
              <a:rPr lang="en-US" altLang="en-US" sz="3800" dirty="0">
                <a:latin typeface="Arial" charset="0"/>
              </a:rPr>
              <a:t>, plenteous in mercy, and</a:t>
            </a:r>
          </a:p>
          <a:p>
            <a:pPr marL="40639" marR="40639">
              <a:spcBef>
                <a:spcPts val="600"/>
              </a:spcBef>
              <a:buClr>
                <a:srgbClr val="000000"/>
              </a:buClr>
              <a:defRPr sz="2800"/>
            </a:pPr>
            <a:r>
              <a:rPr lang="en-US" altLang="en-US" sz="3800" dirty="0">
                <a:latin typeface="Arial" charset="0"/>
              </a:rPr>
              <a:t>righteous</a:t>
            </a:r>
            <a:r>
              <a:rPr lang="en-US" altLang="en-US" sz="3800" dirty="0" smtClean="0">
                <a:latin typeface="Arial" charset="0"/>
              </a:rPr>
              <a:t>.</a:t>
            </a:r>
          </a:p>
          <a:p>
            <a:pPr marL="40639" marR="40639">
              <a:spcBef>
                <a:spcPts val="600"/>
              </a:spcBef>
              <a:buClr>
                <a:srgbClr val="000000"/>
              </a:buClr>
              <a:defRPr sz="2800"/>
            </a:pPr>
            <a:endParaRPr lang="en-US" altLang="en-US" sz="3800" dirty="0" smtClean="0">
              <a:latin typeface="Arial" charset="0"/>
            </a:endParaRPr>
          </a:p>
          <a:p>
            <a:pPr marL="40639" marR="40639">
              <a:spcBef>
                <a:spcPts val="600"/>
              </a:spcBef>
              <a:buClr>
                <a:srgbClr val="000000"/>
              </a:buClr>
              <a:defRPr sz="2800"/>
            </a:pPr>
            <a:endParaRPr lang="en-US" altLang="en-US" sz="3800" dirty="0">
              <a:latin typeface="Arial" charset="0"/>
            </a:endParaRPr>
          </a:p>
          <a:p>
            <a:pPr marL="40639" marR="40639">
              <a:spcBef>
                <a:spcPts val="600"/>
              </a:spcBef>
              <a:buClr>
                <a:srgbClr val="000000"/>
              </a:buClr>
              <a:defRPr sz="2800"/>
            </a:pPr>
            <a:r>
              <a:rPr lang="en-US" sz="4400" dirty="0">
                <a:solidFill>
                  <a:srgbClr val="92D050"/>
                </a:solidFill>
              </a:rPr>
              <a:t>Deacon: </a:t>
            </a:r>
            <a:r>
              <a:rPr lang="en-US" sz="1400" dirty="0" smtClean="0">
                <a:solidFill>
                  <a:srgbClr val="FFC000"/>
                </a:solidFill>
              </a:rPr>
              <a:t>65. </a:t>
            </a:r>
            <a:r>
              <a:rPr lang="en-US" sz="4500" dirty="0" smtClean="0"/>
              <a:t>Pray</a:t>
            </a:r>
            <a:endParaRPr lang="en-US" sz="4500" dirty="0"/>
          </a:p>
        </p:txBody>
      </p:sp>
      <p:sp>
        <p:nvSpPr>
          <p:cNvPr id="2" name="Rectangle 1"/>
          <p:cNvSpPr/>
          <p:nvPr/>
        </p:nvSpPr>
        <p:spPr>
          <a:xfrm>
            <a:off x="40006" y="0"/>
            <a:ext cx="4057650" cy="6109365"/>
          </a:xfrm>
          <a:prstGeom prst="rect">
            <a:avLst/>
          </a:prstGeom>
        </p:spPr>
        <p:txBody>
          <a:bodyPr wrap="square">
            <a:spAutoFit/>
          </a:bodyPr>
          <a:lstStyle/>
          <a:p>
            <a:r>
              <a:rPr lang="pt-BR" sz="4800" dirty="0" smtClean="0"/>
              <a:t>እስመ </a:t>
            </a:r>
            <a:r>
              <a:rPr lang="pt-BR" sz="4800" dirty="0"/>
              <a:t>አንተ </a:t>
            </a:r>
            <a:endParaRPr lang="pt-BR" sz="4800" dirty="0" smtClean="0"/>
          </a:p>
          <a:p>
            <a:r>
              <a:rPr lang="pt-BR" sz="4800" dirty="0" smtClean="0"/>
              <a:t>ውእቱ </a:t>
            </a:r>
            <a:r>
              <a:rPr lang="pt-BR" sz="4800" dirty="0"/>
              <a:t>ርሑቀ መዓት ወብዙኀ ምሕረት ወጻድቅ እግዚአብሔር አምላክነ</a:t>
            </a:r>
            <a:r>
              <a:rPr lang="pt-BR" sz="4800" dirty="0" smtClean="0"/>
              <a:t>።</a:t>
            </a:r>
          </a:p>
          <a:p>
            <a:endParaRPr lang="pt-BR" sz="4800" dirty="0"/>
          </a:p>
          <a:p>
            <a:r>
              <a:rPr lang="nl-NL" sz="5500" b="1" dirty="0">
                <a:solidFill>
                  <a:srgbClr val="92D050"/>
                </a:solidFill>
                <a:latin typeface="Nyala" panose="02000504070300020003" pitchFamily="2" charset="0"/>
                <a:ea typeface="GeezTypeNet" charset="0"/>
                <a:cs typeface="GeezTypeNet" charset="0"/>
              </a:rPr>
              <a:t>ይ.ዲ. </a:t>
            </a:r>
            <a:r>
              <a:rPr lang="pt-BR" sz="1400" dirty="0">
                <a:solidFill>
                  <a:srgbClr val="FFC000"/>
                </a:solidFill>
              </a:rPr>
              <a:t>፷፭. </a:t>
            </a:r>
            <a:r>
              <a:rPr lang="pt-BR" sz="5500" b="1" dirty="0" smtClean="0"/>
              <a:t>ጸልዩ</a:t>
            </a:r>
            <a:endParaRPr lang="nl-NL" sz="5500" b="1" dirty="0">
              <a:latin typeface="Nyala" panose="02000504070300020003" pitchFamily="2" charset="0"/>
              <a:ea typeface="GeezTypeNet" charset="0"/>
              <a:cs typeface="GeezTypeNet" charset="0"/>
            </a:endParaRPr>
          </a:p>
        </p:txBody>
      </p:sp>
    </p:spTree>
    <p:extLst>
      <p:ext uri="{BB962C8B-B14F-4D97-AF65-F5344CB8AC3E}">
        <p14:creationId xmlns:p14="http://schemas.microsoft.com/office/powerpoint/2010/main" val="350471508"/>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931597" y="-106077"/>
            <a:ext cx="4291427" cy="6247864"/>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691062"/>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85896"/>
      </p:ext>
    </p:extLst>
  </p:cSld>
  <p:clrMapOvr>
    <a:masterClrMapping/>
  </p:clrMapOvr>
  <p:transition spd="med"/>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62887"/>
      </p:ext>
    </p:extLst>
  </p:cSld>
  <p:clrMapOvr>
    <a:masterClrMapping/>
  </p:clrMapOvr>
  <p:transition spd="med"/>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66146"/>
      </p:ext>
    </p:extLst>
  </p:cSld>
  <p:clrMapOvr>
    <a:masterClrMapping/>
  </p:clrMapOvr>
  <p:transition spd="med"/>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49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2814" y="-95935"/>
            <a:ext cx="4592511" cy="6740307"/>
          </a:xfrm>
          <a:prstGeom prst="rect">
            <a:avLst/>
          </a:prstGeom>
        </p:spPr>
        <p:txBody>
          <a:bodyPr wrap="square">
            <a:spAutoFit/>
          </a:bodyPr>
          <a:lstStyle/>
          <a:p>
            <a:r>
              <a:rPr lang="en-US" sz="4800" b="1" dirty="0" err="1">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a:t>
            </a:r>
            <a:r>
              <a:rPr lang="en-US" altLang="en-US" sz="4800" dirty="0" smtClean="0">
                <a:solidFill>
                  <a:srgbClr val="FFC000"/>
                </a:solidFill>
                <a:latin typeface="Arial" charset="0"/>
              </a:rPr>
              <a:t> </a:t>
            </a:r>
            <a:r>
              <a:rPr lang="en-CA" sz="1400" dirty="0">
                <a:solidFill>
                  <a:srgbClr val="FFC000"/>
                </a:solidFill>
              </a:rPr>
              <a:t>66. </a:t>
            </a:r>
            <a:r>
              <a:rPr lang="en-CA" sz="4800" dirty="0" err="1"/>
              <a:t>እወ</a:t>
            </a:r>
            <a:r>
              <a:rPr lang="en-CA" sz="4800" dirty="0"/>
              <a:t>፥ </a:t>
            </a:r>
            <a:r>
              <a:rPr lang="en-CA" sz="4800" dirty="0" err="1" smtClean="0"/>
              <a:t>ከምቲ</a:t>
            </a:r>
            <a:r>
              <a:rPr lang="en-CA" sz="4800" dirty="0" smtClean="0"/>
              <a:t> </a:t>
            </a:r>
            <a:r>
              <a:rPr lang="en-CA" sz="4800" dirty="0" err="1"/>
              <a:t>ሙሴን</a:t>
            </a:r>
            <a:r>
              <a:rPr lang="en-CA" sz="4800" dirty="0"/>
              <a:t> </a:t>
            </a:r>
            <a:r>
              <a:rPr lang="en-CA" sz="4800" dirty="0" err="1"/>
              <a:t>ኣሮንን</a:t>
            </a:r>
            <a:r>
              <a:rPr lang="en-CA" sz="4800" dirty="0"/>
              <a:t> </a:t>
            </a:r>
            <a:r>
              <a:rPr lang="en-CA" sz="4800" dirty="0" err="1"/>
              <a:t>ካህናት</a:t>
            </a:r>
            <a:r>
              <a:rPr lang="en-CA" sz="4800" dirty="0"/>
              <a:t>፥ </a:t>
            </a:r>
            <a:r>
              <a:rPr lang="en-CA" sz="4800" dirty="0" err="1"/>
              <a:t>ኣብቲ</a:t>
            </a:r>
            <a:r>
              <a:rPr lang="en-CA" sz="4800" dirty="0"/>
              <a:t> </a:t>
            </a:r>
            <a:r>
              <a:rPr lang="en-CA" sz="4800" dirty="0" err="1"/>
              <a:t>ቐዳማይ</a:t>
            </a:r>
            <a:r>
              <a:rPr lang="en-CA" sz="4800" dirty="0"/>
              <a:t> </a:t>
            </a:r>
            <a:r>
              <a:rPr lang="en-CA" sz="4800" dirty="0" err="1"/>
              <a:t>ሥርዓት</a:t>
            </a:r>
            <a:r>
              <a:rPr lang="en-CA" sz="4800" dirty="0"/>
              <a:t> </a:t>
            </a:r>
            <a:r>
              <a:rPr lang="en-CA" sz="4800" dirty="0" err="1"/>
              <a:t>ምእንቲ</a:t>
            </a:r>
            <a:r>
              <a:rPr lang="en-CA" sz="4800" dirty="0"/>
              <a:t> </a:t>
            </a:r>
            <a:r>
              <a:rPr lang="en-CA" sz="4800" dirty="0" err="1"/>
              <a:t>ሕዝብኻን</a:t>
            </a:r>
            <a:r>
              <a:rPr lang="en-CA" sz="4800" dirty="0"/>
              <a:t> </a:t>
            </a:r>
            <a:r>
              <a:rPr lang="en-CA" sz="4800" dirty="0" err="1"/>
              <a:t>ርስትኻን</a:t>
            </a:r>
            <a:r>
              <a:rPr lang="en-CA" sz="4800" dirty="0"/>
              <a:t> </a:t>
            </a:r>
            <a:r>
              <a:rPr lang="en-CA" sz="4800" dirty="0" err="1"/>
              <a:t>ክጽልዩ</a:t>
            </a:r>
            <a:r>
              <a:rPr lang="en-CA" sz="4800" dirty="0"/>
              <a:t>፥ </a:t>
            </a:r>
            <a:r>
              <a:rPr lang="en-CA" sz="4800" dirty="0" err="1"/>
              <a:t>ካባኻ</a:t>
            </a:r>
            <a:r>
              <a:rPr lang="en-CA" sz="4800" dirty="0"/>
              <a:t> </a:t>
            </a:r>
            <a:r>
              <a:rPr lang="en-CA" sz="4800" dirty="0" err="1"/>
              <a:t>ኻብ</a:t>
            </a:r>
            <a:r>
              <a:rPr lang="en-CA" sz="4800" dirty="0"/>
              <a:t> </a:t>
            </a:r>
            <a:r>
              <a:rPr lang="en-CA" sz="4800" dirty="0" err="1"/>
              <a:t>እግዚኣብሄር</a:t>
            </a:r>
            <a:r>
              <a:rPr lang="en-CA" sz="4800" dirty="0"/>
              <a:t> </a:t>
            </a:r>
            <a:r>
              <a:rPr lang="en-CA" sz="4800" dirty="0" err="1"/>
              <a:t>ዝተኣዘዙ</a:t>
            </a:r>
            <a:r>
              <a:rPr lang="en-CA" sz="4800" dirty="0"/>
              <a:t>፥ </a:t>
            </a:r>
            <a:r>
              <a:rPr lang="en-CA" sz="4800" dirty="0" err="1"/>
              <a:t>እጽሊ</a:t>
            </a:r>
            <a:r>
              <a:rPr lang="en-CA" sz="4800" dirty="0"/>
              <a:t> </a:t>
            </a:r>
            <a:r>
              <a:rPr lang="en-CA" sz="4800" dirty="0" err="1"/>
              <a:t>ኣሎኹ</a:t>
            </a:r>
            <a:r>
              <a:rPr lang="en-CA" sz="4800" dirty="0" smtClean="0"/>
              <a:t>።</a:t>
            </a:r>
            <a:endParaRPr lang="en-CA" sz="4800" dirty="0"/>
          </a:p>
        </p:txBody>
      </p:sp>
      <p:sp>
        <p:nvSpPr>
          <p:cNvPr id="20" name="Rectangle 19"/>
          <p:cNvSpPr/>
          <p:nvPr/>
        </p:nvSpPr>
        <p:spPr>
          <a:xfrm>
            <a:off x="8234060" y="-62079"/>
            <a:ext cx="4116056" cy="6438686"/>
          </a:xfrm>
          <a:prstGeom prst="rect">
            <a:avLst/>
          </a:prstGeom>
        </p:spPr>
        <p:txBody>
          <a:bodyPr wrap="square">
            <a:spAutoFit/>
          </a:bodyPr>
          <a:lstStyle/>
          <a:p>
            <a:pPr lvl="0" fontAlgn="base">
              <a:spcBef>
                <a:spcPct val="20000"/>
              </a:spcBef>
              <a:spcAft>
                <a:spcPct val="0"/>
              </a:spcAft>
            </a:pPr>
            <a:r>
              <a:rPr lang="en-US" sz="4000" b="1" dirty="0" smtClean="0">
                <a:solidFill>
                  <a:srgbClr val="FF0000"/>
                </a:solidFill>
              </a:rPr>
              <a:t>Priest</a:t>
            </a:r>
            <a:r>
              <a:rPr lang="en-US" sz="4000" b="1" dirty="0" smtClean="0">
                <a:solidFill>
                  <a:srgbClr val="FFC000"/>
                </a:solidFill>
              </a:rPr>
              <a:t>:</a:t>
            </a:r>
            <a:r>
              <a:rPr lang="en-US" sz="4000" dirty="0" smtClean="0">
                <a:solidFill>
                  <a:srgbClr val="FFC000"/>
                </a:solidFill>
              </a:rPr>
              <a:t> </a:t>
            </a:r>
            <a:r>
              <a:rPr lang="en-US" altLang="en-US" sz="1400" dirty="0" smtClean="0">
                <a:solidFill>
                  <a:srgbClr val="FFC000"/>
                </a:solidFill>
                <a:latin typeface="Arial" charset="0"/>
              </a:rPr>
              <a:t>66</a:t>
            </a:r>
            <a:r>
              <a:rPr lang="en-US" altLang="en-US" sz="1400" dirty="0">
                <a:solidFill>
                  <a:srgbClr val="FFC000"/>
                </a:solidFill>
                <a:latin typeface="Arial" charset="0"/>
              </a:rPr>
              <a:t>. </a:t>
            </a:r>
            <a:r>
              <a:rPr lang="en-US" altLang="en-US" sz="3800" dirty="0" smtClean="0">
                <a:latin typeface="Arial" charset="0"/>
              </a:rPr>
              <a:t>Truly</a:t>
            </a:r>
            <a:r>
              <a:rPr lang="en-US" altLang="en-US" sz="3800" dirty="0">
                <a:latin typeface="Arial" charset="0"/>
              </a:rPr>
              <a:t>, </a:t>
            </a:r>
            <a:endParaRPr lang="en-US" altLang="en-US" sz="3800" dirty="0" smtClean="0">
              <a:latin typeface="Arial" charset="0"/>
            </a:endParaRPr>
          </a:p>
          <a:p>
            <a:pPr lvl="0" fontAlgn="base">
              <a:spcBef>
                <a:spcPct val="20000"/>
              </a:spcBef>
              <a:spcAft>
                <a:spcPct val="0"/>
              </a:spcAft>
            </a:pPr>
            <a:r>
              <a:rPr lang="en-US" altLang="en-US" sz="3800" dirty="0" smtClean="0">
                <a:latin typeface="Arial" charset="0"/>
              </a:rPr>
              <a:t>I </a:t>
            </a:r>
            <a:r>
              <a:rPr lang="en-US" altLang="en-US" sz="3800" dirty="0">
                <a:latin typeface="Arial" charset="0"/>
              </a:rPr>
              <a:t>offer prayer</a:t>
            </a:r>
          </a:p>
          <a:p>
            <a:pPr lvl="0" fontAlgn="base">
              <a:spcBef>
                <a:spcPct val="20000"/>
              </a:spcBef>
              <a:spcAft>
                <a:spcPct val="0"/>
              </a:spcAft>
            </a:pPr>
            <a:r>
              <a:rPr lang="en-US" altLang="en-US" sz="3800" dirty="0">
                <a:latin typeface="Arial" charset="0"/>
              </a:rPr>
              <a:t>according to the first order given by </a:t>
            </a:r>
            <a:r>
              <a:rPr lang="en-US" altLang="en-US" sz="3800" dirty="0" smtClean="0">
                <a:latin typeface="Arial" charset="0"/>
              </a:rPr>
              <a:t>God that </a:t>
            </a:r>
            <a:r>
              <a:rPr lang="en-US" altLang="en-US" sz="3800" dirty="0">
                <a:latin typeface="Arial" charset="0"/>
              </a:rPr>
              <a:t>Moses and Aaron, </a:t>
            </a:r>
            <a:r>
              <a:rPr lang="en-US" altLang="en-US" sz="3800" dirty="0" smtClean="0">
                <a:latin typeface="Arial" charset="0"/>
              </a:rPr>
              <a:t>the priests</a:t>
            </a:r>
            <a:r>
              <a:rPr lang="en-US" altLang="en-US" sz="3800" dirty="0">
                <a:latin typeface="Arial" charset="0"/>
              </a:rPr>
              <a:t>, might</a:t>
            </a:r>
          </a:p>
          <a:p>
            <a:pPr lvl="0" fontAlgn="base">
              <a:spcBef>
                <a:spcPct val="20000"/>
              </a:spcBef>
              <a:spcAft>
                <a:spcPct val="0"/>
              </a:spcAft>
            </a:pPr>
            <a:r>
              <a:rPr lang="en-US" altLang="en-US" sz="3800" dirty="0">
                <a:latin typeface="Arial" charset="0"/>
              </a:rPr>
              <a:t>pray on behalf of Thy people and</a:t>
            </a:r>
          </a:p>
          <a:p>
            <a:pPr lvl="0" fontAlgn="base">
              <a:spcBef>
                <a:spcPct val="20000"/>
              </a:spcBef>
              <a:spcAft>
                <a:spcPct val="0"/>
              </a:spcAft>
            </a:pPr>
            <a:r>
              <a:rPr lang="en-US" altLang="en-US" sz="3800" dirty="0">
                <a:latin typeface="Arial" charset="0"/>
              </a:rPr>
              <a:t>inheritance.</a:t>
            </a:r>
          </a:p>
        </p:txBody>
      </p:sp>
      <p:sp>
        <p:nvSpPr>
          <p:cNvPr id="2" name="Rectangle 1"/>
          <p:cNvSpPr/>
          <p:nvPr/>
        </p:nvSpPr>
        <p:spPr>
          <a:xfrm>
            <a:off x="24713" y="-62079"/>
            <a:ext cx="3843476" cy="6740307"/>
          </a:xfrm>
          <a:prstGeom prst="rect">
            <a:avLst/>
          </a:prstGeom>
        </p:spPr>
        <p:txBody>
          <a:bodyPr wrap="square">
            <a:spAutoFit/>
          </a:bodyPr>
          <a:lstStyle/>
          <a:p>
            <a:r>
              <a:rPr lang="en-US" sz="4800" b="1" dirty="0" err="1" smtClean="0">
                <a:solidFill>
                  <a:srgbClr val="FF2600"/>
                </a:solidFill>
                <a:uFill>
                  <a:solidFill>
                    <a:srgbClr val="FF2600"/>
                  </a:solidFill>
                </a:uFill>
                <a:latin typeface="GeezTypeNet"/>
                <a:ea typeface="GeezTypeNet"/>
                <a:cs typeface="GeezTypeNet"/>
                <a:sym typeface="GeezTypeNet"/>
              </a:rPr>
              <a:t>ይ.ካ</a:t>
            </a:r>
            <a:r>
              <a:rPr lang="pt-BR" sz="4800" dirty="0" smtClean="0">
                <a:solidFill>
                  <a:srgbClr val="FF0000"/>
                </a:solidFill>
                <a:latin typeface="GeezTypeNet"/>
                <a:ea typeface="GeezTypeNet"/>
                <a:cs typeface="GeezTypeNet"/>
                <a:sym typeface="GeezTypeNet"/>
              </a:rPr>
              <a:t>. </a:t>
            </a:r>
            <a:r>
              <a:rPr lang="pt-BR" sz="1400" dirty="0" smtClean="0">
                <a:solidFill>
                  <a:srgbClr val="FFC000"/>
                </a:solidFill>
              </a:rPr>
              <a:t>፷፮</a:t>
            </a:r>
            <a:r>
              <a:rPr lang="pt-BR" sz="1400" dirty="0">
                <a:solidFill>
                  <a:srgbClr val="FFC000"/>
                </a:solidFill>
              </a:rPr>
              <a:t>. </a:t>
            </a:r>
            <a:r>
              <a:rPr lang="pt-BR" sz="4800" dirty="0"/>
              <a:t>አመ እጼሊ በከመ ቀዳሚ ሥርዓት ዘተአዘዘ እምኀበ እግዚአብሔር ከመ ይጸልዩ ብእንተ ሕዝብከ ወርስትከ ሙሴ ወአሮን ካህናት</a:t>
            </a:r>
            <a:r>
              <a:rPr lang="pt-BR" sz="4800" dirty="0" smtClean="0"/>
              <a:t>።</a:t>
            </a:r>
            <a:endParaRPr lang="en-CA" sz="4800" dirty="0"/>
          </a:p>
        </p:txBody>
      </p:sp>
    </p:spTree>
    <p:extLst>
      <p:ext uri="{BB962C8B-B14F-4D97-AF65-F5344CB8AC3E}">
        <p14:creationId xmlns:p14="http://schemas.microsoft.com/office/powerpoint/2010/main" val="2096273474"/>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49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2814" y="-95935"/>
            <a:ext cx="4592511" cy="6740307"/>
          </a:xfrm>
          <a:prstGeom prst="rect">
            <a:avLst/>
          </a:prstGeom>
        </p:spPr>
        <p:txBody>
          <a:bodyPr wrap="square">
            <a:spAutoFit/>
          </a:bodyPr>
          <a:lstStyle/>
          <a:p>
            <a:r>
              <a:rPr lang="en-CA" sz="1400" dirty="0" smtClean="0">
                <a:solidFill>
                  <a:srgbClr val="FFC000"/>
                </a:solidFill>
              </a:rPr>
              <a:t>67</a:t>
            </a:r>
            <a:r>
              <a:rPr lang="en-CA" sz="1400" dirty="0">
                <a:solidFill>
                  <a:srgbClr val="FFC000"/>
                </a:solidFill>
              </a:rPr>
              <a:t>. </a:t>
            </a:r>
            <a:r>
              <a:rPr lang="en-CA" sz="4800" dirty="0" err="1"/>
              <a:t>እወ</a:t>
            </a:r>
            <a:r>
              <a:rPr lang="en-CA" sz="4800" dirty="0"/>
              <a:t>፥ </a:t>
            </a:r>
            <a:r>
              <a:rPr lang="en-CA" sz="4800" dirty="0" err="1"/>
              <a:t>ከምቶም</a:t>
            </a:r>
            <a:r>
              <a:rPr lang="en-CA" sz="4800" dirty="0"/>
              <a:t> </a:t>
            </a:r>
            <a:endParaRPr lang="en-CA" sz="4800" dirty="0" smtClean="0"/>
          </a:p>
          <a:p>
            <a:r>
              <a:rPr lang="en-CA" sz="4800" dirty="0" err="1" smtClean="0"/>
              <a:t>ናባኻ</a:t>
            </a:r>
            <a:r>
              <a:rPr lang="en-CA" sz="4800" dirty="0" smtClean="0"/>
              <a:t> </a:t>
            </a:r>
            <a:r>
              <a:rPr lang="en-CA" sz="4800" dirty="0" err="1"/>
              <a:t>ምእንቲ</a:t>
            </a:r>
            <a:r>
              <a:rPr lang="en-CA" sz="4800" dirty="0"/>
              <a:t> </a:t>
            </a:r>
            <a:r>
              <a:rPr lang="en-CA" sz="4800" dirty="0" err="1"/>
              <a:t>እዞም</a:t>
            </a:r>
            <a:r>
              <a:rPr lang="en-CA" sz="4800" dirty="0"/>
              <a:t> </a:t>
            </a:r>
            <a:r>
              <a:rPr lang="en-CA" sz="4800" dirty="0" err="1"/>
              <a:t>ናብ</a:t>
            </a:r>
            <a:r>
              <a:rPr lang="en-CA" sz="4800" dirty="0"/>
              <a:t> </a:t>
            </a:r>
            <a:r>
              <a:rPr lang="en-CA" sz="4800" dirty="0" err="1"/>
              <a:t>ቅድስቲ</a:t>
            </a:r>
            <a:r>
              <a:rPr lang="en-CA" sz="4800" dirty="0"/>
              <a:t> </a:t>
            </a:r>
            <a:r>
              <a:rPr lang="en-CA" sz="4800" dirty="0" err="1"/>
              <a:t>ቤተ</a:t>
            </a:r>
            <a:r>
              <a:rPr lang="en-CA" sz="4800" dirty="0"/>
              <a:t> </a:t>
            </a:r>
            <a:r>
              <a:rPr lang="en-CA" sz="4800" dirty="0" err="1"/>
              <a:t>ክርስቲያንካ</a:t>
            </a:r>
            <a:r>
              <a:rPr lang="en-CA" sz="4800" dirty="0"/>
              <a:t> </a:t>
            </a:r>
            <a:r>
              <a:rPr lang="en-CA" sz="4800" dirty="0" err="1"/>
              <a:t>ዝመጹ</a:t>
            </a:r>
            <a:r>
              <a:rPr lang="en-CA" sz="4800" dirty="0"/>
              <a:t> </a:t>
            </a:r>
            <a:r>
              <a:rPr lang="en-CA" sz="4800" dirty="0" err="1"/>
              <a:t>ሕዝብኻ</a:t>
            </a:r>
            <a:r>
              <a:rPr lang="en-CA" sz="4800" dirty="0"/>
              <a:t> </a:t>
            </a:r>
            <a:r>
              <a:rPr lang="en-CA" sz="4800" dirty="0" err="1"/>
              <a:t>ካህናትን</a:t>
            </a:r>
            <a:r>
              <a:rPr lang="en-CA" sz="4800" dirty="0"/>
              <a:t> </a:t>
            </a:r>
            <a:r>
              <a:rPr lang="en-CA" sz="4800" dirty="0" err="1"/>
              <a:t>ዲያቆናትን</a:t>
            </a:r>
            <a:r>
              <a:rPr lang="en-CA" sz="4800" dirty="0"/>
              <a:t>፥ </a:t>
            </a:r>
            <a:r>
              <a:rPr lang="en-CA" sz="4800" dirty="0" err="1"/>
              <a:t>ነቶም</a:t>
            </a:r>
            <a:r>
              <a:rPr lang="en-CA" sz="4800" dirty="0"/>
              <a:t> </a:t>
            </a:r>
            <a:r>
              <a:rPr lang="en-CA" sz="4800" dirty="0" err="1"/>
              <a:t>ኣብ</a:t>
            </a:r>
            <a:r>
              <a:rPr lang="en-CA" sz="4800" dirty="0"/>
              <a:t> </a:t>
            </a:r>
            <a:r>
              <a:rPr lang="en-CA" sz="4800" dirty="0" err="1"/>
              <a:t>ደገ</a:t>
            </a:r>
            <a:r>
              <a:rPr lang="en-CA" sz="4800" dirty="0"/>
              <a:t> </a:t>
            </a:r>
            <a:r>
              <a:rPr lang="en-CA" sz="4800" dirty="0" err="1"/>
              <a:t>ዘለዉ</a:t>
            </a:r>
            <a:r>
              <a:rPr lang="en-CA" sz="4800" dirty="0"/>
              <a:t> </a:t>
            </a:r>
            <a:r>
              <a:rPr lang="en-CA" sz="4800" dirty="0" err="1"/>
              <a:t>ሕዝብኻ</a:t>
            </a:r>
            <a:r>
              <a:rPr lang="en-CA" sz="4800" dirty="0"/>
              <a:t> </a:t>
            </a:r>
            <a:r>
              <a:rPr lang="en-CA" sz="4800" dirty="0" err="1"/>
              <a:t>ርስትኻውን</a:t>
            </a:r>
            <a:r>
              <a:rPr lang="en-CA" sz="4800" dirty="0"/>
              <a:t> </a:t>
            </a:r>
            <a:r>
              <a:rPr lang="en-CA" sz="4800" dirty="0" err="1"/>
              <a:t>እጽሊ</a:t>
            </a:r>
            <a:r>
              <a:rPr lang="en-CA" sz="4800" dirty="0"/>
              <a:t> </a:t>
            </a:r>
            <a:r>
              <a:rPr lang="en-CA" sz="4800" dirty="0" err="1"/>
              <a:t>ኣለኹ</a:t>
            </a:r>
            <a:r>
              <a:rPr lang="en-CA" sz="4800" dirty="0"/>
              <a:t>። </a:t>
            </a:r>
            <a:endParaRPr lang="en-CA" sz="4800" dirty="0" smtClean="0"/>
          </a:p>
        </p:txBody>
      </p:sp>
      <p:sp>
        <p:nvSpPr>
          <p:cNvPr id="20" name="Rectangle 19"/>
          <p:cNvSpPr/>
          <p:nvPr/>
        </p:nvSpPr>
        <p:spPr>
          <a:xfrm>
            <a:off x="8234060" y="-62079"/>
            <a:ext cx="4116056" cy="7072705"/>
          </a:xfrm>
          <a:prstGeom prst="rect">
            <a:avLst/>
          </a:prstGeom>
        </p:spPr>
        <p:txBody>
          <a:bodyPr wrap="square">
            <a:spAutoFit/>
          </a:bodyPr>
          <a:lstStyle/>
          <a:p>
            <a:pPr lvl="0" fontAlgn="base">
              <a:spcBef>
                <a:spcPct val="20000"/>
              </a:spcBef>
              <a:spcAft>
                <a:spcPct val="0"/>
              </a:spcAft>
            </a:pPr>
            <a:r>
              <a:rPr lang="en-US" altLang="en-US" sz="1400" dirty="0">
                <a:solidFill>
                  <a:srgbClr val="FFC000"/>
                </a:solidFill>
                <a:latin typeface="Arial" charset="0"/>
              </a:rPr>
              <a:t>67. </a:t>
            </a:r>
            <a:r>
              <a:rPr lang="en-US" altLang="en-US" sz="3600" dirty="0">
                <a:latin typeface="Arial" charset="0"/>
              </a:rPr>
              <a:t>Like them I pray unto Thee on</a:t>
            </a:r>
          </a:p>
          <a:p>
            <a:pPr lvl="0" fontAlgn="base">
              <a:spcBef>
                <a:spcPct val="20000"/>
              </a:spcBef>
              <a:spcAft>
                <a:spcPct val="0"/>
              </a:spcAft>
            </a:pPr>
            <a:r>
              <a:rPr lang="en-US" altLang="en-US" sz="3600" dirty="0">
                <a:latin typeface="Arial" charset="0"/>
              </a:rPr>
              <a:t>behalf of Thy people and inheritance who</a:t>
            </a:r>
          </a:p>
          <a:p>
            <a:pPr lvl="0" fontAlgn="base">
              <a:spcBef>
                <a:spcPct val="20000"/>
              </a:spcBef>
              <a:spcAft>
                <a:spcPct val="0"/>
              </a:spcAft>
            </a:pPr>
            <a:r>
              <a:rPr lang="en-US" altLang="en-US" sz="3600" dirty="0">
                <a:latin typeface="Arial" charset="0"/>
              </a:rPr>
              <a:t>have come into Thy church, priests </a:t>
            </a:r>
            <a:r>
              <a:rPr lang="en-US" altLang="en-US" sz="3600" dirty="0" err="1" smtClean="0">
                <a:latin typeface="Arial" charset="0"/>
              </a:rPr>
              <a:t>anddeacons</a:t>
            </a:r>
            <a:r>
              <a:rPr lang="en-US" altLang="en-US" sz="3600" dirty="0">
                <a:latin typeface="Arial" charset="0"/>
              </a:rPr>
              <a:t>, and on behalf of Thy people and</a:t>
            </a:r>
          </a:p>
          <a:p>
            <a:pPr lvl="0" fontAlgn="base">
              <a:spcBef>
                <a:spcPct val="20000"/>
              </a:spcBef>
              <a:spcAft>
                <a:spcPct val="0"/>
              </a:spcAft>
            </a:pPr>
            <a:r>
              <a:rPr lang="en-US" altLang="en-US" sz="3600" dirty="0">
                <a:latin typeface="Arial" charset="0"/>
              </a:rPr>
              <a:t>inheritance who are outside</a:t>
            </a:r>
            <a:r>
              <a:rPr lang="en-US" altLang="en-US" sz="3600" dirty="0" smtClean="0">
                <a:latin typeface="Arial" charset="0"/>
              </a:rPr>
              <a:t>.</a:t>
            </a:r>
          </a:p>
        </p:txBody>
      </p:sp>
      <p:sp>
        <p:nvSpPr>
          <p:cNvPr id="2" name="Rectangle 1"/>
          <p:cNvSpPr/>
          <p:nvPr/>
        </p:nvSpPr>
        <p:spPr>
          <a:xfrm>
            <a:off x="-38153" y="-62079"/>
            <a:ext cx="3952927" cy="7432804"/>
          </a:xfrm>
          <a:prstGeom prst="rect">
            <a:avLst/>
          </a:prstGeom>
        </p:spPr>
        <p:txBody>
          <a:bodyPr wrap="square">
            <a:spAutoFit/>
          </a:bodyPr>
          <a:lstStyle/>
          <a:p>
            <a:r>
              <a:rPr lang="pt-BR" sz="1400" dirty="0">
                <a:solidFill>
                  <a:srgbClr val="FFC000"/>
                </a:solidFill>
              </a:rPr>
              <a:t>፷፯. </a:t>
            </a:r>
            <a:r>
              <a:rPr lang="pt-BR" sz="4800" dirty="0"/>
              <a:t>ወከማሆሙ </a:t>
            </a:r>
            <a:endParaRPr lang="pt-BR" sz="4800" dirty="0" smtClean="0"/>
          </a:p>
          <a:p>
            <a:r>
              <a:rPr lang="pt-BR" sz="4800" dirty="0" smtClean="0"/>
              <a:t>እጼሊ </a:t>
            </a:r>
            <a:r>
              <a:rPr lang="pt-BR" sz="4800" dirty="0"/>
              <a:t>ኀቤከ </a:t>
            </a:r>
            <a:endParaRPr lang="pt-BR" sz="4800" dirty="0" smtClean="0"/>
          </a:p>
          <a:p>
            <a:r>
              <a:rPr lang="pt-BR" sz="4800" dirty="0" smtClean="0"/>
              <a:t>በእንተ </a:t>
            </a:r>
            <a:r>
              <a:rPr lang="pt-BR" sz="4800" dirty="0"/>
              <a:t>ሕዝብከ ወርስትከ እለ መጽኡ ውስተ ቤተ ክርስቲያንከ ካህናት ወዲያቆናት ወእለ በአፍአ </a:t>
            </a:r>
            <a:r>
              <a:rPr lang="pt-BR" sz="4800" dirty="0" smtClean="0"/>
              <a:t>ሕዝብከ ወርስትከ።</a:t>
            </a:r>
          </a:p>
          <a:p>
            <a:r>
              <a:rPr lang="pt-BR" sz="4500" dirty="0" smtClean="0"/>
              <a:t>። </a:t>
            </a:r>
            <a:endParaRPr lang="en-CA" sz="4500" dirty="0"/>
          </a:p>
        </p:txBody>
      </p:sp>
    </p:spTree>
    <p:extLst>
      <p:ext uri="{BB962C8B-B14F-4D97-AF65-F5344CB8AC3E}">
        <p14:creationId xmlns:p14="http://schemas.microsoft.com/office/powerpoint/2010/main" val="477385733"/>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49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2814" y="-95935"/>
            <a:ext cx="4592511" cy="6740307"/>
          </a:xfrm>
          <a:prstGeom prst="rect">
            <a:avLst/>
          </a:prstGeom>
        </p:spPr>
        <p:txBody>
          <a:bodyPr wrap="square">
            <a:spAutoFit/>
          </a:bodyPr>
          <a:lstStyle/>
          <a:p>
            <a:r>
              <a:rPr lang="en-CA" sz="4800" dirty="0" err="1" smtClean="0"/>
              <a:t>ኣብዚ</a:t>
            </a:r>
            <a:r>
              <a:rPr lang="en-CA" sz="4800" dirty="0" smtClean="0"/>
              <a:t> </a:t>
            </a:r>
            <a:r>
              <a:rPr lang="en-CA" sz="4800" dirty="0" err="1"/>
              <a:t>ኻብ</a:t>
            </a:r>
            <a:r>
              <a:rPr lang="en-CA" sz="4800" dirty="0"/>
              <a:t> </a:t>
            </a:r>
            <a:r>
              <a:rPr lang="en-CA" sz="4800" dirty="0" err="1"/>
              <a:t>ዘለዉ</a:t>
            </a:r>
            <a:r>
              <a:rPr lang="en-CA" sz="4800" dirty="0"/>
              <a:t> </a:t>
            </a:r>
            <a:r>
              <a:rPr lang="en-CA" sz="4800" dirty="0" err="1"/>
              <a:t>ካብ</a:t>
            </a:r>
            <a:r>
              <a:rPr lang="en-CA" sz="4800" dirty="0"/>
              <a:t> </a:t>
            </a:r>
            <a:r>
              <a:rPr lang="en-CA" sz="4800" dirty="0" err="1"/>
              <a:t>ወገን</a:t>
            </a:r>
            <a:r>
              <a:rPr lang="en-CA" sz="4800" dirty="0"/>
              <a:t> </a:t>
            </a:r>
            <a:r>
              <a:rPr lang="en-CA" sz="4800" dirty="0" err="1"/>
              <a:t>ካህናት</a:t>
            </a:r>
            <a:r>
              <a:rPr lang="en-CA" sz="4800" dirty="0"/>
              <a:t> </a:t>
            </a:r>
            <a:r>
              <a:rPr lang="en-CA" sz="4800" dirty="0" err="1"/>
              <a:t>ወይ</a:t>
            </a:r>
            <a:r>
              <a:rPr lang="en-CA" sz="4800" dirty="0"/>
              <a:t> </a:t>
            </a:r>
            <a:r>
              <a:rPr lang="en-CA" sz="4800" dirty="0" err="1"/>
              <a:t>ኣብ</a:t>
            </a:r>
            <a:r>
              <a:rPr lang="en-CA" sz="4800" dirty="0"/>
              <a:t> </a:t>
            </a:r>
            <a:r>
              <a:rPr lang="en-CA" sz="4800" dirty="0" err="1"/>
              <a:t>ደገ</a:t>
            </a:r>
            <a:r>
              <a:rPr lang="en-CA" sz="4800" dirty="0"/>
              <a:t> </a:t>
            </a:r>
            <a:r>
              <a:rPr lang="en-CA" sz="4800" dirty="0" err="1"/>
              <a:t>ኻብ</a:t>
            </a:r>
            <a:r>
              <a:rPr lang="en-CA" sz="4800" dirty="0"/>
              <a:t> </a:t>
            </a:r>
            <a:r>
              <a:rPr lang="en-CA" sz="4800" dirty="0" err="1"/>
              <a:t>ዘለዉ</a:t>
            </a:r>
            <a:r>
              <a:rPr lang="en-CA" sz="4800" dirty="0"/>
              <a:t> </a:t>
            </a:r>
            <a:r>
              <a:rPr lang="en-CA" sz="4800" dirty="0" err="1"/>
              <a:t>ካብ</a:t>
            </a:r>
            <a:r>
              <a:rPr lang="en-CA" sz="4800" dirty="0"/>
              <a:t> </a:t>
            </a:r>
            <a:r>
              <a:rPr lang="en-CA" sz="4800" dirty="0" err="1"/>
              <a:t>ወገን</a:t>
            </a:r>
            <a:r>
              <a:rPr lang="en-CA" sz="4800" dirty="0"/>
              <a:t> </a:t>
            </a:r>
            <a:r>
              <a:rPr lang="en-CA" sz="4800" dirty="0" err="1"/>
              <a:t>ምእመናን</a:t>
            </a:r>
            <a:r>
              <a:rPr lang="en-CA" sz="4800" dirty="0"/>
              <a:t> </a:t>
            </a:r>
            <a:r>
              <a:rPr lang="en-CA" sz="4800" dirty="0" err="1"/>
              <a:t>ሕሊናኡ</a:t>
            </a:r>
            <a:r>
              <a:rPr lang="en-CA" sz="4800" dirty="0"/>
              <a:t> </a:t>
            </a:r>
            <a:r>
              <a:rPr lang="en-CA" sz="4800" dirty="0" err="1"/>
              <a:t>ኻባኻ</a:t>
            </a:r>
            <a:r>
              <a:rPr lang="en-CA" sz="4800" dirty="0"/>
              <a:t> </a:t>
            </a:r>
            <a:r>
              <a:rPr lang="en-CA" sz="4800" dirty="0" err="1"/>
              <a:t>ዘርሓቐ</a:t>
            </a:r>
            <a:r>
              <a:rPr lang="en-CA" sz="4800" dirty="0"/>
              <a:t> </a:t>
            </a:r>
            <a:r>
              <a:rPr lang="en-CA" sz="4800" dirty="0" err="1"/>
              <a:t>እንተሎ</a:t>
            </a:r>
            <a:r>
              <a:rPr lang="en-CA" sz="4800" dirty="0"/>
              <a:t> </a:t>
            </a:r>
            <a:r>
              <a:rPr lang="en-CA" sz="4800" dirty="0" err="1"/>
              <a:t>ናብቲ</a:t>
            </a:r>
            <a:r>
              <a:rPr lang="en-CA" sz="4800" dirty="0"/>
              <a:t> </a:t>
            </a:r>
            <a:r>
              <a:rPr lang="en-CA" sz="4800" dirty="0" err="1"/>
              <a:t>ናትካ</a:t>
            </a:r>
            <a:r>
              <a:rPr lang="en-CA" sz="4800" dirty="0"/>
              <a:t> </a:t>
            </a:r>
            <a:r>
              <a:rPr lang="en-CA" sz="4800" dirty="0" err="1"/>
              <a:t>ፍቓድ</a:t>
            </a:r>
            <a:r>
              <a:rPr lang="en-CA" sz="4800" dirty="0"/>
              <a:t> </a:t>
            </a:r>
            <a:r>
              <a:rPr lang="en-CA" sz="4800" dirty="0" err="1"/>
              <a:t>ከም</a:t>
            </a:r>
            <a:r>
              <a:rPr lang="en-CA" sz="4800" dirty="0"/>
              <a:t> </a:t>
            </a:r>
            <a:r>
              <a:rPr lang="en-CA" sz="4800" dirty="0" err="1"/>
              <a:t>ዝምሰጥ</a:t>
            </a:r>
            <a:r>
              <a:rPr lang="en-CA" sz="4800" dirty="0"/>
              <a:t> </a:t>
            </a:r>
            <a:r>
              <a:rPr lang="en-CA" sz="4800" dirty="0" err="1"/>
              <a:t>ግበሮ</a:t>
            </a:r>
            <a:r>
              <a:rPr lang="en-CA" sz="4800" dirty="0" smtClean="0"/>
              <a:t>።</a:t>
            </a:r>
          </a:p>
          <a:p>
            <a:endParaRPr lang="en-CA" sz="4800" dirty="0"/>
          </a:p>
        </p:txBody>
      </p:sp>
      <p:sp>
        <p:nvSpPr>
          <p:cNvPr id="20" name="Rectangle 19"/>
          <p:cNvSpPr/>
          <p:nvPr/>
        </p:nvSpPr>
        <p:spPr>
          <a:xfrm>
            <a:off x="8234060" y="-62079"/>
            <a:ext cx="4116056" cy="5472267"/>
          </a:xfrm>
          <a:prstGeom prst="rect">
            <a:avLst/>
          </a:prstGeom>
        </p:spPr>
        <p:txBody>
          <a:bodyPr wrap="square">
            <a:spAutoFit/>
          </a:bodyPr>
          <a:lstStyle/>
          <a:p>
            <a:pPr lvl="0" fontAlgn="base">
              <a:spcBef>
                <a:spcPct val="20000"/>
              </a:spcBef>
              <a:spcAft>
                <a:spcPct val="0"/>
              </a:spcAft>
            </a:pPr>
            <a:r>
              <a:rPr lang="en-US" altLang="en-US" sz="4000" dirty="0" smtClean="0">
                <a:latin typeface="Arial" charset="0"/>
              </a:rPr>
              <a:t>If </a:t>
            </a:r>
            <a:r>
              <a:rPr lang="en-US" altLang="en-US" sz="4000" dirty="0">
                <a:latin typeface="Arial" charset="0"/>
              </a:rPr>
              <a:t>there is here</a:t>
            </a:r>
          </a:p>
          <a:p>
            <a:pPr lvl="0" fontAlgn="base">
              <a:spcBef>
                <a:spcPct val="20000"/>
              </a:spcBef>
              <a:spcAft>
                <a:spcPct val="0"/>
              </a:spcAft>
            </a:pPr>
            <a:r>
              <a:rPr lang="en-US" altLang="en-US" sz="4000" dirty="0">
                <a:latin typeface="Arial" charset="0"/>
              </a:rPr>
              <a:t>anyone of the priests or the people whose</a:t>
            </a:r>
          </a:p>
          <a:p>
            <a:pPr lvl="0" fontAlgn="base">
              <a:spcBef>
                <a:spcPct val="20000"/>
              </a:spcBef>
              <a:spcAft>
                <a:spcPct val="0"/>
              </a:spcAft>
            </a:pPr>
            <a:r>
              <a:rPr lang="en-US" altLang="en-US" sz="4000" dirty="0">
                <a:latin typeface="Arial" charset="0"/>
              </a:rPr>
              <a:t>mind is far from Thee, let Thy will</a:t>
            </a:r>
          </a:p>
          <a:p>
            <a:pPr lvl="0" fontAlgn="base">
              <a:spcBef>
                <a:spcPct val="20000"/>
              </a:spcBef>
              <a:spcAft>
                <a:spcPct val="0"/>
              </a:spcAft>
            </a:pPr>
            <a:r>
              <a:rPr lang="en-US" altLang="en-US" sz="4000" dirty="0">
                <a:latin typeface="Arial" charset="0"/>
              </a:rPr>
              <a:t>overwhelm him.</a:t>
            </a:r>
          </a:p>
          <a:p>
            <a:pPr lvl="0" fontAlgn="base">
              <a:spcBef>
                <a:spcPct val="20000"/>
              </a:spcBef>
              <a:spcAft>
                <a:spcPct val="0"/>
              </a:spcAft>
            </a:pPr>
            <a:r>
              <a:rPr lang="en-US" altLang="en-US" sz="3800" dirty="0" smtClean="0">
                <a:latin typeface="Arial" charset="0"/>
              </a:rPr>
              <a:t>. </a:t>
            </a:r>
            <a:endParaRPr lang="en-US" altLang="en-US" sz="3800" dirty="0">
              <a:latin typeface="Arial" charset="0"/>
            </a:endParaRPr>
          </a:p>
        </p:txBody>
      </p:sp>
      <p:sp>
        <p:nvSpPr>
          <p:cNvPr id="2" name="Rectangle 1"/>
          <p:cNvSpPr/>
          <p:nvPr/>
        </p:nvSpPr>
        <p:spPr>
          <a:xfrm>
            <a:off x="-38153" y="-62079"/>
            <a:ext cx="3952927" cy="6001643"/>
          </a:xfrm>
          <a:prstGeom prst="rect">
            <a:avLst/>
          </a:prstGeom>
        </p:spPr>
        <p:txBody>
          <a:bodyPr wrap="square">
            <a:spAutoFit/>
          </a:bodyPr>
          <a:lstStyle/>
          <a:p>
            <a:r>
              <a:rPr lang="pt-BR" sz="4800" dirty="0" smtClean="0"/>
              <a:t>ወለእመቦ </a:t>
            </a:r>
            <a:r>
              <a:rPr lang="pt-BR" sz="4800" dirty="0"/>
              <a:t>እምዝየ እምካህናት ወእምህየኒ እምሕዝባውያን ዘርሕቀ ሕሊናሁ እምኔከ ረሲ ይሠጠም ኀበ ዘዚአከ ፈቃድ። </a:t>
            </a:r>
            <a:endParaRPr lang="pt-BR" sz="4800" dirty="0" smtClean="0"/>
          </a:p>
        </p:txBody>
      </p:sp>
    </p:spTree>
    <p:extLst>
      <p:ext uri="{BB962C8B-B14F-4D97-AF65-F5344CB8AC3E}">
        <p14:creationId xmlns:p14="http://schemas.microsoft.com/office/powerpoint/2010/main" val="3247135811"/>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49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4249" y="-27355"/>
            <a:ext cx="4592511" cy="6740307"/>
          </a:xfrm>
          <a:prstGeom prst="rect">
            <a:avLst/>
          </a:prstGeom>
        </p:spPr>
        <p:txBody>
          <a:bodyPr wrap="square">
            <a:spAutoFit/>
          </a:bodyPr>
          <a:lstStyle/>
          <a:p>
            <a:r>
              <a:rPr lang="en-CA" sz="1400" dirty="0" smtClean="0">
                <a:solidFill>
                  <a:srgbClr val="FFC000"/>
                </a:solidFill>
              </a:rPr>
              <a:t>68</a:t>
            </a:r>
            <a:r>
              <a:rPr lang="en-CA" sz="1400" dirty="0">
                <a:solidFill>
                  <a:srgbClr val="FFC000"/>
                </a:solidFill>
              </a:rPr>
              <a:t>. </a:t>
            </a:r>
            <a:r>
              <a:rPr lang="en-CA" sz="4800" dirty="0" err="1"/>
              <a:t>ከምዚ</a:t>
            </a:r>
            <a:r>
              <a:rPr lang="en-CA" sz="4800" dirty="0"/>
              <a:t> </a:t>
            </a:r>
            <a:r>
              <a:rPr lang="en-CA" sz="4800" dirty="0" err="1"/>
              <a:t>ነዛ</a:t>
            </a:r>
            <a:r>
              <a:rPr lang="en-CA" sz="4800" dirty="0"/>
              <a:t> </a:t>
            </a:r>
            <a:r>
              <a:rPr lang="en-CA" sz="4800" dirty="0" err="1"/>
              <a:t>ኅብስቲ</a:t>
            </a:r>
            <a:r>
              <a:rPr lang="en-CA" sz="4800" dirty="0"/>
              <a:t> </a:t>
            </a:r>
            <a:r>
              <a:rPr lang="en-CA" sz="4800" dirty="0" err="1"/>
              <a:t>እዚኣ</a:t>
            </a:r>
            <a:r>
              <a:rPr lang="en-CA" sz="4800" dirty="0"/>
              <a:t> </a:t>
            </a:r>
            <a:r>
              <a:rPr lang="en-CA" sz="4800" dirty="0" err="1"/>
              <a:t>ኣብ</a:t>
            </a:r>
            <a:r>
              <a:rPr lang="en-CA" sz="4800" dirty="0"/>
              <a:t> </a:t>
            </a:r>
            <a:r>
              <a:rPr lang="en-CA" sz="4800" dirty="0" err="1"/>
              <a:t>እምባን</a:t>
            </a:r>
            <a:r>
              <a:rPr lang="en-CA" sz="4800" dirty="0"/>
              <a:t> </a:t>
            </a:r>
            <a:r>
              <a:rPr lang="en-CA" sz="4800" dirty="0" err="1"/>
              <a:t>ኵርባን</a:t>
            </a:r>
            <a:r>
              <a:rPr lang="en-CA" sz="4800" dirty="0"/>
              <a:t> </a:t>
            </a:r>
            <a:r>
              <a:rPr lang="en-CA" sz="4800" dirty="0" err="1"/>
              <a:t>ኣብ</a:t>
            </a:r>
            <a:r>
              <a:rPr lang="en-CA" sz="4800" dirty="0"/>
              <a:t> </a:t>
            </a:r>
            <a:r>
              <a:rPr lang="en-CA" sz="4800" dirty="0" err="1"/>
              <a:t>ቈላን</a:t>
            </a:r>
            <a:r>
              <a:rPr lang="en-CA" sz="4800" dirty="0"/>
              <a:t> </a:t>
            </a:r>
            <a:r>
              <a:rPr lang="en-CA" sz="4800" dirty="0" err="1"/>
              <a:t>በረኻን</a:t>
            </a:r>
            <a:r>
              <a:rPr lang="en-CA" sz="4800" dirty="0"/>
              <a:t> </a:t>
            </a:r>
            <a:r>
              <a:rPr lang="en-CA" sz="4800" dirty="0" err="1"/>
              <a:t>ዝተበተነት</a:t>
            </a:r>
            <a:r>
              <a:rPr lang="en-CA" sz="4800" dirty="0"/>
              <a:t> </a:t>
            </a:r>
            <a:r>
              <a:rPr lang="en-CA" sz="4800" dirty="0" err="1"/>
              <a:t>ክነሳ</a:t>
            </a:r>
            <a:r>
              <a:rPr lang="en-CA" sz="4800" dirty="0"/>
              <a:t> </a:t>
            </a:r>
            <a:r>
              <a:rPr lang="en-CA" sz="4800" dirty="0" err="1"/>
              <a:t>ዝኣከብካያ</a:t>
            </a:r>
            <a:r>
              <a:rPr lang="en-CA" sz="4800" dirty="0"/>
              <a:t>፥ </a:t>
            </a:r>
            <a:r>
              <a:rPr lang="en-CA" sz="4800" dirty="0" err="1"/>
              <a:t>ተኣኪባ</a:t>
            </a:r>
            <a:r>
              <a:rPr lang="en-CA" sz="4800" dirty="0"/>
              <a:t> </a:t>
            </a:r>
            <a:r>
              <a:rPr lang="en-CA" sz="4800" dirty="0" err="1"/>
              <a:t>ኸኣ</a:t>
            </a:r>
            <a:r>
              <a:rPr lang="en-CA" sz="4800" dirty="0"/>
              <a:t> </a:t>
            </a:r>
            <a:r>
              <a:rPr lang="en-CA" sz="4800" dirty="0" err="1"/>
              <a:t>ሓንቲ</a:t>
            </a:r>
            <a:r>
              <a:rPr lang="en-CA" sz="4800" dirty="0"/>
              <a:t> </a:t>
            </a:r>
            <a:r>
              <a:rPr lang="en-CA" sz="4800" dirty="0" err="1"/>
              <a:t>ኅብስቲ</a:t>
            </a:r>
            <a:r>
              <a:rPr lang="en-CA" sz="4800" dirty="0"/>
              <a:t> </a:t>
            </a:r>
            <a:r>
              <a:rPr lang="en-CA" sz="4800" dirty="0" err="1"/>
              <a:t>ዝኾነት</a:t>
            </a:r>
            <a:r>
              <a:rPr lang="en-CA" sz="4800" dirty="0"/>
              <a:t> </a:t>
            </a:r>
            <a:endParaRPr lang="en-CA" sz="4800" dirty="0" smtClean="0"/>
          </a:p>
          <a:p>
            <a:r>
              <a:rPr lang="en-CA" sz="4800" dirty="0" err="1" smtClean="0"/>
              <a:t>ከምኡ</a:t>
            </a:r>
            <a:r>
              <a:rPr lang="en-CA" sz="4800" dirty="0" smtClean="0"/>
              <a:t> </a:t>
            </a:r>
            <a:r>
              <a:rPr lang="en-CA" sz="4800" dirty="0" err="1"/>
              <a:t>ሓደ</a:t>
            </a:r>
            <a:r>
              <a:rPr lang="en-CA" sz="4800" dirty="0"/>
              <a:t> </a:t>
            </a:r>
            <a:r>
              <a:rPr lang="en-CA" sz="4800" dirty="0" err="1"/>
              <a:t>ግበረና</a:t>
            </a:r>
            <a:r>
              <a:rPr lang="en-CA" sz="4800" dirty="0"/>
              <a:t>። </a:t>
            </a:r>
          </a:p>
          <a:p>
            <a:endParaRPr lang="en-CA" sz="4800" dirty="0"/>
          </a:p>
        </p:txBody>
      </p:sp>
      <p:sp>
        <p:nvSpPr>
          <p:cNvPr id="20" name="Rectangle 19"/>
          <p:cNvSpPr/>
          <p:nvPr/>
        </p:nvSpPr>
        <p:spPr>
          <a:xfrm>
            <a:off x="8234060" y="-16359"/>
            <a:ext cx="4116056" cy="6881884"/>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68</a:t>
            </a:r>
            <a:r>
              <a:rPr lang="en-US" altLang="en-US" sz="1400" dirty="0">
                <a:solidFill>
                  <a:srgbClr val="FFC000"/>
                </a:solidFill>
                <a:latin typeface="Arial" charset="0"/>
              </a:rPr>
              <a:t>. </a:t>
            </a:r>
            <a:r>
              <a:rPr lang="en-US" altLang="en-US" sz="3600" dirty="0">
                <a:latin typeface="Arial" charset="0"/>
              </a:rPr>
              <a:t>As Thou has gathered this </a:t>
            </a:r>
            <a:r>
              <a:rPr lang="en-US" altLang="en-US" sz="3600" dirty="0" smtClean="0">
                <a:latin typeface="Arial" charset="0"/>
              </a:rPr>
              <a:t>bread which </a:t>
            </a:r>
            <a:r>
              <a:rPr lang="en-US" altLang="en-US" sz="3600" dirty="0">
                <a:latin typeface="Arial" charset="0"/>
              </a:rPr>
              <a:t>had been scattered on the mountains</a:t>
            </a:r>
          </a:p>
          <a:p>
            <a:pPr lvl="0" fontAlgn="base">
              <a:spcBef>
                <a:spcPct val="20000"/>
              </a:spcBef>
              <a:spcAft>
                <a:spcPct val="0"/>
              </a:spcAft>
            </a:pPr>
            <a:r>
              <a:rPr lang="en-US" altLang="en-US" sz="3600" dirty="0">
                <a:latin typeface="Arial" charset="0"/>
              </a:rPr>
              <a:t>and the little hills, in the forests and </a:t>
            </a:r>
            <a:r>
              <a:rPr lang="en-US" altLang="en-US" sz="3600" dirty="0" smtClean="0">
                <a:latin typeface="Arial" charset="0"/>
              </a:rPr>
              <a:t>the valleys</a:t>
            </a:r>
            <a:r>
              <a:rPr lang="en-US" altLang="en-US" sz="3600" dirty="0">
                <a:latin typeface="Arial" charset="0"/>
              </a:rPr>
              <a:t>, and being gathered together, </a:t>
            </a:r>
            <a:r>
              <a:rPr lang="en-US" altLang="en-US" sz="3600" dirty="0" smtClean="0">
                <a:latin typeface="Arial" charset="0"/>
              </a:rPr>
              <a:t>it became </a:t>
            </a:r>
            <a:r>
              <a:rPr lang="en-US" altLang="en-US" sz="3600" dirty="0">
                <a:latin typeface="Arial" charset="0"/>
              </a:rPr>
              <a:t>one bread for oblation</a:t>
            </a:r>
            <a:r>
              <a:rPr lang="en-US" altLang="en-US" sz="3800" dirty="0">
                <a:latin typeface="Arial" charset="0"/>
              </a:rPr>
              <a:t>. </a:t>
            </a:r>
          </a:p>
        </p:txBody>
      </p:sp>
      <p:sp>
        <p:nvSpPr>
          <p:cNvPr id="2" name="Rectangle 1"/>
          <p:cNvSpPr/>
          <p:nvPr/>
        </p:nvSpPr>
        <p:spPr>
          <a:xfrm>
            <a:off x="-38153" y="-62079"/>
            <a:ext cx="3952927" cy="7432804"/>
          </a:xfrm>
          <a:prstGeom prst="rect">
            <a:avLst/>
          </a:prstGeom>
        </p:spPr>
        <p:txBody>
          <a:bodyPr wrap="square">
            <a:spAutoFit/>
          </a:bodyPr>
          <a:lstStyle/>
          <a:p>
            <a:r>
              <a:rPr lang="pt-BR" sz="1400" dirty="0" smtClean="0">
                <a:solidFill>
                  <a:srgbClr val="FFC000"/>
                </a:solidFill>
              </a:rPr>
              <a:t>፷፰</a:t>
            </a:r>
            <a:r>
              <a:rPr lang="pt-BR" sz="1400" dirty="0">
                <a:solidFill>
                  <a:srgbClr val="FFC000"/>
                </a:solidFill>
              </a:rPr>
              <a:t>. </a:t>
            </a:r>
            <a:r>
              <a:rPr lang="pt-BR" sz="4800" dirty="0"/>
              <a:t>በከመ  አስተጋባእካ ለዛቲ ኅብስት እንዘ ዝሩት ይእቲ ማእከለ አድባር ወአውግር ወውስተ ገዳም ወቈላት  ወተጋቢኣ ኮነት አሐተ ጵርስፎራ።</a:t>
            </a:r>
            <a:endParaRPr lang="en-CA" sz="4800" dirty="0"/>
          </a:p>
          <a:p>
            <a:endParaRPr lang="en-CA" sz="4500" dirty="0"/>
          </a:p>
        </p:txBody>
      </p:sp>
    </p:spTree>
    <p:extLst>
      <p:ext uri="{BB962C8B-B14F-4D97-AF65-F5344CB8AC3E}">
        <p14:creationId xmlns:p14="http://schemas.microsoft.com/office/powerpoint/2010/main" val="1094043131"/>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7605" y="266596"/>
            <a:ext cx="4054247" cy="594008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1400" dirty="0" smtClean="0">
                <a:solidFill>
                  <a:srgbClr val="FFC000"/>
                </a:solidFill>
              </a:rPr>
              <a:t>69</a:t>
            </a:r>
            <a:r>
              <a:rPr lang="en-CA" sz="1400" dirty="0">
                <a:solidFill>
                  <a:srgbClr val="FFC000"/>
                </a:solidFill>
              </a:rPr>
              <a:t>. </a:t>
            </a:r>
            <a:r>
              <a:rPr lang="en-CA" sz="6000" dirty="0" err="1"/>
              <a:t>ንመድኃኔ</a:t>
            </a:r>
            <a:r>
              <a:rPr lang="en-CA" sz="6000" dirty="0"/>
              <a:t> </a:t>
            </a:r>
            <a:endParaRPr lang="en-CA" sz="6000" dirty="0" smtClean="0"/>
          </a:p>
          <a:p>
            <a:r>
              <a:rPr lang="en-CA" sz="6000" dirty="0" err="1" smtClean="0"/>
              <a:t>ዓለም</a:t>
            </a:r>
            <a:r>
              <a:rPr lang="en-CA" sz="6000" dirty="0" smtClean="0"/>
              <a:t> </a:t>
            </a:r>
            <a:r>
              <a:rPr lang="en-CA" sz="6000" dirty="0" err="1"/>
              <a:t>ሠራዊት</a:t>
            </a:r>
            <a:r>
              <a:rPr lang="en-CA" sz="6000" dirty="0"/>
              <a:t> </a:t>
            </a:r>
            <a:r>
              <a:rPr lang="en-CA" sz="6000" dirty="0" err="1"/>
              <a:t>መላእኽቱ</a:t>
            </a:r>
            <a:r>
              <a:rPr lang="en-CA" sz="6000" dirty="0"/>
              <a:t>፥ </a:t>
            </a:r>
            <a:endParaRPr lang="en-CA" sz="6000" dirty="0" smtClean="0"/>
          </a:p>
          <a:p>
            <a:r>
              <a:rPr lang="en-CA" sz="6000" dirty="0" err="1" smtClean="0"/>
              <a:t>ኣብ</a:t>
            </a:r>
            <a:r>
              <a:rPr lang="en-CA" sz="6000" dirty="0" smtClean="0"/>
              <a:t> </a:t>
            </a:r>
            <a:r>
              <a:rPr lang="en-CA" sz="6000" dirty="0" err="1"/>
              <a:t>ቅድሚኡ</a:t>
            </a:r>
            <a:r>
              <a:rPr lang="en-CA" sz="6000" dirty="0"/>
              <a:t> </a:t>
            </a:r>
            <a:r>
              <a:rPr lang="en-CA" sz="6000" dirty="0" err="1"/>
              <a:t>ይቖሙ</a:t>
            </a:r>
            <a:r>
              <a:rPr lang="en-CA" sz="6000" dirty="0"/>
              <a:t>፥ </a:t>
            </a:r>
          </a:p>
          <a:p>
            <a:endParaRPr lang="en-CA" sz="2000" dirty="0">
              <a:solidFill>
                <a:srgbClr val="FFC000"/>
              </a:solidFill>
            </a:endParaRPr>
          </a:p>
        </p:txBody>
      </p:sp>
      <p:sp>
        <p:nvSpPr>
          <p:cNvPr id="20" name="Rectangle 19"/>
          <p:cNvSpPr/>
          <p:nvPr/>
        </p:nvSpPr>
        <p:spPr>
          <a:xfrm>
            <a:off x="8009270" y="497559"/>
            <a:ext cx="4306143" cy="4985980"/>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69.</a:t>
            </a:r>
            <a:r>
              <a:rPr lang="en-US" sz="1400" b="1" dirty="0" smtClean="0">
                <a:solidFill>
                  <a:srgbClr val="FFC000"/>
                </a:solidFill>
              </a:rPr>
              <a:t> </a:t>
            </a:r>
            <a:r>
              <a:rPr lang="en-US" sz="4800" dirty="0">
                <a:solidFill>
                  <a:schemeClr val="tx1">
                    <a:lumMod val="95000"/>
                  </a:schemeClr>
                </a:solidFill>
                <a:uFill>
                  <a:solidFill>
                    <a:srgbClr val="0329D6"/>
                  </a:solidFill>
                </a:uFill>
              </a:rPr>
              <a:t>According to Thy mercy, our God, and not according to our sins. </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13599" y="428660"/>
            <a:ext cx="4545594" cy="5632311"/>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pt-BR" sz="1400" dirty="0" smtClean="0">
                <a:solidFill>
                  <a:srgbClr val="FFC000"/>
                </a:solidFill>
              </a:rPr>
              <a:t>፷፱</a:t>
            </a:r>
            <a:r>
              <a:rPr lang="pt-BR" sz="1400" dirty="0">
                <a:solidFill>
                  <a:srgbClr val="FFC000"/>
                </a:solidFill>
              </a:rPr>
              <a:t>. </a:t>
            </a:r>
            <a:r>
              <a:rPr lang="pt-BR" sz="6000" b="1" dirty="0"/>
              <a:t>ሠራዊተ መላእክቲሁ ለመድኃኔ ዓለም </a:t>
            </a:r>
            <a:endParaRPr lang="pt-BR" sz="6000" b="1" dirty="0" smtClean="0"/>
          </a:p>
          <a:p>
            <a:r>
              <a:rPr lang="pt-BR" sz="6000" b="1" dirty="0"/>
              <a:t> </a:t>
            </a:r>
            <a:r>
              <a:rPr lang="pt-BR" sz="6000" b="1" dirty="0" smtClean="0"/>
              <a:t>  ይቀውሙ </a:t>
            </a:r>
          </a:p>
          <a:p>
            <a:r>
              <a:rPr lang="pt-BR" sz="6000" b="1" dirty="0"/>
              <a:t> </a:t>
            </a:r>
            <a:r>
              <a:rPr lang="pt-BR" sz="6000" b="1" dirty="0" smtClean="0"/>
              <a:t>  ቅድሜሁ </a:t>
            </a:r>
            <a:r>
              <a:rPr lang="pt-BR" sz="6000" b="1" dirty="0"/>
              <a:t>ለመድኃኔ ዓለም</a:t>
            </a:r>
            <a:r>
              <a:rPr lang="pt-BR" sz="2000" dirty="0">
                <a:solidFill>
                  <a:srgbClr val="FFC000"/>
                </a:solidFill>
              </a:rPr>
              <a:t>።</a:t>
            </a:r>
            <a:endParaRPr lang="en-CA" sz="2000" dirty="0">
              <a:solidFill>
                <a:srgbClr val="FFC000"/>
              </a:solidFill>
            </a:endParaRPr>
          </a:p>
        </p:txBody>
      </p:sp>
    </p:spTree>
    <p:extLst>
      <p:ext uri="{BB962C8B-B14F-4D97-AF65-F5344CB8AC3E}">
        <p14:creationId xmlns:p14="http://schemas.microsoft.com/office/powerpoint/2010/main" val="3519753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2989333289"/>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2169" y="89431"/>
            <a:ext cx="4236823" cy="7171194"/>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500" dirty="0" err="1" smtClean="0"/>
              <a:t>ምእንቲ</a:t>
            </a:r>
            <a:r>
              <a:rPr lang="en-CA" sz="5500" dirty="0" smtClean="0"/>
              <a:t> </a:t>
            </a:r>
            <a:r>
              <a:rPr lang="en-CA" sz="5500" dirty="0" err="1"/>
              <a:t>ቅዱስ</a:t>
            </a:r>
            <a:r>
              <a:rPr lang="en-CA" sz="5500" dirty="0"/>
              <a:t> </a:t>
            </a:r>
            <a:r>
              <a:rPr lang="en-CA" sz="5500" dirty="0" err="1"/>
              <a:t>ሥጋኡን</a:t>
            </a:r>
            <a:r>
              <a:rPr lang="en-CA" sz="5500" dirty="0"/>
              <a:t> </a:t>
            </a:r>
            <a:r>
              <a:rPr lang="en-CA" sz="5500" dirty="0" err="1"/>
              <a:t>ምእንቲ</a:t>
            </a:r>
            <a:r>
              <a:rPr lang="en-CA" sz="5500" dirty="0"/>
              <a:t> </a:t>
            </a:r>
            <a:r>
              <a:rPr lang="en-CA" sz="5500" dirty="0" err="1"/>
              <a:t>ኽቡር</a:t>
            </a:r>
            <a:r>
              <a:rPr lang="en-CA" sz="5500" dirty="0"/>
              <a:t> </a:t>
            </a:r>
            <a:r>
              <a:rPr lang="en-CA" sz="5500" dirty="0" err="1"/>
              <a:t>ደሙን</a:t>
            </a:r>
            <a:r>
              <a:rPr lang="en-CA" sz="5500" dirty="0"/>
              <a:t> </a:t>
            </a:r>
            <a:r>
              <a:rPr lang="en-CA" sz="5500" dirty="0" err="1"/>
              <a:t>መላእኽቲ</a:t>
            </a:r>
            <a:r>
              <a:rPr lang="en-CA" sz="5500" dirty="0"/>
              <a:t> </a:t>
            </a:r>
            <a:r>
              <a:rPr lang="en-CA" sz="5500" dirty="0" err="1"/>
              <a:t>ነቲ</a:t>
            </a:r>
            <a:r>
              <a:rPr lang="en-CA" sz="5500" dirty="0"/>
              <a:t> </a:t>
            </a:r>
            <a:r>
              <a:rPr lang="en-CA" sz="5500" dirty="0" err="1"/>
              <a:t>መጋረጃኡ</a:t>
            </a:r>
            <a:r>
              <a:rPr lang="en-CA" sz="5500" dirty="0"/>
              <a:t> </a:t>
            </a:r>
            <a:endParaRPr lang="en-CA" sz="5500" dirty="0" smtClean="0"/>
          </a:p>
          <a:p>
            <a:r>
              <a:rPr lang="en-CA" sz="5500" dirty="0" err="1" smtClean="0"/>
              <a:t>ሓዊ</a:t>
            </a:r>
            <a:r>
              <a:rPr lang="en-CA" sz="5500" dirty="0" smtClean="0"/>
              <a:t> </a:t>
            </a:r>
            <a:r>
              <a:rPr lang="en-CA" sz="5500" dirty="0" err="1"/>
              <a:t>ዝኾነ</a:t>
            </a:r>
            <a:r>
              <a:rPr lang="en-CA" sz="5500" dirty="0"/>
              <a:t> </a:t>
            </a:r>
            <a:r>
              <a:rPr lang="en-CA" sz="5500" dirty="0" err="1"/>
              <a:t>መድኃኔ</a:t>
            </a:r>
            <a:r>
              <a:rPr lang="en-CA" sz="5500" dirty="0"/>
              <a:t> </a:t>
            </a:r>
            <a:r>
              <a:rPr lang="en-CA" sz="5500" dirty="0" err="1"/>
              <a:t>ዓለም</a:t>
            </a:r>
            <a:r>
              <a:rPr lang="en-CA" sz="5500" dirty="0"/>
              <a:t> </a:t>
            </a:r>
            <a:r>
              <a:rPr lang="en-CA" sz="5500" dirty="0" err="1"/>
              <a:t>የ</a:t>
            </a:r>
            <a:r>
              <a:rPr lang="en-CA" sz="5500" dirty="0" err="1" smtClean="0"/>
              <a:t>መስግንዎ</a:t>
            </a:r>
            <a:r>
              <a:rPr lang="en-CA" sz="5500" dirty="0"/>
              <a:t>። </a:t>
            </a:r>
          </a:p>
          <a:p>
            <a:endParaRPr lang="en-CA" sz="2000" dirty="0">
              <a:solidFill>
                <a:srgbClr val="FFC000"/>
              </a:solidFill>
            </a:endParaRPr>
          </a:p>
        </p:txBody>
      </p:sp>
      <p:sp>
        <p:nvSpPr>
          <p:cNvPr id="20" name="Rectangle 19"/>
          <p:cNvSpPr/>
          <p:nvPr/>
        </p:nvSpPr>
        <p:spPr>
          <a:xfrm>
            <a:off x="8009270" y="497559"/>
            <a:ext cx="4306143" cy="7278916"/>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sz="4500" dirty="0" smtClean="0"/>
              <a:t>and </a:t>
            </a:r>
            <a:r>
              <a:rPr lang="en-US" sz="4500" dirty="0"/>
              <a:t>the angels encircle the </a:t>
            </a:r>
            <a:r>
              <a:rPr lang="en-US" sz="4500" dirty="0" err="1"/>
              <a:t>Saviour</a:t>
            </a:r>
            <a:r>
              <a:rPr lang="en-US" sz="4500" dirty="0"/>
              <a:t> of the world, </a:t>
            </a:r>
            <a:r>
              <a:rPr lang="en-US" sz="4500" dirty="0" smtClean="0"/>
              <a:t>Whose curtain </a:t>
            </a:r>
            <a:r>
              <a:rPr lang="en-US" sz="4500" dirty="0"/>
              <a:t>is fire for the sake of His holy body</a:t>
            </a:r>
          </a:p>
          <a:p>
            <a:pPr marL="40639" marR="40639">
              <a:spcBef>
                <a:spcPts val="600"/>
              </a:spcBef>
              <a:buClr>
                <a:srgbClr val="000000"/>
              </a:buClr>
              <a:buFont typeface="Arial"/>
              <a:defRPr sz="2800"/>
            </a:pPr>
            <a:r>
              <a:rPr lang="en-US" sz="4500" dirty="0"/>
              <a:t>and His precious blood</a:t>
            </a:r>
            <a:r>
              <a:rPr lang="en-US" sz="4500" dirty="0" smtClean="0"/>
              <a:t>.</a:t>
            </a:r>
            <a:endParaRPr lang="en-US" sz="4500" dirty="0"/>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6" y="97190"/>
            <a:ext cx="4248413" cy="6971139"/>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a:t>
            </a:r>
          </a:p>
          <a:p>
            <a:r>
              <a:rPr lang="pt-BR" sz="5600" b="1" dirty="0" smtClean="0"/>
              <a:t>ወይኬልልዎ </a:t>
            </a:r>
            <a:r>
              <a:rPr lang="pt-BR" sz="5600" b="1" dirty="0"/>
              <a:t>መላእክት ዘእሳት መንጦላእቱ ለመድኃኔ ዓለም በእንተ ሥጋሁ ቅዱስ ወበእንተ ደሙ ክቡር።</a:t>
            </a:r>
            <a:endParaRPr lang="en-CA" sz="5600" b="1" dirty="0"/>
          </a:p>
        </p:txBody>
      </p:sp>
    </p:spTree>
    <p:extLst>
      <p:ext uri="{BB962C8B-B14F-4D97-AF65-F5344CB8AC3E}">
        <p14:creationId xmlns:p14="http://schemas.microsoft.com/office/powerpoint/2010/main" val="1813900646"/>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93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123141" cy="7094250"/>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000" dirty="0" err="1"/>
              <a:t>ናብቲ</a:t>
            </a:r>
            <a:r>
              <a:rPr lang="en-CA" sz="5000" dirty="0"/>
              <a:t> </a:t>
            </a:r>
            <a:r>
              <a:rPr lang="en-CA" sz="5000" dirty="0" err="1"/>
              <a:t>ናይ</a:t>
            </a:r>
            <a:r>
              <a:rPr lang="en-CA" sz="5000" dirty="0"/>
              <a:t> </a:t>
            </a:r>
            <a:r>
              <a:rPr lang="en-CA" sz="5000" dirty="0" err="1"/>
              <a:t>ምስጋና</a:t>
            </a:r>
            <a:r>
              <a:rPr lang="en-CA" sz="5000" dirty="0"/>
              <a:t> </a:t>
            </a:r>
            <a:r>
              <a:rPr lang="en-CA" sz="5000" dirty="0" err="1"/>
              <a:t>ኣደራሹ</a:t>
            </a:r>
            <a:r>
              <a:rPr lang="en-CA" sz="5000" dirty="0"/>
              <a:t> </a:t>
            </a:r>
            <a:r>
              <a:rPr lang="en-CA" sz="5000" dirty="0" err="1"/>
              <a:t>ምእንቲ</a:t>
            </a:r>
            <a:r>
              <a:rPr lang="en-CA" sz="5000" dirty="0"/>
              <a:t> </a:t>
            </a:r>
            <a:r>
              <a:rPr lang="en-CA" sz="5000" dirty="0" err="1"/>
              <a:t>ኽንኣቱ</a:t>
            </a:r>
            <a:r>
              <a:rPr lang="en-CA" sz="5000" dirty="0"/>
              <a:t> </a:t>
            </a:r>
            <a:endParaRPr lang="en-CA" sz="5000" dirty="0" smtClean="0"/>
          </a:p>
          <a:p>
            <a:r>
              <a:rPr lang="en-CA" sz="5000" dirty="0" err="1" smtClean="0"/>
              <a:t>ኣብ</a:t>
            </a:r>
            <a:r>
              <a:rPr lang="en-CA" sz="5000" dirty="0" smtClean="0"/>
              <a:t> </a:t>
            </a:r>
            <a:r>
              <a:rPr lang="en-CA" sz="5000" dirty="0" err="1"/>
              <a:t>ቅድሚ</a:t>
            </a:r>
            <a:r>
              <a:rPr lang="en-CA" sz="5000" dirty="0"/>
              <a:t> </a:t>
            </a:r>
            <a:r>
              <a:rPr lang="en-CA" sz="5000" dirty="0" err="1"/>
              <a:t>ገጽ</a:t>
            </a:r>
            <a:r>
              <a:rPr lang="en-CA" sz="5000" dirty="0"/>
              <a:t> </a:t>
            </a:r>
            <a:r>
              <a:rPr lang="en-CA" sz="5000" dirty="0" err="1"/>
              <a:t>መድኃኔ</a:t>
            </a:r>
            <a:r>
              <a:rPr lang="en-CA" sz="5000" dirty="0"/>
              <a:t> </a:t>
            </a:r>
            <a:r>
              <a:rPr lang="en-CA" sz="5000" dirty="0" err="1"/>
              <a:t>ዓለም</a:t>
            </a:r>
            <a:r>
              <a:rPr lang="en-CA" sz="5000" dirty="0"/>
              <a:t> </a:t>
            </a:r>
            <a:r>
              <a:rPr lang="en-CA" sz="5000" dirty="0" err="1"/>
              <a:t>ንብጻሕ</a:t>
            </a:r>
            <a:r>
              <a:rPr lang="en-CA" sz="5000" dirty="0"/>
              <a:t>። </a:t>
            </a:r>
            <a:endParaRPr lang="en-CA" sz="5000" dirty="0" smtClean="0"/>
          </a:p>
          <a:p>
            <a:r>
              <a:rPr lang="en-CA" sz="5000" dirty="0" err="1" smtClean="0"/>
              <a:t>ብእኡ</a:t>
            </a:r>
            <a:r>
              <a:rPr lang="en-CA" sz="5000" dirty="0" smtClean="0"/>
              <a:t> </a:t>
            </a:r>
            <a:r>
              <a:rPr lang="en-CA" sz="5000" dirty="0" err="1"/>
              <a:t>ኣሚንና</a:t>
            </a:r>
            <a:r>
              <a:rPr lang="en-CA" sz="5000" dirty="0"/>
              <a:t> </a:t>
            </a:r>
            <a:r>
              <a:rPr lang="en-CA" sz="5000" dirty="0" err="1"/>
              <a:t>ንእኡ</a:t>
            </a:r>
            <a:r>
              <a:rPr lang="en-CA" sz="5000" dirty="0"/>
              <a:t> </a:t>
            </a:r>
            <a:r>
              <a:rPr lang="en-CA" sz="5000" dirty="0" err="1"/>
              <a:t>ተወኪልና</a:t>
            </a:r>
            <a:r>
              <a:rPr lang="en-CA" sz="5000" dirty="0"/>
              <a:t> </a:t>
            </a:r>
            <a:r>
              <a:rPr lang="en-CA" sz="5000" dirty="0" err="1"/>
              <a:t>ክንድሕን</a:t>
            </a:r>
            <a:r>
              <a:rPr lang="en-CA" sz="5000" dirty="0"/>
              <a:t> </a:t>
            </a:r>
            <a:r>
              <a:rPr lang="en-CA" sz="5000" dirty="0" err="1"/>
              <a:t>ኢና</a:t>
            </a:r>
            <a:r>
              <a:rPr lang="en-CA" sz="5000" dirty="0" smtClean="0"/>
              <a:t>።</a:t>
            </a:r>
            <a:endParaRPr lang="en-CA" sz="5000" dirty="0"/>
          </a:p>
        </p:txBody>
      </p:sp>
      <p:sp>
        <p:nvSpPr>
          <p:cNvPr id="20" name="Rectangle 19"/>
          <p:cNvSpPr/>
          <p:nvPr/>
        </p:nvSpPr>
        <p:spPr>
          <a:xfrm>
            <a:off x="8019535" y="62102"/>
            <a:ext cx="4306143" cy="6401753"/>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FFFF00"/>
                </a:solidFill>
                <a:latin typeface="Arial" charset="0"/>
              </a:rPr>
              <a:t>People</a:t>
            </a:r>
            <a:r>
              <a:rPr lang="en-US" altLang="en-US" sz="4000" dirty="0">
                <a:solidFill>
                  <a:srgbClr val="FFFF00"/>
                </a:solidFill>
                <a:latin typeface="Arial" charset="0"/>
              </a:rPr>
              <a:t>: </a:t>
            </a:r>
            <a:r>
              <a:rPr lang="en-US" sz="4000" dirty="0"/>
              <a:t>Let us draw near before His face to enter</a:t>
            </a:r>
          </a:p>
          <a:p>
            <a:pPr marL="40639" marR="40639">
              <a:spcBef>
                <a:spcPts val="600"/>
              </a:spcBef>
              <a:buClr>
                <a:srgbClr val="000000"/>
              </a:buClr>
              <a:buFont typeface="Arial"/>
              <a:defRPr sz="2800"/>
            </a:pPr>
            <a:r>
              <a:rPr lang="en-US" sz="4000" dirty="0"/>
              <a:t>into the house of the holiness of the </a:t>
            </a:r>
            <a:r>
              <a:rPr lang="en-US" sz="4000" dirty="0" err="1" smtClean="0"/>
              <a:t>Saviour</a:t>
            </a:r>
            <a:r>
              <a:rPr lang="en-US" sz="4000" dirty="0" smtClean="0"/>
              <a:t> of </a:t>
            </a:r>
            <a:r>
              <a:rPr lang="en-US" sz="4000" dirty="0"/>
              <a:t>the world and to live believing in </a:t>
            </a:r>
            <a:r>
              <a:rPr lang="en-US" sz="4000" dirty="0" smtClean="0"/>
              <a:t>Him and </a:t>
            </a:r>
            <a:r>
              <a:rPr lang="en-US" sz="4000" dirty="0"/>
              <a:t>trusting in Him</a:t>
            </a:r>
            <a:r>
              <a:rPr lang="en-US" sz="4000" dirty="0" smtClean="0"/>
              <a:t>.</a:t>
            </a:r>
            <a:endParaRPr lang="en-US" altLang="en-US" sz="4000" dirty="0">
              <a:latin typeface="Arial" charset="0"/>
            </a:endParaRPr>
          </a:p>
        </p:txBody>
      </p:sp>
      <p:sp>
        <p:nvSpPr>
          <p:cNvPr id="2" name="Rectangle 1"/>
          <p:cNvSpPr/>
          <p:nvPr/>
        </p:nvSpPr>
        <p:spPr>
          <a:xfrm>
            <a:off x="72126" y="97190"/>
            <a:ext cx="4248413" cy="6986528"/>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pt-BR" sz="5600" b="1" dirty="0" smtClean="0"/>
              <a:t>ወንብጻሕ </a:t>
            </a:r>
            <a:r>
              <a:rPr lang="pt-BR" sz="5600" b="1" dirty="0"/>
              <a:t>ቅድመ ገጹ </a:t>
            </a:r>
            <a:endParaRPr lang="pt-BR" sz="5600" b="1" dirty="0" smtClean="0"/>
          </a:p>
          <a:p>
            <a:r>
              <a:rPr lang="pt-BR" sz="5600" b="1" dirty="0" smtClean="0"/>
              <a:t>ከመ </a:t>
            </a:r>
            <a:r>
              <a:rPr lang="pt-BR" sz="5600" b="1" dirty="0"/>
              <a:t>ንባእ ውስተ ጽርሐ ቅድሳቱ </a:t>
            </a:r>
            <a:r>
              <a:rPr lang="pt-BR" sz="5600" b="1" dirty="0">
                <a:solidFill>
                  <a:srgbClr val="FFC000"/>
                </a:solidFill>
              </a:rPr>
              <a:t>ለመድኃኔ ዓለም </a:t>
            </a:r>
            <a:r>
              <a:rPr lang="pt-BR" sz="5600" b="1" dirty="0"/>
              <a:t>አሚነነ ክያሁ ተወኪለነ ቦቱ ነሐዩ።</a:t>
            </a:r>
            <a:endParaRPr lang="en-CA" sz="5600" b="1" dirty="0"/>
          </a:p>
        </p:txBody>
      </p:sp>
    </p:spTree>
    <p:extLst>
      <p:ext uri="{BB962C8B-B14F-4D97-AF65-F5344CB8AC3E}">
        <p14:creationId xmlns:p14="http://schemas.microsoft.com/office/powerpoint/2010/main" val="194280787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6924973"/>
          </a:xfrm>
          <a:prstGeom prst="rect">
            <a:avLst/>
          </a:prstGeom>
        </p:spPr>
        <p:txBody>
          <a:bodyPr wrap="square">
            <a:spAutoFit/>
          </a:bodyPr>
          <a:lstStyle/>
          <a:p>
            <a:r>
              <a:rPr lang="en-CA" sz="6000" dirty="0" err="1">
                <a:solidFill>
                  <a:srgbClr val="92D050"/>
                </a:solidFill>
              </a:rPr>
              <a:t>ይ.ዲ.ንፍቅ</a:t>
            </a:r>
            <a:r>
              <a:rPr lang="en-CA" sz="6000" dirty="0"/>
              <a:t> </a:t>
            </a:r>
            <a:r>
              <a:rPr lang="en-CA" sz="1400" dirty="0">
                <a:solidFill>
                  <a:srgbClr val="FFC000"/>
                </a:solidFill>
              </a:rPr>
              <a:t>70.</a:t>
            </a:r>
            <a:r>
              <a:rPr lang="en-CA" sz="6000" dirty="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endParaRPr lang="en-CA" sz="5400" dirty="0"/>
          </a:p>
          <a:p>
            <a:pPr algn="ctr"/>
            <a:r>
              <a:rPr lang="en-CA" sz="6000" dirty="0" err="1">
                <a:solidFill>
                  <a:srgbClr val="92D050"/>
                </a:solidFill>
              </a:rPr>
              <a:t>ይ.ዲ</a:t>
            </a:r>
            <a:r>
              <a:rPr lang="en-CA" sz="6000" dirty="0">
                <a:solidFill>
                  <a:srgbClr val="92D050"/>
                </a:solidFill>
              </a:rPr>
              <a:t>. </a:t>
            </a:r>
            <a:r>
              <a:rPr lang="en-CA" sz="1400" dirty="0" smtClean="0">
                <a:solidFill>
                  <a:srgbClr val="FFC000"/>
                </a:solidFill>
              </a:rPr>
              <a:t>71</a:t>
            </a:r>
            <a:r>
              <a:rPr lang="en-CA" sz="1400" dirty="0">
                <a:solidFill>
                  <a:srgbClr val="FFC000"/>
                </a:solidFill>
              </a:rPr>
              <a:t>.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170920"/>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r>
              <a:rPr lang="en-US" altLang="en-US" sz="1400" dirty="0">
                <a:solidFill>
                  <a:srgbClr val="FFC000"/>
                </a:solidFill>
                <a:latin typeface="Arial" charset="0"/>
              </a:rPr>
              <a:t>70.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smtClean="0">
                <a:solidFill>
                  <a:srgbClr val="FFC000"/>
                </a:solidFill>
                <a:latin typeface="Arial" charset="0"/>
              </a:rPr>
              <a:t>71</a:t>
            </a:r>
            <a:r>
              <a:rPr lang="en-US" altLang="en-US" sz="1400" dirty="0">
                <a:solidFill>
                  <a:srgbClr val="FFC000"/>
                </a:solidFill>
                <a:latin typeface="Arial" charset="0"/>
              </a:rPr>
              <a:t>.</a:t>
            </a:r>
            <a:r>
              <a:rPr lang="en-US" altLang="en-US" sz="4000" dirty="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pt-BR" sz="1400" dirty="0" smtClean="0">
                <a:solidFill>
                  <a:srgbClr val="FFC000"/>
                </a:solidFill>
              </a:rPr>
              <a:t>፸</a:t>
            </a:r>
            <a:r>
              <a:rPr lang="pt-BR" sz="1400" dirty="0">
                <a:solidFill>
                  <a:srgbClr val="FFC000"/>
                </a:solidFill>
              </a:rPr>
              <a:t>.</a:t>
            </a:r>
            <a:r>
              <a:rPr lang="pt-BR" sz="6000" dirty="0"/>
              <a:t> </a:t>
            </a:r>
            <a:r>
              <a:rPr lang="pt-BR" sz="6000" b="1" dirty="0"/>
              <a:t>አርኅዉ ኆኃተ መኳንንት።</a:t>
            </a:r>
            <a:endParaRPr lang="en-CA" sz="6000" b="1" dirty="0"/>
          </a:p>
          <a:p>
            <a:r>
              <a:rPr lang="pt-BR" sz="6000" dirty="0">
                <a:solidFill>
                  <a:srgbClr val="92D050"/>
                </a:solidFill>
              </a:rPr>
              <a:t>ይ.ዲ.  </a:t>
            </a:r>
            <a:endParaRPr lang="pt-BR" sz="6000" dirty="0" smtClean="0">
              <a:solidFill>
                <a:srgbClr val="92D050"/>
              </a:solidFill>
            </a:endParaRPr>
          </a:p>
          <a:p>
            <a:pPr algn="ctr"/>
            <a:r>
              <a:rPr lang="pt-BR" sz="1400" dirty="0" smtClean="0">
                <a:solidFill>
                  <a:srgbClr val="FFC000"/>
                </a:solidFill>
              </a:rPr>
              <a:t>፸፩</a:t>
            </a:r>
            <a:r>
              <a:rPr lang="pt-BR" sz="1400" dirty="0">
                <a:solidFill>
                  <a:srgbClr val="FFC000"/>
                </a:solidFill>
              </a:rPr>
              <a:t>.</a:t>
            </a:r>
            <a:r>
              <a:rPr lang="pt-BR" sz="6000" dirty="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355150250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6401753"/>
          </a:xfrm>
          <a:prstGeom prst="rect">
            <a:avLst/>
          </a:prstGeom>
        </p:spPr>
        <p:txBody>
          <a:bodyPr wrap="square">
            <a:spAutoFit/>
          </a:bodyPr>
          <a:lstStyle/>
          <a:p>
            <a:pPr lvl="0" algn="ctr" fontAlgn="base">
              <a:lnSpc>
                <a:spcPct val="130000"/>
              </a:lnSpc>
              <a:spcBef>
                <a:spcPct val="20000"/>
              </a:spcBef>
              <a:spcAft>
                <a:spcPct val="0"/>
              </a:spcAft>
            </a:pPr>
            <a:r>
              <a:rPr lang="en-US" sz="2000" b="1" dirty="0" err="1" smtClean="0">
                <a:solidFill>
                  <a:srgbClr val="FFC000"/>
                </a:solidFill>
                <a:uFill>
                  <a:solidFill>
                    <a:srgbClr val="FF2600"/>
                  </a:solidFill>
                </a:uFill>
                <a:latin typeface="GeezTypeNet"/>
                <a:ea typeface="GeezTypeNet"/>
                <a:cs typeface="GeezTypeNet"/>
                <a:sym typeface="GeezTypeNet"/>
              </a:rPr>
              <a:t>ናይ</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ርእስኻ</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ምድናን</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ግዜ</a:t>
            </a:r>
            <a:endParaRPr lang="en-US" sz="2000" b="1" dirty="0" smtClean="0">
              <a:solidFill>
                <a:srgbClr val="FFC000"/>
              </a:solidFill>
              <a:uFill>
                <a:solidFill>
                  <a:srgbClr val="FF2600"/>
                </a:solidFill>
              </a:uFill>
              <a:latin typeface="GeezTypeNet"/>
              <a:ea typeface="GeezTypeNet"/>
              <a:cs typeface="GeezTypeNet"/>
              <a:sym typeface="GeezTypeNet"/>
            </a:endParaRPr>
          </a:p>
          <a:p>
            <a:r>
              <a:rPr lang="pt-BR" sz="4800" dirty="0">
                <a:solidFill>
                  <a:srgbClr val="FF0000"/>
                </a:solidFill>
                <a:latin typeface="Nyala" panose="02000504070300020003" pitchFamily="2" charset="0"/>
              </a:rPr>
              <a:t>ይ.ካ. </a:t>
            </a:r>
            <a:r>
              <a:rPr lang="en-CA" sz="1400" dirty="0" smtClean="0">
                <a:solidFill>
                  <a:srgbClr val="FFC000"/>
                </a:solidFill>
                <a:latin typeface="Nyala" panose="02000504070300020003" pitchFamily="2" charset="0"/>
              </a:rPr>
              <a:t>72</a:t>
            </a:r>
            <a:r>
              <a:rPr lang="en-CA" sz="1400" dirty="0">
                <a:solidFill>
                  <a:srgbClr val="FFC000"/>
                </a:solidFill>
                <a:latin typeface="Nyala" panose="02000504070300020003" pitchFamily="2" charset="0"/>
              </a:rPr>
              <a:t>. </a:t>
            </a:r>
            <a:r>
              <a:rPr lang="en-CA" sz="4800" dirty="0" err="1">
                <a:latin typeface="Nyala" panose="02000504070300020003" pitchFamily="2" charset="0"/>
              </a:rPr>
              <a:t>እወ</a:t>
            </a:r>
            <a:r>
              <a:rPr lang="en-CA" sz="4800" dirty="0">
                <a:latin typeface="Nyala" panose="02000504070300020003" pitchFamily="2" charset="0"/>
              </a:rPr>
              <a:t>፥ </a:t>
            </a:r>
            <a:r>
              <a:rPr lang="en-CA" sz="4800" dirty="0" err="1">
                <a:latin typeface="Nyala" panose="02000504070300020003" pitchFamily="2" charset="0"/>
              </a:rPr>
              <a:t>ንኣኻ</a:t>
            </a:r>
            <a:r>
              <a:rPr lang="en-CA" sz="4800" dirty="0">
                <a:latin typeface="Nyala" panose="02000504070300020003" pitchFamily="2" charset="0"/>
              </a:rPr>
              <a:t> </a:t>
            </a:r>
            <a:r>
              <a:rPr lang="en-CA" sz="4800" dirty="0" err="1">
                <a:latin typeface="Nyala" panose="02000504070300020003" pitchFamily="2" charset="0"/>
              </a:rPr>
              <a:t>ኣብቲ</a:t>
            </a:r>
            <a:r>
              <a:rPr lang="en-CA" sz="4800" dirty="0">
                <a:latin typeface="Nyala" panose="02000504070300020003" pitchFamily="2" charset="0"/>
              </a:rPr>
              <a:t> </a:t>
            </a:r>
            <a:r>
              <a:rPr lang="en-CA" sz="4800" dirty="0" err="1">
                <a:latin typeface="Nyala" panose="02000504070300020003" pitchFamily="2" charset="0"/>
              </a:rPr>
              <a:t>ሕልና</a:t>
            </a:r>
            <a:r>
              <a:rPr lang="en-CA" sz="4800" dirty="0">
                <a:latin typeface="Nyala" panose="02000504070300020003" pitchFamily="2" charset="0"/>
              </a:rPr>
              <a:t> </a:t>
            </a:r>
            <a:r>
              <a:rPr lang="en-CA" sz="4800" dirty="0" err="1">
                <a:latin typeface="Nyala" panose="02000504070300020003" pitchFamily="2" charset="0"/>
              </a:rPr>
              <a:t>ሰብን</a:t>
            </a:r>
            <a:r>
              <a:rPr lang="en-CA" sz="4800" dirty="0">
                <a:latin typeface="Nyala" panose="02000504070300020003" pitchFamily="2" charset="0"/>
              </a:rPr>
              <a:t> </a:t>
            </a:r>
            <a:r>
              <a:rPr lang="en-CA" sz="4800" dirty="0" err="1">
                <a:latin typeface="Nyala" panose="02000504070300020003" pitchFamily="2" charset="0"/>
              </a:rPr>
              <a:t>ኣእምሮ</a:t>
            </a:r>
            <a:r>
              <a:rPr lang="en-CA" sz="4800" dirty="0">
                <a:latin typeface="Nyala" panose="02000504070300020003" pitchFamily="2" charset="0"/>
              </a:rPr>
              <a:t> </a:t>
            </a:r>
            <a:r>
              <a:rPr lang="en-CA" sz="4800" dirty="0" err="1">
                <a:latin typeface="Nyala" panose="02000504070300020003" pitchFamily="2" charset="0"/>
              </a:rPr>
              <a:t>መላእኽትን</a:t>
            </a:r>
            <a:r>
              <a:rPr lang="en-CA" sz="4800" dirty="0">
                <a:latin typeface="Nyala" panose="02000504070300020003" pitchFamily="2" charset="0"/>
              </a:rPr>
              <a:t> </a:t>
            </a:r>
            <a:r>
              <a:rPr lang="en-CA" sz="4800" dirty="0" err="1">
                <a:latin typeface="Nyala" panose="02000504070300020003" pitchFamily="2" charset="0"/>
              </a:rPr>
              <a:t>ዘይበጽሖ</a:t>
            </a:r>
            <a:r>
              <a:rPr lang="en-CA" sz="4800" dirty="0">
                <a:latin typeface="Nyala" panose="02000504070300020003" pitchFamily="2" charset="0"/>
              </a:rPr>
              <a:t> </a:t>
            </a:r>
            <a:r>
              <a:rPr lang="en-CA" sz="4800" dirty="0" err="1">
                <a:latin typeface="Nyala" panose="02000504070300020003" pitchFamily="2" charset="0"/>
              </a:rPr>
              <a:t>ኣብ</a:t>
            </a:r>
            <a:r>
              <a:rPr lang="en-CA" sz="4800" dirty="0">
                <a:latin typeface="Nyala" panose="02000504070300020003" pitchFamily="2" charset="0"/>
              </a:rPr>
              <a:t> </a:t>
            </a:r>
            <a:r>
              <a:rPr lang="en-CA" sz="4800" dirty="0" err="1">
                <a:latin typeface="Nyala" panose="02000504070300020003" pitchFamily="2" charset="0"/>
              </a:rPr>
              <a:t>ኣርያም</a:t>
            </a:r>
            <a:r>
              <a:rPr lang="en-CA" sz="4800" dirty="0">
                <a:latin typeface="Nyala" panose="02000504070300020003" pitchFamily="2" charset="0"/>
              </a:rPr>
              <a:t> </a:t>
            </a:r>
            <a:r>
              <a:rPr lang="en-CA" sz="4800" dirty="0" err="1">
                <a:latin typeface="Nyala" panose="02000504070300020003" pitchFamily="2" charset="0"/>
              </a:rPr>
              <a:t>ኣደራሽካ</a:t>
            </a:r>
            <a:r>
              <a:rPr lang="en-CA" sz="4800" dirty="0">
                <a:latin typeface="Nyala" panose="02000504070300020003" pitchFamily="2" charset="0"/>
              </a:rPr>
              <a:t> </a:t>
            </a:r>
            <a:r>
              <a:rPr lang="en-CA" sz="4800" dirty="0" err="1">
                <a:latin typeface="Nyala" panose="02000504070300020003" pitchFamily="2" charset="0"/>
              </a:rPr>
              <a:t>ንእትነብር</a:t>
            </a:r>
            <a:r>
              <a:rPr lang="en-CA" sz="4800" dirty="0">
                <a:latin typeface="Nyala" panose="02000504070300020003" pitchFamily="2" charset="0"/>
              </a:rPr>
              <a:t> </a:t>
            </a:r>
            <a:r>
              <a:rPr lang="en-CA" sz="4800" dirty="0" err="1">
                <a:latin typeface="Nyala" panose="02000504070300020003" pitchFamily="2" charset="0"/>
              </a:rPr>
              <a:t>ርእስና</a:t>
            </a:r>
            <a:r>
              <a:rPr lang="en-CA" sz="4800" dirty="0">
                <a:latin typeface="Nyala" panose="02000504070300020003" pitchFamily="2" charset="0"/>
              </a:rPr>
              <a:t> </a:t>
            </a:r>
            <a:r>
              <a:rPr lang="en-CA" sz="4800" dirty="0" err="1">
                <a:latin typeface="Nyala" panose="02000504070300020003" pitchFamily="2" charset="0"/>
              </a:rPr>
              <a:t>ነትሕትን</a:t>
            </a:r>
            <a:r>
              <a:rPr lang="en-CA" sz="4800" dirty="0">
                <a:latin typeface="Nyala" panose="02000504070300020003" pitchFamily="2" charset="0"/>
              </a:rPr>
              <a:t> </a:t>
            </a:r>
            <a:r>
              <a:rPr lang="en-CA" sz="4800" dirty="0" err="1">
                <a:latin typeface="Nyala" panose="02000504070300020003" pitchFamily="2" charset="0"/>
              </a:rPr>
              <a:t>ንግዝኣልካን</a:t>
            </a:r>
            <a:r>
              <a:rPr lang="en-CA" sz="4800" dirty="0">
                <a:latin typeface="Nyala" panose="02000504070300020003" pitchFamily="2" charset="0"/>
              </a:rPr>
              <a:t> </a:t>
            </a:r>
            <a:r>
              <a:rPr lang="en-CA" sz="4800" dirty="0" err="1">
                <a:latin typeface="Nyala" panose="02000504070300020003" pitchFamily="2" charset="0"/>
              </a:rPr>
              <a:t>ኣሎና</a:t>
            </a:r>
            <a:r>
              <a:rPr lang="en-CA" sz="4800" dirty="0">
                <a:latin typeface="Nyala" panose="02000504070300020003" pitchFamily="2" charset="0"/>
              </a:rPr>
              <a:t>። </a:t>
            </a:r>
          </a:p>
        </p:txBody>
      </p:sp>
      <p:sp>
        <p:nvSpPr>
          <p:cNvPr id="20" name="Rectangle 19"/>
          <p:cNvSpPr/>
          <p:nvPr/>
        </p:nvSpPr>
        <p:spPr>
          <a:xfrm>
            <a:off x="8068962" y="-179168"/>
            <a:ext cx="4223591"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400" dirty="0" smtClean="0">
                <a:solidFill>
                  <a:srgbClr val="FFC000"/>
                </a:solidFill>
                <a:uFill>
                  <a:solidFill>
                    <a:srgbClr val="FF2600"/>
                  </a:solidFill>
                </a:uFill>
              </a:rPr>
              <a:t>        </a:t>
            </a:r>
            <a:r>
              <a:rPr lang="en-US" sz="2000" dirty="0" smtClean="0">
                <a:solidFill>
                  <a:srgbClr val="FFC000"/>
                </a:solidFill>
                <a:uFill>
                  <a:solidFill>
                    <a:srgbClr val="FF2600"/>
                  </a:solidFill>
                </a:uFill>
              </a:rPr>
              <a:t>Time </a:t>
            </a:r>
            <a:r>
              <a:rPr lang="en-US" sz="2000" dirty="0">
                <a:solidFill>
                  <a:srgbClr val="FFC000"/>
                </a:solidFill>
                <a:uFill>
                  <a:solidFill>
                    <a:srgbClr val="FF2600"/>
                  </a:solidFill>
                </a:uFill>
              </a:rPr>
              <a:t>to bow</a:t>
            </a:r>
            <a:r>
              <a:rPr lang="en-US" sz="2000" dirty="0">
                <a:solidFill>
                  <a:srgbClr val="FFC000"/>
                </a:solidFill>
              </a:rPr>
              <a:t> </a:t>
            </a:r>
          </a:p>
          <a:p>
            <a:pPr lvl="0" fontAlgn="base">
              <a:spcBef>
                <a:spcPct val="20000"/>
              </a:spcBef>
              <a:spcAft>
                <a:spcPct val="0"/>
              </a:spcAft>
            </a:pPr>
            <a:r>
              <a:rPr lang="en-US" altLang="en-US" sz="4000" dirty="0" smtClean="0">
                <a:solidFill>
                  <a:srgbClr val="FF0000"/>
                </a:solidFill>
                <a:latin typeface="Arial" charset="0"/>
              </a:rPr>
              <a:t>Priest : </a:t>
            </a:r>
            <a:r>
              <a:rPr lang="en-US" altLang="en-US" sz="1400" dirty="0">
                <a:solidFill>
                  <a:srgbClr val="FFC000"/>
                </a:solidFill>
                <a:latin typeface="Arial" charset="0"/>
              </a:rPr>
              <a:t>72.</a:t>
            </a:r>
            <a:r>
              <a:rPr lang="en-US" altLang="en-US" sz="1400" dirty="0" smtClean="0">
                <a:solidFill>
                  <a:srgbClr val="FFC000"/>
                </a:solidFill>
                <a:latin typeface="Arial" charset="0"/>
              </a:rPr>
              <a:t> </a:t>
            </a:r>
            <a:r>
              <a:rPr lang="en-US" altLang="en-US" sz="4000" dirty="0">
                <a:latin typeface="Arial" charset="0"/>
              </a:rPr>
              <a:t>Truly we bow and </a:t>
            </a:r>
            <a:r>
              <a:rPr lang="en-US" altLang="en-US" sz="4000" dirty="0" smtClean="0">
                <a:latin typeface="Arial" charset="0"/>
              </a:rPr>
              <a:t>serve Thee </a:t>
            </a:r>
            <a:r>
              <a:rPr lang="en-US" altLang="en-US" sz="4000" dirty="0">
                <a:latin typeface="Arial" charset="0"/>
              </a:rPr>
              <a:t>Who sits in the highest heaven </a:t>
            </a:r>
            <a:r>
              <a:rPr lang="en-US" altLang="en-US" sz="4000" dirty="0" smtClean="0">
                <a:latin typeface="Arial" charset="0"/>
              </a:rPr>
              <a:t>which neither </a:t>
            </a:r>
            <a:r>
              <a:rPr lang="en-US" altLang="en-US" sz="4000" dirty="0">
                <a:latin typeface="Arial" charset="0"/>
              </a:rPr>
              <a:t>the mind of man nor the knowledge</a:t>
            </a:r>
          </a:p>
          <a:p>
            <a:pPr lvl="0" fontAlgn="base">
              <a:spcBef>
                <a:spcPct val="20000"/>
              </a:spcBef>
              <a:spcAft>
                <a:spcPct val="0"/>
              </a:spcAft>
            </a:pPr>
            <a:r>
              <a:rPr lang="en-US" altLang="en-US" sz="4000" dirty="0">
                <a:latin typeface="Arial" charset="0"/>
              </a:rPr>
              <a:t>of angels can reach</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24713" y="-27789"/>
            <a:ext cx="4117796" cy="6463308"/>
          </a:xfrm>
          <a:prstGeom prst="rect">
            <a:avLst/>
          </a:prstGeom>
        </p:spPr>
        <p:txBody>
          <a:bodyPr wrap="square">
            <a:spAutoFit/>
          </a:bodyPr>
          <a:lstStyle/>
          <a:p>
            <a:pPr marL="40639" marR="40639" algn="ctr">
              <a:lnSpc>
                <a:spcPct val="150000"/>
              </a:lnSpc>
              <a:spcBef>
                <a:spcPts val="600"/>
              </a:spcBef>
              <a:buClr>
                <a:srgbClr val="D84800"/>
              </a:buClr>
              <a:defRPr sz="2800"/>
            </a:pPr>
            <a:r>
              <a:rPr lang="en-US" sz="2000" b="1" dirty="0" err="1" smtClean="0">
                <a:solidFill>
                  <a:srgbClr val="FFC000"/>
                </a:solidFill>
                <a:uFill>
                  <a:solidFill>
                    <a:srgbClr val="FF2600"/>
                  </a:solidFill>
                </a:uFill>
                <a:latin typeface="GeezTypeNet"/>
                <a:ea typeface="GeezTypeNet"/>
                <a:cs typeface="GeezTypeNet"/>
                <a:sym typeface="GeezTypeNet"/>
              </a:rPr>
              <a:t>ጊዜ</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አድንኖ</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a:t>
            </a:r>
            <a:endParaRPr lang="en-US" sz="2000" b="1" dirty="0" smtClean="0">
              <a:solidFill>
                <a:srgbClr val="FFC000"/>
              </a:solidFill>
              <a:uFill>
                <a:solidFill>
                  <a:srgbClr val="FF2600"/>
                </a:solidFill>
              </a:uFill>
              <a:latin typeface="GeezTypeNet"/>
              <a:ea typeface="GeezTypeNet"/>
              <a:cs typeface="GeezTypeNet"/>
              <a:sym typeface="GeezTypeNet"/>
            </a:endParaRPr>
          </a:p>
          <a:p>
            <a:r>
              <a:rPr lang="pt-BR" sz="4800" dirty="0" smtClean="0">
                <a:solidFill>
                  <a:srgbClr val="FF0000"/>
                </a:solidFill>
                <a:latin typeface="Nyala" panose="02000504070300020003" pitchFamily="2" charset="0"/>
              </a:rPr>
              <a:t>ይ.ካ.  </a:t>
            </a:r>
            <a:r>
              <a:rPr lang="pt-BR" sz="1400" dirty="0" smtClean="0">
                <a:solidFill>
                  <a:srgbClr val="FFC000"/>
                </a:solidFill>
                <a:latin typeface="Nyala" panose="02000504070300020003" pitchFamily="2" charset="0"/>
              </a:rPr>
              <a:t>፸፪</a:t>
            </a:r>
            <a:r>
              <a:rPr lang="pt-BR" sz="1400" dirty="0">
                <a:solidFill>
                  <a:srgbClr val="FFC000"/>
                </a:solidFill>
                <a:latin typeface="Nyala" panose="02000504070300020003" pitchFamily="2" charset="0"/>
              </a:rPr>
              <a:t>. </a:t>
            </a:r>
            <a:r>
              <a:rPr lang="pt-BR" sz="4800" dirty="0">
                <a:latin typeface="Nyala" panose="02000504070300020003" pitchFamily="2" charset="0"/>
              </a:rPr>
              <a:t>እወ </a:t>
            </a:r>
            <a:endParaRPr lang="pt-BR" sz="4800" dirty="0" smtClean="0">
              <a:latin typeface="Nyala" panose="02000504070300020003" pitchFamily="2" charset="0"/>
            </a:endParaRPr>
          </a:p>
          <a:p>
            <a:r>
              <a:rPr lang="pt-BR" sz="4800" dirty="0" smtClean="0">
                <a:latin typeface="Nyala" panose="02000504070300020003" pitchFamily="2" charset="0"/>
              </a:rPr>
              <a:t>ናቴሕት </a:t>
            </a:r>
            <a:r>
              <a:rPr lang="pt-BR" sz="4800" dirty="0">
                <a:latin typeface="Nyala" panose="02000504070300020003" pitchFamily="2" charset="0"/>
              </a:rPr>
              <a:t>ወንገኒ ለከ ዘትነብር ውስተ ጽርሕከ አርያም </a:t>
            </a:r>
            <a:endParaRPr lang="pt-BR" sz="4800" dirty="0" smtClean="0">
              <a:latin typeface="Nyala" panose="02000504070300020003" pitchFamily="2" charset="0"/>
            </a:endParaRPr>
          </a:p>
          <a:p>
            <a:r>
              <a:rPr lang="pt-BR" sz="4800" dirty="0" smtClean="0">
                <a:latin typeface="Nyala" panose="02000504070300020003" pitchFamily="2" charset="0"/>
              </a:rPr>
              <a:t>ኀበ </a:t>
            </a:r>
            <a:r>
              <a:rPr lang="pt-BR" sz="4800" dirty="0">
                <a:latin typeface="Nyala" panose="02000504070300020003" pitchFamily="2" charset="0"/>
              </a:rPr>
              <a:t>ኢይበጽሖ ሕሊና ሰብእ ወኢዘመላእክት እእምሮ</a:t>
            </a:r>
            <a:r>
              <a:rPr lang="pt-BR" sz="4800" dirty="0" smtClean="0">
                <a:latin typeface="Nyala" panose="02000504070300020003" pitchFamily="2" charset="0"/>
              </a:rPr>
              <a:t>።</a:t>
            </a:r>
            <a:endParaRPr lang="en-CA" sz="4800" dirty="0">
              <a:latin typeface="Nyala" panose="02000504070300020003" pitchFamily="2" charset="0"/>
            </a:endParaRPr>
          </a:p>
        </p:txBody>
      </p:sp>
    </p:spTree>
    <p:extLst>
      <p:ext uri="{BB962C8B-B14F-4D97-AF65-F5344CB8AC3E}">
        <p14:creationId xmlns:p14="http://schemas.microsoft.com/office/powerpoint/2010/main" val="1159857373"/>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664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3707" y="-79653"/>
            <a:ext cx="4408737" cy="6863417"/>
          </a:xfrm>
          <a:prstGeom prst="rect">
            <a:avLst/>
          </a:prstGeom>
        </p:spPr>
        <p:txBody>
          <a:bodyPr wrap="square">
            <a:spAutoFit/>
          </a:bodyPr>
          <a:lstStyle/>
          <a:p>
            <a:r>
              <a:rPr lang="en-CA" sz="1400" dirty="0" smtClean="0">
                <a:solidFill>
                  <a:srgbClr val="FFC000"/>
                </a:solidFill>
              </a:rPr>
              <a:t>73</a:t>
            </a:r>
            <a:r>
              <a:rPr lang="en-CA" sz="1400" dirty="0">
                <a:solidFill>
                  <a:srgbClr val="FFC000"/>
                </a:solidFill>
              </a:rPr>
              <a:t>. </a:t>
            </a:r>
            <a:r>
              <a:rPr lang="en-CA" sz="4400" dirty="0" err="1"/>
              <a:t>ናይ</a:t>
            </a:r>
            <a:r>
              <a:rPr lang="en-CA" sz="4400" dirty="0"/>
              <a:t> </a:t>
            </a:r>
            <a:r>
              <a:rPr lang="en-CA" sz="4400" dirty="0" err="1"/>
              <a:t>ሕያውነትካ</a:t>
            </a:r>
            <a:r>
              <a:rPr lang="en-CA" sz="4400" dirty="0"/>
              <a:t> </a:t>
            </a:r>
            <a:r>
              <a:rPr lang="en-CA" sz="4400" dirty="0" err="1"/>
              <a:t>ሠናያት</a:t>
            </a:r>
            <a:r>
              <a:rPr lang="en-CA" sz="4400" dirty="0"/>
              <a:t> </a:t>
            </a:r>
            <a:r>
              <a:rPr lang="en-CA" sz="4400" dirty="0" err="1"/>
              <a:t>ንማልድ</a:t>
            </a:r>
            <a:r>
              <a:rPr lang="en-CA" sz="4400" dirty="0"/>
              <a:t> </a:t>
            </a:r>
            <a:r>
              <a:rPr lang="en-CA" sz="4400" dirty="0" err="1"/>
              <a:t>ኣሎና</a:t>
            </a:r>
            <a:r>
              <a:rPr lang="en-CA" sz="4400" dirty="0"/>
              <a:t>። </a:t>
            </a:r>
            <a:r>
              <a:rPr lang="en-CA" sz="4400" dirty="0" err="1"/>
              <a:t>እወ</a:t>
            </a:r>
            <a:r>
              <a:rPr lang="en-CA" sz="4400" dirty="0"/>
              <a:t>፥ </a:t>
            </a:r>
            <a:r>
              <a:rPr lang="en-CA" sz="4400" dirty="0" err="1"/>
              <a:t>ምእንቲ</a:t>
            </a:r>
            <a:r>
              <a:rPr lang="en-CA" sz="4400" dirty="0"/>
              <a:t> </a:t>
            </a:r>
            <a:r>
              <a:rPr lang="en-CA" sz="4400" dirty="0" err="1"/>
              <a:t>ሕዝብኻን</a:t>
            </a:r>
            <a:r>
              <a:rPr lang="en-CA" sz="4400" dirty="0"/>
              <a:t> </a:t>
            </a:r>
            <a:r>
              <a:rPr lang="en-CA" sz="4400" dirty="0" err="1"/>
              <a:t>ርስትኻን</a:t>
            </a:r>
            <a:r>
              <a:rPr lang="en-CA" sz="4400" dirty="0"/>
              <a:t>፥ </a:t>
            </a:r>
            <a:r>
              <a:rPr lang="en-CA" sz="4400" dirty="0" err="1"/>
              <a:t>ምእንቲ</a:t>
            </a:r>
            <a:r>
              <a:rPr lang="en-CA" sz="4400" dirty="0"/>
              <a:t> </a:t>
            </a:r>
            <a:r>
              <a:rPr lang="en-CA" sz="4400" dirty="0" err="1"/>
              <a:t>እዞም</a:t>
            </a:r>
            <a:r>
              <a:rPr lang="en-CA" sz="4400" dirty="0"/>
              <a:t> </a:t>
            </a:r>
            <a:r>
              <a:rPr lang="en-CA" sz="4400" dirty="0" err="1"/>
              <a:t>በዛ</a:t>
            </a:r>
            <a:r>
              <a:rPr lang="en-CA" sz="4400" dirty="0"/>
              <a:t> </a:t>
            </a:r>
            <a:r>
              <a:rPr lang="en-CA" sz="4400" dirty="0" err="1"/>
              <a:t>ዕለት</a:t>
            </a:r>
            <a:r>
              <a:rPr lang="en-CA" sz="4400" dirty="0"/>
              <a:t> </a:t>
            </a:r>
            <a:r>
              <a:rPr lang="en-CA" sz="4400" dirty="0" err="1"/>
              <a:t>እዚኣ</a:t>
            </a:r>
            <a:r>
              <a:rPr lang="en-CA" sz="4400" dirty="0"/>
              <a:t> </a:t>
            </a:r>
            <a:r>
              <a:rPr lang="en-CA" sz="4400" dirty="0" err="1"/>
              <a:t>ዘይመጠነይን</a:t>
            </a:r>
            <a:r>
              <a:rPr lang="en-CA" sz="4400" dirty="0"/>
              <a:t> </a:t>
            </a:r>
            <a:r>
              <a:rPr lang="en-CA" sz="4400" dirty="0" err="1" smtClean="0"/>
              <a:t>ዘይግብኣ</a:t>
            </a:r>
            <a:endParaRPr lang="en-CA" sz="4400" dirty="0" smtClean="0"/>
          </a:p>
          <a:p>
            <a:r>
              <a:rPr lang="en-CA" sz="4400" dirty="0" err="1" smtClean="0"/>
              <a:t>ንን</a:t>
            </a:r>
            <a:r>
              <a:rPr lang="en-CA" sz="4400" dirty="0" smtClean="0"/>
              <a:t> </a:t>
            </a:r>
            <a:r>
              <a:rPr lang="en-CA" sz="4400" dirty="0" err="1"/>
              <a:t>ክነሰይ</a:t>
            </a:r>
            <a:r>
              <a:rPr lang="en-CA" sz="4400" dirty="0"/>
              <a:t> </a:t>
            </a:r>
            <a:r>
              <a:rPr lang="en-CA" sz="4400" dirty="0" err="1"/>
              <a:t>ብጸጋኻ</a:t>
            </a:r>
            <a:r>
              <a:rPr lang="en-CA" sz="4400" dirty="0"/>
              <a:t> </a:t>
            </a:r>
            <a:r>
              <a:rPr lang="en-CA" sz="4400" dirty="0" err="1"/>
              <a:t>ዝጸዋዕካኒ</a:t>
            </a:r>
            <a:r>
              <a:rPr lang="en-CA" sz="4400" dirty="0"/>
              <a:t>። </a:t>
            </a:r>
            <a:r>
              <a:rPr lang="en-CA" sz="4400" dirty="0" err="1"/>
              <a:t>ብኢደይ</a:t>
            </a:r>
            <a:r>
              <a:rPr lang="en-CA" sz="4400" dirty="0"/>
              <a:t> </a:t>
            </a:r>
            <a:r>
              <a:rPr lang="en-CA" sz="4400" dirty="0" err="1" smtClean="0"/>
              <a:t>ብኢድ</a:t>
            </a:r>
            <a:r>
              <a:rPr lang="en-CA" sz="4400" dirty="0" smtClean="0"/>
              <a:t> </a:t>
            </a:r>
            <a:r>
              <a:rPr lang="en-CA" sz="4400" dirty="0" err="1"/>
              <a:t>ባርያኻ</a:t>
            </a:r>
            <a:r>
              <a:rPr lang="en-CA" sz="4400" dirty="0"/>
              <a:t> </a:t>
            </a:r>
            <a:r>
              <a:rPr lang="en-CA" sz="4400" dirty="0" err="1"/>
              <a:t>ሥጋኻን</a:t>
            </a:r>
            <a:r>
              <a:rPr lang="en-CA" sz="4400" dirty="0"/>
              <a:t> </a:t>
            </a:r>
            <a:r>
              <a:rPr lang="en-CA" sz="4400" dirty="0" err="1"/>
              <a:t>ደምካን</a:t>
            </a:r>
            <a:r>
              <a:rPr lang="en-CA" sz="4400" dirty="0"/>
              <a:t> </a:t>
            </a:r>
            <a:r>
              <a:rPr lang="en-CA" sz="4400" dirty="0" err="1"/>
              <a:t>ክቕበሉ</a:t>
            </a:r>
            <a:r>
              <a:rPr lang="en-CA" sz="4400" dirty="0"/>
              <a:t> </a:t>
            </a:r>
            <a:r>
              <a:rPr lang="en-CA" sz="4400" dirty="0" err="1" smtClean="0"/>
              <a:t>ናብ</a:t>
            </a:r>
            <a:endParaRPr lang="en-CA" sz="4400" dirty="0"/>
          </a:p>
        </p:txBody>
      </p:sp>
      <p:sp>
        <p:nvSpPr>
          <p:cNvPr id="20" name="Rectangle 19"/>
          <p:cNvSpPr/>
          <p:nvPr/>
        </p:nvSpPr>
        <p:spPr>
          <a:xfrm>
            <a:off x="8068962" y="-7718"/>
            <a:ext cx="4223591" cy="6684907"/>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73</a:t>
            </a:r>
            <a:r>
              <a:rPr lang="en-US" altLang="en-US" sz="1400" dirty="0">
                <a:solidFill>
                  <a:srgbClr val="FFC000"/>
                </a:solidFill>
                <a:latin typeface="Arial" charset="0"/>
              </a:rPr>
              <a:t>. </a:t>
            </a:r>
            <a:r>
              <a:rPr lang="en-US" altLang="en-US" sz="3400" dirty="0">
                <a:latin typeface="Arial" charset="0"/>
              </a:rPr>
              <a:t>We supplicate the kindness of Thy</a:t>
            </a:r>
          </a:p>
          <a:p>
            <a:pPr lvl="0" fontAlgn="base">
              <a:spcBef>
                <a:spcPct val="20000"/>
              </a:spcBef>
              <a:spcAft>
                <a:spcPct val="0"/>
              </a:spcAft>
            </a:pPr>
            <a:r>
              <a:rPr lang="en-US" altLang="en-US" sz="3400" dirty="0">
                <a:latin typeface="Arial" charset="0"/>
              </a:rPr>
              <a:t>goodness on behalf of Thy people and</a:t>
            </a:r>
          </a:p>
          <a:p>
            <a:pPr lvl="0" fontAlgn="base">
              <a:spcBef>
                <a:spcPct val="20000"/>
              </a:spcBef>
              <a:spcAft>
                <a:spcPct val="0"/>
              </a:spcAft>
            </a:pPr>
            <a:r>
              <a:rPr lang="en-US" altLang="en-US" sz="3400" dirty="0">
                <a:latin typeface="Arial" charset="0"/>
              </a:rPr>
              <a:t>Thine inheritance who have today </a:t>
            </a:r>
            <a:r>
              <a:rPr lang="en-US" altLang="en-US" sz="3400" dirty="0" smtClean="0">
                <a:latin typeface="Arial" charset="0"/>
              </a:rPr>
              <a:t>come unto </a:t>
            </a:r>
            <a:r>
              <a:rPr lang="en-US" altLang="en-US" sz="3400" dirty="0">
                <a:latin typeface="Arial" charset="0"/>
              </a:rPr>
              <a:t>Thy sanctuary, the priests and deacons</a:t>
            </a:r>
          </a:p>
          <a:p>
            <a:pPr lvl="0" fontAlgn="base">
              <a:spcBef>
                <a:spcPct val="20000"/>
              </a:spcBef>
              <a:spcAft>
                <a:spcPct val="0"/>
              </a:spcAft>
            </a:pPr>
            <a:r>
              <a:rPr lang="en-US" altLang="en-US" sz="3400" dirty="0">
                <a:latin typeface="Arial" charset="0"/>
              </a:rPr>
              <a:t>who have bowed their heads before </a:t>
            </a:r>
            <a:r>
              <a:rPr lang="en-US" altLang="en-US" sz="3400" dirty="0" smtClean="0">
                <a:latin typeface="Arial" charset="0"/>
              </a:rPr>
              <a:t>Thine majesty</a:t>
            </a:r>
            <a:r>
              <a:rPr lang="en-US" altLang="en-US" sz="3400" dirty="0">
                <a:latin typeface="Arial" charset="0"/>
              </a:rPr>
              <a:t>, </a:t>
            </a:r>
            <a:r>
              <a:rPr lang="en-US" altLang="en-US" sz="3400" dirty="0" smtClean="0">
                <a:latin typeface="Arial" charset="0"/>
              </a:rPr>
              <a:t>to</a:t>
            </a:r>
            <a:endParaRPr lang="en-US" altLang="en-US" sz="3000" dirty="0">
              <a:latin typeface="Arial" charset="0"/>
            </a:endParaRPr>
          </a:p>
        </p:txBody>
      </p:sp>
      <p:sp>
        <p:nvSpPr>
          <p:cNvPr id="2" name="Rectangle 1"/>
          <p:cNvSpPr/>
          <p:nvPr/>
        </p:nvSpPr>
        <p:spPr>
          <a:xfrm>
            <a:off x="24713" y="-62079"/>
            <a:ext cx="3866729" cy="7017306"/>
          </a:xfrm>
          <a:prstGeom prst="rect">
            <a:avLst/>
          </a:prstGeom>
        </p:spPr>
        <p:txBody>
          <a:bodyPr wrap="square">
            <a:spAutoFit/>
          </a:bodyPr>
          <a:lstStyle/>
          <a:p>
            <a:r>
              <a:rPr lang="pt-BR" sz="1400" dirty="0" smtClean="0">
                <a:solidFill>
                  <a:srgbClr val="FFC000"/>
                </a:solidFill>
              </a:rPr>
              <a:t>፸፫</a:t>
            </a:r>
            <a:r>
              <a:rPr lang="pt-BR" sz="1400" dirty="0">
                <a:solidFill>
                  <a:srgbClr val="FFC000"/>
                </a:solidFill>
              </a:rPr>
              <a:t>. </a:t>
            </a:r>
            <a:r>
              <a:rPr lang="pt-BR" sz="4500" dirty="0"/>
              <a:t>ናስተበቁዕ ኂሩተ ሠናያቲከ በእንተ ሕዝብከ ወርስትከ እለ መጽኡ ውስተ መቅደስከ በዛቲ ዕለት ካህናት ወዲያቆናት እለ አድነኑ ርእሶሙ ቅድመ ዕበየ ልዕልናከ </a:t>
            </a:r>
            <a:r>
              <a:rPr lang="pt-BR" sz="4500" dirty="0" smtClean="0"/>
              <a:t>ከመ</a:t>
            </a:r>
            <a:endParaRPr lang="en-CA" sz="3000" dirty="0">
              <a:latin typeface="GeezTypeNet"/>
              <a:ea typeface="GeezTypeNet"/>
              <a:cs typeface="GeezTypeNet"/>
              <a:sym typeface="GeezTypeNet"/>
            </a:endParaRPr>
          </a:p>
        </p:txBody>
      </p:sp>
    </p:spTree>
    <p:extLst>
      <p:ext uri="{BB962C8B-B14F-4D97-AF65-F5344CB8AC3E}">
        <p14:creationId xmlns:p14="http://schemas.microsoft.com/office/powerpoint/2010/main" val="3913305272"/>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3" y="-62079"/>
            <a:ext cx="4427941" cy="7017306"/>
          </a:xfrm>
          <a:prstGeom prst="rect">
            <a:avLst/>
          </a:prstGeom>
        </p:spPr>
        <p:txBody>
          <a:bodyPr wrap="square">
            <a:spAutoFit/>
          </a:bodyPr>
          <a:lstStyle/>
          <a:p>
            <a:r>
              <a:rPr lang="en-CA" sz="4500" dirty="0" err="1" smtClean="0"/>
              <a:t>ቤት</a:t>
            </a:r>
            <a:r>
              <a:rPr lang="en-CA" sz="4500" dirty="0" smtClean="0"/>
              <a:t> </a:t>
            </a:r>
            <a:r>
              <a:rPr lang="en-CA" sz="4500" dirty="0" err="1"/>
              <a:t>መቕደስካ</a:t>
            </a:r>
            <a:r>
              <a:rPr lang="en-CA" sz="4500" dirty="0"/>
              <a:t> </a:t>
            </a:r>
            <a:r>
              <a:rPr lang="en-CA" sz="4500" dirty="0" err="1"/>
              <a:t>ዝመጹ</a:t>
            </a:r>
            <a:r>
              <a:rPr lang="en-CA" sz="4500" dirty="0"/>
              <a:t>፥ </a:t>
            </a:r>
            <a:r>
              <a:rPr lang="en-CA" sz="4500" dirty="0" err="1"/>
              <a:t>ካህናትን</a:t>
            </a:r>
            <a:r>
              <a:rPr lang="en-CA" sz="4500" dirty="0"/>
              <a:t> </a:t>
            </a:r>
            <a:r>
              <a:rPr lang="en-CA" sz="4500" dirty="0" err="1"/>
              <a:t>ዲያቆናትን</a:t>
            </a:r>
            <a:r>
              <a:rPr lang="en-CA" sz="4500" dirty="0"/>
              <a:t>፥ </a:t>
            </a:r>
            <a:r>
              <a:rPr lang="en-CA" sz="4500" dirty="0" err="1"/>
              <a:t>ርእሶም</a:t>
            </a:r>
            <a:r>
              <a:rPr lang="en-CA" sz="4500" dirty="0"/>
              <a:t> </a:t>
            </a:r>
            <a:r>
              <a:rPr lang="en-CA" sz="4500" dirty="0" err="1"/>
              <a:t>ኣብ</a:t>
            </a:r>
            <a:r>
              <a:rPr lang="en-CA" sz="4500" dirty="0"/>
              <a:t> </a:t>
            </a:r>
            <a:r>
              <a:rPr lang="en-CA" sz="4500" dirty="0" err="1"/>
              <a:t>ቅድሚ</a:t>
            </a:r>
            <a:r>
              <a:rPr lang="en-CA" sz="4500" dirty="0"/>
              <a:t> </a:t>
            </a:r>
            <a:r>
              <a:rPr lang="en-CA" sz="4500" dirty="0" err="1"/>
              <a:t>ዕቤት</a:t>
            </a:r>
            <a:r>
              <a:rPr lang="en-CA" sz="4500" dirty="0"/>
              <a:t> </a:t>
            </a:r>
            <a:r>
              <a:rPr lang="en-CA" sz="4500" dirty="0" err="1"/>
              <a:t>ልዕልናኻ</a:t>
            </a:r>
            <a:r>
              <a:rPr lang="en-CA" sz="4500" dirty="0"/>
              <a:t> </a:t>
            </a:r>
            <a:r>
              <a:rPr lang="en-CA" sz="4500" dirty="0" err="1" smtClean="0"/>
              <a:t>ኣድኒ</a:t>
            </a:r>
            <a:endParaRPr lang="en-CA" sz="4500" dirty="0" smtClean="0"/>
          </a:p>
          <a:p>
            <a:r>
              <a:rPr lang="en-CA" sz="4500" dirty="0" err="1" smtClean="0"/>
              <a:t>ኖም</a:t>
            </a:r>
            <a:r>
              <a:rPr lang="en-CA" sz="4500" dirty="0" smtClean="0"/>
              <a:t> </a:t>
            </a:r>
            <a:r>
              <a:rPr lang="en-CA" sz="4500" dirty="0" err="1" smtClean="0"/>
              <a:t>ንዘለዉን</a:t>
            </a:r>
            <a:r>
              <a:rPr lang="en-CA" sz="4500" dirty="0" smtClean="0"/>
              <a:t> ። </a:t>
            </a:r>
            <a:r>
              <a:rPr lang="en-CA" sz="4500" dirty="0" err="1" smtClean="0"/>
              <a:t>ምእን</a:t>
            </a:r>
            <a:endParaRPr lang="en-CA" sz="4500" dirty="0" smtClean="0"/>
          </a:p>
          <a:p>
            <a:r>
              <a:rPr lang="en-CA" sz="4500" dirty="0" err="1" smtClean="0"/>
              <a:t>ታይ</a:t>
            </a:r>
            <a:r>
              <a:rPr lang="en-CA" sz="4500" dirty="0" smtClean="0"/>
              <a:t> </a:t>
            </a:r>
            <a:r>
              <a:rPr lang="en-CA" sz="4500" dirty="0" err="1"/>
              <a:t>ምእንቲ</a:t>
            </a:r>
            <a:r>
              <a:rPr lang="en-CA" sz="4500" dirty="0"/>
              <a:t> </a:t>
            </a:r>
            <a:r>
              <a:rPr lang="en-CA" sz="4500" dirty="0" err="1"/>
              <a:t>ድኻ</a:t>
            </a:r>
            <a:r>
              <a:rPr lang="en-CA" sz="4500" dirty="0"/>
              <a:t> </a:t>
            </a:r>
            <a:r>
              <a:rPr lang="en-CA" sz="4500" dirty="0" err="1" smtClean="0"/>
              <a:t>ባርያ</a:t>
            </a:r>
            <a:endParaRPr lang="en-CA" sz="4500" dirty="0" smtClean="0"/>
          </a:p>
          <a:p>
            <a:r>
              <a:rPr lang="en-CA" sz="4500" dirty="0" err="1" smtClean="0"/>
              <a:t>ኻውን</a:t>
            </a:r>
            <a:r>
              <a:rPr lang="en-CA" sz="4500" dirty="0" smtClean="0"/>
              <a:t> </a:t>
            </a:r>
            <a:r>
              <a:rPr lang="en-CA" sz="4500" dirty="0" err="1"/>
              <a:t>እጽሊ</a:t>
            </a:r>
            <a:r>
              <a:rPr lang="en-CA" sz="4500" dirty="0"/>
              <a:t> </a:t>
            </a:r>
            <a:r>
              <a:rPr lang="en-CA" sz="4500" dirty="0" err="1"/>
              <a:t>ኣሎኹ</a:t>
            </a:r>
            <a:r>
              <a:rPr lang="en-CA" sz="4500" dirty="0"/>
              <a:t>። </a:t>
            </a:r>
          </a:p>
          <a:p>
            <a:r>
              <a:rPr lang="en-CA" sz="1400" dirty="0">
                <a:solidFill>
                  <a:srgbClr val="FFC000"/>
                </a:solidFill>
              </a:rPr>
              <a:t>74. </a:t>
            </a:r>
            <a:r>
              <a:rPr lang="en-CA" sz="4500" dirty="0" err="1"/>
              <a:t>ንኻህናት</a:t>
            </a:r>
            <a:r>
              <a:rPr lang="en-CA" sz="4500" dirty="0"/>
              <a:t> </a:t>
            </a:r>
            <a:r>
              <a:rPr lang="en-CA" sz="4500" dirty="0" smtClean="0"/>
              <a:t>“</a:t>
            </a:r>
            <a:r>
              <a:rPr lang="en-CA" sz="4500" dirty="0" err="1" smtClean="0"/>
              <a:t>ንስኻትኩም</a:t>
            </a:r>
            <a:r>
              <a:rPr lang="en-CA" sz="4500" dirty="0" smtClean="0"/>
              <a:t> </a:t>
            </a:r>
            <a:r>
              <a:rPr lang="en-CA" sz="4500" dirty="0" err="1"/>
              <a:t>ጨው</a:t>
            </a:r>
            <a:r>
              <a:rPr lang="en-CA" sz="4500" dirty="0"/>
              <a:t> </a:t>
            </a:r>
            <a:r>
              <a:rPr lang="en-CA" sz="4500" dirty="0" err="1"/>
              <a:t>ምድሪ</a:t>
            </a:r>
            <a:r>
              <a:rPr lang="en-CA" sz="4500" dirty="0"/>
              <a:t> </a:t>
            </a:r>
            <a:r>
              <a:rPr lang="en-CA" sz="4500" dirty="0" err="1"/>
              <a:t>ኢኹም</a:t>
            </a:r>
            <a:r>
              <a:rPr lang="en-CA" sz="4500" dirty="0"/>
              <a:t>” </a:t>
            </a:r>
            <a:r>
              <a:rPr lang="en-CA" sz="4500" dirty="0" err="1" smtClean="0"/>
              <a:t>ኢልካ</a:t>
            </a:r>
            <a:endParaRPr lang="en-CA" sz="4500" dirty="0"/>
          </a:p>
        </p:txBody>
      </p:sp>
      <p:sp>
        <p:nvSpPr>
          <p:cNvPr id="20" name="Rectangle 19"/>
          <p:cNvSpPr/>
          <p:nvPr/>
        </p:nvSpPr>
        <p:spPr>
          <a:xfrm>
            <a:off x="8068962" y="-7718"/>
            <a:ext cx="4223591" cy="6998839"/>
          </a:xfrm>
          <a:prstGeom prst="rect">
            <a:avLst/>
          </a:prstGeom>
        </p:spPr>
        <p:txBody>
          <a:bodyPr wrap="square">
            <a:spAutoFit/>
          </a:bodyPr>
          <a:lstStyle/>
          <a:p>
            <a:pPr lvl="0" fontAlgn="base">
              <a:spcBef>
                <a:spcPct val="20000"/>
              </a:spcBef>
              <a:spcAft>
                <a:spcPct val="0"/>
              </a:spcAft>
            </a:pPr>
            <a:r>
              <a:rPr lang="en-US" altLang="en-US" sz="3400" dirty="0" smtClean="0">
                <a:latin typeface="Arial" charset="0"/>
              </a:rPr>
              <a:t>receive </a:t>
            </a:r>
            <a:r>
              <a:rPr lang="en-US" altLang="en-US" sz="3400" dirty="0">
                <a:latin typeface="Arial" charset="0"/>
              </a:rPr>
              <a:t>Thy body and </a:t>
            </a:r>
            <a:r>
              <a:rPr lang="en-US" altLang="en-US" sz="3400" dirty="0" smtClean="0">
                <a:latin typeface="Arial" charset="0"/>
              </a:rPr>
              <a:t>Thy blood </a:t>
            </a:r>
            <a:r>
              <a:rPr lang="en-US" altLang="en-US" sz="3400" dirty="0">
                <a:latin typeface="Arial" charset="0"/>
              </a:rPr>
              <a:t>by the hand of me, Thy </a:t>
            </a:r>
            <a:r>
              <a:rPr lang="en-US" altLang="en-US" sz="3400" dirty="0" smtClean="0">
                <a:latin typeface="Arial" charset="0"/>
              </a:rPr>
              <a:t>servant, whom </a:t>
            </a:r>
            <a:r>
              <a:rPr lang="en-US" altLang="en-US" sz="3400" dirty="0">
                <a:latin typeface="Arial" charset="0"/>
              </a:rPr>
              <a:t>Thou has called through Thy </a:t>
            </a:r>
            <a:r>
              <a:rPr lang="en-US" altLang="en-US" sz="3400" dirty="0" smtClean="0">
                <a:latin typeface="Arial" charset="0"/>
              </a:rPr>
              <a:t>grace, though </a:t>
            </a:r>
            <a:r>
              <a:rPr lang="en-US" altLang="en-US" sz="3400" dirty="0">
                <a:latin typeface="Arial" charset="0"/>
              </a:rPr>
              <a:t>unfit, unworthy and pitiable.</a:t>
            </a:r>
          </a:p>
          <a:p>
            <a:pPr lvl="0" fontAlgn="base">
              <a:spcBef>
                <a:spcPct val="20000"/>
              </a:spcBef>
              <a:spcAft>
                <a:spcPct val="0"/>
              </a:spcAft>
            </a:pPr>
            <a:r>
              <a:rPr lang="en-US" altLang="en-US" sz="1400" dirty="0" smtClean="0">
                <a:solidFill>
                  <a:srgbClr val="FFC000"/>
                </a:solidFill>
                <a:latin typeface="Arial" charset="0"/>
              </a:rPr>
              <a:t>74</a:t>
            </a:r>
            <a:r>
              <a:rPr lang="en-US" altLang="en-US" sz="1400" dirty="0">
                <a:solidFill>
                  <a:srgbClr val="FFC000"/>
                </a:solidFill>
                <a:latin typeface="Arial" charset="0"/>
              </a:rPr>
              <a:t>. </a:t>
            </a:r>
            <a:r>
              <a:rPr lang="en-US" altLang="en-US" sz="3400" dirty="0">
                <a:latin typeface="Arial" charset="0"/>
              </a:rPr>
              <a:t>This is the covenant of Thy </a:t>
            </a:r>
            <a:r>
              <a:rPr lang="en-US" altLang="en-US" sz="3400" dirty="0" smtClean="0">
                <a:latin typeface="Arial" charset="0"/>
              </a:rPr>
              <a:t>word which </a:t>
            </a:r>
            <a:r>
              <a:rPr lang="en-US" altLang="en-US" sz="3400" dirty="0">
                <a:latin typeface="Arial" charset="0"/>
              </a:rPr>
              <a:t>Thou uttered to the priests saying</a:t>
            </a:r>
            <a:r>
              <a:rPr lang="en-US" altLang="en-US" sz="3400" dirty="0" smtClean="0">
                <a:latin typeface="Arial" charset="0"/>
              </a:rPr>
              <a:t>, “</a:t>
            </a:r>
            <a:r>
              <a:rPr lang="en-US" altLang="en-US" sz="3400" dirty="0">
                <a:latin typeface="Arial" charset="0"/>
              </a:rPr>
              <a:t>You are </a:t>
            </a:r>
            <a:r>
              <a:rPr lang="en-US" altLang="en-US" sz="3400" dirty="0" smtClean="0">
                <a:latin typeface="Arial" charset="0"/>
              </a:rPr>
              <a:t>the</a:t>
            </a:r>
            <a:endParaRPr lang="en-US" altLang="en-US" sz="3000" dirty="0">
              <a:latin typeface="Arial" charset="0"/>
            </a:endParaRPr>
          </a:p>
        </p:txBody>
      </p:sp>
      <p:sp>
        <p:nvSpPr>
          <p:cNvPr id="2" name="Rectangle 1"/>
          <p:cNvSpPr/>
          <p:nvPr/>
        </p:nvSpPr>
        <p:spPr>
          <a:xfrm>
            <a:off x="24713" y="-62079"/>
            <a:ext cx="3866729" cy="7017306"/>
          </a:xfrm>
          <a:prstGeom prst="rect">
            <a:avLst/>
          </a:prstGeom>
        </p:spPr>
        <p:txBody>
          <a:bodyPr wrap="square">
            <a:spAutoFit/>
          </a:bodyPr>
          <a:lstStyle/>
          <a:p>
            <a:r>
              <a:rPr lang="pt-BR" sz="4500" dirty="0" smtClean="0"/>
              <a:t>ይንሥኡ </a:t>
            </a:r>
            <a:r>
              <a:rPr lang="pt-BR" sz="4500" dirty="0"/>
              <a:t>ሥጋከ ወደመከ በእደ ዚአየ ዘጸዋዕከኒ በጸጋ ዚአከ ዘኢመጠንየ ወኢድልወትየ ወምስኪነትየኒ ሊተ ለገብርከ።</a:t>
            </a:r>
            <a:endParaRPr lang="en-CA" sz="4500" dirty="0"/>
          </a:p>
          <a:p>
            <a:r>
              <a:rPr lang="pt-BR" sz="1400" dirty="0">
                <a:solidFill>
                  <a:srgbClr val="FFC000"/>
                </a:solidFill>
              </a:rPr>
              <a:t>፸፬. </a:t>
            </a:r>
            <a:r>
              <a:rPr lang="pt-BR" sz="4500" dirty="0"/>
              <a:t>ዝኬ ውእቱ ኪዳነ ቃልከ ዘታወሥኦሙ ለካህናት </a:t>
            </a:r>
            <a:r>
              <a:rPr lang="pt-BR" sz="4500" dirty="0" smtClean="0"/>
              <a:t>እንዘ</a:t>
            </a:r>
            <a:endParaRPr lang="en-CA" sz="3000" dirty="0">
              <a:latin typeface="GeezTypeNet"/>
              <a:ea typeface="GeezTypeNet"/>
              <a:cs typeface="GeezTypeNet"/>
              <a:sym typeface="GeezTypeNet"/>
            </a:endParaRPr>
          </a:p>
        </p:txBody>
      </p:sp>
    </p:spTree>
    <p:extLst>
      <p:ext uri="{BB962C8B-B14F-4D97-AF65-F5344CB8AC3E}">
        <p14:creationId xmlns:p14="http://schemas.microsoft.com/office/powerpoint/2010/main" val="3386347719"/>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3" y="-62079"/>
            <a:ext cx="4427941" cy="7017306"/>
          </a:xfrm>
          <a:prstGeom prst="rect">
            <a:avLst/>
          </a:prstGeom>
        </p:spPr>
        <p:txBody>
          <a:bodyPr wrap="square">
            <a:spAutoFit/>
          </a:bodyPr>
          <a:lstStyle/>
          <a:p>
            <a:r>
              <a:rPr lang="en-CA" sz="4500" dirty="0" err="1" smtClean="0"/>
              <a:t>ዝነገርካዮ</a:t>
            </a:r>
            <a:r>
              <a:rPr lang="en-CA" sz="4500" dirty="0" smtClean="0"/>
              <a:t> </a:t>
            </a:r>
            <a:r>
              <a:rPr lang="en-CA" sz="4500" dirty="0" err="1"/>
              <a:t>ቃል</a:t>
            </a:r>
            <a:r>
              <a:rPr lang="en-CA" sz="4500" dirty="0"/>
              <a:t> </a:t>
            </a:r>
            <a:r>
              <a:rPr lang="en-CA" sz="4500" dirty="0" err="1"/>
              <a:t>ኪዳንካ</a:t>
            </a:r>
            <a:r>
              <a:rPr lang="en-CA" sz="4500" dirty="0"/>
              <a:t> </a:t>
            </a:r>
            <a:r>
              <a:rPr lang="en-CA" sz="4500" dirty="0" err="1"/>
              <a:t>እዚ</a:t>
            </a:r>
            <a:r>
              <a:rPr lang="en-CA" sz="4500" dirty="0"/>
              <a:t> </a:t>
            </a:r>
            <a:r>
              <a:rPr lang="en-CA" sz="4500" dirty="0" err="1"/>
              <a:t>እዩ</a:t>
            </a:r>
            <a:r>
              <a:rPr lang="en-CA" sz="4500" dirty="0"/>
              <a:t>። </a:t>
            </a:r>
            <a:r>
              <a:rPr lang="en-CA" sz="4500" dirty="0" err="1"/>
              <a:t>ንኻህናት</a:t>
            </a:r>
            <a:r>
              <a:rPr lang="en-CA" sz="4500" dirty="0"/>
              <a:t> “ </a:t>
            </a:r>
            <a:r>
              <a:rPr lang="en-CA" sz="4500" dirty="0" err="1"/>
              <a:t>ንዓለም</a:t>
            </a:r>
            <a:r>
              <a:rPr lang="en-CA" sz="4500" dirty="0"/>
              <a:t> </a:t>
            </a:r>
            <a:r>
              <a:rPr lang="en-CA" sz="4500" dirty="0" err="1"/>
              <a:t>ብርሃኑ</a:t>
            </a:r>
            <a:r>
              <a:rPr lang="en-CA" sz="4500" dirty="0"/>
              <a:t> </a:t>
            </a:r>
            <a:r>
              <a:rPr lang="en-CA" sz="4500" dirty="0" err="1"/>
              <a:t>ንስኻትኩም</a:t>
            </a:r>
            <a:r>
              <a:rPr lang="en-CA" sz="4500" dirty="0"/>
              <a:t> </a:t>
            </a:r>
            <a:r>
              <a:rPr lang="en-CA" sz="4500" dirty="0" err="1"/>
              <a:t>ኢኹም</a:t>
            </a:r>
            <a:r>
              <a:rPr lang="en-CA" sz="4500" dirty="0"/>
              <a:t>” </a:t>
            </a:r>
            <a:r>
              <a:rPr lang="en-CA" sz="4500" dirty="0" err="1"/>
              <a:t>ዝበልካዮም</a:t>
            </a:r>
            <a:r>
              <a:rPr lang="en-CA" sz="4500" dirty="0"/>
              <a:t>፥ </a:t>
            </a:r>
            <a:r>
              <a:rPr lang="en-CA" sz="4500" dirty="0" err="1"/>
              <a:t>ንኻህናት</a:t>
            </a:r>
            <a:r>
              <a:rPr lang="en-CA" sz="4500" dirty="0"/>
              <a:t> “ </a:t>
            </a:r>
            <a:r>
              <a:rPr lang="en-CA" sz="4500" dirty="0" err="1"/>
              <a:t>ኣዕይንቲ</a:t>
            </a:r>
            <a:r>
              <a:rPr lang="en-CA" sz="4500" dirty="0"/>
              <a:t> </a:t>
            </a:r>
            <a:r>
              <a:rPr lang="en-CA" sz="4500" dirty="0" err="1"/>
              <a:t>ቤት</a:t>
            </a:r>
            <a:r>
              <a:rPr lang="en-CA" sz="4500" dirty="0"/>
              <a:t> </a:t>
            </a:r>
            <a:r>
              <a:rPr lang="en-CA" sz="4500" dirty="0" err="1"/>
              <a:t>እግዚኣብሄር</a:t>
            </a:r>
            <a:r>
              <a:rPr lang="en-CA" sz="4500" dirty="0"/>
              <a:t> </a:t>
            </a:r>
            <a:r>
              <a:rPr lang="en-CA" sz="4500" dirty="0" err="1"/>
              <a:t>ኢኹም</a:t>
            </a:r>
            <a:r>
              <a:rPr lang="en-CA" sz="4500" dirty="0"/>
              <a:t>’ </a:t>
            </a:r>
            <a:r>
              <a:rPr lang="en-CA" sz="4500" dirty="0" err="1"/>
              <a:t>ዝበልካዮም</a:t>
            </a:r>
            <a:r>
              <a:rPr lang="en-CA" sz="4500" dirty="0"/>
              <a:t> ፥ </a:t>
            </a:r>
            <a:r>
              <a:rPr lang="en-CA" sz="4500" dirty="0" err="1"/>
              <a:t>ንኻህናት</a:t>
            </a:r>
            <a:r>
              <a:rPr lang="en-CA" sz="4500" dirty="0"/>
              <a:t> “ </a:t>
            </a:r>
            <a:r>
              <a:rPr lang="en-CA" sz="4500" dirty="0" err="1"/>
              <a:t>መብራህቲ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ኢኹም</a:t>
            </a:r>
            <a:r>
              <a:rPr lang="en-CA" sz="4500" dirty="0" smtClean="0"/>
              <a:t>”</a:t>
            </a:r>
            <a:endParaRPr lang="en-CA" sz="4500" dirty="0"/>
          </a:p>
        </p:txBody>
      </p:sp>
      <p:sp>
        <p:nvSpPr>
          <p:cNvPr id="20" name="Rectangle 19"/>
          <p:cNvSpPr/>
          <p:nvPr/>
        </p:nvSpPr>
        <p:spPr>
          <a:xfrm>
            <a:off x="8068963" y="-7718"/>
            <a:ext cx="3983302" cy="6998839"/>
          </a:xfrm>
          <a:prstGeom prst="rect">
            <a:avLst/>
          </a:prstGeom>
        </p:spPr>
        <p:txBody>
          <a:bodyPr wrap="square">
            <a:spAutoFit/>
          </a:bodyPr>
          <a:lstStyle/>
          <a:p>
            <a:pPr lvl="0" fontAlgn="base">
              <a:spcBef>
                <a:spcPct val="20000"/>
              </a:spcBef>
              <a:spcAft>
                <a:spcPct val="0"/>
              </a:spcAft>
            </a:pPr>
            <a:r>
              <a:rPr lang="en-US" altLang="en-US" sz="3400" dirty="0" smtClean="0">
                <a:latin typeface="Arial" charset="0"/>
              </a:rPr>
              <a:t>salt </a:t>
            </a:r>
            <a:r>
              <a:rPr lang="en-US" altLang="en-US" sz="3400" dirty="0">
                <a:latin typeface="Arial" charset="0"/>
              </a:rPr>
              <a:t>of the earth;” Thou said </a:t>
            </a:r>
            <a:r>
              <a:rPr lang="en-US" altLang="en-US" sz="3400" dirty="0" smtClean="0">
                <a:latin typeface="Arial" charset="0"/>
              </a:rPr>
              <a:t>to the </a:t>
            </a:r>
            <a:r>
              <a:rPr lang="en-US" altLang="en-US" sz="3400" dirty="0">
                <a:latin typeface="Arial" charset="0"/>
              </a:rPr>
              <a:t>priests, </a:t>
            </a:r>
            <a:r>
              <a:rPr lang="en-US" altLang="en-US" sz="3400" dirty="0" smtClean="0">
                <a:latin typeface="Arial" charset="0"/>
              </a:rPr>
              <a:t>“You </a:t>
            </a:r>
            <a:r>
              <a:rPr lang="en-US" altLang="en-US" sz="3400" dirty="0">
                <a:latin typeface="Arial" charset="0"/>
              </a:rPr>
              <a:t>are the light of the </a:t>
            </a:r>
            <a:r>
              <a:rPr lang="en-US" altLang="en-US" sz="3400" dirty="0" smtClean="0">
                <a:latin typeface="Arial" charset="0"/>
              </a:rPr>
              <a:t>world”;</a:t>
            </a:r>
            <a:endParaRPr lang="en-US" altLang="en-US" sz="3400" dirty="0">
              <a:latin typeface="Arial" charset="0"/>
            </a:endParaRPr>
          </a:p>
          <a:p>
            <a:pPr lvl="0" fontAlgn="base">
              <a:spcBef>
                <a:spcPct val="20000"/>
              </a:spcBef>
              <a:spcAft>
                <a:spcPct val="0"/>
              </a:spcAft>
            </a:pPr>
            <a:r>
              <a:rPr lang="en-US" altLang="en-US" sz="3400" dirty="0">
                <a:latin typeface="Arial" charset="0"/>
              </a:rPr>
              <a:t>Thou said to the priests, “You are the </a:t>
            </a:r>
            <a:r>
              <a:rPr lang="en-US" altLang="en-US" sz="3400" dirty="0" smtClean="0">
                <a:latin typeface="Arial" charset="0"/>
              </a:rPr>
              <a:t>eyes of </a:t>
            </a:r>
            <a:r>
              <a:rPr lang="en-US" altLang="en-US" sz="3400" dirty="0">
                <a:latin typeface="Arial" charset="0"/>
              </a:rPr>
              <a:t>the house of God</a:t>
            </a:r>
            <a:r>
              <a:rPr lang="en-US" altLang="en-US" sz="3400" dirty="0" smtClean="0">
                <a:latin typeface="Arial" charset="0"/>
              </a:rPr>
              <a:t>.” Thou </a:t>
            </a:r>
            <a:r>
              <a:rPr lang="en-US" altLang="en-US" sz="3400" dirty="0">
                <a:latin typeface="Arial" charset="0"/>
              </a:rPr>
              <a:t>said to the priests, “You are </a:t>
            </a:r>
            <a:r>
              <a:rPr lang="en-US" altLang="en-US" sz="3400" dirty="0" smtClean="0">
                <a:latin typeface="Arial" charset="0"/>
              </a:rPr>
              <a:t>the candles </a:t>
            </a:r>
            <a:r>
              <a:rPr lang="en-US" altLang="en-US" sz="3400" dirty="0">
                <a:latin typeface="Arial" charset="0"/>
              </a:rPr>
              <a:t>of the church;” </a:t>
            </a:r>
            <a:endParaRPr lang="en-US" altLang="en-US" sz="3400" dirty="0" smtClean="0">
              <a:latin typeface="Arial" charset="0"/>
            </a:endParaRPr>
          </a:p>
        </p:txBody>
      </p:sp>
      <p:sp>
        <p:nvSpPr>
          <p:cNvPr id="2" name="Rectangle 1"/>
          <p:cNvSpPr/>
          <p:nvPr/>
        </p:nvSpPr>
        <p:spPr>
          <a:xfrm>
            <a:off x="-32437" y="-62079"/>
            <a:ext cx="3866729" cy="7017306"/>
          </a:xfrm>
          <a:prstGeom prst="rect">
            <a:avLst/>
          </a:prstGeom>
        </p:spPr>
        <p:txBody>
          <a:bodyPr wrap="square">
            <a:spAutoFit/>
          </a:bodyPr>
          <a:lstStyle/>
          <a:p>
            <a:r>
              <a:rPr lang="pt-BR" sz="4500" dirty="0" smtClean="0"/>
              <a:t>ትብል </a:t>
            </a:r>
            <a:r>
              <a:rPr lang="pt-BR" sz="4500" dirty="0"/>
              <a:t>ጼዉ ለምድር። ዘትቤሎሙ ለካህናት ብርሃኑ ለዓለም። ዘ</a:t>
            </a:r>
            <a:r>
              <a:rPr lang="pt-BR" sz="4500" dirty="0" smtClean="0"/>
              <a:t>ትቤሎሙ </a:t>
            </a:r>
            <a:r>
              <a:rPr lang="pt-BR" sz="4500" dirty="0"/>
              <a:t>ለካህናት አዕይንተ ቤተ እግዚአብሔር። ዘትቤሎሙ ለካህናት ማኅቶተ ቤተ ክርስቲያን</a:t>
            </a:r>
            <a:r>
              <a:rPr lang="pt-BR" sz="4500" dirty="0" smtClean="0"/>
              <a:t>።</a:t>
            </a:r>
            <a:endParaRPr lang="en-CA" sz="3000" dirty="0">
              <a:latin typeface="GeezTypeNet"/>
              <a:ea typeface="GeezTypeNet"/>
              <a:cs typeface="GeezTypeNet"/>
              <a:sym typeface="GeezTypeNet"/>
            </a:endParaRPr>
          </a:p>
        </p:txBody>
      </p:sp>
    </p:spTree>
    <p:extLst>
      <p:ext uri="{BB962C8B-B14F-4D97-AF65-F5344CB8AC3E}">
        <p14:creationId xmlns:p14="http://schemas.microsoft.com/office/powerpoint/2010/main" val="711347166"/>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6324808"/>
          </a:xfrm>
          <a:prstGeom prst="rect">
            <a:avLst/>
          </a:prstGeom>
        </p:spPr>
        <p:txBody>
          <a:bodyPr wrap="square">
            <a:spAutoFit/>
          </a:bodyPr>
          <a:lstStyle/>
          <a:p>
            <a:r>
              <a:rPr lang="en-CA" sz="4500" dirty="0" err="1" smtClean="0"/>
              <a:t>ዝበልካዮም</a:t>
            </a:r>
            <a:r>
              <a:rPr lang="en-CA" sz="4500" dirty="0"/>
              <a:t>፥ </a:t>
            </a:r>
            <a:endParaRPr lang="en-CA" sz="4500" dirty="0" smtClean="0"/>
          </a:p>
          <a:p>
            <a:r>
              <a:rPr lang="en-CA" sz="4500" dirty="0" err="1" smtClean="0"/>
              <a:t>ንኻህናት</a:t>
            </a:r>
            <a:r>
              <a:rPr lang="en-CA" sz="4500" dirty="0" smtClean="0"/>
              <a:t> </a:t>
            </a:r>
            <a:r>
              <a:rPr lang="en-CA" sz="4500" dirty="0"/>
              <a:t>“ </a:t>
            </a:r>
            <a:r>
              <a:rPr lang="en-CA" sz="4500" dirty="0" err="1"/>
              <a:t>ኣምሳል</a:t>
            </a:r>
            <a:r>
              <a:rPr lang="en-CA" sz="4500" dirty="0"/>
              <a:t> </a:t>
            </a:r>
            <a:r>
              <a:rPr lang="en-CA" sz="4500" dirty="0" err="1"/>
              <a:t>መላእኽቲ</a:t>
            </a:r>
            <a:r>
              <a:rPr lang="en-CA" sz="4500" dirty="0"/>
              <a:t> </a:t>
            </a:r>
            <a:r>
              <a:rPr lang="en-CA" sz="4500" dirty="0" err="1"/>
              <a:t>ኢኹም</a:t>
            </a:r>
            <a:r>
              <a:rPr lang="en-CA" sz="4500" dirty="0"/>
              <a:t> “ </a:t>
            </a:r>
            <a:r>
              <a:rPr lang="en-CA" sz="4500" dirty="0" err="1"/>
              <a:t>ዝበልካዮም</a:t>
            </a:r>
            <a:r>
              <a:rPr lang="en-CA" sz="4500" dirty="0"/>
              <a:t>፥ ኦ </a:t>
            </a:r>
            <a:r>
              <a:rPr lang="en-CA" sz="4500" dirty="0" err="1"/>
              <a:t>ሊቀ</a:t>
            </a:r>
            <a:r>
              <a:rPr lang="en-CA" sz="4500" dirty="0"/>
              <a:t> </a:t>
            </a:r>
            <a:r>
              <a:rPr lang="en-CA" sz="4500" dirty="0" err="1"/>
              <a:t>ካህናት</a:t>
            </a:r>
            <a:r>
              <a:rPr lang="en-CA" sz="4500" dirty="0"/>
              <a:t> </a:t>
            </a:r>
            <a:r>
              <a:rPr lang="en-CA" sz="4500" dirty="0" err="1"/>
              <a:t>ኢየሱስ</a:t>
            </a:r>
            <a:r>
              <a:rPr lang="en-CA" sz="4500" dirty="0"/>
              <a:t> </a:t>
            </a:r>
            <a:r>
              <a:rPr lang="en-CA" sz="4500" dirty="0" err="1"/>
              <a:t>ክርስቶስ</a:t>
            </a:r>
            <a:r>
              <a:rPr lang="en-CA" sz="4500" dirty="0"/>
              <a:t>፥ </a:t>
            </a:r>
            <a:r>
              <a:rPr lang="en-CA" sz="4500" dirty="0" err="1"/>
              <a:t>ንህዝብኻን</a:t>
            </a:r>
            <a:r>
              <a:rPr lang="en-CA" sz="4500" dirty="0"/>
              <a:t> </a:t>
            </a:r>
            <a:r>
              <a:rPr lang="en-CA" sz="4500" dirty="0" err="1"/>
              <a:t>ንርስትኻን</a:t>
            </a:r>
            <a:r>
              <a:rPr lang="en-CA" sz="4500" dirty="0"/>
              <a:t> </a:t>
            </a:r>
            <a:r>
              <a:rPr lang="en-CA" sz="4500" dirty="0" err="1"/>
              <a:t>ክትባርኽ</a:t>
            </a:r>
            <a:r>
              <a:rPr lang="en-CA" sz="4500" dirty="0"/>
              <a:t> </a:t>
            </a:r>
            <a:r>
              <a:rPr lang="en-CA" sz="4500" dirty="0" err="1"/>
              <a:t>ንዓ</a:t>
            </a:r>
            <a:r>
              <a:rPr lang="en-CA" sz="4500" dirty="0"/>
              <a:t>!! </a:t>
            </a:r>
            <a:r>
              <a:rPr lang="en-CA" sz="4500" dirty="0" err="1"/>
              <a:t>ንዘለዓለም</a:t>
            </a:r>
            <a:r>
              <a:rPr lang="en-CA" sz="4500" dirty="0"/>
              <a:t> </a:t>
            </a:r>
            <a:r>
              <a:rPr lang="en-CA" sz="4500" dirty="0" err="1"/>
              <a:t>ዓለም</a:t>
            </a:r>
            <a:r>
              <a:rPr lang="en-CA" sz="4500" dirty="0"/>
              <a:t> </a:t>
            </a:r>
            <a:r>
              <a:rPr lang="en-CA" sz="4500" dirty="0" err="1"/>
              <a:t>ኣሜን</a:t>
            </a:r>
            <a:r>
              <a:rPr lang="en-CA" sz="4500" dirty="0"/>
              <a:t>። </a:t>
            </a:r>
          </a:p>
        </p:txBody>
      </p:sp>
      <p:sp>
        <p:nvSpPr>
          <p:cNvPr id="20" name="Rectangle 19"/>
          <p:cNvSpPr/>
          <p:nvPr/>
        </p:nvSpPr>
        <p:spPr>
          <a:xfrm>
            <a:off x="8068963" y="-7718"/>
            <a:ext cx="3818238" cy="5429179"/>
          </a:xfrm>
          <a:prstGeom prst="rect">
            <a:avLst/>
          </a:prstGeom>
        </p:spPr>
        <p:txBody>
          <a:bodyPr wrap="square">
            <a:spAutoFit/>
          </a:bodyPr>
          <a:lstStyle/>
          <a:p>
            <a:pPr lvl="0" fontAlgn="base">
              <a:spcBef>
                <a:spcPct val="20000"/>
              </a:spcBef>
              <a:spcAft>
                <a:spcPct val="0"/>
              </a:spcAft>
            </a:pPr>
            <a:r>
              <a:rPr lang="en-US" altLang="en-US" sz="3400" dirty="0" smtClean="0">
                <a:latin typeface="Arial" charset="0"/>
              </a:rPr>
              <a:t>Thou </a:t>
            </a:r>
            <a:r>
              <a:rPr lang="en-US" altLang="en-US" sz="3400" dirty="0">
                <a:latin typeface="Arial" charset="0"/>
              </a:rPr>
              <a:t>said to </a:t>
            </a:r>
            <a:r>
              <a:rPr lang="en-US" altLang="en-US" sz="3400" dirty="0" smtClean="0">
                <a:latin typeface="Arial" charset="0"/>
              </a:rPr>
              <a:t>the priests</a:t>
            </a:r>
            <a:r>
              <a:rPr lang="en-US" altLang="en-US" sz="3400" dirty="0">
                <a:latin typeface="Arial" charset="0"/>
              </a:rPr>
              <a:t>, “You are the likeness of the</a:t>
            </a:r>
          </a:p>
          <a:p>
            <a:pPr lvl="0" fontAlgn="base">
              <a:spcBef>
                <a:spcPct val="20000"/>
              </a:spcBef>
              <a:spcAft>
                <a:spcPct val="0"/>
              </a:spcAft>
            </a:pPr>
            <a:r>
              <a:rPr lang="en-US" altLang="en-US" sz="3400" dirty="0">
                <a:latin typeface="Arial" charset="0"/>
              </a:rPr>
              <a:t>angels.” Come, O High Priest Jesus </a:t>
            </a:r>
            <a:r>
              <a:rPr lang="en-US" altLang="en-US" sz="3400" dirty="0" smtClean="0">
                <a:latin typeface="Arial" charset="0"/>
              </a:rPr>
              <a:t>Christ, to </a:t>
            </a:r>
            <a:r>
              <a:rPr lang="en-US" altLang="en-US" sz="3400" dirty="0">
                <a:latin typeface="Arial" charset="0"/>
              </a:rPr>
              <a:t>bless Thy people and Thine </a:t>
            </a:r>
            <a:r>
              <a:rPr lang="en-US" altLang="en-US" sz="3400" dirty="0" smtClean="0">
                <a:latin typeface="Arial" charset="0"/>
              </a:rPr>
              <a:t>inheritance, unto </a:t>
            </a:r>
            <a:r>
              <a:rPr lang="en-US" altLang="en-US" sz="3400" dirty="0">
                <a:latin typeface="Arial" charset="0"/>
              </a:rPr>
              <a:t>the ages of ages</a:t>
            </a:r>
            <a:r>
              <a:rPr lang="en-US" altLang="en-US" sz="3000" dirty="0">
                <a:latin typeface="Arial" charset="0"/>
              </a:rPr>
              <a:t>.</a:t>
            </a:r>
          </a:p>
        </p:txBody>
      </p:sp>
      <p:sp>
        <p:nvSpPr>
          <p:cNvPr id="2" name="Rectangle 1"/>
          <p:cNvSpPr/>
          <p:nvPr/>
        </p:nvSpPr>
        <p:spPr>
          <a:xfrm>
            <a:off x="-32437" y="-62079"/>
            <a:ext cx="3778851" cy="6401753"/>
          </a:xfrm>
          <a:prstGeom prst="rect">
            <a:avLst/>
          </a:prstGeom>
        </p:spPr>
        <p:txBody>
          <a:bodyPr wrap="square">
            <a:spAutoFit/>
          </a:bodyPr>
          <a:lstStyle/>
          <a:p>
            <a:r>
              <a:rPr lang="pt-BR" sz="4500" dirty="0" smtClean="0"/>
              <a:t>ዘትቤሎሙ </a:t>
            </a:r>
            <a:r>
              <a:rPr lang="pt-BR" sz="4500" dirty="0"/>
              <a:t>ለካህናት አምሳለ መላእክት። ነዓኬ ሊቀ ካህናት ኢየሱስ ክርስቶስ ከመ ትባርክ ሕዝበከ ወርስተከ ለዓለመ ዓለም።</a:t>
            </a:r>
            <a:endParaRPr lang="en-CA" sz="45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Tree>
    <p:extLst>
      <p:ext uri="{BB962C8B-B14F-4D97-AF65-F5344CB8AC3E}">
        <p14:creationId xmlns:p14="http://schemas.microsoft.com/office/powerpoint/2010/main" val="3878415712"/>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smtClean="0">
                <a:solidFill>
                  <a:srgbClr val="FFC000"/>
                </a:solidFill>
              </a:rPr>
              <a:t>75.</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endParaRPr lang="en-CA" sz="6000" dirty="0" smtClean="0">
              <a:solidFill>
                <a:srgbClr val="FFFF00"/>
              </a:solidFill>
            </a:endParaRPr>
          </a:p>
          <a:p>
            <a:r>
              <a:rPr lang="en-CA" sz="1400" dirty="0" smtClean="0">
                <a:solidFill>
                  <a:srgbClr val="FFC000"/>
                </a:solidFill>
              </a:rPr>
              <a:t>76</a:t>
            </a:r>
            <a:r>
              <a:rPr lang="en-CA" sz="1400" dirty="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a:t>።</a:t>
            </a:r>
          </a:p>
        </p:txBody>
      </p:sp>
      <p:sp>
        <p:nvSpPr>
          <p:cNvPr id="2" name="Rectangle 1"/>
          <p:cNvSpPr/>
          <p:nvPr/>
        </p:nvSpPr>
        <p:spPr>
          <a:xfrm>
            <a:off x="-32437" y="-62079"/>
            <a:ext cx="3918637" cy="7325082"/>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pt-BR" sz="1400" dirty="0">
                <a:solidFill>
                  <a:srgbClr val="FFC000"/>
                </a:solidFill>
              </a:rPr>
              <a:t>፸፭. </a:t>
            </a:r>
            <a:r>
              <a:rPr lang="pt-BR" sz="6000" b="1" dirty="0"/>
              <a:t>ስግዱ ለእግዚአብሔር በፍርሃት።</a:t>
            </a:r>
            <a:endParaRPr lang="en-CA" sz="6000" b="1" dirty="0"/>
          </a:p>
          <a:p>
            <a:r>
              <a:rPr lang="pt-BR" sz="6000" dirty="0">
                <a:solidFill>
                  <a:srgbClr val="FFFF00"/>
                </a:solidFill>
              </a:rPr>
              <a:t>ይ.ሕ. </a:t>
            </a:r>
            <a:r>
              <a:rPr lang="pt-BR" sz="1400" dirty="0">
                <a:solidFill>
                  <a:srgbClr val="FFC000"/>
                </a:solidFill>
              </a:rPr>
              <a:t>፸፮</a:t>
            </a:r>
            <a:r>
              <a:rPr lang="pt-BR" sz="1400" dirty="0" smtClean="0">
                <a:solidFill>
                  <a:srgbClr val="FFC000"/>
                </a:solidFill>
              </a:rPr>
              <a:t>.</a:t>
            </a:r>
            <a:r>
              <a:rPr lang="pt-BR" sz="6000" b="1" dirty="0" smtClean="0"/>
              <a:t>ቅድሜከ </a:t>
            </a:r>
            <a:r>
              <a:rPr lang="pt-BR" sz="6000" b="1" dirty="0"/>
              <a:t>እግዚኦ ንሰግድ ወንሴብሐከ።</a:t>
            </a:r>
            <a:endParaRPr lang="en-CA" sz="6000" b="1"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75.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b="1" dirty="0">
                <a:solidFill>
                  <a:srgbClr val="FFFF00"/>
                </a:solidFill>
                <a:uFill>
                  <a:solidFill>
                    <a:srgbClr val="0329D6"/>
                  </a:solidFill>
                </a:uFill>
              </a:rPr>
              <a:t>:-</a:t>
            </a:r>
            <a:r>
              <a:rPr lang="en-US" sz="4000" dirty="0">
                <a:solidFill>
                  <a:srgbClr val="FFFF00"/>
                </a:solidFill>
                <a:uFill>
                  <a:solidFill>
                    <a:srgbClr val="0329D6"/>
                  </a:solidFill>
                </a:uFill>
              </a:rPr>
              <a:t> </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altLang="en-US" sz="1400" dirty="0" smtClean="0">
                <a:latin typeface="Arial" charset="0"/>
              </a:rPr>
              <a:t> </a:t>
            </a:r>
            <a:r>
              <a:rPr lang="en-US" sz="1400" dirty="0" smtClean="0">
                <a:solidFill>
                  <a:srgbClr val="FFFF00"/>
                </a:solidFill>
                <a:uFill>
                  <a:solidFill>
                    <a:srgbClr val="0329D6"/>
                  </a:solidFill>
                </a:uFill>
              </a:rPr>
              <a:t> </a:t>
            </a:r>
            <a:r>
              <a:rPr lang="en-US" sz="1400" dirty="0" smtClean="0">
                <a:solidFill>
                  <a:srgbClr val="FFC000"/>
                </a:solidFill>
                <a:uFill>
                  <a:solidFill>
                    <a:srgbClr val="0329D6"/>
                  </a:solidFill>
                </a:uFill>
              </a:rPr>
              <a:t>76.</a:t>
            </a:r>
            <a:r>
              <a:rPr lang="en-US" sz="3800" dirty="0" smtClean="0">
                <a:solidFill>
                  <a:schemeClr val="tx1">
                    <a:lumMod val="95000"/>
                  </a:schemeClr>
                </a:solidFill>
                <a:uFill>
                  <a:solidFill>
                    <a:srgbClr val="0329D6"/>
                  </a:solidFill>
                </a:uFill>
              </a:rPr>
              <a:t>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3772866747"/>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681060"/>
          </a:xfrm>
          <a:prstGeom prst="rect">
            <a:avLst/>
          </a:prstGeom>
        </p:spPr>
        <p:txBody>
          <a:bodyPr wrap="square">
            <a:spAutoFit/>
          </a:bodyPr>
          <a:lstStyle/>
          <a:p>
            <a:pPr marL="40639" marR="40639">
              <a:lnSpc>
                <a:spcPct val="130000"/>
              </a:lnSpc>
              <a:spcBef>
                <a:spcPts val="600"/>
              </a:spcBef>
              <a:defRPr sz="1800">
                <a:uFillTx/>
              </a:defRPr>
            </a:pPr>
            <a:r>
              <a:rPr lang="en-US" sz="2800" b="1" dirty="0" err="1">
                <a:solidFill>
                  <a:srgbClr val="FF2600"/>
                </a:solidFill>
                <a:uFill>
                  <a:solidFill>
                    <a:srgbClr val="FF2600"/>
                  </a:solidFill>
                </a:uFill>
                <a:latin typeface="GeezTypeNet"/>
                <a:ea typeface="GeezTypeNet"/>
                <a:cs typeface="GeezTypeNet"/>
                <a:sym typeface="GeezTypeNet"/>
              </a:rPr>
              <a:t>ይ.ካ</a:t>
            </a:r>
            <a:r>
              <a:rPr lang="pt-BR" sz="2800" dirty="0">
                <a:solidFill>
                  <a:srgbClr val="FF0000"/>
                </a:solidFill>
                <a:latin typeface="GeezTypeNet"/>
                <a:ea typeface="GeezTypeNet"/>
                <a:cs typeface="GeezTypeNet"/>
                <a:sym typeface="GeezTypeNet"/>
              </a:rPr>
              <a:t>. </a:t>
            </a:r>
            <a:r>
              <a:rPr lang="mr-IN" sz="2000" dirty="0" smtClean="0">
                <a:solidFill>
                  <a:srgbClr val="FFC000"/>
                </a:solidFill>
                <a:uFill>
                  <a:solidFill>
                    <a:srgbClr val="000000"/>
                  </a:solidFill>
                </a:uFill>
                <a:latin typeface="GeezTypeNet"/>
                <a:ea typeface="GeezTypeNet"/>
                <a:cs typeface="GeezTypeNet"/>
                <a:sym typeface="GeezTypeNet"/>
              </a:rPr>
              <a:t>|§ </a:t>
            </a:r>
            <a:r>
              <a:rPr lang="mr-IN" sz="2000" dirty="0">
                <a:solidFill>
                  <a:srgbClr val="FFC000"/>
                </a:solidFill>
                <a:uFill>
                  <a:solidFill>
                    <a:srgbClr val="000000"/>
                  </a:solidFill>
                </a:uFill>
                <a:latin typeface="GeezTypeNet"/>
                <a:ea typeface="GeezTypeNet"/>
                <a:cs typeface="GeezTypeNet"/>
                <a:sym typeface="GeezTypeNet"/>
              </a:rPr>
              <a:t>}]H ÃD÷q</a:t>
            </a:r>
            <a:r>
              <a:rPr lang="mr-IN" sz="2450" dirty="0">
                <a:uFill>
                  <a:solidFill>
                    <a:srgbClr val="000000"/>
                  </a:solidFill>
                </a:uFill>
                <a:latin typeface="GeezTypeNet"/>
                <a:ea typeface="GeezTypeNet"/>
                <a:cs typeface="GeezTypeNet"/>
                <a:sym typeface="GeezTypeNet"/>
              </a:rPr>
              <a:t>
</a:t>
            </a:r>
            <a:r>
              <a:rPr lang="en-US" altLang="en-US" sz="2400" b="1" dirty="0">
                <a:latin typeface="GeezTypeNet" charset="0"/>
              </a:rPr>
              <a:t> </a:t>
            </a:r>
            <a:r>
              <a:rPr lang="en-US" altLang="en-US" sz="1400" b="1" dirty="0" smtClean="0">
                <a:solidFill>
                  <a:srgbClr val="FFC000"/>
                </a:solidFill>
                <a:latin typeface="GeezTypeNet" charset="0"/>
              </a:rPr>
              <a:t>77. </a:t>
            </a:r>
            <a:r>
              <a:rPr lang="mr-IN" sz="2450" dirty="0" smtClean="0">
                <a:uFill>
                  <a:solidFill>
                    <a:srgbClr val="000000"/>
                  </a:solidFill>
                </a:uFill>
                <a:latin typeface="GeezTypeNet"/>
                <a:ea typeface="GeezTypeNet"/>
                <a:cs typeface="GeezTypeNet"/>
                <a:sym typeface="GeezTypeNet"/>
              </a:rPr>
              <a:t>‡ </a:t>
            </a:r>
            <a:r>
              <a:rPr lang="mr-IN" sz="2450" dirty="0">
                <a:uFill>
                  <a:solidFill>
                    <a:srgbClr val="000000"/>
                  </a:solidFill>
                </a:uFill>
                <a:latin typeface="GeezTypeNet"/>
                <a:ea typeface="GeezTypeNet"/>
                <a:cs typeface="GeezTypeNet"/>
                <a:sym typeface="GeezTypeNet"/>
              </a:rPr>
              <a:t>²÷§p ‰èDê –DM ›x›Š †´sï…mkGí …mk: cë]Dï {Ï]|} K}Ê]|} †qÏ‘é] }]Š „ïŠ; mk…Ï H© ‘©öŠ mk²÷§p|} …ME‹|} K©öx{ð|} „ï¢[é] ‹X]r] {n| ÃÂí¹Y] &lt;}]Š ‰‘éGï „ïŠ: …mk …mk X†[ï †š ‰‘éGï †sï… ©öL }kòo ‹X]oñ¥{§ ‹A}Ä †¢; </a:t>
            </a:r>
          </a:p>
        </p:txBody>
      </p:sp>
      <p:sp>
        <p:nvSpPr>
          <p:cNvPr id="20" name="Rectangle 19"/>
          <p:cNvSpPr/>
          <p:nvPr/>
        </p:nvSpPr>
        <p:spPr>
          <a:xfrm>
            <a:off x="7986410" y="-125376"/>
            <a:ext cx="4306143" cy="6931128"/>
          </a:xfrm>
          <a:prstGeom prst="rect">
            <a:avLst/>
          </a:prstGeom>
        </p:spPr>
        <p:txBody>
          <a:bodyPr wrap="square">
            <a:spAutoFit/>
          </a:bodyPr>
          <a:lstStyle/>
          <a:p>
            <a:pPr marL="40639" marR="40639">
              <a:lnSpc>
                <a:spcPct val="130000"/>
              </a:lnSpc>
              <a:spcBef>
                <a:spcPts val="600"/>
              </a:spcBef>
              <a:buClr>
                <a:srgbClr val="000000"/>
              </a:buClr>
              <a:buFont typeface="Arial"/>
              <a:defRPr sz="2000" b="1"/>
            </a:pPr>
            <a:r>
              <a:rPr lang="en-US" sz="2600" dirty="0">
                <a:solidFill>
                  <a:srgbClr val="FF0000"/>
                </a:solidFill>
              </a:rPr>
              <a:t>Priest:-  </a:t>
            </a:r>
            <a:r>
              <a:rPr lang="en-US" sz="2000" dirty="0">
                <a:solidFill>
                  <a:srgbClr val="FFC000"/>
                </a:solidFill>
              </a:rPr>
              <a:t>"Prayer of Penance"</a:t>
            </a:r>
          </a:p>
          <a:p>
            <a:pPr marL="40639" marR="40639">
              <a:lnSpc>
                <a:spcPct val="130000"/>
              </a:lnSpc>
              <a:spcBef>
                <a:spcPts val="600"/>
              </a:spcBef>
              <a:buClr>
                <a:srgbClr val="000000"/>
              </a:buClr>
              <a:buFont typeface="Arial"/>
              <a:defRPr sz="2000"/>
            </a:pPr>
            <a:r>
              <a:rPr lang="en-US" altLang="en-US" sz="1400" b="1" dirty="0" smtClean="0">
                <a:solidFill>
                  <a:srgbClr val="FFC000"/>
                </a:solidFill>
                <a:latin typeface="GeezTypeNet" charset="0"/>
              </a:rPr>
              <a:t>77. </a:t>
            </a:r>
            <a:r>
              <a:rPr lang="en-US" sz="2600" dirty="0" smtClean="0"/>
              <a:t>O </a:t>
            </a:r>
            <a:r>
              <a:rPr lang="en-US" sz="2600" dirty="0"/>
              <a:t>Lord God, the Father almighty, it is Thou that halest the wounds of our soul and our body and our spirit, because Thou hast said, with the mouth of Thy only-begotten Son, our Lord and our God and our Savior Jesus Christ, that which He said to our father Peter, Thou art a rock and upon this rock I will build my holy church, </a:t>
            </a:r>
          </a:p>
        </p:txBody>
      </p:sp>
      <p:sp>
        <p:nvSpPr>
          <p:cNvPr id="2" name="Rectangle 1"/>
          <p:cNvSpPr/>
          <p:nvPr/>
        </p:nvSpPr>
        <p:spPr>
          <a:xfrm>
            <a:off x="24713" y="-117495"/>
            <a:ext cx="4177636" cy="7338163"/>
          </a:xfrm>
          <a:prstGeom prst="rect">
            <a:avLst/>
          </a:prstGeom>
        </p:spPr>
        <p:txBody>
          <a:bodyPr wrap="square">
            <a:spAutoFit/>
          </a:bodyPr>
          <a:lstStyle/>
          <a:p>
            <a:pPr marL="40639" marR="40639">
              <a:lnSpc>
                <a:spcPct val="130000"/>
              </a:lnSpc>
              <a:spcBef>
                <a:spcPts val="600"/>
              </a:spcBef>
              <a:defRPr sz="1800">
                <a:uFillTx/>
              </a:defRPr>
            </a:pPr>
            <a:r>
              <a:rPr lang="en-US" sz="2800" b="1" dirty="0" err="1">
                <a:solidFill>
                  <a:srgbClr val="FF2600"/>
                </a:solidFill>
                <a:uFill>
                  <a:solidFill>
                    <a:srgbClr val="FF2600"/>
                  </a:solidFill>
                </a:uFill>
                <a:latin typeface="GeezTypeNet"/>
                <a:ea typeface="GeezTypeNet"/>
                <a:cs typeface="GeezTypeNet"/>
                <a:sym typeface="GeezTypeNet"/>
              </a:rPr>
              <a:t>ይ.ካ</a:t>
            </a:r>
            <a:r>
              <a:rPr lang="pt-BR" sz="2800" dirty="0">
                <a:solidFill>
                  <a:srgbClr val="FF0000"/>
                </a:solidFill>
                <a:latin typeface="GeezTypeNet"/>
                <a:ea typeface="GeezTypeNet"/>
                <a:cs typeface="GeezTypeNet"/>
                <a:sym typeface="GeezTypeNet"/>
              </a:rPr>
              <a:t>. </a:t>
            </a:r>
            <a:r>
              <a:rPr lang="mr-IN" sz="2000" dirty="0" smtClean="0">
                <a:solidFill>
                  <a:srgbClr val="FFC000"/>
                </a:solidFill>
                <a:uFill>
                  <a:solidFill>
                    <a:srgbClr val="000000"/>
                  </a:solidFill>
                </a:uFill>
                <a:latin typeface="GeezTypeNet"/>
                <a:ea typeface="GeezTypeNet"/>
                <a:cs typeface="GeezTypeNet"/>
                <a:sym typeface="GeezTypeNet"/>
              </a:rPr>
              <a:t>ÃD÷o </a:t>
            </a:r>
            <a:r>
              <a:rPr lang="mr-IN" sz="2000" dirty="0">
                <a:solidFill>
                  <a:srgbClr val="FFC000"/>
                </a:solidFill>
                <a:uFill>
                  <a:solidFill>
                    <a:srgbClr val="000000"/>
                  </a:solidFill>
                </a:uFill>
                <a:latin typeface="GeezTypeNet"/>
                <a:ea typeface="GeezTypeNet"/>
                <a:cs typeface="GeezTypeNet"/>
                <a:sym typeface="GeezTypeNet"/>
              </a:rPr>
              <a:t>}]H;</a:t>
            </a:r>
            <a:r>
              <a:rPr lang="mr-IN" sz="2450" dirty="0">
                <a:uFill>
                  <a:solidFill>
                    <a:srgbClr val="000000"/>
                  </a:solidFill>
                </a:uFill>
                <a:latin typeface="GeezTypeNet"/>
                <a:ea typeface="GeezTypeNet"/>
                <a:cs typeface="GeezTypeNet"/>
                <a:sym typeface="GeezTypeNet"/>
              </a:rPr>
              <a:t>
</a:t>
            </a:r>
            <a:r>
              <a:rPr lang="en-US" altLang="en-US" sz="1400" dirty="0">
                <a:solidFill>
                  <a:srgbClr val="FFC000"/>
                </a:solidFill>
                <a:latin typeface="Arial" charset="0"/>
              </a:rPr>
              <a:t> </a:t>
            </a:r>
            <a:r>
              <a:rPr lang="en-US" altLang="en-US" sz="1400" dirty="0" smtClean="0">
                <a:solidFill>
                  <a:srgbClr val="FFC000"/>
                </a:solidFill>
                <a:latin typeface="Arial" charset="0"/>
              </a:rPr>
              <a:t>፸፯.</a:t>
            </a:r>
            <a:r>
              <a:rPr lang="en-US" altLang="en-US" sz="1400" dirty="0" smtClean="0">
                <a:latin typeface="Arial" charset="0"/>
              </a:rPr>
              <a:t> </a:t>
            </a:r>
            <a:r>
              <a:rPr lang="mr-IN" sz="2450" dirty="0" smtClean="0">
                <a:uFill>
                  <a:solidFill>
                    <a:srgbClr val="000000"/>
                  </a:solidFill>
                </a:uFill>
                <a:latin typeface="GeezTypeNet"/>
                <a:ea typeface="GeezTypeNet"/>
                <a:cs typeface="GeezTypeNet"/>
                <a:sym typeface="GeezTypeNet"/>
              </a:rPr>
              <a:t>†´</a:t>
            </a:r>
            <a:r>
              <a:rPr lang="mr-IN" sz="2450" dirty="0">
                <a:uFill>
                  <a:solidFill>
                    <a:srgbClr val="000000"/>
                  </a:solidFill>
                </a:uFill>
                <a:latin typeface="GeezTypeNet"/>
                <a:ea typeface="GeezTypeNet"/>
                <a:cs typeface="GeezTypeNet"/>
                <a:sym typeface="GeezTypeNet"/>
              </a:rPr>
              <a:t>sï† †´sï‡ †´sï…mkGíX …mk …xsò ‰êDê –DM …}o ‘é†oë sqÎ‘é] cë]D {Ï]{ ‘Q³{ ‘K}Ê]{;
†]K †}o qkò k…Ê gI©ö ‘F©ö‰ †´sï†{ ‘…ME‹{ ‘K©öx{ð{ „ï¢[é[é ‹X]r]: s§kòD÷ D…ké{ ÃÂí¹Y] …}o ‰÷‰èI ‘ªïk šoñ ‰÷‰èI …</a:t>
            </a:r>
            <a:r>
              <a:rPr lang="mr-IN" sz="2450" dirty="0" smtClean="0">
                <a:uFill>
                  <a:solidFill>
                    <a:srgbClr val="000000"/>
                  </a:solidFill>
                </a:uFill>
                <a:latin typeface="GeezTypeNet"/>
                <a:ea typeface="GeezTypeNet"/>
                <a:cs typeface="GeezTypeNet"/>
                <a:sym typeface="GeezTypeNet"/>
              </a:rPr>
              <a:t>H}Ä </a:t>
            </a:r>
            <a:r>
              <a:rPr lang="mr-IN" sz="2450" dirty="0">
                <a:uFill>
                  <a:solidFill>
                    <a:srgbClr val="000000"/>
                  </a:solidFill>
                </a:uFill>
                <a:latin typeface="GeezTypeNet"/>
                <a:ea typeface="GeezTypeNet"/>
                <a:cs typeface="GeezTypeNet"/>
                <a:sym typeface="GeezTypeNet"/>
              </a:rPr>
              <a:t>Dkòo ‹X]oñ¥}¥ e©ö]q; </a:t>
            </a:r>
          </a:p>
        </p:txBody>
      </p:sp>
    </p:spTree>
    <p:extLst>
      <p:ext uri="{BB962C8B-B14F-4D97-AF65-F5344CB8AC3E}">
        <p14:creationId xmlns:p14="http://schemas.microsoft.com/office/powerpoint/2010/main" val="417537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4268353335"/>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34096"/>
          </a:xfrm>
          <a:prstGeom prst="rect">
            <a:avLst/>
          </a:prstGeom>
        </p:spPr>
        <p:txBody>
          <a:bodyPr wrap="square">
            <a:spAutoFit/>
          </a:bodyPr>
          <a:lstStyle/>
          <a:p>
            <a:pPr marL="40639" marR="40639">
              <a:lnSpc>
                <a:spcPct val="130000"/>
              </a:lnSpc>
              <a:spcBef>
                <a:spcPts val="600"/>
              </a:spcBef>
              <a:defRPr sz="1800">
                <a:uFillTx/>
              </a:defRPr>
            </a:pP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ï‡F</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Ï</a:t>
            </a:r>
            <a:r>
              <a:rPr lang="mr-IN" sz="2300" dirty="0">
                <a:uFill>
                  <a:solidFill>
                    <a:srgbClr val="000000"/>
                  </a:solidFill>
                </a:uFill>
                <a:latin typeface="GeezTypeNet"/>
                <a:ea typeface="GeezTypeNet"/>
                <a:cs typeface="GeezTypeNet"/>
                <a:sym typeface="GeezTypeNet"/>
              </a:rPr>
              <a:t> ©²ópq ‰ò¹Ï†g} ‰</a:t>
            </a:r>
            <a:r>
              <a:rPr lang="mr-IN" sz="2300" dirty="0" err="1">
                <a:uFill>
                  <a:solidFill>
                    <a:srgbClr val="000000"/>
                  </a:solidFill>
                </a:uFill>
                <a:latin typeface="GeezTypeNet"/>
                <a:ea typeface="GeezTypeNet"/>
                <a:cs typeface="GeezTypeNet"/>
                <a:sym typeface="GeezTypeNet"/>
              </a:rPr>
              <a:t>ò</a:t>
            </a:r>
            <a:r>
              <a:rPr lang="mr-IN" sz="2300" dirty="0">
                <a:uFill>
                  <a:solidFill>
                    <a:srgbClr val="000000"/>
                  </a:solidFill>
                </a:uFill>
                <a:latin typeface="GeezTypeNet"/>
                <a:ea typeface="GeezTypeNet"/>
                <a:cs typeface="GeezTypeNet"/>
                <a:sym typeface="GeezTypeNet"/>
              </a:rPr>
              <a:t>|‘</a:t>
            </a:r>
            <a:r>
              <a:rPr lang="mr-IN" sz="2300" dirty="0" err="1">
                <a:uFill>
                  <a:solidFill>
                    <a:srgbClr val="000000"/>
                  </a:solidFill>
                </a:uFill>
                <a:latin typeface="GeezTypeNet"/>
                <a:ea typeface="GeezTypeNet"/>
                <a:cs typeface="GeezTypeNet"/>
                <a:sym typeface="GeezTypeNet"/>
              </a:rPr>
              <a:t>éÃög</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Dê</a:t>
            </a:r>
            <a:r>
              <a:rPr lang="mr-IN" sz="2300" dirty="0">
                <a:uFill>
                  <a:solidFill>
                    <a:srgbClr val="000000"/>
                  </a:solidFill>
                </a:uFill>
                <a:latin typeface="GeezTypeNet"/>
                <a:ea typeface="GeezTypeNet"/>
                <a:cs typeface="GeezTypeNet"/>
                <a:sym typeface="GeezTypeNet"/>
              </a:rPr>
              <a:t>} †¨M; </a:t>
            </a:r>
            <a:r>
              <a:rPr lang="mr-IN" sz="2300" dirty="0" err="1">
                <a:uFill>
                  <a:solidFill>
                    <a:srgbClr val="000000"/>
                  </a:solidFill>
                </a:uFill>
                <a:latin typeface="GeezTypeNet"/>
                <a:ea typeface="GeezTypeNet"/>
                <a:cs typeface="GeezTypeNet"/>
                <a:sym typeface="GeezTypeNet"/>
              </a:rPr>
              <a:t>KÏqI</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K</a:t>
            </a:r>
            <a:r>
              <a:rPr lang="mr-IN" sz="2300" dirty="0">
                <a:uFill>
                  <a:solidFill>
                    <a:srgbClr val="000000"/>
                  </a:solidFill>
                </a:uFill>
                <a:latin typeface="GeezTypeNet"/>
                <a:ea typeface="GeezTypeNet"/>
                <a:cs typeface="GeezTypeNet"/>
                <a:sym typeface="GeezTypeNet"/>
              </a:rPr>
              <a:t>}´</a:t>
            </a:r>
            <a:r>
              <a:rPr lang="mr-IN" sz="2300" dirty="0" err="1">
                <a:uFill>
                  <a:solidFill>
                    <a:srgbClr val="000000"/>
                  </a:solidFill>
                </a:uFill>
                <a:latin typeface="GeezTypeNet"/>
                <a:ea typeface="GeezTypeNet"/>
                <a:cs typeface="GeezTypeNet"/>
                <a:sym typeface="GeezTypeNet"/>
              </a:rPr>
              <a:t>Qo</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L¥q</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Š</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BkŠ</a:t>
            </a:r>
            <a:r>
              <a:rPr lang="mr-IN" sz="2300" dirty="0">
                <a:uFill>
                  <a:solidFill>
                    <a:srgbClr val="000000"/>
                  </a:solidFill>
                </a:uFill>
                <a:latin typeface="GeezTypeNet"/>
                <a:ea typeface="GeezTypeNet"/>
                <a:cs typeface="GeezTypeNet"/>
                <a:sym typeface="GeezTypeNet"/>
              </a:rPr>
              <a:t> †¢; …</a:t>
            </a:r>
            <a:r>
              <a:rPr lang="mr-IN" sz="2300" dirty="0" err="1">
                <a:uFill>
                  <a:solidFill>
                    <a:srgbClr val="000000"/>
                  </a:solidFill>
                </a:uFill>
                <a:latin typeface="GeezTypeNet"/>
                <a:ea typeface="GeezTypeNet"/>
                <a:cs typeface="GeezTypeNet"/>
                <a:sym typeface="GeezTypeNet"/>
              </a:rPr>
              <a:t>mk</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M©öU</a:t>
            </a:r>
            <a:r>
              <a:rPr lang="mr-IN" sz="2300" dirty="0">
                <a:uFill>
                  <a:solidFill>
                    <a:srgbClr val="000000"/>
                  </a:solidFill>
                </a:uFill>
                <a:latin typeface="GeezTypeNet"/>
                <a:ea typeface="GeezTypeNet"/>
                <a:cs typeface="GeezTypeNet"/>
                <a:sym typeface="GeezTypeNet"/>
              </a:rPr>
              <a:t> ›…OXŠ¨ …</a:t>
            </a:r>
            <a:r>
              <a:rPr lang="mr-IN" sz="2300" dirty="0" err="1">
                <a:uFill>
                  <a:solidFill>
                    <a:srgbClr val="000000"/>
                  </a:solidFill>
                </a:uFill>
                <a:latin typeface="GeezTypeNet"/>
                <a:ea typeface="GeezTypeNet"/>
                <a:cs typeface="GeezTypeNet"/>
                <a:sym typeface="GeezTypeNet"/>
              </a:rPr>
              <a:t>mk</a:t>
            </a:r>
            <a:r>
              <a:rPr lang="mr-IN" sz="2300" dirty="0">
                <a:uFill>
                  <a:solidFill>
                    <a:srgbClr val="000000"/>
                  </a:solidFill>
                </a:uFill>
                <a:latin typeface="GeezTypeNet"/>
                <a:ea typeface="GeezTypeNet"/>
                <a:cs typeface="GeezTypeNet"/>
                <a:sym typeface="GeezTypeNet"/>
              </a:rPr>
              <a:t> [L§ ›</a:t>
            </a:r>
            <a:r>
              <a:rPr lang="mr-IN" sz="2300" dirty="0" err="1">
                <a:uFill>
                  <a:solidFill>
                    <a:srgbClr val="000000"/>
                  </a:solidFill>
                </a:uFill>
                <a:latin typeface="GeezTypeNet"/>
                <a:ea typeface="GeezTypeNet"/>
                <a:cs typeface="GeezTypeNet"/>
                <a:sym typeface="GeezTypeNet"/>
              </a:rPr>
              <a:t>o</a:t>
            </a:r>
            <a:r>
              <a:rPr lang="mr-IN" sz="2300" dirty="0">
                <a:uFill>
                  <a:solidFill>
                    <a:srgbClr val="000000"/>
                  </a:solidFill>
                </a:uFill>
                <a:latin typeface="GeezTypeNet"/>
                <a:ea typeface="GeezTypeNet"/>
                <a:cs typeface="GeezTypeNet"/>
                <a:sym typeface="GeezTypeNet"/>
              </a:rPr>
              <a:t>…QS ‰</a:t>
            </a:r>
            <a:r>
              <a:rPr lang="mr-IN" sz="2300" dirty="0" err="1">
                <a:uFill>
                  <a:solidFill>
                    <a:srgbClr val="000000"/>
                  </a:solidFill>
                </a:uFill>
                <a:latin typeface="GeezTypeNet"/>
                <a:ea typeface="GeezTypeNet"/>
                <a:cs typeface="GeezTypeNet"/>
                <a:sym typeface="GeezTypeNet"/>
              </a:rPr>
              <a:t>ï</a:t>
            </a:r>
            <a:r>
              <a:rPr lang="mr-IN" sz="2300" dirty="0">
                <a:uFill>
                  <a:solidFill>
                    <a:srgbClr val="000000"/>
                  </a:solidFill>
                </a:uFill>
                <a:latin typeface="GeezTypeNet"/>
                <a:ea typeface="GeezTypeNet"/>
                <a:cs typeface="GeezTypeNet"/>
                <a:sym typeface="GeezTypeNet"/>
              </a:rPr>
              <a:t>‰‘</a:t>
            </a:r>
            <a:r>
              <a:rPr lang="mr-IN" sz="2300" dirty="0" err="1">
                <a:uFill>
                  <a:solidFill>
                    <a:srgbClr val="000000"/>
                  </a:solidFill>
                </a:uFill>
                <a:latin typeface="GeezTypeNet"/>
                <a:ea typeface="GeezTypeNet"/>
                <a:cs typeface="GeezTypeNet"/>
                <a:sym typeface="GeezTypeNet"/>
              </a:rPr>
              <a:t>é</a:t>
            </a:r>
            <a:r>
              <a:rPr lang="mr-IN" sz="2300" dirty="0">
                <a:uFill>
                  <a:solidFill>
                    <a:srgbClr val="000000"/>
                  </a:solidFill>
                </a:uFill>
                <a:latin typeface="GeezTypeNet"/>
                <a:ea typeface="GeezTypeNet"/>
                <a:cs typeface="GeezTypeNet"/>
                <a:sym typeface="GeezTypeNet"/>
              </a:rPr>
              <a:t>} †£; …</a:t>
            </a:r>
            <a:r>
              <a:rPr lang="mr-IN" sz="2300" dirty="0" err="1">
                <a:uFill>
                  <a:solidFill>
                    <a:srgbClr val="000000"/>
                  </a:solidFill>
                </a:uFill>
                <a:latin typeface="GeezTypeNet"/>
                <a:ea typeface="GeezTypeNet"/>
                <a:cs typeface="GeezTypeNet"/>
                <a:sym typeface="GeezTypeNet"/>
              </a:rPr>
              <a:t>mk</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M©öU</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ÊpIŠ</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öL</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mk</a:t>
            </a:r>
            <a:r>
              <a:rPr lang="mr-IN" sz="2300" dirty="0">
                <a:uFill>
                  <a:solidFill>
                    <a:srgbClr val="000000"/>
                  </a:solidFill>
                </a:uFill>
                <a:latin typeface="GeezTypeNet"/>
                <a:ea typeface="GeezTypeNet"/>
                <a:cs typeface="GeezTypeNet"/>
                <a:sym typeface="GeezTypeNet"/>
              </a:rPr>
              <a:t> [L§ ›</a:t>
            </a:r>
            <a:r>
              <a:rPr lang="mr-IN" sz="2300" dirty="0" err="1">
                <a:uFill>
                  <a:solidFill>
                    <a:srgbClr val="000000"/>
                  </a:solidFill>
                </a:uFill>
                <a:latin typeface="GeezTypeNet"/>
                <a:ea typeface="GeezTypeNet"/>
                <a:cs typeface="GeezTypeNet"/>
                <a:sym typeface="GeezTypeNet"/>
              </a:rPr>
              <a:t>o</a:t>
            </a:r>
            <a:r>
              <a:rPr lang="mr-IN" sz="2300" dirty="0">
                <a:uFill>
                  <a:solidFill>
                    <a:srgbClr val="000000"/>
                  </a:solidFill>
                </a:uFill>
                <a:latin typeface="GeezTypeNet"/>
                <a:ea typeface="GeezTypeNet"/>
                <a:cs typeface="GeezTypeNet"/>
                <a:sym typeface="GeezTypeNet"/>
              </a:rPr>
              <a:t>…]</a:t>
            </a:r>
            <a:r>
              <a:rPr lang="mr-IN" sz="2300" dirty="0" err="1">
                <a:uFill>
                  <a:solidFill>
                    <a:srgbClr val="000000"/>
                  </a:solidFill>
                </a:uFill>
                <a:latin typeface="GeezTypeNet"/>
                <a:ea typeface="GeezTypeNet"/>
                <a:cs typeface="GeezTypeNet"/>
                <a:sym typeface="GeezTypeNet"/>
              </a:rPr>
              <a:t>S</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ï</a:t>
            </a:r>
            <a:r>
              <a:rPr lang="mr-IN" sz="2300" dirty="0">
                <a:uFill>
                  <a:solidFill>
                    <a:srgbClr val="000000"/>
                  </a:solidFill>
                </a:uFill>
                <a:latin typeface="GeezTypeNet"/>
                <a:ea typeface="GeezTypeNet"/>
                <a:cs typeface="GeezTypeNet"/>
                <a:sym typeface="GeezTypeNet"/>
              </a:rPr>
              <a:t>‰‘</a:t>
            </a:r>
            <a:r>
              <a:rPr lang="mr-IN" sz="2300" dirty="0" err="1">
                <a:uFill>
                  <a:solidFill>
                    <a:srgbClr val="000000"/>
                  </a:solidFill>
                </a:uFill>
                <a:latin typeface="GeezTypeNet"/>
                <a:ea typeface="GeezTypeNet"/>
                <a:cs typeface="GeezTypeNet"/>
                <a:sym typeface="GeezTypeNet"/>
              </a:rPr>
              <a:t>é</a:t>
            </a:r>
            <a:r>
              <a:rPr lang="mr-IN" sz="2300" dirty="0">
                <a:uFill>
                  <a:solidFill>
                    <a:srgbClr val="000000"/>
                  </a:solidFill>
                </a:uFill>
                <a:latin typeface="GeezTypeNet"/>
                <a:ea typeface="GeezTypeNet"/>
                <a:cs typeface="GeezTypeNet"/>
                <a:sym typeface="GeezTypeNet"/>
              </a:rPr>
              <a:t>} †£;&gt; ›</a:t>
            </a:r>
            <a:r>
              <a:rPr lang="mr-IN" sz="2300" dirty="0" err="1">
                <a:uFill>
                  <a:solidFill>
                    <a:srgbClr val="000000"/>
                  </a:solidFill>
                </a:uFill>
                <a:latin typeface="GeezTypeNet"/>
                <a:ea typeface="GeezTypeNet"/>
                <a:cs typeface="GeezTypeNet"/>
                <a:sym typeface="GeezTypeNet"/>
              </a:rPr>
              <a:t>kFŠ</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Š</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ïŠ</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mk„êq</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q</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lYqŠ</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èD÷M</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kmk</a:t>
            </a:r>
            <a:r>
              <a:rPr lang="mr-IN" sz="2300" dirty="0">
                <a:uFill>
                  <a:solidFill>
                    <a:srgbClr val="000000"/>
                  </a:solidFill>
                </a:uFill>
                <a:latin typeface="GeezTypeNet"/>
                <a:ea typeface="GeezTypeNet"/>
                <a:cs typeface="GeezTypeNet"/>
                <a:sym typeface="GeezTypeNet"/>
              </a:rPr>
              <a:t>]NM </a:t>
            </a:r>
            <a:r>
              <a:rPr lang="mr-IN" sz="2300" dirty="0" err="1">
                <a:uFill>
                  <a:solidFill>
                    <a:srgbClr val="000000"/>
                  </a:solidFill>
                </a:uFill>
                <a:latin typeface="GeezTypeNet"/>
                <a:ea typeface="GeezTypeNet"/>
                <a:cs typeface="GeezTypeNet"/>
                <a:sym typeface="GeezTypeNet"/>
              </a:rPr>
              <a:t>mkdhF</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K</a:t>
            </a:r>
            <a:r>
              <a:rPr lang="mr-IN" sz="2300" dirty="0">
                <a:uFill>
                  <a:solidFill>
                    <a:srgbClr val="000000"/>
                  </a:solidFill>
                </a:uFill>
                <a:latin typeface="GeezTypeNet"/>
                <a:ea typeface="GeezTypeNet"/>
                <a:cs typeface="GeezTypeNet"/>
                <a:sym typeface="GeezTypeNet"/>
              </a:rPr>
              <a:t>}</a:t>
            </a:r>
            <a:r>
              <a:rPr lang="mr-IN" sz="2300" dirty="0" err="1">
                <a:uFill>
                  <a:solidFill>
                    <a:srgbClr val="000000"/>
                  </a:solidFill>
                </a:uFill>
                <a:latin typeface="GeezTypeNet"/>
                <a:ea typeface="GeezTypeNet"/>
                <a:cs typeface="GeezTypeNet"/>
                <a:sym typeface="GeezTypeNet"/>
              </a:rPr>
              <a:t>Ê</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eªê</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oÊqGê</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Ä</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Æê</a:t>
            </a:r>
            <a:r>
              <a:rPr lang="mr-IN" sz="2300" dirty="0">
                <a:uFill>
                  <a:solidFill>
                    <a:srgbClr val="000000"/>
                  </a:solidFill>
                </a:uFill>
                <a:latin typeface="GeezTypeNet"/>
                <a:ea typeface="GeezTypeNet"/>
                <a:cs typeface="GeezTypeNet"/>
                <a:sym typeface="GeezTypeNet"/>
              </a:rPr>
              <a:t>} §‰</a:t>
            </a:r>
            <a:r>
              <a:rPr lang="mr-IN" sz="2300" dirty="0" err="1">
                <a:uFill>
                  <a:solidFill>
                    <a:srgbClr val="000000"/>
                  </a:solidFill>
                </a:uFill>
                <a:latin typeface="GeezTypeNet"/>
                <a:ea typeface="GeezTypeNet"/>
                <a:cs typeface="GeezTypeNet"/>
                <a:sym typeface="GeezTypeNet"/>
              </a:rPr>
              <a:t>ê</a:t>
            </a:r>
            <a:r>
              <a:rPr lang="mr-IN" sz="2300" dirty="0">
                <a:uFill>
                  <a:solidFill>
                    <a:srgbClr val="000000"/>
                  </a:solidFill>
                </a:uFill>
                <a:latin typeface="GeezTypeNet"/>
                <a:ea typeface="GeezTypeNet"/>
                <a:cs typeface="GeezTypeNet"/>
                <a:sym typeface="GeezTypeNet"/>
              </a:rPr>
              <a:t>{</a:t>
            </a:r>
            <a:r>
              <a:rPr lang="mr-IN" sz="2300" dirty="0" err="1">
                <a:uFill>
                  <a:solidFill>
                    <a:srgbClr val="000000"/>
                  </a:solidFill>
                </a:uFill>
                <a:latin typeface="GeezTypeNet"/>
                <a:ea typeface="GeezTypeNet"/>
                <a:cs typeface="GeezTypeNet"/>
                <a:sym typeface="GeezTypeNet"/>
              </a:rPr>
              <a:t>ê</a:t>
            </a:r>
            <a:r>
              <a:rPr lang="mr-IN" sz="23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306143" cy="6671057"/>
          </a:xfrm>
          <a:prstGeom prst="rect">
            <a:avLst/>
          </a:prstGeom>
        </p:spPr>
        <p:txBody>
          <a:bodyPr wrap="square">
            <a:spAutoFit/>
          </a:bodyPr>
          <a:lstStyle/>
          <a:p>
            <a:pPr marL="40639" marR="40639">
              <a:lnSpc>
                <a:spcPct val="130000"/>
              </a:lnSpc>
              <a:spcBef>
                <a:spcPts val="600"/>
              </a:spcBef>
              <a:defRPr sz="1800">
                <a:uFillTx/>
              </a:defRPr>
            </a:pPr>
            <a:r>
              <a:rPr lang="en-US" sz="2500" dirty="0">
                <a:uFill>
                  <a:solidFill>
                    <a:srgbClr val="000000"/>
                  </a:solidFill>
                </a:uFill>
              </a:rPr>
              <a:t>and the gates of hell shall not prevail against it, and unto thee I give the keys of the Kingdom of heaven, what thou hast bound on earth shall be bound in heaven, and what thou has loosed on earth shall be loosed in heaven:
     Let all Thy servants and Thy handmaids, according to their several names, be absolved and set free out of the mouth of the Holy Sprit, </a:t>
            </a:r>
          </a:p>
        </p:txBody>
      </p:sp>
      <p:sp>
        <p:nvSpPr>
          <p:cNvPr id="2" name="Rectangle 1"/>
          <p:cNvSpPr/>
          <p:nvPr/>
        </p:nvSpPr>
        <p:spPr>
          <a:xfrm>
            <a:off x="24713" y="-62079"/>
            <a:ext cx="4177636" cy="6748001"/>
          </a:xfrm>
          <a:prstGeom prst="rect">
            <a:avLst/>
          </a:prstGeom>
        </p:spPr>
        <p:txBody>
          <a:bodyPr wrap="square">
            <a:spAutoFit/>
          </a:bodyPr>
          <a:lstStyle/>
          <a:p>
            <a:pPr marL="40639" marR="40639">
              <a:lnSpc>
                <a:spcPct val="130000"/>
              </a:lnSpc>
              <a:spcBef>
                <a:spcPts val="600"/>
              </a:spcBef>
              <a:defRPr sz="1800">
                <a:uFillTx/>
              </a:defRPr>
            </a:pP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ï</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Fg</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eÃ</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ï‡F</a:t>
            </a:r>
            <a:r>
              <a:rPr lang="mr-IN" sz="2500" dirty="0">
                <a:uFill>
                  <a:solidFill>
                    <a:srgbClr val="000000"/>
                  </a:solidFill>
                </a:uFill>
                <a:latin typeface="GeezTypeNet"/>
                <a:ea typeface="GeezTypeNet"/>
                <a:cs typeface="GeezTypeNet"/>
                <a:sym typeface="GeezTypeNet"/>
              </a:rPr>
              <a:t> …L]~</a:t>
            </a:r>
            <a:r>
              <a:rPr lang="mr-IN" sz="2500" dirty="0" err="1">
                <a:uFill>
                  <a:solidFill>
                    <a:srgbClr val="000000"/>
                  </a:solidFill>
                </a:uFill>
                <a:latin typeface="GeezTypeNet"/>
                <a:ea typeface="GeezTypeNet"/>
                <a:cs typeface="GeezTypeNet"/>
                <a:sym typeface="GeezTypeNet"/>
              </a:rPr>
              <a:t>p</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cFeD÷p</a:t>
            </a:r>
            <a:r>
              <a:rPr lang="mr-IN" sz="2500" dirty="0">
                <a:uFill>
                  <a:solidFill>
                    <a:srgbClr val="000000"/>
                  </a:solidFill>
                </a:uFill>
                <a:latin typeface="GeezTypeNet"/>
                <a:ea typeface="GeezTypeNet"/>
                <a:cs typeface="GeezTypeNet"/>
                <a:sym typeface="GeezTypeNet"/>
              </a:rPr>
              <a:t>;
‘D‰ †@</a:t>
            </a:r>
            <a:r>
              <a:rPr lang="mr-IN" sz="2500" dirty="0" err="1">
                <a:uFill>
                  <a:solidFill>
                    <a:srgbClr val="000000"/>
                  </a:solidFill>
                </a:uFill>
                <a:latin typeface="GeezTypeNet"/>
                <a:ea typeface="GeezTypeNet"/>
                <a:cs typeface="GeezTypeNet"/>
                <a:sym typeface="GeezTypeNet"/>
              </a:rPr>
              <a:t>ék</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KVwêo</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sK</a:t>
            </a:r>
            <a:r>
              <a:rPr lang="mr-IN" sz="2500" dirty="0" smtClean="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o</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L¥q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a:t>
            </a:r>
            <a:r>
              <a:rPr lang="mr-IN" sz="2500" dirty="0">
                <a:uFill>
                  <a:solidFill>
                    <a:srgbClr val="000000"/>
                  </a:solidFill>
                </a:uFill>
                <a:latin typeface="GeezTypeNet"/>
                <a:ea typeface="GeezTypeNet"/>
                <a:cs typeface="GeezTypeNet"/>
                <a:sym typeface="GeezTypeNet"/>
              </a:rPr>
              <a:t>…OS‰ </a:t>
            </a:r>
            <a:r>
              <a:rPr lang="mr-IN" sz="2500" dirty="0" err="1">
                <a:uFill>
                  <a:solidFill>
                    <a:srgbClr val="000000"/>
                  </a:solidFill>
                </a:uFill>
                <a:latin typeface="GeezTypeNet"/>
                <a:ea typeface="GeezTypeNet"/>
                <a:cs typeface="GeezTypeNet"/>
                <a:sym typeface="GeezTypeNet"/>
              </a:rPr>
              <a:t>kM©öX</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OéS</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L¥q</a:t>
            </a:r>
            <a:r>
              <a:rPr lang="mr-IN" sz="2500" dirty="0">
                <a:uFill>
                  <a:solidFill>
                    <a:srgbClr val="000000"/>
                  </a:solidFill>
                </a:uFill>
                <a:latin typeface="GeezTypeNet"/>
                <a:ea typeface="GeezTypeNet"/>
                <a:cs typeface="GeezTypeNet"/>
                <a:sym typeface="GeezTypeNet"/>
              </a:rPr>
              <a:t>: ‘</a:t>
            </a:r>
            <a:r>
              <a:rPr lang="mr-IN" sz="2500" dirty="0" err="1" smtClean="0">
                <a:uFill>
                  <a:solidFill>
                    <a:srgbClr val="000000"/>
                  </a:solidFill>
                </a:uFill>
                <a:latin typeface="GeezTypeNet"/>
                <a:ea typeface="GeezTypeNet"/>
                <a:cs typeface="GeezTypeNet"/>
                <a:sym typeface="GeezTypeNet"/>
              </a:rPr>
              <a:t>sÊpI</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kM©öX</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ÏoëH</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a:t>
            </a:r>
            <a:r>
              <a:rPr lang="mr-IN" sz="2500" dirty="0">
                <a:uFill>
                  <a:solidFill>
                    <a:srgbClr val="000000"/>
                  </a:solidFill>
                </a:uFill>
                <a:latin typeface="GeezTypeNet"/>
                <a:ea typeface="GeezTypeNet"/>
                <a:cs typeface="GeezTypeNet"/>
                <a:sym typeface="GeezTypeNet"/>
              </a:rPr>
              <a:t>[L
¥</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ê</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ÏoëH</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êš</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èD÷Ké</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mkXoñ</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Loñ</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kk</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LoñCKé</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Ë@é</a:t>
            </a:r>
            <a:r>
              <a:rPr lang="mr-IN" sz="2500" dirty="0">
                <a:uFill>
                  <a:solidFill>
                    <a:srgbClr val="000000"/>
                  </a:solidFill>
                </a:uFill>
                <a:latin typeface="GeezTypeNet"/>
                <a:ea typeface="GeezTypeNet"/>
                <a:cs typeface="GeezTypeNet"/>
                <a:sym typeface="GeezTypeNet"/>
              </a:rPr>
              <a:t> DK}</a:t>
            </a:r>
            <a:r>
              <a:rPr lang="mr-IN" sz="2500" dirty="0" err="1">
                <a:uFill>
                  <a:solidFill>
                    <a:srgbClr val="000000"/>
                  </a:solidFill>
                </a:uFill>
                <a:latin typeface="GeezTypeNet"/>
                <a:ea typeface="GeezTypeNet"/>
                <a:cs typeface="GeezTypeNet"/>
                <a:sym typeface="GeezTypeNet"/>
              </a:rPr>
              <a:t>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eªê</a:t>
            </a:r>
            <a:r>
              <a:rPr lang="mr-IN" sz="25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481237588"/>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94195"/>
          </a:xfrm>
          <a:prstGeom prst="rect">
            <a:avLst/>
          </a:prstGeom>
        </p:spPr>
        <p:txBody>
          <a:bodyPr wrap="square">
            <a:spAutoFit/>
          </a:bodyPr>
          <a:lstStyle/>
          <a:p>
            <a:pPr marL="40639" marR="40639">
              <a:lnSpc>
                <a:spcPct val="150000"/>
              </a:lnSpc>
              <a:spcBef>
                <a:spcPts val="600"/>
              </a:spcBef>
              <a:defRPr sz="1800">
                <a:uFillTx/>
              </a:defRPr>
            </a:pPr>
            <a:r>
              <a:rPr lang="fr-FR" sz="2400" dirty="0">
                <a:uFill>
                  <a:solidFill>
                    <a:srgbClr val="000000"/>
                  </a:solidFill>
                </a:uFill>
                <a:latin typeface="GeezTypeNet"/>
                <a:ea typeface="GeezTypeNet"/>
                <a:cs typeface="GeezTypeNet"/>
                <a:sym typeface="GeezTypeNet"/>
              </a:rPr>
              <a:t>x¹†} </a:t>
            </a:r>
            <a:r>
              <a:rPr lang="fr-FR" sz="2400" dirty="0" err="1">
                <a:uFill>
                  <a:solidFill>
                    <a:srgbClr val="000000"/>
                  </a:solidFill>
                </a:uFill>
                <a:latin typeface="GeezTypeNet"/>
                <a:ea typeface="GeezTypeNet"/>
                <a:cs typeface="GeezTypeNet"/>
                <a:sym typeface="GeezTypeNet"/>
              </a:rPr>
              <a:t>k©D</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mk›Œ</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ê</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mk</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mkdhF</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lX¥Š</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é</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mkÏF·q</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mks§ÏF·q</a:t>
            </a:r>
            <a:r>
              <a:rPr lang="fr-FR" sz="2400" dirty="0">
                <a:uFill>
                  <a:solidFill>
                    <a:srgbClr val="000000"/>
                  </a:solidFill>
                </a:uFill>
                <a:latin typeface="GeezTypeNet"/>
                <a:ea typeface="GeezTypeNet"/>
                <a:cs typeface="GeezTypeNet"/>
                <a:sym typeface="GeezTypeNet"/>
              </a:rPr>
              <a:t>} †}o </a:t>
            </a:r>
            <a:r>
              <a:rPr lang="fr-FR" sz="2400" dirty="0" err="1">
                <a:uFill>
                  <a:solidFill>
                    <a:srgbClr val="000000"/>
                  </a:solidFill>
                </a:uFill>
                <a:latin typeface="GeezTypeNet"/>
                <a:ea typeface="GeezTypeNet"/>
                <a:cs typeface="GeezTypeNet"/>
                <a:sym typeface="GeezTypeNet"/>
              </a:rPr>
              <a:t>k©Dê</a:t>
            </a:r>
            <a:r>
              <a:rPr lang="fr-FR" sz="2400" dirty="0">
                <a:uFill>
                  <a:solidFill>
                    <a:srgbClr val="000000"/>
                  </a:solidFill>
                </a:uFill>
                <a:latin typeface="GeezTypeNet"/>
                <a:ea typeface="GeezTypeNet"/>
                <a:cs typeface="GeezTypeNet"/>
                <a:sym typeface="GeezTypeNet"/>
              </a:rPr>
              <a:t>: ‡ ²÷§p {</a:t>
            </a:r>
            <a:r>
              <a:rPr lang="fr-FR" sz="2400" dirty="0" err="1">
                <a:uFill>
                  <a:solidFill>
                    <a:srgbClr val="000000"/>
                  </a:solidFill>
                </a:uFill>
                <a:latin typeface="GeezTypeNet"/>
                <a:ea typeface="GeezTypeNet"/>
                <a:cs typeface="GeezTypeNet"/>
                <a:sym typeface="GeezTypeNet"/>
              </a:rPr>
              <a:t>œM</a:t>
            </a:r>
            <a:r>
              <a:rPr lang="fr-FR" sz="2400" dirty="0">
                <a:uFill>
                  <a:solidFill>
                    <a:srgbClr val="000000"/>
                  </a:solidFill>
                </a:uFill>
                <a:latin typeface="GeezTypeNet"/>
                <a:ea typeface="GeezTypeNet"/>
                <a:cs typeface="GeezTypeNet"/>
                <a:sym typeface="GeezTypeNet"/>
              </a:rPr>
              <a:t> …²F²FqŠ …</a:t>
            </a:r>
            <a:r>
              <a:rPr lang="fr-FR" sz="2400" dirty="0" err="1">
                <a:uFill>
                  <a:solidFill>
                    <a:srgbClr val="000000"/>
                  </a:solidFill>
                </a:uFill>
                <a:latin typeface="GeezTypeNet"/>
                <a:ea typeface="GeezTypeNet"/>
                <a:cs typeface="GeezTypeNet"/>
                <a:sym typeface="GeezTypeNet"/>
              </a:rPr>
              <a:t>npo</a:t>
            </a:r>
            <a:r>
              <a:rPr lang="fr-FR" sz="2400" dirty="0">
                <a:uFill>
                  <a:solidFill>
                    <a:srgbClr val="000000"/>
                  </a:solidFill>
                </a:uFill>
                <a:latin typeface="GeezTypeNet"/>
                <a:ea typeface="GeezTypeNet"/>
                <a:cs typeface="GeezTypeNet"/>
                <a:sym typeface="GeezTypeNet"/>
              </a:rPr>
              <a:t>§} …«po§} …</a:t>
            </a:r>
            <a:r>
              <a:rPr lang="fr-FR" sz="2400" dirty="0" err="1">
                <a:uFill>
                  <a:solidFill>
                    <a:srgbClr val="000000"/>
                  </a:solidFill>
                </a:uFill>
                <a:latin typeface="GeezTypeNet"/>
                <a:ea typeface="GeezTypeNet"/>
                <a:cs typeface="GeezTypeNet"/>
                <a:sym typeface="GeezTypeNet"/>
              </a:rPr>
              <a:t>ygo</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xo</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Ãö</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ð</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Š</a:t>
            </a:r>
            <a:r>
              <a:rPr lang="fr-FR" sz="2400" dirty="0">
                <a:uFill>
                  <a:solidFill>
                    <a:srgbClr val="000000"/>
                  </a:solidFill>
                </a:uFill>
                <a:latin typeface="GeezTypeNet"/>
                <a:ea typeface="GeezTypeNet"/>
                <a:cs typeface="GeezTypeNet"/>
                <a:sym typeface="GeezTypeNet"/>
              </a:rPr>
              <a:t> HFÈM} </a:t>
            </a:r>
            <a:r>
              <a:rPr lang="fr-FR" sz="2400" dirty="0" err="1">
                <a:uFill>
                  <a:solidFill>
                    <a:srgbClr val="000000"/>
                  </a:solidFill>
                </a:uFill>
                <a:latin typeface="GeezTypeNet"/>
                <a:ea typeface="GeezTypeNet"/>
                <a:cs typeface="GeezTypeNet"/>
                <a:sym typeface="GeezTypeNet"/>
              </a:rPr>
              <a:t>oLI</a:t>
            </a:r>
            <a:r>
              <a:rPr lang="fr-FR" sz="2400" dirty="0">
                <a:uFill>
                  <a:solidFill>
                    <a:srgbClr val="000000"/>
                  </a:solidFill>
                </a:uFill>
                <a:latin typeface="GeezTypeNet"/>
                <a:ea typeface="GeezTypeNet"/>
                <a:cs typeface="GeezTypeNet"/>
                <a:sym typeface="GeezTypeNet"/>
              </a:rPr>
              <a:t>
Ã~M}; ‰</a:t>
            </a:r>
            <a:r>
              <a:rPr lang="fr-FR" sz="2400" dirty="0" err="1">
                <a:uFill>
                  <a:solidFill>
                    <a:srgbClr val="000000"/>
                  </a:solidFill>
                </a:uFill>
                <a:latin typeface="GeezTypeNet"/>
                <a:ea typeface="GeezTypeNet"/>
                <a:cs typeface="GeezTypeNet"/>
                <a:sym typeface="GeezTypeNet"/>
              </a:rPr>
              <a:t>M„ê</a:t>
            </a:r>
            <a:r>
              <a:rPr lang="fr-FR" sz="2400" dirty="0">
                <a:uFill>
                  <a:solidFill>
                    <a:srgbClr val="000000"/>
                  </a:solidFill>
                </a:uFill>
                <a:latin typeface="GeezTypeNet"/>
                <a:ea typeface="GeezTypeNet"/>
                <a:cs typeface="GeezTypeNet"/>
                <a:sym typeface="GeezTypeNet"/>
              </a:rPr>
              <a:t> ‰… </a:t>
            </a:r>
            <a:r>
              <a:rPr lang="fr-FR" sz="2400" dirty="0" err="1">
                <a:uFill>
                  <a:solidFill>
                    <a:srgbClr val="000000"/>
                  </a:solidFill>
                </a:uFill>
                <a:latin typeface="GeezTypeNet"/>
                <a:ea typeface="GeezTypeNet"/>
                <a:cs typeface="GeezTypeNet"/>
                <a:sym typeface="GeezTypeNet"/>
              </a:rPr>
              <a:t>x·ï</a:t>
            </a:r>
            <a:r>
              <a:rPr lang="fr-FR" sz="2400" dirty="0">
                <a:uFill>
                  <a:solidFill>
                    <a:srgbClr val="000000"/>
                  </a:solidFill>
                </a:uFill>
                <a:latin typeface="GeezTypeNet"/>
                <a:ea typeface="GeezTypeNet"/>
                <a:cs typeface="GeezTypeNet"/>
                <a:sym typeface="GeezTypeNet"/>
              </a:rPr>
              <a:t>…o</a:t>
            </a:r>
            <a:r>
              <a:rPr lang="fr-FR" sz="2400" dirty="0" smtClean="0">
                <a:uFill>
                  <a:solidFill>
                    <a:srgbClr val="000000"/>
                  </a:solidFill>
                </a:uFill>
                <a:latin typeface="GeezTypeNet"/>
                <a:ea typeface="GeezTypeNet"/>
                <a:cs typeface="GeezTypeNet"/>
                <a:sym typeface="GeezTypeNet"/>
              </a:rPr>
              <a:t>} </a:t>
            </a:r>
            <a:r>
              <a:rPr lang="fr-FR" sz="2400" dirty="0" err="1" smtClean="0">
                <a:uFill>
                  <a:solidFill>
                    <a:srgbClr val="000000"/>
                  </a:solidFill>
                </a:uFill>
                <a:latin typeface="GeezTypeNet"/>
                <a:ea typeface="GeezTypeNet"/>
                <a:cs typeface="GeezTypeNet"/>
                <a:sym typeface="GeezTypeNet"/>
              </a:rPr>
              <a:t>k©D</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Œ</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ê</a:t>
            </a:r>
            <a:r>
              <a:rPr lang="fr-FR" sz="2400" dirty="0">
                <a:uFill>
                  <a:solidFill>
                    <a:srgbClr val="000000"/>
                  </a:solidFill>
                </a:uFill>
                <a:latin typeface="GeezTypeNet"/>
                <a:ea typeface="GeezTypeNet"/>
                <a:cs typeface="GeezTypeNet"/>
                <a:sym typeface="GeezTypeNet"/>
              </a:rPr>
              <a:t> }…§ }</a:t>
            </a:r>
            <a:r>
              <a:rPr lang="fr-FR" sz="2400" dirty="0" err="1" smtClean="0">
                <a:uFill>
                  <a:solidFill>
                    <a:srgbClr val="000000"/>
                  </a:solidFill>
                </a:uFill>
                <a:latin typeface="GeezTypeNet"/>
                <a:ea typeface="GeezTypeNet"/>
                <a:cs typeface="GeezTypeNet"/>
                <a:sym typeface="GeezTypeNet"/>
              </a:rPr>
              <a:t>qGêq</a:t>
            </a:r>
            <a:r>
              <a:rPr lang="fr-FR" sz="2400" dirty="0" smtClean="0">
                <a:uFill>
                  <a:solidFill>
                    <a:srgbClr val="000000"/>
                  </a:solidFill>
                </a:uFill>
                <a:latin typeface="GeezTypeNet"/>
                <a:ea typeface="GeezTypeNet"/>
                <a:cs typeface="GeezTypeNet"/>
                <a:sym typeface="GeezTypeNet"/>
              </a:rPr>
              <a:t> </a:t>
            </a:r>
            <a:r>
              <a:rPr lang="fr-FR" sz="2400" dirty="0" err="1" smtClean="0">
                <a:uFill>
                  <a:solidFill>
                    <a:srgbClr val="000000"/>
                  </a:solidFill>
                </a:uFill>
                <a:latin typeface="GeezTypeNet"/>
                <a:ea typeface="GeezTypeNet"/>
                <a:cs typeface="GeezTypeNet"/>
                <a:sym typeface="GeezTypeNet"/>
              </a:rPr>
              <a:t>lX¥Š</a:t>
            </a:r>
            <a:r>
              <a:rPr lang="fr-FR" sz="2400" dirty="0">
                <a:uFill>
                  <a:solidFill>
                    <a:srgbClr val="000000"/>
                  </a:solidFill>
                </a:uFill>
                <a:latin typeface="GeezTypeNet"/>
                <a:ea typeface="GeezTypeNet"/>
                <a:cs typeface="GeezTypeNet"/>
                <a:sym typeface="GeezTypeNet"/>
              </a:rPr>
              <a:t> </a:t>
            </a:r>
            <a:r>
              <a:rPr lang="fr-FR" sz="2400" dirty="0" err="1">
                <a:uFill>
                  <a:solidFill>
                    <a:srgbClr val="000000"/>
                  </a:solidFill>
                </a:uFill>
                <a:latin typeface="GeezTypeNet"/>
                <a:ea typeface="GeezTypeNet"/>
                <a:cs typeface="GeezTypeNet"/>
                <a:sym typeface="GeezTypeNet"/>
              </a:rPr>
              <a:t>ÏqH</a:t>
            </a:r>
            <a:r>
              <a:rPr lang="fr-FR" sz="2400" dirty="0">
                <a:uFill>
                  <a:solidFill>
                    <a:srgbClr val="000000"/>
                  </a:solidFill>
                </a:uFill>
                <a:latin typeface="GeezTypeNet"/>
                <a:ea typeface="GeezTypeNet"/>
                <a:cs typeface="GeezTypeNet"/>
                <a:sym typeface="GeezTypeNet"/>
              </a:rPr>
              <a:t>{</a:t>
            </a:r>
            <a:r>
              <a:rPr lang="fr-FR" sz="2400" dirty="0" err="1">
                <a:uFill>
                  <a:solidFill>
                    <a:srgbClr val="000000"/>
                  </a:solidFill>
                </a:uFill>
                <a:latin typeface="GeezTypeNet"/>
                <a:ea typeface="GeezTypeNet"/>
                <a:cs typeface="GeezTypeNet"/>
                <a:sym typeface="GeezTypeNet"/>
              </a:rPr>
              <a:t>ð</a:t>
            </a:r>
            <a:r>
              <a:rPr lang="fr-FR" sz="24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306143" cy="7355860"/>
          </a:xfrm>
          <a:prstGeom prst="rect">
            <a:avLst/>
          </a:prstGeom>
        </p:spPr>
        <p:txBody>
          <a:bodyPr wrap="square">
            <a:spAutoFit/>
          </a:bodyPr>
          <a:lstStyle/>
          <a:p>
            <a:pPr marL="40639" marR="40639">
              <a:lnSpc>
                <a:spcPct val="150000"/>
              </a:lnSpc>
              <a:spcBef>
                <a:spcPts val="600"/>
              </a:spcBef>
              <a:defRPr sz="1800">
                <a:uFillTx/>
              </a:defRPr>
            </a:pPr>
            <a:r>
              <a:rPr lang="en-US" sz="2700" dirty="0">
                <a:uFill>
                  <a:solidFill>
                    <a:srgbClr val="000000"/>
                  </a:solidFill>
                </a:uFill>
              </a:rPr>
              <a:t>and out of the mouth of me also Thy sinful and guilty servant…..whether they have wrought wittingly or unwittingly.
     Keep them, Lord, and defend them, they servants, my fathers, brothers and sisters.
     And absolve them and set them free </a:t>
            </a:r>
          </a:p>
        </p:txBody>
      </p:sp>
      <p:sp>
        <p:nvSpPr>
          <p:cNvPr id="2" name="Rectangle 1"/>
          <p:cNvSpPr/>
          <p:nvPr/>
        </p:nvSpPr>
        <p:spPr>
          <a:xfrm>
            <a:off x="24713" y="-62079"/>
            <a:ext cx="4177636" cy="7278916"/>
          </a:xfrm>
          <a:prstGeom prst="rect">
            <a:avLst/>
          </a:prstGeom>
        </p:spPr>
        <p:txBody>
          <a:bodyPr wrap="square">
            <a:spAutoFit/>
          </a:bodyPr>
          <a:lstStyle/>
          <a:p>
            <a:pPr marL="40639" marR="40639">
              <a:lnSpc>
                <a:spcPct val="150000"/>
              </a:lnSpc>
              <a:spcBef>
                <a:spcPts val="600"/>
              </a:spcBef>
              <a:defRPr sz="1800">
                <a:uFillTx/>
              </a:defRPr>
            </a:pPr>
            <a:r>
              <a:rPr lang="is-IS" sz="2700" dirty="0">
                <a:uFill>
                  <a:solidFill>
                    <a:srgbClr val="000000"/>
                  </a:solidFill>
                </a:uFill>
                <a:latin typeface="GeezTypeNet"/>
                <a:ea typeface="GeezTypeNet"/>
                <a:cs typeface="GeezTypeNet"/>
                <a:sym typeface="GeezTypeNet"/>
              </a:rPr>
              <a:t>‘k…Ê sï…¢{ð …{ ²mkX‰ †²Dí x¹† ‘…l[ï †KAð k…†MY …‘é k„ï¥†
MY ²mkT; †cnKé †´sï‡ ‘oLy•Æ~Ké D†Dê …´mkXoñ‰ …k‘é¢ ‘…x‘é¢ ‘…xq¢ ‘–ªï DqIq| sï…¢{ð …{ ²mkX‰ x¹† ‘…l[ï ÏqH{ð; </a:t>
            </a:r>
          </a:p>
        </p:txBody>
      </p:sp>
    </p:spTree>
    <p:extLst>
      <p:ext uri="{BB962C8B-B14F-4D97-AF65-F5344CB8AC3E}">
        <p14:creationId xmlns:p14="http://schemas.microsoft.com/office/powerpoint/2010/main" val="535452861"/>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357894"/>
          </a:xfrm>
          <a:prstGeom prst="rect">
            <a:avLst/>
          </a:prstGeom>
        </p:spPr>
        <p:txBody>
          <a:bodyPr wrap="square">
            <a:spAutoFit/>
          </a:bodyPr>
          <a:lstStyle/>
          <a:p>
            <a:pPr marL="40639" marR="40639">
              <a:lnSpc>
                <a:spcPct val="130000"/>
              </a:lnSpc>
              <a:spcBef>
                <a:spcPts val="600"/>
              </a:spcBef>
              <a:defRPr sz="1800">
                <a:uFillTx/>
              </a:defRPr>
            </a:pPr>
            <a:r>
              <a:rPr lang="pt-BR" sz="2350" dirty="0" err="1">
                <a:uFill>
                  <a:solidFill>
                    <a:srgbClr val="000000"/>
                  </a:solidFill>
                </a:uFill>
                <a:latin typeface="GeezTypeNet"/>
                <a:ea typeface="GeezTypeNet"/>
                <a:cs typeface="GeezTypeNet"/>
                <a:sym typeface="GeezTypeNet"/>
              </a:rPr>
              <a:t>mk</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Ï</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QDê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eªê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mk</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F©ö</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K</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eªê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oÊqGê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Ä</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Æê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ê</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ê</a:t>
            </a:r>
            <a:r>
              <a:rPr lang="pt-BR" sz="2350" dirty="0">
                <a:uFill>
                  <a:solidFill>
                    <a:srgbClr val="000000"/>
                  </a:solidFill>
                </a:uFill>
                <a:latin typeface="GeezTypeNet"/>
                <a:ea typeface="GeezTypeNet"/>
                <a:cs typeface="GeezTypeNet"/>
                <a:sym typeface="GeezTypeNet"/>
              </a:rPr>
              <a:t>;
x¹†} </a:t>
            </a:r>
            <a:r>
              <a:rPr lang="pt-BR" sz="2350" dirty="0" err="1">
                <a:uFill>
                  <a:solidFill>
                    <a:srgbClr val="000000"/>
                  </a:solidFill>
                </a:uFill>
                <a:latin typeface="GeezTypeNet"/>
                <a:ea typeface="GeezTypeNet"/>
                <a:cs typeface="GeezTypeNet"/>
                <a:sym typeface="GeezTypeNet"/>
              </a:rPr>
              <a:t>k©D</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mk›Œ</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mk</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mkdhF</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lX¥Š</a:t>
            </a:r>
            <a:r>
              <a:rPr lang="pt-BR" sz="2350" dirty="0">
                <a:uFill>
                  <a:solidFill>
                    <a:srgbClr val="000000"/>
                  </a:solidFill>
                </a:uFill>
                <a:latin typeface="GeezTypeNet"/>
                <a:ea typeface="GeezTypeNet"/>
                <a:cs typeface="GeezTypeNet"/>
                <a:sym typeface="GeezTypeNet"/>
              </a:rPr>
              <a:t>‘é} ›</a:t>
            </a:r>
            <a:r>
              <a:rPr lang="pt-BR" sz="2350" dirty="0" err="1">
                <a:uFill>
                  <a:solidFill>
                    <a:srgbClr val="000000"/>
                  </a:solidFill>
                </a:uFill>
                <a:latin typeface="GeezTypeNet"/>
                <a:ea typeface="GeezTypeNet"/>
                <a:cs typeface="GeezTypeNet"/>
                <a:sym typeface="GeezTypeNet"/>
              </a:rPr>
              <a:t>oÊqGê</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ê</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ê</a:t>
            </a:r>
            <a:r>
              <a:rPr lang="pt-BR" sz="2350" dirty="0">
                <a:uFill>
                  <a:solidFill>
                    <a:srgbClr val="000000"/>
                  </a:solidFill>
                </a:uFill>
                <a:latin typeface="GeezTypeNet"/>
                <a:ea typeface="GeezTypeNet"/>
                <a:cs typeface="GeezTypeNet"/>
                <a:sym typeface="GeezTypeNet"/>
              </a:rPr>
              <a:t> ‡ KHU </a:t>
            </a:r>
            <a:r>
              <a:rPr lang="pt-BR" sz="2350" dirty="0" err="1">
                <a:uFill>
                  <a:solidFill>
                    <a:srgbClr val="000000"/>
                  </a:solidFill>
                </a:uFill>
                <a:latin typeface="GeezTypeNet"/>
                <a:ea typeface="GeezTypeNet"/>
                <a:cs typeface="GeezTypeNet"/>
                <a:sym typeface="GeezTypeNet"/>
              </a:rPr>
              <a:t>mk</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F</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mksêy</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MISq</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KÏcU</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mk</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Œ</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Š</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sï</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mkGíX</a:t>
            </a:r>
            <a:r>
              <a:rPr lang="pt-BR" sz="2350" dirty="0">
                <a:uFill>
                  <a:solidFill>
                    <a:srgbClr val="000000"/>
                  </a:solidFill>
                </a:uFill>
                <a:latin typeface="GeezTypeNet"/>
                <a:ea typeface="GeezTypeNet"/>
                <a:cs typeface="GeezTypeNet"/>
                <a:sym typeface="GeezTypeNet"/>
              </a:rPr>
              <a:t> …ME‹|: |§ –DM </a:t>
            </a:r>
            <a:r>
              <a:rPr lang="pt-BR" sz="2350" dirty="0" err="1">
                <a:uFill>
                  <a:solidFill>
                    <a:srgbClr val="000000"/>
                  </a:solidFill>
                </a:uFill>
                <a:latin typeface="GeezTypeNet"/>
                <a:ea typeface="GeezTypeNet"/>
                <a:cs typeface="GeezTypeNet"/>
                <a:sym typeface="GeezTypeNet"/>
              </a:rPr>
              <a:t>x·ï</a:t>
            </a:r>
            <a:r>
              <a:rPr lang="pt-BR" sz="2350" dirty="0">
                <a:uFill>
                  <a:solidFill>
                    <a:srgbClr val="000000"/>
                  </a:solidFill>
                </a:uFill>
                <a:latin typeface="GeezTypeNet"/>
                <a:ea typeface="GeezTypeNet"/>
                <a:cs typeface="GeezTypeNet"/>
                <a:sym typeface="GeezTypeNet"/>
              </a:rPr>
              <a:t>…</a:t>
            </a:r>
            <a:r>
              <a:rPr lang="pt-BR" sz="2350" dirty="0" err="1">
                <a:uFill>
                  <a:solidFill>
                    <a:srgbClr val="000000"/>
                  </a:solidFill>
                </a:uFill>
                <a:latin typeface="GeezTypeNet"/>
                <a:ea typeface="GeezTypeNet"/>
                <a:cs typeface="GeezTypeNet"/>
                <a:sym typeface="GeezTypeNet"/>
              </a:rPr>
              <a:t>q</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oXIi</a:t>
            </a:r>
            <a:r>
              <a:rPr lang="pt-BR" sz="2350" dirty="0">
                <a:uFill>
                  <a:solidFill>
                    <a:srgbClr val="000000"/>
                  </a:solidFill>
                </a:uFill>
                <a:latin typeface="GeezTypeNet"/>
                <a:ea typeface="GeezTypeNet"/>
                <a:cs typeface="GeezTypeNet"/>
                <a:sym typeface="GeezTypeNet"/>
              </a:rPr>
              <a:t> |§ [</a:t>
            </a:r>
            <a:r>
              <a:rPr lang="pt-BR" sz="2350" dirty="0" err="1">
                <a:uFill>
                  <a:solidFill>
                    <a:srgbClr val="000000"/>
                  </a:solidFill>
                </a:uFill>
                <a:latin typeface="GeezTypeNet"/>
                <a:ea typeface="GeezTypeNet"/>
                <a:cs typeface="GeezTypeNet"/>
                <a:sym typeface="GeezTypeNet"/>
              </a:rPr>
              <a:t>mk„êq</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q</a:t>
            </a:r>
            <a:r>
              <a:rPr lang="pt-BR" sz="2350" dirty="0">
                <a:uFill>
                  <a:solidFill>
                    <a:srgbClr val="000000"/>
                  </a:solidFill>
                </a:uFill>
                <a:latin typeface="GeezTypeNet"/>
                <a:ea typeface="GeezTypeNet"/>
                <a:cs typeface="GeezTypeNet"/>
                <a:sym typeface="GeezTypeNet"/>
              </a:rPr>
              <a:t>} </a:t>
            </a:r>
            <a:r>
              <a:rPr lang="pt-BR" sz="2350" dirty="0" err="1">
                <a:uFill>
                  <a:solidFill>
                    <a:srgbClr val="000000"/>
                  </a:solidFill>
                </a:uFill>
                <a:latin typeface="GeezTypeNet"/>
                <a:ea typeface="GeezTypeNet"/>
                <a:cs typeface="GeezTypeNet"/>
                <a:sym typeface="GeezTypeNet"/>
              </a:rPr>
              <a:t>lYqŠ</a:t>
            </a:r>
            <a:r>
              <a:rPr lang="pt-BR" sz="2350" dirty="0">
                <a:uFill>
                  <a:solidFill>
                    <a:srgbClr val="000000"/>
                  </a:solidFill>
                </a:uFill>
                <a:latin typeface="GeezTypeNet"/>
                <a:ea typeface="GeezTypeNet"/>
                <a:cs typeface="GeezTypeNet"/>
                <a:sym typeface="GeezTypeNet"/>
              </a:rPr>
              <a:t> }]H‡M </a:t>
            </a:r>
            <a:r>
              <a:rPr lang="pt-BR" sz="2350" dirty="0" err="1">
                <a:uFill>
                  <a:solidFill>
                    <a:srgbClr val="000000"/>
                  </a:solidFill>
                </a:uFill>
                <a:latin typeface="GeezTypeNet"/>
                <a:ea typeface="GeezTypeNet"/>
                <a:cs typeface="GeezTypeNet"/>
                <a:sym typeface="GeezTypeNet"/>
              </a:rPr>
              <a:t>ochkF</a:t>
            </a:r>
            <a:r>
              <a:rPr lang="pt-BR" sz="235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306143" cy="6627968"/>
          </a:xfrm>
          <a:prstGeom prst="rect">
            <a:avLst/>
          </a:prstGeom>
        </p:spPr>
        <p:txBody>
          <a:bodyPr wrap="square">
            <a:spAutoFit/>
          </a:bodyPr>
          <a:lstStyle/>
          <a:p>
            <a:pPr marL="40639" marR="40639">
              <a:lnSpc>
                <a:spcPct val="130000"/>
              </a:lnSpc>
              <a:spcBef>
                <a:spcPts val="600"/>
              </a:spcBef>
              <a:defRPr sz="1800">
                <a:uFillTx/>
              </a:defRPr>
            </a:pPr>
            <a:r>
              <a:rPr lang="en-US" sz="2900" dirty="0">
                <a:uFill>
                  <a:solidFill>
                    <a:srgbClr val="000000"/>
                  </a:solidFill>
                </a:uFill>
              </a:rPr>
              <a:t>free out of the mouth of the holy Trinity, the Father and the Son and the Holy Spirit, and out of the mouth of me Thy sinful and unrighteous servant.
 O powerful, merciful and lover of man, Lord our God, that </a:t>
            </a:r>
            <a:r>
              <a:rPr lang="en-US" sz="2900" dirty="0" err="1">
                <a:uFill>
                  <a:solidFill>
                    <a:srgbClr val="000000"/>
                  </a:solidFill>
                </a:uFill>
              </a:rPr>
              <a:t>takest</a:t>
            </a:r>
            <a:r>
              <a:rPr lang="en-US" sz="2900" dirty="0">
                <a:uFill>
                  <a:solidFill>
                    <a:srgbClr val="000000"/>
                  </a:solidFill>
                </a:uFill>
              </a:rPr>
              <a:t> away the sin of the world, </a:t>
            </a:r>
          </a:p>
        </p:txBody>
      </p:sp>
      <p:sp>
        <p:nvSpPr>
          <p:cNvPr id="2" name="Rectangle 1"/>
          <p:cNvSpPr/>
          <p:nvPr/>
        </p:nvSpPr>
        <p:spPr>
          <a:xfrm>
            <a:off x="24713" y="-62079"/>
            <a:ext cx="4177636" cy="6651052"/>
          </a:xfrm>
          <a:prstGeom prst="rect">
            <a:avLst/>
          </a:prstGeom>
        </p:spPr>
        <p:txBody>
          <a:bodyPr wrap="square">
            <a:spAutoFit/>
          </a:bodyPr>
          <a:lstStyle/>
          <a:p>
            <a:pPr marL="40639" marR="40639">
              <a:lnSpc>
                <a:spcPct val="130000"/>
              </a:lnSpc>
              <a:spcBef>
                <a:spcPts val="600"/>
              </a:spcBef>
              <a:defRPr sz="1800">
                <a:uFillTx/>
              </a:defRPr>
            </a:pP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ê</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ê</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ÏoëH</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êš</a:t>
            </a:r>
            <a:r>
              <a:rPr lang="mr-IN" sz="2700" dirty="0">
                <a:uFill>
                  <a:solidFill>
                    <a:srgbClr val="000000"/>
                  </a:solidFill>
                </a:uFill>
                <a:latin typeface="GeezTypeNet"/>
                <a:ea typeface="GeezTypeNet"/>
                <a:cs typeface="GeezTypeNet"/>
                <a:sym typeface="GeezTypeNet"/>
              </a:rPr>
              <a:t>{ †M…</a:t>
            </a:r>
            <a:r>
              <a:rPr lang="mr-IN" sz="2700" dirty="0" err="1">
                <a:uFill>
                  <a:solidFill>
                    <a:srgbClr val="000000"/>
                  </a:solidFill>
                </a:uFill>
                <a:latin typeface="GeezTypeNet"/>
                <a:ea typeface="GeezTypeNet"/>
                <a:cs typeface="GeezTypeNet"/>
                <a:sym typeface="GeezTypeNet"/>
              </a:rPr>
              <a:t>Ê</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QDê</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eªê</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mk</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F©ö</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K</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Ê</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eªê</a:t>
            </a:r>
            <a:r>
              <a:rPr lang="mr-IN" sz="2700" dirty="0">
                <a:uFill>
                  <a:solidFill>
                    <a:srgbClr val="000000"/>
                  </a:solidFill>
                </a:uFill>
                <a:latin typeface="GeezTypeNet"/>
                <a:ea typeface="GeezTypeNet"/>
                <a:cs typeface="GeezTypeNet"/>
                <a:sym typeface="GeezTypeNet"/>
              </a:rPr>
              <a:t>]; ‘†M…</a:t>
            </a:r>
            <a:r>
              <a:rPr lang="mr-IN" sz="2700" dirty="0" err="1">
                <a:uFill>
                  <a:solidFill>
                    <a:srgbClr val="000000"/>
                  </a:solidFill>
                </a:uFill>
                <a:latin typeface="GeezTypeNet"/>
                <a:ea typeface="GeezTypeNet"/>
                <a:cs typeface="GeezTypeNet"/>
                <a:sym typeface="GeezTypeNet"/>
              </a:rPr>
              <a:t>Ê</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sï</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ð</a:t>
            </a:r>
            <a:r>
              <a:rPr lang="mr-IN" sz="2700" dirty="0">
                <a:uFill>
                  <a:solidFill>
                    <a:srgbClr val="000000"/>
                  </a:solidFill>
                </a:uFill>
                <a:latin typeface="GeezTypeNet"/>
                <a:ea typeface="GeezTypeNet"/>
                <a:cs typeface="GeezTypeNet"/>
                <a:sym typeface="GeezTypeNet"/>
              </a:rPr>
              <a:t> …{ ²mkX‰ x¹† ‘…</a:t>
            </a:r>
            <a:r>
              <a:rPr lang="mr-IN" sz="2700" dirty="0" err="1">
                <a:uFill>
                  <a:solidFill>
                    <a:srgbClr val="000000"/>
                  </a:solidFill>
                </a:uFill>
                <a:latin typeface="GeezTypeNet"/>
                <a:ea typeface="GeezTypeNet"/>
                <a:cs typeface="GeezTypeNet"/>
                <a:sym typeface="GeezTypeNet"/>
              </a:rPr>
              <a:t>l</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ï</a:t>
            </a:r>
            <a:r>
              <a:rPr lang="mr-IN" sz="2700" dirty="0">
                <a:uFill>
                  <a:solidFill>
                    <a:srgbClr val="000000"/>
                  </a:solidFill>
                </a:uFill>
                <a:latin typeface="GeezTypeNet"/>
                <a:ea typeface="GeezTypeNet"/>
                <a:cs typeface="GeezTypeNet"/>
                <a:sym typeface="GeezTypeNet"/>
              </a:rPr>
              <a:t>;
‡ KHU ‘</a:t>
            </a:r>
            <a:r>
              <a:rPr lang="mr-IN" sz="2700" dirty="0" err="1">
                <a:uFill>
                  <a:solidFill>
                    <a:srgbClr val="000000"/>
                  </a:solidFill>
                </a:uFill>
                <a:latin typeface="GeezTypeNet"/>
                <a:ea typeface="GeezTypeNet"/>
                <a:cs typeface="GeezTypeNet"/>
                <a:sym typeface="GeezTypeNet"/>
              </a:rPr>
              <a:t>K</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oPBF</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KÏcW</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mk</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sï</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mkGíX</a:t>
            </a:r>
            <a:r>
              <a:rPr lang="mr-IN" sz="2700" dirty="0">
                <a:uFill>
                  <a:solidFill>
                    <a:srgbClr val="000000"/>
                  </a:solidFill>
                </a:uFill>
                <a:latin typeface="GeezTypeNet"/>
                <a:ea typeface="GeezTypeNet"/>
                <a:cs typeface="GeezTypeNet"/>
                <a:sym typeface="GeezTypeNet"/>
              </a:rPr>
              <a:t> …ME‹{ </a:t>
            </a:r>
            <a:r>
              <a:rPr lang="mr-IN" sz="2700" dirty="0" err="1">
                <a:uFill>
                  <a:solidFill>
                    <a:srgbClr val="000000"/>
                  </a:solidFill>
                </a:uFill>
                <a:latin typeface="GeezTypeNet"/>
                <a:ea typeface="GeezTypeNet"/>
                <a:cs typeface="GeezTypeNet"/>
                <a:sym typeface="GeezTypeNet"/>
              </a:rPr>
              <a:t>sp•qq</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x·ï</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o</a:t>
            </a:r>
            <a:r>
              <a:rPr lang="mr-IN" sz="2700" dirty="0">
                <a:uFill>
                  <a:solidFill>
                    <a:srgbClr val="000000"/>
                  </a:solidFill>
                </a:uFill>
                <a:latin typeface="GeezTypeNet"/>
                <a:ea typeface="GeezTypeNet"/>
                <a:cs typeface="GeezTypeNet"/>
                <a:sym typeface="GeezTypeNet"/>
              </a:rPr>
              <a:t> –DM: </a:t>
            </a:r>
            <a:r>
              <a:rPr lang="mr-IN" sz="2700" dirty="0" err="1">
                <a:uFill>
                  <a:solidFill>
                    <a:srgbClr val="000000"/>
                  </a:solidFill>
                </a:uFill>
                <a:latin typeface="GeezTypeNet"/>
                <a:ea typeface="GeezTypeNet"/>
                <a:cs typeface="GeezTypeNet"/>
                <a:sym typeface="GeezTypeNet"/>
              </a:rPr>
              <a:t>o</a:t>
            </a:r>
            <a:r>
              <a:rPr lang="mr-IN" sz="2700" dirty="0">
                <a:uFill>
                  <a:solidFill>
                    <a:srgbClr val="000000"/>
                  </a:solidFill>
                </a:uFill>
                <a:latin typeface="GeezTypeNet"/>
                <a:ea typeface="GeezTypeNet"/>
                <a:cs typeface="GeezTypeNet"/>
                <a:sym typeface="GeezTypeNet"/>
              </a:rPr>
              <a:t>‘‰</a:t>
            </a:r>
            <a:r>
              <a:rPr lang="mr-IN" sz="2700" dirty="0" err="1">
                <a:uFill>
                  <a:solidFill>
                    <a:srgbClr val="000000"/>
                  </a:solidFill>
                </a:uFill>
                <a:latin typeface="GeezTypeNet"/>
                <a:ea typeface="GeezTypeNet"/>
                <a:cs typeface="GeezTypeNet"/>
                <a:sym typeface="GeezTypeNet"/>
              </a:rPr>
              <a:t>Ï</a:t>
            </a:r>
            <a:r>
              <a:rPr lang="mr-IN" sz="2700" dirty="0">
                <a:uFill>
                  <a:solidFill>
                    <a:srgbClr val="000000"/>
                  </a:solidFill>
                </a:uFill>
                <a:latin typeface="GeezTypeNet"/>
                <a:ea typeface="GeezTypeNet"/>
                <a:cs typeface="GeezTypeNet"/>
                <a:sym typeface="GeezTypeNet"/>
              </a:rPr>
              <a:t> }]</a:t>
            </a:r>
            <a:r>
              <a:rPr lang="mr-IN" sz="2700" dirty="0" err="1">
                <a:uFill>
                  <a:solidFill>
                    <a:srgbClr val="000000"/>
                  </a:solidFill>
                </a:uFill>
                <a:latin typeface="GeezTypeNet"/>
                <a:ea typeface="GeezTypeNet"/>
                <a:cs typeface="GeezTypeNet"/>
                <a:sym typeface="GeezTypeNet"/>
              </a:rPr>
              <a:t>HJKé</a:t>
            </a:r>
            <a:r>
              <a:rPr lang="mr-IN" sz="2700" dirty="0">
                <a:uFill>
                  <a:solidFill>
                    <a:srgbClr val="000000"/>
                  </a:solidFill>
                </a:uFill>
                <a:latin typeface="GeezTypeNet"/>
                <a:ea typeface="GeezTypeNet"/>
                <a:cs typeface="GeezTypeNet"/>
                <a:sym typeface="GeezTypeNet"/>
              </a:rPr>
              <a:t> D…´</a:t>
            </a:r>
            <a:r>
              <a:rPr lang="mr-IN" sz="2700" dirty="0" err="1">
                <a:uFill>
                  <a:solidFill>
                    <a:srgbClr val="000000"/>
                  </a:solidFill>
                </a:uFill>
                <a:latin typeface="GeezTypeNet"/>
                <a:ea typeface="GeezTypeNet"/>
                <a:cs typeface="GeezTypeNet"/>
                <a:sym typeface="GeezTypeNet"/>
              </a:rPr>
              <a:t>mkXoñ</a:t>
            </a:r>
            <a:r>
              <a:rPr lang="mr-IN" sz="2700" dirty="0">
                <a:uFill>
                  <a:solidFill>
                    <a:srgbClr val="000000"/>
                  </a:solidFill>
                </a:uFill>
                <a:latin typeface="GeezTypeNet"/>
                <a:ea typeface="GeezTypeNet"/>
                <a:cs typeface="GeezTypeNet"/>
                <a:sym typeface="GeezTypeNet"/>
              </a:rPr>
              <a:t>‰ ‘D…†</a:t>
            </a:r>
            <a:r>
              <a:rPr lang="mr-IN" sz="2700" dirty="0" err="1">
                <a:uFill>
                  <a:solidFill>
                    <a:srgbClr val="000000"/>
                  </a:solidFill>
                </a:uFill>
                <a:latin typeface="GeezTypeNet"/>
                <a:ea typeface="GeezTypeNet"/>
                <a:cs typeface="GeezTypeNet"/>
                <a:sym typeface="GeezTypeNet"/>
              </a:rPr>
              <a:t>Loñ</a:t>
            </a:r>
            <a:r>
              <a:rPr lang="mr-IN" sz="27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924955557"/>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684907"/>
          </a:xfrm>
          <a:prstGeom prst="rect">
            <a:avLst/>
          </a:prstGeom>
        </p:spPr>
        <p:txBody>
          <a:bodyPr wrap="square">
            <a:spAutoFit/>
          </a:bodyPr>
          <a:lstStyle/>
          <a:p>
            <a:pPr marL="40639" marR="40639">
              <a:lnSpc>
                <a:spcPct val="140000"/>
              </a:lnSpc>
              <a:spcBef>
                <a:spcPts val="600"/>
              </a:spcBef>
              <a:defRPr sz="1800">
                <a:uFillTx/>
              </a:defRPr>
            </a:pP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sF</a:t>
            </a:r>
            <a:r>
              <a:rPr lang="mr-IN" sz="2550" dirty="0">
                <a:uFill>
                  <a:solidFill>
                    <a:srgbClr val="000000"/>
                  </a:solidFill>
                </a:uFill>
                <a:latin typeface="GeezTypeNet"/>
                <a:ea typeface="GeezTypeNet"/>
                <a:cs typeface="GeezTypeNet"/>
                <a:sym typeface="GeezTypeNet"/>
              </a:rPr>
              <a:t>–DM </a:t>
            </a:r>
            <a:r>
              <a:rPr lang="mr-IN" sz="2550" dirty="0" err="1">
                <a:uFill>
                  <a:solidFill>
                    <a:srgbClr val="000000"/>
                  </a:solidFill>
                </a:uFill>
                <a:latin typeface="GeezTypeNet"/>
                <a:ea typeface="GeezTypeNet"/>
                <a:cs typeface="GeezTypeNet"/>
                <a:sym typeface="GeezTypeNet"/>
              </a:rPr>
              <a:t>mkXA</a:t>
            </a:r>
            <a:r>
              <a:rPr lang="mr-IN" sz="2550" dirty="0">
                <a:uFill>
                  <a:solidFill>
                    <a:srgbClr val="000000"/>
                  </a:solidFill>
                </a:uFill>
                <a:latin typeface="GeezTypeNet"/>
                <a:ea typeface="GeezTypeNet"/>
                <a:cs typeface="GeezTypeNet"/>
                <a:sym typeface="GeezTypeNet"/>
              </a:rPr>
              <a:t>}</a:t>
            </a:r>
            <a:r>
              <a:rPr lang="mr-IN" sz="2550" dirty="0" err="1">
                <a:uFill>
                  <a:solidFill>
                    <a:srgbClr val="000000"/>
                  </a:solidFill>
                </a:uFill>
                <a:latin typeface="GeezTypeNet"/>
                <a:ea typeface="GeezTypeNet"/>
                <a:cs typeface="GeezTypeNet"/>
                <a:sym typeface="GeezTypeNet"/>
              </a:rPr>
              <a:t>Š‘é</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mkXAD÷M</a:t>
            </a:r>
            <a:r>
              <a:rPr lang="mr-IN" sz="2550" dirty="0">
                <a:uFill>
                  <a:solidFill>
                    <a:srgbClr val="000000"/>
                  </a:solidFill>
                </a:uFill>
                <a:latin typeface="GeezTypeNet"/>
                <a:ea typeface="GeezTypeNet"/>
                <a:cs typeface="GeezTypeNet"/>
                <a:sym typeface="GeezTypeNet"/>
              </a:rPr>
              <a:t>; ‡ ²÷§</a:t>
            </a:r>
            <a:r>
              <a:rPr lang="mr-IN" sz="2550" dirty="0" err="1">
                <a:uFill>
                  <a:solidFill>
                    <a:srgbClr val="000000"/>
                  </a:solidFill>
                </a:uFill>
                <a:latin typeface="GeezTypeNet"/>
                <a:ea typeface="GeezTypeNet"/>
                <a:cs typeface="GeezTypeNet"/>
                <a:sym typeface="GeezTypeNet"/>
              </a:rPr>
              <a:t>p</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èDê</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x·ï</a:t>
            </a:r>
            <a:r>
              <a:rPr lang="mr-IN" sz="2550" dirty="0">
                <a:uFill>
                  <a:solidFill>
                    <a:srgbClr val="000000"/>
                  </a:solidFill>
                </a:uFill>
                <a:latin typeface="GeezTypeNet"/>
                <a:ea typeface="GeezTypeNet"/>
                <a:cs typeface="GeezTypeNet"/>
                <a:sym typeface="GeezTypeNet"/>
              </a:rPr>
              <a:t>…</a:t>
            </a:r>
            <a:r>
              <a:rPr lang="mr-IN" sz="2550" dirty="0" err="1">
                <a:uFill>
                  <a:solidFill>
                    <a:srgbClr val="000000"/>
                  </a:solidFill>
                </a:uFill>
                <a:latin typeface="GeezTypeNet"/>
                <a:ea typeface="GeezTypeNet"/>
                <a:cs typeface="GeezTypeNet"/>
                <a:sym typeface="GeezTypeNet"/>
              </a:rPr>
              <a:t>rM‘é</a:t>
            </a:r>
            <a:r>
              <a:rPr lang="mr-IN" sz="2550" dirty="0">
                <a:uFill>
                  <a:solidFill>
                    <a:srgbClr val="000000"/>
                  </a:solidFill>
                </a:uFill>
                <a:latin typeface="GeezTypeNet"/>
                <a:ea typeface="GeezTypeNet"/>
                <a:cs typeface="GeezTypeNet"/>
                <a:sym typeface="GeezTypeNet"/>
              </a:rPr>
              <a:t>} y©²D÷M; }]</a:t>
            </a:r>
            <a:r>
              <a:rPr lang="mr-IN" sz="2550" dirty="0" err="1">
                <a:uFill>
                  <a:solidFill>
                    <a:srgbClr val="000000"/>
                  </a:solidFill>
                </a:uFill>
                <a:latin typeface="GeezTypeNet"/>
                <a:ea typeface="GeezTypeNet"/>
                <a:cs typeface="GeezTypeNet"/>
                <a:sym typeface="GeezTypeNet"/>
              </a:rPr>
              <a:t>Š</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DgB</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KÏcU</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mk</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ïŠ</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N</a:t>
            </a:r>
            <a:r>
              <a:rPr lang="mr-IN" sz="2550" dirty="0">
                <a:uFill>
                  <a:solidFill>
                    <a:srgbClr val="000000"/>
                  </a:solidFill>
                </a:uFill>
                <a:latin typeface="GeezTypeNet"/>
                <a:ea typeface="GeezTypeNet"/>
                <a:cs typeface="GeezTypeNet"/>
                <a:sym typeface="GeezTypeNet"/>
              </a:rPr>
              <a:t>: ‡ †´</a:t>
            </a:r>
            <a:r>
              <a:rPr lang="mr-IN" sz="2550" dirty="0" err="1" smtClean="0">
                <a:uFill>
                  <a:solidFill>
                    <a:srgbClr val="000000"/>
                  </a:solidFill>
                </a:uFill>
                <a:latin typeface="GeezTypeNet"/>
                <a:ea typeface="GeezTypeNet"/>
                <a:cs typeface="GeezTypeNet"/>
                <a:sym typeface="GeezTypeNet"/>
              </a:rPr>
              <a:t>sï</a:t>
            </a:r>
            <a:r>
              <a:rPr lang="mr-IN" sz="2550" dirty="0" smtClean="0">
                <a:uFill>
                  <a:solidFill>
                    <a:srgbClr val="000000"/>
                  </a:solidFill>
                </a:uFill>
                <a:latin typeface="GeezTypeNet"/>
                <a:ea typeface="GeezTypeNet"/>
                <a:cs typeface="GeezTypeNet"/>
                <a:sym typeface="GeezTypeNet"/>
              </a:rPr>
              <a:t>…</a:t>
            </a:r>
            <a:r>
              <a:rPr lang="mr-IN" sz="2550" dirty="0" err="1" smtClean="0">
                <a:uFill>
                  <a:solidFill>
                    <a:srgbClr val="000000"/>
                  </a:solidFill>
                </a:uFill>
                <a:latin typeface="GeezTypeNet"/>
                <a:ea typeface="GeezTypeNet"/>
                <a:cs typeface="GeezTypeNet"/>
                <a:sym typeface="GeezTypeNet"/>
              </a:rPr>
              <a:t>mkGíX</a:t>
            </a:r>
            <a:r>
              <a:rPr lang="en-US" sz="2550" dirty="0" smtClean="0">
                <a:uFill>
                  <a:solidFill>
                    <a:srgbClr val="000000"/>
                  </a:solidFill>
                </a:uFill>
                <a:latin typeface="GeezTypeNet"/>
                <a:ea typeface="GeezTypeNet"/>
                <a:cs typeface="GeezTypeNet"/>
                <a:sym typeface="GeezTypeNet"/>
              </a:rPr>
              <a:t> </a:t>
            </a:r>
            <a:r>
              <a:rPr lang="mr-IN" sz="2550" dirty="0" smtClean="0">
                <a:uFill>
                  <a:solidFill>
                    <a:srgbClr val="000000"/>
                  </a:solidFill>
                </a:uFill>
                <a:latin typeface="GeezTypeNet"/>
                <a:ea typeface="GeezTypeNet"/>
                <a:cs typeface="GeezTypeNet"/>
                <a:sym typeface="GeezTypeNet"/>
              </a:rPr>
              <a:t>…ME</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k</a:t>
            </a:r>
            <a:r>
              <a:rPr lang="mr-IN" sz="2550" dirty="0">
                <a:uFill>
                  <a:solidFill>
                    <a:srgbClr val="000000"/>
                  </a:solidFill>
                </a:uFill>
                <a:latin typeface="GeezTypeNet"/>
                <a:ea typeface="GeezTypeNet"/>
                <a:cs typeface="GeezTypeNet"/>
                <a:sym typeface="GeezTypeNet"/>
              </a:rPr>
              <a:t>–</a:t>
            </a:r>
            <a:r>
              <a:rPr lang="mr-IN" sz="2550" dirty="0" err="1">
                <a:uFill>
                  <a:solidFill>
                    <a:srgbClr val="000000"/>
                  </a:solidFill>
                </a:uFill>
                <a:latin typeface="GeezTypeNet"/>
                <a:ea typeface="GeezTypeNet"/>
                <a:cs typeface="GeezTypeNet"/>
                <a:sym typeface="GeezTypeNet"/>
              </a:rPr>
              <a:t>F</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mksêy</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MISq</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K</a:t>
            </a:r>
            <a:r>
              <a:rPr lang="mr-IN" sz="2550" dirty="0">
                <a:uFill>
                  <a:solidFill>
                    <a:srgbClr val="000000"/>
                  </a:solidFill>
                </a:uFill>
                <a:latin typeface="GeezTypeNet"/>
                <a:ea typeface="GeezTypeNet"/>
                <a:cs typeface="GeezTypeNet"/>
                <a:sym typeface="GeezTypeNet"/>
              </a:rPr>
              <a:t>–</a:t>
            </a:r>
            <a:r>
              <a:rPr lang="mr-IN" sz="2550" dirty="0" err="1">
                <a:uFill>
                  <a:solidFill>
                    <a:srgbClr val="000000"/>
                  </a:solidFill>
                </a:uFill>
                <a:latin typeface="GeezTypeNet"/>
                <a:ea typeface="GeezTypeNet"/>
                <a:cs typeface="GeezTypeNet"/>
                <a:sym typeface="GeezTypeNet"/>
              </a:rPr>
              <a:t>qŠ</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SHch</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MISqŠ</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k›w</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Ä©öi</a:t>
            </a:r>
            <a:r>
              <a:rPr lang="mr-IN" sz="2550" dirty="0">
                <a:uFill>
                  <a:solidFill>
                    <a:srgbClr val="000000"/>
                  </a:solidFill>
                </a:uFill>
                <a:latin typeface="GeezTypeNet"/>
                <a:ea typeface="GeezTypeNet"/>
                <a:cs typeface="GeezTypeNet"/>
                <a:sym typeface="GeezTypeNet"/>
              </a:rPr>
              <a:t> }–§ }</a:t>
            </a:r>
            <a:r>
              <a:rPr lang="mr-IN" sz="2550" dirty="0" err="1">
                <a:uFill>
                  <a:solidFill>
                    <a:srgbClr val="000000"/>
                  </a:solidFill>
                </a:uFill>
                <a:latin typeface="GeezTypeNet"/>
                <a:ea typeface="GeezTypeNet"/>
                <a:cs typeface="GeezTypeNet"/>
                <a:sym typeface="GeezTypeNet"/>
              </a:rPr>
              <a:t>lX¥Š</a:t>
            </a:r>
            <a:r>
              <a:rPr lang="mr-IN" sz="2550" dirty="0">
                <a:uFill>
                  <a:solidFill>
                    <a:srgbClr val="000000"/>
                  </a:solidFill>
                </a:uFill>
                <a:latin typeface="GeezTypeNet"/>
                <a:ea typeface="GeezTypeNet"/>
                <a:cs typeface="GeezTypeNet"/>
                <a:sym typeface="GeezTypeNet"/>
              </a:rPr>
              <a:t>: </a:t>
            </a:r>
            <a:r>
              <a:rPr lang="mr-IN" sz="2550" dirty="0" err="1">
                <a:uFill>
                  <a:solidFill>
                    <a:srgbClr val="000000"/>
                  </a:solidFill>
                </a:uFill>
                <a:latin typeface="GeezTypeNet"/>
                <a:ea typeface="GeezTypeNet"/>
                <a:cs typeface="GeezTypeNet"/>
                <a:sym typeface="GeezTypeNet"/>
              </a:rPr>
              <a:t>x·ï</a:t>
            </a:r>
            <a:r>
              <a:rPr lang="mr-IN" sz="2550" dirty="0">
                <a:uFill>
                  <a:solidFill>
                    <a:srgbClr val="000000"/>
                  </a:solidFill>
                </a:uFill>
                <a:latin typeface="GeezTypeNet"/>
                <a:ea typeface="GeezTypeNet"/>
                <a:cs typeface="GeezTypeNet"/>
                <a:sym typeface="GeezTypeNet"/>
              </a:rPr>
              <a:t>…</a:t>
            </a:r>
            <a:r>
              <a:rPr lang="mr-IN" sz="2550" dirty="0" err="1">
                <a:uFill>
                  <a:solidFill>
                    <a:srgbClr val="000000"/>
                  </a:solidFill>
                </a:uFill>
                <a:latin typeface="GeezTypeNet"/>
                <a:ea typeface="GeezTypeNet"/>
                <a:cs typeface="GeezTypeNet"/>
                <a:sym typeface="GeezTypeNet"/>
              </a:rPr>
              <a:t>o</a:t>
            </a:r>
            <a:r>
              <a:rPr lang="mr-IN" sz="2550" dirty="0">
                <a:uFill>
                  <a:solidFill>
                    <a:srgbClr val="000000"/>
                  </a:solidFill>
                </a:uFill>
                <a:latin typeface="GeezTypeNet"/>
                <a:ea typeface="GeezTypeNet"/>
                <a:cs typeface="GeezTypeNet"/>
                <a:sym typeface="GeezTypeNet"/>
              </a:rPr>
              <a:t>§ QS¢D§; </a:t>
            </a:r>
          </a:p>
        </p:txBody>
      </p:sp>
      <p:sp>
        <p:nvSpPr>
          <p:cNvPr id="20" name="Rectangle 19"/>
          <p:cNvSpPr/>
          <p:nvPr/>
        </p:nvSpPr>
        <p:spPr>
          <a:xfrm>
            <a:off x="7986410" y="-125376"/>
            <a:ext cx="4306143" cy="6567952"/>
          </a:xfrm>
          <a:prstGeom prst="rect">
            <a:avLst/>
          </a:prstGeom>
        </p:spPr>
        <p:txBody>
          <a:bodyPr wrap="square">
            <a:spAutoFit/>
          </a:bodyPr>
          <a:lstStyle/>
          <a:p>
            <a:pPr marL="40639" marR="40639">
              <a:lnSpc>
                <a:spcPct val="140000"/>
              </a:lnSpc>
              <a:spcBef>
                <a:spcPts val="600"/>
              </a:spcBef>
              <a:defRPr sz="1800">
                <a:uFillTx/>
              </a:defRPr>
            </a:pPr>
            <a:r>
              <a:rPr lang="en-US" sz="2700" dirty="0">
                <a:uFill>
                  <a:solidFill>
                    <a:srgbClr val="000000"/>
                  </a:solidFill>
                </a:uFill>
              </a:rPr>
              <a:t>accept the penitence of Thy servants and Thy handmaids, and shine upon them with the light of everlasting life, and forgive them, Lord, all their sins; for thou art good and the Lover of man.
</a:t>
            </a:r>
            <a:r>
              <a:rPr lang="en-US" sz="2700" dirty="0" smtClean="0">
                <a:uFill>
                  <a:solidFill>
                    <a:srgbClr val="000000"/>
                  </a:solidFill>
                </a:uFill>
              </a:rPr>
              <a:t>   O </a:t>
            </a:r>
            <a:r>
              <a:rPr lang="en-US" sz="2700" dirty="0">
                <a:uFill>
                  <a:solidFill>
                    <a:srgbClr val="000000"/>
                  </a:solidFill>
                </a:uFill>
              </a:rPr>
              <a:t>Lord our God, merciful, slow to anger, plenteous in mercy and righteous, forgive me my sins; </a:t>
            </a:r>
          </a:p>
        </p:txBody>
      </p:sp>
      <p:sp>
        <p:nvSpPr>
          <p:cNvPr id="2" name="Rectangle 1"/>
          <p:cNvSpPr/>
          <p:nvPr/>
        </p:nvSpPr>
        <p:spPr>
          <a:xfrm>
            <a:off x="24713" y="-62079"/>
            <a:ext cx="4177636" cy="6881884"/>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latin typeface="GeezTypeNet"/>
                <a:ea typeface="GeezTypeNet"/>
                <a:cs typeface="GeezTypeNet"/>
                <a:sym typeface="GeezTypeNet"/>
              </a:rPr>
              <a:t>‘…</a:t>
            </a:r>
            <a:r>
              <a:rPr lang="en-US" sz="2800" dirty="0" err="1">
                <a:uFill>
                  <a:solidFill>
                    <a:srgbClr val="000000"/>
                  </a:solidFill>
                </a:uFill>
                <a:latin typeface="GeezTypeNet"/>
                <a:ea typeface="GeezTypeNet"/>
                <a:cs typeface="GeezTypeNet"/>
                <a:sym typeface="GeezTypeNet"/>
              </a:rPr>
              <a:t>QXe</a:t>
            </a:r>
            <a:r>
              <a:rPr lang="en-US" sz="2800" dirty="0">
                <a:uFill>
                  <a:solidFill>
                    <a:srgbClr val="000000"/>
                  </a:solidFill>
                </a:uFill>
                <a:latin typeface="GeezTypeNet"/>
                <a:ea typeface="GeezTypeNet"/>
                <a:cs typeface="GeezTypeNet"/>
                <a:sym typeface="GeezTypeNet"/>
              </a:rPr>
              <a:t> E—</a:t>
            </a:r>
            <a:r>
              <a:rPr lang="en-US" sz="2800" dirty="0" err="1">
                <a:uFill>
                  <a:solidFill>
                    <a:srgbClr val="000000"/>
                  </a:solidFill>
                </a:uFill>
                <a:latin typeface="GeezTypeNet"/>
                <a:ea typeface="GeezTypeNet"/>
                <a:cs typeface="GeezTypeNet"/>
                <a:sym typeface="GeezTypeNet"/>
              </a:rPr>
              <a:t>DíCKé</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mkXA</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I§‘q</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sD</a:t>
            </a:r>
            <a:r>
              <a:rPr lang="en-US" sz="2800" dirty="0">
                <a:uFill>
                  <a:solidFill>
                    <a:srgbClr val="000000"/>
                  </a:solidFill>
                </a:uFill>
                <a:latin typeface="GeezTypeNet"/>
                <a:ea typeface="GeezTypeNet"/>
                <a:cs typeface="GeezTypeNet"/>
                <a:sym typeface="GeezTypeNet"/>
              </a:rPr>
              <a:t>–DM
‘QS§ </a:t>
            </a:r>
            <a:r>
              <a:rPr lang="en-US" sz="2800" dirty="0" err="1">
                <a:uFill>
                  <a:solidFill>
                    <a:srgbClr val="000000"/>
                  </a:solidFill>
                </a:uFill>
                <a:latin typeface="GeezTypeNet"/>
                <a:ea typeface="GeezTypeNet"/>
                <a:cs typeface="GeezTypeNet"/>
                <a:sym typeface="GeezTypeNet"/>
              </a:rPr>
              <a:t>D÷Ké</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sï</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èD</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x·ï</a:t>
            </a:r>
            <a:r>
              <a:rPr lang="en-US" sz="2800" dirty="0">
                <a:uFill>
                  <a:solidFill>
                    <a:srgbClr val="000000"/>
                  </a:solidFill>
                </a:uFill>
                <a:latin typeface="GeezTypeNet"/>
                <a:ea typeface="GeezTypeNet"/>
                <a:cs typeface="GeezTypeNet"/>
                <a:sym typeface="GeezTypeNet"/>
              </a:rPr>
              <a:t>…</a:t>
            </a:r>
            <a:r>
              <a:rPr lang="en-US" sz="2800" dirty="0" err="1">
                <a:uFill>
                  <a:solidFill>
                    <a:srgbClr val="000000"/>
                  </a:solidFill>
                </a:uFill>
                <a:latin typeface="GeezTypeNet"/>
                <a:ea typeface="GeezTypeNet"/>
                <a:cs typeface="GeezTypeNet"/>
                <a:sym typeface="GeezTypeNet"/>
              </a:rPr>
              <a:t>rKé</a:t>
            </a:r>
            <a:r>
              <a:rPr lang="en-US" sz="2800" dirty="0">
                <a:uFill>
                  <a:solidFill>
                    <a:srgbClr val="000000"/>
                  </a:solidFill>
                </a:uFill>
                <a:latin typeface="GeezTypeNet"/>
                <a:ea typeface="GeezTypeNet"/>
                <a:cs typeface="GeezTypeNet"/>
                <a:sym typeface="GeezTypeNet"/>
              </a:rPr>
              <a:t> †]K </a:t>
            </a:r>
            <a:r>
              <a:rPr lang="en-US" sz="2800" dirty="0" err="1">
                <a:uFill>
                  <a:solidFill>
                    <a:srgbClr val="000000"/>
                  </a:solidFill>
                </a:uFill>
                <a:latin typeface="GeezTypeNet"/>
                <a:ea typeface="GeezTypeNet"/>
                <a:cs typeface="GeezTypeNet"/>
                <a:sym typeface="GeezTypeNet"/>
              </a:rPr>
              <a:t>wóX</a:t>
            </a:r>
            <a:r>
              <a:rPr lang="en-US" sz="2800" dirty="0">
                <a:uFill>
                  <a:solidFill>
                    <a:srgbClr val="000000"/>
                  </a:solidFill>
                </a:uFill>
                <a:latin typeface="GeezTypeNet"/>
                <a:ea typeface="GeezTypeNet"/>
                <a:cs typeface="GeezTypeNet"/>
                <a:sym typeface="GeezTypeNet"/>
              </a:rPr>
              <a:t> …}o ‘</a:t>
            </a:r>
            <a:r>
              <a:rPr lang="en-US" sz="2800" dirty="0" err="1">
                <a:uFill>
                  <a:solidFill>
                    <a:srgbClr val="000000"/>
                  </a:solidFill>
                </a:uFill>
                <a:latin typeface="GeezTypeNet"/>
                <a:ea typeface="GeezTypeNet"/>
                <a:cs typeface="GeezTypeNet"/>
                <a:sym typeface="GeezTypeNet"/>
              </a:rPr>
              <a:t>KÏcW</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mk</a:t>
            </a:r>
            <a:r>
              <a:rPr lang="en-US" sz="2800" dirty="0">
                <a:uFill>
                  <a:solidFill>
                    <a:srgbClr val="000000"/>
                  </a:solidFill>
                </a:uFill>
                <a:latin typeface="GeezTypeNet"/>
                <a:ea typeface="GeezTypeNet"/>
                <a:cs typeface="GeezTypeNet"/>
                <a:sym typeface="GeezTypeNet"/>
              </a:rPr>
              <a:t>†;
‡ †´</a:t>
            </a:r>
            <a:r>
              <a:rPr lang="en-US" sz="2800" dirty="0" err="1">
                <a:uFill>
                  <a:solidFill>
                    <a:srgbClr val="000000"/>
                  </a:solidFill>
                </a:uFill>
                <a:latin typeface="GeezTypeNet"/>
                <a:ea typeface="GeezTypeNet"/>
                <a:cs typeface="GeezTypeNet"/>
                <a:sym typeface="GeezTypeNet"/>
              </a:rPr>
              <a:t>sï</a:t>
            </a:r>
            <a:r>
              <a:rPr lang="en-US" sz="2800" dirty="0">
                <a:uFill>
                  <a:solidFill>
                    <a:srgbClr val="000000"/>
                  </a:solidFill>
                </a:uFill>
                <a:latin typeface="GeezTypeNet"/>
                <a:ea typeface="GeezTypeNet"/>
                <a:cs typeface="GeezTypeNet"/>
                <a:sym typeface="GeezTypeNet"/>
              </a:rPr>
              <a:t>…</a:t>
            </a:r>
            <a:r>
              <a:rPr lang="en-US" sz="2800" dirty="0" err="1">
                <a:uFill>
                  <a:solidFill>
                    <a:srgbClr val="000000"/>
                  </a:solidFill>
                </a:uFill>
                <a:latin typeface="GeezTypeNet"/>
                <a:ea typeface="GeezTypeNet"/>
                <a:cs typeface="GeezTypeNet"/>
                <a:sym typeface="GeezTypeNet"/>
              </a:rPr>
              <a:t>mkGíX</a:t>
            </a:r>
            <a:r>
              <a:rPr lang="en-US" sz="2800" dirty="0">
                <a:uFill>
                  <a:solidFill>
                    <a:srgbClr val="000000"/>
                  </a:solidFill>
                </a:uFill>
                <a:latin typeface="GeezTypeNet"/>
                <a:ea typeface="GeezTypeNet"/>
                <a:cs typeface="GeezTypeNet"/>
                <a:sym typeface="GeezTypeNet"/>
              </a:rPr>
              <a:t> …ME‹{ ‘</a:t>
            </a:r>
            <a:r>
              <a:rPr lang="en-US" sz="2800" dirty="0" err="1">
                <a:uFill>
                  <a:solidFill>
                    <a:srgbClr val="000000"/>
                  </a:solidFill>
                </a:uFill>
                <a:latin typeface="GeezTypeNet"/>
                <a:ea typeface="GeezTypeNet"/>
                <a:cs typeface="GeezTypeNet"/>
                <a:sym typeface="GeezTypeNet"/>
              </a:rPr>
              <a:t>KQo</a:t>
            </a:r>
            <a:r>
              <a:rPr lang="en-US" sz="2800" dirty="0">
                <a:uFill>
                  <a:solidFill>
                    <a:srgbClr val="000000"/>
                  </a:solidFill>
                </a:uFill>
                <a:latin typeface="GeezTypeNet"/>
                <a:ea typeface="GeezTypeNet"/>
                <a:cs typeface="GeezTypeNet"/>
                <a:sym typeface="GeezTypeNet"/>
              </a:rPr>
              <a:t>\BF </a:t>
            </a:r>
            <a:r>
              <a:rPr lang="en-US" sz="2800" dirty="0" err="1">
                <a:uFill>
                  <a:solidFill>
                    <a:srgbClr val="000000"/>
                  </a:solidFill>
                </a:uFill>
                <a:latin typeface="GeezTypeNet"/>
                <a:ea typeface="GeezTypeNet"/>
                <a:cs typeface="GeezTypeNet"/>
                <a:sym typeface="GeezTypeNet"/>
              </a:rPr>
              <a:t>Xwêc</a:t>
            </a:r>
            <a:r>
              <a:rPr lang="en-US" sz="2800" dirty="0">
                <a:uFill>
                  <a:solidFill>
                    <a:srgbClr val="000000"/>
                  </a:solidFill>
                </a:uFill>
                <a:latin typeface="GeezTypeNet"/>
                <a:ea typeface="GeezTypeNet"/>
                <a:cs typeface="GeezTypeNet"/>
                <a:sym typeface="GeezTypeNet"/>
              </a:rPr>
              <a:t> K–q ‘</a:t>
            </a:r>
            <a:r>
              <a:rPr lang="en-US" sz="2800" dirty="0" err="1">
                <a:uFill>
                  <a:solidFill>
                    <a:srgbClr val="000000"/>
                  </a:solidFill>
                </a:uFill>
                <a:latin typeface="GeezTypeNet"/>
                <a:ea typeface="GeezTypeNet"/>
                <a:cs typeface="GeezTypeNet"/>
                <a:sym typeface="GeezTypeNet"/>
              </a:rPr>
              <a:t>mksêx</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MISq</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Ä©öe</a:t>
            </a:r>
            <a:r>
              <a:rPr lang="en-US" sz="2800" dirty="0">
                <a:uFill>
                  <a:solidFill>
                    <a:srgbClr val="000000"/>
                  </a:solidFill>
                </a:uFill>
                <a:latin typeface="GeezTypeNet"/>
                <a:ea typeface="GeezTypeNet"/>
                <a:cs typeface="GeezTypeNet"/>
                <a:sym typeface="GeezTypeNet"/>
              </a:rPr>
              <a:t> QS§ </a:t>
            </a:r>
            <a:r>
              <a:rPr lang="en-US" sz="2800" dirty="0" err="1">
                <a:uFill>
                  <a:solidFill>
                    <a:srgbClr val="000000"/>
                  </a:solidFill>
                </a:uFill>
                <a:latin typeface="GeezTypeNet"/>
                <a:ea typeface="GeezTypeNet"/>
                <a:cs typeface="GeezTypeNet"/>
                <a:sym typeface="GeezTypeNet"/>
              </a:rPr>
              <a:t>Dïo</a:t>
            </a:r>
            <a:r>
              <a:rPr lang="en-US" sz="2800" dirty="0">
                <a:uFill>
                  <a:solidFill>
                    <a:srgbClr val="000000"/>
                  </a:solidFill>
                </a:uFill>
                <a:latin typeface="GeezTypeNet"/>
                <a:ea typeface="GeezTypeNet"/>
                <a:cs typeface="GeezTypeNet"/>
                <a:sym typeface="GeezTypeNet"/>
              </a:rPr>
              <a:t> </a:t>
            </a:r>
            <a:r>
              <a:rPr lang="en-US" sz="2800" dirty="0" err="1">
                <a:uFill>
                  <a:solidFill>
                    <a:srgbClr val="000000"/>
                  </a:solidFill>
                </a:uFill>
                <a:latin typeface="GeezTypeNet"/>
                <a:ea typeface="GeezTypeNet"/>
                <a:cs typeface="GeezTypeNet"/>
                <a:sym typeface="GeezTypeNet"/>
              </a:rPr>
              <a:t>x·ï</a:t>
            </a:r>
            <a:r>
              <a:rPr lang="en-US" sz="2800" dirty="0">
                <a:uFill>
                  <a:solidFill>
                    <a:srgbClr val="000000"/>
                  </a:solidFill>
                </a:uFill>
                <a:latin typeface="GeezTypeNet"/>
                <a:ea typeface="GeezTypeNet"/>
                <a:cs typeface="GeezTypeNet"/>
                <a:sym typeface="GeezTypeNet"/>
              </a:rPr>
              <a:t>…q¢; </a:t>
            </a:r>
          </a:p>
        </p:txBody>
      </p:sp>
    </p:spTree>
    <p:extLst>
      <p:ext uri="{BB962C8B-B14F-4D97-AF65-F5344CB8AC3E}">
        <p14:creationId xmlns:p14="http://schemas.microsoft.com/office/powerpoint/2010/main" val="1730150153"/>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891117"/>
          </a:xfrm>
          <a:prstGeom prst="rect">
            <a:avLst/>
          </a:prstGeom>
        </p:spPr>
        <p:txBody>
          <a:bodyPr wrap="square">
            <a:spAutoFit/>
          </a:bodyPr>
          <a:lstStyle/>
          <a:p>
            <a:pPr marL="40639" marR="40639">
              <a:lnSpc>
                <a:spcPct val="140000"/>
              </a:lnSpc>
              <a:spcBef>
                <a:spcPts val="600"/>
              </a:spcBef>
              <a:defRPr sz="1800">
                <a:uFillTx/>
              </a:defRPr>
            </a:pPr>
            <a:r>
              <a:rPr lang="sk-SK" sz="2400" dirty="0">
                <a:uFill>
                  <a:solidFill>
                    <a:srgbClr val="000000"/>
                  </a:solidFill>
                </a:uFill>
                <a:latin typeface="GeezTypeNet"/>
                <a:ea typeface="GeezTypeNet"/>
                <a:cs typeface="GeezTypeNet"/>
                <a:sym typeface="GeezTypeNet"/>
              </a:rPr>
              <a:t>}‰</a:t>
            </a:r>
            <a:r>
              <a:rPr lang="sk-SK" sz="2400" dirty="0" err="1">
                <a:uFill>
                  <a:solidFill>
                    <a:srgbClr val="000000"/>
                  </a:solidFill>
                </a:uFill>
                <a:latin typeface="GeezTypeNet"/>
                <a:ea typeface="GeezTypeNet"/>
                <a:cs typeface="GeezTypeNet"/>
                <a:sym typeface="GeezTypeNet"/>
              </a:rPr>
              <a:t>èD÷M</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mk„êq</a:t>
            </a:r>
            <a:r>
              <a:rPr lang="sk-SK" sz="2400" dirty="0">
                <a:uFill>
                  <a:solidFill>
                    <a:srgbClr val="000000"/>
                  </a:solidFill>
                </a:uFill>
                <a:latin typeface="GeezTypeNet"/>
                <a:ea typeface="GeezTypeNet"/>
                <a:cs typeface="GeezTypeNet"/>
                <a:sym typeface="GeezTypeNet"/>
              </a:rPr>
              <a:t>} …}]q} </a:t>
            </a:r>
            <a:r>
              <a:rPr lang="sk-SK" sz="2400" dirty="0" err="1">
                <a:uFill>
                  <a:solidFill>
                    <a:srgbClr val="000000"/>
                  </a:solidFill>
                </a:uFill>
                <a:latin typeface="GeezTypeNet"/>
                <a:ea typeface="GeezTypeNet"/>
                <a:cs typeface="GeezTypeNet"/>
                <a:sym typeface="GeezTypeNet"/>
              </a:rPr>
              <a:t>lYqŠ‘é</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Šmk</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k©F</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Šmk</a:t>
            </a:r>
            <a:r>
              <a:rPr lang="sk-SK" sz="2400" dirty="0">
                <a:uFill>
                  <a:solidFill>
                    <a:srgbClr val="000000"/>
                  </a:solidFill>
                </a:uFill>
                <a:latin typeface="GeezTypeNet"/>
                <a:ea typeface="GeezTypeNet"/>
                <a:cs typeface="GeezTypeNet"/>
                <a:sym typeface="GeezTypeNet"/>
              </a:rPr>
              <a:t> KX²M} …©</a:t>
            </a:r>
            <a:r>
              <a:rPr lang="sk-SK" sz="2400" dirty="0" err="1">
                <a:uFill>
                  <a:solidFill>
                    <a:srgbClr val="000000"/>
                  </a:solidFill>
                </a:uFill>
                <a:latin typeface="GeezTypeNet"/>
                <a:ea typeface="GeezTypeNet"/>
                <a:cs typeface="GeezTypeNet"/>
                <a:sym typeface="GeezTypeNet"/>
              </a:rPr>
              <a:t>öy~M</a:t>
            </a:r>
            <a:r>
              <a:rPr lang="sk-SK" sz="2400" dirty="0">
                <a:uFill>
                  <a:solidFill>
                    <a:srgbClr val="000000"/>
                  </a:solidFill>
                </a:uFill>
                <a:latin typeface="GeezTypeNet"/>
                <a:ea typeface="GeezTypeNet"/>
                <a:cs typeface="GeezTypeNet"/>
                <a:sym typeface="GeezTypeNet"/>
              </a:rPr>
              <a:t>; 
‡ ²÷§p: </a:t>
            </a:r>
            <a:r>
              <a:rPr lang="sk-SK" sz="2400" dirty="0" err="1">
                <a:uFill>
                  <a:solidFill>
                    <a:srgbClr val="000000"/>
                  </a:solidFill>
                </a:uFill>
                <a:latin typeface="GeezTypeNet"/>
                <a:ea typeface="GeezTypeNet"/>
                <a:cs typeface="GeezTypeNet"/>
                <a:sym typeface="GeezTypeNet"/>
              </a:rPr>
              <a:t>mk</a:t>
            </a:r>
            <a:r>
              <a:rPr lang="sk-SK" sz="2400" dirty="0">
                <a:uFill>
                  <a:solidFill>
                    <a:srgbClr val="000000"/>
                  </a:solidFill>
                </a:uFill>
                <a:latin typeface="GeezTypeNet"/>
                <a:ea typeface="GeezTypeNet"/>
                <a:cs typeface="GeezTypeNet"/>
                <a:sym typeface="GeezTypeNet"/>
              </a:rPr>
              <a:t>†}</a:t>
            </a:r>
            <a:r>
              <a:rPr lang="sk-SK" sz="2400" dirty="0" err="1">
                <a:uFill>
                  <a:solidFill>
                    <a:srgbClr val="000000"/>
                  </a:solidFill>
                </a:uFill>
                <a:latin typeface="GeezTypeNet"/>
                <a:ea typeface="GeezTypeNet"/>
                <a:cs typeface="GeezTypeNet"/>
                <a:sym typeface="GeezTypeNet"/>
              </a:rPr>
              <a:t>šSn</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mk</a:t>
            </a:r>
            <a:r>
              <a:rPr lang="sk-SK" sz="2400" dirty="0">
                <a:uFill>
                  <a:solidFill>
                    <a:srgbClr val="000000"/>
                  </a:solidFill>
                </a:uFill>
                <a:latin typeface="GeezTypeNet"/>
                <a:ea typeface="GeezTypeNet"/>
                <a:cs typeface="GeezTypeNet"/>
                <a:sym typeface="GeezTypeNet"/>
              </a:rPr>
              <a:t>†}H]n} ‰</a:t>
            </a:r>
            <a:r>
              <a:rPr lang="sk-SK" sz="2400" dirty="0" err="1">
                <a:uFill>
                  <a:solidFill>
                    <a:srgbClr val="000000"/>
                  </a:solidFill>
                </a:uFill>
                <a:latin typeface="GeezTypeNet"/>
                <a:ea typeface="GeezTypeNet"/>
                <a:cs typeface="GeezTypeNet"/>
                <a:sym typeface="GeezTypeNet"/>
              </a:rPr>
              <a:t>èDê</a:t>
            </a:r>
            <a:r>
              <a:rPr lang="sk-SK" sz="2400" dirty="0">
                <a:uFill>
                  <a:solidFill>
                    <a:srgbClr val="000000"/>
                  </a:solidFill>
                </a:uFill>
                <a:latin typeface="GeezTypeNet"/>
                <a:ea typeface="GeezTypeNet"/>
                <a:cs typeface="GeezTypeNet"/>
                <a:sym typeface="GeezTypeNet"/>
              </a:rPr>
              <a:t> {…Š †}o </a:t>
            </a:r>
            <a:r>
              <a:rPr lang="sk-SK" sz="2400" dirty="0" err="1">
                <a:uFill>
                  <a:solidFill>
                    <a:srgbClr val="000000"/>
                  </a:solidFill>
                </a:uFill>
                <a:latin typeface="GeezTypeNet"/>
                <a:ea typeface="GeezTypeNet"/>
                <a:cs typeface="GeezTypeNet"/>
                <a:sym typeface="GeezTypeNet"/>
              </a:rPr>
              <a:t>k©F</a:t>
            </a:r>
            <a:r>
              <a:rPr lang="sk-SK" sz="2400" dirty="0">
                <a:uFill>
                  <a:solidFill>
                    <a:srgbClr val="000000"/>
                  </a:solidFill>
                </a:uFill>
                <a:latin typeface="GeezTypeNet"/>
                <a:ea typeface="GeezTypeNet"/>
                <a:cs typeface="GeezTypeNet"/>
                <a:sym typeface="GeezTypeNet"/>
              </a:rPr>
              <a:t>|: y©²F|: QS¢F|: …|I]¢F|: §</a:t>
            </a:r>
            <a:r>
              <a:rPr lang="sk-SK" sz="2400" dirty="0" err="1">
                <a:uFill>
                  <a:solidFill>
                    <a:srgbClr val="000000"/>
                  </a:solidFill>
                </a:uFill>
                <a:latin typeface="GeezTypeNet"/>
                <a:ea typeface="GeezTypeNet"/>
                <a:cs typeface="GeezTypeNet"/>
                <a:sym typeface="GeezTypeNet"/>
              </a:rPr>
              <a:t>iS</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kDF</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sï</a:t>
            </a:r>
            <a:r>
              <a:rPr lang="sk-SK" sz="2400" dirty="0">
                <a:uFill>
                  <a:solidFill>
                    <a:srgbClr val="000000"/>
                  </a:solidFill>
                </a:uFill>
                <a:latin typeface="GeezTypeNet"/>
                <a:ea typeface="GeezTypeNet"/>
                <a:cs typeface="GeezTypeNet"/>
                <a:sym typeface="GeezTypeNet"/>
              </a:rPr>
              <a:t>…</a:t>
            </a:r>
            <a:r>
              <a:rPr lang="sk-SK" sz="2400" dirty="0" err="1">
                <a:uFill>
                  <a:solidFill>
                    <a:srgbClr val="000000"/>
                  </a:solidFill>
                </a:uFill>
                <a:latin typeface="GeezTypeNet"/>
                <a:ea typeface="GeezTypeNet"/>
                <a:cs typeface="GeezTypeNet"/>
                <a:sym typeface="GeezTypeNet"/>
              </a:rPr>
              <a:t>mkGíX</a:t>
            </a:r>
            <a:r>
              <a:rPr lang="sk-SK" sz="2400" dirty="0">
                <a:uFill>
                  <a:solidFill>
                    <a:srgbClr val="000000"/>
                  </a:solidFill>
                </a:uFill>
                <a:latin typeface="GeezTypeNet"/>
                <a:ea typeface="GeezTypeNet"/>
                <a:cs typeface="GeezTypeNet"/>
                <a:sym typeface="GeezTypeNet"/>
              </a:rPr>
              <a:t> …ME‹| }]Š </a:t>
            </a:r>
            <a:r>
              <a:rPr lang="sk-SK" sz="2400" dirty="0" err="1">
                <a:uFill>
                  <a:solidFill>
                    <a:srgbClr val="000000"/>
                  </a:solidFill>
                </a:uFill>
                <a:latin typeface="GeezTypeNet"/>
                <a:ea typeface="GeezTypeNet"/>
                <a:cs typeface="GeezTypeNet"/>
                <a:sym typeface="GeezTypeNet"/>
              </a:rPr>
              <a:t>DgB</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KÏcU</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mk</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ïŠ</a:t>
            </a:r>
            <a:r>
              <a:rPr lang="sk-SK" sz="2400" dirty="0">
                <a:uFill>
                  <a:solidFill>
                    <a:srgbClr val="000000"/>
                  </a:solidFill>
                </a:uFill>
                <a:latin typeface="GeezTypeNet"/>
                <a:ea typeface="GeezTypeNet"/>
                <a:cs typeface="GeezTypeNet"/>
                <a:sym typeface="GeezTypeNet"/>
              </a:rPr>
              <a:t> †N: ‡ ²÷§p ›</a:t>
            </a:r>
            <a:r>
              <a:rPr lang="sk-SK" sz="2400" dirty="0" err="1">
                <a:uFill>
                  <a:solidFill>
                    <a:srgbClr val="000000"/>
                  </a:solidFill>
                </a:uFill>
                <a:latin typeface="GeezTypeNet"/>
                <a:ea typeface="GeezTypeNet"/>
                <a:cs typeface="GeezTypeNet"/>
                <a:sym typeface="GeezTypeNet"/>
              </a:rPr>
              <a:t>oÊpI</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Ä</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Ä</a:t>
            </a:r>
            <a:r>
              <a:rPr lang="sk-SK" sz="2400" dirty="0">
                <a:uFill>
                  <a:solidFill>
                    <a:srgbClr val="000000"/>
                  </a:solidFill>
                </a:uFill>
                <a:latin typeface="GeezTypeNet"/>
                <a:ea typeface="GeezTypeNet"/>
                <a:cs typeface="GeezTypeNet"/>
                <a:sym typeface="GeezTypeNet"/>
              </a:rPr>
              <a:t>†|} ´</a:t>
            </a:r>
            <a:r>
              <a:rPr lang="sk-SK" sz="2400" dirty="0" err="1">
                <a:uFill>
                  <a:solidFill>
                    <a:srgbClr val="000000"/>
                  </a:solidFill>
                </a:uFill>
                <a:latin typeface="GeezTypeNet"/>
                <a:ea typeface="GeezTypeNet"/>
                <a:cs typeface="GeezTypeNet"/>
                <a:sym typeface="GeezTypeNet"/>
              </a:rPr>
              <a:t>kS</a:t>
            </a:r>
            <a:r>
              <a:rPr lang="sk-SK" sz="24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306143"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deliver all Thy servants and handmaids from all transgression on and curse.  If we have transgressed against Thee, 
Lord, whether in our word or in our deed or in our thought, release, remit, pardon and have mercy, for Thou art good and the lover of man, Lord our God, </a:t>
            </a:r>
          </a:p>
        </p:txBody>
      </p:sp>
      <p:sp>
        <p:nvSpPr>
          <p:cNvPr id="2" name="Rectangle 1"/>
          <p:cNvSpPr/>
          <p:nvPr/>
        </p:nvSpPr>
        <p:spPr>
          <a:xfrm>
            <a:off x="-22422" y="-62079"/>
            <a:ext cx="4177636" cy="7331238"/>
          </a:xfrm>
          <a:prstGeom prst="rect">
            <a:avLst/>
          </a:prstGeom>
        </p:spPr>
        <p:txBody>
          <a:bodyPr wrap="square">
            <a:spAutoFit/>
          </a:bodyPr>
          <a:lstStyle/>
          <a:p>
            <a:pPr marL="40639" marR="40639">
              <a:lnSpc>
                <a:spcPct val="140000"/>
              </a:lnSpc>
              <a:spcBef>
                <a:spcPts val="600"/>
              </a:spcBef>
              <a:defRPr sz="1800">
                <a:uFillTx/>
              </a:defRPr>
            </a:pPr>
            <a:r>
              <a:rPr lang="is-IS" sz="2700" dirty="0">
                <a:uFill>
                  <a:solidFill>
                    <a:srgbClr val="000000"/>
                  </a:solidFill>
                </a:uFill>
                <a:latin typeface="GeezTypeNet"/>
                <a:ea typeface="GeezTypeNet"/>
                <a:cs typeface="GeezTypeNet"/>
                <a:sym typeface="GeezTypeNet"/>
              </a:rPr>
              <a:t>‘D‰èD÷Ké …´mkXoñ‰ ‘…†Loñ‰ …©öy~Ké †M‰êDê …k\ ‘KX²M; D†K …k]{ D‰ †´sï‡ †KAð kdF{: ‘†KAð kM´lX{: ‘†KAð kIDï|{ y©ö´ ‘QS§ ‘…|I[ï ‘oPAF; †]K wóX …}o ‘KÏcW [mk† †´sï…mkGíX …ME‹{; </a:t>
            </a:r>
          </a:p>
        </p:txBody>
      </p:sp>
    </p:spTree>
    <p:extLst>
      <p:ext uri="{BB962C8B-B14F-4D97-AF65-F5344CB8AC3E}">
        <p14:creationId xmlns:p14="http://schemas.microsoft.com/office/powerpoint/2010/main" val="546665309"/>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330964"/>
          </a:xfrm>
          <a:prstGeom prst="rect">
            <a:avLst/>
          </a:prstGeom>
        </p:spPr>
        <p:txBody>
          <a:bodyPr wrap="square">
            <a:spAutoFit/>
          </a:bodyPr>
          <a:lstStyle/>
          <a:p>
            <a:pPr marL="40639" marR="40639">
              <a:lnSpc>
                <a:spcPct val="140000"/>
              </a:lnSpc>
              <a:spcBef>
                <a:spcPts val="600"/>
              </a:spcBef>
              <a:defRPr sz="1800">
                <a:uFillTx/>
              </a:defRPr>
            </a:pPr>
            <a:r>
              <a:rPr lang="mr-IN" sz="2600" dirty="0">
                <a:uFill>
                  <a:solidFill>
                    <a:srgbClr val="000000"/>
                  </a:solidFill>
                </a:uFill>
                <a:latin typeface="GeezTypeNet"/>
                <a:ea typeface="GeezTypeNet"/>
                <a:cs typeface="GeezTypeNet"/>
                <a:sym typeface="GeezTypeNet"/>
              </a:rPr>
              <a:t>}‰</a:t>
            </a:r>
            <a:r>
              <a:rPr lang="mr-IN" sz="2600" dirty="0" err="1">
                <a:uFill>
                  <a:solidFill>
                    <a:srgbClr val="000000"/>
                  </a:solidFill>
                </a:uFill>
                <a:latin typeface="GeezTypeNet"/>
                <a:ea typeface="GeezTypeNet"/>
                <a:cs typeface="GeezTypeNet"/>
                <a:sym typeface="GeezTypeNet"/>
              </a:rPr>
              <a:t>êDê</a:t>
            </a:r>
            <a:r>
              <a:rPr lang="mr-IN" sz="2600" dirty="0">
                <a:uFill>
                  <a:solidFill>
                    <a:srgbClr val="000000"/>
                  </a:solidFill>
                </a:uFill>
                <a:latin typeface="GeezTypeNet"/>
                <a:ea typeface="GeezTypeNet"/>
                <a:cs typeface="GeezTypeNet"/>
                <a:sym typeface="GeezTypeNet"/>
              </a:rPr>
              <a:t> I›</a:t>
            </a:r>
            <a:r>
              <a:rPr lang="mr-IN" sz="2600" dirty="0" err="1">
                <a:uFill>
                  <a:solidFill>
                    <a:srgbClr val="000000"/>
                  </a:solidFill>
                </a:uFill>
                <a:latin typeface="GeezTypeNet"/>
                <a:ea typeface="GeezTypeNet"/>
                <a:cs typeface="GeezTypeNet"/>
                <a:sym typeface="GeezTypeNet"/>
              </a:rPr>
              <a:t>mkŠ</a:t>
            </a:r>
            <a:r>
              <a:rPr lang="mr-IN" sz="2600" dirty="0">
                <a:uFill>
                  <a:solidFill>
                    <a:srgbClr val="000000"/>
                  </a:solidFill>
                </a:uFill>
                <a:latin typeface="GeezTypeNet"/>
                <a:ea typeface="GeezTypeNet"/>
                <a:cs typeface="GeezTypeNet"/>
                <a:sym typeface="GeezTypeNet"/>
              </a:rPr>
              <a:t>‘</a:t>
            </a:r>
            <a:r>
              <a:rPr lang="mr-IN" sz="2600" dirty="0" err="1">
                <a:uFill>
                  <a:solidFill>
                    <a:srgbClr val="000000"/>
                  </a:solidFill>
                </a:uFill>
                <a:latin typeface="GeezTypeNet"/>
                <a:ea typeface="GeezTypeNet"/>
                <a:cs typeface="GeezTypeNet"/>
                <a:sym typeface="GeezTypeNet"/>
              </a:rPr>
              <a:t>é</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ÏqH¨M</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x·ï</a:t>
            </a:r>
            <a:r>
              <a:rPr lang="mr-IN" sz="2600" dirty="0">
                <a:uFill>
                  <a:solidFill>
                    <a:srgbClr val="000000"/>
                  </a:solidFill>
                </a:uFill>
                <a:latin typeface="GeezTypeNet"/>
                <a:ea typeface="GeezTypeNet"/>
                <a:cs typeface="GeezTypeNet"/>
                <a:sym typeface="GeezTypeNet"/>
              </a:rPr>
              <a:t>…</a:t>
            </a:r>
            <a:r>
              <a:rPr lang="mr-IN" sz="2600" dirty="0" err="1">
                <a:uFill>
                  <a:solidFill>
                    <a:srgbClr val="000000"/>
                  </a:solidFill>
                </a:uFill>
                <a:latin typeface="GeezTypeNet"/>
                <a:ea typeface="GeezTypeNet"/>
                <a:cs typeface="GeezTypeNet"/>
                <a:sym typeface="GeezTypeNet"/>
              </a:rPr>
              <a:t>o</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Œ</a:t>
            </a:r>
            <a:r>
              <a:rPr lang="mr-IN" sz="2600" dirty="0">
                <a:uFill>
                  <a:solidFill>
                    <a:srgbClr val="000000"/>
                  </a:solidFill>
                </a:uFill>
                <a:latin typeface="GeezTypeNet"/>
                <a:ea typeface="GeezTypeNet"/>
                <a:cs typeface="GeezTypeNet"/>
                <a:sym typeface="GeezTypeNet"/>
              </a:rPr>
              <a:t>}‰</a:t>
            </a:r>
            <a:r>
              <a:rPr lang="mr-IN" sz="2600" dirty="0" err="1">
                <a:uFill>
                  <a:solidFill>
                    <a:srgbClr val="000000"/>
                  </a:solidFill>
                </a:uFill>
                <a:latin typeface="GeezTypeNet"/>
                <a:ea typeface="GeezTypeNet"/>
                <a:cs typeface="GeezTypeNet"/>
                <a:sym typeface="GeezTypeNet"/>
              </a:rPr>
              <a:t>ê</a:t>
            </a:r>
            <a:r>
              <a:rPr lang="mr-IN" sz="2600" dirty="0">
                <a:uFill>
                  <a:solidFill>
                    <a:srgbClr val="000000"/>
                  </a:solidFill>
                </a:uFill>
                <a:latin typeface="GeezTypeNet"/>
                <a:ea typeface="GeezTypeNet"/>
                <a:cs typeface="GeezTypeNet"/>
                <a:sym typeface="GeezTypeNet"/>
              </a:rPr>
              <a:t> }…§ }…²F³DïŠ‘é} </a:t>
            </a:r>
            <a:r>
              <a:rPr lang="mr-IN" sz="2600" dirty="0" err="1">
                <a:uFill>
                  <a:solidFill>
                    <a:srgbClr val="000000"/>
                  </a:solidFill>
                </a:uFill>
                <a:latin typeface="GeezTypeNet"/>
                <a:ea typeface="GeezTypeNet"/>
                <a:cs typeface="GeezTypeNet"/>
                <a:sym typeface="GeezTypeNet"/>
              </a:rPr>
              <a:t>ÏqH</a:t>
            </a:r>
            <a:r>
              <a:rPr lang="mr-IN" sz="2600" dirty="0">
                <a:uFill>
                  <a:solidFill>
                    <a:srgbClr val="000000"/>
                  </a:solidFill>
                </a:uFill>
                <a:latin typeface="GeezTypeNet"/>
                <a:ea typeface="GeezTypeNet"/>
                <a:cs typeface="GeezTypeNet"/>
                <a:sym typeface="GeezTypeNet"/>
              </a:rPr>
              <a:t>{</a:t>
            </a:r>
            <a:r>
              <a:rPr lang="mr-IN" sz="2600" dirty="0" err="1">
                <a:uFill>
                  <a:solidFill>
                    <a:srgbClr val="000000"/>
                  </a:solidFill>
                </a:uFill>
                <a:latin typeface="GeezTypeNet"/>
                <a:ea typeface="GeezTypeNet"/>
                <a:cs typeface="GeezTypeNet"/>
                <a:sym typeface="GeezTypeNet"/>
              </a:rPr>
              <a:t>ð</a:t>
            </a:r>
            <a:r>
              <a:rPr lang="mr-IN" sz="2600" dirty="0">
                <a:uFill>
                  <a:solidFill>
                    <a:srgbClr val="000000"/>
                  </a:solidFill>
                </a:uFill>
                <a:latin typeface="GeezTypeNet"/>
                <a:ea typeface="GeezTypeNet"/>
                <a:cs typeface="GeezTypeNet"/>
                <a:sym typeface="GeezTypeNet"/>
              </a:rPr>
              <a:t>;
‡ ²÷§</a:t>
            </a:r>
            <a:r>
              <a:rPr lang="mr-IN" sz="2600" dirty="0" err="1">
                <a:uFill>
                  <a:solidFill>
                    <a:srgbClr val="000000"/>
                  </a:solidFill>
                </a:uFill>
                <a:latin typeface="GeezTypeNet"/>
                <a:ea typeface="GeezTypeNet"/>
                <a:cs typeface="GeezTypeNet"/>
                <a:sym typeface="GeezTypeNet"/>
              </a:rPr>
              <a:t>p</a:t>
            </a:r>
            <a:r>
              <a:rPr lang="mr-IN" sz="2600" dirty="0">
                <a:uFill>
                  <a:solidFill>
                    <a:srgbClr val="000000"/>
                  </a:solidFill>
                </a:uFill>
                <a:latin typeface="GeezTypeNet"/>
                <a:ea typeface="GeezTypeNet"/>
                <a:cs typeface="GeezTypeNet"/>
                <a:sym typeface="GeezTypeNet"/>
              </a:rPr>
              <a:t> }X†[ </a:t>
            </a:r>
            <a:r>
              <a:rPr lang="mr-IN" sz="2600" dirty="0" err="1">
                <a:uFill>
                  <a:solidFill>
                    <a:srgbClr val="000000"/>
                  </a:solidFill>
                </a:uFill>
                <a:latin typeface="GeezTypeNet"/>
                <a:ea typeface="GeezTypeNet"/>
                <a:cs typeface="GeezTypeNet"/>
                <a:sym typeface="GeezTypeNet"/>
              </a:rPr>
              <a:t>Dïd</a:t>
            </a:r>
            <a:r>
              <a:rPr lang="mr-IN" sz="2600" dirty="0">
                <a:uFill>
                  <a:solidFill>
                    <a:srgbClr val="000000"/>
                  </a:solidFill>
                </a:uFill>
                <a:latin typeface="GeezTypeNet"/>
                <a:ea typeface="GeezTypeNet"/>
                <a:cs typeface="GeezTypeNet"/>
                <a:sym typeface="GeezTypeNet"/>
              </a:rPr>
              <a:t>{ ÄÂÄÂ\</a:t>
            </a:r>
            <a:r>
              <a:rPr lang="mr-IN" sz="2600" dirty="0" err="1">
                <a:uFill>
                  <a:solidFill>
                    <a:srgbClr val="000000"/>
                  </a:solidFill>
                </a:uFill>
                <a:latin typeface="GeezTypeNet"/>
                <a:ea typeface="GeezTypeNet"/>
                <a:cs typeface="GeezTypeNet"/>
                <a:sym typeface="GeezTypeNet"/>
              </a:rPr>
              <a:t>q</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l</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s‹Y</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mk•Æê</a:t>
            </a:r>
            <a:r>
              <a:rPr lang="mr-IN" sz="2600" dirty="0">
                <a:uFill>
                  <a:solidFill>
                    <a:srgbClr val="000000"/>
                  </a:solidFill>
                </a:uFill>
                <a:latin typeface="GeezTypeNet"/>
                <a:ea typeface="GeezTypeNet"/>
                <a:cs typeface="GeezTypeNet"/>
                <a:sym typeface="GeezTypeNet"/>
              </a:rPr>
              <a:t>— ÄÂÄÂ]|........ </a:t>
            </a:r>
            <a:r>
              <a:rPr lang="mr-IN" sz="2600" dirty="0" err="1">
                <a:uFill>
                  <a:solidFill>
                    <a:srgbClr val="000000"/>
                  </a:solidFill>
                </a:uFill>
                <a:latin typeface="GeezTypeNet"/>
                <a:ea typeface="GeezTypeNet"/>
                <a:cs typeface="GeezTypeNet"/>
                <a:sym typeface="GeezTypeNet"/>
              </a:rPr>
              <a:t>s‹Y</a:t>
            </a:r>
            <a:r>
              <a:rPr lang="mr-IN" sz="2600" dirty="0">
                <a:uFill>
                  <a:solidFill>
                    <a:srgbClr val="000000"/>
                  </a:solidFill>
                </a:uFill>
                <a:latin typeface="GeezTypeNet"/>
                <a:ea typeface="GeezTypeNet"/>
                <a:cs typeface="GeezTypeNet"/>
                <a:sym typeface="GeezTypeNet"/>
              </a:rPr>
              <a:t>; ‡ …ME‹| }</a:t>
            </a:r>
            <a:r>
              <a:rPr lang="mr-IN" sz="2600" dirty="0" err="1">
                <a:uFill>
                  <a:solidFill>
                    <a:srgbClr val="000000"/>
                  </a:solidFill>
                </a:uFill>
                <a:latin typeface="GeezTypeNet"/>
                <a:ea typeface="GeezTypeNet"/>
                <a:cs typeface="GeezTypeNet"/>
                <a:sym typeface="GeezTypeNet"/>
              </a:rPr>
              <a:t>mksêy</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Kpq</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gñy</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sK|q</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mkÃö©öe</a:t>
            </a:r>
            <a:r>
              <a:rPr lang="mr-IN" sz="2600" dirty="0">
                <a:uFill>
                  <a:solidFill>
                    <a:srgbClr val="000000"/>
                  </a:solidFill>
                </a:uFill>
                <a:latin typeface="GeezTypeNet"/>
                <a:ea typeface="GeezTypeNet"/>
                <a:cs typeface="GeezTypeNet"/>
                <a:sym typeface="GeezTypeNet"/>
              </a:rPr>
              <a:t>} </a:t>
            </a:r>
            <a:r>
              <a:rPr lang="mr-IN" sz="2600" dirty="0" err="1">
                <a:uFill>
                  <a:solidFill>
                    <a:srgbClr val="000000"/>
                  </a:solidFill>
                </a:uFill>
                <a:latin typeface="GeezTypeNet"/>
                <a:ea typeface="GeezTypeNet"/>
                <a:cs typeface="GeezTypeNet"/>
                <a:sym typeface="GeezTypeNet"/>
              </a:rPr>
              <a:t>mk</a:t>
            </a:r>
            <a:r>
              <a:rPr lang="mr-IN" sz="2600" dirty="0">
                <a:uFill>
                  <a:solidFill>
                    <a:srgbClr val="000000"/>
                  </a:solidFill>
                </a:uFill>
                <a:latin typeface="GeezTypeNet"/>
                <a:ea typeface="GeezTypeNet"/>
                <a:cs typeface="GeezTypeNet"/>
                <a:sym typeface="GeezTypeNet"/>
              </a:rPr>
              <a:t>[EM} HF‘F|; </a:t>
            </a:r>
          </a:p>
        </p:txBody>
      </p:sp>
      <p:sp>
        <p:nvSpPr>
          <p:cNvPr id="20" name="Rectangle 19"/>
          <p:cNvSpPr/>
          <p:nvPr/>
        </p:nvSpPr>
        <p:spPr>
          <a:xfrm>
            <a:off x="7986410" y="-125376"/>
            <a:ext cx="4306143" cy="6881884"/>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O Lord, absolve set  us free, and absolve all Thy people, and absolve me Thy sinful servant.
  </a:t>
            </a:r>
            <a:r>
              <a:rPr lang="en-US" sz="2800" dirty="0" smtClean="0">
                <a:uFill>
                  <a:solidFill>
                    <a:srgbClr val="000000"/>
                  </a:solidFill>
                </a:uFill>
              </a:rPr>
              <a:t>Lord</a:t>
            </a:r>
            <a:r>
              <a:rPr lang="en-US" sz="2800" dirty="0">
                <a:uFill>
                  <a:solidFill>
                    <a:srgbClr val="000000"/>
                  </a:solidFill>
                </a:uFill>
              </a:rPr>
              <a:t>, the honorable father, our Patriarch Abba… and the blessed Bishop Abba…
     Our God, keep them for us for many years and length of days in righteousness and peace. </a:t>
            </a:r>
          </a:p>
        </p:txBody>
      </p:sp>
      <p:sp>
        <p:nvSpPr>
          <p:cNvPr id="2" name="Rectangle 1"/>
          <p:cNvSpPr/>
          <p:nvPr/>
        </p:nvSpPr>
        <p:spPr>
          <a:xfrm>
            <a:off x="-22422" y="-62079"/>
            <a:ext cx="4177636" cy="6484852"/>
          </a:xfrm>
          <a:prstGeom prst="rect">
            <a:avLst/>
          </a:prstGeom>
        </p:spPr>
        <p:txBody>
          <a:bodyPr wrap="square">
            <a:spAutoFit/>
          </a:bodyPr>
          <a:lstStyle/>
          <a:p>
            <a:pPr marL="40639" marR="40639">
              <a:lnSpc>
                <a:spcPct val="140000"/>
              </a:lnSpc>
              <a:spcBef>
                <a:spcPts val="600"/>
              </a:spcBef>
              <a:defRPr sz="1800">
                <a:uFillTx/>
              </a:defRPr>
            </a:pP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sï</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S</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ÏoëH</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êš</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D‰èD÷Ké</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I›mk</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ÏqJKé</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Dïo</a:t>
            </a:r>
            <a:r>
              <a:rPr lang="pt-BR" sz="2600" dirty="0">
                <a:uFill>
                  <a:solidFill>
                    <a:srgbClr val="000000"/>
                  </a:solidFill>
                </a:uFill>
                <a:latin typeface="GeezTypeNet"/>
                <a:ea typeface="GeezTypeNet"/>
                <a:cs typeface="GeezTypeNet"/>
                <a:sym typeface="GeezTypeNet"/>
              </a:rPr>
              <a:t>{</a:t>
            </a:r>
            <a:r>
              <a:rPr lang="pt-BR" sz="2600" dirty="0" err="1">
                <a:uFill>
                  <a:solidFill>
                    <a:srgbClr val="000000"/>
                  </a:solidFill>
                </a:uFill>
                <a:latin typeface="GeezTypeNet"/>
                <a:ea typeface="GeezTypeNet"/>
                <a:cs typeface="GeezTypeNet"/>
                <a:sym typeface="GeezTypeNet"/>
              </a:rPr>
              <a:t>ð</a:t>
            </a:r>
            <a:r>
              <a:rPr lang="pt-BR" sz="2600" dirty="0">
                <a:uFill>
                  <a:solidFill>
                    <a:srgbClr val="000000"/>
                  </a:solidFill>
                </a:uFill>
                <a:latin typeface="GeezTypeNet"/>
                <a:ea typeface="GeezTypeNet"/>
                <a:cs typeface="GeezTypeNet"/>
                <a:sym typeface="GeezTypeNet"/>
              </a:rPr>
              <a:t> Dx¹† ²mkX‰ </a:t>
            </a:r>
            <a:r>
              <a:rPr lang="pt-BR" sz="2600" dirty="0" err="1">
                <a:uFill>
                  <a:solidFill>
                    <a:srgbClr val="000000"/>
                  </a:solidFill>
                </a:uFill>
                <a:latin typeface="GeezTypeNet"/>
                <a:ea typeface="GeezTypeNet"/>
                <a:cs typeface="GeezTypeNet"/>
                <a:sym typeface="GeezTypeNet"/>
              </a:rPr>
              <a:t>ÏqH</a:t>
            </a:r>
            <a:r>
              <a:rPr lang="pt-BR" sz="2600" dirty="0">
                <a:uFill>
                  <a:solidFill>
                    <a:srgbClr val="000000"/>
                  </a:solidFill>
                </a:uFill>
                <a:latin typeface="GeezTypeNet"/>
                <a:ea typeface="GeezTypeNet"/>
                <a:cs typeface="GeezTypeNet"/>
                <a:sym typeface="GeezTypeNet"/>
              </a:rPr>
              <a:t>{</a:t>
            </a:r>
            <a:r>
              <a:rPr lang="pt-BR" sz="2600" dirty="0" err="1">
                <a:uFill>
                  <a:solidFill>
                    <a:srgbClr val="000000"/>
                  </a:solidFill>
                </a:uFill>
                <a:latin typeface="GeezTypeNet"/>
                <a:ea typeface="GeezTypeNet"/>
                <a:cs typeface="GeezTypeNet"/>
                <a:sym typeface="GeezTypeNet"/>
              </a:rPr>
              <a:t>ð</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os‰Y</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sï</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D</a:t>
            </a:r>
            <a:r>
              <a:rPr lang="pt-BR" sz="2600" dirty="0">
                <a:uFill>
                  <a:solidFill>
                    <a:srgbClr val="000000"/>
                  </a:solidFill>
                </a:uFill>
                <a:latin typeface="GeezTypeNet"/>
                <a:ea typeface="GeezTypeNet"/>
                <a:cs typeface="GeezTypeNet"/>
                <a:sym typeface="GeezTypeNet"/>
              </a:rPr>
              <a:t>…</a:t>
            </a:r>
            <a:r>
              <a:rPr lang="pt-BR" sz="2600" dirty="0" err="1">
                <a:uFill>
                  <a:solidFill>
                    <a:srgbClr val="000000"/>
                  </a:solidFill>
                </a:uFill>
                <a:latin typeface="GeezTypeNet"/>
                <a:ea typeface="GeezTypeNet"/>
                <a:cs typeface="GeezTypeNet"/>
                <a:sym typeface="GeezTypeNet"/>
              </a:rPr>
              <a:t>mk</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kéX</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X</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Dï</a:t>
            </a:r>
            <a:r>
              <a:rPr lang="pt-BR" sz="2600" dirty="0">
                <a:uFill>
                  <a:solidFill>
                    <a:srgbClr val="000000"/>
                  </a:solidFill>
                </a:uFill>
                <a:latin typeface="GeezTypeNet"/>
                <a:ea typeface="GeezTypeNet"/>
                <a:cs typeface="GeezTypeNet"/>
                <a:sym typeface="GeezTypeNet"/>
              </a:rPr>
              <a:t>…{ ÄÂÄÂ\</a:t>
            </a:r>
            <a:r>
              <a:rPr lang="pt-BR" sz="2600" dirty="0" err="1">
                <a:uFill>
                  <a:solidFill>
                    <a:srgbClr val="000000"/>
                  </a:solidFill>
                </a:uFill>
                <a:latin typeface="GeezTypeNet"/>
                <a:ea typeface="GeezTypeNet"/>
                <a:cs typeface="GeezTypeNet"/>
                <a:sym typeface="GeezTypeNet"/>
              </a:rPr>
              <a:t>q</a:t>
            </a:r>
            <a:r>
              <a:rPr lang="pt-BR" sz="2600" dirty="0">
                <a:uFill>
                  <a:solidFill>
                    <a:srgbClr val="000000"/>
                  </a:solidFill>
                </a:uFill>
                <a:latin typeface="GeezTypeNet"/>
                <a:ea typeface="GeezTypeNet"/>
                <a:cs typeface="GeezTypeNet"/>
                <a:sym typeface="GeezTypeNet"/>
              </a:rPr>
              <a:t> …l .......... ‘</a:t>
            </a:r>
            <a:r>
              <a:rPr lang="pt-BR" sz="2600" dirty="0" err="1">
                <a:uFill>
                  <a:solidFill>
                    <a:srgbClr val="000000"/>
                  </a:solidFill>
                </a:uFill>
                <a:latin typeface="GeezTypeNet"/>
                <a:ea typeface="GeezTypeNet"/>
                <a:cs typeface="GeezTypeNet"/>
                <a:sym typeface="GeezTypeNet"/>
              </a:rPr>
              <a:t>mk•Æê</a:t>
            </a:r>
            <a:r>
              <a:rPr lang="pt-BR" sz="2600" dirty="0">
                <a:uFill>
                  <a:solidFill>
                    <a:srgbClr val="000000"/>
                  </a:solidFill>
                </a:uFill>
                <a:latin typeface="GeezTypeNet"/>
                <a:ea typeface="GeezTypeNet"/>
                <a:cs typeface="GeezTypeNet"/>
                <a:sym typeface="GeezTypeNet"/>
              </a:rPr>
              <a:t>— ÄÂÄÂ] …l .......
…ME‹{ •</a:t>
            </a:r>
            <a:r>
              <a:rPr lang="pt-BR" sz="2600" dirty="0" err="1">
                <a:uFill>
                  <a:solidFill>
                    <a:srgbClr val="000000"/>
                  </a:solidFill>
                </a:uFill>
                <a:latin typeface="GeezTypeNet"/>
                <a:ea typeface="GeezTypeNet"/>
                <a:cs typeface="GeezTypeNet"/>
                <a:sym typeface="GeezTypeNet"/>
              </a:rPr>
              <a:t>cñk</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cnKé</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D</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Kpo</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mksêx</a:t>
            </a:r>
            <a:r>
              <a:rPr lang="pt-BR" sz="2600" dirty="0">
                <a:uFill>
                  <a:solidFill>
                    <a:srgbClr val="000000"/>
                  </a:solidFill>
                </a:uFill>
                <a:latin typeface="GeezTypeNet"/>
                <a:ea typeface="GeezTypeNet"/>
                <a:cs typeface="GeezTypeNet"/>
                <a:sym typeface="GeezTypeNet"/>
              </a:rPr>
              <a:t> ‘Kg—</a:t>
            </a:r>
            <a:r>
              <a:rPr lang="pt-BR" sz="2600" dirty="0" err="1">
                <a:uFill>
                  <a:solidFill>
                    <a:srgbClr val="000000"/>
                  </a:solidFill>
                </a:uFill>
                <a:latin typeface="GeezTypeNet"/>
                <a:ea typeface="GeezTypeNet"/>
                <a:cs typeface="GeezTypeNet"/>
                <a:sym typeface="GeezTypeNet"/>
              </a:rPr>
              <a:t>D</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gñx</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kÃö©öe</a:t>
            </a:r>
            <a:r>
              <a:rPr lang="pt-BR" sz="2600" dirty="0">
                <a:uFill>
                  <a:solidFill>
                    <a:srgbClr val="000000"/>
                  </a:solidFill>
                </a:uFill>
                <a:latin typeface="GeezTypeNet"/>
                <a:ea typeface="GeezTypeNet"/>
                <a:cs typeface="GeezTypeNet"/>
                <a:sym typeface="GeezTypeNet"/>
              </a:rPr>
              <a:t> ‘</a:t>
            </a:r>
            <a:r>
              <a:rPr lang="pt-BR" sz="2600" dirty="0" err="1">
                <a:uFill>
                  <a:solidFill>
                    <a:srgbClr val="000000"/>
                  </a:solidFill>
                </a:uFill>
                <a:latin typeface="GeezTypeNet"/>
                <a:ea typeface="GeezTypeNet"/>
                <a:cs typeface="GeezTypeNet"/>
                <a:sym typeface="GeezTypeNet"/>
              </a:rPr>
              <a:t>k</a:t>
            </a:r>
            <a:r>
              <a:rPr lang="pt-BR" sz="2600" dirty="0">
                <a:uFill>
                  <a:solidFill>
                    <a:srgbClr val="000000"/>
                  </a:solidFill>
                </a:uFill>
                <a:latin typeface="GeezTypeNet"/>
                <a:ea typeface="GeezTypeNet"/>
                <a:cs typeface="GeezTypeNet"/>
                <a:sym typeface="GeezTypeNet"/>
              </a:rPr>
              <a:t>[EM; </a:t>
            </a:r>
          </a:p>
        </p:txBody>
      </p:sp>
    </p:spTree>
    <p:extLst>
      <p:ext uri="{BB962C8B-B14F-4D97-AF65-F5344CB8AC3E}">
        <p14:creationId xmlns:p14="http://schemas.microsoft.com/office/powerpoint/2010/main" val="1112938091"/>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632585"/>
          </a:xfrm>
          <a:prstGeom prst="rect">
            <a:avLst/>
          </a:prstGeom>
        </p:spPr>
        <p:txBody>
          <a:bodyPr wrap="square">
            <a:spAutoFit/>
          </a:bodyPr>
          <a:lstStyle/>
          <a:p>
            <a:pPr marL="40639" marR="40639">
              <a:lnSpc>
                <a:spcPct val="140000"/>
              </a:lnSpc>
              <a:spcBef>
                <a:spcPts val="600"/>
              </a:spcBef>
              <a:defRPr sz="1800">
                <a:uFillTx/>
              </a:defRPr>
            </a:pPr>
            <a:r>
              <a:rPr lang="mr-IN" sz="2500" dirty="0">
                <a:uFill>
                  <a:solidFill>
                    <a:srgbClr val="000000"/>
                  </a:solidFill>
                </a:uFill>
                <a:latin typeface="GeezTypeNet"/>
                <a:ea typeface="GeezTypeNet"/>
                <a:cs typeface="GeezTypeNet"/>
                <a:sym typeface="GeezTypeNet"/>
              </a:rPr>
              <a:t>‡ ²÷§</a:t>
            </a:r>
            <a:r>
              <a:rPr lang="mr-IN" sz="2500" dirty="0" err="1">
                <a:uFill>
                  <a:solidFill>
                    <a:srgbClr val="000000"/>
                  </a:solidFill>
                </a:uFill>
                <a:latin typeface="GeezTypeNet"/>
                <a:ea typeface="GeezTypeNet"/>
                <a:cs typeface="GeezTypeNet"/>
                <a:sym typeface="GeezTypeNet"/>
              </a:rPr>
              <a:t>p</a:t>
            </a:r>
            <a:r>
              <a:rPr lang="mr-IN" sz="2500" dirty="0">
                <a:uFill>
                  <a:solidFill>
                    <a:srgbClr val="000000"/>
                  </a:solidFill>
                </a:uFill>
                <a:latin typeface="GeezTypeNet"/>
                <a:ea typeface="GeezTypeNet"/>
                <a:cs typeface="GeezTypeNet"/>
                <a:sym typeface="GeezTypeNet"/>
              </a:rPr>
              <a:t> }A²X| „</a:t>
            </a:r>
            <a:r>
              <a:rPr lang="mr-IN" sz="2500" dirty="0" err="1">
                <a:uFill>
                  <a:solidFill>
                    <a:srgbClr val="000000"/>
                  </a:solidFill>
                </a:uFill>
                <a:latin typeface="GeezTypeNet"/>
                <a:ea typeface="GeezTypeNet"/>
                <a:cs typeface="GeezTypeNet"/>
                <a:sym typeface="GeezTypeNet"/>
              </a:rPr>
              <a:t>íXqV</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s‹V</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ÃE†p</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cF·ïÏŠ</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B©ö</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E</a:t>
            </a:r>
            <a:r>
              <a:rPr lang="mr-IN" sz="2500" dirty="0">
                <a:uFill>
                  <a:solidFill>
                    <a:srgbClr val="000000"/>
                  </a:solidFill>
                </a:uFill>
                <a:latin typeface="GeezTypeNet"/>
                <a:ea typeface="GeezTypeNet"/>
                <a:cs typeface="GeezTypeNet"/>
                <a:sym typeface="GeezTypeNet"/>
              </a:rPr>
              <a:t>;
‡ ²÷§</a:t>
            </a:r>
            <a:r>
              <a:rPr lang="mr-IN" sz="2500" dirty="0" err="1">
                <a:uFill>
                  <a:solidFill>
                    <a:srgbClr val="000000"/>
                  </a:solidFill>
                </a:uFill>
                <a:latin typeface="GeezTypeNet"/>
                <a:ea typeface="GeezTypeNet"/>
                <a:cs typeface="GeezTypeNet"/>
                <a:sym typeface="GeezTypeNet"/>
              </a:rPr>
              <a:t>p</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Dïd</a:t>
            </a:r>
            <a:r>
              <a:rPr lang="mr-IN" sz="2500" dirty="0">
                <a:uFill>
                  <a:solidFill>
                    <a:srgbClr val="000000"/>
                  </a:solidFill>
                </a:uFill>
                <a:latin typeface="GeezTypeNet"/>
                <a:ea typeface="GeezTypeNet"/>
                <a:cs typeface="GeezTypeNet"/>
                <a:sym typeface="GeezTypeNet"/>
              </a:rPr>
              <a:t>{ ÄÂÄÂ\</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íÃÂï</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fÅÂ</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c</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é</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ª</a:t>
            </a:r>
            <a:r>
              <a:rPr lang="mr-IN" sz="2500" dirty="0" err="1">
                <a:uFill>
                  <a:solidFill>
                    <a:srgbClr val="000000"/>
                  </a:solidFill>
                </a:uFill>
                <a:latin typeface="GeezTypeNet"/>
                <a:ea typeface="GeezTypeNet"/>
                <a:cs typeface="GeezTypeNet"/>
                <a:sym typeface="GeezTypeNet"/>
              </a:rPr>
              <a:t>ï¥f|q</a:t>
            </a:r>
            <a:r>
              <a:rPr lang="mr-IN" sz="2500" dirty="0">
                <a:uFill>
                  <a:solidFill>
                    <a:srgbClr val="000000"/>
                  </a:solidFill>
                </a:uFill>
                <a:latin typeface="GeezTypeNet"/>
                <a:ea typeface="GeezTypeNet"/>
                <a:cs typeface="GeezTypeNet"/>
                <a:sym typeface="GeezTypeNet"/>
              </a:rPr>
              <a:t>} …|²é}]·</a:t>
            </a:r>
            <a:r>
              <a:rPr lang="mr-IN" sz="2500" dirty="0" err="1">
                <a:uFill>
                  <a:solidFill>
                    <a:srgbClr val="000000"/>
                  </a:solidFill>
                </a:uFill>
                <a:latin typeface="GeezTypeNet"/>
                <a:ea typeface="GeezTypeNet"/>
                <a:cs typeface="GeezTypeNet"/>
                <a:sym typeface="GeezTypeNet"/>
              </a:rPr>
              <a:t>ï</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kmkoñ</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KsMV</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F</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Œ</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a:t>
            </a:r>
            <a:r>
              <a:rPr lang="mr-IN" sz="2500" dirty="0">
                <a:uFill>
                  <a:solidFill>
                    <a:srgbClr val="000000"/>
                  </a:solidFill>
                </a:uFill>
                <a:latin typeface="GeezTypeNet"/>
                <a:ea typeface="GeezTypeNet"/>
                <a:cs typeface="GeezTypeNet"/>
                <a:sym typeface="GeezTypeNet"/>
              </a:rPr>
              <a:t>ª†} ·</a:t>
            </a:r>
            <a:r>
              <a:rPr lang="mr-IN" sz="2500" dirty="0" err="1">
                <a:uFill>
                  <a:solidFill>
                    <a:srgbClr val="000000"/>
                  </a:solidFill>
                </a:uFill>
                <a:latin typeface="GeezTypeNet"/>
                <a:ea typeface="GeezTypeNet"/>
                <a:cs typeface="GeezTypeNet"/>
                <a:sym typeface="GeezTypeNet"/>
              </a:rPr>
              <a:t>gX</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s§mkD</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pLq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mk„êq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…S²‘éq} </a:t>
            </a:r>
            <a:r>
              <a:rPr lang="mr-IN" sz="2500" dirty="0" err="1">
                <a:uFill>
                  <a:solidFill>
                    <a:srgbClr val="000000"/>
                  </a:solidFill>
                </a:uFill>
                <a:latin typeface="GeezTypeNet"/>
                <a:ea typeface="GeezTypeNet"/>
                <a:cs typeface="GeezTypeNet"/>
                <a:sym typeface="GeezTypeNet"/>
              </a:rPr>
              <a:t>BÄ|q</a:t>
            </a:r>
            <a:r>
              <a:rPr lang="mr-IN" sz="25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306143" cy="7149650"/>
          </a:xfrm>
          <a:prstGeom prst="rect">
            <a:avLst/>
          </a:prstGeom>
        </p:spPr>
        <p:txBody>
          <a:bodyPr wrap="square">
            <a:spAutoFit/>
          </a:bodyPr>
          <a:lstStyle/>
          <a:p>
            <a:pPr marL="40639" marR="40639">
              <a:lnSpc>
                <a:spcPct val="140000"/>
              </a:lnSpc>
              <a:spcBef>
                <a:spcPts val="600"/>
              </a:spcBef>
              <a:defRPr sz="1800">
                <a:uFillTx/>
              </a:defRPr>
            </a:pPr>
            <a:r>
              <a:rPr lang="en-US" sz="2700" dirty="0">
                <a:uFill>
                  <a:solidFill>
                    <a:srgbClr val="000000"/>
                  </a:solidFill>
                </a:uFill>
              </a:rPr>
              <a:t>Remember, Lord, our country, Eritrea, subdue her adversaries and her enemies under her feet speedily.
     Remember, Lord the Patriarchs, archbishops, bishops, priests and deacons, </a:t>
            </a:r>
            <a:r>
              <a:rPr lang="en-US" sz="2700" dirty="0" err="1">
                <a:uFill>
                  <a:solidFill>
                    <a:srgbClr val="000000"/>
                  </a:solidFill>
                </a:uFill>
              </a:rPr>
              <a:t>anagnost</a:t>
            </a:r>
            <a:r>
              <a:rPr lang="en-US" sz="2700" dirty="0">
                <a:uFill>
                  <a:solidFill>
                    <a:srgbClr val="000000"/>
                  </a:solidFill>
                </a:uFill>
              </a:rPr>
              <a:t> and singers, virgins and monks, widows and orphans, men and women, aged and children; </a:t>
            </a:r>
          </a:p>
        </p:txBody>
      </p:sp>
      <p:sp>
        <p:nvSpPr>
          <p:cNvPr id="2" name="Rectangle 1"/>
          <p:cNvSpPr/>
          <p:nvPr/>
        </p:nvSpPr>
        <p:spPr>
          <a:xfrm>
            <a:off x="-22422" y="-62079"/>
            <a:ext cx="4177636" cy="6374053"/>
          </a:xfrm>
          <a:prstGeom prst="rect">
            <a:avLst/>
          </a:prstGeom>
        </p:spPr>
        <p:txBody>
          <a:bodyPr wrap="square">
            <a:spAutoFit/>
          </a:bodyPr>
          <a:lstStyle/>
          <a:p>
            <a:pPr marL="40639" marR="40639">
              <a:lnSpc>
                <a:spcPct val="140000"/>
              </a:lnSpc>
              <a:spcBef>
                <a:spcPts val="600"/>
              </a:spcBef>
              <a:defRPr sz="1800">
                <a:uFillTx/>
              </a:defRPr>
            </a:pPr>
            <a:r>
              <a:rPr lang="mr-IN" sz="2400" dirty="0" err="1">
                <a:uFill>
                  <a:solidFill>
                    <a:srgbClr val="000000"/>
                  </a:solidFill>
                </a:uFill>
                <a:latin typeface="GeezTypeNet"/>
                <a:ea typeface="GeezTypeNet"/>
                <a:cs typeface="GeezTypeNet"/>
                <a:sym typeface="GeezTypeNet"/>
              </a:rPr>
              <a:t>os‰V</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sï</a:t>
            </a:r>
            <a:r>
              <a:rPr lang="mr-IN" sz="2400" dirty="0">
                <a:uFill>
                  <a:solidFill>
                    <a:srgbClr val="000000"/>
                  </a:solidFill>
                </a:uFill>
                <a:latin typeface="GeezTypeNet"/>
                <a:ea typeface="GeezTypeNet"/>
                <a:cs typeface="GeezTypeNet"/>
                <a:sym typeface="GeezTypeNet"/>
              </a:rPr>
              <a:t>‡ A²Uq{ „</a:t>
            </a:r>
            <a:r>
              <a:rPr lang="mr-IN" sz="2400" dirty="0" err="1">
                <a:uFill>
                  <a:solidFill>
                    <a:srgbClr val="000000"/>
                  </a:solidFill>
                </a:uFill>
                <a:latin typeface="GeezTypeNet"/>
                <a:ea typeface="GeezTypeNet"/>
                <a:cs typeface="GeezTypeNet"/>
                <a:sym typeface="GeezTypeNet"/>
              </a:rPr>
              <a:t>íXqV</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cl</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kÃö©öe</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k</a:t>
            </a:r>
            <a:r>
              <a:rPr lang="mr-IN" sz="2400" dirty="0">
                <a:uFill>
                  <a:solidFill>
                    <a:srgbClr val="000000"/>
                  </a:solidFill>
                </a:uFill>
                <a:latin typeface="GeezTypeNet"/>
                <a:ea typeface="GeezTypeNet"/>
                <a:cs typeface="GeezTypeNet"/>
                <a:sym typeface="GeezTypeNet"/>
              </a:rPr>
              <a:t>[EM …´XX •ÆV ‘</a:t>
            </a:r>
            <a:r>
              <a:rPr lang="mr-IN" sz="2400" dirty="0" err="1">
                <a:uFill>
                  <a:solidFill>
                    <a:srgbClr val="000000"/>
                  </a:solidFill>
                </a:uFill>
                <a:latin typeface="GeezTypeNet"/>
                <a:ea typeface="GeezTypeNet"/>
                <a:cs typeface="GeezTypeNet"/>
                <a:sym typeface="GeezTypeNet"/>
              </a:rPr>
              <a:t>ÃE†p</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Ï·ê</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os‰X</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sï</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Dïd</a:t>
            </a:r>
            <a:r>
              <a:rPr lang="mr-IN" sz="2400" dirty="0">
                <a:uFill>
                  <a:solidFill>
                    <a:srgbClr val="000000"/>
                  </a:solidFill>
                </a:uFill>
                <a:latin typeface="GeezTypeNet"/>
                <a:ea typeface="GeezTypeNet"/>
                <a:cs typeface="GeezTypeNet"/>
                <a:sym typeface="GeezTypeNet"/>
              </a:rPr>
              <a:t>{ ÄÂÄÂ\</a:t>
            </a:r>
            <a:r>
              <a:rPr lang="mr-IN" sz="2400" dirty="0" err="1">
                <a:uFill>
                  <a:solidFill>
                    <a:srgbClr val="000000"/>
                  </a:solidFill>
                </a:uFill>
                <a:latin typeface="GeezTypeNet"/>
                <a:ea typeface="GeezTypeNet"/>
                <a:cs typeface="GeezTypeNet"/>
                <a:sym typeface="GeezTypeNet"/>
              </a:rPr>
              <a:t>q</a:t>
            </a:r>
            <a:r>
              <a:rPr lang="mr-IN" sz="2400" dirty="0">
                <a:uFill>
                  <a:solidFill>
                    <a:srgbClr val="000000"/>
                  </a:solidFill>
                </a:uFill>
                <a:latin typeface="GeezTypeNet"/>
                <a:ea typeface="GeezTypeNet"/>
                <a:cs typeface="GeezTypeNet"/>
                <a:sym typeface="GeezTypeNet"/>
              </a:rPr>
              <a:t> ÄÂÄÂ\</a:t>
            </a:r>
            <a:r>
              <a:rPr lang="mr-IN" sz="2400" dirty="0" err="1">
                <a:uFill>
                  <a:solidFill>
                    <a:srgbClr val="000000"/>
                  </a:solidFill>
                </a:uFill>
                <a:latin typeface="GeezTypeNet"/>
                <a:ea typeface="GeezTypeNet"/>
                <a:cs typeface="GeezTypeNet"/>
                <a:sym typeface="GeezTypeNet"/>
              </a:rPr>
              <a:t>o</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íÃÂï</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fÅÂ</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o</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c</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é</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o</a:t>
            </a:r>
            <a:r>
              <a:rPr lang="mr-IN" sz="2400" dirty="0">
                <a:uFill>
                  <a:solidFill>
                    <a:srgbClr val="000000"/>
                  </a:solidFill>
                </a:uFill>
                <a:latin typeface="GeezTypeNet"/>
                <a:ea typeface="GeezTypeNet"/>
                <a:cs typeface="GeezTypeNet"/>
                <a:sym typeface="GeezTypeNet"/>
              </a:rPr>
              <a:t>: ‘ª</a:t>
            </a:r>
            <a:r>
              <a:rPr lang="mr-IN" sz="2400" dirty="0" err="1">
                <a:uFill>
                  <a:solidFill>
                    <a:srgbClr val="000000"/>
                  </a:solidFill>
                </a:uFill>
                <a:latin typeface="GeezTypeNet"/>
                <a:ea typeface="GeezTypeNet"/>
                <a:cs typeface="GeezTypeNet"/>
                <a:sym typeface="GeezTypeNet"/>
              </a:rPr>
              <a:t>ï¥f|o</a:t>
            </a:r>
            <a:r>
              <a:rPr lang="mr-IN" sz="2400" dirty="0">
                <a:uFill>
                  <a:solidFill>
                    <a:srgbClr val="000000"/>
                  </a:solidFill>
                </a:uFill>
                <a:latin typeface="GeezTypeNet"/>
                <a:ea typeface="GeezTypeNet"/>
                <a:cs typeface="GeezTypeNet"/>
                <a:sym typeface="GeezTypeNet"/>
              </a:rPr>
              <a:t>: …|²é}]·</a:t>
            </a:r>
            <a:r>
              <a:rPr lang="mr-IN" sz="2400" dirty="0" err="1">
                <a:uFill>
                  <a:solidFill>
                    <a:srgbClr val="000000"/>
                  </a:solidFill>
                </a:uFill>
                <a:latin typeface="GeezTypeNet"/>
                <a:ea typeface="GeezTypeNet"/>
                <a:cs typeface="GeezTypeNet"/>
                <a:sym typeface="GeezTypeNet"/>
              </a:rPr>
              <a:t>ï</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é</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KsMV</a:t>
            </a:r>
            <a:r>
              <a:rPr lang="mr-IN" sz="2400" dirty="0">
                <a:uFill>
                  <a:solidFill>
                    <a:srgbClr val="000000"/>
                  </a:solidFill>
                </a:uFill>
                <a:latin typeface="GeezTypeNet"/>
                <a:ea typeface="GeezTypeNet"/>
                <a:cs typeface="GeezTypeNet"/>
                <a:sym typeface="GeezTypeNet"/>
              </a:rPr>
              <a:t>{: ©|´D ‘</a:t>
            </a:r>
            <a:r>
              <a:rPr lang="mr-IN" sz="2400" dirty="0" err="1">
                <a:uFill>
                  <a:solidFill>
                    <a:srgbClr val="000000"/>
                  </a:solidFill>
                </a:uFill>
                <a:latin typeface="GeezTypeNet"/>
                <a:ea typeface="GeezTypeNet"/>
                <a:cs typeface="GeezTypeNet"/>
                <a:sym typeface="GeezTypeNet"/>
              </a:rPr>
              <a:t>K</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Œ</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o</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kòVo</a:t>
            </a:r>
            <a:r>
              <a:rPr lang="mr-IN" sz="2400" dirty="0">
                <a:uFill>
                  <a:solidFill>
                    <a:srgbClr val="000000"/>
                  </a:solidFill>
                </a:uFill>
                <a:latin typeface="GeezTypeNet"/>
                <a:ea typeface="GeezTypeNet"/>
                <a:cs typeface="GeezTypeNet"/>
                <a:sym typeface="GeezTypeNet"/>
              </a:rPr>
              <a:t> ‘†¶D †</a:t>
            </a:r>
            <a:r>
              <a:rPr lang="mr-IN" sz="2400" dirty="0" err="1">
                <a:uFill>
                  <a:solidFill>
                    <a:srgbClr val="000000"/>
                  </a:solidFill>
                </a:uFill>
                <a:latin typeface="GeezTypeNet"/>
                <a:ea typeface="GeezTypeNet"/>
                <a:cs typeface="GeezTypeNet"/>
                <a:sym typeface="GeezTypeNet"/>
              </a:rPr>
              <a:t>L‘ép</a:t>
            </a:r>
            <a:r>
              <a:rPr lang="mr-IN" sz="2400" dirty="0">
                <a:uFill>
                  <a:solidFill>
                    <a:srgbClr val="000000"/>
                  </a:solidFill>
                </a:uFill>
                <a:latin typeface="GeezTypeNet"/>
                <a:ea typeface="GeezTypeNet"/>
                <a:cs typeface="GeezTypeNet"/>
                <a:sym typeface="GeezTypeNet"/>
              </a:rPr>
              <a:t>: —© ‘…}]</a:t>
            </a:r>
            <a:r>
              <a:rPr lang="mr-IN" sz="2400" dirty="0" err="1">
                <a:uFill>
                  <a:solidFill>
                    <a:srgbClr val="000000"/>
                  </a:solidFill>
                </a:uFill>
                <a:latin typeface="GeezTypeNet"/>
                <a:ea typeface="GeezTypeNet"/>
                <a:cs typeface="GeezTypeNet"/>
                <a:sym typeface="GeezTypeNet"/>
              </a:rPr>
              <a:t>o</a:t>
            </a:r>
            <a:r>
              <a:rPr lang="mr-IN" sz="2400" dirty="0">
                <a:uFill>
                  <a:solidFill>
                    <a:srgbClr val="000000"/>
                  </a:solidFill>
                </a:uFill>
                <a:latin typeface="GeezTypeNet"/>
                <a:ea typeface="GeezTypeNet"/>
                <a:cs typeface="GeezTypeNet"/>
                <a:sym typeface="GeezTypeNet"/>
              </a:rPr>
              <a:t>: …†T² ‘</a:t>
            </a:r>
            <a:r>
              <a:rPr lang="mr-IN" sz="2400" dirty="0" err="1">
                <a:uFill>
                  <a:solidFill>
                    <a:srgbClr val="000000"/>
                  </a:solidFill>
                </a:uFill>
                <a:latin typeface="GeezTypeNet"/>
                <a:ea typeface="GeezTypeNet"/>
                <a:cs typeface="GeezTypeNet"/>
                <a:sym typeface="GeezTypeNet"/>
              </a:rPr>
              <a:t>IÇ|o</a:t>
            </a:r>
            <a:r>
              <a:rPr lang="mr-IN" sz="24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1649613955"/>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17169"/>
          </a:xfrm>
          <a:prstGeom prst="rect">
            <a:avLst/>
          </a:prstGeom>
        </p:spPr>
        <p:txBody>
          <a:bodyPr wrap="square">
            <a:spAutoFit/>
          </a:bodyPr>
          <a:lstStyle/>
          <a:p>
            <a:pPr marL="40639" marR="40639">
              <a:lnSpc>
                <a:spcPct val="150000"/>
              </a:lnSpc>
              <a:spcBef>
                <a:spcPts val="600"/>
              </a:spcBef>
              <a:defRPr sz="1800">
                <a:uFillTx/>
              </a:defRPr>
            </a:pP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mkš</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e©ö</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kòo</a:t>
            </a:r>
            <a:r>
              <a:rPr lang="mr-IN" sz="2500" dirty="0">
                <a:uFill>
                  <a:solidFill>
                    <a:srgbClr val="000000"/>
                  </a:solidFill>
                </a:uFill>
                <a:latin typeface="GeezTypeNet"/>
                <a:ea typeface="GeezTypeNet"/>
                <a:cs typeface="GeezTypeNet"/>
                <a:sym typeface="GeezTypeNet"/>
              </a:rPr>
              <a:t>
‹X]</a:t>
            </a:r>
            <a:r>
              <a:rPr lang="mr-IN" sz="2500" dirty="0" err="1">
                <a:uFill>
                  <a:solidFill>
                    <a:srgbClr val="000000"/>
                  </a:solidFill>
                </a:uFill>
                <a:latin typeface="GeezTypeNet"/>
                <a:ea typeface="GeezTypeNet"/>
                <a:cs typeface="GeezTypeNet"/>
                <a:sym typeface="GeezTypeNet"/>
              </a:rPr>
              <a:t>oñ</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f§NM</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sD</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I›mkŠ</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èD÷M</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s‹X</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mk†M</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‹X]</a:t>
            </a:r>
            <a:r>
              <a:rPr lang="mr-IN" sz="2500" dirty="0" err="1">
                <a:uFill>
                  <a:solidFill>
                    <a:srgbClr val="000000"/>
                  </a:solidFill>
                </a:uFill>
                <a:latin typeface="GeezTypeNet"/>
                <a:ea typeface="GeezTypeNet"/>
                <a:cs typeface="GeezTypeNet"/>
                <a:sym typeface="GeezTypeNet"/>
              </a:rPr>
              <a:t>r</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Ãö</a:t>
            </a:r>
            <a:r>
              <a:rPr lang="mr-IN" sz="2500" dirty="0">
                <a:uFill>
                  <a:solidFill>
                    <a:srgbClr val="000000"/>
                  </a:solidFill>
                </a:uFill>
                <a:latin typeface="GeezTypeNet"/>
                <a:ea typeface="GeezTypeNet"/>
                <a:cs typeface="GeezTypeNet"/>
                <a:sym typeface="GeezTypeNet"/>
              </a:rPr>
              <a:t>}–¨M; ‡ ²÷§</a:t>
            </a:r>
            <a:r>
              <a:rPr lang="mr-IN" sz="2500" dirty="0" err="1">
                <a:uFill>
                  <a:solidFill>
                    <a:srgbClr val="000000"/>
                  </a:solidFill>
                </a:uFill>
                <a:latin typeface="GeezTypeNet"/>
                <a:ea typeface="GeezTypeNet"/>
                <a:cs typeface="GeezTypeNet"/>
                <a:sym typeface="GeezTypeNet"/>
              </a:rPr>
              <a:t>p</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mki</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A§L~q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Œ</a:t>
            </a:r>
            <a:r>
              <a:rPr lang="mr-IN" sz="2500" dirty="0">
                <a:uFill>
                  <a:solidFill>
                    <a:srgbClr val="000000"/>
                  </a:solidFill>
                </a:uFill>
                <a:latin typeface="GeezTypeNet"/>
                <a:ea typeface="GeezTypeNet"/>
                <a:cs typeface="GeezTypeNet"/>
                <a:sym typeface="GeezTypeNet"/>
              </a:rPr>
              <a:t>§~M }›</a:t>
            </a:r>
            <a:r>
              <a:rPr lang="mr-IN" sz="2500" dirty="0" err="1">
                <a:uFill>
                  <a:solidFill>
                    <a:srgbClr val="000000"/>
                  </a:solidFill>
                </a:uFill>
                <a:latin typeface="GeezTypeNet"/>
                <a:ea typeface="GeezTypeNet"/>
                <a:cs typeface="GeezTypeNet"/>
                <a:sym typeface="GeezTypeNet"/>
              </a:rPr>
              <a:t>Noë</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npq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ygq</a:t>
            </a:r>
            <a:r>
              <a:rPr lang="mr-IN" sz="2500" dirty="0" smtClean="0">
                <a:uFill>
                  <a:solidFill>
                    <a:srgbClr val="000000"/>
                  </a:solidFill>
                </a:uFill>
                <a:latin typeface="GeezTypeNet"/>
                <a:ea typeface="GeezTypeNet"/>
                <a:cs typeface="GeezTypeNet"/>
                <a:sym typeface="GeezTypeNet"/>
              </a:rPr>
              <a:t>|}</a:t>
            </a:r>
            <a:r>
              <a:rPr lang="en-US" sz="2500" dirty="0" smtClean="0">
                <a:uFill>
                  <a:solidFill>
                    <a:srgbClr val="000000"/>
                  </a:solidFill>
                </a:uFill>
                <a:latin typeface="GeezTypeNet"/>
                <a:ea typeface="GeezTypeNet"/>
                <a:cs typeface="GeezTypeNet"/>
                <a:sym typeface="GeezTypeNet"/>
              </a:rPr>
              <a:t> </a:t>
            </a:r>
            <a:r>
              <a:rPr lang="mr-IN" sz="2500" dirty="0" smtClean="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xq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s‹YM</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Ï^M‘é</a:t>
            </a:r>
            <a:r>
              <a:rPr lang="mr-IN" sz="2500" dirty="0">
                <a:uFill>
                  <a:solidFill>
                    <a:srgbClr val="000000"/>
                  </a:solidFill>
                </a:uFill>
                <a:latin typeface="GeezTypeNet"/>
                <a:ea typeface="GeezTypeNet"/>
                <a:cs typeface="GeezTypeNet"/>
                <a:sym typeface="GeezTypeNet"/>
              </a:rPr>
              <a:t>} M] …</a:t>
            </a:r>
            <a:r>
              <a:rPr lang="mr-IN" sz="2500" dirty="0" err="1">
                <a:uFill>
                  <a:solidFill>
                    <a:srgbClr val="000000"/>
                  </a:solidFill>
                </a:uFill>
                <a:latin typeface="GeezTypeNet"/>
                <a:ea typeface="GeezTypeNet"/>
                <a:cs typeface="GeezTypeNet"/>
                <a:sym typeface="GeezTypeNet"/>
              </a:rPr>
              <a:t>mkXAM</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Hi</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fmk</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mkX</a:t>
            </a:r>
            <a:r>
              <a:rPr lang="mr-IN" sz="25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306143" cy="7278916"/>
          </a:xfrm>
          <a:prstGeom prst="rect">
            <a:avLst/>
          </a:prstGeom>
        </p:spPr>
        <p:txBody>
          <a:bodyPr wrap="square">
            <a:spAutoFit/>
          </a:bodyPr>
          <a:lstStyle/>
          <a:p>
            <a:pPr marL="40639" marR="40639">
              <a:lnSpc>
                <a:spcPct val="150000"/>
              </a:lnSpc>
              <a:spcBef>
                <a:spcPts val="600"/>
              </a:spcBef>
              <a:defRPr sz="1800">
                <a:uFillTx/>
              </a:defRPr>
            </a:pPr>
            <a:r>
              <a:rPr lang="en-US" sz="2750" dirty="0">
                <a:uFill>
                  <a:solidFill>
                    <a:srgbClr val="000000"/>
                  </a:solidFill>
                </a:uFill>
              </a:rPr>
              <a:t>and all Christian people that are standing in this holy church; strengthen them in the faith of Christ.
     Remember, Lord, all our fathers, brothers and sisters that are asleep and resting in the orthodox faith, and lay their souls in the bosom of Abraham, Isaac and Jacob. </a:t>
            </a:r>
          </a:p>
        </p:txBody>
      </p:sp>
      <p:sp>
        <p:nvSpPr>
          <p:cNvPr id="2" name="Rectangle 1"/>
          <p:cNvSpPr/>
          <p:nvPr/>
        </p:nvSpPr>
        <p:spPr>
          <a:xfrm>
            <a:off x="-22422" y="-62079"/>
            <a:ext cx="4177636" cy="7017306"/>
          </a:xfrm>
          <a:prstGeom prst="rect">
            <a:avLst/>
          </a:prstGeom>
        </p:spPr>
        <p:txBody>
          <a:bodyPr wrap="square">
            <a:spAutoFit/>
          </a:bodyPr>
          <a:lstStyle/>
          <a:p>
            <a:pPr marL="40639" marR="40639">
              <a:lnSpc>
                <a:spcPct val="150000"/>
              </a:lnSpc>
              <a:spcBef>
                <a:spcPts val="600"/>
              </a:spcBef>
              <a:defRPr sz="1800">
                <a:uFillTx/>
              </a:defRPr>
            </a:pP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èD÷Ké</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I›k</a:t>
            </a:r>
            <a:r>
              <a:rPr lang="mr-IN" sz="2500" dirty="0">
                <a:uFill>
                  <a:solidFill>
                    <a:srgbClr val="000000"/>
                  </a:solidFill>
                </a:uFill>
                <a:latin typeface="GeezTypeNet"/>
                <a:ea typeface="GeezTypeNet"/>
                <a:cs typeface="GeezTypeNet"/>
                <a:sym typeface="GeezTypeNet"/>
              </a:rPr>
              <a:t> ‹X]</a:t>
            </a:r>
            <a:r>
              <a:rPr lang="mr-IN" sz="2500" dirty="0" err="1">
                <a:uFill>
                  <a:solidFill>
                    <a:srgbClr val="000000"/>
                  </a:solidFill>
                </a:uFill>
                <a:latin typeface="GeezTypeNet"/>
                <a:ea typeface="GeezTypeNet"/>
                <a:cs typeface="GeezTypeNet"/>
                <a:sym typeface="GeezTypeNet"/>
              </a:rPr>
              <a:t>oñ</a:t>
            </a:r>
            <a:r>
              <a:rPr lang="mr-IN" sz="2500" dirty="0">
                <a:uFill>
                  <a:solidFill>
                    <a:srgbClr val="000000"/>
                  </a:solidFill>
                </a:uFill>
                <a:latin typeface="GeezTypeNet"/>
                <a:ea typeface="GeezTypeNet"/>
                <a:cs typeface="GeezTypeNet"/>
                <a:sym typeface="GeezTypeNet"/>
              </a:rPr>
              <a:t>¥} †D AD’ ‘</a:t>
            </a:r>
            <a:r>
              <a:rPr lang="mr-IN" sz="2500" dirty="0" err="1">
                <a:uFill>
                  <a:solidFill>
                    <a:srgbClr val="000000"/>
                  </a:solidFill>
                </a:uFill>
                <a:latin typeface="GeezTypeNet"/>
                <a:ea typeface="GeezTypeNet"/>
                <a:cs typeface="GeezTypeNet"/>
                <a:sym typeface="GeezTypeNet"/>
              </a:rPr>
              <a:t>fKé</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é</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o</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kòo</a:t>
            </a:r>
            <a:r>
              <a:rPr lang="mr-IN" sz="2500" dirty="0">
                <a:uFill>
                  <a:solidFill>
                    <a:srgbClr val="000000"/>
                  </a:solidFill>
                </a:uFill>
                <a:latin typeface="GeezTypeNet"/>
                <a:ea typeface="GeezTypeNet"/>
                <a:cs typeface="GeezTypeNet"/>
                <a:sym typeface="GeezTypeNet"/>
              </a:rPr>
              <a:t> ‹</a:t>
            </a:r>
            <a:r>
              <a:rPr lang="mr-IN" sz="2500" dirty="0" smtClean="0">
                <a:uFill>
                  <a:solidFill>
                    <a:srgbClr val="000000"/>
                  </a:solidFill>
                </a:uFill>
                <a:latin typeface="GeezTypeNet"/>
                <a:ea typeface="GeezTypeNet"/>
                <a:cs typeface="GeezTypeNet"/>
                <a:sym typeface="GeezTypeNet"/>
              </a:rPr>
              <a:t>X]</a:t>
            </a:r>
            <a:r>
              <a:rPr lang="mr-IN" sz="2500" dirty="0" err="1" smtClean="0">
                <a:uFill>
                  <a:solidFill>
                    <a:srgbClr val="000000"/>
                  </a:solidFill>
                </a:uFill>
                <a:latin typeface="GeezTypeNet"/>
                <a:ea typeface="GeezTypeNet"/>
                <a:cs typeface="GeezTypeNet"/>
                <a:sym typeface="GeezTypeNet"/>
              </a:rPr>
              <a:t>oñ</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e©ö</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Ãö</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Ké</a:t>
            </a:r>
            <a:r>
              <a:rPr lang="mr-IN" sz="2500" dirty="0">
                <a:uFill>
                  <a:solidFill>
                    <a:srgbClr val="000000"/>
                  </a:solidFill>
                </a:uFill>
                <a:latin typeface="GeezTypeNet"/>
                <a:ea typeface="GeezTypeNet"/>
                <a:cs typeface="GeezTypeNet"/>
                <a:sym typeface="GeezTypeNet"/>
              </a:rPr>
              <a:t> </a:t>
            </a:r>
            <a:r>
              <a:rPr lang="mr-IN" sz="2500" dirty="0" err="1" smtClean="0">
                <a:uFill>
                  <a:solidFill>
                    <a:srgbClr val="000000"/>
                  </a:solidFill>
                </a:uFill>
                <a:latin typeface="GeezTypeNet"/>
                <a:ea typeface="GeezTypeNet"/>
                <a:cs typeface="GeezTypeNet"/>
                <a:sym typeface="GeezTypeNet"/>
              </a:rPr>
              <a:t>kA§L~o</a:t>
            </a:r>
            <a:r>
              <a:rPr lang="mr-IN" sz="2500" dirty="0" smtClean="0">
                <a:uFill>
                  <a:solidFill>
                    <a:srgbClr val="000000"/>
                  </a:solidFill>
                </a:uFill>
                <a:latin typeface="GeezTypeNet"/>
                <a:ea typeface="GeezTypeNet"/>
                <a:cs typeface="GeezTypeNet"/>
                <a:sym typeface="GeezTypeNet"/>
              </a:rPr>
              <a:t> </a:t>
            </a:r>
            <a:r>
              <a:rPr lang="mr-IN" sz="2500" dirty="0">
                <a:uFill>
                  <a:solidFill>
                    <a:srgbClr val="000000"/>
                  </a:solidFill>
                </a:uFill>
                <a:latin typeface="GeezTypeNet"/>
                <a:ea typeface="GeezTypeNet"/>
                <a:cs typeface="GeezTypeNet"/>
                <a:sym typeface="GeezTypeNet"/>
              </a:rPr>
              <a:t>‹X]</a:t>
            </a:r>
            <a:r>
              <a:rPr lang="mr-IN" sz="2500" dirty="0" err="1">
                <a:uFill>
                  <a:solidFill>
                    <a:srgbClr val="000000"/>
                  </a:solidFill>
                </a:uFill>
                <a:latin typeface="GeezTypeNet"/>
                <a:ea typeface="GeezTypeNet"/>
                <a:cs typeface="GeezTypeNet"/>
                <a:sym typeface="GeezTypeNet"/>
              </a:rPr>
              <a:t>r</a:t>
            </a:r>
            <a:r>
              <a:rPr lang="mr-IN" sz="2500" dirty="0" smtClean="0">
                <a:uFill>
                  <a:solidFill>
                    <a:srgbClr val="000000"/>
                  </a:solidFill>
                </a:uFill>
                <a:latin typeface="GeezTypeNet"/>
                <a:ea typeface="GeezTypeNet"/>
                <a:cs typeface="GeezTypeNet"/>
                <a:sym typeface="GeezTypeNet"/>
              </a:rPr>
              <a:t>];</a:t>
            </a:r>
            <a:r>
              <a:rPr lang="en-US" sz="2500" dirty="0" smtClean="0">
                <a:uFill>
                  <a:solidFill>
                    <a:srgbClr val="000000"/>
                  </a:solidFill>
                </a:uFill>
                <a:latin typeface="GeezTypeNet"/>
                <a:ea typeface="GeezTypeNet"/>
                <a:cs typeface="GeezTypeNet"/>
                <a:sym typeface="GeezTypeNet"/>
              </a:rPr>
              <a:t> </a:t>
            </a:r>
            <a:r>
              <a:rPr lang="mr-IN" sz="2500" dirty="0" err="1" smtClean="0">
                <a:uFill>
                  <a:solidFill>
                    <a:srgbClr val="000000"/>
                  </a:solidFill>
                </a:uFill>
                <a:latin typeface="GeezTypeNet"/>
                <a:ea typeface="GeezTypeNet"/>
                <a:cs typeface="GeezTypeNet"/>
                <a:sym typeface="GeezTypeNet"/>
              </a:rPr>
              <a:t>os‰YKé</a:t>
            </a:r>
            <a:r>
              <a:rPr lang="mr-IN" sz="2500" dirty="0" smtClean="0">
                <a:uFill>
                  <a:solidFill>
                    <a:srgbClr val="000000"/>
                  </a:solidFill>
                </a:uFill>
                <a:latin typeface="GeezTypeNet"/>
                <a:ea typeface="GeezTypeNet"/>
                <a:cs typeface="GeezTypeNet"/>
                <a:sym typeface="GeezTypeNet"/>
              </a:rPr>
              <a:t> </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sï</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D‰èD÷Ké</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kgñ</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xgñ</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xoñ</a:t>
            </a:r>
            <a:r>
              <a:rPr lang="mr-IN" sz="2500" dirty="0">
                <a:uFill>
                  <a:solidFill>
                    <a:srgbClr val="000000"/>
                  </a:solidFill>
                </a:uFill>
                <a:latin typeface="GeezTypeNet"/>
                <a:ea typeface="GeezTypeNet"/>
                <a:cs typeface="GeezTypeNet"/>
                <a:sym typeface="GeezTypeNet"/>
              </a:rPr>
              <a:t>{ †D ~</a:t>
            </a:r>
            <a:r>
              <a:rPr lang="mr-IN" sz="2500" dirty="0" err="1">
                <a:uFill>
                  <a:solidFill>
                    <a:srgbClr val="000000"/>
                  </a:solidFill>
                </a:uFill>
                <a:latin typeface="GeezTypeNet"/>
                <a:ea typeface="GeezTypeNet"/>
                <a:cs typeface="GeezTypeNet"/>
                <a:sym typeface="GeezTypeNet"/>
              </a:rPr>
              <a:t>Ké</a:t>
            </a:r>
            <a:r>
              <a:rPr lang="mr-IN" sz="2500" dirty="0">
                <a:uFill>
                  <a:solidFill>
                    <a:srgbClr val="000000"/>
                  </a:solidFill>
                </a:uFill>
                <a:latin typeface="GeezTypeNet"/>
                <a:ea typeface="GeezTypeNet"/>
                <a:cs typeface="GeezTypeNet"/>
                <a:sym typeface="GeezTypeNet"/>
              </a:rPr>
              <a:t> ‘…—SË </a:t>
            </a:r>
            <a:r>
              <a:rPr lang="mr-IN" sz="2500" dirty="0" err="1">
                <a:uFill>
                  <a:solidFill>
                    <a:srgbClr val="000000"/>
                  </a:solidFill>
                </a:uFill>
                <a:latin typeface="GeezTypeNet"/>
                <a:ea typeface="GeezTypeNet"/>
                <a:cs typeface="GeezTypeNet"/>
                <a:sym typeface="GeezTypeNet"/>
              </a:rPr>
              <a:t>kXq</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A§L~q</a:t>
            </a:r>
            <a:r>
              <a:rPr lang="mr-IN" sz="2500" dirty="0">
                <a:uFill>
                  <a:solidFill>
                    <a:srgbClr val="000000"/>
                  </a:solidFill>
                </a:uFill>
                <a:latin typeface="GeezTypeNet"/>
                <a:ea typeface="GeezTypeNet"/>
                <a:cs typeface="GeezTypeNet"/>
                <a:sym typeface="GeezTypeNet"/>
              </a:rPr>
              <a:t> ‘©MX {</a:t>
            </a:r>
            <a:r>
              <a:rPr lang="mr-IN" sz="2500" dirty="0" err="1">
                <a:uFill>
                  <a:solidFill>
                    <a:srgbClr val="000000"/>
                  </a:solidFill>
                </a:uFill>
                <a:latin typeface="GeezTypeNet"/>
                <a:ea typeface="GeezTypeNet"/>
                <a:cs typeface="GeezTypeNet"/>
                <a:sym typeface="GeezTypeNet"/>
              </a:rPr>
              <a:t>Ï</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oñCKé‘é</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o</a:t>
            </a:r>
            <a:r>
              <a:rPr lang="mr-IN" sz="2500" dirty="0">
                <a:uFill>
                  <a:solidFill>
                    <a:srgbClr val="000000"/>
                  </a:solidFill>
                </a:uFill>
                <a:latin typeface="GeezTypeNet"/>
                <a:ea typeface="GeezTypeNet"/>
                <a:cs typeface="GeezTypeNet"/>
                <a:sym typeface="GeezTypeNet"/>
              </a:rPr>
              <a:t> I—</a:t>
            </a:r>
            <a:r>
              <a:rPr lang="mr-IN" sz="2500" dirty="0" err="1">
                <a:uFill>
                  <a:solidFill>
                    <a:srgbClr val="000000"/>
                  </a:solidFill>
                </a:uFill>
                <a:latin typeface="GeezTypeNet"/>
                <a:ea typeface="GeezTypeNet"/>
                <a:cs typeface="GeezTypeNet"/>
                <a:sym typeface="GeezTypeNet"/>
              </a:rPr>
              <a:t>Æ</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mkXAM</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He</a:t>
            </a:r>
            <a:r>
              <a:rPr lang="mr-IN" sz="2500" dirty="0">
                <a:uFill>
                  <a:solidFill>
                    <a:srgbClr val="000000"/>
                  </a:solidFill>
                </a:uFill>
                <a:latin typeface="GeezTypeNet"/>
                <a:ea typeface="GeezTypeNet"/>
                <a:cs typeface="GeezTypeNet"/>
                <a:sym typeface="GeezTypeNet"/>
              </a:rPr>
              <a:t> ‘¥—</a:t>
            </a:r>
            <a:r>
              <a:rPr lang="mr-IN" sz="2500" dirty="0" err="1" smtClean="0">
                <a:uFill>
                  <a:solidFill>
                    <a:srgbClr val="000000"/>
                  </a:solidFill>
                </a:uFill>
                <a:latin typeface="GeezTypeNet"/>
                <a:ea typeface="GeezTypeNet"/>
                <a:cs typeface="GeezTypeNet"/>
                <a:sym typeface="GeezTypeNet"/>
              </a:rPr>
              <a:t>fmk</a:t>
            </a:r>
            <a:r>
              <a:rPr lang="en-US" sz="2500" dirty="0" smtClean="0">
                <a:uFill>
                  <a:solidFill>
                    <a:srgbClr val="000000"/>
                  </a:solidFill>
                </a:uFill>
                <a:latin typeface="GeezTypeNet"/>
                <a:ea typeface="GeezTypeNet"/>
                <a:cs typeface="GeezTypeNet"/>
                <a:sym typeface="GeezTypeNet"/>
              </a:rPr>
              <a:t> </a:t>
            </a:r>
            <a:r>
              <a:rPr lang="mr-IN" sz="2500" dirty="0" smtClean="0">
                <a:uFill>
                  <a:solidFill>
                    <a:srgbClr val="000000"/>
                  </a:solidFill>
                </a:uFill>
                <a:latin typeface="GeezTypeNet"/>
                <a:ea typeface="GeezTypeNet"/>
                <a:cs typeface="GeezTypeNet"/>
                <a:sym typeface="GeezTypeNet"/>
              </a:rPr>
              <a:t>; </a:t>
            </a:r>
            <a:endParaRPr lang="mr-IN" sz="25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1896667367"/>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74107"/>
          </a:xfrm>
          <a:prstGeom prst="rect">
            <a:avLst/>
          </a:prstGeom>
        </p:spPr>
        <p:txBody>
          <a:bodyPr wrap="square">
            <a:spAutoFit/>
          </a:bodyPr>
          <a:lstStyle/>
          <a:p>
            <a:pPr marL="40639" marR="40639">
              <a:lnSpc>
                <a:spcPct val="135000"/>
              </a:lnSpc>
              <a:spcBef>
                <a:spcPts val="600"/>
              </a:spcBef>
              <a:defRPr sz="1800">
                <a:uFillTx/>
              </a:defRPr>
            </a:pP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é</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Šmk</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êDê</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k©F</a:t>
            </a:r>
            <a:r>
              <a:rPr lang="mr-IN" sz="2400" dirty="0">
                <a:uFill>
                  <a:solidFill>
                    <a:srgbClr val="000000"/>
                  </a:solidFill>
                </a:uFill>
                <a:latin typeface="GeezTypeNet"/>
                <a:ea typeface="GeezTypeNet"/>
                <a:cs typeface="GeezTypeNet"/>
                <a:sym typeface="GeezTypeNet"/>
              </a:rPr>
              <a:t>} KX²M}: </a:t>
            </a:r>
            <a:r>
              <a:rPr lang="mr-IN" sz="2400" dirty="0" err="1">
                <a:uFill>
                  <a:solidFill>
                    <a:srgbClr val="000000"/>
                  </a:solidFill>
                </a:uFill>
                <a:latin typeface="GeezTypeNet"/>
                <a:ea typeface="GeezTypeNet"/>
                <a:cs typeface="GeezTypeNet"/>
                <a:sym typeface="GeezTypeNet"/>
              </a:rPr>
              <a:t>Šmk</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H</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ïŠ</a:t>
            </a:r>
            <a:r>
              <a:rPr lang="mr-IN" sz="2400" dirty="0">
                <a:uFill>
                  <a:solidFill>
                    <a:srgbClr val="000000"/>
                  </a:solidFill>
                </a:uFill>
                <a:latin typeface="GeezTypeNet"/>
                <a:ea typeface="GeezTypeNet"/>
                <a:cs typeface="GeezTypeNet"/>
                <a:sym typeface="GeezTypeNet"/>
              </a:rPr>
              <a:t> MMHF} M‘é³›}: </a:t>
            </a:r>
            <a:r>
              <a:rPr lang="mr-IN" sz="2400" dirty="0" err="1">
                <a:uFill>
                  <a:solidFill>
                    <a:srgbClr val="000000"/>
                  </a:solidFill>
                </a:uFill>
                <a:latin typeface="GeezTypeNet"/>
                <a:ea typeface="GeezTypeNet"/>
                <a:cs typeface="GeezTypeNet"/>
                <a:sym typeface="GeezTypeNet"/>
              </a:rPr>
              <a:t>mk</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I©q</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mkX</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q</a:t>
            </a:r>
            <a:r>
              <a:rPr lang="mr-IN" sz="2400" dirty="0">
                <a:uFill>
                  <a:solidFill>
                    <a:srgbClr val="000000"/>
                  </a:solidFill>
                </a:uFill>
                <a:latin typeface="GeezTypeNet"/>
                <a:ea typeface="GeezTypeNet"/>
                <a:cs typeface="GeezTypeNet"/>
                <a:sym typeface="GeezTypeNet"/>
              </a:rPr>
              <a:t>} M] …</a:t>
            </a:r>
            <a:r>
              <a:rPr lang="mr-IN" sz="2400" dirty="0" err="1">
                <a:uFill>
                  <a:solidFill>
                    <a:srgbClr val="000000"/>
                  </a:solidFill>
                </a:uFill>
                <a:latin typeface="GeezTypeNet"/>
                <a:ea typeface="GeezTypeNet"/>
                <a:cs typeface="GeezTypeNet"/>
                <a:sym typeface="GeezTypeNet"/>
              </a:rPr>
              <a:t>SL‘é</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Šmk</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MÃö</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lX</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öy</a:t>
            </a:r>
            <a:r>
              <a:rPr lang="mr-IN" sz="2400" dirty="0">
                <a:uFill>
                  <a:solidFill>
                    <a:srgbClr val="000000"/>
                  </a:solidFill>
                </a:uFill>
                <a:latin typeface="GeezTypeNet"/>
                <a:ea typeface="GeezTypeNet"/>
                <a:cs typeface="GeezTypeNet"/>
                <a:sym typeface="GeezTypeNet"/>
              </a:rPr>
              <a:t>{|; ‡ ²÷§</a:t>
            </a:r>
            <a:r>
              <a:rPr lang="mr-IN" sz="2400" dirty="0" err="1">
                <a:uFill>
                  <a:solidFill>
                    <a:srgbClr val="000000"/>
                  </a:solidFill>
                </a:uFill>
                <a:latin typeface="GeezTypeNet"/>
                <a:ea typeface="GeezTypeNet"/>
                <a:cs typeface="GeezTypeNet"/>
                <a:sym typeface="GeezTypeNet"/>
              </a:rPr>
              <a:t>p</a:t>
            </a:r>
            <a:r>
              <a:rPr lang="mr-IN" sz="2400" dirty="0">
                <a:uFill>
                  <a:solidFill>
                    <a:srgbClr val="000000"/>
                  </a:solidFill>
                </a:uFill>
                <a:latin typeface="GeezTypeNet"/>
                <a:ea typeface="GeezTypeNet"/>
                <a:cs typeface="GeezTypeNet"/>
                <a:sym typeface="GeezTypeNet"/>
              </a:rPr>
              <a:t> ¹kmk} </a:t>
            </a:r>
            <a:r>
              <a:rPr lang="mr-IN" sz="2400" dirty="0" err="1">
                <a:uFill>
                  <a:solidFill>
                    <a:srgbClr val="000000"/>
                  </a:solidFill>
                </a:uFill>
                <a:latin typeface="GeezTypeNet"/>
                <a:ea typeface="GeezTypeNet"/>
                <a:cs typeface="GeezTypeNet"/>
                <a:sym typeface="GeezTypeNet"/>
              </a:rPr>
              <a:t>x§F</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Fmk</a:t>
            </a:r>
            <a:r>
              <a:rPr lang="mr-IN" sz="2400" dirty="0">
                <a:uFill>
                  <a:solidFill>
                    <a:srgbClr val="000000"/>
                  </a:solidFill>
                </a:uFill>
                <a:latin typeface="GeezTypeNet"/>
                <a:ea typeface="GeezTypeNet"/>
                <a:cs typeface="GeezTypeNet"/>
                <a:sym typeface="GeezTypeNet"/>
              </a:rPr>
              <a:t>} M]</a:t>
            </a:r>
            <a:r>
              <a:rPr lang="mr-IN" sz="2400" dirty="0" err="1">
                <a:uFill>
                  <a:solidFill>
                    <a:srgbClr val="000000"/>
                  </a:solidFill>
                </a:uFill>
                <a:latin typeface="GeezTypeNet"/>
                <a:ea typeface="GeezTypeNet"/>
                <a:cs typeface="GeezTypeNet"/>
                <a:sym typeface="GeezTypeNet"/>
              </a:rPr>
              <a:t>q‘é</a:t>
            </a:r>
            <a:r>
              <a:rPr lang="mr-IN" sz="2400" dirty="0">
                <a:uFill>
                  <a:solidFill>
                    <a:srgbClr val="000000"/>
                  </a:solidFill>
                </a:uFill>
                <a:latin typeface="GeezTypeNet"/>
                <a:ea typeface="GeezTypeNet"/>
                <a:cs typeface="GeezTypeNet"/>
                <a:sym typeface="GeezTypeNet"/>
              </a:rPr>
              <a:t>–</a:t>
            </a:r>
            <a:r>
              <a:rPr lang="mr-IN" sz="2400" dirty="0" err="1">
                <a:uFill>
                  <a:solidFill>
                    <a:srgbClr val="000000"/>
                  </a:solidFill>
                </a:uFill>
                <a:latin typeface="GeezTypeNet"/>
                <a:ea typeface="GeezTypeNet"/>
                <a:cs typeface="GeezTypeNet"/>
                <a:sym typeface="GeezTypeNet"/>
              </a:rPr>
              <a:t>F</a:t>
            </a:r>
            <a:r>
              <a:rPr lang="mr-IN" sz="2400" dirty="0">
                <a:uFill>
                  <a:solidFill>
                    <a:srgbClr val="000000"/>
                  </a:solidFill>
                </a:uFill>
                <a:latin typeface="GeezTypeNet"/>
                <a:ea typeface="GeezTypeNet"/>
                <a:cs typeface="GeezTypeNet"/>
                <a:sym typeface="GeezTypeNet"/>
              </a:rPr>
              <a:t>} …†MY} </a:t>
            </a:r>
            <a:r>
              <a:rPr lang="mr-IN" sz="2400" dirty="0" err="1">
                <a:uFill>
                  <a:solidFill>
                    <a:srgbClr val="000000"/>
                  </a:solidFill>
                </a:uFill>
                <a:latin typeface="GeezTypeNet"/>
                <a:ea typeface="GeezTypeNet"/>
                <a:cs typeface="GeezTypeNet"/>
                <a:sym typeface="GeezTypeNet"/>
              </a:rPr>
              <a:t>Ak</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èDê</a:t>
            </a:r>
            <a:r>
              <a:rPr lang="mr-IN" sz="2400" dirty="0">
                <a:uFill>
                  <a:solidFill>
                    <a:srgbClr val="000000"/>
                  </a:solidFill>
                </a:uFill>
                <a:latin typeface="GeezTypeNet"/>
                <a:ea typeface="GeezTypeNet"/>
                <a:cs typeface="GeezTypeNet"/>
                <a:sym typeface="GeezTypeNet"/>
              </a:rPr>
              <a:t> \— </a:t>
            </a:r>
            <a:r>
              <a:rPr lang="mr-IN" sz="2400" dirty="0" err="1">
                <a:uFill>
                  <a:solidFill>
                    <a:srgbClr val="000000"/>
                  </a:solidFill>
                </a:uFill>
                <a:latin typeface="GeezTypeNet"/>
                <a:ea typeface="GeezTypeNet"/>
                <a:cs typeface="GeezTypeNet"/>
                <a:sym typeface="GeezTypeNet"/>
              </a:rPr>
              <a:t>Šmk</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Êpo</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èDê</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mkU</a:t>
            </a:r>
            <a:r>
              <a:rPr lang="mr-IN" sz="2400" dirty="0">
                <a:uFill>
                  <a:solidFill>
                    <a:srgbClr val="000000"/>
                  </a:solidFill>
                </a:uFill>
                <a:latin typeface="GeezTypeNet"/>
                <a:ea typeface="GeezTypeNet"/>
                <a:cs typeface="GeezTypeNet"/>
                <a:sym typeface="GeezTypeNet"/>
              </a:rPr>
              <a:t> [§¸}: </a:t>
            </a:r>
            <a:r>
              <a:rPr lang="mr-IN" sz="2400" dirty="0" err="1">
                <a:uFill>
                  <a:solidFill>
                    <a:srgbClr val="000000"/>
                  </a:solidFill>
                </a:uFill>
                <a:latin typeface="GeezTypeNet"/>
                <a:ea typeface="GeezTypeNet"/>
                <a:cs typeface="GeezTypeNet"/>
                <a:sym typeface="GeezTypeNet"/>
              </a:rPr>
              <a:t>Šmk</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I®ð</a:t>
            </a:r>
            <a:r>
              <a:rPr lang="mr-IN" sz="2400" dirty="0">
                <a:uFill>
                  <a:solidFill>
                    <a:srgbClr val="000000"/>
                  </a:solidFill>
                </a:uFill>
                <a:latin typeface="GeezTypeNet"/>
                <a:ea typeface="GeezTypeNet"/>
                <a:cs typeface="GeezTypeNet"/>
                <a:sym typeface="GeezTypeNet"/>
              </a:rPr>
              <a:t> ‹\— </a:t>
            </a:r>
            <a:r>
              <a:rPr lang="mr-IN" sz="2400" dirty="0" err="1">
                <a:uFill>
                  <a:solidFill>
                    <a:srgbClr val="000000"/>
                  </a:solidFill>
                </a:uFill>
                <a:latin typeface="GeezTypeNet"/>
                <a:ea typeface="GeezTypeNet"/>
                <a:cs typeface="GeezTypeNet"/>
                <a:sym typeface="GeezTypeNet"/>
              </a:rPr>
              <a:t>sD</a:t>
            </a:r>
            <a:r>
              <a:rPr lang="mr-IN" sz="2400" dirty="0">
                <a:uFill>
                  <a:solidFill>
                    <a:srgbClr val="000000"/>
                  </a:solidFill>
                </a:uFill>
                <a:latin typeface="GeezTypeNet"/>
                <a:ea typeface="GeezTypeNet"/>
                <a:cs typeface="GeezTypeNet"/>
                <a:sym typeface="GeezTypeNet"/>
              </a:rPr>
              <a:t>–DM </a:t>
            </a:r>
            <a:r>
              <a:rPr lang="mr-IN" sz="2400" dirty="0" err="1">
                <a:uFill>
                  <a:solidFill>
                    <a:srgbClr val="000000"/>
                  </a:solidFill>
                </a:uFill>
                <a:latin typeface="GeezTypeNet"/>
                <a:ea typeface="GeezTypeNet"/>
                <a:cs typeface="GeezTypeNet"/>
                <a:sym typeface="GeezTypeNet"/>
              </a:rPr>
              <a:t>ÊÃïM</a:t>
            </a:r>
            <a:r>
              <a:rPr lang="mr-IN" sz="2400" dirty="0">
                <a:uFill>
                  <a:solidFill>
                    <a:srgbClr val="000000"/>
                  </a:solidFill>
                </a:uFill>
                <a:latin typeface="GeezTypeNet"/>
                <a:ea typeface="GeezTypeNet"/>
                <a:cs typeface="GeezTypeNet"/>
                <a:sym typeface="GeezTypeNet"/>
              </a:rPr>
              <a:t>| ‰M †}</a:t>
            </a:r>
            <a:r>
              <a:rPr lang="mr-IN" sz="2400" dirty="0" err="1">
                <a:uFill>
                  <a:solidFill>
                    <a:srgbClr val="000000"/>
                  </a:solidFill>
                </a:uFill>
                <a:latin typeface="GeezTypeNet"/>
                <a:ea typeface="GeezTypeNet"/>
                <a:cs typeface="GeezTypeNet"/>
                <a:sym typeface="GeezTypeNet"/>
              </a:rPr>
              <a:t>XIi</a:t>
            </a:r>
            <a:r>
              <a:rPr lang="mr-IN" sz="2400" dirty="0">
                <a:uFill>
                  <a:solidFill>
                    <a:srgbClr val="000000"/>
                  </a:solidFill>
                </a:uFill>
                <a:latin typeface="GeezTypeNet"/>
                <a:ea typeface="GeezTypeNet"/>
                <a:cs typeface="GeezTypeNet"/>
                <a:sym typeface="GeezTypeNet"/>
              </a:rPr>
              <a:t> ´</a:t>
            </a:r>
            <a:r>
              <a:rPr lang="mr-IN" sz="2400" dirty="0" err="1">
                <a:uFill>
                  <a:solidFill>
                    <a:srgbClr val="000000"/>
                  </a:solidFill>
                </a:uFill>
                <a:latin typeface="GeezTypeNet"/>
                <a:ea typeface="GeezTypeNet"/>
                <a:cs typeface="GeezTypeNet"/>
                <a:sym typeface="GeezTypeNet"/>
              </a:rPr>
              <a:t>kS</a:t>
            </a:r>
            <a:r>
              <a:rPr lang="mr-IN" sz="2400" dirty="0">
                <a:uFill>
                  <a:solidFill>
                    <a:srgbClr val="000000"/>
                  </a:solidFill>
                </a:uFill>
                <a:latin typeface="GeezTypeNet"/>
                <a:ea typeface="GeezTypeNet"/>
                <a:cs typeface="GeezTypeNet"/>
                <a:sym typeface="GeezTypeNet"/>
              </a:rPr>
              <a:t>|; </a:t>
            </a:r>
          </a:p>
        </p:txBody>
      </p:sp>
      <p:sp>
        <p:nvSpPr>
          <p:cNvPr id="20" name="Rectangle 19"/>
          <p:cNvSpPr/>
          <p:nvPr/>
        </p:nvSpPr>
        <p:spPr>
          <a:xfrm>
            <a:off x="7986410" y="-125376"/>
            <a:ext cx="4306143" cy="6858801"/>
          </a:xfrm>
          <a:prstGeom prst="rect">
            <a:avLst/>
          </a:prstGeom>
        </p:spPr>
        <p:txBody>
          <a:bodyPr wrap="square">
            <a:spAutoFit/>
          </a:bodyPr>
          <a:lstStyle/>
          <a:p>
            <a:pPr marL="40639" marR="40639">
              <a:lnSpc>
                <a:spcPct val="135000"/>
              </a:lnSpc>
              <a:spcBef>
                <a:spcPts val="600"/>
              </a:spcBef>
              <a:defRPr sz="1800">
                <a:uFillTx/>
              </a:defRPr>
            </a:pPr>
            <a:r>
              <a:rPr lang="en-US" sz="2300" dirty="0">
                <a:uFill>
                  <a:solidFill>
                    <a:srgbClr val="000000"/>
                  </a:solidFill>
                </a:uFill>
              </a:rPr>
              <a:t>And as for us, deliver us form every transgression and curse and from all wickedness and from all rebellion and from all false swearing and from all anathema and from all perjury and from mingling with heretics and gentiles in error and defilement.
     Grant us, Lord, wisdom and power and reason and understanding and knowledge that we may depart and flee for evermore from all works of Satan the tempter.</a:t>
            </a:r>
          </a:p>
        </p:txBody>
      </p:sp>
      <p:sp>
        <p:nvSpPr>
          <p:cNvPr id="2" name="Rectangle 1"/>
          <p:cNvSpPr/>
          <p:nvPr/>
        </p:nvSpPr>
        <p:spPr>
          <a:xfrm>
            <a:off x="-22422" y="-62079"/>
            <a:ext cx="4177636" cy="6921125"/>
          </a:xfrm>
          <a:prstGeom prst="rect">
            <a:avLst/>
          </a:prstGeom>
        </p:spPr>
        <p:txBody>
          <a:bodyPr wrap="square">
            <a:spAutoFit/>
          </a:bodyPr>
          <a:lstStyle/>
          <a:p>
            <a:pPr marL="40639" marR="40639">
              <a:lnSpc>
                <a:spcPct val="135000"/>
              </a:lnSpc>
              <a:spcBef>
                <a:spcPts val="600"/>
              </a:spcBef>
              <a:defRPr sz="1800">
                <a:uFillTx/>
              </a:defRPr>
            </a:pPr>
            <a:r>
              <a:rPr lang="mr-IN" sz="2500" dirty="0">
                <a:uFill>
                  <a:solidFill>
                    <a:srgbClr val="000000"/>
                  </a:solidFill>
                </a:uFill>
                <a:latin typeface="GeezTypeNet"/>
                <a:ea typeface="GeezTypeNet"/>
                <a:cs typeface="GeezTypeNet"/>
                <a:sym typeface="GeezTypeNet"/>
              </a:rPr>
              <a:t>‘D{{</a:t>
            </a:r>
            <a:r>
              <a:rPr lang="mr-IN" sz="2500" dirty="0" err="1">
                <a:uFill>
                  <a:solidFill>
                    <a:srgbClr val="000000"/>
                  </a:solidFill>
                </a:uFill>
                <a:latin typeface="GeezTypeNet"/>
                <a:ea typeface="GeezTypeNet"/>
                <a:cs typeface="GeezTypeNet"/>
                <a:sym typeface="GeezTypeNet"/>
              </a:rPr>
              <a:t>ð</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öy</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M‰êDê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a:t>
            </a:r>
            <a:r>
              <a:rPr lang="mr-IN" sz="2500" dirty="0">
                <a:uFill>
                  <a:solidFill>
                    <a:srgbClr val="000000"/>
                  </a:solidFill>
                </a:uFill>
                <a:latin typeface="GeezTypeNet"/>
                <a:ea typeface="GeezTypeNet"/>
                <a:cs typeface="GeezTypeNet"/>
                <a:sym typeface="GeezTypeNet"/>
              </a:rPr>
              <a:t>\ ‘KX²M ‘†</a:t>
            </a:r>
            <a:r>
              <a:rPr lang="mr-IN" sz="2500" dirty="0" err="1">
                <a:uFill>
                  <a:solidFill>
                    <a:srgbClr val="000000"/>
                  </a:solidFill>
                </a:uFill>
                <a:latin typeface="GeezTypeNet"/>
                <a:ea typeface="GeezTypeNet"/>
                <a:cs typeface="GeezTypeNet"/>
                <a:sym typeface="GeezTypeNet"/>
              </a:rPr>
              <a:t>M‰êDê</a:t>
            </a:r>
            <a:r>
              <a:rPr lang="mr-IN" sz="2500" dirty="0">
                <a:uFill>
                  <a:solidFill>
                    <a:srgbClr val="000000"/>
                  </a:solidFill>
                </a:uFill>
                <a:latin typeface="GeezTypeNet"/>
                <a:ea typeface="GeezTypeNet"/>
                <a:cs typeface="GeezTypeNet"/>
                <a:sym typeface="GeezTypeNet"/>
              </a:rPr>
              <a:t> ²ó³§ ‘†</a:t>
            </a:r>
            <a:r>
              <a:rPr lang="mr-IN" sz="2500" dirty="0" err="1">
                <a:uFill>
                  <a:solidFill>
                    <a:srgbClr val="000000"/>
                  </a:solidFill>
                </a:uFill>
                <a:latin typeface="GeezTypeNet"/>
                <a:ea typeface="GeezTypeNet"/>
                <a:cs typeface="GeezTypeNet"/>
                <a:sym typeface="GeezTypeNet"/>
              </a:rPr>
              <a:t>M‰êDê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I©q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M‰êDê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sq</a:t>
            </a:r>
            <a:r>
              <a:rPr lang="mr-IN" sz="2500" dirty="0">
                <a:uFill>
                  <a:solidFill>
                    <a:srgbClr val="000000"/>
                  </a:solidFill>
                </a:uFill>
                <a:latin typeface="GeezTypeNet"/>
                <a:ea typeface="GeezTypeNet"/>
                <a:cs typeface="GeezTypeNet"/>
                <a:sym typeface="GeezTypeNet"/>
              </a:rPr>
              <a:t> ‘†M
</a:t>
            </a:r>
            <a:r>
              <a:rPr lang="mr-IN" sz="2500" dirty="0" err="1">
                <a:uFill>
                  <a:solidFill>
                    <a:srgbClr val="000000"/>
                  </a:solidFill>
                </a:uFill>
                <a:latin typeface="GeezTypeNet"/>
                <a:ea typeface="GeezTypeNet"/>
                <a:cs typeface="GeezTypeNet"/>
                <a:sym typeface="GeezTypeNet"/>
              </a:rPr>
              <a:t>o©MY</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k</a:t>
            </a:r>
            <a:r>
              <a:rPr lang="mr-IN" sz="2500" dirty="0">
                <a:uFill>
                  <a:solidFill>
                    <a:srgbClr val="000000"/>
                  </a:solidFill>
                </a:uFill>
                <a:latin typeface="GeezTypeNet"/>
                <a:ea typeface="GeezTypeNet"/>
                <a:cs typeface="GeezTypeNet"/>
                <a:sym typeface="GeezTypeNet"/>
              </a:rPr>
              <a:t>—</a:t>
            </a:r>
            <a:r>
              <a:rPr lang="mr-IN" sz="2500" dirty="0" err="1">
                <a:uFill>
                  <a:solidFill>
                    <a:srgbClr val="000000"/>
                  </a:solidFill>
                </a:uFill>
                <a:latin typeface="GeezTypeNet"/>
                <a:ea typeface="GeezTypeNet"/>
                <a:cs typeface="GeezTypeNet"/>
                <a:sym typeface="GeezTypeNet"/>
              </a:rPr>
              <a:t>F‘q</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X‰è</a:t>
            </a:r>
            <a:r>
              <a:rPr lang="mr-IN" sz="2500" dirty="0">
                <a:uFill>
                  <a:solidFill>
                    <a:srgbClr val="000000"/>
                  </a:solidFill>
                </a:uFill>
                <a:latin typeface="GeezTypeNet"/>
                <a:ea typeface="GeezTypeNet"/>
                <a:cs typeface="GeezTypeNet"/>
                <a:sym typeface="GeezTypeNet"/>
              </a:rPr>
              <a:t>] M]D –</a:t>
            </a:r>
            <a:r>
              <a:rPr lang="mr-IN" sz="2500" dirty="0" err="1">
                <a:uFill>
                  <a:solidFill>
                    <a:srgbClr val="000000"/>
                  </a:solidFill>
                </a:uFill>
                <a:latin typeface="GeezTypeNet"/>
                <a:ea typeface="GeezTypeNet"/>
                <a:cs typeface="GeezTypeNet"/>
                <a:sym typeface="GeezTypeNet"/>
              </a:rPr>
              <a:t>E‘é</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SL‘é</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Ã</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sï</a:t>
            </a:r>
            <a:r>
              <a:rPr lang="mr-IN" sz="2500" dirty="0">
                <a:uFill>
                  <a:solidFill>
                    <a:srgbClr val="000000"/>
                  </a:solidFill>
                </a:uFill>
                <a:latin typeface="GeezTypeNet"/>
                <a:ea typeface="GeezTypeNet"/>
                <a:cs typeface="GeezTypeNet"/>
                <a:sym typeface="GeezTypeNet"/>
              </a:rPr>
              <a:t>‡ ¹kk ‘</a:t>
            </a:r>
            <a:r>
              <a:rPr lang="mr-IN" sz="2500" dirty="0" err="1">
                <a:uFill>
                  <a:solidFill>
                    <a:srgbClr val="000000"/>
                  </a:solidFill>
                </a:uFill>
                <a:latin typeface="GeezTypeNet"/>
                <a:ea typeface="GeezTypeNet"/>
                <a:cs typeface="GeezTypeNet"/>
                <a:sym typeface="GeezTypeNet"/>
              </a:rPr>
              <a:t>x§D</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Fk</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Fn</a:t>
            </a:r>
            <a:r>
              <a:rPr lang="mr-IN" sz="2500" dirty="0">
                <a:uFill>
                  <a:solidFill>
                    <a:srgbClr val="000000"/>
                  </a:solidFill>
                </a:uFill>
                <a:latin typeface="GeezTypeNet"/>
                <a:ea typeface="GeezTypeNet"/>
                <a:cs typeface="GeezTypeNet"/>
                <a:sym typeface="GeezTypeNet"/>
              </a:rPr>
              <a:t>| ‘…†MY; ‰</a:t>
            </a:r>
            <a:r>
              <a:rPr lang="mr-IN" sz="2500" dirty="0" err="1">
                <a:uFill>
                  <a:solidFill>
                    <a:srgbClr val="000000"/>
                  </a:solidFill>
                </a:uFill>
                <a:latin typeface="GeezTypeNet"/>
                <a:ea typeface="GeezTypeNet"/>
                <a:cs typeface="GeezTypeNet"/>
                <a:sym typeface="GeezTypeNet"/>
              </a:rPr>
              <a:t>K</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XHe</a:t>
            </a:r>
            <a:r>
              <a:rPr lang="mr-IN" sz="2500" dirty="0">
                <a:uFill>
                  <a:solidFill>
                    <a:srgbClr val="000000"/>
                  </a:solidFill>
                </a:uFill>
                <a:latin typeface="GeezTypeNet"/>
                <a:ea typeface="GeezTypeNet"/>
                <a:cs typeface="GeezTypeNet"/>
                <a:sym typeface="GeezTypeNet"/>
              </a:rPr>
              <a:t> ‘}²é¢§ †}‰ †]‰ D›FË †</a:t>
            </a:r>
            <a:r>
              <a:rPr lang="mr-IN" sz="2500" dirty="0" err="1">
                <a:uFill>
                  <a:solidFill>
                    <a:srgbClr val="000000"/>
                  </a:solidFill>
                </a:uFill>
                <a:latin typeface="GeezTypeNet"/>
                <a:ea typeface="GeezTypeNet"/>
                <a:cs typeface="GeezTypeNet"/>
                <a:sym typeface="GeezTypeNet"/>
              </a:rPr>
              <a:t>M‰êDê</a:t>
            </a:r>
            <a:r>
              <a:rPr lang="mr-IN" sz="2500" dirty="0">
                <a:uFill>
                  <a:solidFill>
                    <a:srgbClr val="000000"/>
                  </a:solidFill>
                </a:uFill>
                <a:latin typeface="GeezTypeNet"/>
                <a:ea typeface="GeezTypeNet"/>
                <a:cs typeface="GeezTypeNet"/>
                <a:sym typeface="GeezTypeNet"/>
              </a:rPr>
              <a:t> </a:t>
            </a:r>
            <a:r>
              <a:rPr lang="mr-IN" sz="2500" dirty="0" err="1">
                <a:uFill>
                  <a:solidFill>
                    <a:srgbClr val="000000"/>
                  </a:solidFill>
                </a:uFill>
                <a:latin typeface="GeezTypeNet"/>
                <a:ea typeface="GeezTypeNet"/>
                <a:cs typeface="GeezTypeNet"/>
                <a:sym typeface="GeezTypeNet"/>
              </a:rPr>
              <a:t>M´lVoñ@é</a:t>
            </a:r>
            <a:r>
              <a:rPr lang="mr-IN" sz="2500" dirty="0">
                <a:uFill>
                  <a:solidFill>
                    <a:srgbClr val="000000"/>
                  </a:solidFill>
                </a:uFill>
                <a:latin typeface="GeezTypeNet"/>
                <a:ea typeface="GeezTypeNet"/>
                <a:cs typeface="GeezTypeNet"/>
                <a:sym typeface="GeezTypeNet"/>
              </a:rPr>
              <a:t> D[§¸} </a:t>
            </a:r>
            <a:r>
              <a:rPr lang="mr-IN" sz="2500" dirty="0" err="1">
                <a:uFill>
                  <a:solidFill>
                    <a:srgbClr val="000000"/>
                  </a:solidFill>
                </a:uFill>
                <a:latin typeface="GeezTypeNet"/>
                <a:ea typeface="GeezTypeNet"/>
                <a:cs typeface="GeezTypeNet"/>
                <a:sym typeface="GeezTypeNet"/>
              </a:rPr>
              <a:t>s¥Lô‹X</a:t>
            </a:r>
            <a:r>
              <a:rPr lang="mr-IN" sz="2500" dirty="0">
                <a:uFill>
                  <a:solidFill>
                    <a:srgbClr val="000000"/>
                  </a:solidFill>
                </a:uFill>
                <a:latin typeface="GeezTypeNet"/>
                <a:ea typeface="GeezTypeNet"/>
                <a:cs typeface="GeezTypeNet"/>
                <a:sym typeface="GeezTypeNet"/>
              </a:rPr>
              <a:t>; </a:t>
            </a:r>
          </a:p>
        </p:txBody>
      </p:sp>
    </p:spTree>
    <p:extLst>
      <p:ext uri="{BB962C8B-B14F-4D97-AF65-F5344CB8AC3E}">
        <p14:creationId xmlns:p14="http://schemas.microsoft.com/office/powerpoint/2010/main" val="1695117931"/>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601807"/>
          </a:xfrm>
          <a:prstGeom prst="rect">
            <a:avLst/>
          </a:prstGeom>
        </p:spPr>
        <p:txBody>
          <a:bodyPr wrap="square">
            <a:spAutoFit/>
          </a:bodyPr>
          <a:lstStyle/>
          <a:p>
            <a:pPr marL="40639" marR="40639">
              <a:lnSpc>
                <a:spcPct val="150000"/>
              </a:lnSpc>
              <a:spcBef>
                <a:spcPts val="600"/>
              </a:spcBef>
              <a:defRPr sz="1800">
                <a:uFillTx/>
              </a:defRPr>
            </a:pPr>
            <a:r>
              <a:rPr lang="mr-IN" sz="2350" dirty="0">
                <a:uFill>
                  <a:solidFill>
                    <a:srgbClr val="000000"/>
                  </a:solidFill>
                </a:uFill>
                <a:latin typeface="GeezTypeNet"/>
                <a:ea typeface="GeezTypeNet"/>
                <a:cs typeface="GeezTypeNet"/>
                <a:sym typeface="GeezTypeNet"/>
              </a:rPr>
              <a:t>‡ ²÷§</a:t>
            </a:r>
            <a:r>
              <a:rPr lang="mr-IN" sz="2350" dirty="0" err="1">
                <a:uFill>
                  <a:solidFill>
                    <a:srgbClr val="000000"/>
                  </a:solidFill>
                </a:uFill>
                <a:latin typeface="GeezTypeNet"/>
                <a:ea typeface="GeezTypeNet"/>
                <a:cs typeface="GeezTypeNet"/>
                <a:sym typeface="GeezTypeNet"/>
              </a:rPr>
              <a:t>p</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Ïdh©öŠ</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öDíqŠ</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ÏÃöM</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Ak</a:t>
            </a:r>
            <a:r>
              <a:rPr lang="mr-IN" sz="2350" dirty="0">
                <a:uFill>
                  <a:solidFill>
                    <a:srgbClr val="000000"/>
                  </a:solidFill>
                </a:uFill>
                <a:latin typeface="GeezTypeNet"/>
                <a:ea typeface="GeezTypeNet"/>
                <a:cs typeface="GeezTypeNet"/>
                <a:sym typeface="GeezTypeNet"/>
              </a:rPr>
              <a:t>|: ]M|‘</a:t>
            </a:r>
            <a:r>
              <a:rPr lang="mr-IN" sz="2350" dirty="0" err="1">
                <a:uFill>
                  <a:solidFill>
                    <a:srgbClr val="000000"/>
                  </a:solidFill>
                </a:uFill>
                <a:latin typeface="GeezTypeNet"/>
                <a:ea typeface="GeezTypeNet"/>
                <a:cs typeface="GeezTypeNet"/>
                <a:sym typeface="GeezTypeNet"/>
              </a:rPr>
              <a:t>é</a:t>
            </a:r>
            <a:r>
              <a:rPr lang="mr-IN" sz="2350" dirty="0">
                <a:uFill>
                  <a:solidFill>
                    <a:srgbClr val="000000"/>
                  </a:solidFill>
                </a:uFill>
                <a:latin typeface="GeezTypeNet"/>
                <a:ea typeface="GeezTypeNet"/>
                <a:cs typeface="GeezTypeNet"/>
                <a:sym typeface="GeezTypeNet"/>
              </a:rPr>
              <a:t>} M] ‰</a:t>
            </a:r>
            <a:r>
              <a:rPr lang="mr-IN" sz="2350" dirty="0" err="1">
                <a:uFill>
                  <a:solidFill>
                    <a:srgbClr val="000000"/>
                  </a:solidFill>
                </a:uFill>
                <a:latin typeface="GeezTypeNet"/>
                <a:ea typeface="GeezTypeNet"/>
                <a:cs typeface="GeezTypeNet"/>
                <a:sym typeface="GeezTypeNet"/>
              </a:rPr>
              <a:t>èD÷M</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eªê</a:t>
            </a:r>
            <a:r>
              <a:rPr lang="mr-IN" sz="2350" dirty="0">
                <a:uFill>
                  <a:solidFill>
                    <a:srgbClr val="000000"/>
                  </a:solidFill>
                </a:uFill>
                <a:latin typeface="GeezTypeNet"/>
                <a:ea typeface="GeezTypeNet"/>
                <a:cs typeface="GeezTypeNet"/>
                <a:sym typeface="GeezTypeNet"/>
              </a:rPr>
              <a:t>\}} [L—</a:t>
            </a:r>
            <a:r>
              <a:rPr lang="mr-IN" sz="2350" dirty="0" err="1">
                <a:uFill>
                  <a:solidFill>
                    <a:srgbClr val="000000"/>
                  </a:solidFill>
                </a:uFill>
                <a:latin typeface="GeezTypeNet"/>
                <a:ea typeface="GeezTypeNet"/>
                <a:cs typeface="GeezTypeNet"/>
                <a:sym typeface="GeezTypeNet"/>
              </a:rPr>
              <a:t>pq</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mk</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K</a:t>
            </a:r>
            <a:r>
              <a:rPr lang="mr-IN" sz="2350" dirty="0">
                <a:uFill>
                  <a:solidFill>
                    <a:srgbClr val="000000"/>
                  </a:solidFill>
                </a:uFill>
                <a:latin typeface="GeezTypeNet"/>
                <a:ea typeface="GeezTypeNet"/>
                <a:cs typeface="GeezTypeNet"/>
                <a:sym typeface="GeezTypeNet"/>
              </a:rPr>
              <a:t>}´]</a:t>
            </a:r>
            <a:r>
              <a:rPr lang="mr-IN" sz="2350" dirty="0" err="1">
                <a:uFill>
                  <a:solidFill>
                    <a:srgbClr val="000000"/>
                  </a:solidFill>
                </a:uFill>
                <a:latin typeface="GeezTypeNet"/>
                <a:ea typeface="GeezTypeNet"/>
                <a:cs typeface="GeezTypeNet"/>
                <a:sym typeface="GeezTypeNet"/>
              </a:rPr>
              <a:t>o</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L¥q</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mk</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KÃöHÏ</a:t>
            </a:r>
            <a:r>
              <a:rPr lang="mr-IN" sz="2350" dirty="0">
                <a:uFill>
                  <a:solidFill>
                    <a:srgbClr val="000000"/>
                  </a:solidFill>
                </a:uFill>
                <a:latin typeface="GeezTypeNet"/>
                <a:ea typeface="GeezTypeNet"/>
                <a:cs typeface="GeezTypeNet"/>
                <a:sym typeface="GeezTypeNet"/>
              </a:rPr>
              <a:t> I§‘</a:t>
            </a:r>
            <a:r>
              <a:rPr lang="mr-IN" sz="2350" dirty="0" err="1">
                <a:uFill>
                  <a:solidFill>
                    <a:srgbClr val="000000"/>
                  </a:solidFill>
                </a:uFill>
                <a:latin typeface="GeezTypeNet"/>
                <a:ea typeface="GeezTypeNet"/>
                <a:cs typeface="GeezTypeNet"/>
                <a:sym typeface="GeezTypeNet"/>
              </a:rPr>
              <a:t>q</a:t>
            </a:r>
            <a:r>
              <a:rPr lang="mr-IN" sz="2350" dirty="0">
                <a:uFill>
                  <a:solidFill>
                    <a:srgbClr val="000000"/>
                  </a:solidFill>
                </a:uFill>
                <a:latin typeface="GeezTypeNet"/>
                <a:ea typeface="GeezTypeNet"/>
                <a:cs typeface="GeezTypeNet"/>
                <a:sym typeface="GeezTypeNet"/>
              </a:rPr>
              <a:t> ÃHÊF|: mk²÷§</a:t>
            </a:r>
            <a:r>
              <a:rPr lang="mr-IN" sz="2350" dirty="0" err="1">
                <a:uFill>
                  <a:solidFill>
                    <a:srgbClr val="000000"/>
                  </a:solidFill>
                </a:uFill>
                <a:latin typeface="GeezTypeNet"/>
                <a:ea typeface="GeezTypeNet"/>
                <a:cs typeface="GeezTypeNet"/>
                <a:sym typeface="GeezTypeNet"/>
              </a:rPr>
              <a:t>p</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K©öx</a:t>
            </a:r>
            <a:r>
              <a:rPr lang="mr-IN" sz="2350" dirty="0">
                <a:uFill>
                  <a:solidFill>
                    <a:srgbClr val="000000"/>
                  </a:solidFill>
                </a:uFill>
                <a:latin typeface="GeezTypeNet"/>
                <a:ea typeface="GeezTypeNet"/>
                <a:cs typeface="GeezTypeNet"/>
                <a:sym typeface="GeezTypeNet"/>
              </a:rPr>
              <a:t>{</a:t>
            </a:r>
            <a:r>
              <a:rPr lang="mr-IN" sz="2350" dirty="0" err="1">
                <a:uFill>
                  <a:solidFill>
                    <a:srgbClr val="000000"/>
                  </a:solidFill>
                </a:uFill>
                <a:latin typeface="GeezTypeNet"/>
                <a:ea typeface="GeezTypeNet"/>
                <a:cs typeface="GeezTypeNet"/>
                <a:sym typeface="GeezTypeNet"/>
              </a:rPr>
              <a:t>ð</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ï</a:t>
            </a:r>
            <a:r>
              <a:rPr lang="mr-IN" sz="2350" dirty="0">
                <a:uFill>
                  <a:solidFill>
                    <a:srgbClr val="000000"/>
                  </a:solidFill>
                </a:uFill>
                <a:latin typeface="GeezTypeNet"/>
                <a:ea typeface="GeezTypeNet"/>
                <a:cs typeface="GeezTypeNet"/>
                <a:sym typeface="GeezTypeNet"/>
              </a:rPr>
              <a:t>¢[</a:t>
            </a:r>
            <a:r>
              <a:rPr lang="mr-IN" sz="2350" dirty="0" err="1">
                <a:uFill>
                  <a:solidFill>
                    <a:srgbClr val="000000"/>
                  </a:solidFill>
                </a:uFill>
                <a:latin typeface="GeezTypeNet"/>
                <a:ea typeface="GeezTypeNet"/>
                <a:cs typeface="GeezTypeNet"/>
                <a:sym typeface="GeezTypeNet"/>
              </a:rPr>
              <a:t>é</a:t>
            </a:r>
            <a:r>
              <a:rPr lang="mr-IN" sz="2350" dirty="0">
                <a:uFill>
                  <a:solidFill>
                    <a:srgbClr val="000000"/>
                  </a:solidFill>
                </a:uFill>
                <a:latin typeface="GeezTypeNet"/>
                <a:ea typeface="GeezTypeNet"/>
                <a:cs typeface="GeezTypeNet"/>
                <a:sym typeface="GeezTypeNet"/>
              </a:rPr>
              <a:t>] ‹X]</a:t>
            </a:r>
            <a:r>
              <a:rPr lang="mr-IN" sz="2350" dirty="0" err="1">
                <a:uFill>
                  <a:solidFill>
                    <a:srgbClr val="000000"/>
                  </a:solidFill>
                </a:uFill>
                <a:latin typeface="GeezTypeNet"/>
                <a:ea typeface="GeezTypeNet"/>
                <a:cs typeface="GeezTypeNet"/>
                <a:sym typeface="GeezTypeNet"/>
              </a:rPr>
              <a:t>r</a:t>
            </a:r>
            <a:r>
              <a:rPr lang="mr-IN" sz="2350" dirty="0">
                <a:uFill>
                  <a:solidFill>
                    <a:srgbClr val="000000"/>
                  </a:solidFill>
                </a:uFill>
                <a:latin typeface="GeezTypeNet"/>
                <a:ea typeface="GeezTypeNet"/>
                <a:cs typeface="GeezTypeNet"/>
                <a:sym typeface="GeezTypeNet"/>
              </a:rPr>
              <a:t>] M]„</a:t>
            </a:r>
            <a:r>
              <a:rPr lang="mr-IN" sz="2350" dirty="0" err="1">
                <a:uFill>
                  <a:solidFill>
                    <a:srgbClr val="000000"/>
                  </a:solidFill>
                </a:uFill>
                <a:latin typeface="GeezTypeNet"/>
                <a:ea typeface="GeezTypeNet"/>
                <a:cs typeface="GeezTypeNet"/>
                <a:sym typeface="GeezTypeNet"/>
              </a:rPr>
              <a:t>ê</a:t>
            </a:r>
            <a:r>
              <a:rPr lang="mr-IN" sz="2350" dirty="0">
                <a:uFill>
                  <a:solidFill>
                    <a:srgbClr val="000000"/>
                  </a:solidFill>
                </a:uFill>
                <a:latin typeface="GeezTypeNet"/>
                <a:ea typeface="GeezTypeNet"/>
                <a:cs typeface="GeezTypeNet"/>
                <a:sym typeface="GeezTypeNet"/>
              </a:rPr>
              <a:t>} M] </a:t>
            </a:r>
            <a:r>
              <a:rPr lang="mr-IN" sz="2350" dirty="0" err="1">
                <a:uFill>
                  <a:solidFill>
                    <a:srgbClr val="000000"/>
                  </a:solidFill>
                </a:uFill>
                <a:latin typeface="GeezTypeNet"/>
                <a:ea typeface="GeezTypeNet"/>
                <a:cs typeface="GeezTypeNet"/>
                <a:sym typeface="GeezTypeNet"/>
              </a:rPr>
              <a:t>K</a:t>
            </a:r>
            <a:r>
              <a:rPr lang="mr-IN" sz="2350" dirty="0">
                <a:uFill>
                  <a:solidFill>
                    <a:srgbClr val="000000"/>
                  </a:solidFill>
                </a:uFill>
                <a:latin typeface="GeezTypeNet"/>
                <a:ea typeface="GeezTypeNet"/>
                <a:cs typeface="GeezTypeNet"/>
                <a:sym typeface="GeezTypeNet"/>
              </a:rPr>
              <a:t>}</a:t>
            </a:r>
            <a:r>
              <a:rPr lang="mr-IN" sz="2350" dirty="0" err="1">
                <a:uFill>
                  <a:solidFill>
                    <a:srgbClr val="000000"/>
                  </a:solidFill>
                </a:uFill>
                <a:latin typeface="GeezTypeNet"/>
                <a:ea typeface="GeezTypeNet"/>
                <a:cs typeface="GeezTypeNet"/>
                <a:sym typeface="GeezTypeNet"/>
              </a:rPr>
              <a:t>Ê</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eªê</a:t>
            </a:r>
            <a:r>
              <a:rPr lang="mr-IN" sz="2350" dirty="0">
                <a:uFill>
                  <a:solidFill>
                    <a:srgbClr val="000000"/>
                  </a:solidFill>
                </a:uFill>
                <a:latin typeface="GeezTypeNet"/>
                <a:ea typeface="GeezTypeNet"/>
                <a:cs typeface="GeezTypeNet"/>
                <a:sym typeface="GeezTypeNet"/>
              </a:rPr>
              <a:t>]} M]³|} QF¸}} </a:t>
            </a:r>
            <a:r>
              <a:rPr lang="mr-IN" sz="2350" dirty="0" err="1">
                <a:uFill>
                  <a:solidFill>
                    <a:srgbClr val="000000"/>
                  </a:solidFill>
                </a:uFill>
                <a:latin typeface="GeezTypeNet"/>
                <a:ea typeface="GeezTypeNet"/>
                <a:cs typeface="GeezTypeNet"/>
                <a:sym typeface="GeezTypeNet"/>
              </a:rPr>
              <a:t>mk</a:t>
            </a:r>
            <a:r>
              <a:rPr lang="mr-IN" sz="2350" dirty="0">
                <a:uFill>
                  <a:solidFill>
                    <a:srgbClr val="000000"/>
                  </a:solidFill>
                </a:uFill>
                <a:latin typeface="GeezTypeNet"/>
                <a:ea typeface="GeezTypeNet"/>
                <a:cs typeface="GeezTypeNet"/>
                <a:sym typeface="GeezTypeNet"/>
              </a:rPr>
              <a:t>†„</a:t>
            </a:r>
            <a:r>
              <a:rPr lang="mr-IN" sz="2350" dirty="0" err="1">
                <a:uFill>
                  <a:solidFill>
                    <a:srgbClr val="000000"/>
                  </a:solidFill>
                </a:uFill>
                <a:latin typeface="GeezTypeNet"/>
                <a:ea typeface="GeezTypeNet"/>
                <a:cs typeface="GeezTypeNet"/>
                <a:sym typeface="GeezTypeNet"/>
              </a:rPr>
              <a:t>ê</a:t>
            </a:r>
            <a:r>
              <a:rPr lang="mr-IN" sz="2350" dirty="0">
                <a:uFill>
                  <a:solidFill>
                    <a:srgbClr val="000000"/>
                  </a:solidFill>
                </a:uFill>
                <a:latin typeface="GeezTypeNet"/>
                <a:ea typeface="GeezTypeNet"/>
                <a:cs typeface="GeezTypeNet"/>
                <a:sym typeface="GeezTypeNet"/>
              </a:rPr>
              <a:t> </a:t>
            </a:r>
            <a:r>
              <a:rPr lang="mr-IN" sz="2350" dirty="0" err="1">
                <a:uFill>
                  <a:solidFill>
                    <a:srgbClr val="000000"/>
                  </a:solidFill>
                </a:uFill>
                <a:latin typeface="GeezTypeNet"/>
                <a:ea typeface="GeezTypeNet"/>
                <a:cs typeface="GeezTypeNet"/>
                <a:sym typeface="GeezTypeNet"/>
              </a:rPr>
              <a:t>sD÷Š</a:t>
            </a:r>
            <a:r>
              <a:rPr lang="mr-IN" sz="2350" dirty="0">
                <a:uFill>
                  <a:solidFill>
                    <a:srgbClr val="000000"/>
                  </a:solidFill>
                </a:uFill>
                <a:latin typeface="GeezTypeNet"/>
                <a:ea typeface="GeezTypeNet"/>
                <a:cs typeface="GeezTypeNet"/>
                <a:sym typeface="GeezTypeNet"/>
              </a:rPr>
              <a:t> D÷M} ‰</a:t>
            </a:r>
            <a:r>
              <a:rPr lang="mr-IN" sz="2350" dirty="0" err="1">
                <a:uFill>
                  <a:solidFill>
                    <a:srgbClr val="000000"/>
                  </a:solidFill>
                </a:uFill>
                <a:latin typeface="GeezTypeNet"/>
                <a:ea typeface="GeezTypeNet"/>
                <a:cs typeface="GeezTypeNet"/>
                <a:sym typeface="GeezTypeNet"/>
              </a:rPr>
              <a:t>èDê</a:t>
            </a:r>
            <a:r>
              <a:rPr lang="mr-IN" sz="2350" dirty="0">
                <a:uFill>
                  <a:solidFill>
                    <a:srgbClr val="000000"/>
                  </a:solidFill>
                </a:uFill>
                <a:latin typeface="GeezTypeNet"/>
                <a:ea typeface="GeezTypeNet"/>
                <a:cs typeface="GeezTypeNet"/>
                <a:sym typeface="GeezTypeNet"/>
              </a:rPr>
              <a:t> \—} }</a:t>
            </a:r>
            <a:r>
              <a:rPr lang="mr-IN" sz="2350" dirty="0" err="1">
                <a:uFill>
                  <a:solidFill>
                    <a:srgbClr val="000000"/>
                  </a:solidFill>
                </a:uFill>
                <a:latin typeface="GeezTypeNet"/>
                <a:ea typeface="GeezTypeNet"/>
                <a:cs typeface="GeezTypeNet"/>
                <a:sym typeface="GeezTypeNet"/>
              </a:rPr>
              <a:t>sD</a:t>
            </a:r>
            <a:r>
              <a:rPr lang="mr-IN" sz="2350" dirty="0">
                <a:uFill>
                  <a:solidFill>
                    <a:srgbClr val="000000"/>
                  </a:solidFill>
                </a:uFill>
                <a:latin typeface="GeezTypeNet"/>
                <a:ea typeface="GeezTypeNet"/>
                <a:cs typeface="GeezTypeNet"/>
                <a:sym typeface="GeezTypeNet"/>
              </a:rPr>
              <a:t>–DM –DM …</a:t>
            </a:r>
            <a:r>
              <a:rPr lang="mr-IN" sz="2350" dirty="0" err="1">
                <a:uFill>
                  <a:solidFill>
                    <a:srgbClr val="000000"/>
                  </a:solidFill>
                </a:uFill>
                <a:latin typeface="GeezTypeNet"/>
                <a:ea typeface="GeezTypeNet"/>
                <a:cs typeface="GeezTypeNet"/>
                <a:sym typeface="GeezTypeNet"/>
              </a:rPr>
              <a:t>Lô</a:t>
            </a:r>
            <a:r>
              <a:rPr lang="mr-IN" sz="2350" dirty="0">
                <a:uFill>
                  <a:solidFill>
                    <a:srgbClr val="000000"/>
                  </a:solidFill>
                </a:uFill>
                <a:latin typeface="GeezTypeNet"/>
                <a:ea typeface="GeezTypeNet"/>
                <a:cs typeface="GeezTypeNet"/>
                <a:sym typeface="GeezTypeNet"/>
              </a:rPr>
              <a:t>};</a:t>
            </a:r>
          </a:p>
        </p:txBody>
      </p:sp>
      <p:sp>
        <p:nvSpPr>
          <p:cNvPr id="20" name="Rectangle 19"/>
          <p:cNvSpPr/>
          <p:nvPr/>
        </p:nvSpPr>
        <p:spPr>
          <a:xfrm>
            <a:off x="7986410" y="-125376"/>
            <a:ext cx="4306143" cy="6440225"/>
          </a:xfrm>
          <a:prstGeom prst="rect">
            <a:avLst/>
          </a:prstGeom>
        </p:spPr>
        <p:txBody>
          <a:bodyPr wrap="square">
            <a:spAutoFit/>
          </a:bodyPr>
          <a:lstStyle/>
          <a:p>
            <a:pPr marL="40639" marR="40639">
              <a:lnSpc>
                <a:spcPct val="150000"/>
              </a:lnSpc>
              <a:spcBef>
                <a:spcPts val="600"/>
              </a:spcBef>
              <a:defRPr sz="1800">
                <a:uFillTx/>
              </a:defRPr>
            </a:pPr>
            <a:r>
              <a:rPr lang="en-US" sz="2500" dirty="0">
                <a:uFill>
                  <a:solidFill>
                    <a:srgbClr val="000000"/>
                  </a:solidFill>
                </a:uFill>
              </a:rPr>
              <a:t>Grant us, Lord, to do Thy will and Thy good pleasure at all times, and write our names in the book of life in the kingdom of heaven with all saints and martyrs, through Jesus Christ our Lord, through whom to Thee with Him and with the Holy Spirit be glory and dominion, both now and ever and world without end.  Amen </a:t>
            </a:r>
          </a:p>
        </p:txBody>
      </p:sp>
      <p:sp>
        <p:nvSpPr>
          <p:cNvPr id="2" name="Rectangle 1"/>
          <p:cNvSpPr/>
          <p:nvPr/>
        </p:nvSpPr>
        <p:spPr>
          <a:xfrm>
            <a:off x="-22422" y="-62079"/>
            <a:ext cx="4177636" cy="6440225"/>
          </a:xfrm>
          <a:prstGeom prst="rect">
            <a:avLst/>
          </a:prstGeom>
        </p:spPr>
        <p:txBody>
          <a:bodyPr wrap="square">
            <a:spAutoFit/>
          </a:bodyPr>
          <a:lstStyle/>
          <a:p>
            <a:pPr marL="40639" marR="40639">
              <a:lnSpc>
                <a:spcPct val="150000"/>
              </a:lnSpc>
              <a:spcBef>
                <a:spcPts val="600"/>
              </a:spcBef>
              <a:defRPr sz="1800">
                <a:uFillTx/>
              </a:defRPr>
            </a:pPr>
            <a:r>
              <a:rPr lang="pt-BR" sz="2500" dirty="0">
                <a:uFill>
                  <a:solidFill>
                    <a:srgbClr val="000000"/>
                  </a:solidFill>
                </a:uFill>
                <a:latin typeface="GeezTypeNet"/>
                <a:ea typeface="GeezTypeNet"/>
                <a:cs typeface="GeezTypeNet"/>
                <a:sym typeface="GeezTypeNet"/>
              </a:rPr>
              <a:t>@</a:t>
            </a:r>
            <a:r>
              <a:rPr lang="pt-BR" sz="2500" dirty="0" err="1">
                <a:uFill>
                  <a:solidFill>
                    <a:srgbClr val="000000"/>
                  </a:solidFill>
                </a:uFill>
                <a:latin typeface="GeezTypeNet"/>
                <a:ea typeface="GeezTypeNet"/>
                <a:cs typeface="GeezTypeNet"/>
                <a:sym typeface="GeezTypeNet"/>
              </a:rPr>
              <a:t>k</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sï</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kX</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Êd</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QMSo</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k‰èDê</a:t>
            </a:r>
            <a:r>
              <a:rPr lang="pt-BR" sz="2500" dirty="0">
                <a:uFill>
                  <a:solidFill>
                    <a:srgbClr val="000000"/>
                  </a:solidFill>
                </a:uFill>
                <a:latin typeface="GeezTypeNet"/>
                <a:ea typeface="GeezTypeNet"/>
                <a:cs typeface="GeezTypeNet"/>
                <a:sym typeface="GeezTypeNet"/>
              </a:rPr>
              <a:t> ²ïsò ‘ÃHÏ …]</a:t>
            </a:r>
            <a:r>
              <a:rPr lang="pt-BR" sz="2500" dirty="0" err="1">
                <a:uFill>
                  <a:solidFill>
                    <a:srgbClr val="000000"/>
                  </a:solidFill>
                </a:uFill>
                <a:latin typeface="GeezTypeNet"/>
                <a:ea typeface="GeezTypeNet"/>
                <a:cs typeface="GeezTypeNet"/>
                <a:sym typeface="GeezTypeNet"/>
              </a:rPr>
              <a:t>Loñ</a:t>
            </a:r>
            <a:r>
              <a:rPr lang="pt-BR" sz="2500" dirty="0">
                <a:uFill>
                  <a:solidFill>
                    <a:srgbClr val="000000"/>
                  </a:solidFill>
                </a:uFill>
                <a:latin typeface="GeezTypeNet"/>
                <a:ea typeface="GeezTypeNet"/>
                <a:cs typeface="GeezTypeNet"/>
                <a:sym typeface="GeezTypeNet"/>
              </a:rPr>
              <a:t>{ ‘é]o </a:t>
            </a:r>
            <a:r>
              <a:rPr lang="pt-BR" sz="2500" dirty="0" err="1" smtClean="0">
                <a:uFill>
                  <a:solidFill>
                    <a:srgbClr val="000000"/>
                  </a:solidFill>
                </a:uFill>
                <a:latin typeface="GeezTypeNet"/>
                <a:ea typeface="GeezTypeNet"/>
                <a:cs typeface="GeezTypeNet"/>
                <a:sym typeface="GeezTypeNet"/>
              </a:rPr>
              <a:t>KÃöHÊ</a:t>
            </a:r>
            <a:r>
              <a:rPr lang="pt-BR" sz="2500" dirty="0" smtClean="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I</a:t>
            </a:r>
            <a:r>
              <a:rPr lang="pt-BR" sz="2500" dirty="0">
                <a:uFill>
                  <a:solidFill>
                    <a:srgbClr val="000000"/>
                  </a:solidFill>
                </a:uFill>
                <a:latin typeface="GeezTypeNet"/>
                <a:ea typeface="GeezTypeNet"/>
                <a:cs typeface="GeezTypeNet"/>
                <a:sym typeface="GeezTypeNet"/>
              </a:rPr>
              <a:t>§‘</a:t>
            </a:r>
            <a:r>
              <a:rPr lang="pt-BR" sz="2500" dirty="0" err="1">
                <a:uFill>
                  <a:solidFill>
                    <a:srgbClr val="000000"/>
                  </a:solidFill>
                </a:uFill>
                <a:latin typeface="GeezTypeNet"/>
                <a:ea typeface="GeezTypeNet"/>
                <a:cs typeface="GeezTypeNet"/>
                <a:sym typeface="GeezTypeNet"/>
              </a:rPr>
              <a:t>q</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kK</a:t>
            </a:r>
            <a:r>
              <a:rPr lang="pt-BR" sz="2500" dirty="0">
                <a:uFill>
                  <a:solidFill>
                    <a:srgbClr val="000000"/>
                  </a:solidFill>
                </a:uFill>
                <a:latin typeface="GeezTypeNet"/>
                <a:ea typeface="GeezTypeNet"/>
                <a:cs typeface="GeezTypeNet"/>
                <a:sym typeface="GeezTypeNet"/>
              </a:rPr>
              <a:t>}´</a:t>
            </a:r>
            <a:r>
              <a:rPr lang="pt-BR" sz="2500" dirty="0" err="1" smtClean="0">
                <a:uFill>
                  <a:solidFill>
                    <a:srgbClr val="000000"/>
                  </a:solidFill>
                </a:uFill>
                <a:latin typeface="GeezTypeNet"/>
                <a:ea typeface="GeezTypeNet"/>
                <a:cs typeface="GeezTypeNet"/>
                <a:sym typeface="GeezTypeNet"/>
              </a:rPr>
              <a:t>Qo</a:t>
            </a:r>
            <a:r>
              <a:rPr lang="pt-BR" sz="2500" dirty="0" smtClean="0">
                <a:uFill>
                  <a:solidFill>
                    <a:srgbClr val="000000"/>
                  </a:solidFill>
                </a:uFill>
                <a:latin typeface="GeezTypeNet"/>
                <a:ea typeface="GeezTypeNet"/>
                <a:cs typeface="GeezTypeNet"/>
                <a:sym typeface="GeezTypeNet"/>
              </a:rPr>
              <a:t> [</a:t>
            </a:r>
            <a:r>
              <a:rPr lang="pt-BR" sz="2500" dirty="0" err="1" smtClean="0">
                <a:uFill>
                  <a:solidFill>
                    <a:srgbClr val="000000"/>
                  </a:solidFill>
                </a:uFill>
                <a:latin typeface="GeezTypeNet"/>
                <a:ea typeface="GeezTypeNet"/>
                <a:cs typeface="GeezTypeNet"/>
                <a:sym typeface="GeezTypeNet"/>
              </a:rPr>
              <a:t>L¥q</a:t>
            </a:r>
            <a:r>
              <a:rPr lang="pt-BR" sz="2500" dirty="0">
                <a:uFill>
                  <a:solidFill>
                    <a:srgbClr val="000000"/>
                  </a:solidFill>
                </a:uFill>
                <a:latin typeface="GeezTypeNet"/>
                <a:ea typeface="GeezTypeNet"/>
                <a:cs typeface="GeezTypeNet"/>
                <a:sym typeface="GeezTypeNet"/>
              </a:rPr>
              <a:t>: M]</a:t>
            </a:r>
            <a:r>
              <a:rPr lang="pt-BR" sz="2500" dirty="0" err="1">
                <a:uFill>
                  <a:solidFill>
                    <a:srgbClr val="000000"/>
                  </a:solidFill>
                </a:uFill>
                <a:latin typeface="GeezTypeNet"/>
                <a:ea typeface="GeezTypeNet"/>
                <a:cs typeface="GeezTypeNet"/>
                <a:sym typeface="GeezTypeNet"/>
              </a:rPr>
              <a:t>D</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èD÷Ké</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eªê</a:t>
            </a:r>
            <a:r>
              <a:rPr lang="pt-BR" sz="2500" dirty="0">
                <a:uFill>
                  <a:solidFill>
                    <a:srgbClr val="000000"/>
                  </a:solidFill>
                </a:uFill>
                <a:latin typeface="GeezTypeNet"/>
                <a:ea typeface="GeezTypeNet"/>
                <a:cs typeface="GeezTypeNet"/>
                <a:sym typeface="GeezTypeNet"/>
              </a:rPr>
              <a:t>\} ‘[L—</a:t>
            </a:r>
            <a:r>
              <a:rPr lang="pt-BR" sz="2500" dirty="0" err="1">
                <a:uFill>
                  <a:solidFill>
                    <a:srgbClr val="000000"/>
                  </a:solidFill>
                </a:uFill>
                <a:latin typeface="GeezTypeNet"/>
                <a:ea typeface="GeezTypeNet"/>
                <a:cs typeface="GeezTypeNet"/>
                <a:sym typeface="GeezTypeNet"/>
              </a:rPr>
              <a:t>q</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k„ï</a:t>
            </a:r>
            <a:r>
              <a:rPr lang="pt-BR" sz="2500" dirty="0">
                <a:uFill>
                  <a:solidFill>
                    <a:srgbClr val="000000"/>
                  </a:solidFill>
                </a:uFill>
                <a:latin typeface="GeezTypeNet"/>
                <a:ea typeface="GeezTypeNet"/>
                <a:cs typeface="GeezTypeNet"/>
                <a:sym typeface="GeezTypeNet"/>
              </a:rPr>
              <a:t>¢[é] ‹</a:t>
            </a:r>
            <a:r>
              <a:rPr lang="pt-BR" sz="2500" dirty="0" err="1">
                <a:uFill>
                  <a:solidFill>
                    <a:srgbClr val="000000"/>
                  </a:solidFill>
                </a:uFill>
                <a:latin typeface="GeezTypeNet"/>
                <a:ea typeface="GeezTypeNet"/>
                <a:cs typeface="GeezTypeNet"/>
                <a:sym typeface="GeezTypeNet"/>
              </a:rPr>
              <a:t>X</a:t>
            </a:r>
            <a:r>
              <a:rPr lang="pt-BR" sz="2500" dirty="0">
                <a:uFill>
                  <a:solidFill>
                    <a:srgbClr val="000000"/>
                  </a:solidFill>
                </a:uFill>
                <a:latin typeface="GeezTypeNet"/>
                <a:ea typeface="GeezTypeNet"/>
                <a:cs typeface="GeezTypeNet"/>
                <a:sym typeface="GeezTypeNet"/>
              </a:rPr>
              <a:t>]</a:t>
            </a:r>
            <a:r>
              <a:rPr lang="pt-BR" sz="2500" dirty="0" err="1">
                <a:uFill>
                  <a:solidFill>
                    <a:srgbClr val="000000"/>
                  </a:solidFill>
                </a:uFill>
                <a:latin typeface="GeezTypeNet"/>
                <a:ea typeface="GeezTypeNet"/>
                <a:cs typeface="GeezTypeNet"/>
                <a:sym typeface="GeezTypeNet"/>
              </a:rPr>
              <a:t>r</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sï</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snoë</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D</a:t>
            </a:r>
            <a:r>
              <a:rPr lang="pt-BR" sz="2500" dirty="0">
                <a:uFill>
                  <a:solidFill>
                    <a:srgbClr val="000000"/>
                  </a:solidFill>
                </a:uFill>
                <a:latin typeface="GeezTypeNet"/>
                <a:ea typeface="GeezTypeNet"/>
                <a:cs typeface="GeezTypeNet"/>
                <a:sym typeface="GeezTypeNet"/>
              </a:rPr>
              <a:t>‰ M]</a:t>
            </a:r>
            <a:r>
              <a:rPr lang="pt-BR" sz="2500" dirty="0" err="1">
                <a:uFill>
                  <a:solidFill>
                    <a:srgbClr val="000000"/>
                  </a:solidFill>
                </a:uFill>
                <a:latin typeface="GeezTypeNet"/>
                <a:ea typeface="GeezTypeNet"/>
                <a:cs typeface="GeezTypeNet"/>
                <a:sym typeface="GeezTypeNet"/>
              </a:rPr>
              <a:t>Dí@é</a:t>
            </a:r>
            <a:r>
              <a:rPr lang="pt-BR" sz="2500" dirty="0">
                <a:uFill>
                  <a:solidFill>
                    <a:srgbClr val="000000"/>
                  </a:solidFill>
                </a:uFill>
                <a:latin typeface="GeezTypeNet"/>
                <a:ea typeface="GeezTypeNet"/>
                <a:cs typeface="GeezTypeNet"/>
                <a:sym typeface="GeezTypeNet"/>
              </a:rPr>
              <a:t># ‘M]</a:t>
            </a:r>
            <a:r>
              <a:rPr lang="pt-BR" sz="2500" dirty="0" err="1">
                <a:uFill>
                  <a:solidFill>
                    <a:srgbClr val="000000"/>
                  </a:solidFill>
                </a:uFill>
                <a:latin typeface="GeezTypeNet"/>
                <a:ea typeface="GeezTypeNet"/>
                <a:cs typeface="GeezTypeNet"/>
                <a:sym typeface="GeezTypeNet"/>
              </a:rPr>
              <a:t>D</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eªê</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K</a:t>
            </a:r>
            <a:r>
              <a:rPr lang="pt-BR" sz="2500" dirty="0">
                <a:uFill>
                  <a:solidFill>
                    <a:srgbClr val="000000"/>
                  </a:solidFill>
                </a:uFill>
                <a:latin typeface="GeezTypeNet"/>
                <a:ea typeface="GeezTypeNet"/>
                <a:cs typeface="GeezTypeNet"/>
                <a:sym typeface="GeezTypeNet"/>
              </a:rPr>
              <a:t>}</a:t>
            </a:r>
            <a:r>
              <a:rPr lang="pt-BR" sz="2500" dirty="0" err="1">
                <a:uFill>
                  <a:solidFill>
                    <a:srgbClr val="000000"/>
                  </a:solidFill>
                </a:uFill>
                <a:latin typeface="GeezTypeNet"/>
                <a:ea typeface="GeezTypeNet"/>
                <a:cs typeface="GeezTypeNet"/>
                <a:sym typeface="GeezTypeNet"/>
              </a:rPr>
              <a:t>Ê</a:t>
            </a:r>
            <a:r>
              <a:rPr lang="pt-BR" sz="2500" dirty="0" smtClean="0">
                <a:uFill>
                  <a:solidFill>
                    <a:srgbClr val="000000"/>
                  </a:solidFill>
                </a:uFill>
                <a:latin typeface="GeezTypeNet"/>
                <a:ea typeface="GeezTypeNet"/>
                <a:cs typeface="GeezTypeNet"/>
                <a:sym typeface="GeezTypeNet"/>
              </a:rPr>
              <a:t>] ]</a:t>
            </a:r>
            <a:r>
              <a:rPr lang="pt-BR" sz="2500" dirty="0" err="1" smtClean="0">
                <a:uFill>
                  <a:solidFill>
                    <a:srgbClr val="000000"/>
                  </a:solidFill>
                </a:uFill>
                <a:latin typeface="GeezTypeNet"/>
                <a:ea typeface="GeezTypeNet"/>
                <a:cs typeface="GeezTypeNet"/>
                <a:sym typeface="GeezTypeNet"/>
              </a:rPr>
              <a:t>mkHq</a:t>
            </a:r>
            <a:r>
              <a:rPr lang="pt-BR" sz="2500" dirty="0" smtClean="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wð</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sò</a:t>
            </a:r>
            <a:r>
              <a:rPr lang="pt-BR" sz="2500" dirty="0">
                <a:uFill>
                  <a:solidFill>
                    <a:srgbClr val="000000"/>
                  </a:solidFill>
                </a:uFill>
                <a:latin typeface="GeezTypeNet"/>
                <a:ea typeface="GeezTypeNet"/>
                <a:cs typeface="GeezTypeNet"/>
                <a:sym typeface="GeezTypeNet"/>
              </a:rPr>
              <a:t>{</a:t>
            </a:r>
            <a:r>
              <a:rPr lang="pt-BR" sz="2500" dirty="0" err="1">
                <a:uFill>
                  <a:solidFill>
                    <a:srgbClr val="000000"/>
                  </a:solidFill>
                </a:uFill>
                <a:latin typeface="GeezTypeNet"/>
                <a:ea typeface="GeezTypeNet"/>
                <a:cs typeface="GeezTypeNet"/>
                <a:sym typeface="GeezTypeNet"/>
              </a:rPr>
              <a:t>ð</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sFÊ</a:t>
            </a:r>
            <a:r>
              <a:rPr lang="pt-BR" sz="2500" dirty="0">
                <a:uFill>
                  <a:solidFill>
                    <a:srgbClr val="000000"/>
                  </a:solidFill>
                </a:uFill>
                <a:latin typeface="GeezTypeNet"/>
                <a:ea typeface="GeezTypeNet"/>
                <a:cs typeface="GeezTypeNet"/>
                <a:sym typeface="GeezTypeNet"/>
              </a:rPr>
              <a:t>{</a:t>
            </a:r>
            <a:r>
              <a:rPr lang="pt-BR" sz="2500" dirty="0" err="1">
                <a:uFill>
                  <a:solidFill>
                    <a:srgbClr val="000000"/>
                  </a:solidFill>
                </a:uFill>
                <a:latin typeface="GeezTypeNet"/>
                <a:ea typeface="GeezTypeNet"/>
                <a:cs typeface="GeezTypeNet"/>
                <a:sym typeface="GeezTypeNet"/>
              </a:rPr>
              <a:t>ð</a:t>
            </a:r>
            <a:r>
              <a:rPr lang="pt-BR" sz="2500" dirty="0">
                <a:uFill>
                  <a:solidFill>
                    <a:srgbClr val="000000"/>
                  </a:solidFill>
                </a:uFill>
                <a:latin typeface="GeezTypeNet"/>
                <a:ea typeface="GeezTypeNet"/>
                <a:cs typeface="GeezTypeNet"/>
                <a:sym typeface="GeezTypeNet"/>
              </a:rPr>
              <a:t> ‘</a:t>
            </a:r>
            <a:r>
              <a:rPr lang="pt-BR" sz="2500" dirty="0" err="1">
                <a:uFill>
                  <a:solidFill>
                    <a:srgbClr val="000000"/>
                  </a:solidFill>
                </a:uFill>
                <a:latin typeface="GeezTypeNet"/>
                <a:ea typeface="GeezTypeNet"/>
                <a:cs typeface="GeezTypeNet"/>
                <a:sym typeface="GeezTypeNet"/>
              </a:rPr>
              <a:t>D</a:t>
            </a:r>
            <a:r>
              <a:rPr lang="pt-BR" sz="2500" dirty="0">
                <a:uFill>
                  <a:solidFill>
                    <a:srgbClr val="000000"/>
                  </a:solidFill>
                </a:uFill>
                <a:latin typeface="GeezTypeNet"/>
                <a:ea typeface="GeezTypeNet"/>
                <a:cs typeface="GeezTypeNet"/>
                <a:sym typeface="GeezTypeNet"/>
              </a:rPr>
              <a:t>–DM –DM …Lô}; </a:t>
            </a:r>
          </a:p>
        </p:txBody>
      </p:sp>
    </p:spTree>
    <p:extLst>
      <p:ext uri="{BB962C8B-B14F-4D97-AF65-F5344CB8AC3E}">
        <p14:creationId xmlns:p14="http://schemas.microsoft.com/office/powerpoint/2010/main" val="1364779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3017016240"/>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650826" cy="7448193"/>
          </a:xfrm>
          <a:prstGeom prst="rect">
            <a:avLst/>
          </a:prstGeom>
        </p:spPr>
        <p:txBody>
          <a:bodyPr wrap="square">
            <a:spAutoFit/>
          </a:bodyPr>
          <a:lstStyle/>
          <a:p>
            <a:r>
              <a:rPr lang="en-CA" sz="5000" dirty="0" err="1" smtClean="0">
                <a:solidFill>
                  <a:srgbClr val="92D050"/>
                </a:solidFill>
              </a:rPr>
              <a:t>ይ.ዲ</a:t>
            </a:r>
            <a:r>
              <a:rPr lang="en-CA" sz="5000" dirty="0">
                <a:solidFill>
                  <a:srgbClr val="92D050"/>
                </a:solidFill>
              </a:rPr>
              <a:t>. </a:t>
            </a:r>
            <a:r>
              <a:rPr lang="en-CA" sz="1400" dirty="0">
                <a:solidFill>
                  <a:srgbClr val="FFC000"/>
                </a:solidFill>
              </a:rPr>
              <a:t>78. </a:t>
            </a:r>
            <a:r>
              <a:rPr lang="en-CA" sz="5000" dirty="0" err="1" smtClean="0"/>
              <a:t>ኣስተውዕል</a:t>
            </a:r>
            <a:endParaRPr lang="en-CA" sz="5000" dirty="0" smtClean="0"/>
          </a:p>
          <a:p>
            <a:endParaRPr lang="en-CA" sz="1400" dirty="0"/>
          </a:p>
          <a:p>
            <a:r>
              <a:rPr lang="en-CA" sz="5000" dirty="0" err="1">
                <a:solidFill>
                  <a:srgbClr val="FF0000"/>
                </a:solidFill>
              </a:rPr>
              <a:t>ይ.ካ</a:t>
            </a:r>
            <a:r>
              <a:rPr lang="en-CA" sz="5000" dirty="0">
                <a:solidFill>
                  <a:srgbClr val="FF0000"/>
                </a:solidFill>
              </a:rPr>
              <a:t>.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a:p>
            <a:r>
              <a:rPr lang="en-CA" sz="5000" dirty="0" smtClean="0"/>
              <a:t> </a:t>
            </a:r>
            <a:endParaRPr lang="en-CA" sz="5000" dirty="0"/>
          </a:p>
        </p:txBody>
      </p:sp>
      <p:sp>
        <p:nvSpPr>
          <p:cNvPr id="2" name="Rectangle 1"/>
          <p:cNvSpPr/>
          <p:nvPr/>
        </p:nvSpPr>
        <p:spPr>
          <a:xfrm>
            <a:off x="-32437" y="-62079"/>
            <a:ext cx="3918637" cy="7725192"/>
          </a:xfrm>
          <a:prstGeom prst="rect">
            <a:avLst/>
          </a:prstGeom>
        </p:spPr>
        <p:txBody>
          <a:bodyPr wrap="square">
            <a:spAutoFit/>
          </a:bodyPr>
          <a:lstStyle/>
          <a:p>
            <a:r>
              <a:rPr lang="pt-BR" sz="6000" dirty="0">
                <a:solidFill>
                  <a:srgbClr val="92D050"/>
                </a:solidFill>
              </a:rPr>
              <a:t>ይ.ዲ.  </a:t>
            </a:r>
            <a:r>
              <a:rPr lang="pt-BR" sz="1400" dirty="0">
                <a:solidFill>
                  <a:srgbClr val="FFC000"/>
                </a:solidFill>
              </a:rPr>
              <a:t>፸፰. </a:t>
            </a:r>
            <a:r>
              <a:rPr lang="pt-BR" sz="6000" dirty="0"/>
              <a:t>ነጽር</a:t>
            </a:r>
            <a:r>
              <a:rPr lang="pt-BR" sz="6000" dirty="0" smtClean="0"/>
              <a:t>።</a:t>
            </a:r>
          </a:p>
          <a:p>
            <a:endParaRPr lang="en-CA" sz="1400" dirty="0"/>
          </a:p>
          <a:p>
            <a:r>
              <a:rPr lang="pt-BR" sz="6000" dirty="0">
                <a:solidFill>
                  <a:srgbClr val="FF0000"/>
                </a:solidFill>
              </a:rPr>
              <a:t>ይ.ካ. </a:t>
            </a:r>
            <a:r>
              <a:rPr lang="pt-BR" sz="6000" dirty="0"/>
              <a:t>ቅድሳት ለቅዱሳን</a:t>
            </a:r>
            <a:r>
              <a:rPr lang="pt-BR" sz="6000" dirty="0" smtClean="0"/>
              <a:t>።</a:t>
            </a:r>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125376"/>
            <a:ext cx="4043664" cy="7171194"/>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1400" dirty="0" smtClean="0">
                <a:solidFill>
                  <a:srgbClr val="FFC000"/>
                </a:solidFill>
                <a:latin typeface="Arial" charset="0"/>
              </a:rPr>
              <a:t>78</a:t>
            </a:r>
            <a:r>
              <a:rPr lang="en-US" altLang="en-US" sz="1400" dirty="0" smtClean="0">
                <a:solidFill>
                  <a:srgbClr val="FFC000"/>
                </a:solidFill>
                <a:latin typeface="Arial" charset="0"/>
              </a:rPr>
              <a:t>. </a:t>
            </a:r>
            <a:r>
              <a:rPr lang="en-US" sz="4500" dirty="0" smtClean="0"/>
              <a:t>Give </a:t>
            </a:r>
            <a:r>
              <a:rPr lang="en-US" sz="4500" dirty="0"/>
              <a:t>heed.</a:t>
            </a:r>
          </a:p>
          <a:p>
            <a:pPr marL="40639" marR="40639">
              <a:spcBef>
                <a:spcPts val="600"/>
              </a:spcBef>
              <a:buClr>
                <a:srgbClr val="000000"/>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4500" dirty="0"/>
              <a:t>Holy things for the holy.</a:t>
            </a:r>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561468595"/>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100"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1400" dirty="0" smtClean="0">
                <a:solidFill>
                  <a:srgbClr val="FFC000"/>
                </a:solidFill>
              </a:rPr>
              <a:t>79.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62079"/>
            <a:ext cx="4558717" cy="6401753"/>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r>
              <a:rPr lang="pt-BR" dirty="0">
                <a:solidFill>
                  <a:srgbClr val="FFC000"/>
                </a:solidFill>
              </a:rPr>
              <a:t>፸፱.</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endParaRPr lang="en-CA" sz="60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8" name="Rectangle 7"/>
          <p:cNvSpPr/>
          <p:nvPr/>
        </p:nvSpPr>
        <p:spPr>
          <a:xfrm>
            <a:off x="7986410" y="-125376"/>
            <a:ext cx="4306143" cy="54399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sz="1400" dirty="0" smtClean="0">
                <a:solidFill>
                  <a:srgbClr val="FFC000"/>
                </a:solidFill>
                <a:latin typeface="Arial" charset="0"/>
              </a:rPr>
              <a:t>79</a:t>
            </a:r>
            <a:r>
              <a:rPr lang="en-US" altLang="en-US" sz="1400" dirty="0" smtClean="0">
                <a:solidFill>
                  <a:srgbClr val="FFC000"/>
                </a:solidFill>
                <a:latin typeface="Arial" charset="0"/>
              </a:rPr>
              <a:t>.</a:t>
            </a:r>
            <a:r>
              <a:rPr lang="en-US" sz="1400" dirty="0" smtClean="0">
                <a:solidFill>
                  <a:srgbClr val="FFC000"/>
                </a:solidFill>
              </a:rPr>
              <a:t> </a:t>
            </a:r>
            <a:r>
              <a:rPr lang="en-US" sz="4500" dirty="0"/>
              <a:t>The Lord be with you all</a:t>
            </a: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1986289759"/>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1400" dirty="0" smtClean="0">
                <a:solidFill>
                  <a:srgbClr val="FFC000"/>
                </a:solidFill>
              </a:rPr>
              <a:t>60. </a:t>
            </a:r>
            <a:r>
              <a:rPr lang="en-US" sz="3600" dirty="0" smtClean="0">
                <a:solidFill>
                  <a:srgbClr val="FF0000"/>
                </a:solidFill>
              </a:rPr>
              <a:t>O 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a:solidFill>
                  <a:srgbClr val="FFFF00"/>
                </a:solidFill>
              </a:rPr>
              <a:t>O </a:t>
            </a:r>
            <a:r>
              <a:rPr lang="en-US" sz="3600" dirty="0" smtClean="0">
                <a:solidFill>
                  <a:srgbClr val="FFFF00"/>
                </a:solidFill>
              </a:rPr>
              <a:t>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8" y="28575"/>
            <a:ext cx="3795943" cy="682494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p>
          <a:p>
            <a:r>
              <a:rPr lang="pt-BR" sz="1400" dirty="0" smtClean="0">
                <a:solidFill>
                  <a:srgbClr val="FFC000"/>
                </a:solidFill>
              </a:rPr>
              <a:t>፹</a:t>
            </a:r>
            <a:r>
              <a:rPr lang="pt-BR" sz="1400" dirty="0">
                <a:solidFill>
                  <a:srgbClr val="FFC000"/>
                </a:solidFill>
              </a:rPr>
              <a:t>.</a:t>
            </a:r>
            <a:r>
              <a:rPr lang="en-CA" sz="5500" dirty="0" err="1" smtClean="0">
                <a:solidFill>
                  <a:srgbClr val="FF0000"/>
                </a:solidFill>
              </a:rPr>
              <a:t>እግዚኦ</a:t>
            </a:r>
            <a:r>
              <a:rPr lang="en-CA" sz="5500" dirty="0" smtClean="0">
                <a:solidFill>
                  <a:srgbClr val="FF0000"/>
                </a:solidFill>
              </a:rPr>
              <a:t> </a:t>
            </a:r>
            <a:r>
              <a:rPr lang="en-CA" sz="5500" dirty="0" err="1" smtClean="0">
                <a:solidFill>
                  <a:srgbClr val="FF0000"/>
                </a:solidFill>
              </a:rPr>
              <a:t>መሓረነ</a:t>
            </a:r>
            <a:r>
              <a:rPr lang="en-CA" sz="5500" dirty="0" smtClean="0">
                <a:solidFill>
                  <a:srgbClr val="FF0000"/>
                </a:solidFill>
              </a:rPr>
              <a:t>  </a:t>
            </a:r>
          </a:p>
          <a:p>
            <a:pPr algn="ctr"/>
            <a:r>
              <a:rPr lang="en-CA" sz="5500" dirty="0">
                <a:solidFill>
                  <a:srgbClr val="FF0000"/>
                </a:solidFill>
              </a:rPr>
              <a:t> </a:t>
            </a:r>
            <a:r>
              <a:rPr lang="en-CA" sz="5500" dirty="0" smtClean="0">
                <a:solidFill>
                  <a:srgbClr val="FF0000"/>
                </a:solidFill>
              </a:rPr>
              <a:t>    </a:t>
            </a:r>
            <a:r>
              <a:rPr lang="en-CA" sz="5500" dirty="0" err="1" smtClean="0">
                <a:solidFill>
                  <a:srgbClr val="FF0000"/>
                </a:solidFill>
              </a:rPr>
              <a:t>ክርስቶስ</a:t>
            </a:r>
            <a:r>
              <a:rPr lang="en-CA" sz="5500" dirty="0" smtClean="0">
                <a:solidFill>
                  <a:srgbClr val="FF0000"/>
                </a:solidFill>
              </a:rPr>
              <a:t> </a:t>
            </a:r>
          </a:p>
          <a:p>
            <a:r>
              <a:rPr lang="en-CA" sz="5500" dirty="0" err="1" smtClean="0"/>
              <a:t>ይ.ሕ</a:t>
            </a:r>
            <a:r>
              <a:rPr lang="en-CA" sz="5500" dirty="0" smtClean="0"/>
              <a:t>. </a:t>
            </a:r>
          </a:p>
          <a:p>
            <a:pPr algn="ct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smtClean="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80010"/>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1400" dirty="0" smtClean="0">
                <a:solidFill>
                  <a:srgbClr val="FFC000"/>
                </a:solidFill>
              </a:rPr>
              <a:t>60.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542711487"/>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409797"/>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2839799407"/>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2</a:t>
            </a:r>
            <a:r>
              <a:rPr lang="en-CA" sz="1400" dirty="0" smtClean="0">
                <a:solidFill>
                  <a:srgbClr val="FFC000"/>
                </a:solidFill>
              </a:rPr>
              <a:t>.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 </a:t>
            </a:r>
            <a:r>
              <a:rPr lang="en-CA" sz="2000" dirty="0" err="1">
                <a:solidFill>
                  <a:srgbClr val="FFC000"/>
                </a:solidFill>
              </a:rPr>
              <a:t>ወእምዝ</a:t>
            </a:r>
            <a:r>
              <a:rPr lang="en-CA" sz="2000" dirty="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፩.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 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2115177601"/>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2190548295"/>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፫.</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3.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393974"/>
      </p:ext>
    </p:extLst>
  </p:cSld>
  <p:clrMapOvr>
    <a:masterClrMapping/>
  </p:clrMapOvr>
  <p:transition spd="med"/>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4</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፬.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4</a:t>
            </a:r>
            <a:r>
              <a:rPr lang="en-US" sz="1400" dirty="0" smtClean="0">
                <a:solidFill>
                  <a:srgbClr val="FFC000"/>
                </a:solidFill>
              </a:rPr>
              <a:t>.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463335167"/>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5</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5</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279813027"/>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6</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፮</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6</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449444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1097322170"/>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7</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፯.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7</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1650984671"/>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2258645143"/>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8</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፰.</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8</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482979031"/>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9</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፱.</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9</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2693879977"/>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፲.</a:t>
            </a:r>
            <a:r>
              <a:rPr lang="en-CA" sz="4400" dirty="0" err="1" smtClean="0"/>
              <a:t>እግዚአብሔር</a:t>
            </a:r>
            <a:r>
              <a:rPr lang="en-CA" sz="4400" dirty="0" smtClean="0"/>
              <a:t>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1220806923"/>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11.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፲፩.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11.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78992593"/>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12.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፲፪.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3640443889"/>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13.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14.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፲፫.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፲፬.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14.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1772507918"/>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4069162250"/>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1240038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329087925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1163924209"/>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469390381"/>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1088699643"/>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275789593"/>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103459787"/>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638643682"/>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2047081978"/>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977762295"/>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643215469"/>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466672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3895767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728111821"/>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602808300"/>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144404019"/>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565655766"/>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324808"/>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2565117481"/>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3147749638"/>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586323034"/>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1528549709"/>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2981848190"/>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2182053035"/>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433386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3444998594"/>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4142830055"/>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60382015"/>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7048083"/>
          </a:xfrm>
          <a:prstGeom prst="rect">
            <a:avLst/>
          </a:prstGeom>
          <a:noFill/>
        </p:spPr>
        <p:txBody>
          <a:bodyPr wrap="square" rtlCol="0">
            <a:spAutoFit/>
          </a:bodyPr>
          <a:lstStyle/>
          <a:p>
            <a:r>
              <a:rPr lang="en-CA" sz="2000" b="1" dirty="0" err="1" smtClean="0">
                <a:solidFill>
                  <a:srgbClr val="FFC000"/>
                </a:solidFill>
              </a:rPr>
              <a:t>ወእምድኅረ</a:t>
            </a:r>
            <a:r>
              <a:rPr lang="en-CA" sz="2000" b="1" dirty="0" smtClean="0">
                <a:solidFill>
                  <a:srgbClr val="FFC000"/>
                </a:solidFill>
              </a:rPr>
              <a:t> </a:t>
            </a:r>
            <a:r>
              <a:rPr lang="en-CA" sz="2000" b="1" dirty="0" err="1" smtClean="0">
                <a:solidFill>
                  <a:srgbClr val="FFC000"/>
                </a:solidFill>
              </a:rPr>
              <a:t>ተመጠዉ</a:t>
            </a:r>
            <a:r>
              <a:rPr lang="en-CA" sz="2000" b="1" dirty="0" smtClean="0">
                <a:solidFill>
                  <a:srgbClr val="FFC000"/>
                </a:solidFill>
              </a:rPr>
              <a:t> </a:t>
            </a:r>
            <a:r>
              <a:rPr lang="en-CA" sz="2000" b="1" dirty="0" err="1" smtClean="0">
                <a:solidFill>
                  <a:srgbClr val="FFC000"/>
                </a:solidFill>
              </a:rPr>
              <a:t>ሐዳፌ</a:t>
            </a:r>
            <a:r>
              <a:rPr lang="en-CA" sz="2000" b="1" dirty="0" smtClean="0">
                <a:solidFill>
                  <a:srgbClr val="FFC000"/>
                </a:solidFill>
              </a:rPr>
              <a:t> </a:t>
            </a:r>
            <a:r>
              <a:rPr lang="en-CA" sz="2000" b="1" dirty="0" err="1" smtClean="0">
                <a:solidFill>
                  <a:srgbClr val="FFC000"/>
                </a:solidFill>
              </a:rPr>
              <a:t>ነፍሥ</a:t>
            </a:r>
            <a:endParaRPr lang="en-CA" sz="2000" b="1" dirty="0" smtClean="0">
              <a:solidFill>
                <a:srgbClr val="FFC000"/>
              </a:solidFill>
            </a:endParaRPr>
          </a:p>
          <a:p>
            <a:r>
              <a:rPr lang="en-CA" sz="4800" b="1" dirty="0" err="1" smtClean="0">
                <a:solidFill>
                  <a:srgbClr val="FF0000"/>
                </a:solidFill>
              </a:rPr>
              <a:t>ይ.ካ</a:t>
            </a:r>
            <a:r>
              <a:rPr lang="en-CA" sz="4800" b="1" dirty="0" smtClean="0">
                <a:solidFill>
                  <a:srgbClr val="FF0000"/>
                </a:solidFill>
              </a:rPr>
              <a:t>. </a:t>
            </a:r>
            <a:r>
              <a:rPr lang="pt-BR" sz="1400" dirty="0">
                <a:solidFill>
                  <a:srgbClr val="FFC000"/>
                </a:solidFill>
              </a:rPr>
              <a:t>፹፫. </a:t>
            </a:r>
            <a:r>
              <a:rPr lang="pt-BR" sz="4800" dirty="0"/>
              <a:t>ኦ ገባሬ ብርሃናት ዘደፍዖ ለጽልመት፥ ወሠዓሮ ለጣዖት፥ ዘበሞቱ ደምሰሶ ለሞት።</a:t>
            </a:r>
            <a:endParaRPr lang="en-CA" sz="4800" dirty="0"/>
          </a:p>
          <a:p>
            <a:r>
              <a:rPr lang="pt-BR" sz="1400" dirty="0">
                <a:solidFill>
                  <a:srgbClr val="FFC000"/>
                </a:solidFill>
              </a:rPr>
              <a:t>፹፬. </a:t>
            </a:r>
            <a:r>
              <a:rPr lang="pt-BR" sz="4800" dirty="0"/>
              <a:t>ናስተበቁዕ ኂሩተ ሠናያቲከ በእንተ ሕዝብከ ወርስትከ  </a:t>
            </a:r>
            <a:r>
              <a:rPr lang="pt-BR" sz="4800" dirty="0" smtClean="0"/>
              <a:t>እለ </a:t>
            </a:r>
            <a:r>
              <a:rPr lang="pt-BR" sz="4800" dirty="0"/>
              <a:t>መጽኡ </a:t>
            </a:r>
            <a:r>
              <a:rPr lang="pt-BR" sz="4800" dirty="0" smtClean="0"/>
              <a:t>ውስተ</a:t>
            </a:r>
            <a:endParaRPr lang="en-CA" sz="4800" dirty="0"/>
          </a:p>
        </p:txBody>
      </p:sp>
      <p:sp>
        <p:nvSpPr>
          <p:cNvPr id="8" name="TextBox 7"/>
          <p:cNvSpPr txBox="1"/>
          <p:nvPr/>
        </p:nvSpPr>
        <p:spPr>
          <a:xfrm>
            <a:off x="3949219" y="1"/>
            <a:ext cx="4406111" cy="7048083"/>
          </a:xfrm>
          <a:prstGeom prst="rect">
            <a:avLst/>
          </a:prstGeom>
          <a:noFill/>
        </p:spPr>
        <p:txBody>
          <a:bodyPr wrap="square" rtlCol="0">
            <a:spAutoFit/>
          </a:bodyPr>
          <a:lstStyle/>
          <a:p>
            <a:r>
              <a:rPr lang="en-CA" sz="2000" b="1" dirty="0" smtClean="0">
                <a:solidFill>
                  <a:srgbClr val="FFC000"/>
                </a:solidFill>
              </a:rPr>
              <a:t>     </a:t>
            </a:r>
            <a:r>
              <a:rPr lang="en-CA" sz="2000" b="1" dirty="0" err="1" smtClean="0">
                <a:solidFill>
                  <a:srgbClr val="FFC000"/>
                </a:solidFill>
              </a:rPr>
              <a:t>ድሕሪ</a:t>
            </a:r>
            <a:r>
              <a:rPr lang="en-CA" sz="2000" b="1" dirty="0" smtClean="0">
                <a:solidFill>
                  <a:srgbClr val="FFC000"/>
                </a:solidFill>
              </a:rPr>
              <a:t> </a:t>
            </a:r>
            <a:r>
              <a:rPr lang="en-CA" sz="2000" b="1" dirty="0" err="1" smtClean="0">
                <a:solidFill>
                  <a:srgbClr val="FFC000"/>
                </a:solidFill>
              </a:rPr>
              <a:t>ቁርባን</a:t>
            </a:r>
            <a:r>
              <a:rPr lang="en-CA" sz="2000" b="1" dirty="0" smtClean="0">
                <a:solidFill>
                  <a:srgbClr val="FFC000"/>
                </a:solidFill>
              </a:rPr>
              <a:t> </a:t>
            </a:r>
            <a:r>
              <a:rPr lang="en-CA" sz="2000" b="1" dirty="0" err="1" smtClean="0">
                <a:solidFill>
                  <a:srgbClr val="FFC000"/>
                </a:solidFill>
              </a:rPr>
              <a:t>ምቕባል</a:t>
            </a:r>
            <a:r>
              <a:rPr lang="en-CA" sz="2000" b="1" dirty="0" smtClean="0">
                <a:solidFill>
                  <a:srgbClr val="FFC000"/>
                </a:solidFill>
              </a:rPr>
              <a:t> </a:t>
            </a:r>
            <a:r>
              <a:rPr lang="en-CA" sz="2000" b="1" dirty="0" err="1" smtClean="0">
                <a:solidFill>
                  <a:srgbClr val="FFC000"/>
                </a:solidFill>
              </a:rPr>
              <a:t>መንጽሒ</a:t>
            </a:r>
            <a:r>
              <a:rPr lang="en-CA" sz="2000" b="1" dirty="0" smtClean="0">
                <a:solidFill>
                  <a:srgbClr val="FFC000"/>
                </a:solidFill>
              </a:rPr>
              <a:t> </a:t>
            </a:r>
            <a:r>
              <a:rPr lang="en-CA" sz="2000" b="1" dirty="0" err="1" smtClean="0">
                <a:solidFill>
                  <a:srgbClr val="FFC000"/>
                </a:solidFill>
              </a:rPr>
              <a:t>ነፍሲ</a:t>
            </a:r>
            <a:endParaRPr lang="en-CA" sz="2000" b="1" dirty="0" smtClean="0">
              <a:solidFill>
                <a:srgbClr val="FFC000"/>
              </a:solidFill>
            </a:endParaRPr>
          </a:p>
          <a:p>
            <a:r>
              <a:rPr lang="en-CA" sz="4500" b="1" dirty="0" err="1" smtClean="0">
                <a:solidFill>
                  <a:srgbClr val="FF0000"/>
                </a:solidFill>
              </a:rPr>
              <a:t>ይ.ካ</a:t>
            </a:r>
            <a:r>
              <a:rPr lang="en-CA" sz="4500" b="1" dirty="0" smtClean="0">
                <a:solidFill>
                  <a:srgbClr val="FF0000"/>
                </a:solidFill>
              </a:rPr>
              <a:t>. </a:t>
            </a:r>
            <a:r>
              <a:rPr lang="en-CA" sz="1400" dirty="0">
                <a:solidFill>
                  <a:srgbClr val="FFC000"/>
                </a:solidFill>
              </a:rPr>
              <a:t>83. </a:t>
            </a:r>
            <a:r>
              <a:rPr lang="en-CA" sz="4800" dirty="0"/>
              <a:t>ኦ </a:t>
            </a:r>
            <a:r>
              <a:rPr lang="en-CA" sz="4800" dirty="0" err="1"/>
              <a:t>ንብፍሃናት</a:t>
            </a:r>
            <a:r>
              <a:rPr lang="en-CA" sz="4800" dirty="0"/>
              <a:t> </a:t>
            </a:r>
            <a:r>
              <a:rPr lang="en-CA" sz="4800" dirty="0" err="1" smtClean="0"/>
              <a:t>ዝፈጠርካ</a:t>
            </a:r>
            <a:r>
              <a:rPr lang="en-CA" sz="4800" dirty="0" smtClean="0"/>
              <a:t> ፥ </a:t>
            </a:r>
            <a:r>
              <a:rPr lang="en-CA" sz="4800" dirty="0" err="1"/>
              <a:t>ንጸልማት</a:t>
            </a:r>
            <a:r>
              <a:rPr lang="en-CA" sz="4800" dirty="0"/>
              <a:t> </a:t>
            </a:r>
            <a:r>
              <a:rPr lang="en-CA" sz="4800" dirty="0" err="1" smtClean="0"/>
              <a:t>ዝደፋእካ</a:t>
            </a:r>
            <a:r>
              <a:rPr lang="en-CA" sz="4800" dirty="0" smtClean="0"/>
              <a:t> ፥ </a:t>
            </a:r>
            <a:r>
              <a:rPr lang="en-CA" sz="4800" dirty="0" err="1"/>
              <a:t>ንጣዖት</a:t>
            </a:r>
            <a:r>
              <a:rPr lang="en-CA" sz="4800" dirty="0"/>
              <a:t> </a:t>
            </a:r>
            <a:r>
              <a:rPr lang="en-CA" sz="4800" dirty="0" err="1" smtClean="0"/>
              <a:t>ዝሠዓርካ</a:t>
            </a:r>
            <a:r>
              <a:rPr lang="en-CA" sz="4800" dirty="0" smtClean="0"/>
              <a:t> ፥ </a:t>
            </a:r>
            <a:r>
              <a:rPr lang="en-CA" sz="4800" dirty="0" err="1"/>
              <a:t>ብሞትካ</a:t>
            </a:r>
            <a:r>
              <a:rPr lang="en-CA" sz="4800" dirty="0"/>
              <a:t> </a:t>
            </a:r>
            <a:r>
              <a:rPr lang="en-CA" sz="4800" dirty="0" err="1"/>
              <a:t>ንሞት</a:t>
            </a:r>
            <a:r>
              <a:rPr lang="en-CA" sz="4800" dirty="0"/>
              <a:t> </a:t>
            </a:r>
            <a:r>
              <a:rPr lang="en-CA" sz="4800" dirty="0" err="1"/>
              <a:t>ዝደምሰስካ</a:t>
            </a:r>
            <a:r>
              <a:rPr lang="en-CA" sz="4800" dirty="0"/>
              <a:t>።</a:t>
            </a:r>
          </a:p>
          <a:p>
            <a:r>
              <a:rPr lang="en-CA" sz="1400" dirty="0">
                <a:solidFill>
                  <a:srgbClr val="FFC000"/>
                </a:solidFill>
              </a:rPr>
              <a:t>84. </a:t>
            </a:r>
            <a:r>
              <a:rPr lang="en-CA" sz="4800" dirty="0" err="1"/>
              <a:t>ምእንቲ</a:t>
            </a:r>
            <a:r>
              <a:rPr lang="en-CA" sz="4800" dirty="0"/>
              <a:t> </a:t>
            </a:r>
            <a:r>
              <a:rPr lang="en-CA" sz="4800" dirty="0" err="1"/>
              <a:t>እታ</a:t>
            </a:r>
            <a:r>
              <a:rPr lang="en-CA" sz="4800" dirty="0"/>
              <a:t> </a:t>
            </a:r>
            <a:r>
              <a:rPr lang="en-CA" sz="4800" dirty="0" err="1"/>
              <a:t>ንኃጥኣን</a:t>
            </a:r>
            <a:r>
              <a:rPr lang="en-CA" sz="4800" dirty="0"/>
              <a:t> </a:t>
            </a:r>
            <a:r>
              <a:rPr lang="en-CA" sz="4800" dirty="0" err="1"/>
              <a:t>ተስፋኦም</a:t>
            </a:r>
            <a:r>
              <a:rPr lang="en-CA" sz="4800" dirty="0"/>
              <a:t> </a:t>
            </a:r>
            <a:r>
              <a:rPr lang="en-CA" sz="4800" dirty="0" err="1"/>
              <a:t>ዝኾነት</a:t>
            </a:r>
            <a:r>
              <a:rPr lang="en-CA" sz="4800" dirty="0"/>
              <a:t>፥ </a:t>
            </a:r>
            <a:r>
              <a:rPr lang="en-CA" sz="4800" dirty="0" err="1"/>
              <a:t>ካብ</a:t>
            </a:r>
            <a:r>
              <a:rPr lang="en-CA" sz="4800" dirty="0"/>
              <a:t> </a:t>
            </a:r>
            <a:r>
              <a:rPr lang="en-CA" sz="4800" dirty="0" err="1"/>
              <a:t>ክብርቲ</a:t>
            </a:r>
            <a:r>
              <a:rPr lang="en-CA" sz="4800" dirty="0"/>
              <a:t> </a:t>
            </a:r>
            <a:r>
              <a:rPr lang="en-CA" sz="4800" dirty="0" err="1"/>
              <a:t>ማእድኻ</a:t>
            </a:r>
            <a:r>
              <a:rPr lang="en-CA" sz="4800" dirty="0"/>
              <a:t> </a:t>
            </a:r>
            <a:r>
              <a:rPr lang="en-CA" sz="4800" dirty="0" err="1" smtClean="0"/>
              <a:t>ሥጋኻን</a:t>
            </a:r>
            <a:endParaRPr lang="en-CA" sz="4800" dirty="0"/>
          </a:p>
        </p:txBody>
      </p:sp>
      <p:sp>
        <p:nvSpPr>
          <p:cNvPr id="9" name="Rectangle 8"/>
          <p:cNvSpPr/>
          <p:nvPr/>
        </p:nvSpPr>
        <p:spPr>
          <a:xfrm>
            <a:off x="8181408" y="17499"/>
            <a:ext cx="4237975" cy="6724918"/>
          </a:xfrm>
          <a:prstGeom prst="rect">
            <a:avLst/>
          </a:prstGeom>
        </p:spPr>
        <p:txBody>
          <a:bodyPr wrap="square">
            <a:spAutoFit/>
          </a:bodyPr>
          <a:lstStyle/>
          <a:p>
            <a:pPr marL="40639" marR="40639">
              <a:spcBef>
                <a:spcPts val="600"/>
              </a:spcBef>
              <a:buClr>
                <a:srgbClr val="000000"/>
              </a:buClr>
              <a:buFont typeface="Arial"/>
              <a:defRPr sz="2000"/>
            </a:pPr>
            <a:r>
              <a:rPr lang="en-US" sz="2000" b="1" dirty="0" smtClean="0">
                <a:solidFill>
                  <a:srgbClr val="FFC000"/>
                </a:solidFill>
                <a:uFill>
                  <a:solidFill>
                    <a:srgbClr val="D84800"/>
                  </a:solidFill>
                </a:uFill>
              </a:rPr>
              <a:t>After Communion Pilot of the Soul</a:t>
            </a:r>
          </a:p>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a:t>  </a:t>
            </a:r>
            <a:r>
              <a:rPr lang="en-US" sz="1400" dirty="0" smtClean="0">
                <a:solidFill>
                  <a:srgbClr val="FFC000"/>
                </a:solidFill>
              </a:rPr>
              <a:t>83. </a:t>
            </a:r>
            <a:r>
              <a:rPr lang="en-US" sz="3600" dirty="0" smtClean="0"/>
              <a:t>O </a:t>
            </a:r>
            <a:r>
              <a:rPr lang="en-US" sz="3600" dirty="0"/>
              <a:t>Creator of lights, Who did cast </a:t>
            </a:r>
            <a:r>
              <a:rPr lang="en-US" sz="3600" dirty="0" smtClean="0"/>
              <a:t>away the </a:t>
            </a:r>
            <a:r>
              <a:rPr lang="en-US" sz="3600" dirty="0"/>
              <a:t>darkness and degrade the idols </a:t>
            </a:r>
            <a:r>
              <a:rPr lang="en-US" sz="3600" dirty="0" smtClean="0"/>
              <a:t>and destroyed </a:t>
            </a:r>
            <a:r>
              <a:rPr lang="en-US" sz="3600" dirty="0"/>
              <a:t>death through Thy death</a:t>
            </a:r>
          </a:p>
          <a:p>
            <a:pPr marL="40639" marR="40639">
              <a:spcBef>
                <a:spcPts val="600"/>
              </a:spcBef>
              <a:buClr>
                <a:srgbClr val="000000"/>
              </a:buClr>
              <a:buFont typeface="Arial"/>
              <a:defRPr sz="2000"/>
            </a:pPr>
            <a:r>
              <a:rPr lang="en-US" sz="1400" dirty="0">
                <a:solidFill>
                  <a:srgbClr val="FFC000"/>
                </a:solidFill>
              </a:rPr>
              <a:t>84. </a:t>
            </a:r>
            <a:r>
              <a:rPr lang="en-US" sz="3600" dirty="0"/>
              <a:t>We supplicate the kindness of Thy</a:t>
            </a:r>
          </a:p>
          <a:p>
            <a:pPr marL="40639" marR="40639">
              <a:spcBef>
                <a:spcPts val="600"/>
              </a:spcBef>
              <a:buClr>
                <a:srgbClr val="000000"/>
              </a:buClr>
              <a:buFont typeface="Arial"/>
              <a:defRPr sz="2000"/>
            </a:pPr>
            <a:r>
              <a:rPr lang="en-US" sz="3600" dirty="0"/>
              <a:t>goodness on behalf of Thy people </a:t>
            </a:r>
            <a:r>
              <a:rPr lang="en-US" sz="3600" dirty="0" smtClean="0"/>
              <a:t>and</a:t>
            </a:r>
            <a:endParaRPr lang="en-US" sz="3600" dirty="0"/>
          </a:p>
        </p:txBody>
      </p:sp>
    </p:spTree>
    <p:extLst>
      <p:ext uri="{BB962C8B-B14F-4D97-AF65-F5344CB8AC3E}">
        <p14:creationId xmlns:p14="http://schemas.microsoft.com/office/powerpoint/2010/main" val="54818372"/>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6853"/>
            <a:ext cx="4109085" cy="6694140"/>
          </a:xfrm>
          <a:prstGeom prst="rect">
            <a:avLst/>
          </a:prstGeom>
          <a:noFill/>
        </p:spPr>
        <p:txBody>
          <a:bodyPr wrap="square" rtlCol="0">
            <a:spAutoFit/>
          </a:bodyPr>
          <a:lstStyle/>
          <a:p>
            <a:r>
              <a:rPr lang="pt-BR" sz="4800" dirty="0" smtClean="0"/>
              <a:t>ቤተ </a:t>
            </a:r>
            <a:r>
              <a:rPr lang="pt-BR" sz="4800" dirty="0"/>
              <a:t>መቅደስከ ከም ይንሥኡ ሥጋከ </a:t>
            </a:r>
            <a:r>
              <a:rPr lang="pt-BR" sz="4800" dirty="0" smtClean="0"/>
              <a:t>ወደ</a:t>
            </a:r>
          </a:p>
          <a:p>
            <a:r>
              <a:rPr lang="pt-BR" sz="4800" dirty="0" smtClean="0"/>
              <a:t>መከ እምክብርት ማዕድከ </a:t>
            </a:r>
            <a:r>
              <a:rPr lang="pt-BR" sz="4800" dirty="0"/>
              <a:t>እንተ ይእቲ </a:t>
            </a:r>
            <a:r>
              <a:rPr lang="pt-BR" sz="4500" dirty="0"/>
              <a:t>ተስፋሆሙ </a:t>
            </a:r>
            <a:r>
              <a:rPr lang="pt-BR" sz="4500" dirty="0" smtClean="0"/>
              <a:t>ለኀጥአን</a:t>
            </a:r>
            <a:r>
              <a:rPr lang="pt-BR" sz="2000" dirty="0" smtClean="0"/>
              <a:t>። </a:t>
            </a:r>
          </a:p>
          <a:p>
            <a:r>
              <a:rPr lang="pt-BR" sz="1400" dirty="0">
                <a:solidFill>
                  <a:srgbClr val="FFC000"/>
                </a:solidFill>
              </a:rPr>
              <a:t>፹፭. </a:t>
            </a:r>
            <a:r>
              <a:rPr lang="pt-BR" sz="4800" dirty="0"/>
              <a:t>መዓልተ ዕቀቦሙ እምጌግዮ ወስሒት በመልክእ፥ </a:t>
            </a:r>
            <a:r>
              <a:rPr lang="pt-BR" sz="4800" dirty="0" smtClean="0"/>
              <a:t>ወበመለ</a:t>
            </a:r>
          </a:p>
          <a:p>
            <a:r>
              <a:rPr lang="pt-BR" sz="4800" dirty="0" smtClean="0"/>
              <a:t>ያልይ በንጻሬ</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ደምካን</a:t>
            </a:r>
            <a:r>
              <a:rPr lang="en-CA" sz="4800" dirty="0" smtClean="0"/>
              <a:t> </a:t>
            </a:r>
            <a:r>
              <a:rPr lang="en-CA" sz="4800" dirty="0" err="1"/>
              <a:t>ኺቕበሉ</a:t>
            </a:r>
            <a:r>
              <a:rPr lang="en-CA" sz="4800" dirty="0"/>
              <a:t> </a:t>
            </a:r>
            <a:r>
              <a:rPr lang="en-CA" sz="4800" dirty="0" err="1"/>
              <a:t>ናብ</a:t>
            </a:r>
            <a:r>
              <a:rPr lang="en-CA" sz="4800" dirty="0"/>
              <a:t> </a:t>
            </a:r>
            <a:r>
              <a:rPr lang="en-CA" sz="4800" dirty="0" err="1"/>
              <a:t>ቤት</a:t>
            </a:r>
            <a:r>
              <a:rPr lang="en-CA" sz="4800" dirty="0"/>
              <a:t> </a:t>
            </a:r>
            <a:r>
              <a:rPr lang="en-CA" sz="4800" dirty="0" err="1"/>
              <a:t>መቕደስካ</a:t>
            </a:r>
            <a:r>
              <a:rPr lang="en-CA" sz="4800" dirty="0"/>
              <a:t> </a:t>
            </a:r>
            <a:r>
              <a:rPr lang="en-CA" sz="4800" dirty="0" err="1"/>
              <a:t>ዝመጹ</a:t>
            </a:r>
            <a:r>
              <a:rPr lang="en-CA" sz="4800" dirty="0"/>
              <a:t> </a:t>
            </a:r>
            <a:r>
              <a:rPr lang="en-CA" sz="4800" dirty="0" err="1"/>
              <a:t>ሕዝብኻን</a:t>
            </a:r>
            <a:r>
              <a:rPr lang="en-CA" sz="4800" dirty="0"/>
              <a:t> </a:t>
            </a:r>
            <a:r>
              <a:rPr lang="en-CA" sz="4800" dirty="0" err="1"/>
              <a:t>ርስትኻን</a:t>
            </a:r>
            <a:r>
              <a:rPr lang="en-CA" sz="4800" dirty="0"/>
              <a:t>፥ </a:t>
            </a:r>
            <a:r>
              <a:rPr lang="en-CA" sz="4800" dirty="0" err="1"/>
              <a:t>ናይ</a:t>
            </a:r>
            <a:r>
              <a:rPr lang="en-CA" sz="4800" dirty="0"/>
              <a:t> </a:t>
            </a:r>
            <a:r>
              <a:rPr lang="en-CA" sz="4800" dirty="0" err="1" smtClean="0"/>
              <a:t>ሕያውነትካ</a:t>
            </a:r>
            <a:r>
              <a:rPr lang="en-CA" sz="4800" dirty="0" smtClean="0"/>
              <a:t>  </a:t>
            </a:r>
            <a:r>
              <a:rPr lang="en-CA" sz="4800" dirty="0" err="1" smtClean="0"/>
              <a:t>ሠና</a:t>
            </a:r>
            <a:endParaRPr lang="en-CA" sz="4800" dirty="0" smtClean="0"/>
          </a:p>
          <a:p>
            <a:r>
              <a:rPr lang="en-CA" sz="4800" dirty="0" err="1" smtClean="0"/>
              <a:t>ያት</a:t>
            </a:r>
            <a:r>
              <a:rPr lang="en-CA" sz="4800" dirty="0" smtClean="0"/>
              <a:t> </a:t>
            </a:r>
            <a:r>
              <a:rPr lang="en-CA" sz="4800" dirty="0" err="1"/>
              <a:t>ንማልድ</a:t>
            </a:r>
            <a:r>
              <a:rPr lang="en-CA" sz="4800" dirty="0"/>
              <a:t> </a:t>
            </a:r>
            <a:r>
              <a:rPr lang="en-CA" sz="4800" dirty="0" err="1"/>
              <a:t>ኣሎና</a:t>
            </a:r>
            <a:r>
              <a:rPr lang="en-CA" sz="4800" dirty="0" smtClean="0"/>
              <a:t>።</a:t>
            </a:r>
          </a:p>
          <a:p>
            <a:r>
              <a:rPr lang="en-CA" sz="1400" dirty="0">
                <a:solidFill>
                  <a:srgbClr val="FFC000"/>
                </a:solidFill>
              </a:rPr>
              <a:t>85. </a:t>
            </a:r>
            <a:r>
              <a:rPr lang="en-CA" sz="4800" dirty="0" err="1"/>
              <a:t>መዓልቲ</a:t>
            </a:r>
            <a:r>
              <a:rPr lang="en-CA" sz="4800" dirty="0"/>
              <a:t> </a:t>
            </a:r>
            <a:r>
              <a:rPr lang="en-CA" sz="4800" dirty="0" err="1"/>
              <a:t>ብመልክዕን</a:t>
            </a:r>
            <a:r>
              <a:rPr lang="en-CA" sz="4800" dirty="0"/>
              <a:t> </a:t>
            </a:r>
            <a:r>
              <a:rPr lang="en-CA" sz="4800" dirty="0" err="1"/>
              <a:t>ብህዋሳትን</a:t>
            </a:r>
            <a:r>
              <a:rPr lang="en-CA" sz="4800" dirty="0"/>
              <a:t> </a:t>
            </a:r>
            <a:r>
              <a:rPr lang="en-CA" sz="4800" dirty="0" smtClean="0"/>
              <a:t> </a:t>
            </a:r>
            <a:r>
              <a:rPr lang="en-CA" sz="4800" dirty="0" err="1" smtClean="0"/>
              <a:t>ብምጥማ</a:t>
            </a:r>
            <a:endParaRPr lang="en-CA" sz="4800" dirty="0" smtClean="0"/>
          </a:p>
          <a:p>
            <a:r>
              <a:rPr lang="en-CA" sz="4800" dirty="0" err="1" smtClean="0"/>
              <a:t>ትን</a:t>
            </a:r>
            <a:r>
              <a:rPr lang="en-CA" sz="4800" dirty="0" smtClean="0"/>
              <a:t> </a:t>
            </a:r>
            <a:r>
              <a:rPr lang="en-CA" sz="4800" dirty="0" err="1"/>
              <a:t>ብራእይ</a:t>
            </a:r>
            <a:r>
              <a:rPr lang="en-CA" sz="4800" dirty="0"/>
              <a:t> </a:t>
            </a:r>
            <a:r>
              <a:rPr lang="en-CA" sz="4800" dirty="0" err="1"/>
              <a:t>ካብ</a:t>
            </a:r>
            <a:r>
              <a:rPr lang="en-CA" sz="4800" dirty="0"/>
              <a:t> </a:t>
            </a:r>
            <a:r>
              <a:rPr lang="en-CA" sz="4800" dirty="0" err="1"/>
              <a:t>ምብዳልን</a:t>
            </a:r>
            <a:r>
              <a:rPr lang="en-CA" sz="4800" dirty="0"/>
              <a:t> </a:t>
            </a:r>
            <a:r>
              <a:rPr lang="en-CA" sz="4800" dirty="0" err="1" smtClean="0"/>
              <a:t>ካብ</a:t>
            </a:r>
            <a:endParaRPr lang="en-CA" sz="4800" dirty="0"/>
          </a:p>
        </p:txBody>
      </p:sp>
      <p:sp>
        <p:nvSpPr>
          <p:cNvPr id="9" name="Rectangle 8"/>
          <p:cNvSpPr/>
          <p:nvPr/>
        </p:nvSpPr>
        <p:spPr>
          <a:xfrm>
            <a:off x="8181408" y="17499"/>
            <a:ext cx="4237975" cy="6894195"/>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Thine </a:t>
            </a:r>
            <a:r>
              <a:rPr lang="en-US" sz="3600" dirty="0"/>
              <a:t>inheritance who have come unto </a:t>
            </a:r>
            <a:r>
              <a:rPr lang="en-US" sz="3600" dirty="0" smtClean="0"/>
              <a:t>Thy sanctuary </a:t>
            </a:r>
            <a:r>
              <a:rPr lang="en-US" sz="3600" dirty="0"/>
              <a:t>to receive Thy body and </a:t>
            </a:r>
            <a:r>
              <a:rPr lang="en-US" sz="3600" dirty="0" smtClean="0"/>
              <a:t>Thy blood </a:t>
            </a:r>
            <a:r>
              <a:rPr lang="en-US" sz="3600" dirty="0"/>
              <a:t>from thy </a:t>
            </a:r>
            <a:r>
              <a:rPr lang="en-US" sz="3600" dirty="0" err="1"/>
              <a:t>honourable</a:t>
            </a:r>
            <a:r>
              <a:rPr lang="en-US" sz="3600" dirty="0"/>
              <a:t> table which </a:t>
            </a:r>
            <a:r>
              <a:rPr lang="en-US" sz="3600" dirty="0" smtClean="0"/>
              <a:t>is the </a:t>
            </a:r>
            <a:r>
              <a:rPr lang="en-US" sz="3600" dirty="0"/>
              <a:t>hope of sinners</a:t>
            </a:r>
            <a:r>
              <a:rPr lang="en-US" sz="3600" dirty="0" smtClean="0"/>
              <a:t>.</a:t>
            </a:r>
          </a:p>
          <a:p>
            <a:pPr marL="40639" marR="40639">
              <a:spcBef>
                <a:spcPts val="600"/>
              </a:spcBef>
              <a:buClr>
                <a:srgbClr val="000000"/>
              </a:buClr>
              <a:buFont typeface="Arial"/>
              <a:defRPr sz="2000"/>
            </a:pPr>
            <a:r>
              <a:rPr lang="en-US" sz="1400" dirty="0">
                <a:solidFill>
                  <a:srgbClr val="FFC000"/>
                </a:solidFill>
                <a:uFill>
                  <a:solidFill>
                    <a:srgbClr val="0329D6"/>
                  </a:solidFill>
                </a:uFill>
              </a:rPr>
              <a:t>85. </a:t>
            </a:r>
            <a:r>
              <a:rPr lang="en-US" sz="3600" dirty="0">
                <a:solidFill>
                  <a:schemeClr val="tx1">
                    <a:lumMod val="95000"/>
                  </a:schemeClr>
                </a:solidFill>
                <a:uFill>
                  <a:solidFill>
                    <a:srgbClr val="0329D6"/>
                  </a:solidFill>
                </a:uFill>
              </a:rPr>
              <a:t>Keep them, by day, from trespassing</a:t>
            </a:r>
          </a:p>
          <a:p>
            <a:pPr marL="40639" marR="40639">
              <a:spcBef>
                <a:spcPts val="600"/>
              </a:spcBef>
              <a:buClr>
                <a:srgbClr val="000000"/>
              </a:buClr>
              <a:buFont typeface="Arial"/>
              <a:defRPr sz="2000"/>
            </a:pPr>
            <a:r>
              <a:rPr lang="en-US" sz="3600" dirty="0">
                <a:solidFill>
                  <a:schemeClr val="tx1">
                    <a:lumMod val="95000"/>
                  </a:schemeClr>
                </a:solidFill>
                <a:uFill>
                  <a:solidFill>
                    <a:srgbClr val="0329D6"/>
                  </a:solidFill>
                </a:uFill>
              </a:rPr>
              <a:t>and from error of sight and of </a:t>
            </a:r>
            <a:r>
              <a:rPr lang="en-US" sz="3600" dirty="0" smtClean="0">
                <a:solidFill>
                  <a:schemeClr val="tx1">
                    <a:lumMod val="95000"/>
                  </a:schemeClr>
                </a:solidFill>
                <a:uFill>
                  <a:solidFill>
                    <a:srgbClr val="0329D6"/>
                  </a:solidFill>
                </a:uFill>
              </a:rPr>
              <a:t>the</a:t>
            </a:r>
            <a:endParaRPr lang="en-US" sz="3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08017482"/>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6853"/>
            <a:ext cx="4151645" cy="6555641"/>
          </a:xfrm>
          <a:prstGeom prst="rect">
            <a:avLst/>
          </a:prstGeom>
          <a:noFill/>
        </p:spPr>
        <p:txBody>
          <a:bodyPr wrap="square" rtlCol="0">
            <a:spAutoFit/>
          </a:bodyPr>
          <a:lstStyle/>
          <a:p>
            <a:r>
              <a:rPr lang="pt-BR" sz="4800" dirty="0" smtClean="0"/>
              <a:t>ወበራእይ። </a:t>
            </a:r>
            <a:r>
              <a:rPr lang="pt-BR" sz="4800" dirty="0"/>
              <a:t>ሌሊተ ተኖልዎሙ </a:t>
            </a:r>
            <a:r>
              <a:rPr lang="pt-BR" sz="4800" dirty="0" smtClean="0"/>
              <a:t> ትግህ</a:t>
            </a:r>
          </a:p>
          <a:p>
            <a:r>
              <a:rPr lang="pt-BR" sz="4800" dirty="0" smtClean="0"/>
              <a:t>ታተ </a:t>
            </a:r>
            <a:r>
              <a:rPr lang="pt-BR" sz="4800" dirty="0"/>
              <a:t>ከንቱ </a:t>
            </a:r>
            <a:r>
              <a:rPr lang="pt-BR" sz="4800" dirty="0" smtClean="0"/>
              <a:t>ኢይምጽ</a:t>
            </a:r>
          </a:p>
          <a:p>
            <a:r>
              <a:rPr lang="pt-BR" sz="4800" dirty="0" smtClean="0"/>
              <a:t>ኦሙ </a:t>
            </a:r>
            <a:r>
              <a:rPr lang="pt-BR" sz="4800" dirty="0"/>
              <a:t>እንተ ይእቲ እማሳኒሃ ለነፍስ።</a:t>
            </a:r>
            <a:endParaRPr lang="en-CA" sz="4800" dirty="0"/>
          </a:p>
          <a:p>
            <a:r>
              <a:rPr lang="pt-BR" sz="1400" dirty="0">
                <a:solidFill>
                  <a:srgbClr val="FFC000"/>
                </a:solidFill>
              </a:rPr>
              <a:t>፹፮. </a:t>
            </a:r>
            <a:r>
              <a:rPr lang="pt-BR" sz="4500" dirty="0"/>
              <a:t>ወለእመኒ ኖሙ </a:t>
            </a:r>
            <a:endParaRPr lang="pt-BR" sz="4500" dirty="0" smtClean="0"/>
          </a:p>
          <a:p>
            <a:r>
              <a:rPr lang="pt-BR" sz="4500" dirty="0" smtClean="0"/>
              <a:t>ረሲ  አክናፈ  መላእ</a:t>
            </a:r>
          </a:p>
          <a:p>
            <a:r>
              <a:rPr lang="pt-BR" sz="4500" dirty="0" smtClean="0"/>
              <a:t>ክት </a:t>
            </a:r>
            <a:r>
              <a:rPr lang="pt-BR" sz="4500" dirty="0"/>
              <a:t>ይክድኖሙ ክበደ </a:t>
            </a:r>
            <a:r>
              <a:rPr lang="pt-BR" sz="4500" dirty="0" smtClean="0"/>
              <a:t>ንዋም ኢያሥጥሞሙ</a:t>
            </a:r>
            <a:endParaRPr lang="en-CA" sz="4500" dirty="0"/>
          </a:p>
        </p:txBody>
      </p:sp>
      <p:sp>
        <p:nvSpPr>
          <p:cNvPr id="8" name="TextBox 7"/>
          <p:cNvSpPr txBox="1"/>
          <p:nvPr/>
        </p:nvSpPr>
        <p:spPr>
          <a:xfrm>
            <a:off x="3949219" y="1"/>
            <a:ext cx="4406111" cy="7017306"/>
          </a:xfrm>
          <a:prstGeom prst="rect">
            <a:avLst/>
          </a:prstGeom>
          <a:noFill/>
        </p:spPr>
        <p:txBody>
          <a:bodyPr wrap="square" rtlCol="0">
            <a:spAutoFit/>
          </a:bodyPr>
          <a:lstStyle/>
          <a:p>
            <a:r>
              <a:rPr lang="en-CA" sz="4500" dirty="0" err="1" smtClean="0"/>
              <a:t>ምስሓትን</a:t>
            </a:r>
            <a:r>
              <a:rPr lang="en-CA" sz="4500" dirty="0" smtClean="0"/>
              <a:t> </a:t>
            </a:r>
            <a:r>
              <a:rPr lang="en-CA" sz="4500" dirty="0" err="1"/>
              <a:t>ሓልዎም</a:t>
            </a:r>
            <a:r>
              <a:rPr lang="en-CA" sz="4500" dirty="0"/>
              <a:t>። </a:t>
            </a:r>
            <a:r>
              <a:rPr lang="en-CA" sz="4500" dirty="0" err="1"/>
              <a:t>ንነፍሲ</a:t>
            </a:r>
            <a:r>
              <a:rPr lang="en-CA" sz="4500" dirty="0"/>
              <a:t> </a:t>
            </a:r>
            <a:r>
              <a:rPr lang="en-CA" sz="4500" dirty="0" err="1"/>
              <a:t>እተማስና</a:t>
            </a:r>
            <a:r>
              <a:rPr lang="en-CA" sz="4500" dirty="0"/>
              <a:t> </a:t>
            </a:r>
            <a:r>
              <a:rPr lang="en-CA" sz="4500" dirty="0" err="1"/>
              <a:t>ንሳ</a:t>
            </a:r>
            <a:r>
              <a:rPr lang="en-CA" sz="4500" dirty="0"/>
              <a:t> </a:t>
            </a:r>
            <a:r>
              <a:rPr lang="en-CA" sz="4500" dirty="0" err="1"/>
              <a:t>እያ</a:t>
            </a:r>
            <a:r>
              <a:rPr lang="en-CA" sz="4500" dirty="0"/>
              <a:t> </a:t>
            </a:r>
            <a:r>
              <a:rPr lang="en-CA" sz="4500" dirty="0" err="1"/>
              <a:t>እሞ</a:t>
            </a:r>
            <a:r>
              <a:rPr lang="en-CA" sz="4500" dirty="0"/>
              <a:t> </a:t>
            </a:r>
            <a:r>
              <a:rPr lang="en-CA" sz="4500" dirty="0" err="1"/>
              <a:t>ብለይቲ</a:t>
            </a:r>
            <a:r>
              <a:rPr lang="en-CA" sz="4500" dirty="0"/>
              <a:t> </a:t>
            </a:r>
            <a:r>
              <a:rPr lang="en-CA" sz="4500" dirty="0" err="1"/>
              <a:t>ድማ</a:t>
            </a:r>
            <a:r>
              <a:rPr lang="en-CA" sz="4500" dirty="0"/>
              <a:t> </a:t>
            </a:r>
            <a:r>
              <a:rPr lang="en-CA" sz="4500" dirty="0" err="1"/>
              <a:t>ንኸንቱ</a:t>
            </a:r>
            <a:r>
              <a:rPr lang="en-CA" sz="4500" dirty="0"/>
              <a:t> </a:t>
            </a:r>
            <a:r>
              <a:rPr lang="en-CA" sz="4500" dirty="0" err="1"/>
              <a:t>ነገር</a:t>
            </a:r>
            <a:r>
              <a:rPr lang="en-CA" sz="4500" dirty="0"/>
              <a:t> </a:t>
            </a:r>
            <a:r>
              <a:rPr lang="en-CA" sz="4500" dirty="0" err="1"/>
              <a:t>ካብ</a:t>
            </a:r>
            <a:r>
              <a:rPr lang="en-CA" sz="4500" dirty="0"/>
              <a:t> </a:t>
            </a:r>
            <a:r>
              <a:rPr lang="en-CA" sz="4500" dirty="0" err="1"/>
              <a:t>ምትጋህ</a:t>
            </a:r>
            <a:r>
              <a:rPr lang="en-CA" sz="4500" dirty="0"/>
              <a:t> </a:t>
            </a:r>
            <a:r>
              <a:rPr lang="en-CA" sz="4500" dirty="0" err="1"/>
              <a:t>ጓስዮም</a:t>
            </a:r>
            <a:r>
              <a:rPr lang="en-CA" sz="4500" dirty="0"/>
              <a:t>።</a:t>
            </a:r>
          </a:p>
          <a:p>
            <a:r>
              <a:rPr lang="en-CA" sz="1400" dirty="0">
                <a:solidFill>
                  <a:srgbClr val="FFC000"/>
                </a:solidFill>
              </a:rPr>
              <a:t>86. </a:t>
            </a:r>
            <a:r>
              <a:rPr lang="en-CA" sz="4500" dirty="0" err="1"/>
              <a:t>እንተ</a:t>
            </a:r>
            <a:r>
              <a:rPr lang="en-CA" sz="4500" dirty="0"/>
              <a:t> </a:t>
            </a:r>
            <a:r>
              <a:rPr lang="en-CA" sz="4500" dirty="0" err="1"/>
              <a:t>ደቀሱ</a:t>
            </a:r>
            <a:r>
              <a:rPr lang="en-CA" sz="4500" dirty="0"/>
              <a:t> </a:t>
            </a:r>
            <a:r>
              <a:rPr lang="en-CA" sz="4500" dirty="0" err="1"/>
              <a:t>ኸኣ</a:t>
            </a:r>
            <a:r>
              <a:rPr lang="en-CA" sz="4500" dirty="0"/>
              <a:t> </a:t>
            </a:r>
            <a:r>
              <a:rPr lang="en-CA" sz="4500" dirty="0" err="1"/>
              <a:t>ኣኽናፍ</a:t>
            </a:r>
            <a:r>
              <a:rPr lang="en-CA" sz="4500" dirty="0"/>
              <a:t> </a:t>
            </a:r>
            <a:r>
              <a:rPr lang="en-CA" sz="4500" dirty="0" err="1"/>
              <a:t>መላእኽቲ</a:t>
            </a:r>
            <a:r>
              <a:rPr lang="en-CA" sz="4500" dirty="0"/>
              <a:t> </a:t>
            </a:r>
            <a:r>
              <a:rPr lang="en-CA" sz="4500" dirty="0" err="1"/>
              <a:t>ከም</a:t>
            </a:r>
            <a:r>
              <a:rPr lang="en-CA" sz="4500" dirty="0"/>
              <a:t> </a:t>
            </a:r>
            <a:r>
              <a:rPr lang="en-CA" sz="4500" dirty="0" err="1"/>
              <a:t>ዝኸድኖም</a:t>
            </a:r>
            <a:r>
              <a:rPr lang="en-CA" sz="4500" dirty="0"/>
              <a:t> </a:t>
            </a:r>
            <a:r>
              <a:rPr lang="en-CA" sz="4500" dirty="0" err="1"/>
              <a:t>ግበር</a:t>
            </a:r>
            <a:r>
              <a:rPr lang="en-CA" sz="4500" dirty="0"/>
              <a:t>። </a:t>
            </a:r>
            <a:r>
              <a:rPr lang="en-CA" sz="4500" dirty="0" err="1"/>
              <a:t>ናይ</a:t>
            </a:r>
            <a:r>
              <a:rPr lang="en-CA" sz="4500" dirty="0"/>
              <a:t> </a:t>
            </a:r>
            <a:r>
              <a:rPr lang="en-CA" sz="4500" dirty="0" err="1" smtClean="0"/>
              <a:t>ሞት</a:t>
            </a:r>
            <a:r>
              <a:rPr lang="en-CA" sz="4500" dirty="0" smtClean="0"/>
              <a:t> </a:t>
            </a:r>
            <a:r>
              <a:rPr lang="en-CA" sz="4500" dirty="0" err="1"/>
              <a:t>ምሳሌ</a:t>
            </a:r>
            <a:r>
              <a:rPr lang="en-CA" sz="4500" dirty="0"/>
              <a:t> </a:t>
            </a:r>
            <a:r>
              <a:rPr lang="en-CA" sz="4500" dirty="0" err="1"/>
              <a:t>ዝኾነ</a:t>
            </a:r>
            <a:r>
              <a:rPr lang="en-CA" sz="4500" dirty="0"/>
              <a:t> </a:t>
            </a:r>
            <a:r>
              <a:rPr lang="en-CA" sz="4500" dirty="0" err="1"/>
              <a:t>ብርቱዕ</a:t>
            </a:r>
            <a:r>
              <a:rPr lang="en-CA" sz="4500" dirty="0"/>
              <a:t> </a:t>
            </a:r>
            <a:r>
              <a:rPr lang="en-CA" sz="4500" dirty="0" err="1" smtClean="0"/>
              <a:t>ድቃስ</a:t>
            </a:r>
            <a:endParaRPr lang="en-CA" sz="4500" dirty="0"/>
          </a:p>
        </p:txBody>
      </p:sp>
      <p:sp>
        <p:nvSpPr>
          <p:cNvPr id="9" name="Rectangle 8"/>
          <p:cNvSpPr/>
          <p:nvPr/>
        </p:nvSpPr>
        <p:spPr>
          <a:xfrm>
            <a:off x="8181408" y="17499"/>
            <a:ext cx="4237975" cy="6971139"/>
          </a:xfrm>
          <a:prstGeom prst="rect">
            <a:avLst/>
          </a:prstGeom>
        </p:spPr>
        <p:txBody>
          <a:bodyPr wrap="square">
            <a:spAutoFit/>
          </a:bodyPr>
          <a:lstStyle/>
          <a:p>
            <a:pPr marL="40639" marR="40639">
              <a:spcBef>
                <a:spcPts val="600"/>
              </a:spcBef>
              <a:buClr>
                <a:srgbClr val="000000"/>
              </a:buClr>
              <a:buFont typeface="Arial"/>
              <a:defRPr sz="2000"/>
            </a:pPr>
            <a:r>
              <a:rPr lang="en-US" sz="3600" dirty="0">
                <a:solidFill>
                  <a:schemeClr val="tx1">
                    <a:lumMod val="95000"/>
                  </a:schemeClr>
                </a:solidFill>
                <a:uFill>
                  <a:solidFill>
                    <a:srgbClr val="0329D6"/>
                  </a:solidFill>
                </a:uFill>
              </a:rPr>
              <a:t>b</a:t>
            </a:r>
            <a:r>
              <a:rPr lang="en-US" sz="3600" dirty="0" smtClean="0">
                <a:solidFill>
                  <a:schemeClr val="tx1">
                    <a:lumMod val="95000"/>
                  </a:schemeClr>
                </a:solidFill>
                <a:uFill>
                  <a:solidFill>
                    <a:srgbClr val="0329D6"/>
                  </a:solidFill>
                </a:uFill>
              </a:rPr>
              <a:t>odily members</a:t>
            </a:r>
            <a:r>
              <a:rPr lang="en-US" sz="3600" dirty="0">
                <a:solidFill>
                  <a:schemeClr val="tx1">
                    <a:lumMod val="95000"/>
                  </a:schemeClr>
                </a:solidFill>
                <a:uFill>
                  <a:solidFill>
                    <a:srgbClr val="0329D6"/>
                  </a:solidFill>
                </a:uFill>
              </a:rPr>
              <a:t>, and keep them by night that </a:t>
            </a:r>
            <a:r>
              <a:rPr lang="en-US" sz="3600" dirty="0" smtClean="0">
                <a:solidFill>
                  <a:schemeClr val="tx1">
                    <a:lumMod val="95000"/>
                  </a:schemeClr>
                </a:solidFill>
                <a:uFill>
                  <a:solidFill>
                    <a:srgbClr val="0329D6"/>
                  </a:solidFill>
                </a:uFill>
              </a:rPr>
              <a:t>the vain </a:t>
            </a:r>
            <a:r>
              <a:rPr lang="en-US" sz="3600" dirty="0">
                <a:solidFill>
                  <a:schemeClr val="tx1">
                    <a:lumMod val="95000"/>
                  </a:schemeClr>
                </a:solidFill>
                <a:uFill>
                  <a:solidFill>
                    <a:srgbClr val="0329D6"/>
                  </a:solidFill>
                </a:uFill>
              </a:rPr>
              <a:t>thoughts thereof, which destroy the</a:t>
            </a:r>
          </a:p>
          <a:p>
            <a:pPr marL="40639" marR="40639">
              <a:spcBef>
                <a:spcPts val="600"/>
              </a:spcBef>
              <a:buClr>
                <a:srgbClr val="000000"/>
              </a:buClr>
              <a:buFont typeface="Arial"/>
              <a:defRPr sz="2000"/>
            </a:pPr>
            <a:r>
              <a:rPr lang="en-US" sz="3600" dirty="0">
                <a:solidFill>
                  <a:schemeClr val="tx1">
                    <a:lumMod val="95000"/>
                  </a:schemeClr>
                </a:solidFill>
                <a:uFill>
                  <a:solidFill>
                    <a:srgbClr val="0329D6"/>
                  </a:solidFill>
                </a:uFill>
              </a:rPr>
              <a:t>soul may not come unto them.</a:t>
            </a:r>
          </a:p>
          <a:p>
            <a:pPr marL="40639" marR="40639">
              <a:spcBef>
                <a:spcPts val="600"/>
              </a:spcBef>
              <a:buClr>
                <a:srgbClr val="000000"/>
              </a:buClr>
              <a:buFont typeface="Arial"/>
              <a:defRPr sz="2000"/>
            </a:pPr>
            <a:r>
              <a:rPr lang="en-US" sz="1400" dirty="0">
                <a:solidFill>
                  <a:srgbClr val="FFC000"/>
                </a:solidFill>
                <a:uFill>
                  <a:solidFill>
                    <a:srgbClr val="0329D6"/>
                  </a:solidFill>
                </a:uFill>
              </a:rPr>
              <a:t>86. </a:t>
            </a:r>
            <a:r>
              <a:rPr lang="en-US" sz="3600" dirty="0">
                <a:solidFill>
                  <a:schemeClr val="tx1">
                    <a:lumMod val="95000"/>
                  </a:schemeClr>
                </a:solidFill>
                <a:uFill>
                  <a:solidFill>
                    <a:srgbClr val="0329D6"/>
                  </a:solidFill>
                </a:uFill>
              </a:rPr>
              <a:t>When they sleep let the wings of the</a:t>
            </a:r>
          </a:p>
          <a:p>
            <a:pPr marL="40639" marR="40639">
              <a:spcBef>
                <a:spcPts val="600"/>
              </a:spcBef>
              <a:buClr>
                <a:srgbClr val="000000"/>
              </a:buClr>
              <a:buFont typeface="Arial"/>
              <a:defRPr sz="2000"/>
            </a:pPr>
            <a:r>
              <a:rPr lang="en-US" sz="3600" dirty="0">
                <a:solidFill>
                  <a:schemeClr val="tx1">
                    <a:lumMod val="95000"/>
                  </a:schemeClr>
                </a:solidFill>
                <a:uFill>
                  <a:solidFill>
                    <a:srgbClr val="0329D6"/>
                  </a:solidFill>
                </a:uFill>
              </a:rPr>
              <a:t>angels cover them in order </a:t>
            </a:r>
            <a:r>
              <a:rPr lang="en-US" sz="3600" dirty="0" smtClean="0">
                <a:solidFill>
                  <a:schemeClr val="tx1">
                    <a:lumMod val="95000"/>
                  </a:schemeClr>
                </a:solidFill>
                <a:uFill>
                  <a:solidFill>
                    <a:srgbClr val="0329D6"/>
                  </a:solidFill>
                </a:uFill>
              </a:rPr>
              <a:t>that over-sleeping, </a:t>
            </a:r>
            <a:r>
              <a:rPr lang="en-US" sz="3600" dirty="0">
                <a:solidFill>
                  <a:schemeClr val="tx1">
                    <a:lumMod val="95000"/>
                  </a:schemeClr>
                </a:solidFill>
                <a:uFill>
                  <a:solidFill>
                    <a:srgbClr val="0329D6"/>
                  </a:solidFill>
                </a:uFill>
              </a:rPr>
              <a:t>which </a:t>
            </a:r>
            <a:r>
              <a:rPr lang="en-US" sz="3600" dirty="0" smtClean="0">
                <a:solidFill>
                  <a:schemeClr val="tx1">
                    <a:lumMod val="95000"/>
                  </a:schemeClr>
                </a:solidFill>
                <a:uFill>
                  <a:solidFill>
                    <a:srgbClr val="0329D6"/>
                  </a:solidFill>
                </a:uFill>
              </a:rPr>
              <a:t>is</a:t>
            </a:r>
            <a:endParaRPr lang="en-US" sz="3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578380767"/>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6853"/>
            <a:ext cx="4151645" cy="7632859"/>
          </a:xfrm>
          <a:prstGeom prst="rect">
            <a:avLst/>
          </a:prstGeom>
          <a:noFill/>
        </p:spPr>
        <p:txBody>
          <a:bodyPr wrap="square" rtlCol="0">
            <a:spAutoFit/>
          </a:bodyPr>
          <a:lstStyle/>
          <a:p>
            <a:r>
              <a:rPr lang="pt-BR" sz="4500" dirty="0" smtClean="0"/>
              <a:t>ዘውእቱ </a:t>
            </a:r>
            <a:r>
              <a:rPr lang="pt-BR" sz="4500" dirty="0"/>
              <a:t>አምሳሊሁ ለሞት። አንቅሖሙ እግዚኦ በፍቅርከ ከም ይሰብሑ ለስምከ ክቡር ወአዚዝ። </a:t>
            </a:r>
            <a:endParaRPr lang="pt-BR" sz="4500" dirty="0" smtClean="0"/>
          </a:p>
          <a:p>
            <a:r>
              <a:rPr lang="pt-BR" sz="4500" dirty="0" smtClean="0"/>
              <a:t>አንተ </a:t>
            </a:r>
            <a:r>
              <a:rPr lang="pt-BR" sz="4500" dirty="0"/>
              <a:t>አኃዜ ዓለም እግዚአብሔር አምላክነ</a:t>
            </a:r>
            <a:r>
              <a:rPr lang="pt-BR" sz="4500" dirty="0" smtClean="0"/>
              <a:t>።</a:t>
            </a:r>
          </a:p>
          <a:p>
            <a:endParaRPr lang="pt-BR" sz="1400" dirty="0" smtClean="0"/>
          </a:p>
          <a:p>
            <a:r>
              <a:rPr lang="pt-BR" sz="4800" dirty="0">
                <a:solidFill>
                  <a:srgbClr val="92D050"/>
                </a:solidFill>
              </a:rPr>
              <a:t>ይ.ዲ. </a:t>
            </a:r>
            <a:r>
              <a:rPr lang="pt-BR" sz="4800" dirty="0"/>
              <a:t>ጸልዩ</a:t>
            </a:r>
            <a:r>
              <a:rPr lang="pt-BR" sz="4800" dirty="0" smtClean="0"/>
              <a:t>።</a:t>
            </a:r>
          </a:p>
          <a:p>
            <a:r>
              <a:rPr lang="en-US" altLang="en-US" sz="2000" dirty="0" err="1">
                <a:solidFill>
                  <a:srgbClr val="FFC000"/>
                </a:solidFill>
                <a:latin typeface="Arial" charset="0"/>
              </a:rPr>
              <a:t>ይ.ሕ</a:t>
            </a:r>
            <a:r>
              <a:rPr lang="en-US" altLang="en-US" sz="2000" dirty="0">
                <a:solidFill>
                  <a:srgbClr val="FFC000"/>
                </a:solidFill>
                <a:latin typeface="Arial" charset="0"/>
              </a:rPr>
              <a:t>. </a:t>
            </a:r>
            <a:r>
              <a:rPr lang="en-US" altLang="en-US" sz="2000" dirty="0" err="1">
                <a:solidFill>
                  <a:srgbClr val="FFC000"/>
                </a:solidFill>
                <a:latin typeface="Arial" charset="0"/>
              </a:rPr>
              <a:t>ኣቡነ</a:t>
            </a:r>
            <a:r>
              <a:rPr lang="en-US" altLang="en-US" sz="2000" dirty="0">
                <a:solidFill>
                  <a:srgbClr val="FFC000"/>
                </a:solidFill>
                <a:latin typeface="Arial" charset="0"/>
              </a:rPr>
              <a:t> </a:t>
            </a:r>
            <a:r>
              <a:rPr lang="en-US" altLang="en-US" sz="2000" dirty="0" err="1">
                <a:solidFill>
                  <a:srgbClr val="FFC000"/>
                </a:solidFill>
                <a:latin typeface="Arial" charset="0"/>
              </a:rPr>
              <a:t>ዘበሰማያት</a:t>
            </a:r>
            <a:r>
              <a:rPr lang="en-US" altLang="en-US" sz="2000" dirty="0">
                <a:solidFill>
                  <a:srgbClr val="FFC000"/>
                </a:solidFill>
                <a:latin typeface="Arial" charset="0"/>
              </a:rPr>
              <a:t>።</a:t>
            </a:r>
          </a:p>
          <a:p>
            <a:endParaRPr lang="en-CA" sz="4800" dirty="0"/>
          </a:p>
        </p:txBody>
      </p:sp>
      <p:sp>
        <p:nvSpPr>
          <p:cNvPr id="8" name="TextBox 7"/>
          <p:cNvSpPr txBox="1"/>
          <p:nvPr/>
        </p:nvSpPr>
        <p:spPr>
          <a:xfrm>
            <a:off x="3949219" y="1"/>
            <a:ext cx="4406111" cy="7632859"/>
          </a:xfrm>
          <a:prstGeom prst="rect">
            <a:avLst/>
          </a:prstGeom>
          <a:noFill/>
        </p:spPr>
        <p:txBody>
          <a:bodyPr wrap="square" rtlCol="0">
            <a:spAutoFit/>
          </a:bodyPr>
          <a:lstStyle/>
          <a:p>
            <a:r>
              <a:rPr lang="en-CA" sz="4500" dirty="0" err="1" smtClean="0"/>
              <a:t>ከየስጥሞም</a:t>
            </a:r>
            <a:r>
              <a:rPr lang="en-CA" sz="4500" dirty="0" smtClean="0"/>
              <a:t> </a:t>
            </a:r>
            <a:r>
              <a:rPr lang="en-CA" sz="4500" dirty="0" err="1"/>
              <a:t>ጓስዮም</a:t>
            </a:r>
            <a:r>
              <a:rPr lang="en-CA" sz="4500" dirty="0"/>
              <a:t>። ኦ </a:t>
            </a:r>
            <a:r>
              <a:rPr lang="en-CA" sz="4500" dirty="0" err="1"/>
              <a:t>ጐይታ</a:t>
            </a:r>
            <a:r>
              <a:rPr lang="en-CA" sz="4500" dirty="0"/>
              <a:t>፥ </a:t>
            </a:r>
            <a:r>
              <a:rPr lang="en-CA" sz="4500" dirty="0" err="1"/>
              <a:t>ጽኑዕን</a:t>
            </a:r>
            <a:r>
              <a:rPr lang="en-CA" sz="4500" dirty="0"/>
              <a:t> </a:t>
            </a:r>
            <a:r>
              <a:rPr lang="en-CA" sz="4500" dirty="0" err="1"/>
              <a:t>ክቡርን</a:t>
            </a:r>
            <a:r>
              <a:rPr lang="en-CA" sz="4500" dirty="0"/>
              <a:t> </a:t>
            </a:r>
            <a:r>
              <a:rPr lang="en-CA" sz="4500" dirty="0" err="1"/>
              <a:t>ንዝኾነ</a:t>
            </a:r>
            <a:r>
              <a:rPr lang="en-CA" sz="4500" dirty="0"/>
              <a:t> </a:t>
            </a:r>
            <a:r>
              <a:rPr lang="en-CA" sz="4500" dirty="0" err="1"/>
              <a:t>ስምካ</a:t>
            </a:r>
            <a:r>
              <a:rPr lang="en-CA" sz="4500" dirty="0"/>
              <a:t> </a:t>
            </a:r>
            <a:r>
              <a:rPr lang="en-CA" sz="4500" dirty="0" err="1"/>
              <a:t>ምእንቲ</a:t>
            </a:r>
            <a:r>
              <a:rPr lang="en-CA" sz="4500" dirty="0"/>
              <a:t> </a:t>
            </a:r>
            <a:r>
              <a:rPr lang="en-CA" sz="4500" dirty="0" smtClean="0"/>
              <a:t> </a:t>
            </a:r>
            <a:r>
              <a:rPr lang="en-CA" sz="4500" dirty="0" err="1" smtClean="0"/>
              <a:t>ከመስግኑ</a:t>
            </a:r>
            <a:r>
              <a:rPr lang="en-CA" sz="4500" dirty="0" smtClean="0"/>
              <a:t> </a:t>
            </a:r>
            <a:r>
              <a:rPr lang="en-CA" sz="4500" dirty="0" err="1"/>
              <a:t>ብፍቕርኻ</a:t>
            </a:r>
            <a:r>
              <a:rPr lang="en-CA" sz="4500" dirty="0"/>
              <a:t> </a:t>
            </a:r>
            <a:r>
              <a:rPr lang="en-CA" sz="4500" dirty="0" err="1" smtClean="0"/>
              <a:t>ኣንቅሓዮም</a:t>
            </a:r>
            <a:r>
              <a:rPr lang="en-CA" sz="4500" dirty="0"/>
              <a:t>። </a:t>
            </a:r>
            <a:endParaRPr lang="en-CA" sz="4500" dirty="0" smtClean="0"/>
          </a:p>
          <a:p>
            <a:r>
              <a:rPr lang="en-CA" sz="4500" dirty="0" err="1" smtClean="0"/>
              <a:t>እወ</a:t>
            </a:r>
            <a:r>
              <a:rPr lang="en-CA" sz="4500" dirty="0"/>
              <a:t>፥ </a:t>
            </a:r>
            <a:r>
              <a:rPr lang="en-CA" sz="4500" dirty="0" err="1"/>
              <a:t>ዓለም</a:t>
            </a:r>
            <a:r>
              <a:rPr lang="en-CA" sz="4500" dirty="0"/>
              <a:t> </a:t>
            </a:r>
            <a:r>
              <a:rPr lang="en-CA" sz="4500" dirty="0" err="1"/>
              <a:t>ዝኃዝካ</a:t>
            </a:r>
            <a:r>
              <a:rPr lang="en-CA" sz="4500" dirty="0"/>
              <a:t> </a:t>
            </a:r>
            <a:r>
              <a:rPr lang="en-CA" sz="4500" dirty="0" err="1"/>
              <a:t>እግዚኣብሄር</a:t>
            </a:r>
            <a:r>
              <a:rPr lang="en-CA" sz="4500" dirty="0"/>
              <a:t> </a:t>
            </a:r>
            <a:r>
              <a:rPr lang="en-CA" sz="4500" dirty="0" err="1"/>
              <a:t>ኣምላኽና</a:t>
            </a:r>
            <a:r>
              <a:rPr lang="en-CA" sz="4500" dirty="0"/>
              <a:t> </a:t>
            </a:r>
            <a:r>
              <a:rPr lang="en-CA" sz="4500" dirty="0" err="1"/>
              <a:t>ንስኻ</a:t>
            </a:r>
            <a:r>
              <a:rPr lang="en-CA" sz="4500" dirty="0"/>
              <a:t> </a:t>
            </a:r>
            <a:r>
              <a:rPr lang="en-CA" sz="4500" dirty="0" err="1"/>
              <a:t>ኢኻ</a:t>
            </a:r>
            <a:r>
              <a:rPr lang="en-CA" sz="4500" dirty="0" smtClean="0"/>
              <a:t>።</a:t>
            </a:r>
          </a:p>
          <a:p>
            <a:endParaRPr lang="en-CA" sz="1400" dirty="0" smtClean="0"/>
          </a:p>
          <a:p>
            <a:r>
              <a:rPr lang="pt-BR" sz="4800" dirty="0" smtClean="0">
                <a:solidFill>
                  <a:srgbClr val="92D050"/>
                </a:solidFill>
              </a:rPr>
              <a:t>ይ.ዲ</a:t>
            </a:r>
            <a:r>
              <a:rPr lang="pt-BR" sz="4800" dirty="0">
                <a:solidFill>
                  <a:srgbClr val="92D050"/>
                </a:solidFill>
              </a:rPr>
              <a:t>. </a:t>
            </a:r>
            <a:r>
              <a:rPr lang="pt-BR" sz="4800" dirty="0"/>
              <a:t>ጸልዩ</a:t>
            </a:r>
            <a:r>
              <a:rPr lang="pt-BR" sz="4800" dirty="0" smtClean="0"/>
              <a:t>።</a:t>
            </a:r>
          </a:p>
          <a:p>
            <a:r>
              <a:rPr lang="en-US" altLang="en-US" sz="2000" dirty="0" err="1">
                <a:solidFill>
                  <a:srgbClr val="FFC000"/>
                </a:solidFill>
                <a:latin typeface="Arial" charset="0"/>
              </a:rPr>
              <a:t>ይ.ሕ</a:t>
            </a:r>
            <a:r>
              <a:rPr lang="en-US" altLang="en-US" sz="2000" dirty="0">
                <a:solidFill>
                  <a:srgbClr val="FFC000"/>
                </a:solidFill>
                <a:latin typeface="Arial" charset="0"/>
              </a:rPr>
              <a:t>. </a:t>
            </a:r>
            <a:r>
              <a:rPr lang="en-US" altLang="en-US" sz="2000" dirty="0" err="1">
                <a:solidFill>
                  <a:srgbClr val="FFC000"/>
                </a:solidFill>
                <a:latin typeface="Arial" charset="0"/>
              </a:rPr>
              <a:t>ኣቡነ</a:t>
            </a:r>
            <a:r>
              <a:rPr lang="en-US" altLang="en-US" sz="2000" dirty="0">
                <a:solidFill>
                  <a:srgbClr val="FFC000"/>
                </a:solidFill>
                <a:latin typeface="Arial" charset="0"/>
              </a:rPr>
              <a:t> </a:t>
            </a:r>
            <a:r>
              <a:rPr lang="en-US" altLang="en-US" sz="2000" dirty="0" err="1">
                <a:solidFill>
                  <a:srgbClr val="FFC000"/>
                </a:solidFill>
                <a:latin typeface="Arial" charset="0"/>
              </a:rPr>
              <a:t>ዘበሰማያት</a:t>
            </a:r>
            <a:r>
              <a:rPr lang="en-US" altLang="en-US" sz="2000" dirty="0">
                <a:solidFill>
                  <a:srgbClr val="FFC000"/>
                </a:solidFill>
                <a:latin typeface="Arial" charset="0"/>
              </a:rPr>
              <a:t>።</a:t>
            </a:r>
          </a:p>
          <a:p>
            <a:endParaRPr lang="en-CA" sz="4800" dirty="0"/>
          </a:p>
        </p:txBody>
      </p:sp>
      <p:sp>
        <p:nvSpPr>
          <p:cNvPr id="9" name="Rectangle 8"/>
          <p:cNvSpPr/>
          <p:nvPr/>
        </p:nvSpPr>
        <p:spPr>
          <a:xfrm>
            <a:off x="8181408" y="17499"/>
            <a:ext cx="4237975" cy="8008346"/>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chemeClr val="tx1">
                    <a:lumMod val="95000"/>
                  </a:schemeClr>
                </a:solidFill>
                <a:uFill>
                  <a:solidFill>
                    <a:srgbClr val="0329D6"/>
                  </a:solidFill>
                </a:uFill>
              </a:rPr>
              <a:t>the </a:t>
            </a:r>
            <a:r>
              <a:rPr lang="en-US" sz="3600" dirty="0">
                <a:solidFill>
                  <a:schemeClr val="tx1">
                    <a:lumMod val="95000"/>
                  </a:schemeClr>
                </a:solidFill>
                <a:uFill>
                  <a:solidFill>
                    <a:srgbClr val="0329D6"/>
                  </a:solidFill>
                </a:uFill>
              </a:rPr>
              <a:t>likeness of death,</a:t>
            </a:r>
          </a:p>
          <a:p>
            <a:pPr marL="40639" marR="40639">
              <a:spcBef>
                <a:spcPts val="600"/>
              </a:spcBef>
              <a:buClr>
                <a:srgbClr val="000000"/>
              </a:buClr>
              <a:buFont typeface="Arial"/>
              <a:defRPr sz="2000"/>
            </a:pPr>
            <a:r>
              <a:rPr lang="en-US" sz="3600" dirty="0">
                <a:solidFill>
                  <a:schemeClr val="tx1">
                    <a:lumMod val="95000"/>
                  </a:schemeClr>
                </a:solidFill>
                <a:uFill>
                  <a:solidFill>
                    <a:srgbClr val="0329D6"/>
                  </a:solidFill>
                </a:uFill>
              </a:rPr>
              <a:t>may not overwhelm them. O Lord, </a:t>
            </a:r>
            <a:r>
              <a:rPr lang="en-US" sz="3600" dirty="0" smtClean="0">
                <a:solidFill>
                  <a:schemeClr val="tx1">
                    <a:lumMod val="95000"/>
                  </a:schemeClr>
                </a:solidFill>
                <a:uFill>
                  <a:solidFill>
                    <a:srgbClr val="0329D6"/>
                  </a:solidFill>
                </a:uFill>
              </a:rPr>
              <a:t>awaken them </a:t>
            </a:r>
            <a:r>
              <a:rPr lang="en-US" sz="3600" dirty="0">
                <a:solidFill>
                  <a:schemeClr val="tx1">
                    <a:lumMod val="95000"/>
                  </a:schemeClr>
                </a:solidFill>
                <a:uFill>
                  <a:solidFill>
                    <a:srgbClr val="0329D6"/>
                  </a:solidFill>
                </a:uFill>
              </a:rPr>
              <a:t>through Thy love to glorify Thine</a:t>
            </a:r>
          </a:p>
          <a:p>
            <a:pPr marL="40639" marR="40639">
              <a:spcBef>
                <a:spcPts val="600"/>
              </a:spcBef>
              <a:buClr>
                <a:srgbClr val="000000"/>
              </a:buClr>
              <a:buFont typeface="Arial"/>
              <a:defRPr sz="2000"/>
            </a:pPr>
            <a:r>
              <a:rPr lang="en-US" sz="3600" dirty="0" err="1">
                <a:solidFill>
                  <a:schemeClr val="tx1">
                    <a:lumMod val="95000"/>
                  </a:schemeClr>
                </a:solidFill>
                <a:uFill>
                  <a:solidFill>
                    <a:srgbClr val="0329D6"/>
                  </a:solidFill>
                </a:uFill>
              </a:rPr>
              <a:t>honourable</a:t>
            </a:r>
            <a:r>
              <a:rPr lang="en-US" sz="3600" dirty="0">
                <a:solidFill>
                  <a:schemeClr val="tx1">
                    <a:lumMod val="95000"/>
                  </a:schemeClr>
                </a:solidFill>
                <a:uFill>
                  <a:solidFill>
                    <a:srgbClr val="0329D6"/>
                  </a:solidFill>
                </a:uFill>
              </a:rPr>
              <a:t> and strong name, almighty </a:t>
            </a:r>
            <a:r>
              <a:rPr lang="en-US" sz="3600" dirty="0" smtClean="0">
                <a:solidFill>
                  <a:schemeClr val="tx1">
                    <a:lumMod val="95000"/>
                  </a:schemeClr>
                </a:solidFill>
                <a:uFill>
                  <a:solidFill>
                    <a:srgbClr val="0329D6"/>
                  </a:solidFill>
                </a:uFill>
              </a:rPr>
              <a:t>Lord our </a:t>
            </a:r>
            <a:r>
              <a:rPr lang="en-US" sz="3600" dirty="0">
                <a:solidFill>
                  <a:schemeClr val="tx1">
                    <a:lumMod val="95000"/>
                  </a:schemeClr>
                </a:solidFill>
                <a:uFill>
                  <a:solidFill>
                    <a:srgbClr val="0329D6"/>
                  </a:solidFill>
                </a:uFill>
              </a:rPr>
              <a:t>God</a:t>
            </a:r>
            <a:r>
              <a:rPr lang="en-US" sz="3600" dirty="0" smtClean="0">
                <a:solidFill>
                  <a:schemeClr val="tx1">
                    <a:lumMod val="95000"/>
                  </a:schemeClr>
                </a:solidFill>
                <a:uFill>
                  <a:solidFill>
                    <a:srgbClr val="0329D6"/>
                  </a:solidFill>
                </a:uFill>
              </a:rPr>
              <a:t>.</a:t>
            </a:r>
          </a:p>
          <a:p>
            <a:pPr fontAlgn="base">
              <a:spcBef>
                <a:spcPct val="20000"/>
              </a:spcBef>
              <a:spcAft>
                <a:spcPct val="0"/>
              </a:spcAft>
            </a:pPr>
            <a:r>
              <a:rPr lang="en-US" sz="3600" b="1" dirty="0">
                <a:solidFill>
                  <a:srgbClr val="92D050"/>
                </a:solidFill>
              </a:rPr>
              <a:t>Deacon:</a:t>
            </a:r>
            <a:r>
              <a:rPr lang="en-US" sz="3600" dirty="0">
                <a:solidFill>
                  <a:srgbClr val="92D050"/>
                </a:solidFill>
              </a:rPr>
              <a:t> </a:t>
            </a:r>
            <a:r>
              <a:rPr lang="en-US" sz="3600" dirty="0" smtClean="0">
                <a:solidFill>
                  <a:srgbClr val="92D050"/>
                </a:solidFill>
              </a:rPr>
              <a:t> </a:t>
            </a:r>
            <a:r>
              <a:rPr lang="en-US" sz="3600" dirty="0"/>
              <a:t>Pray, ye.</a:t>
            </a:r>
          </a:p>
          <a:p>
            <a:pPr fontAlgn="base">
              <a:spcBef>
                <a:spcPct val="20000"/>
              </a:spcBef>
              <a:spcAft>
                <a:spcPct val="0"/>
              </a:spcAft>
            </a:pPr>
            <a:r>
              <a:rPr lang="en-US" altLang="en-US" sz="1600" dirty="0">
                <a:latin typeface="Arial" charset="0"/>
              </a:rPr>
              <a:t> </a:t>
            </a:r>
            <a:r>
              <a:rPr lang="en-US" altLang="en-US" sz="1400" dirty="0">
                <a:solidFill>
                  <a:srgbClr val="FFC000"/>
                </a:solidFill>
                <a:latin typeface="Arial" charset="0"/>
              </a:rPr>
              <a:t>People: our father.</a:t>
            </a:r>
          </a:p>
          <a:p>
            <a:pPr marL="40639" marR="40639">
              <a:spcBef>
                <a:spcPts val="600"/>
              </a:spcBef>
              <a:buClr>
                <a:srgbClr val="000000"/>
              </a:buClr>
              <a:buFont typeface="Arial"/>
              <a:defRPr sz="2000"/>
            </a:pPr>
            <a:endParaRPr lang="en-US" sz="3600" dirty="0" smtClean="0">
              <a:solidFill>
                <a:schemeClr val="tx1">
                  <a:lumMod val="95000"/>
                </a:schemeClr>
              </a:solidFill>
              <a:uFill>
                <a:solidFill>
                  <a:srgbClr val="0329D6"/>
                </a:solidFill>
              </a:uFill>
            </a:endParaRPr>
          </a:p>
          <a:p>
            <a:pPr marL="40639" marR="40639">
              <a:spcBef>
                <a:spcPts val="600"/>
              </a:spcBef>
              <a:buClr>
                <a:srgbClr val="000000"/>
              </a:buClr>
              <a:buFont typeface="Arial"/>
              <a:defRPr sz="2000"/>
            </a:pPr>
            <a:endParaRPr lang="en-US" sz="3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120179265"/>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6853"/>
            <a:ext cx="4109085" cy="6001643"/>
          </a:xfrm>
          <a:prstGeom prst="rect">
            <a:avLst/>
          </a:prstGeom>
          <a:noFill/>
        </p:spPr>
        <p:txBody>
          <a:bodyPr wrap="square" rtlCol="0">
            <a:spAutoFit/>
          </a:bodyPr>
          <a:lstStyle/>
          <a:p>
            <a:endParaRPr lang="en-CA" sz="4800" b="1" dirty="0" smtClean="0">
              <a:solidFill>
                <a:srgbClr val="FF0000"/>
              </a:solidFill>
            </a:endParaRPr>
          </a:p>
          <a:p>
            <a:r>
              <a:rPr lang="en-CA" sz="4800" b="1" dirty="0" err="1" smtClean="0">
                <a:solidFill>
                  <a:srgbClr val="FF0000"/>
                </a:solidFill>
              </a:rPr>
              <a:t>ይ.ካ</a:t>
            </a:r>
            <a:r>
              <a:rPr lang="en-CA" sz="4800" b="1" dirty="0" smtClean="0">
                <a:solidFill>
                  <a:srgbClr val="FF0000"/>
                </a:solidFill>
              </a:rPr>
              <a:t>. </a:t>
            </a:r>
            <a:r>
              <a:rPr lang="pt-BR" sz="1400" dirty="0" smtClean="0">
                <a:solidFill>
                  <a:srgbClr val="FFC000"/>
                </a:solidFill>
              </a:rPr>
              <a:t>፹፯</a:t>
            </a:r>
            <a:r>
              <a:rPr lang="pt-BR" sz="1400" dirty="0">
                <a:solidFill>
                  <a:srgbClr val="FFC000"/>
                </a:solidFill>
              </a:rPr>
              <a:t>. </a:t>
            </a:r>
            <a:r>
              <a:rPr lang="pt-BR" sz="4800" dirty="0"/>
              <a:t>አኮ ለነ እግዚኦ ለክርስቲያን ሕዝብከ ዝንቱ ዓለመ ተስፋ ዘይበሊ ወዘይማስን አላ ዘይመጽእ ንሴፎ ወንጸንሕ። </a:t>
            </a:r>
            <a:endParaRPr lang="en-CA" sz="4800" dirty="0"/>
          </a:p>
        </p:txBody>
      </p:sp>
      <p:sp>
        <p:nvSpPr>
          <p:cNvPr id="8" name="TextBox 7"/>
          <p:cNvSpPr txBox="1"/>
          <p:nvPr/>
        </p:nvSpPr>
        <p:spPr>
          <a:xfrm>
            <a:off x="3949219" y="1"/>
            <a:ext cx="4406111" cy="6694140"/>
          </a:xfrm>
          <a:prstGeom prst="rect">
            <a:avLst/>
          </a:prstGeom>
          <a:noFill/>
        </p:spPr>
        <p:txBody>
          <a:bodyPr wrap="square" rtlCol="0">
            <a:spAutoFit/>
          </a:bodyPr>
          <a:lstStyle/>
          <a:p>
            <a:endParaRPr lang="en-CA" sz="4500" b="1" dirty="0" smtClean="0">
              <a:solidFill>
                <a:srgbClr val="FF0000"/>
              </a:solidFill>
            </a:endParaRPr>
          </a:p>
          <a:p>
            <a:r>
              <a:rPr lang="en-CA" sz="4500" b="1" dirty="0" err="1" smtClean="0">
                <a:solidFill>
                  <a:srgbClr val="FF0000"/>
                </a:solidFill>
              </a:rPr>
              <a:t>ይ.ካ</a:t>
            </a:r>
            <a:r>
              <a:rPr lang="en-CA" sz="4500" b="1" dirty="0" smtClean="0">
                <a:solidFill>
                  <a:srgbClr val="FF0000"/>
                </a:solidFill>
              </a:rPr>
              <a:t>. </a:t>
            </a:r>
            <a:r>
              <a:rPr lang="en-CA" sz="1400" dirty="0" smtClean="0">
                <a:solidFill>
                  <a:srgbClr val="FFC000"/>
                </a:solidFill>
              </a:rPr>
              <a:t>87</a:t>
            </a:r>
            <a:r>
              <a:rPr lang="en-CA" sz="1400" dirty="0">
                <a:solidFill>
                  <a:srgbClr val="FFC000"/>
                </a:solidFill>
              </a:rPr>
              <a:t>. </a:t>
            </a:r>
            <a:r>
              <a:rPr lang="en-CA" sz="4800" dirty="0"/>
              <a:t>ኦ </a:t>
            </a:r>
            <a:r>
              <a:rPr lang="en-CA" sz="4800" dirty="0" err="1"/>
              <a:t>ጐይታ</a:t>
            </a:r>
            <a:r>
              <a:rPr lang="en-CA" sz="4800" dirty="0"/>
              <a:t>፥ </a:t>
            </a:r>
            <a:r>
              <a:rPr lang="en-CA" sz="4800" dirty="0" err="1"/>
              <a:t>ንኣና</a:t>
            </a:r>
            <a:r>
              <a:rPr lang="en-CA" sz="4800" dirty="0"/>
              <a:t> </a:t>
            </a:r>
            <a:r>
              <a:rPr lang="en-CA" sz="4800" dirty="0" err="1"/>
              <a:t>ንክርስትያን</a:t>
            </a:r>
            <a:r>
              <a:rPr lang="en-CA" sz="4800" dirty="0"/>
              <a:t> </a:t>
            </a:r>
            <a:r>
              <a:rPr lang="en-CA" sz="4800" dirty="0" err="1"/>
              <a:t>ሕዝብኻ</a:t>
            </a:r>
            <a:r>
              <a:rPr lang="en-CA" sz="4800" dirty="0"/>
              <a:t> </a:t>
            </a:r>
            <a:r>
              <a:rPr lang="en-CA" sz="4800" dirty="0" err="1"/>
              <a:t>እዚ</a:t>
            </a:r>
            <a:r>
              <a:rPr lang="en-CA" sz="4800" dirty="0"/>
              <a:t> </a:t>
            </a:r>
            <a:r>
              <a:rPr lang="en-CA" sz="4800" dirty="0" err="1"/>
              <a:t>ዝበልን</a:t>
            </a:r>
            <a:r>
              <a:rPr lang="en-CA" sz="4800" dirty="0"/>
              <a:t> </a:t>
            </a:r>
            <a:r>
              <a:rPr lang="en-CA" sz="4800" dirty="0" err="1"/>
              <a:t>ዝጠፍእን</a:t>
            </a:r>
            <a:r>
              <a:rPr lang="en-CA" sz="4800" dirty="0"/>
              <a:t> </a:t>
            </a:r>
            <a:r>
              <a:rPr lang="en-CA" sz="4800" dirty="0" err="1"/>
              <a:t>ዓለም</a:t>
            </a:r>
            <a:r>
              <a:rPr lang="en-CA" sz="4800" dirty="0"/>
              <a:t> </a:t>
            </a:r>
            <a:r>
              <a:rPr lang="en-CA" sz="4800" dirty="0" err="1"/>
              <a:t>ኣይኮነን</a:t>
            </a:r>
            <a:r>
              <a:rPr lang="en-CA" sz="4800" dirty="0"/>
              <a:t>፥ </a:t>
            </a:r>
            <a:r>
              <a:rPr lang="en-CA" sz="4800" dirty="0" err="1"/>
              <a:t>እንታይ</a:t>
            </a:r>
            <a:r>
              <a:rPr lang="en-CA" sz="4800" dirty="0"/>
              <a:t> </a:t>
            </a:r>
            <a:r>
              <a:rPr lang="en-CA" sz="4800" dirty="0" err="1"/>
              <a:t>ደኣ</a:t>
            </a:r>
            <a:r>
              <a:rPr lang="en-CA" sz="4800" dirty="0"/>
              <a:t> </a:t>
            </a:r>
            <a:r>
              <a:rPr lang="en-CA" sz="4800" dirty="0" err="1"/>
              <a:t>ነቲ</a:t>
            </a:r>
            <a:r>
              <a:rPr lang="en-CA" sz="4800" dirty="0"/>
              <a:t> </a:t>
            </a:r>
            <a:r>
              <a:rPr lang="en-CA" sz="4800" dirty="0" err="1"/>
              <a:t>ዝመጽእ</a:t>
            </a:r>
            <a:r>
              <a:rPr lang="en-CA" sz="4800" dirty="0"/>
              <a:t> </a:t>
            </a:r>
            <a:r>
              <a:rPr lang="en-CA" sz="4800" dirty="0" err="1"/>
              <a:t>ኢና</a:t>
            </a:r>
            <a:r>
              <a:rPr lang="en-CA" sz="4800" dirty="0"/>
              <a:t> </a:t>
            </a:r>
            <a:r>
              <a:rPr lang="en-CA" sz="4800" dirty="0" err="1"/>
              <a:t>ተስፋ</a:t>
            </a:r>
            <a:r>
              <a:rPr lang="en-CA" sz="4800" dirty="0"/>
              <a:t> </a:t>
            </a:r>
            <a:r>
              <a:rPr lang="en-CA" sz="4800" dirty="0" err="1"/>
              <a:t>እንገብርን</a:t>
            </a:r>
            <a:r>
              <a:rPr lang="en-CA" sz="4800" dirty="0"/>
              <a:t> </a:t>
            </a:r>
            <a:r>
              <a:rPr lang="en-CA" sz="4800" dirty="0" err="1"/>
              <a:t>እንጽበን</a:t>
            </a:r>
            <a:r>
              <a:rPr lang="en-CA" sz="4800" dirty="0"/>
              <a:t> </a:t>
            </a:r>
            <a:r>
              <a:rPr lang="en-CA" sz="4800" dirty="0" err="1"/>
              <a:t>ዘሎና</a:t>
            </a:r>
            <a:r>
              <a:rPr lang="en-CA" sz="4800" dirty="0"/>
              <a:t>። </a:t>
            </a:r>
          </a:p>
        </p:txBody>
      </p:sp>
      <p:sp>
        <p:nvSpPr>
          <p:cNvPr id="9" name="Rectangle 8"/>
          <p:cNvSpPr/>
          <p:nvPr/>
        </p:nvSpPr>
        <p:spPr>
          <a:xfrm>
            <a:off x="8181408" y="194664"/>
            <a:ext cx="4054407" cy="6417141"/>
          </a:xfrm>
          <a:prstGeom prst="rect">
            <a:avLst/>
          </a:prstGeom>
        </p:spPr>
        <p:txBody>
          <a:bodyPr wrap="square">
            <a:spAutoFit/>
          </a:bodyPr>
          <a:lstStyle/>
          <a:p>
            <a:pPr marL="40639" marR="40639">
              <a:spcBef>
                <a:spcPts val="600"/>
              </a:spcBef>
              <a:buClr>
                <a:srgbClr val="000000"/>
              </a:buClr>
              <a:buFont typeface="Arial"/>
              <a:defRPr sz="2000"/>
            </a:pPr>
            <a:endParaRPr lang="en-US" sz="3600" b="1" dirty="0" smtClean="0">
              <a:solidFill>
                <a:srgbClr val="D84800"/>
              </a:solidFill>
              <a:uFill>
                <a:solidFill>
                  <a:srgbClr val="D84800"/>
                </a:solidFill>
              </a:uFill>
            </a:endParaRPr>
          </a:p>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a:t>  </a:t>
            </a:r>
            <a:r>
              <a:rPr lang="en-US" sz="1400" dirty="0" smtClean="0">
                <a:solidFill>
                  <a:srgbClr val="FFC000"/>
                </a:solidFill>
              </a:rPr>
              <a:t>87. </a:t>
            </a:r>
            <a:r>
              <a:rPr lang="en-US" sz="3600" dirty="0"/>
              <a:t>O Lord, this corruptible and</a:t>
            </a:r>
          </a:p>
          <a:p>
            <a:pPr marL="40639" marR="40639">
              <a:spcBef>
                <a:spcPts val="600"/>
              </a:spcBef>
              <a:buClr>
                <a:srgbClr val="000000"/>
              </a:buClr>
              <a:buFont typeface="Arial"/>
              <a:defRPr sz="2000"/>
            </a:pPr>
            <a:r>
              <a:rPr lang="en-US" sz="3600" dirty="0"/>
              <a:t>transient world of hoping is not for us, </a:t>
            </a:r>
            <a:r>
              <a:rPr lang="en-US" sz="3600" dirty="0" smtClean="0"/>
              <a:t>Thy Christian </a:t>
            </a:r>
            <a:r>
              <a:rPr lang="en-US" sz="3600" dirty="0"/>
              <a:t>people; but we hope and wait </a:t>
            </a:r>
            <a:r>
              <a:rPr lang="en-US" sz="3600" dirty="0" smtClean="0"/>
              <a:t>for that </a:t>
            </a:r>
            <a:r>
              <a:rPr lang="en-US" sz="3600" dirty="0"/>
              <a:t>which is to come.</a:t>
            </a:r>
          </a:p>
          <a:p>
            <a:pPr marL="40639" marR="40639">
              <a:spcBef>
                <a:spcPts val="600"/>
              </a:spcBef>
              <a:buClr>
                <a:srgbClr val="000000"/>
              </a:buClr>
              <a:buFont typeface="Arial"/>
              <a:defRPr sz="2000"/>
            </a:pPr>
            <a:endParaRPr lang="en-US" sz="3600" dirty="0"/>
          </a:p>
        </p:txBody>
      </p:sp>
    </p:spTree>
    <p:extLst>
      <p:ext uri="{BB962C8B-B14F-4D97-AF65-F5344CB8AC3E}">
        <p14:creationId xmlns:p14="http://schemas.microsoft.com/office/powerpoint/2010/main" val="3257425342"/>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9784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386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3888671" cy="6740307"/>
          </a:xfrm>
          <a:prstGeom prst="rect">
            <a:avLst/>
          </a:prstGeom>
          <a:noFill/>
        </p:spPr>
        <p:txBody>
          <a:bodyPr wrap="square" rtlCol="0">
            <a:spAutoFit/>
          </a:bodyPr>
          <a:lstStyle/>
          <a:p>
            <a:r>
              <a:rPr lang="pt-BR" sz="1400" dirty="0" smtClean="0">
                <a:solidFill>
                  <a:srgbClr val="FFC000"/>
                </a:solidFill>
              </a:rPr>
              <a:t>፹፰</a:t>
            </a:r>
            <a:r>
              <a:rPr lang="pt-BR" sz="1400" dirty="0">
                <a:solidFill>
                  <a:srgbClr val="FFC000"/>
                </a:solidFill>
              </a:rPr>
              <a:t>. </a:t>
            </a:r>
            <a:r>
              <a:rPr lang="pt-BR" sz="4800" dirty="0"/>
              <a:t>እስመ  አንተ ትቤ ሰማይ ወምድር የኀልፍ ወቃልየሰ ኢየኀልፍ።</a:t>
            </a:r>
            <a:endParaRPr lang="en-CA" sz="4800" dirty="0"/>
          </a:p>
          <a:p>
            <a:r>
              <a:rPr lang="pt-BR" sz="1400" dirty="0">
                <a:solidFill>
                  <a:srgbClr val="FFC000"/>
                </a:solidFill>
              </a:rPr>
              <a:t>፹፱. </a:t>
            </a:r>
            <a:r>
              <a:rPr lang="pt-BR" sz="4800" dirty="0"/>
              <a:t>ወካዕበ ትቤ ይከውን ንፍሐተ ቀርን ፫ተ ጊዜ ዘውእቱ መንቅሔ ሙታን</a:t>
            </a:r>
            <a:r>
              <a:rPr lang="pt-BR" sz="4800" dirty="0" smtClean="0"/>
              <a:t>።</a:t>
            </a:r>
            <a:endParaRPr lang="en-CA" sz="4800" dirty="0"/>
          </a:p>
        </p:txBody>
      </p:sp>
      <p:sp>
        <p:nvSpPr>
          <p:cNvPr id="8" name="TextBox 7"/>
          <p:cNvSpPr txBox="1"/>
          <p:nvPr/>
        </p:nvSpPr>
        <p:spPr>
          <a:xfrm>
            <a:off x="3869981" y="0"/>
            <a:ext cx="4571074" cy="6663363"/>
          </a:xfrm>
          <a:prstGeom prst="rect">
            <a:avLst/>
          </a:prstGeom>
          <a:noFill/>
        </p:spPr>
        <p:txBody>
          <a:bodyPr wrap="square" rtlCol="0">
            <a:spAutoFit/>
          </a:bodyPr>
          <a:lstStyle/>
          <a:p>
            <a:r>
              <a:rPr lang="en-CA" sz="1400" dirty="0" smtClean="0">
                <a:solidFill>
                  <a:srgbClr val="FFC000"/>
                </a:solidFill>
              </a:rPr>
              <a:t>88</a:t>
            </a:r>
            <a:r>
              <a:rPr lang="en-CA" sz="1400" dirty="0">
                <a:solidFill>
                  <a:srgbClr val="FFC000"/>
                </a:solidFill>
              </a:rPr>
              <a:t>. </a:t>
            </a:r>
            <a:r>
              <a:rPr lang="en-CA" sz="4800" dirty="0" err="1"/>
              <a:t>ንስኻ</a:t>
            </a:r>
            <a:r>
              <a:rPr lang="en-CA" sz="4800" dirty="0"/>
              <a:t> </a:t>
            </a:r>
            <a:r>
              <a:rPr lang="en-CA" sz="4800" dirty="0">
                <a:solidFill>
                  <a:srgbClr val="FFC000"/>
                </a:solidFill>
              </a:rPr>
              <a:t>“</a:t>
            </a:r>
            <a:r>
              <a:rPr lang="en-CA" sz="4800" dirty="0"/>
              <a:t> </a:t>
            </a:r>
            <a:r>
              <a:rPr lang="en-CA" sz="4800" dirty="0" err="1"/>
              <a:t>ሰማይን</a:t>
            </a:r>
            <a:r>
              <a:rPr lang="en-CA" sz="4800" dirty="0"/>
              <a:t> </a:t>
            </a:r>
            <a:endParaRPr lang="en-CA" sz="4800" dirty="0" smtClean="0"/>
          </a:p>
          <a:p>
            <a:r>
              <a:rPr lang="en-CA" sz="4800" dirty="0" err="1" smtClean="0"/>
              <a:t>ምድርን</a:t>
            </a:r>
            <a:r>
              <a:rPr lang="en-CA" sz="4800" dirty="0" smtClean="0"/>
              <a:t> </a:t>
            </a:r>
            <a:r>
              <a:rPr lang="en-CA" sz="4800" dirty="0" err="1"/>
              <a:t>ክሓልፍ</a:t>
            </a:r>
            <a:r>
              <a:rPr lang="en-CA" sz="4800" dirty="0"/>
              <a:t> </a:t>
            </a:r>
            <a:r>
              <a:rPr lang="en-CA" sz="4800" dirty="0" err="1"/>
              <a:t>እዩ</a:t>
            </a:r>
            <a:r>
              <a:rPr lang="en-CA" sz="4800" dirty="0"/>
              <a:t>፥ </a:t>
            </a:r>
            <a:r>
              <a:rPr lang="en-CA" sz="4800" dirty="0" err="1"/>
              <a:t>ቃለይ</a:t>
            </a:r>
            <a:r>
              <a:rPr lang="en-CA" sz="4800" dirty="0"/>
              <a:t> </a:t>
            </a:r>
            <a:r>
              <a:rPr lang="en-CA" sz="4800" dirty="0" err="1"/>
              <a:t>ግና</a:t>
            </a:r>
            <a:r>
              <a:rPr lang="en-CA" sz="4800" dirty="0"/>
              <a:t> </a:t>
            </a:r>
            <a:r>
              <a:rPr lang="en-CA" sz="4800" dirty="0" err="1" smtClean="0"/>
              <a:t>ኣይክሓል</a:t>
            </a:r>
            <a:endParaRPr lang="en-CA" sz="4800" dirty="0" smtClean="0"/>
          </a:p>
          <a:p>
            <a:r>
              <a:rPr lang="en-CA" sz="4800" dirty="0" err="1" smtClean="0"/>
              <a:t>ፍን</a:t>
            </a:r>
            <a:r>
              <a:rPr lang="en-CA" sz="4800" dirty="0" smtClean="0"/>
              <a:t> </a:t>
            </a:r>
            <a:r>
              <a:rPr lang="en-CA" sz="4800" dirty="0" err="1"/>
              <a:t>እዩ</a:t>
            </a:r>
            <a:r>
              <a:rPr lang="en-CA" sz="4800" dirty="0">
                <a:solidFill>
                  <a:srgbClr val="FFC000"/>
                </a:solidFill>
              </a:rPr>
              <a:t>”</a:t>
            </a:r>
            <a:r>
              <a:rPr lang="en-CA" sz="4800" dirty="0"/>
              <a:t> </a:t>
            </a:r>
            <a:r>
              <a:rPr lang="en-CA" sz="4800" dirty="0" err="1"/>
              <a:t>ስለ</a:t>
            </a:r>
            <a:r>
              <a:rPr lang="en-CA" sz="4800" dirty="0"/>
              <a:t> </a:t>
            </a:r>
            <a:r>
              <a:rPr lang="en-CA" sz="4800" dirty="0" err="1"/>
              <a:t>ዝበልካ</a:t>
            </a:r>
            <a:r>
              <a:rPr lang="en-CA" sz="4800" dirty="0"/>
              <a:t>፥</a:t>
            </a:r>
          </a:p>
          <a:p>
            <a:r>
              <a:rPr lang="en-CA" sz="1400" dirty="0">
                <a:solidFill>
                  <a:srgbClr val="FFC000"/>
                </a:solidFill>
              </a:rPr>
              <a:t>89. </a:t>
            </a:r>
            <a:r>
              <a:rPr lang="en-CA" sz="4700" dirty="0" err="1"/>
              <a:t>ካልኣይውን</a:t>
            </a:r>
            <a:r>
              <a:rPr lang="en-CA" sz="4700" dirty="0"/>
              <a:t> </a:t>
            </a:r>
            <a:r>
              <a:rPr lang="en-CA" sz="4700" dirty="0" err="1"/>
              <a:t>ሠለስተ</a:t>
            </a:r>
            <a:r>
              <a:rPr lang="en-CA" sz="4700" dirty="0"/>
              <a:t> </a:t>
            </a:r>
            <a:r>
              <a:rPr lang="en-CA" sz="4700" dirty="0" err="1"/>
              <a:t>ግዜ</a:t>
            </a:r>
            <a:r>
              <a:rPr lang="en-CA" sz="4700" dirty="0"/>
              <a:t>  </a:t>
            </a:r>
            <a:r>
              <a:rPr lang="en-CA" sz="4700" dirty="0" err="1"/>
              <a:t>ምንፋሕ</a:t>
            </a:r>
            <a:r>
              <a:rPr lang="en-CA" sz="4700" dirty="0"/>
              <a:t> </a:t>
            </a:r>
            <a:r>
              <a:rPr lang="en-CA" sz="4700" dirty="0" err="1"/>
              <a:t>መለኸት</a:t>
            </a:r>
            <a:r>
              <a:rPr lang="en-CA" sz="4700" dirty="0"/>
              <a:t> </a:t>
            </a:r>
            <a:r>
              <a:rPr lang="en-CA" sz="4700" dirty="0" err="1"/>
              <a:t>ክኸውን</a:t>
            </a:r>
            <a:r>
              <a:rPr lang="en-CA" sz="4700" dirty="0"/>
              <a:t> </a:t>
            </a:r>
            <a:r>
              <a:rPr lang="en-CA" sz="4700" dirty="0" err="1"/>
              <a:t>እዩ</a:t>
            </a:r>
            <a:r>
              <a:rPr lang="en-CA" sz="4700" dirty="0"/>
              <a:t>። </a:t>
            </a:r>
            <a:r>
              <a:rPr lang="en-CA" sz="4700" dirty="0" err="1"/>
              <a:t>ንሱ</a:t>
            </a:r>
            <a:r>
              <a:rPr lang="en-CA" sz="4700" dirty="0"/>
              <a:t> </a:t>
            </a:r>
            <a:r>
              <a:rPr lang="en-CA" sz="4700" dirty="0" err="1"/>
              <a:t>ድማ</a:t>
            </a:r>
            <a:r>
              <a:rPr lang="en-CA" sz="4700" dirty="0"/>
              <a:t> </a:t>
            </a:r>
            <a:r>
              <a:rPr lang="en-CA" sz="4700" dirty="0" err="1"/>
              <a:t>ናይ</a:t>
            </a:r>
            <a:r>
              <a:rPr lang="en-CA" sz="4700" dirty="0"/>
              <a:t> </a:t>
            </a:r>
            <a:r>
              <a:rPr lang="en-CA" sz="4700" dirty="0" err="1"/>
              <a:t>ምዉታት</a:t>
            </a:r>
            <a:r>
              <a:rPr lang="en-CA" sz="4700" dirty="0"/>
              <a:t> </a:t>
            </a:r>
            <a:r>
              <a:rPr lang="en-CA" sz="4700" dirty="0" err="1"/>
              <a:t>መንቅሒ</a:t>
            </a:r>
            <a:r>
              <a:rPr lang="en-CA" sz="4700" dirty="0"/>
              <a:t> </a:t>
            </a:r>
            <a:r>
              <a:rPr lang="en-CA" sz="4700" dirty="0" err="1"/>
              <a:t>እዩ</a:t>
            </a:r>
            <a:r>
              <a:rPr lang="en-CA" sz="4700" dirty="0"/>
              <a:t> </a:t>
            </a:r>
            <a:r>
              <a:rPr lang="en-CA" sz="4700" dirty="0" err="1"/>
              <a:t>ስለ</a:t>
            </a:r>
            <a:r>
              <a:rPr lang="en-CA" sz="4700" dirty="0"/>
              <a:t> </a:t>
            </a:r>
            <a:r>
              <a:rPr lang="en-CA" sz="4700" dirty="0" err="1"/>
              <a:t>ዝበልካ</a:t>
            </a:r>
            <a:r>
              <a:rPr lang="en-CA" sz="4700" dirty="0" smtClean="0"/>
              <a:t>፥</a:t>
            </a:r>
            <a:endParaRPr lang="en-CA" sz="4700" dirty="0"/>
          </a:p>
        </p:txBody>
      </p:sp>
      <p:sp>
        <p:nvSpPr>
          <p:cNvPr id="9" name="Rectangle 8"/>
          <p:cNvSpPr/>
          <p:nvPr/>
        </p:nvSpPr>
        <p:spPr>
          <a:xfrm>
            <a:off x="8387149" y="17499"/>
            <a:ext cx="3797232" cy="634019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88</a:t>
            </a:r>
            <a:r>
              <a:rPr lang="en-US" sz="1400" dirty="0">
                <a:solidFill>
                  <a:srgbClr val="FFC000"/>
                </a:solidFill>
              </a:rPr>
              <a:t>. </a:t>
            </a:r>
            <a:r>
              <a:rPr lang="en-US" sz="3600" dirty="0"/>
              <a:t>Because Thou said, “Heaven </a:t>
            </a:r>
            <a:r>
              <a:rPr lang="en-US" sz="3600" dirty="0" smtClean="0"/>
              <a:t>and earth </a:t>
            </a:r>
            <a:r>
              <a:rPr lang="en-US" sz="3600" dirty="0"/>
              <a:t>shall pass away, but my words shall</a:t>
            </a:r>
          </a:p>
          <a:p>
            <a:pPr marL="40639" marR="40639">
              <a:spcBef>
                <a:spcPts val="600"/>
              </a:spcBef>
              <a:buClr>
                <a:srgbClr val="000000"/>
              </a:buClr>
              <a:buFont typeface="Arial"/>
              <a:defRPr sz="2000"/>
            </a:pPr>
            <a:r>
              <a:rPr lang="en-US" sz="3600" dirty="0"/>
              <a:t>not pass away </a:t>
            </a:r>
            <a:r>
              <a:rPr lang="en-US" sz="3600" dirty="0" smtClean="0"/>
              <a:t>”</a:t>
            </a:r>
            <a:endParaRPr lang="en-US" sz="3600" dirty="0"/>
          </a:p>
          <a:p>
            <a:pPr marL="40639" marR="40639">
              <a:spcBef>
                <a:spcPts val="600"/>
              </a:spcBef>
              <a:buClr>
                <a:srgbClr val="000000"/>
              </a:buClr>
              <a:buFont typeface="Arial"/>
              <a:defRPr sz="2000"/>
            </a:pPr>
            <a:r>
              <a:rPr lang="en-US" sz="1400" dirty="0">
                <a:solidFill>
                  <a:srgbClr val="FFC000"/>
                </a:solidFill>
              </a:rPr>
              <a:t>89. </a:t>
            </a:r>
            <a:r>
              <a:rPr lang="en-US" sz="3600" dirty="0"/>
              <a:t>Thou also said, The horn will </a:t>
            </a:r>
            <a:r>
              <a:rPr lang="en-US" sz="3600" dirty="0" smtClean="0"/>
              <a:t>be blown </a:t>
            </a:r>
            <a:r>
              <a:rPr lang="en-US" sz="3600" dirty="0"/>
              <a:t>three times to awaken the dead</a:t>
            </a:r>
            <a:r>
              <a:rPr lang="en-US" sz="3600" dirty="0" smtClean="0"/>
              <a:t>;</a:t>
            </a:r>
            <a:endParaRPr lang="en-US" sz="3600" dirty="0"/>
          </a:p>
        </p:txBody>
      </p:sp>
    </p:spTree>
    <p:extLst>
      <p:ext uri="{BB962C8B-B14F-4D97-AF65-F5344CB8AC3E}">
        <p14:creationId xmlns:p14="http://schemas.microsoft.com/office/powerpoint/2010/main" val="1524618071"/>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1400" dirty="0" smtClean="0">
                <a:solidFill>
                  <a:srgbClr val="FFC000"/>
                </a:solidFill>
              </a:rPr>
              <a:t>፺</a:t>
            </a:r>
            <a:r>
              <a:rPr lang="pt-BR" sz="1400" dirty="0">
                <a:solidFill>
                  <a:srgbClr val="FFC000"/>
                </a:solidFill>
              </a:rPr>
              <a:t>. </a:t>
            </a:r>
            <a:r>
              <a:rPr lang="pt-BR" sz="4800" dirty="0"/>
              <a:t>በቀዳሚ ንፍሐተ ቀርን፥ ይትጋባእ ጸበለ ሥጋ ዘተዘርወ ውስተ ኵሉ አጽናፈ ዓለም </a:t>
            </a:r>
            <a:r>
              <a:rPr lang="pt-BR" sz="4800" dirty="0" smtClean="0"/>
              <a:t>፥</a:t>
            </a:r>
          </a:p>
          <a:p>
            <a:r>
              <a:rPr lang="pt-BR" sz="4800" dirty="0" smtClean="0"/>
              <a:t>ዘሀሎ መልዕልተ፥ </a:t>
            </a:r>
            <a:r>
              <a:rPr lang="pt-BR" sz="4800" dirty="0"/>
              <a:t>ወዘሀሎ መትሕተ፥ ዘሀሎ በባሕር፥ ወዘሀሎ በየብስ</a:t>
            </a:r>
            <a:r>
              <a:rPr lang="pt-BR" sz="4800" dirty="0" smtClean="0"/>
              <a:t>፥</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1400" dirty="0" smtClean="0">
                <a:solidFill>
                  <a:srgbClr val="FFC000"/>
                </a:solidFill>
              </a:rPr>
              <a:t>90</a:t>
            </a:r>
            <a:r>
              <a:rPr lang="en-CA" sz="1400" dirty="0">
                <a:solidFill>
                  <a:srgbClr val="FFC000"/>
                </a:solidFill>
              </a:rPr>
              <a:t>. </a:t>
            </a:r>
            <a:r>
              <a:rPr lang="en-CA" sz="4800" dirty="0" err="1"/>
              <a:t>ብመጀመርታ</a:t>
            </a:r>
            <a:r>
              <a:rPr lang="en-CA" sz="4800" dirty="0"/>
              <a:t> </a:t>
            </a:r>
            <a:r>
              <a:rPr lang="en-CA" sz="4800" dirty="0" err="1"/>
              <a:t>ምንፋሕ</a:t>
            </a:r>
            <a:r>
              <a:rPr lang="en-CA" sz="4800" dirty="0"/>
              <a:t> </a:t>
            </a:r>
            <a:r>
              <a:rPr lang="en-CA" sz="4800" dirty="0" err="1"/>
              <a:t>መለኸት</a:t>
            </a:r>
            <a:r>
              <a:rPr lang="en-CA" sz="4800" dirty="0"/>
              <a:t>፥ </a:t>
            </a:r>
            <a:r>
              <a:rPr lang="en-CA" sz="4800" dirty="0" err="1"/>
              <a:t>ክሳዕ</a:t>
            </a:r>
            <a:r>
              <a:rPr lang="en-CA" sz="4800" dirty="0"/>
              <a:t> </a:t>
            </a:r>
            <a:r>
              <a:rPr lang="en-CA" sz="4800" dirty="0" err="1"/>
              <a:t>ወሰን</a:t>
            </a:r>
            <a:r>
              <a:rPr lang="en-CA" sz="4800" dirty="0"/>
              <a:t> </a:t>
            </a:r>
            <a:r>
              <a:rPr lang="en-CA" sz="4800" dirty="0" err="1"/>
              <a:t>ዓለም</a:t>
            </a:r>
            <a:r>
              <a:rPr lang="en-CA" sz="4800" dirty="0"/>
              <a:t> </a:t>
            </a:r>
            <a:r>
              <a:rPr lang="en-CA" sz="4800" dirty="0" err="1"/>
              <a:t>ዝተዘርወ</a:t>
            </a:r>
            <a:r>
              <a:rPr lang="en-CA" sz="4800" dirty="0"/>
              <a:t> </a:t>
            </a:r>
            <a:r>
              <a:rPr lang="en-CA" sz="4800" dirty="0" err="1"/>
              <a:t>ሥጋ</a:t>
            </a:r>
            <a:r>
              <a:rPr lang="en-CA" sz="4800" dirty="0"/>
              <a:t> </a:t>
            </a:r>
            <a:r>
              <a:rPr lang="en-CA" sz="4800" dirty="0" err="1"/>
              <a:t>ኢእከብ</a:t>
            </a:r>
            <a:r>
              <a:rPr lang="en-CA" sz="4800" dirty="0"/>
              <a:t> </a:t>
            </a:r>
            <a:r>
              <a:rPr lang="en-CA" sz="4800" dirty="0" err="1"/>
              <a:t>እዩ</a:t>
            </a:r>
            <a:r>
              <a:rPr lang="en-CA" sz="4800" dirty="0"/>
              <a:t>። </a:t>
            </a:r>
            <a:endParaRPr lang="en-CA" sz="4800" dirty="0" smtClean="0"/>
          </a:p>
          <a:p>
            <a:r>
              <a:rPr lang="en-CA" sz="4800" dirty="0" err="1" smtClean="0"/>
              <a:t>ኣብ</a:t>
            </a:r>
            <a:r>
              <a:rPr lang="en-CA" sz="4800" dirty="0" smtClean="0"/>
              <a:t> </a:t>
            </a:r>
            <a:r>
              <a:rPr lang="en-CA" sz="4800" dirty="0" err="1"/>
              <a:t>ላዕሊ</a:t>
            </a:r>
            <a:r>
              <a:rPr lang="en-CA" sz="4800" dirty="0"/>
              <a:t> </a:t>
            </a:r>
            <a:r>
              <a:rPr lang="en-CA" sz="4800" dirty="0" err="1"/>
              <a:t>ዘሎን</a:t>
            </a:r>
            <a:r>
              <a:rPr lang="en-CA" sz="4800" dirty="0"/>
              <a:t> </a:t>
            </a:r>
            <a:endParaRPr lang="en-CA" sz="4800" dirty="0" smtClean="0"/>
          </a:p>
          <a:p>
            <a:r>
              <a:rPr lang="en-CA" sz="4800" dirty="0" err="1" smtClean="0"/>
              <a:t>ኣብ</a:t>
            </a:r>
            <a:r>
              <a:rPr lang="en-CA" sz="4800" dirty="0" smtClean="0"/>
              <a:t> </a:t>
            </a:r>
            <a:r>
              <a:rPr lang="en-CA" sz="4800" dirty="0" err="1"/>
              <a:t>ታሕቲ</a:t>
            </a:r>
            <a:r>
              <a:rPr lang="en-CA" sz="4800" dirty="0"/>
              <a:t> </a:t>
            </a:r>
            <a:r>
              <a:rPr lang="en-CA" sz="4800" dirty="0" err="1"/>
              <a:t>ዘሎን</a:t>
            </a:r>
            <a:r>
              <a:rPr lang="en-CA" sz="4800" dirty="0"/>
              <a:t>፥ </a:t>
            </a:r>
            <a:r>
              <a:rPr lang="en-CA" sz="4800" dirty="0" err="1"/>
              <a:t>ኣብ</a:t>
            </a:r>
            <a:r>
              <a:rPr lang="en-CA" sz="4800" dirty="0"/>
              <a:t> </a:t>
            </a:r>
            <a:r>
              <a:rPr lang="en-CA" sz="4800" dirty="0" err="1"/>
              <a:t>ባሕሪ</a:t>
            </a:r>
            <a:r>
              <a:rPr lang="en-CA" sz="4800" dirty="0"/>
              <a:t> </a:t>
            </a:r>
            <a:r>
              <a:rPr lang="en-CA" sz="4800" dirty="0" err="1"/>
              <a:t>ዘሎን</a:t>
            </a:r>
            <a:r>
              <a:rPr lang="en-CA" sz="4800" dirty="0"/>
              <a:t> </a:t>
            </a:r>
            <a:endParaRPr lang="en-CA" sz="4800" dirty="0" smtClean="0"/>
          </a:p>
          <a:p>
            <a:r>
              <a:rPr lang="en-CA" sz="4800" dirty="0" err="1" smtClean="0"/>
              <a:t>ኣብ</a:t>
            </a:r>
            <a:r>
              <a:rPr lang="en-CA" sz="4800" dirty="0" smtClean="0"/>
              <a:t> </a:t>
            </a:r>
            <a:r>
              <a:rPr lang="en-CA" sz="4800" dirty="0" err="1"/>
              <a:t>የ</a:t>
            </a:r>
            <a:r>
              <a:rPr lang="en-CA" sz="4800" dirty="0" err="1" smtClean="0"/>
              <a:t>ብስ</a:t>
            </a:r>
            <a:r>
              <a:rPr lang="en-CA" sz="4800" dirty="0" smtClean="0"/>
              <a:t> </a:t>
            </a:r>
            <a:r>
              <a:rPr lang="en-CA" sz="4800" dirty="0" err="1"/>
              <a:t>ዘሎን</a:t>
            </a:r>
            <a:r>
              <a:rPr lang="en-CA" sz="4800" dirty="0" smtClean="0"/>
              <a:t>፥</a:t>
            </a:r>
          </a:p>
        </p:txBody>
      </p:sp>
      <p:sp>
        <p:nvSpPr>
          <p:cNvPr id="9" name="Rectangle 8"/>
          <p:cNvSpPr/>
          <p:nvPr/>
        </p:nvSpPr>
        <p:spPr>
          <a:xfrm>
            <a:off x="8181408" y="17499"/>
            <a:ext cx="4237975"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90</a:t>
            </a:r>
            <a:r>
              <a:rPr lang="en-US" sz="1400" dirty="0">
                <a:solidFill>
                  <a:srgbClr val="FFC000"/>
                </a:solidFill>
              </a:rPr>
              <a:t>. </a:t>
            </a:r>
            <a:r>
              <a:rPr lang="en-US" sz="3800" dirty="0"/>
              <a:t>At the first blowing of the horn </a:t>
            </a:r>
            <a:r>
              <a:rPr lang="en-US" sz="3800" dirty="0" smtClean="0"/>
              <a:t>there will </a:t>
            </a:r>
            <a:r>
              <a:rPr lang="en-US" sz="3800" dirty="0"/>
              <a:t>be gathered the dust of bodies </a:t>
            </a:r>
            <a:r>
              <a:rPr lang="en-US" sz="3800" dirty="0" smtClean="0"/>
              <a:t>scattered through </a:t>
            </a:r>
            <a:r>
              <a:rPr lang="en-US" sz="3800" dirty="0"/>
              <a:t>all the ends of the world, above </a:t>
            </a:r>
            <a:r>
              <a:rPr lang="en-US" sz="3800" dirty="0" smtClean="0"/>
              <a:t>and beneath</a:t>
            </a:r>
            <a:r>
              <a:rPr lang="en-US" sz="3800" dirty="0"/>
              <a:t>, in the sea and on the land, </a:t>
            </a:r>
            <a:r>
              <a:rPr lang="en-US" sz="3800" dirty="0" smtClean="0"/>
              <a:t>that which </a:t>
            </a:r>
            <a:r>
              <a:rPr lang="en-US" sz="3800" dirty="0"/>
              <a:t>is in the stomachs </a:t>
            </a:r>
            <a:r>
              <a:rPr lang="en-US" sz="3800" dirty="0" smtClean="0"/>
              <a:t>of</a:t>
            </a:r>
            <a:endParaRPr lang="en-US" sz="3800" dirty="0"/>
          </a:p>
        </p:txBody>
      </p:sp>
    </p:spTree>
    <p:extLst>
      <p:ext uri="{BB962C8B-B14F-4D97-AF65-F5344CB8AC3E}">
        <p14:creationId xmlns:p14="http://schemas.microsoft.com/office/powerpoint/2010/main" val="213200743"/>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ወዘሀሎ </a:t>
            </a:r>
            <a:r>
              <a:rPr lang="pt-BR" sz="4800" dirty="0"/>
              <a:t>ውስተ </a:t>
            </a:r>
            <a:r>
              <a:rPr lang="pt-BR" sz="4800" dirty="0" smtClean="0"/>
              <a:t>ከር</a:t>
            </a:r>
          </a:p>
          <a:p>
            <a:r>
              <a:rPr lang="pt-BR" sz="4800" dirty="0" smtClean="0"/>
              <a:t>ሦሙ </a:t>
            </a:r>
            <a:r>
              <a:rPr lang="pt-BR" sz="4800" dirty="0"/>
              <a:t>ለአራዊት </a:t>
            </a:r>
            <a:r>
              <a:rPr lang="pt-BR" sz="4800" dirty="0" smtClean="0"/>
              <a:t>ዘበ</a:t>
            </a:r>
          </a:p>
          <a:p>
            <a:r>
              <a:rPr lang="pt-BR" sz="4800" dirty="0" smtClean="0"/>
              <a:t>ልየ </a:t>
            </a:r>
            <a:r>
              <a:rPr lang="pt-BR" sz="4800" dirty="0"/>
              <a:t>ወዘማሰነ </a:t>
            </a:r>
            <a:r>
              <a:rPr lang="pt-BR" sz="4800" dirty="0" smtClean="0"/>
              <a:t>በዘዘዚ</a:t>
            </a:r>
          </a:p>
          <a:p>
            <a:r>
              <a:rPr lang="pt-BR" sz="4800" dirty="0" smtClean="0"/>
              <a:t>አሁ ሞት ወዘወድቀ </a:t>
            </a:r>
            <a:r>
              <a:rPr lang="pt-BR" sz="4800" dirty="0"/>
              <a:t>ቅርፍተ ሥጋ ዲበ ምድር ይትጋባእ ኀበ ዘትካት ምዕላዲሁ።</a:t>
            </a:r>
            <a:endParaRPr lang="en-CA" sz="4800" dirty="0"/>
          </a:p>
          <a:p>
            <a:r>
              <a:rPr lang="pt-BR" sz="1400" dirty="0">
                <a:solidFill>
                  <a:srgbClr val="FFC000"/>
                </a:solidFill>
              </a:rPr>
              <a:t>፺፩. </a:t>
            </a:r>
            <a:r>
              <a:rPr lang="pt-BR" sz="4800" dirty="0"/>
              <a:t>ወበዳግም ንፍሐተ ቀርን </a:t>
            </a:r>
            <a:r>
              <a:rPr lang="pt-BR" sz="4800" dirty="0" smtClean="0"/>
              <a:t>፥ ይሰፈያ</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ኣብ</a:t>
            </a:r>
            <a:r>
              <a:rPr lang="en-CA" sz="4800" dirty="0" smtClean="0"/>
              <a:t> </a:t>
            </a:r>
            <a:r>
              <a:rPr lang="en-CA" sz="4800" dirty="0" err="1"/>
              <a:t>ከርሢ</a:t>
            </a:r>
            <a:r>
              <a:rPr lang="en-CA" sz="4800" dirty="0"/>
              <a:t> </a:t>
            </a:r>
            <a:r>
              <a:rPr lang="en-CA" sz="4800" dirty="0" err="1"/>
              <a:t>ኣራዊት</a:t>
            </a:r>
            <a:r>
              <a:rPr lang="en-CA" sz="4800" dirty="0"/>
              <a:t> </a:t>
            </a:r>
            <a:r>
              <a:rPr lang="en-CA" sz="4800" dirty="0" err="1"/>
              <a:t>ዘሎን</a:t>
            </a:r>
            <a:r>
              <a:rPr lang="en-CA" sz="4800" dirty="0"/>
              <a:t> </a:t>
            </a:r>
            <a:r>
              <a:rPr lang="en-CA" sz="4800" dirty="0" err="1"/>
              <a:t>ብበበይኑ</a:t>
            </a:r>
            <a:r>
              <a:rPr lang="en-CA" sz="4800" dirty="0"/>
              <a:t> </a:t>
            </a:r>
            <a:r>
              <a:rPr lang="en-CA" sz="4800" dirty="0" err="1"/>
              <a:t>ዓይነት</a:t>
            </a:r>
            <a:r>
              <a:rPr lang="en-CA" sz="4800" dirty="0"/>
              <a:t> </a:t>
            </a:r>
            <a:r>
              <a:rPr lang="en-CA" sz="4800" dirty="0" err="1"/>
              <a:t>ሞት</a:t>
            </a:r>
            <a:r>
              <a:rPr lang="en-CA" sz="4800" dirty="0"/>
              <a:t> </a:t>
            </a:r>
            <a:r>
              <a:rPr lang="en-CA" sz="4800" dirty="0" err="1"/>
              <a:t>ዝበለየን</a:t>
            </a:r>
            <a:r>
              <a:rPr lang="en-CA" sz="4800" dirty="0"/>
              <a:t> </a:t>
            </a:r>
            <a:r>
              <a:rPr lang="en-CA" sz="4800" dirty="0" err="1"/>
              <a:t>ዝማሰነን</a:t>
            </a:r>
            <a:r>
              <a:rPr lang="en-CA" sz="4800" dirty="0"/>
              <a:t>፥ </a:t>
            </a:r>
            <a:r>
              <a:rPr lang="en-CA" sz="4800" dirty="0" err="1"/>
              <a:t>ኣብ</a:t>
            </a:r>
            <a:r>
              <a:rPr lang="en-CA" sz="4800" dirty="0"/>
              <a:t> </a:t>
            </a:r>
            <a:r>
              <a:rPr lang="en-CA" sz="4800" dirty="0" err="1"/>
              <a:t>ምድሪ</a:t>
            </a:r>
            <a:r>
              <a:rPr lang="en-CA" sz="4800" dirty="0"/>
              <a:t> </a:t>
            </a:r>
            <a:r>
              <a:rPr lang="en-CA" sz="4800" dirty="0" err="1"/>
              <a:t>ዘወደቐ</a:t>
            </a:r>
            <a:r>
              <a:rPr lang="en-CA" sz="4800" dirty="0"/>
              <a:t> </a:t>
            </a:r>
            <a:r>
              <a:rPr lang="en-CA" sz="4800" dirty="0" err="1"/>
              <a:t>ቅራፍ</a:t>
            </a:r>
            <a:r>
              <a:rPr lang="en-CA" sz="4800" dirty="0"/>
              <a:t> </a:t>
            </a:r>
            <a:r>
              <a:rPr lang="en-CA" sz="4800" dirty="0" err="1"/>
              <a:t>ሥጋን</a:t>
            </a:r>
            <a:r>
              <a:rPr lang="en-CA" sz="4800" dirty="0"/>
              <a:t> </a:t>
            </a:r>
            <a:r>
              <a:rPr lang="en-CA" sz="4800" dirty="0" err="1"/>
              <a:t>ናብቲ</a:t>
            </a:r>
            <a:r>
              <a:rPr lang="en-CA" sz="4800" dirty="0"/>
              <a:t> </a:t>
            </a:r>
            <a:r>
              <a:rPr lang="en-CA" sz="4800" dirty="0" err="1"/>
              <a:t>ናይ</a:t>
            </a:r>
            <a:r>
              <a:rPr lang="en-CA" sz="4800" dirty="0"/>
              <a:t> </a:t>
            </a:r>
            <a:r>
              <a:rPr lang="en-CA" sz="4800" dirty="0" err="1"/>
              <a:t>ጥንቲ</a:t>
            </a:r>
            <a:r>
              <a:rPr lang="en-CA" sz="4800" dirty="0"/>
              <a:t> </a:t>
            </a:r>
            <a:r>
              <a:rPr lang="en-CA" sz="4800" dirty="0" err="1"/>
              <a:t>ቦታኡ</a:t>
            </a:r>
            <a:r>
              <a:rPr lang="en-CA" sz="4800" dirty="0"/>
              <a:t> </a:t>
            </a:r>
            <a:r>
              <a:rPr lang="en-CA" sz="4800" dirty="0" err="1"/>
              <a:t>ኺእከብ</a:t>
            </a:r>
            <a:r>
              <a:rPr lang="en-CA" sz="4800" dirty="0"/>
              <a:t> </a:t>
            </a:r>
            <a:r>
              <a:rPr lang="en-CA" sz="4800" dirty="0" err="1"/>
              <a:t>እዩ</a:t>
            </a:r>
            <a:r>
              <a:rPr lang="en-CA" sz="4800" dirty="0"/>
              <a:t>።</a:t>
            </a:r>
          </a:p>
          <a:p>
            <a:r>
              <a:rPr lang="en-CA" sz="1400" dirty="0">
                <a:solidFill>
                  <a:srgbClr val="FFC000"/>
                </a:solidFill>
              </a:rPr>
              <a:t>91. </a:t>
            </a:r>
            <a:r>
              <a:rPr lang="en-CA" sz="4800" dirty="0" err="1"/>
              <a:t>ኣብ</a:t>
            </a:r>
            <a:r>
              <a:rPr lang="en-CA" sz="4800" dirty="0"/>
              <a:t> </a:t>
            </a:r>
            <a:r>
              <a:rPr lang="en-CA" sz="4800" dirty="0" err="1"/>
              <a:t>ካልኣይ</a:t>
            </a:r>
            <a:r>
              <a:rPr lang="en-CA" sz="4800" dirty="0"/>
              <a:t> </a:t>
            </a:r>
            <a:r>
              <a:rPr lang="en-CA" sz="4800" dirty="0" err="1"/>
              <a:t>ምንፋሕ</a:t>
            </a:r>
            <a:r>
              <a:rPr lang="en-CA" sz="4800" dirty="0"/>
              <a:t> </a:t>
            </a:r>
            <a:r>
              <a:rPr lang="en-CA" sz="4800" dirty="0" err="1"/>
              <a:t>ቀርኒ</a:t>
            </a:r>
            <a:r>
              <a:rPr lang="en-CA" sz="4800" dirty="0"/>
              <a:t> </a:t>
            </a:r>
            <a:r>
              <a:rPr lang="en-CA" sz="4800" dirty="0" err="1"/>
              <a:t>ድማ</a:t>
            </a:r>
            <a:r>
              <a:rPr lang="en-CA" sz="4800" dirty="0"/>
              <a:t> </a:t>
            </a:r>
            <a:r>
              <a:rPr lang="en-CA" sz="4800" dirty="0" err="1" smtClean="0"/>
              <a:t>ኣዕጽምቲ</a:t>
            </a:r>
            <a:endParaRPr lang="en-CA" sz="4800" dirty="0"/>
          </a:p>
        </p:txBody>
      </p:sp>
      <p:sp>
        <p:nvSpPr>
          <p:cNvPr id="9" name="Rectangle 8"/>
          <p:cNvSpPr/>
          <p:nvPr/>
        </p:nvSpPr>
        <p:spPr>
          <a:xfrm>
            <a:off x="8181408" y="17499"/>
            <a:ext cx="4237975" cy="6832640"/>
          </a:xfrm>
          <a:prstGeom prst="rect">
            <a:avLst/>
          </a:prstGeom>
        </p:spPr>
        <p:txBody>
          <a:bodyPr wrap="square">
            <a:spAutoFit/>
          </a:bodyPr>
          <a:lstStyle/>
          <a:p>
            <a:pPr marL="40639" marR="40639">
              <a:spcBef>
                <a:spcPts val="600"/>
              </a:spcBef>
              <a:buClr>
                <a:srgbClr val="000000"/>
              </a:buClr>
              <a:defRPr sz="2000"/>
            </a:pPr>
            <a:r>
              <a:rPr lang="en-US" sz="3800" dirty="0"/>
              <a:t>the beasts and that</a:t>
            </a:r>
          </a:p>
          <a:p>
            <a:pPr marL="40639" marR="40639">
              <a:spcBef>
                <a:spcPts val="600"/>
              </a:spcBef>
              <a:buClr>
                <a:srgbClr val="000000"/>
              </a:buClr>
              <a:buFont typeface="Arial"/>
              <a:defRPr sz="2000"/>
            </a:pPr>
            <a:r>
              <a:rPr lang="en-US" sz="3800" dirty="0" smtClean="0"/>
              <a:t>which </a:t>
            </a:r>
            <a:r>
              <a:rPr lang="en-US" sz="3800" dirty="0"/>
              <a:t>waxed old and perished after</a:t>
            </a:r>
          </a:p>
          <a:p>
            <a:pPr marL="40639" marR="40639">
              <a:spcBef>
                <a:spcPts val="600"/>
              </a:spcBef>
              <a:buClr>
                <a:srgbClr val="000000"/>
              </a:buClr>
              <a:buFont typeface="Arial"/>
              <a:defRPr sz="2000"/>
            </a:pPr>
            <a:r>
              <a:rPr lang="en-US" sz="3800" dirty="0"/>
              <a:t>death, and the pieces of the body, fallen </a:t>
            </a:r>
            <a:r>
              <a:rPr lang="en-US" sz="3800" dirty="0" smtClean="0"/>
              <a:t>on earth</a:t>
            </a:r>
            <a:r>
              <a:rPr lang="en-US" sz="3800" dirty="0"/>
              <a:t>, will be gathered in their </a:t>
            </a:r>
            <a:r>
              <a:rPr lang="en-US" sz="3800" dirty="0" smtClean="0"/>
              <a:t>previous position</a:t>
            </a:r>
            <a:r>
              <a:rPr lang="en-US" sz="3800" dirty="0"/>
              <a:t>. </a:t>
            </a:r>
          </a:p>
          <a:p>
            <a:pPr marL="40639" marR="40639">
              <a:spcBef>
                <a:spcPts val="600"/>
              </a:spcBef>
              <a:buClr>
                <a:srgbClr val="000000"/>
              </a:buClr>
              <a:buFont typeface="Arial"/>
              <a:defRPr sz="2000"/>
            </a:pPr>
            <a:r>
              <a:rPr lang="en-US" sz="1400" dirty="0">
                <a:solidFill>
                  <a:srgbClr val="FFC000"/>
                </a:solidFill>
              </a:rPr>
              <a:t>91. </a:t>
            </a:r>
            <a:r>
              <a:rPr lang="en-US" sz="3800" dirty="0"/>
              <a:t>At the second blowing of the horn</a:t>
            </a:r>
          </a:p>
          <a:p>
            <a:pPr marL="40639" marR="40639">
              <a:spcBef>
                <a:spcPts val="600"/>
              </a:spcBef>
              <a:buClr>
                <a:srgbClr val="000000"/>
              </a:buClr>
              <a:buFont typeface="Arial"/>
              <a:defRPr sz="2000"/>
            </a:pPr>
            <a:r>
              <a:rPr lang="en-US" sz="3800" dirty="0"/>
              <a:t>the bones will </a:t>
            </a:r>
            <a:r>
              <a:rPr lang="en-US" sz="3800" dirty="0" smtClean="0"/>
              <a:t>be</a:t>
            </a:r>
            <a:endParaRPr lang="en-US" sz="3800" dirty="0"/>
          </a:p>
        </p:txBody>
      </p:sp>
    </p:spTree>
    <p:extLst>
      <p:ext uri="{BB962C8B-B14F-4D97-AF65-F5344CB8AC3E}">
        <p14:creationId xmlns:p14="http://schemas.microsoft.com/office/powerpoint/2010/main" val="1973576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982113"/>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እዕፅምት </a:t>
            </a:r>
            <a:r>
              <a:rPr lang="pt-BR" sz="4800" dirty="0"/>
              <a:t>ምስለ ሥጋ ወደም ወይከውን በድነ </a:t>
            </a:r>
            <a:r>
              <a:rPr lang="pt-BR" sz="4800" dirty="0" smtClean="0"/>
              <a:t> ፍጹመ  ዘእን</a:t>
            </a:r>
          </a:p>
          <a:p>
            <a:r>
              <a:rPr lang="pt-BR" sz="4800" dirty="0" smtClean="0"/>
              <a:t>በለ </a:t>
            </a:r>
            <a:r>
              <a:rPr lang="pt-BR" sz="4800" dirty="0"/>
              <a:t>እንስሓስሖ፥ ወኢተሐውኮ እስከ ጊዜሁ</a:t>
            </a:r>
            <a:r>
              <a:rPr lang="pt-BR" sz="4800" dirty="0" smtClean="0"/>
              <a:t>።</a:t>
            </a:r>
          </a:p>
          <a:p>
            <a:r>
              <a:rPr lang="pt-BR" sz="1400" dirty="0">
                <a:solidFill>
                  <a:srgbClr val="FFC000"/>
                </a:solidFill>
              </a:rPr>
              <a:t>፺፪. </a:t>
            </a:r>
            <a:r>
              <a:rPr lang="pt-BR" sz="4800" dirty="0"/>
              <a:t>ወበሣልስ ንፍሐተ ቀርን ይትነሥኡ ሙታን ከም </a:t>
            </a:r>
            <a:r>
              <a:rPr lang="pt-BR" sz="4800" dirty="0" smtClean="0"/>
              <a:t>ቅጽበተ</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ምስ</a:t>
            </a:r>
            <a:r>
              <a:rPr lang="en-CA" sz="4800" dirty="0" smtClean="0"/>
              <a:t> </a:t>
            </a:r>
            <a:r>
              <a:rPr lang="en-CA" sz="4800" dirty="0" err="1"/>
              <a:t>ሥጋን</a:t>
            </a:r>
            <a:r>
              <a:rPr lang="en-CA" sz="4800" dirty="0"/>
              <a:t> </a:t>
            </a:r>
            <a:r>
              <a:rPr lang="en-CA" sz="4800" dirty="0" err="1"/>
              <a:t>ደምን</a:t>
            </a:r>
            <a:r>
              <a:rPr lang="en-CA" sz="4800" dirty="0"/>
              <a:t> </a:t>
            </a:r>
            <a:r>
              <a:rPr lang="en-CA" sz="4800" dirty="0" err="1"/>
              <a:t>ኪላገብ</a:t>
            </a:r>
            <a:r>
              <a:rPr lang="en-CA" sz="4800" dirty="0"/>
              <a:t> </a:t>
            </a:r>
            <a:r>
              <a:rPr lang="en-CA" sz="4800" dirty="0" err="1"/>
              <a:t>እዩ</a:t>
            </a:r>
            <a:r>
              <a:rPr lang="en-CA" sz="4800" dirty="0"/>
              <a:t>። </a:t>
            </a:r>
            <a:r>
              <a:rPr lang="en-CA" sz="4800" dirty="0" err="1"/>
              <a:t>ሽዑ</a:t>
            </a:r>
            <a:r>
              <a:rPr lang="en-CA" sz="4800" dirty="0"/>
              <a:t> </a:t>
            </a:r>
            <a:r>
              <a:rPr lang="en-CA" sz="4800" dirty="0" err="1"/>
              <a:t>ብዘይ</a:t>
            </a:r>
            <a:r>
              <a:rPr lang="en-CA" sz="4800" dirty="0"/>
              <a:t> </a:t>
            </a:r>
            <a:r>
              <a:rPr lang="en-CA" sz="4800" dirty="0" err="1"/>
              <a:t>ምንቅስቓስን</a:t>
            </a:r>
            <a:r>
              <a:rPr lang="en-CA" sz="4800" dirty="0"/>
              <a:t> </a:t>
            </a:r>
            <a:r>
              <a:rPr lang="en-CA" sz="4800" dirty="0" err="1"/>
              <a:t>ምውስዋስን</a:t>
            </a:r>
            <a:r>
              <a:rPr lang="en-CA" sz="4800" dirty="0"/>
              <a:t> </a:t>
            </a:r>
            <a:r>
              <a:rPr lang="en-CA" sz="4800" dirty="0" err="1"/>
              <a:t>ክሳዕ</a:t>
            </a:r>
            <a:r>
              <a:rPr lang="en-CA" sz="4800" dirty="0"/>
              <a:t> </a:t>
            </a:r>
            <a:r>
              <a:rPr lang="en-CA" sz="4800" dirty="0" err="1"/>
              <a:t>ግዜኡ</a:t>
            </a:r>
            <a:r>
              <a:rPr lang="en-CA" sz="4800" dirty="0"/>
              <a:t> </a:t>
            </a:r>
            <a:r>
              <a:rPr lang="en-CA" sz="4800" dirty="0" err="1"/>
              <a:t>ፍጹም</a:t>
            </a:r>
            <a:r>
              <a:rPr lang="en-CA" sz="4800" dirty="0"/>
              <a:t> </a:t>
            </a:r>
            <a:r>
              <a:rPr lang="en-CA" sz="4800" dirty="0" err="1"/>
              <a:t>በድኒ</a:t>
            </a:r>
            <a:r>
              <a:rPr lang="en-CA" sz="4800" dirty="0"/>
              <a:t> </a:t>
            </a:r>
            <a:r>
              <a:rPr lang="en-CA" sz="4800" dirty="0" err="1"/>
              <a:t>ክኸውን</a:t>
            </a:r>
            <a:r>
              <a:rPr lang="en-CA" sz="4800" dirty="0"/>
              <a:t> </a:t>
            </a:r>
            <a:r>
              <a:rPr lang="en-CA" sz="4800" dirty="0" err="1"/>
              <a:t>እዩ</a:t>
            </a:r>
            <a:r>
              <a:rPr lang="en-CA" sz="4800" dirty="0" smtClean="0"/>
              <a:t>።</a:t>
            </a:r>
          </a:p>
          <a:p>
            <a:r>
              <a:rPr lang="en-CA" sz="1400" dirty="0">
                <a:solidFill>
                  <a:srgbClr val="FFC000"/>
                </a:solidFill>
              </a:rPr>
              <a:t>92. </a:t>
            </a:r>
            <a:r>
              <a:rPr lang="en-CA" sz="4800" dirty="0" err="1"/>
              <a:t>ኣብ</a:t>
            </a:r>
            <a:r>
              <a:rPr lang="en-CA" sz="4800" dirty="0"/>
              <a:t> </a:t>
            </a:r>
            <a:r>
              <a:rPr lang="en-CA" sz="4800" dirty="0" err="1"/>
              <a:t>ሣልሳይ</a:t>
            </a:r>
            <a:r>
              <a:rPr lang="en-CA" sz="4800" dirty="0"/>
              <a:t> </a:t>
            </a:r>
            <a:r>
              <a:rPr lang="en-CA" sz="4800" dirty="0" err="1"/>
              <a:t>ምንፋሕ</a:t>
            </a:r>
            <a:r>
              <a:rPr lang="en-CA" sz="4800" dirty="0"/>
              <a:t> </a:t>
            </a:r>
            <a:r>
              <a:rPr lang="en-CA" sz="4800" dirty="0" err="1"/>
              <a:t>መለኸት</a:t>
            </a:r>
            <a:r>
              <a:rPr lang="en-CA" sz="4800" dirty="0"/>
              <a:t> </a:t>
            </a:r>
            <a:r>
              <a:rPr lang="en-CA" sz="4800" dirty="0" err="1"/>
              <a:t>ከኣ</a:t>
            </a:r>
            <a:r>
              <a:rPr lang="en-CA" sz="4800" dirty="0"/>
              <a:t> </a:t>
            </a:r>
            <a:r>
              <a:rPr lang="en-CA" sz="4800" dirty="0" err="1"/>
              <a:t>ምዉታት</a:t>
            </a:r>
            <a:r>
              <a:rPr lang="en-CA" sz="4800" dirty="0"/>
              <a:t> </a:t>
            </a:r>
            <a:r>
              <a:rPr lang="en-CA" sz="4800" dirty="0" err="1"/>
              <a:t>ከም</a:t>
            </a:r>
            <a:r>
              <a:rPr lang="en-CA" sz="4800" dirty="0"/>
              <a:t> </a:t>
            </a:r>
            <a:r>
              <a:rPr lang="en-CA" sz="4800" dirty="0" err="1" smtClean="0"/>
              <a:t>ቅጽበት</a:t>
            </a:r>
            <a:endParaRPr lang="en-CA" sz="4800" dirty="0"/>
          </a:p>
        </p:txBody>
      </p:sp>
      <p:sp>
        <p:nvSpPr>
          <p:cNvPr id="9" name="Rectangle 8"/>
          <p:cNvSpPr/>
          <p:nvPr/>
        </p:nvSpPr>
        <p:spPr>
          <a:xfrm>
            <a:off x="8181408" y="17499"/>
            <a:ext cx="4237975" cy="6601807"/>
          </a:xfrm>
          <a:prstGeom prst="rect">
            <a:avLst/>
          </a:prstGeom>
        </p:spPr>
        <p:txBody>
          <a:bodyPr wrap="square">
            <a:spAutoFit/>
          </a:bodyPr>
          <a:lstStyle/>
          <a:p>
            <a:pPr marL="40639" marR="40639">
              <a:spcBef>
                <a:spcPts val="600"/>
              </a:spcBef>
              <a:buClr>
                <a:srgbClr val="000000"/>
              </a:buClr>
              <a:defRPr sz="2000"/>
            </a:pPr>
            <a:r>
              <a:rPr lang="en-US" sz="3800" dirty="0" smtClean="0"/>
              <a:t>joined </a:t>
            </a:r>
            <a:r>
              <a:rPr lang="en-US" sz="3800" dirty="0"/>
              <a:t>with the flesh </a:t>
            </a:r>
            <a:r>
              <a:rPr lang="en-US" sz="3800" dirty="0" smtClean="0"/>
              <a:t>and blood </a:t>
            </a:r>
            <a:r>
              <a:rPr lang="en-US" sz="3800" dirty="0"/>
              <a:t>and they will be perfect dead </a:t>
            </a:r>
            <a:r>
              <a:rPr lang="en-US" sz="3800" dirty="0" smtClean="0"/>
              <a:t>bodies with-out </a:t>
            </a:r>
            <a:r>
              <a:rPr lang="en-US" sz="3800" dirty="0"/>
              <a:t>movement until the appointed time</a:t>
            </a:r>
            <a:r>
              <a:rPr lang="en-US" sz="3800" dirty="0" smtClean="0"/>
              <a:t>.</a:t>
            </a:r>
          </a:p>
          <a:p>
            <a:pPr marL="40639" marR="40639">
              <a:spcBef>
                <a:spcPts val="600"/>
              </a:spcBef>
              <a:buClr>
                <a:srgbClr val="000000"/>
              </a:buClr>
              <a:defRPr sz="2000"/>
            </a:pPr>
            <a:r>
              <a:rPr lang="en-US" sz="1400" dirty="0">
                <a:solidFill>
                  <a:srgbClr val="FFC000"/>
                </a:solidFill>
              </a:rPr>
              <a:t>92. </a:t>
            </a:r>
            <a:r>
              <a:rPr lang="en-US" sz="3800" dirty="0"/>
              <a:t>At the third blowing of the horn </a:t>
            </a:r>
            <a:r>
              <a:rPr lang="en-US" sz="3800" dirty="0" smtClean="0"/>
              <a:t>the dead </a:t>
            </a:r>
            <a:r>
              <a:rPr lang="en-US" sz="3800" dirty="0"/>
              <a:t>will rise in the twinkling of an </a:t>
            </a:r>
            <a:r>
              <a:rPr lang="en-US" sz="3800" dirty="0" smtClean="0"/>
              <a:t>eye, the righteous</a:t>
            </a:r>
            <a:endParaRPr lang="en-US" sz="3800" dirty="0"/>
          </a:p>
        </p:txBody>
      </p:sp>
    </p:spTree>
    <p:extLst>
      <p:ext uri="{BB962C8B-B14F-4D97-AF65-F5344CB8AC3E}">
        <p14:creationId xmlns:p14="http://schemas.microsoft.com/office/powerpoint/2010/main" val="4208118709"/>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ዓይን </a:t>
            </a:r>
            <a:r>
              <a:rPr lang="pt-BR" sz="4800" dirty="0"/>
              <a:t>ጻድቃን </a:t>
            </a:r>
            <a:r>
              <a:rPr lang="pt-BR" sz="4800" dirty="0" smtClean="0"/>
              <a:t>ወኃጥ</a:t>
            </a:r>
          </a:p>
          <a:p>
            <a:r>
              <a:rPr lang="pt-BR" sz="4800" dirty="0" smtClean="0"/>
              <a:t>ኣን </a:t>
            </a:r>
            <a:r>
              <a:rPr lang="pt-BR" sz="4800" dirty="0"/>
              <a:t>እንዘ ይጸውሩ ምግባራቲሆሙ </a:t>
            </a:r>
            <a:r>
              <a:rPr lang="pt-BR" sz="4800" dirty="0" smtClean="0"/>
              <a:t>እም</a:t>
            </a:r>
          </a:p>
          <a:p>
            <a:r>
              <a:rPr lang="pt-BR" sz="4800" dirty="0" smtClean="0"/>
              <a:t>ዲበ </a:t>
            </a:r>
            <a:r>
              <a:rPr lang="pt-BR" sz="4800" dirty="0"/>
              <a:t>ምድር </a:t>
            </a:r>
            <a:r>
              <a:rPr lang="pt-BR" sz="4800" dirty="0" smtClean="0"/>
              <a:t> ዘተለዎ</a:t>
            </a:r>
          </a:p>
          <a:p>
            <a:r>
              <a:rPr lang="pt-BR" sz="4800" dirty="0" smtClean="0"/>
              <a:t>ሙ  ዘገብሩ </a:t>
            </a:r>
            <a:r>
              <a:rPr lang="pt-BR" sz="4800" dirty="0"/>
              <a:t>በኵሉ መዋዕለ ሕይወቶሙ እመሂ ሠናየ ወእመሂ እኩየ። ወታቀውም ጻድቃነ </a:t>
            </a:r>
            <a:r>
              <a:rPr lang="pt-BR" sz="4800" dirty="0" smtClean="0"/>
              <a:t>በየማንከ</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ዓይኒ</a:t>
            </a:r>
            <a:r>
              <a:rPr lang="en-CA" sz="4800" dirty="0" smtClean="0"/>
              <a:t> </a:t>
            </a:r>
            <a:r>
              <a:rPr lang="en-CA" sz="4800" dirty="0" err="1"/>
              <a:t>ክትንሥኡ</a:t>
            </a:r>
            <a:r>
              <a:rPr lang="en-CA" sz="4800" dirty="0"/>
              <a:t> </a:t>
            </a:r>
            <a:r>
              <a:rPr lang="en-CA" sz="4800" dirty="0" err="1" smtClean="0"/>
              <a:t>እዮም</a:t>
            </a:r>
            <a:r>
              <a:rPr lang="en-CA" sz="4800" dirty="0" smtClean="0"/>
              <a:t> ። </a:t>
            </a:r>
            <a:r>
              <a:rPr lang="en-CA" sz="4800" dirty="0" err="1"/>
              <a:t>ጻድቃንን</a:t>
            </a:r>
            <a:r>
              <a:rPr lang="en-CA" sz="4800" dirty="0"/>
              <a:t> </a:t>
            </a:r>
            <a:r>
              <a:rPr lang="en-CA" sz="4800" dirty="0" err="1"/>
              <a:t>ኃጥኣንን</a:t>
            </a:r>
            <a:r>
              <a:rPr lang="en-CA" sz="4800" dirty="0"/>
              <a:t> </a:t>
            </a:r>
            <a:r>
              <a:rPr lang="en-CA" sz="4800" dirty="0" err="1"/>
              <a:t>ብዅሉ</a:t>
            </a:r>
            <a:r>
              <a:rPr lang="en-CA" sz="4800" dirty="0"/>
              <a:t> </a:t>
            </a:r>
            <a:r>
              <a:rPr lang="en-CA" sz="4800" dirty="0" err="1"/>
              <a:t>ዘመን</a:t>
            </a:r>
            <a:r>
              <a:rPr lang="en-CA" sz="4800" dirty="0"/>
              <a:t> </a:t>
            </a:r>
            <a:r>
              <a:rPr lang="en-CA" sz="4800" dirty="0" err="1"/>
              <a:t>ሕይወቶም</a:t>
            </a:r>
            <a:r>
              <a:rPr lang="en-CA" sz="4800" dirty="0"/>
              <a:t> </a:t>
            </a:r>
            <a:r>
              <a:rPr lang="en-CA" sz="4800" dirty="0" err="1" smtClean="0"/>
              <a:t>ዘገ</a:t>
            </a:r>
            <a:endParaRPr lang="en-CA" sz="4800" dirty="0" smtClean="0"/>
          </a:p>
          <a:p>
            <a:r>
              <a:rPr lang="en-CA" sz="4800" dirty="0" err="1" smtClean="0"/>
              <a:t>በርዎ</a:t>
            </a:r>
            <a:r>
              <a:rPr lang="en-CA" sz="4800" dirty="0" smtClean="0"/>
              <a:t> </a:t>
            </a:r>
            <a:r>
              <a:rPr lang="en-CA" sz="4800" dirty="0" err="1"/>
              <a:t>ጽቡቕ</a:t>
            </a:r>
            <a:r>
              <a:rPr lang="en-CA" sz="4800" dirty="0"/>
              <a:t> </a:t>
            </a:r>
            <a:r>
              <a:rPr lang="en-CA" sz="4800" dirty="0" err="1"/>
              <a:t>ኮነ</a:t>
            </a:r>
            <a:r>
              <a:rPr lang="en-CA" sz="4800" dirty="0"/>
              <a:t> </a:t>
            </a:r>
            <a:r>
              <a:rPr lang="en-CA" sz="4800" dirty="0" err="1"/>
              <a:t>ክፉእ</a:t>
            </a:r>
            <a:r>
              <a:rPr lang="en-CA" sz="4800" dirty="0"/>
              <a:t> </a:t>
            </a:r>
            <a:r>
              <a:rPr lang="en-CA" sz="4800" dirty="0" err="1"/>
              <a:t>ካብ</a:t>
            </a:r>
            <a:r>
              <a:rPr lang="en-CA" sz="4800" dirty="0"/>
              <a:t> </a:t>
            </a:r>
            <a:r>
              <a:rPr lang="en-CA" sz="4800" dirty="0" err="1"/>
              <a:t>ምድሪ</a:t>
            </a:r>
            <a:r>
              <a:rPr lang="en-CA" sz="4800" dirty="0"/>
              <a:t> </a:t>
            </a:r>
            <a:r>
              <a:rPr lang="en-CA" sz="4800" dirty="0" err="1"/>
              <a:t>ዝሰዓቦም</a:t>
            </a:r>
            <a:r>
              <a:rPr lang="en-CA" sz="4800" dirty="0"/>
              <a:t> </a:t>
            </a:r>
            <a:r>
              <a:rPr lang="en-CA" sz="4800" dirty="0" err="1" smtClean="0"/>
              <a:t>መምግባሮም</a:t>
            </a:r>
            <a:r>
              <a:rPr lang="en-CA" sz="4800" dirty="0" smtClean="0"/>
              <a:t> </a:t>
            </a:r>
            <a:r>
              <a:rPr lang="en-CA" sz="4800" dirty="0" err="1"/>
              <a:t>ፀይሮም</a:t>
            </a:r>
            <a:r>
              <a:rPr lang="en-CA" sz="4800" dirty="0"/>
              <a:t> </a:t>
            </a:r>
            <a:r>
              <a:rPr lang="en-CA" sz="4800" dirty="0" err="1"/>
              <a:t>ክትንሥኡ</a:t>
            </a:r>
            <a:r>
              <a:rPr lang="en-CA" sz="4800" dirty="0"/>
              <a:t> </a:t>
            </a:r>
            <a:r>
              <a:rPr lang="en-CA" sz="4800" dirty="0" err="1"/>
              <a:t>እዮም</a:t>
            </a:r>
            <a:r>
              <a:rPr lang="en-CA" sz="4800" dirty="0"/>
              <a:t>። </a:t>
            </a:r>
            <a:r>
              <a:rPr lang="en-CA" sz="4800" dirty="0" err="1"/>
              <a:t>ንጻድቃን</a:t>
            </a:r>
            <a:r>
              <a:rPr lang="en-CA" sz="4800" dirty="0"/>
              <a:t> </a:t>
            </a:r>
            <a:r>
              <a:rPr lang="en-CA" sz="4800" dirty="0" err="1" smtClean="0"/>
              <a:t>ብየማንካ</a:t>
            </a:r>
            <a:endParaRPr lang="en-CA" sz="4800" dirty="0"/>
          </a:p>
        </p:txBody>
      </p:sp>
      <p:sp>
        <p:nvSpPr>
          <p:cNvPr id="9" name="Rectangle 8"/>
          <p:cNvSpPr/>
          <p:nvPr/>
        </p:nvSpPr>
        <p:spPr>
          <a:xfrm>
            <a:off x="8181408" y="17499"/>
            <a:ext cx="4237975" cy="6678751"/>
          </a:xfrm>
          <a:prstGeom prst="rect">
            <a:avLst/>
          </a:prstGeom>
        </p:spPr>
        <p:txBody>
          <a:bodyPr wrap="square">
            <a:spAutoFit/>
          </a:bodyPr>
          <a:lstStyle/>
          <a:p>
            <a:pPr marL="40639" marR="40639">
              <a:spcBef>
                <a:spcPts val="600"/>
              </a:spcBef>
              <a:buClr>
                <a:srgbClr val="000000"/>
              </a:buClr>
              <a:defRPr sz="2000"/>
            </a:pPr>
            <a:r>
              <a:rPr lang="en-US" sz="3800" dirty="0" smtClean="0"/>
              <a:t>and </a:t>
            </a:r>
            <a:r>
              <a:rPr lang="en-US" sz="3800" dirty="0"/>
              <a:t>the sinners, carrying their</a:t>
            </a:r>
          </a:p>
          <a:p>
            <a:pPr marL="40639" marR="40639">
              <a:spcBef>
                <a:spcPts val="600"/>
              </a:spcBef>
              <a:buClr>
                <a:srgbClr val="000000"/>
              </a:buClr>
              <a:defRPr sz="2000"/>
            </a:pPr>
            <a:r>
              <a:rPr lang="en-US" sz="3800" dirty="0"/>
              <a:t>works which </a:t>
            </a:r>
            <a:r>
              <a:rPr lang="en-US" sz="3800" dirty="0" smtClean="0"/>
              <a:t>follow-</a:t>
            </a:r>
            <a:r>
              <a:rPr lang="en-US" sz="3800" dirty="0" err="1" smtClean="0"/>
              <a:t>ed</a:t>
            </a:r>
            <a:r>
              <a:rPr lang="en-US" sz="3800" dirty="0" smtClean="0"/>
              <a:t> </a:t>
            </a:r>
            <a:r>
              <a:rPr lang="en-US" sz="3800" dirty="0"/>
              <a:t>them from the </a:t>
            </a:r>
            <a:r>
              <a:rPr lang="en-US" sz="3800" dirty="0" smtClean="0"/>
              <a:t>earth and </a:t>
            </a:r>
            <a:r>
              <a:rPr lang="en-US" sz="3800" dirty="0"/>
              <a:t>which they did in all the days of </a:t>
            </a:r>
            <a:r>
              <a:rPr lang="en-US" sz="3800" dirty="0" smtClean="0"/>
              <a:t>their life</a:t>
            </a:r>
            <a:r>
              <a:rPr lang="en-US" sz="3800" dirty="0"/>
              <a:t>, good or bad. Thou wilt make the</a:t>
            </a:r>
          </a:p>
          <a:p>
            <a:pPr marL="40639" marR="40639">
              <a:spcBef>
                <a:spcPts val="600"/>
              </a:spcBef>
              <a:buClr>
                <a:srgbClr val="000000"/>
              </a:buClr>
              <a:defRPr sz="2000"/>
            </a:pPr>
            <a:r>
              <a:rPr lang="en-US" sz="3800" dirty="0"/>
              <a:t>righteous to stand at Thy right hand, </a:t>
            </a:r>
          </a:p>
        </p:txBody>
      </p:sp>
    </p:spTree>
    <p:extLst>
      <p:ext uri="{BB962C8B-B14F-4D97-AF65-F5344CB8AC3E}">
        <p14:creationId xmlns:p14="http://schemas.microsoft.com/office/powerpoint/2010/main" val="1108042716"/>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ወኃጥአነ </a:t>
            </a:r>
            <a:r>
              <a:rPr lang="pt-BR" sz="4800" dirty="0"/>
              <a:t>በጸጋምከ። </a:t>
            </a:r>
            <a:endParaRPr lang="en-CA" sz="4800" dirty="0"/>
          </a:p>
          <a:p>
            <a:r>
              <a:rPr lang="pt-BR" sz="1400" dirty="0">
                <a:solidFill>
                  <a:srgbClr val="FFC000"/>
                </a:solidFill>
              </a:rPr>
              <a:t>፺፫. </a:t>
            </a:r>
            <a:r>
              <a:rPr lang="pt-BR" sz="4800" dirty="0"/>
              <a:t>ወታወሥኦሙ ለኅሩያኒከ በቃለ ብፅዓን እንዘ ትብል ንዑ ኀቤየ ቡርካኑ ለአቡየ ትረሱ </a:t>
            </a:r>
            <a:r>
              <a:rPr lang="pt-BR" sz="4800" dirty="0" smtClean="0"/>
              <a:t>መንግ</a:t>
            </a:r>
          </a:p>
          <a:p>
            <a:r>
              <a:rPr lang="pt-BR" sz="4800" dirty="0" smtClean="0"/>
              <a:t>ሥተ ሰማያት  ዘድ</a:t>
            </a:r>
          </a:p>
          <a:p>
            <a:r>
              <a:rPr lang="pt-BR" sz="4800" dirty="0" smtClean="0"/>
              <a:t>ልው ለክሙ  እምቅ</a:t>
            </a:r>
          </a:p>
          <a:p>
            <a:r>
              <a:rPr lang="pt-BR" sz="4800" dirty="0" smtClean="0"/>
              <a:t>ድመ ይትፈጠር</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ንኃጥኣን</a:t>
            </a:r>
            <a:r>
              <a:rPr lang="en-CA" sz="4800" dirty="0" smtClean="0"/>
              <a:t> </a:t>
            </a:r>
            <a:r>
              <a:rPr lang="en-CA" sz="4800" dirty="0" err="1" smtClean="0"/>
              <a:t>ከኣ</a:t>
            </a:r>
            <a:r>
              <a:rPr lang="en-CA" sz="4800" dirty="0" smtClean="0"/>
              <a:t> </a:t>
            </a:r>
            <a:r>
              <a:rPr lang="en-CA" sz="4800" dirty="0" err="1" smtClean="0"/>
              <a:t>ብጸጋም</a:t>
            </a:r>
            <a:endParaRPr lang="en-CA" sz="4800" dirty="0" smtClean="0"/>
          </a:p>
          <a:p>
            <a:r>
              <a:rPr lang="en-CA" sz="4800" dirty="0" smtClean="0"/>
              <a:t>ካ </a:t>
            </a:r>
            <a:r>
              <a:rPr lang="en-CA" sz="4800" dirty="0" err="1"/>
              <a:t>ከተቐምጦም</a:t>
            </a:r>
            <a:r>
              <a:rPr lang="en-CA" sz="4800" dirty="0"/>
              <a:t> </a:t>
            </a:r>
            <a:r>
              <a:rPr lang="en-CA" sz="4800" dirty="0" err="1"/>
              <a:t>ኢኻ</a:t>
            </a:r>
            <a:r>
              <a:rPr lang="en-CA" sz="4800" dirty="0"/>
              <a:t>። </a:t>
            </a:r>
          </a:p>
          <a:p>
            <a:r>
              <a:rPr lang="en-CA" sz="1400" dirty="0">
                <a:solidFill>
                  <a:srgbClr val="FFC000"/>
                </a:solidFill>
              </a:rPr>
              <a:t>93. </a:t>
            </a:r>
            <a:r>
              <a:rPr lang="en-CA" sz="4800" dirty="0" err="1"/>
              <a:t>ነቶም</a:t>
            </a:r>
            <a:r>
              <a:rPr lang="en-CA" sz="4800" dirty="0"/>
              <a:t> </a:t>
            </a:r>
            <a:r>
              <a:rPr lang="en-CA" sz="4800" dirty="0" err="1"/>
              <a:t>ዝሓሬኻዮም</a:t>
            </a:r>
            <a:r>
              <a:rPr lang="en-CA" sz="4800" dirty="0"/>
              <a:t> </a:t>
            </a:r>
            <a:r>
              <a:rPr lang="en-CA" sz="4800" dirty="0" err="1"/>
              <a:t>ድማ</a:t>
            </a:r>
            <a:r>
              <a:rPr lang="en-CA" sz="4800" dirty="0"/>
              <a:t> </a:t>
            </a:r>
            <a:r>
              <a:rPr lang="en-CA" sz="4800" dirty="0" err="1"/>
              <a:t>ብቓል</a:t>
            </a:r>
            <a:r>
              <a:rPr lang="en-CA" sz="4800" dirty="0"/>
              <a:t> </a:t>
            </a:r>
            <a:r>
              <a:rPr lang="en-CA" sz="4800" dirty="0" err="1"/>
              <a:t>ምስጋና</a:t>
            </a:r>
            <a:r>
              <a:rPr lang="en-CA" sz="4800" dirty="0"/>
              <a:t> “ </a:t>
            </a:r>
            <a:r>
              <a:rPr lang="en-CA" sz="4800" dirty="0" err="1"/>
              <a:t>ኣቱም</a:t>
            </a:r>
            <a:r>
              <a:rPr lang="en-CA" sz="4800" dirty="0"/>
              <a:t> </a:t>
            </a:r>
            <a:r>
              <a:rPr lang="en-CA" sz="4800" dirty="0" err="1"/>
              <a:t>ናይ</a:t>
            </a:r>
            <a:r>
              <a:rPr lang="en-CA" sz="4800" dirty="0"/>
              <a:t> </a:t>
            </a:r>
            <a:r>
              <a:rPr lang="en-CA" sz="4800" dirty="0" err="1"/>
              <a:t>ኣቦይ</a:t>
            </a:r>
            <a:r>
              <a:rPr lang="en-CA" sz="4800" dirty="0"/>
              <a:t> </a:t>
            </a:r>
            <a:r>
              <a:rPr lang="en-CA" sz="4800" dirty="0" err="1"/>
              <a:t>ብሩኻት</a:t>
            </a:r>
            <a:r>
              <a:rPr lang="en-CA" sz="4800" dirty="0"/>
              <a:t>! </a:t>
            </a:r>
            <a:endParaRPr lang="en-CA" sz="4800" dirty="0" smtClean="0"/>
          </a:p>
          <a:p>
            <a:r>
              <a:rPr lang="en-CA" sz="4800" dirty="0" err="1" smtClean="0"/>
              <a:t>ጠምየ</a:t>
            </a:r>
            <a:r>
              <a:rPr lang="en-CA" sz="4800" dirty="0" smtClean="0"/>
              <a:t> </a:t>
            </a:r>
            <a:r>
              <a:rPr lang="en-CA" sz="4800" dirty="0" err="1"/>
              <a:t>ኣብላዕኩምኒ</a:t>
            </a:r>
            <a:r>
              <a:rPr lang="en-CA" sz="4800" dirty="0"/>
              <a:t>፥ </a:t>
            </a:r>
            <a:r>
              <a:rPr lang="en-CA" sz="4800" dirty="0" err="1"/>
              <a:t>ጸሚአ</a:t>
            </a:r>
            <a:r>
              <a:rPr lang="en-CA" sz="4800" dirty="0"/>
              <a:t> </a:t>
            </a:r>
            <a:r>
              <a:rPr lang="en-CA" sz="4800" dirty="0" err="1"/>
              <a:t>ኣስቴኹምኒ</a:t>
            </a:r>
            <a:r>
              <a:rPr lang="en-CA" sz="4800" dirty="0"/>
              <a:t>፥ </a:t>
            </a:r>
            <a:r>
              <a:rPr lang="en-CA" sz="4800" dirty="0" err="1"/>
              <a:t>ጋሻ</a:t>
            </a:r>
            <a:r>
              <a:rPr lang="en-CA" sz="4800" dirty="0"/>
              <a:t> </a:t>
            </a:r>
            <a:r>
              <a:rPr lang="en-CA" sz="4800" dirty="0" err="1" smtClean="0"/>
              <a:t>ኾይነውን</a:t>
            </a:r>
            <a:endParaRPr lang="en-CA" sz="4800" dirty="0"/>
          </a:p>
        </p:txBody>
      </p:sp>
      <p:sp>
        <p:nvSpPr>
          <p:cNvPr id="9" name="Rectangle 8"/>
          <p:cNvSpPr/>
          <p:nvPr/>
        </p:nvSpPr>
        <p:spPr>
          <a:xfrm>
            <a:off x="8181408" y="-85371"/>
            <a:ext cx="4237975" cy="7109639"/>
          </a:xfrm>
          <a:prstGeom prst="rect">
            <a:avLst/>
          </a:prstGeom>
        </p:spPr>
        <p:txBody>
          <a:bodyPr wrap="square">
            <a:spAutoFit/>
          </a:bodyPr>
          <a:lstStyle/>
          <a:p>
            <a:pPr marL="40639" marR="40639">
              <a:spcBef>
                <a:spcPts val="600"/>
              </a:spcBef>
              <a:buClr>
                <a:srgbClr val="000000"/>
              </a:buClr>
              <a:defRPr sz="2000"/>
            </a:pPr>
            <a:r>
              <a:rPr lang="en-US" sz="3800" dirty="0" smtClean="0"/>
              <a:t>and the sinners </a:t>
            </a:r>
            <a:r>
              <a:rPr lang="en-US" sz="3800" dirty="0"/>
              <a:t>at Thy left hand.</a:t>
            </a:r>
          </a:p>
          <a:p>
            <a:pPr marL="40639" marR="40639">
              <a:spcBef>
                <a:spcPts val="600"/>
              </a:spcBef>
              <a:buClr>
                <a:srgbClr val="000000"/>
              </a:buClr>
              <a:defRPr sz="2000"/>
            </a:pPr>
            <a:r>
              <a:rPr lang="en-US" sz="1400" dirty="0">
                <a:solidFill>
                  <a:srgbClr val="FFC000"/>
                </a:solidFill>
              </a:rPr>
              <a:t>93. </a:t>
            </a:r>
            <a:r>
              <a:rPr lang="en-US" sz="3600" dirty="0"/>
              <a:t>Thou wilt answer Thine elect with</a:t>
            </a:r>
          </a:p>
          <a:p>
            <a:pPr marL="40639" marR="40639">
              <a:spcBef>
                <a:spcPts val="600"/>
              </a:spcBef>
              <a:buClr>
                <a:srgbClr val="000000"/>
              </a:buClr>
              <a:defRPr sz="2000"/>
            </a:pPr>
            <a:r>
              <a:rPr lang="en-US" sz="3600" dirty="0"/>
              <a:t>the words of blessing saying, “Come to me,</a:t>
            </a:r>
          </a:p>
          <a:p>
            <a:pPr marL="40639" marR="40639">
              <a:spcBef>
                <a:spcPts val="600"/>
              </a:spcBef>
              <a:buClr>
                <a:srgbClr val="000000"/>
              </a:buClr>
              <a:defRPr sz="2000"/>
            </a:pPr>
            <a:r>
              <a:rPr lang="en-US" sz="3600" dirty="0"/>
              <a:t>ye blessed of my Father, inherit the</a:t>
            </a:r>
          </a:p>
          <a:p>
            <a:pPr marL="40639" marR="40639">
              <a:spcBef>
                <a:spcPts val="600"/>
              </a:spcBef>
              <a:buClr>
                <a:srgbClr val="000000"/>
              </a:buClr>
              <a:defRPr sz="2000"/>
            </a:pPr>
            <a:r>
              <a:rPr lang="en-US" sz="3600" dirty="0"/>
              <a:t>kingdom of heaven prepared for </a:t>
            </a:r>
            <a:r>
              <a:rPr lang="en-US" sz="3600" dirty="0" smtClean="0"/>
              <a:t>you. </a:t>
            </a:r>
            <a:r>
              <a:rPr lang="en-US" sz="3600" dirty="0"/>
              <a:t>From the </a:t>
            </a:r>
            <a:r>
              <a:rPr lang="en-US" sz="3600" dirty="0" smtClean="0"/>
              <a:t>foundation </a:t>
            </a:r>
            <a:r>
              <a:rPr lang="en-US" sz="3600" dirty="0"/>
              <a:t>of the world </a:t>
            </a:r>
            <a:r>
              <a:rPr lang="en-US" sz="3600" dirty="0" smtClean="0"/>
              <a:t>:</a:t>
            </a:r>
            <a:endParaRPr lang="en-US" sz="3600" dirty="0"/>
          </a:p>
        </p:txBody>
      </p:sp>
    </p:spTree>
    <p:extLst>
      <p:ext uri="{BB962C8B-B14F-4D97-AF65-F5344CB8AC3E}">
        <p14:creationId xmlns:p14="http://schemas.microsoft.com/office/powerpoint/2010/main" val="1075198651"/>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ዓለም</a:t>
            </a:r>
            <a:r>
              <a:rPr lang="pt-BR" sz="4800" dirty="0"/>
              <a:t>። እስመ ርኅብኩ </a:t>
            </a:r>
            <a:r>
              <a:rPr lang="pt-BR" sz="4800" dirty="0" smtClean="0"/>
              <a:t>ወአብላዕክ</a:t>
            </a:r>
          </a:p>
          <a:p>
            <a:r>
              <a:rPr lang="pt-BR" sz="4800" dirty="0" smtClean="0"/>
              <a:t>ምኒ</a:t>
            </a:r>
            <a:r>
              <a:rPr lang="pt-BR" sz="4800" dirty="0"/>
              <a:t>። ጸማእኩ </a:t>
            </a:r>
            <a:r>
              <a:rPr lang="pt-BR" sz="4800" dirty="0" smtClean="0"/>
              <a:t>ወአ</a:t>
            </a:r>
          </a:p>
          <a:p>
            <a:r>
              <a:rPr lang="pt-BR" sz="4800" dirty="0" smtClean="0"/>
              <a:t>ስተይክሙኒ</a:t>
            </a:r>
            <a:r>
              <a:rPr lang="pt-BR" sz="4800" dirty="0"/>
              <a:t>፥ ነግደ ኮንኩ </a:t>
            </a:r>
            <a:r>
              <a:rPr lang="pt-BR" sz="4800" dirty="0" smtClean="0"/>
              <a:t>ወአኀደርክሙ</a:t>
            </a:r>
          </a:p>
          <a:p>
            <a:r>
              <a:rPr lang="pt-BR" sz="4800" dirty="0" smtClean="0"/>
              <a:t>ኒ</a:t>
            </a:r>
            <a:r>
              <a:rPr lang="pt-BR" sz="4800" dirty="0"/>
              <a:t>፥ ዐረቁ </a:t>
            </a:r>
            <a:r>
              <a:rPr lang="pt-BR" sz="4800" dirty="0" smtClean="0"/>
              <a:t>ወአልበስክ</a:t>
            </a:r>
          </a:p>
          <a:p>
            <a:r>
              <a:rPr lang="pt-BR" sz="4800" dirty="0" smtClean="0"/>
              <a:t>ሙኒ</a:t>
            </a:r>
            <a:r>
              <a:rPr lang="pt-BR" sz="4800" dirty="0"/>
              <a:t>፥ ደወይኩ </a:t>
            </a:r>
            <a:r>
              <a:rPr lang="pt-BR" sz="4800" dirty="0" smtClean="0"/>
              <a:t>ወሐወፅክምኒ</a:t>
            </a:r>
            <a:r>
              <a:rPr lang="pt-BR" sz="4800" dirty="0"/>
              <a:t>። </a:t>
            </a:r>
            <a:r>
              <a:rPr lang="pt-BR" sz="4800" dirty="0" smtClean="0"/>
              <a:t>ተሞቃሕኩ</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ኣሕዲርኩምኒ</a:t>
            </a:r>
            <a:r>
              <a:rPr lang="en-CA" sz="4800" dirty="0"/>
              <a:t>፥ </a:t>
            </a:r>
            <a:endParaRPr lang="en-CA" sz="4800" dirty="0" smtClean="0"/>
          </a:p>
          <a:p>
            <a:r>
              <a:rPr lang="en-CA" sz="4800" dirty="0" err="1" smtClean="0"/>
              <a:t>ዓሪቐ</a:t>
            </a:r>
            <a:r>
              <a:rPr lang="en-CA" sz="4800" dirty="0" smtClean="0"/>
              <a:t> </a:t>
            </a:r>
            <a:r>
              <a:rPr lang="en-CA" sz="4800" dirty="0" err="1"/>
              <a:t>ኸዲንኩምኒ</a:t>
            </a:r>
            <a:r>
              <a:rPr lang="en-CA" sz="4800" dirty="0"/>
              <a:t>፥ </a:t>
            </a:r>
            <a:r>
              <a:rPr lang="en-CA" sz="4800" dirty="0" err="1"/>
              <a:t>ሓሚመ</a:t>
            </a:r>
            <a:r>
              <a:rPr lang="en-CA" sz="4800" dirty="0"/>
              <a:t> </a:t>
            </a:r>
            <a:r>
              <a:rPr lang="en-CA" sz="4800" dirty="0" err="1"/>
              <a:t>በጺሕኩምኒ</a:t>
            </a:r>
            <a:r>
              <a:rPr lang="en-CA" sz="4800" dirty="0"/>
              <a:t>፥ </a:t>
            </a:r>
            <a:r>
              <a:rPr lang="en-CA" sz="4800" dirty="0" err="1" smtClean="0"/>
              <a:t>ተኣሲረ</a:t>
            </a:r>
            <a:r>
              <a:rPr lang="en-CA" sz="4800" dirty="0" smtClean="0"/>
              <a:t> </a:t>
            </a:r>
            <a:r>
              <a:rPr lang="en-CA" sz="4800" dirty="0" err="1" smtClean="0"/>
              <a:t>ውን</a:t>
            </a:r>
            <a:r>
              <a:rPr lang="en-CA" sz="4800" dirty="0" smtClean="0"/>
              <a:t>  </a:t>
            </a:r>
            <a:r>
              <a:rPr lang="en-CA" sz="4800" dirty="0" err="1" smtClean="0"/>
              <a:t>መጺእ</a:t>
            </a:r>
            <a:endParaRPr lang="en-CA" sz="4800" dirty="0" smtClean="0"/>
          </a:p>
          <a:p>
            <a:r>
              <a:rPr lang="en-CA" sz="4800" dirty="0" err="1" smtClean="0"/>
              <a:t>ኩም</a:t>
            </a:r>
            <a:r>
              <a:rPr lang="en-CA" sz="4800" dirty="0" smtClean="0"/>
              <a:t> </a:t>
            </a:r>
            <a:r>
              <a:rPr lang="en-CA" sz="4800" dirty="0" err="1"/>
              <a:t>በጺሕኩምኒ</a:t>
            </a:r>
            <a:r>
              <a:rPr lang="en-CA" sz="4800" dirty="0"/>
              <a:t> </a:t>
            </a:r>
            <a:r>
              <a:rPr lang="en-CA" sz="4800" dirty="0" err="1"/>
              <a:t>ኢኹም</a:t>
            </a:r>
            <a:r>
              <a:rPr lang="en-CA" sz="4800" dirty="0"/>
              <a:t> </a:t>
            </a:r>
            <a:r>
              <a:rPr lang="en-CA" sz="4800" dirty="0" err="1"/>
              <a:t>እሞ</a:t>
            </a:r>
            <a:r>
              <a:rPr lang="en-CA" sz="4800" dirty="0"/>
              <a:t> </a:t>
            </a:r>
            <a:r>
              <a:rPr lang="en-CA" sz="4800" dirty="0" err="1"/>
              <a:t>ዓለም</a:t>
            </a:r>
            <a:r>
              <a:rPr lang="en-CA" sz="4800" dirty="0"/>
              <a:t> </a:t>
            </a:r>
            <a:r>
              <a:rPr lang="en-CA" sz="4800" dirty="0" err="1"/>
              <a:t>ከይተፈጥረ</a:t>
            </a:r>
            <a:r>
              <a:rPr lang="en-CA" sz="4800" dirty="0"/>
              <a:t> </a:t>
            </a:r>
            <a:r>
              <a:rPr lang="en-CA" sz="4800" dirty="0" err="1" smtClean="0"/>
              <a:t>ዝተዳለወ</a:t>
            </a:r>
            <a:endParaRPr lang="en-CA" sz="4800" dirty="0" smtClean="0"/>
          </a:p>
          <a:p>
            <a:r>
              <a:rPr lang="en-CA" sz="4800" dirty="0" err="1" smtClean="0"/>
              <a:t>ልኩም</a:t>
            </a:r>
            <a:r>
              <a:rPr lang="en-CA" sz="4800" dirty="0" smtClean="0"/>
              <a:t> </a:t>
            </a:r>
            <a:r>
              <a:rPr lang="en-CA" sz="4800" dirty="0" err="1"/>
              <a:t>መንግሥተ</a:t>
            </a:r>
            <a:r>
              <a:rPr lang="en-CA" sz="4800" dirty="0"/>
              <a:t> </a:t>
            </a:r>
            <a:r>
              <a:rPr lang="en-CA" sz="4800" dirty="0" err="1"/>
              <a:t>ሰማያት</a:t>
            </a:r>
            <a:r>
              <a:rPr lang="en-CA" sz="4800" dirty="0"/>
              <a:t> </a:t>
            </a:r>
            <a:r>
              <a:rPr lang="en-CA" sz="4800" dirty="0" err="1" smtClean="0"/>
              <a:t>ክትወርሱ</a:t>
            </a:r>
            <a:endParaRPr lang="en-CA" sz="4800" dirty="0"/>
          </a:p>
        </p:txBody>
      </p:sp>
      <p:sp>
        <p:nvSpPr>
          <p:cNvPr id="9" name="Rectangle 8"/>
          <p:cNvSpPr/>
          <p:nvPr/>
        </p:nvSpPr>
        <p:spPr>
          <a:xfrm>
            <a:off x="8181408" y="17499"/>
            <a:ext cx="4237975" cy="6940361"/>
          </a:xfrm>
          <a:prstGeom prst="rect">
            <a:avLst/>
          </a:prstGeom>
        </p:spPr>
        <p:txBody>
          <a:bodyPr wrap="square">
            <a:spAutoFit/>
          </a:bodyPr>
          <a:lstStyle/>
          <a:p>
            <a:pPr marL="40639" marR="40639">
              <a:spcBef>
                <a:spcPts val="600"/>
              </a:spcBef>
              <a:buClr>
                <a:srgbClr val="000000"/>
              </a:buClr>
              <a:defRPr sz="2000"/>
            </a:pPr>
            <a:r>
              <a:rPr lang="en-US" sz="3600" dirty="0" smtClean="0"/>
              <a:t>For </a:t>
            </a:r>
            <a:r>
              <a:rPr lang="en-US" sz="3600" dirty="0"/>
              <a:t>I was an hungry, and ye gave me</a:t>
            </a:r>
          </a:p>
          <a:p>
            <a:pPr marL="40639" marR="40639">
              <a:spcBef>
                <a:spcPts val="600"/>
              </a:spcBef>
              <a:buClr>
                <a:srgbClr val="000000"/>
              </a:buClr>
              <a:defRPr sz="2000"/>
            </a:pPr>
            <a:r>
              <a:rPr lang="en-US" sz="3600" dirty="0" smtClean="0"/>
              <a:t>food: I </a:t>
            </a:r>
            <a:r>
              <a:rPr lang="en-US" sz="3600" dirty="0"/>
              <a:t>was thirsty, and you gave me </a:t>
            </a:r>
            <a:r>
              <a:rPr lang="en-US" sz="3600" dirty="0" smtClean="0"/>
              <a:t>drink: I </a:t>
            </a:r>
            <a:r>
              <a:rPr lang="en-US" sz="3600" dirty="0"/>
              <a:t>was a stranger, and you took me </a:t>
            </a:r>
            <a:r>
              <a:rPr lang="en-US" sz="3600" dirty="0" smtClean="0"/>
              <a:t>in: I </a:t>
            </a:r>
            <a:r>
              <a:rPr lang="en-US" sz="3600" dirty="0"/>
              <a:t>was naked, and you clothed </a:t>
            </a:r>
            <a:r>
              <a:rPr lang="en-US" sz="3600" dirty="0" smtClean="0"/>
              <a:t>me: </a:t>
            </a:r>
            <a:r>
              <a:rPr lang="en-US" sz="3800" dirty="0" smtClean="0"/>
              <a:t>I </a:t>
            </a:r>
            <a:r>
              <a:rPr lang="en-US" sz="3800" dirty="0"/>
              <a:t>was sick, and you visited </a:t>
            </a:r>
            <a:r>
              <a:rPr lang="en-US" sz="3800" dirty="0" smtClean="0"/>
              <a:t>me: I </a:t>
            </a:r>
            <a:r>
              <a:rPr lang="en-US" sz="3800" dirty="0"/>
              <a:t>was in prison, and you came </a:t>
            </a:r>
            <a:r>
              <a:rPr lang="en-US" sz="3800" dirty="0" smtClean="0"/>
              <a:t>unto.</a:t>
            </a:r>
            <a:endParaRPr lang="en-US" sz="3800" dirty="0"/>
          </a:p>
        </p:txBody>
      </p:sp>
    </p:spTree>
    <p:extLst>
      <p:ext uri="{BB962C8B-B14F-4D97-AF65-F5344CB8AC3E}">
        <p14:creationId xmlns:p14="http://schemas.microsoft.com/office/powerpoint/2010/main" val="529770669"/>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ወመጻእክሙ </a:t>
            </a:r>
            <a:r>
              <a:rPr lang="pt-BR" sz="4800" dirty="0"/>
              <a:t>ወነበብኩሙኒ።</a:t>
            </a:r>
            <a:endParaRPr lang="en-CA" sz="4800" dirty="0"/>
          </a:p>
          <a:p>
            <a:r>
              <a:rPr lang="pt-BR" sz="1400" dirty="0">
                <a:solidFill>
                  <a:srgbClr val="FFC000"/>
                </a:solidFill>
              </a:rPr>
              <a:t>፺፬. </a:t>
            </a:r>
            <a:r>
              <a:rPr lang="pt-BR" sz="4800" dirty="0"/>
              <a:t>ወእምዝ ትትመየጥ መንገለ ፀጋምከ </a:t>
            </a:r>
            <a:r>
              <a:rPr lang="pt-BR" sz="4800" dirty="0" smtClean="0"/>
              <a:t>ወት</a:t>
            </a:r>
          </a:p>
          <a:p>
            <a:r>
              <a:rPr lang="pt-BR" sz="4800" dirty="0" smtClean="0"/>
              <a:t>ገንሖሙ ለኃጥአን </a:t>
            </a:r>
            <a:r>
              <a:rPr lang="pt-BR" sz="4800" dirty="0"/>
              <a:t>በቃለ ስክየት እንዘ ትብል ሑሩ እምኔየ ርጉማን ውስተ እሳት ዘለዓለም </a:t>
            </a:r>
            <a:r>
              <a:rPr lang="pt-BR" sz="4800" dirty="0" smtClean="0"/>
              <a:t>ዘድልው</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ንዑ</a:t>
            </a:r>
            <a:r>
              <a:rPr lang="en-CA" sz="4800" dirty="0"/>
              <a:t>” </a:t>
            </a:r>
            <a:r>
              <a:rPr lang="en-CA" sz="4800" dirty="0" err="1"/>
              <a:t>ኢልካ</a:t>
            </a:r>
            <a:r>
              <a:rPr lang="en-CA" sz="4800" dirty="0"/>
              <a:t> </a:t>
            </a:r>
            <a:r>
              <a:rPr lang="en-CA" sz="4800" dirty="0" err="1"/>
              <a:t>ኸተሞግሶም</a:t>
            </a:r>
            <a:r>
              <a:rPr lang="en-CA" sz="4800" dirty="0"/>
              <a:t> </a:t>
            </a:r>
            <a:r>
              <a:rPr lang="en-CA" sz="4800" dirty="0" err="1"/>
              <a:t>ኢኻ</a:t>
            </a:r>
            <a:r>
              <a:rPr lang="en-CA" sz="4800" dirty="0"/>
              <a:t>።</a:t>
            </a:r>
          </a:p>
          <a:p>
            <a:r>
              <a:rPr lang="en-CA" sz="1400" dirty="0">
                <a:solidFill>
                  <a:srgbClr val="FFC000"/>
                </a:solidFill>
              </a:rPr>
              <a:t>94. </a:t>
            </a:r>
            <a:r>
              <a:rPr lang="en-CA" sz="4800" dirty="0" err="1"/>
              <a:t>ብድሕርዚ</a:t>
            </a:r>
            <a:r>
              <a:rPr lang="en-CA" sz="4800" dirty="0"/>
              <a:t> </a:t>
            </a:r>
            <a:r>
              <a:rPr lang="en-CA" sz="4800" dirty="0" err="1"/>
              <a:t>ከኣ</a:t>
            </a:r>
            <a:r>
              <a:rPr lang="en-CA" sz="4800" dirty="0"/>
              <a:t> </a:t>
            </a:r>
            <a:r>
              <a:rPr lang="en-CA" sz="4800" dirty="0" err="1"/>
              <a:t>ናብ</a:t>
            </a:r>
            <a:r>
              <a:rPr lang="en-CA" sz="4800" dirty="0"/>
              <a:t> </a:t>
            </a:r>
            <a:r>
              <a:rPr lang="en-CA" sz="4800" dirty="0" err="1"/>
              <a:t>ጸጋምካ</a:t>
            </a:r>
            <a:r>
              <a:rPr lang="en-CA" sz="4800" dirty="0"/>
              <a:t> </a:t>
            </a:r>
            <a:r>
              <a:rPr lang="en-CA" sz="4800" dirty="0" err="1"/>
              <a:t>ተመሊስካ</a:t>
            </a:r>
            <a:r>
              <a:rPr lang="en-CA" sz="4800" dirty="0"/>
              <a:t> </a:t>
            </a:r>
            <a:r>
              <a:rPr lang="en-CA" sz="4800" dirty="0" err="1"/>
              <a:t>ንኃጥኣን</a:t>
            </a:r>
            <a:r>
              <a:rPr lang="en-CA" sz="4800" dirty="0"/>
              <a:t> </a:t>
            </a:r>
            <a:r>
              <a:rPr lang="en-CA" sz="4800" dirty="0" err="1"/>
              <a:t>ብቓል</a:t>
            </a:r>
            <a:r>
              <a:rPr lang="en-CA" sz="4800" dirty="0"/>
              <a:t> </a:t>
            </a:r>
            <a:r>
              <a:rPr lang="en-CA" sz="4800" dirty="0" err="1" smtClean="0"/>
              <a:t>ወቐሳ</a:t>
            </a:r>
            <a:r>
              <a:rPr lang="en-CA" sz="4800" dirty="0" smtClean="0"/>
              <a:t> ፥ </a:t>
            </a:r>
            <a:r>
              <a:rPr lang="en-CA" sz="4800" dirty="0"/>
              <a:t>“ </a:t>
            </a:r>
            <a:r>
              <a:rPr lang="en-CA" sz="4800" dirty="0" err="1"/>
              <a:t>ኣቱም</a:t>
            </a:r>
            <a:r>
              <a:rPr lang="en-CA" sz="4800" dirty="0"/>
              <a:t> </a:t>
            </a:r>
            <a:r>
              <a:rPr lang="en-CA" sz="4800" dirty="0" err="1"/>
              <a:t>ርጉማት</a:t>
            </a:r>
            <a:r>
              <a:rPr lang="en-CA" sz="4800" dirty="0"/>
              <a:t> </a:t>
            </a:r>
            <a:r>
              <a:rPr lang="en-CA" sz="4800" dirty="0" err="1"/>
              <a:t>ጠምየ</a:t>
            </a:r>
            <a:r>
              <a:rPr lang="en-CA" sz="4800" dirty="0"/>
              <a:t> </a:t>
            </a:r>
            <a:r>
              <a:rPr lang="en-CA" sz="4800" dirty="0" err="1"/>
              <a:t>ጠምየ</a:t>
            </a:r>
            <a:r>
              <a:rPr lang="en-CA" sz="4800" dirty="0"/>
              <a:t> </a:t>
            </a:r>
            <a:r>
              <a:rPr lang="en-CA" sz="4800" dirty="0" err="1" smtClean="0"/>
              <a:t>ኣየብላዕ</a:t>
            </a:r>
            <a:endParaRPr lang="en-CA" sz="4800" dirty="0" smtClean="0"/>
          </a:p>
          <a:p>
            <a:r>
              <a:rPr lang="en-CA" sz="4800" dirty="0" err="1" smtClean="0"/>
              <a:t>ኩምን</a:t>
            </a:r>
            <a:r>
              <a:rPr lang="en-CA" sz="4800" dirty="0"/>
              <a:t>፥ </a:t>
            </a:r>
            <a:r>
              <a:rPr lang="en-CA" sz="4800" dirty="0" err="1" smtClean="0"/>
              <a:t>ጸሚአ</a:t>
            </a:r>
            <a:r>
              <a:rPr lang="en-CA" sz="4800" dirty="0"/>
              <a:t> </a:t>
            </a:r>
            <a:r>
              <a:rPr lang="en-CA" sz="4800" dirty="0" err="1" smtClean="0"/>
              <a:t>ኣየስቴ</a:t>
            </a:r>
            <a:endParaRPr lang="en-CA" sz="4800" dirty="0" smtClean="0"/>
          </a:p>
          <a:p>
            <a:r>
              <a:rPr lang="en-CA" sz="4800" dirty="0" err="1" smtClean="0"/>
              <a:t>ኹምንን</a:t>
            </a:r>
            <a:r>
              <a:rPr lang="en-CA" sz="4800" dirty="0"/>
              <a:t>፥ </a:t>
            </a:r>
            <a:r>
              <a:rPr lang="en-CA" sz="4800" dirty="0" err="1"/>
              <a:t>ጋሻ</a:t>
            </a:r>
            <a:r>
              <a:rPr lang="en-CA" sz="4800" dirty="0"/>
              <a:t> </a:t>
            </a:r>
            <a:r>
              <a:rPr lang="en-CA" sz="4800" dirty="0" smtClean="0"/>
              <a:t> </a:t>
            </a:r>
            <a:r>
              <a:rPr lang="en-CA" sz="4800" dirty="0" err="1" smtClean="0"/>
              <a:t>ኾይነ</a:t>
            </a:r>
            <a:endParaRPr lang="en-CA" sz="4800" dirty="0" smtClean="0"/>
          </a:p>
        </p:txBody>
      </p:sp>
      <p:sp>
        <p:nvSpPr>
          <p:cNvPr id="9" name="Rectangle 8"/>
          <p:cNvSpPr/>
          <p:nvPr/>
        </p:nvSpPr>
        <p:spPr>
          <a:xfrm>
            <a:off x="8181408" y="17499"/>
            <a:ext cx="4237975" cy="7525137"/>
          </a:xfrm>
          <a:prstGeom prst="rect">
            <a:avLst/>
          </a:prstGeom>
        </p:spPr>
        <p:txBody>
          <a:bodyPr wrap="square">
            <a:spAutoFit/>
          </a:bodyPr>
          <a:lstStyle/>
          <a:p>
            <a:pPr marL="40639" marR="40639">
              <a:spcBef>
                <a:spcPts val="600"/>
              </a:spcBef>
              <a:buClr>
                <a:srgbClr val="000000"/>
              </a:buClr>
              <a:defRPr sz="2000"/>
            </a:pPr>
            <a:r>
              <a:rPr lang="en-US" sz="3600" dirty="0" smtClean="0"/>
              <a:t>me and </a:t>
            </a:r>
            <a:r>
              <a:rPr lang="en-US" sz="3600" dirty="0"/>
              <a:t>spoke on my behalf.</a:t>
            </a:r>
          </a:p>
          <a:p>
            <a:pPr marL="40639" marR="40639">
              <a:spcBef>
                <a:spcPts val="600"/>
              </a:spcBef>
              <a:buClr>
                <a:srgbClr val="000000"/>
              </a:buClr>
              <a:defRPr sz="2000"/>
            </a:pPr>
            <a:r>
              <a:rPr lang="en-US" sz="1400" dirty="0" smtClean="0">
                <a:solidFill>
                  <a:srgbClr val="FFC000"/>
                </a:solidFill>
              </a:rPr>
              <a:t>94</a:t>
            </a:r>
            <a:r>
              <a:rPr lang="en-US" sz="1400" dirty="0">
                <a:solidFill>
                  <a:srgbClr val="FFC000"/>
                </a:solidFill>
              </a:rPr>
              <a:t>. </a:t>
            </a:r>
            <a:r>
              <a:rPr lang="en-US" sz="3600" dirty="0"/>
              <a:t>Afterwards Thou will turn to Thy left</a:t>
            </a:r>
          </a:p>
          <a:p>
            <a:pPr marL="40639" marR="40639">
              <a:spcBef>
                <a:spcPts val="600"/>
              </a:spcBef>
              <a:buClr>
                <a:srgbClr val="000000"/>
              </a:buClr>
              <a:defRPr sz="2000"/>
            </a:pPr>
            <a:r>
              <a:rPr lang="en-US" sz="3600" dirty="0"/>
              <a:t>hand and rebuke the sinners with the </a:t>
            </a:r>
            <a:r>
              <a:rPr lang="en-US" sz="3600" dirty="0" smtClean="0"/>
              <a:t>word of </a:t>
            </a:r>
            <a:r>
              <a:rPr lang="en-US" sz="3600" dirty="0"/>
              <a:t>accusation saying, “Depart from me, </a:t>
            </a:r>
            <a:r>
              <a:rPr lang="en-US" sz="3600" dirty="0" smtClean="0"/>
              <a:t>ye cursed</a:t>
            </a:r>
            <a:r>
              <a:rPr lang="en-US" sz="3600" dirty="0"/>
              <a:t>, into everlasting fire prepared for </a:t>
            </a:r>
            <a:r>
              <a:rPr lang="en-US" sz="3600" dirty="0" smtClean="0"/>
              <a:t>the </a:t>
            </a:r>
            <a:r>
              <a:rPr lang="en-US" sz="3600" dirty="0"/>
              <a:t>Devil and his angels</a:t>
            </a:r>
          </a:p>
          <a:p>
            <a:pPr marL="40639" marR="40639">
              <a:spcBef>
                <a:spcPts val="600"/>
              </a:spcBef>
              <a:buClr>
                <a:srgbClr val="000000"/>
              </a:buClr>
              <a:defRPr sz="2000"/>
            </a:pPr>
            <a:endParaRPr lang="en-US" sz="3600" dirty="0"/>
          </a:p>
        </p:txBody>
      </p:sp>
    </p:spTree>
    <p:extLst>
      <p:ext uri="{BB962C8B-B14F-4D97-AF65-F5344CB8AC3E}">
        <p14:creationId xmlns:p14="http://schemas.microsoft.com/office/powerpoint/2010/main" val="4170692281"/>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ለሰይጣን ወለመላእ</a:t>
            </a:r>
          </a:p>
          <a:p>
            <a:r>
              <a:rPr lang="pt-BR" sz="4800" dirty="0" smtClean="0"/>
              <a:t>ክቲሁ</a:t>
            </a:r>
            <a:r>
              <a:rPr lang="pt-BR" sz="4800" dirty="0"/>
              <a:t>። እስመ ርኅብኩ </a:t>
            </a:r>
            <a:r>
              <a:rPr lang="pt-BR" sz="4800" dirty="0" smtClean="0"/>
              <a:t>ወኢያብላዕ</a:t>
            </a:r>
          </a:p>
          <a:p>
            <a:r>
              <a:rPr lang="pt-BR" sz="4800" dirty="0" smtClean="0"/>
              <a:t>ኩምኒ</a:t>
            </a:r>
            <a:r>
              <a:rPr lang="pt-BR" sz="4800" dirty="0"/>
              <a:t>። ጸማእኩ ወኢያስተይኩሙኒ፥ ነግደ ኮንኩ </a:t>
            </a:r>
            <a:r>
              <a:rPr lang="pt-BR" sz="4800" dirty="0" smtClean="0"/>
              <a:t>ወኢያኀ</a:t>
            </a:r>
          </a:p>
          <a:p>
            <a:r>
              <a:rPr lang="pt-BR" sz="4800" dirty="0" smtClean="0"/>
              <a:t>ደርኩሙኒ</a:t>
            </a:r>
            <a:r>
              <a:rPr lang="pt-BR" sz="4800" dirty="0"/>
              <a:t>፥ ዐረቁ ወኢያልበስክሙኒ፥ ደወይኩ </a:t>
            </a:r>
            <a:r>
              <a:rPr lang="pt-BR" sz="4800" dirty="0" smtClean="0"/>
              <a:t>ወኢሐወፅ</a:t>
            </a:r>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ውን</a:t>
            </a:r>
            <a:r>
              <a:rPr lang="en-CA" sz="4800" dirty="0" smtClean="0"/>
              <a:t> </a:t>
            </a:r>
            <a:r>
              <a:rPr lang="en-CA" sz="4800" dirty="0" err="1" smtClean="0"/>
              <a:t>ኣየሕደርኩምንን</a:t>
            </a:r>
            <a:r>
              <a:rPr lang="en-CA" sz="4800" dirty="0" smtClean="0"/>
              <a:t> ፥ </a:t>
            </a:r>
            <a:r>
              <a:rPr lang="en-CA" sz="4800" dirty="0" err="1"/>
              <a:t>ዓሪቐ</a:t>
            </a:r>
            <a:r>
              <a:rPr lang="en-CA" sz="4800" dirty="0"/>
              <a:t> </a:t>
            </a:r>
            <a:r>
              <a:rPr lang="en-CA" sz="4800" dirty="0" smtClean="0"/>
              <a:t> </a:t>
            </a:r>
            <a:r>
              <a:rPr lang="en-CA" sz="4800" dirty="0" err="1" smtClean="0"/>
              <a:t>ኣየኸደንኩም</a:t>
            </a:r>
            <a:endParaRPr lang="en-CA" sz="4800" dirty="0" smtClean="0"/>
          </a:p>
          <a:p>
            <a:r>
              <a:rPr lang="en-CA" sz="4800" dirty="0" err="1" smtClean="0"/>
              <a:t>ንን</a:t>
            </a:r>
            <a:r>
              <a:rPr lang="en-CA" sz="4800" dirty="0" smtClean="0"/>
              <a:t>፥ </a:t>
            </a:r>
            <a:r>
              <a:rPr lang="en-CA" sz="4800" dirty="0" err="1"/>
              <a:t>ሓሚመ</a:t>
            </a:r>
            <a:r>
              <a:rPr lang="en-CA" sz="4800" dirty="0"/>
              <a:t> </a:t>
            </a:r>
            <a:r>
              <a:rPr lang="en-CA" sz="4800" dirty="0" err="1" smtClean="0"/>
              <a:t>ኣየበጻሕ</a:t>
            </a:r>
            <a:endParaRPr lang="en-CA" sz="4800" dirty="0" smtClean="0"/>
          </a:p>
          <a:p>
            <a:r>
              <a:rPr lang="en-CA" sz="4800" dirty="0" err="1" smtClean="0"/>
              <a:t>ኩምንን</a:t>
            </a:r>
            <a:r>
              <a:rPr lang="en-CA" sz="4800" dirty="0"/>
              <a:t>፥ </a:t>
            </a:r>
            <a:r>
              <a:rPr lang="en-CA" sz="4800" dirty="0" err="1"/>
              <a:t>ተኣሲረውን</a:t>
            </a:r>
            <a:r>
              <a:rPr lang="en-CA" sz="4800" dirty="0"/>
              <a:t> </a:t>
            </a:r>
            <a:r>
              <a:rPr lang="en-CA" sz="4800" dirty="0" err="1"/>
              <a:t>መጺእኩም</a:t>
            </a:r>
            <a:r>
              <a:rPr lang="en-CA" sz="4800" dirty="0"/>
              <a:t> </a:t>
            </a:r>
            <a:r>
              <a:rPr lang="en-CA" sz="4800" dirty="0" err="1" smtClean="0"/>
              <a:t>ኣይሓተት</a:t>
            </a:r>
            <a:endParaRPr lang="en-CA" sz="4800" dirty="0" smtClean="0"/>
          </a:p>
          <a:p>
            <a:r>
              <a:rPr lang="en-CA" sz="4800" dirty="0" err="1" smtClean="0"/>
              <a:t>ኩምንን</a:t>
            </a:r>
            <a:r>
              <a:rPr lang="en-CA" sz="4800" dirty="0" smtClean="0"/>
              <a:t> </a:t>
            </a:r>
            <a:r>
              <a:rPr lang="en-CA" sz="4800" dirty="0" err="1"/>
              <a:t>እሞ</a:t>
            </a:r>
            <a:r>
              <a:rPr lang="en-CA" sz="4800" dirty="0"/>
              <a:t> ፥ </a:t>
            </a:r>
            <a:r>
              <a:rPr lang="en-CA" sz="4800" dirty="0" err="1"/>
              <a:t>ካባይ</a:t>
            </a:r>
            <a:r>
              <a:rPr lang="en-CA" sz="4800" dirty="0"/>
              <a:t> </a:t>
            </a:r>
            <a:r>
              <a:rPr lang="en-CA" sz="4800" dirty="0" err="1"/>
              <a:t>ርሓቑ</a:t>
            </a:r>
            <a:r>
              <a:rPr lang="en-CA" sz="4800" dirty="0"/>
              <a:t>። </a:t>
            </a:r>
            <a:r>
              <a:rPr lang="en-CA" sz="4800" dirty="0" err="1"/>
              <a:t>ንሰይጣንን</a:t>
            </a:r>
            <a:r>
              <a:rPr lang="en-CA" sz="4800" dirty="0"/>
              <a:t> </a:t>
            </a:r>
            <a:r>
              <a:rPr lang="en-CA" sz="4800" dirty="0" err="1"/>
              <a:t>ንሠራዊቱን</a:t>
            </a:r>
            <a:r>
              <a:rPr lang="en-CA" sz="4800" dirty="0"/>
              <a:t> </a:t>
            </a:r>
            <a:r>
              <a:rPr lang="en-CA" sz="4800" dirty="0" err="1"/>
              <a:t>ናብ</a:t>
            </a:r>
            <a:r>
              <a:rPr lang="en-CA" sz="4800" dirty="0"/>
              <a:t> </a:t>
            </a:r>
            <a:r>
              <a:rPr lang="en-CA" sz="4800" dirty="0" err="1"/>
              <a:t>ዝተዳለወ</a:t>
            </a:r>
            <a:r>
              <a:rPr lang="en-CA" sz="4800" dirty="0"/>
              <a:t> </a:t>
            </a:r>
            <a:r>
              <a:rPr lang="en-CA" sz="4800" dirty="0" err="1"/>
              <a:t>ሓዊ</a:t>
            </a:r>
            <a:r>
              <a:rPr lang="en-CA" sz="4800" dirty="0"/>
              <a:t> </a:t>
            </a:r>
            <a:r>
              <a:rPr lang="en-CA" sz="4800" dirty="0" err="1"/>
              <a:t>ኪዱ</a:t>
            </a:r>
            <a:r>
              <a:rPr lang="en-CA" sz="4800" dirty="0"/>
              <a:t> “ </a:t>
            </a:r>
          </a:p>
        </p:txBody>
      </p:sp>
      <p:sp>
        <p:nvSpPr>
          <p:cNvPr id="9" name="Rectangle 8"/>
          <p:cNvSpPr/>
          <p:nvPr/>
        </p:nvSpPr>
        <p:spPr>
          <a:xfrm>
            <a:off x="8181408" y="17499"/>
            <a:ext cx="4237975" cy="6817251"/>
          </a:xfrm>
          <a:prstGeom prst="rect">
            <a:avLst/>
          </a:prstGeom>
        </p:spPr>
        <p:txBody>
          <a:bodyPr wrap="square">
            <a:spAutoFit/>
          </a:bodyPr>
          <a:lstStyle/>
          <a:p>
            <a:pPr marL="40639" marR="40639">
              <a:spcBef>
                <a:spcPts val="600"/>
              </a:spcBef>
              <a:buClr>
                <a:srgbClr val="000000"/>
              </a:buClr>
              <a:defRPr sz="2000"/>
            </a:pPr>
            <a:r>
              <a:rPr lang="en-US" sz="3600" dirty="0" smtClean="0"/>
              <a:t>For </a:t>
            </a:r>
            <a:r>
              <a:rPr lang="en-US" sz="3600" dirty="0"/>
              <a:t>I was an hungry, and you gave me</a:t>
            </a:r>
          </a:p>
          <a:p>
            <a:pPr marL="40639" marR="40639">
              <a:spcBef>
                <a:spcPts val="600"/>
              </a:spcBef>
              <a:buClr>
                <a:srgbClr val="000000"/>
              </a:buClr>
              <a:defRPr sz="2000"/>
            </a:pPr>
            <a:r>
              <a:rPr lang="en-US" sz="3600" dirty="0"/>
              <a:t>no </a:t>
            </a:r>
            <a:r>
              <a:rPr lang="en-US" sz="3600" dirty="0" smtClean="0"/>
              <a:t>food I </a:t>
            </a:r>
            <a:r>
              <a:rPr lang="en-US" sz="3600" dirty="0"/>
              <a:t>was thirsty, and you gave me no </a:t>
            </a:r>
            <a:r>
              <a:rPr lang="en-US" sz="3600" dirty="0" smtClean="0"/>
              <a:t>drink I </a:t>
            </a:r>
            <a:r>
              <a:rPr lang="en-US" sz="3600" dirty="0"/>
              <a:t>was a </a:t>
            </a:r>
            <a:r>
              <a:rPr lang="en-US" sz="3600" dirty="0" smtClean="0"/>
              <a:t>stranger , </a:t>
            </a:r>
            <a:r>
              <a:rPr lang="en-US" sz="3600" dirty="0"/>
              <a:t>and you did not take </a:t>
            </a:r>
            <a:r>
              <a:rPr lang="en-US" sz="3600" dirty="0" smtClean="0"/>
              <a:t>me in I </a:t>
            </a:r>
            <a:r>
              <a:rPr lang="en-US" sz="3600" dirty="0"/>
              <a:t>was naked, and you did not clothe </a:t>
            </a:r>
            <a:r>
              <a:rPr lang="en-US" sz="3600" dirty="0" smtClean="0"/>
              <a:t>me I </a:t>
            </a:r>
            <a:r>
              <a:rPr lang="en-US" sz="3600" dirty="0"/>
              <a:t>was sick, and you did not visit </a:t>
            </a:r>
            <a:r>
              <a:rPr lang="en-US" sz="3600" dirty="0" smtClean="0"/>
              <a:t>me I </a:t>
            </a:r>
            <a:r>
              <a:rPr lang="en-US" sz="3600" dirty="0"/>
              <a:t>was in prison, and </a:t>
            </a:r>
            <a:r>
              <a:rPr lang="en-US" sz="3600" dirty="0" smtClean="0"/>
              <a:t>you</a:t>
            </a:r>
            <a:endParaRPr lang="en-US" sz="3800" dirty="0"/>
          </a:p>
        </p:txBody>
      </p:sp>
    </p:spTree>
    <p:extLst>
      <p:ext uri="{BB962C8B-B14F-4D97-AF65-F5344CB8AC3E}">
        <p14:creationId xmlns:p14="http://schemas.microsoft.com/office/powerpoint/2010/main" val="1469157648"/>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ኩምኒ</a:t>
            </a:r>
            <a:r>
              <a:rPr lang="pt-BR" sz="4800" dirty="0"/>
              <a:t>። ተሞቃሕኩ ወኢነበብኩሙኒ።</a:t>
            </a:r>
            <a:endParaRPr lang="en-CA" sz="4800" dirty="0"/>
          </a:p>
          <a:p>
            <a:r>
              <a:rPr lang="pt-BR" sz="1400" dirty="0">
                <a:solidFill>
                  <a:srgbClr val="FFC000"/>
                </a:solidFill>
              </a:rPr>
              <a:t>፺፭. </a:t>
            </a:r>
            <a:r>
              <a:rPr lang="pt-BR" sz="4800" dirty="0"/>
              <a:t>ኣሜሃ ይትፌጸም ኵሉ አፍ ወልሳን ዘይነብብ ዓመፃ ወጽልሑተ። አሜሃ ይከውን ኀዘን ዘኢይበቁዕ ኀዘን።</a:t>
            </a:r>
            <a:endParaRPr lang="en-CA" sz="4800" dirty="0"/>
          </a:p>
          <a:p>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እናበልካ</a:t>
            </a:r>
            <a:r>
              <a:rPr lang="en-CA" sz="4800" dirty="0" smtClean="0"/>
              <a:t> </a:t>
            </a:r>
            <a:r>
              <a:rPr lang="en-CA" sz="4800" dirty="0" err="1"/>
              <a:t>ኽትቍጥዖም</a:t>
            </a:r>
            <a:r>
              <a:rPr lang="en-CA" sz="4800" dirty="0"/>
              <a:t> </a:t>
            </a:r>
            <a:r>
              <a:rPr lang="en-CA" sz="4800" dirty="0" err="1"/>
              <a:t>ኢኻ</a:t>
            </a:r>
            <a:r>
              <a:rPr lang="en-CA" sz="4800" dirty="0"/>
              <a:t>። </a:t>
            </a:r>
            <a:endParaRPr lang="en-CA" sz="4800" dirty="0" smtClean="0"/>
          </a:p>
          <a:p>
            <a:r>
              <a:rPr lang="en-CA" sz="1400" dirty="0" smtClean="0">
                <a:solidFill>
                  <a:srgbClr val="FFC000"/>
                </a:solidFill>
              </a:rPr>
              <a:t>95</a:t>
            </a:r>
            <a:r>
              <a:rPr lang="en-CA" sz="1400" dirty="0">
                <a:solidFill>
                  <a:srgbClr val="FFC000"/>
                </a:solidFill>
              </a:rPr>
              <a:t>. </a:t>
            </a:r>
            <a:r>
              <a:rPr lang="en-CA" sz="4800" dirty="0" err="1"/>
              <a:t>ሽዑ</a:t>
            </a:r>
            <a:r>
              <a:rPr lang="en-CA" sz="4800" dirty="0"/>
              <a:t> </a:t>
            </a:r>
            <a:r>
              <a:rPr lang="en-CA" sz="4800" dirty="0" err="1"/>
              <a:t>ዓመጽን</a:t>
            </a:r>
            <a:r>
              <a:rPr lang="en-CA" sz="4800" dirty="0"/>
              <a:t> </a:t>
            </a:r>
            <a:r>
              <a:rPr lang="en-CA" sz="4800" dirty="0" err="1"/>
              <a:t>ምትላልን</a:t>
            </a:r>
            <a:r>
              <a:rPr lang="en-CA" sz="4800" dirty="0"/>
              <a:t> </a:t>
            </a:r>
            <a:r>
              <a:rPr lang="en-CA" sz="4800" dirty="0" err="1"/>
              <a:t>ዝዛረብ</a:t>
            </a:r>
            <a:r>
              <a:rPr lang="en-CA" sz="4800" dirty="0"/>
              <a:t> </a:t>
            </a:r>
            <a:r>
              <a:rPr lang="en-CA" sz="4800" dirty="0" err="1"/>
              <a:t>ዝነበረ</a:t>
            </a:r>
            <a:r>
              <a:rPr lang="en-CA" sz="4800" dirty="0"/>
              <a:t> </a:t>
            </a:r>
            <a:r>
              <a:rPr lang="en-CA" sz="4800" dirty="0" err="1"/>
              <a:t>ኣፍን</a:t>
            </a:r>
            <a:r>
              <a:rPr lang="en-CA" sz="4800" dirty="0"/>
              <a:t> </a:t>
            </a:r>
            <a:r>
              <a:rPr lang="en-CA" sz="4800" dirty="0" err="1"/>
              <a:t>ልሳንን</a:t>
            </a:r>
            <a:r>
              <a:rPr lang="en-CA" sz="4800" dirty="0"/>
              <a:t> </a:t>
            </a:r>
            <a:r>
              <a:rPr lang="en-CA" sz="4800" dirty="0" err="1"/>
              <a:t>ክዕጾ</a:t>
            </a:r>
            <a:r>
              <a:rPr lang="en-CA" sz="4800" dirty="0"/>
              <a:t> </a:t>
            </a:r>
            <a:r>
              <a:rPr lang="en-CA" sz="4800" dirty="0" err="1"/>
              <a:t>እዩ</a:t>
            </a:r>
            <a:r>
              <a:rPr lang="en-CA" sz="4800" dirty="0"/>
              <a:t>። </a:t>
            </a:r>
            <a:r>
              <a:rPr lang="en-CA" sz="4800" dirty="0" err="1"/>
              <a:t>ሽዑ</a:t>
            </a:r>
            <a:r>
              <a:rPr lang="en-CA" sz="4800" dirty="0"/>
              <a:t> </a:t>
            </a:r>
            <a:r>
              <a:rPr lang="en-CA" sz="4800" dirty="0" err="1"/>
              <a:t>ሓዘን</a:t>
            </a:r>
            <a:r>
              <a:rPr lang="en-CA" sz="4800" dirty="0"/>
              <a:t> </a:t>
            </a:r>
            <a:r>
              <a:rPr lang="en-CA" sz="4800" dirty="0" err="1"/>
              <a:t>ይኸውን</a:t>
            </a:r>
            <a:r>
              <a:rPr lang="en-CA" sz="4800" dirty="0"/>
              <a:t>፥  </a:t>
            </a:r>
            <a:r>
              <a:rPr lang="en-CA" sz="4800" dirty="0" err="1"/>
              <a:t>ግና</a:t>
            </a:r>
            <a:r>
              <a:rPr lang="en-CA" sz="4800" dirty="0"/>
              <a:t> </a:t>
            </a:r>
            <a:r>
              <a:rPr lang="en-CA" sz="4800" dirty="0" err="1"/>
              <a:t>ዘይጠቅም</a:t>
            </a:r>
            <a:r>
              <a:rPr lang="en-CA" sz="4800" dirty="0"/>
              <a:t> </a:t>
            </a:r>
            <a:r>
              <a:rPr lang="en-CA" sz="4800" dirty="0" err="1"/>
              <a:t>ሓዘን</a:t>
            </a:r>
            <a:r>
              <a:rPr lang="en-CA" sz="4800" dirty="0"/>
              <a:t> </a:t>
            </a:r>
            <a:r>
              <a:rPr lang="en-CA" sz="4800" dirty="0" err="1"/>
              <a:t>እዩ</a:t>
            </a:r>
            <a:r>
              <a:rPr lang="en-CA" sz="4800" dirty="0"/>
              <a:t>።</a:t>
            </a:r>
          </a:p>
          <a:p>
            <a:endParaRPr lang="en-CA" sz="4800" dirty="0"/>
          </a:p>
        </p:txBody>
      </p:sp>
      <p:sp>
        <p:nvSpPr>
          <p:cNvPr id="9" name="Rectangle 8"/>
          <p:cNvSpPr/>
          <p:nvPr/>
        </p:nvSpPr>
        <p:spPr>
          <a:xfrm>
            <a:off x="8181408" y="17499"/>
            <a:ext cx="4237975" cy="6109365"/>
          </a:xfrm>
          <a:prstGeom prst="rect">
            <a:avLst/>
          </a:prstGeom>
        </p:spPr>
        <p:txBody>
          <a:bodyPr wrap="square">
            <a:spAutoFit/>
          </a:bodyPr>
          <a:lstStyle/>
          <a:p>
            <a:pPr marL="40639" marR="40639">
              <a:spcBef>
                <a:spcPts val="600"/>
              </a:spcBef>
              <a:buClr>
                <a:srgbClr val="000000"/>
              </a:buClr>
              <a:defRPr sz="2000"/>
            </a:pPr>
            <a:r>
              <a:rPr lang="en-US" sz="3600" dirty="0" smtClean="0"/>
              <a:t>spoke </a:t>
            </a:r>
            <a:r>
              <a:rPr lang="en-US" sz="3600" dirty="0"/>
              <a:t>not on my</a:t>
            </a:r>
          </a:p>
          <a:p>
            <a:pPr marL="40639" marR="40639">
              <a:spcBef>
                <a:spcPts val="600"/>
              </a:spcBef>
              <a:buClr>
                <a:srgbClr val="000000"/>
              </a:buClr>
              <a:defRPr sz="2000"/>
            </a:pPr>
            <a:r>
              <a:rPr lang="en-US" sz="3600" dirty="0"/>
              <a:t>behalf.</a:t>
            </a:r>
          </a:p>
          <a:p>
            <a:pPr marL="40639" marR="40639">
              <a:spcBef>
                <a:spcPts val="600"/>
              </a:spcBef>
              <a:buClr>
                <a:srgbClr val="000000"/>
              </a:buClr>
              <a:defRPr sz="2000"/>
            </a:pPr>
            <a:r>
              <a:rPr lang="en-US" sz="1400" dirty="0">
                <a:solidFill>
                  <a:srgbClr val="FFC000"/>
                </a:solidFill>
              </a:rPr>
              <a:t>95. </a:t>
            </a:r>
            <a:r>
              <a:rPr lang="en-US" sz="3800" dirty="0"/>
              <a:t>At that time every mouth and </a:t>
            </a:r>
            <a:r>
              <a:rPr lang="en-US" sz="3800" dirty="0" smtClean="0"/>
              <a:t>tongue which </a:t>
            </a:r>
            <a:r>
              <a:rPr lang="en-US" sz="3800" dirty="0"/>
              <a:t>spoke </a:t>
            </a:r>
            <a:r>
              <a:rPr lang="en-US" sz="3800" dirty="0" smtClean="0"/>
              <a:t>misbelief </a:t>
            </a:r>
            <a:r>
              <a:rPr lang="en-US" sz="3800" dirty="0"/>
              <a:t>and deceit will </a:t>
            </a:r>
            <a:r>
              <a:rPr lang="en-US" sz="3800" dirty="0" smtClean="0"/>
              <a:t>be stopped</a:t>
            </a:r>
            <a:r>
              <a:rPr lang="en-US" sz="3800" dirty="0"/>
              <a:t>. At that time there will be </a:t>
            </a:r>
            <a:r>
              <a:rPr lang="en-US" sz="3800" dirty="0" smtClean="0"/>
              <a:t>sorrow but </a:t>
            </a:r>
            <a:r>
              <a:rPr lang="en-US" sz="3800" dirty="0"/>
              <a:t>vain sorrow.</a:t>
            </a:r>
          </a:p>
        </p:txBody>
      </p:sp>
    </p:spTree>
    <p:extLst>
      <p:ext uri="{BB962C8B-B14F-4D97-AF65-F5344CB8AC3E}">
        <p14:creationId xmlns:p14="http://schemas.microsoft.com/office/powerpoint/2010/main" val="674068469"/>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217087"/>
          </a:xfrm>
          <a:prstGeom prst="rect">
            <a:avLst/>
          </a:prstGeom>
          <a:noFill/>
        </p:spPr>
        <p:txBody>
          <a:bodyPr wrap="square" rtlCol="0">
            <a:spAutoFit/>
          </a:bodyPr>
          <a:lstStyle/>
          <a:p>
            <a:r>
              <a:rPr lang="pt-BR" sz="1400" dirty="0">
                <a:solidFill>
                  <a:srgbClr val="FFC000"/>
                </a:solidFill>
              </a:rPr>
              <a:t>፺፮. </a:t>
            </a:r>
            <a:r>
              <a:rPr lang="pt-BR" sz="4800" dirty="0"/>
              <a:t>አሜሃ ይከውን ክላሕ ዘኢይበቁዕ ክላሕ። </a:t>
            </a:r>
            <a:endParaRPr lang="pt-BR" sz="4800" dirty="0" smtClean="0"/>
          </a:p>
          <a:p>
            <a:r>
              <a:rPr lang="pt-BR" sz="4800" dirty="0" smtClean="0"/>
              <a:t>አሜሃ </a:t>
            </a:r>
            <a:r>
              <a:rPr lang="pt-BR" sz="4800" dirty="0"/>
              <a:t>ይከውን አውያት ዘኢይበቁዕ አውያት፥ አሜሃ ይከውን ገዓር ዘኢይበቁዕ ገዓር። </a:t>
            </a:r>
            <a:endParaRPr lang="pt-BR" sz="4800" dirty="0" smtClean="0"/>
          </a:p>
          <a:p>
            <a:endParaRPr lang="pt-BR" sz="1400" dirty="0" smtClean="0">
              <a:solidFill>
                <a:srgbClr val="FFC000"/>
              </a:solidFill>
            </a:endParaRPr>
          </a:p>
        </p:txBody>
      </p:sp>
      <p:sp>
        <p:nvSpPr>
          <p:cNvPr id="8" name="TextBox 7"/>
          <p:cNvSpPr txBox="1"/>
          <p:nvPr/>
        </p:nvSpPr>
        <p:spPr>
          <a:xfrm>
            <a:off x="3949219" y="1"/>
            <a:ext cx="4406111" cy="6740307"/>
          </a:xfrm>
          <a:prstGeom prst="rect">
            <a:avLst/>
          </a:prstGeom>
          <a:noFill/>
        </p:spPr>
        <p:txBody>
          <a:bodyPr wrap="square" rtlCol="0">
            <a:spAutoFit/>
          </a:bodyPr>
          <a:lstStyle/>
          <a:p>
            <a:r>
              <a:rPr lang="en-CA" sz="1400" dirty="0">
                <a:solidFill>
                  <a:srgbClr val="FFC000"/>
                </a:solidFill>
              </a:rPr>
              <a:t>96. </a:t>
            </a:r>
            <a:r>
              <a:rPr lang="en-CA" sz="4800" dirty="0" err="1"/>
              <a:t>ሽዑ</a:t>
            </a:r>
            <a:r>
              <a:rPr lang="en-CA" sz="4800" dirty="0"/>
              <a:t> </a:t>
            </a:r>
            <a:r>
              <a:rPr lang="en-CA" sz="4800" dirty="0" err="1"/>
              <a:t>ብኽያት</a:t>
            </a:r>
            <a:r>
              <a:rPr lang="en-CA" sz="4800" dirty="0"/>
              <a:t> </a:t>
            </a:r>
            <a:r>
              <a:rPr lang="en-CA" sz="4800" dirty="0" err="1"/>
              <a:t>ይኸውን</a:t>
            </a:r>
            <a:r>
              <a:rPr lang="en-CA" sz="4800" dirty="0"/>
              <a:t>፥ </a:t>
            </a:r>
            <a:r>
              <a:rPr lang="en-CA" sz="4800" dirty="0" err="1"/>
              <a:t>ግናኸ</a:t>
            </a:r>
            <a:r>
              <a:rPr lang="en-CA" sz="4800" dirty="0"/>
              <a:t> </a:t>
            </a:r>
            <a:r>
              <a:rPr lang="en-CA" sz="4800" dirty="0" err="1"/>
              <a:t>ዘይጠቅም</a:t>
            </a:r>
            <a:r>
              <a:rPr lang="en-CA" sz="4800" dirty="0"/>
              <a:t> </a:t>
            </a:r>
            <a:r>
              <a:rPr lang="en-CA" sz="4800" dirty="0" err="1"/>
              <a:t>ብኽያት</a:t>
            </a:r>
            <a:r>
              <a:rPr lang="en-CA" sz="4800" dirty="0"/>
              <a:t> </a:t>
            </a:r>
            <a:r>
              <a:rPr lang="en-CA" sz="4800" dirty="0" err="1"/>
              <a:t>እዩ</a:t>
            </a:r>
            <a:r>
              <a:rPr lang="en-CA" sz="4800" dirty="0"/>
              <a:t>። </a:t>
            </a:r>
            <a:r>
              <a:rPr lang="en-CA" sz="4800" dirty="0" err="1"/>
              <a:t>ሽዑ</a:t>
            </a:r>
            <a:r>
              <a:rPr lang="en-CA" sz="4800" dirty="0"/>
              <a:t> </a:t>
            </a:r>
            <a:r>
              <a:rPr lang="en-CA" sz="4800" dirty="0" err="1"/>
              <a:t>ኣውያት</a:t>
            </a:r>
            <a:r>
              <a:rPr lang="en-CA" sz="4800" dirty="0"/>
              <a:t> </a:t>
            </a:r>
            <a:r>
              <a:rPr lang="en-CA" sz="4800" dirty="0" err="1"/>
              <a:t>ይኸውን</a:t>
            </a:r>
            <a:r>
              <a:rPr lang="en-CA" sz="4800" dirty="0"/>
              <a:t>፥ </a:t>
            </a:r>
            <a:r>
              <a:rPr lang="en-CA" sz="4800" dirty="0" err="1"/>
              <a:t>ግናኸ</a:t>
            </a:r>
            <a:r>
              <a:rPr lang="en-CA" sz="4800" dirty="0"/>
              <a:t> </a:t>
            </a:r>
            <a:r>
              <a:rPr lang="en-CA" sz="4800" dirty="0" err="1"/>
              <a:t>ዘይጠቅም</a:t>
            </a:r>
            <a:r>
              <a:rPr lang="en-CA" sz="4800" dirty="0"/>
              <a:t> </a:t>
            </a:r>
            <a:r>
              <a:rPr lang="en-CA" sz="4800" dirty="0" err="1"/>
              <a:t>ኣውያት</a:t>
            </a:r>
            <a:r>
              <a:rPr lang="en-CA" sz="4800" dirty="0"/>
              <a:t> </a:t>
            </a:r>
            <a:r>
              <a:rPr lang="en-CA" sz="4800" dirty="0" err="1"/>
              <a:t>እዩ</a:t>
            </a:r>
            <a:r>
              <a:rPr lang="en-CA" sz="4800" dirty="0"/>
              <a:t>። </a:t>
            </a:r>
            <a:r>
              <a:rPr lang="en-CA" sz="4800" dirty="0" err="1"/>
              <a:t>ሽዑ</a:t>
            </a:r>
            <a:r>
              <a:rPr lang="en-CA" sz="4800" dirty="0"/>
              <a:t> </a:t>
            </a:r>
            <a:r>
              <a:rPr lang="en-CA" sz="4800" dirty="0" err="1"/>
              <a:t>ገዓር</a:t>
            </a:r>
            <a:r>
              <a:rPr lang="en-CA" sz="4800" dirty="0"/>
              <a:t> </a:t>
            </a:r>
            <a:r>
              <a:rPr lang="en-CA" sz="4800" dirty="0" err="1"/>
              <a:t>ይኸውን</a:t>
            </a:r>
            <a:r>
              <a:rPr lang="en-CA" sz="4800" dirty="0"/>
              <a:t>፥ </a:t>
            </a:r>
            <a:r>
              <a:rPr lang="en-CA" sz="4800" dirty="0" err="1"/>
              <a:t>ግናኸ</a:t>
            </a:r>
            <a:r>
              <a:rPr lang="en-CA" sz="4800" dirty="0"/>
              <a:t> </a:t>
            </a:r>
            <a:r>
              <a:rPr lang="en-CA" sz="4800" dirty="0" err="1"/>
              <a:t>ዘይጠቅም</a:t>
            </a:r>
            <a:r>
              <a:rPr lang="en-CA" sz="4800" dirty="0"/>
              <a:t> </a:t>
            </a:r>
            <a:r>
              <a:rPr lang="en-CA" sz="4800" dirty="0" err="1"/>
              <a:t>ገዓር</a:t>
            </a:r>
            <a:r>
              <a:rPr lang="en-CA" sz="4800" dirty="0"/>
              <a:t> </a:t>
            </a:r>
            <a:r>
              <a:rPr lang="en-CA" sz="4800" dirty="0" err="1"/>
              <a:t>እዩ</a:t>
            </a:r>
            <a:r>
              <a:rPr lang="en-CA" sz="4800" dirty="0" smtClean="0"/>
              <a:t>።</a:t>
            </a:r>
            <a:endParaRPr lang="en-CA" sz="4800" dirty="0"/>
          </a:p>
        </p:txBody>
      </p:sp>
      <p:sp>
        <p:nvSpPr>
          <p:cNvPr id="9" name="Rectangle 8"/>
          <p:cNvSpPr/>
          <p:nvPr/>
        </p:nvSpPr>
        <p:spPr>
          <a:xfrm>
            <a:off x="8227129" y="17499"/>
            <a:ext cx="3825806" cy="6309420"/>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rPr>
              <a:t>96. </a:t>
            </a:r>
            <a:r>
              <a:rPr lang="en-US" sz="3800" dirty="0"/>
              <a:t>At that time there will be a cry, but </a:t>
            </a:r>
            <a:r>
              <a:rPr lang="en-US" sz="3800" dirty="0" smtClean="0"/>
              <a:t>a vain cry:  at </a:t>
            </a:r>
            <a:r>
              <a:rPr lang="en-US" sz="3800" dirty="0"/>
              <a:t>that time there will be </a:t>
            </a:r>
            <a:r>
              <a:rPr lang="en-US" sz="3800" dirty="0" smtClean="0"/>
              <a:t>wailing, but </a:t>
            </a:r>
            <a:r>
              <a:rPr lang="en-US" sz="3800" dirty="0"/>
              <a:t>vain wailing; at that time </a:t>
            </a:r>
            <a:endParaRPr lang="en-US" sz="3800" dirty="0" smtClean="0"/>
          </a:p>
          <a:p>
            <a:pPr marL="40639" marR="40639">
              <a:spcBef>
                <a:spcPts val="600"/>
              </a:spcBef>
              <a:buClr>
                <a:srgbClr val="000000"/>
              </a:buClr>
              <a:defRPr sz="2000"/>
            </a:pPr>
            <a:r>
              <a:rPr lang="en-US" sz="3800" dirty="0" smtClean="0"/>
              <a:t>there </a:t>
            </a:r>
            <a:r>
              <a:rPr lang="en-US" sz="3800" dirty="0"/>
              <a:t>will </a:t>
            </a:r>
            <a:r>
              <a:rPr lang="en-US" sz="3800" dirty="0" smtClean="0"/>
              <a:t>be lamentation</a:t>
            </a:r>
            <a:r>
              <a:rPr lang="en-US" sz="3800" dirty="0"/>
              <a:t>, but vain lamentation ; </a:t>
            </a:r>
            <a:endParaRPr lang="en-US" sz="3800" dirty="0" smtClean="0"/>
          </a:p>
          <a:p>
            <a:pPr marL="40639" marR="40639">
              <a:spcBef>
                <a:spcPts val="600"/>
              </a:spcBef>
              <a:buClr>
                <a:srgbClr val="000000"/>
              </a:buClr>
              <a:defRPr sz="2000"/>
            </a:pPr>
            <a:endParaRPr lang="en-US" sz="1400" dirty="0" smtClean="0">
              <a:solidFill>
                <a:srgbClr val="FFC000"/>
              </a:solidFill>
            </a:endParaRPr>
          </a:p>
        </p:txBody>
      </p:sp>
    </p:spTree>
    <p:extLst>
      <p:ext uri="{BB962C8B-B14F-4D97-AF65-F5344CB8AC3E}">
        <p14:creationId xmlns:p14="http://schemas.microsoft.com/office/powerpoint/2010/main" val="3786173399"/>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23604" y="-57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43529" cy="6740307"/>
          </a:xfrm>
          <a:prstGeom prst="rect">
            <a:avLst/>
          </a:prstGeom>
          <a:noFill/>
        </p:spPr>
        <p:txBody>
          <a:bodyPr wrap="square" rtlCol="0">
            <a:spAutoFit/>
          </a:bodyPr>
          <a:lstStyle/>
          <a:p>
            <a:r>
              <a:rPr lang="pt-BR" sz="1400" dirty="0" smtClean="0">
                <a:solidFill>
                  <a:srgbClr val="FFC000"/>
                </a:solidFill>
              </a:rPr>
              <a:t>፺፰. </a:t>
            </a:r>
            <a:r>
              <a:rPr lang="pt-BR" sz="4800" dirty="0" smtClean="0"/>
              <a:t>አሜሃ </a:t>
            </a:r>
            <a:r>
              <a:rPr lang="pt-BR" sz="4800" dirty="0"/>
              <a:t>ይውኅዝ አንብዕ ከመ ማየ ክረምት ዘአልቦ </a:t>
            </a:r>
            <a:r>
              <a:rPr lang="pt-BR" sz="4800" dirty="0" smtClean="0"/>
              <a:t>ማኅ</a:t>
            </a:r>
          </a:p>
          <a:p>
            <a:r>
              <a:rPr lang="pt-BR" sz="4800" dirty="0" smtClean="0"/>
              <a:t>ለቅት ወኢተፍጻሜት </a:t>
            </a:r>
            <a:r>
              <a:rPr lang="pt-BR" sz="4800" dirty="0"/>
              <a:t>ወይትፌኖ ኀቤሆሙ መብረቅ መሣጢ ወቃለ ነጐድጓድ መድንግፅ፥ ወፀዓዕ ኃያል </a:t>
            </a:r>
            <a:r>
              <a:rPr lang="pt-BR" sz="4800" dirty="0" smtClean="0"/>
              <a:t>ዘሰይፍ</a:t>
            </a:r>
            <a:endParaRPr lang="en-CA" sz="4800" dirty="0"/>
          </a:p>
        </p:txBody>
      </p:sp>
      <p:sp>
        <p:nvSpPr>
          <p:cNvPr id="8" name="TextBox 7"/>
          <p:cNvSpPr txBox="1"/>
          <p:nvPr/>
        </p:nvSpPr>
        <p:spPr>
          <a:xfrm>
            <a:off x="4114954" y="-56796"/>
            <a:ext cx="4406111" cy="6740307"/>
          </a:xfrm>
          <a:prstGeom prst="rect">
            <a:avLst/>
          </a:prstGeom>
          <a:noFill/>
        </p:spPr>
        <p:txBody>
          <a:bodyPr wrap="square" rtlCol="0">
            <a:spAutoFit/>
          </a:bodyPr>
          <a:lstStyle/>
          <a:p>
            <a:r>
              <a:rPr lang="en-CA" sz="1400" dirty="0" smtClean="0">
                <a:solidFill>
                  <a:srgbClr val="FFC000"/>
                </a:solidFill>
              </a:rPr>
              <a:t>98. </a:t>
            </a:r>
            <a:r>
              <a:rPr lang="en-CA" sz="4800" dirty="0" err="1"/>
              <a:t>ሽዑ</a:t>
            </a:r>
            <a:r>
              <a:rPr lang="en-CA" sz="4800" dirty="0"/>
              <a:t> </a:t>
            </a:r>
            <a:r>
              <a:rPr lang="en-CA" sz="4800" dirty="0" err="1"/>
              <a:t>መወዳእታን</a:t>
            </a:r>
            <a:r>
              <a:rPr lang="en-CA" sz="4800" dirty="0"/>
              <a:t> </a:t>
            </a:r>
            <a:r>
              <a:rPr lang="en-CA" sz="4800" dirty="0" err="1"/>
              <a:t>መፈጸምታን</a:t>
            </a:r>
            <a:r>
              <a:rPr lang="en-CA" sz="4800" dirty="0"/>
              <a:t> </a:t>
            </a:r>
            <a:r>
              <a:rPr lang="en-CA" sz="4800" dirty="0" err="1"/>
              <a:t>ዘይብሉ</a:t>
            </a:r>
            <a:r>
              <a:rPr lang="en-CA" sz="4800" dirty="0"/>
              <a:t> </a:t>
            </a:r>
            <a:r>
              <a:rPr lang="en-CA" sz="4800" dirty="0" err="1"/>
              <a:t>ንብዓት</a:t>
            </a:r>
            <a:r>
              <a:rPr lang="en-CA" sz="4800" dirty="0"/>
              <a:t> </a:t>
            </a:r>
            <a:r>
              <a:rPr lang="en-CA" sz="4800" dirty="0" err="1"/>
              <a:t>ከም</a:t>
            </a:r>
            <a:r>
              <a:rPr lang="en-CA" sz="4800" dirty="0"/>
              <a:t> </a:t>
            </a:r>
            <a:r>
              <a:rPr lang="en-CA" sz="4800" dirty="0" err="1"/>
              <a:t>ማይ</a:t>
            </a:r>
            <a:r>
              <a:rPr lang="en-CA" sz="4800" dirty="0"/>
              <a:t> </a:t>
            </a:r>
            <a:r>
              <a:rPr lang="en-CA" sz="4800" dirty="0" err="1"/>
              <a:t>ክረምቲ</a:t>
            </a:r>
            <a:r>
              <a:rPr lang="en-CA" sz="4800" dirty="0"/>
              <a:t> </a:t>
            </a:r>
            <a:r>
              <a:rPr lang="en-CA" sz="4800" dirty="0" err="1"/>
              <a:t>ክውሕዝ</a:t>
            </a:r>
            <a:r>
              <a:rPr lang="en-CA" sz="4800" dirty="0"/>
              <a:t> </a:t>
            </a:r>
            <a:r>
              <a:rPr lang="en-CA" sz="4800" dirty="0" err="1" smtClean="0"/>
              <a:t>እዩ</a:t>
            </a:r>
            <a:r>
              <a:rPr lang="en-CA" sz="4800" dirty="0" smtClean="0"/>
              <a:t>። </a:t>
            </a:r>
            <a:r>
              <a:rPr lang="en-CA" sz="4800" dirty="0" err="1" smtClean="0"/>
              <a:t>መሳጢ</a:t>
            </a:r>
            <a:r>
              <a:rPr lang="en-CA" sz="4800" dirty="0" smtClean="0"/>
              <a:t> </a:t>
            </a:r>
            <a:r>
              <a:rPr lang="en-CA" sz="4800" dirty="0" err="1" smtClean="0"/>
              <a:t>መብረ</a:t>
            </a:r>
            <a:endParaRPr lang="en-CA" sz="4800" dirty="0" smtClean="0"/>
          </a:p>
          <a:p>
            <a:r>
              <a:rPr lang="en-CA" sz="4800" dirty="0" err="1" smtClean="0"/>
              <a:t>ቕን</a:t>
            </a:r>
            <a:r>
              <a:rPr lang="en-CA" sz="4800" dirty="0" smtClean="0"/>
              <a:t> </a:t>
            </a:r>
            <a:r>
              <a:rPr lang="en-CA" sz="4800" dirty="0" err="1"/>
              <a:t>ዘሰንብድ</a:t>
            </a:r>
            <a:r>
              <a:rPr lang="en-CA" sz="4800" dirty="0"/>
              <a:t> </a:t>
            </a:r>
            <a:r>
              <a:rPr lang="en-CA" sz="4800" dirty="0" err="1" smtClean="0"/>
              <a:t>ብልጭ</a:t>
            </a:r>
            <a:endParaRPr lang="en-CA" sz="4800" dirty="0" smtClean="0"/>
          </a:p>
          <a:p>
            <a:r>
              <a:rPr lang="en-CA" sz="4800" dirty="0" smtClean="0"/>
              <a:t>ታ ፥ </a:t>
            </a:r>
            <a:r>
              <a:rPr lang="en-CA" sz="4800" dirty="0" err="1"/>
              <a:t>ድምጺ</a:t>
            </a:r>
            <a:r>
              <a:rPr lang="en-CA" sz="4800" dirty="0"/>
              <a:t> </a:t>
            </a:r>
            <a:r>
              <a:rPr lang="en-CA" sz="4800" dirty="0" err="1" smtClean="0"/>
              <a:t>ነጐድጓ</a:t>
            </a:r>
            <a:endParaRPr lang="en-CA" sz="4800" dirty="0" smtClean="0"/>
          </a:p>
          <a:p>
            <a:r>
              <a:rPr lang="en-CA" sz="4800" dirty="0" err="1" smtClean="0"/>
              <a:t>ድን</a:t>
            </a:r>
            <a:r>
              <a:rPr lang="en-CA" sz="4800" dirty="0" smtClean="0"/>
              <a:t> </a:t>
            </a:r>
            <a:r>
              <a:rPr lang="en-CA" sz="4800" dirty="0" err="1"/>
              <a:t>ሓያል</a:t>
            </a:r>
            <a:r>
              <a:rPr lang="en-CA" sz="4800" dirty="0"/>
              <a:t> </a:t>
            </a:r>
            <a:r>
              <a:rPr lang="en-CA" sz="4800" dirty="0" err="1" smtClean="0"/>
              <a:t>መስመስ</a:t>
            </a:r>
            <a:endParaRPr lang="en-CA" sz="4800" dirty="0" smtClean="0"/>
          </a:p>
          <a:p>
            <a:r>
              <a:rPr lang="en-CA" sz="4800" dirty="0" err="1" smtClean="0"/>
              <a:t>ታን</a:t>
            </a:r>
            <a:r>
              <a:rPr lang="en-CA" sz="4800" dirty="0" smtClean="0"/>
              <a:t> </a:t>
            </a:r>
            <a:r>
              <a:rPr lang="en-CA" sz="4800" dirty="0" err="1"/>
              <a:t>ከኣ</a:t>
            </a:r>
            <a:r>
              <a:rPr lang="en-CA" sz="4800" dirty="0"/>
              <a:t> </a:t>
            </a:r>
            <a:r>
              <a:rPr lang="en-CA" sz="4800" dirty="0" err="1" smtClean="0"/>
              <a:t>ናብኣቶም</a:t>
            </a:r>
            <a:endParaRPr lang="en-CA" sz="4800" dirty="0"/>
          </a:p>
        </p:txBody>
      </p:sp>
      <p:sp>
        <p:nvSpPr>
          <p:cNvPr id="9" name="Rectangle 8"/>
          <p:cNvSpPr/>
          <p:nvPr/>
        </p:nvSpPr>
        <p:spPr>
          <a:xfrm>
            <a:off x="8181408" y="-56796"/>
            <a:ext cx="4237975" cy="7525137"/>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rPr>
              <a:t>98. </a:t>
            </a:r>
            <a:r>
              <a:rPr lang="en-US" sz="3600" dirty="0" smtClean="0"/>
              <a:t>At that time </a:t>
            </a:r>
            <a:r>
              <a:rPr lang="en-US" sz="3600" dirty="0"/>
              <a:t>tears will be shed like the water </a:t>
            </a:r>
            <a:r>
              <a:rPr lang="en-US" sz="3600" dirty="0" smtClean="0"/>
              <a:t>of winter</a:t>
            </a:r>
            <a:r>
              <a:rPr lang="en-US" sz="3600" dirty="0"/>
              <a:t>, which has no end and does not stop.</a:t>
            </a:r>
          </a:p>
          <a:p>
            <a:pPr marL="40639" marR="40639">
              <a:spcBef>
                <a:spcPts val="600"/>
              </a:spcBef>
              <a:buClr>
                <a:srgbClr val="000000"/>
              </a:buClr>
              <a:defRPr sz="2000"/>
            </a:pPr>
            <a:r>
              <a:rPr lang="en-US" sz="3600" dirty="0"/>
              <a:t>There will be sent to them swift </a:t>
            </a:r>
            <a:r>
              <a:rPr lang="en-US" sz="3600" dirty="0" smtClean="0"/>
              <a:t>lightning and </a:t>
            </a:r>
            <a:r>
              <a:rPr lang="en-US" sz="3600" dirty="0"/>
              <a:t>a fearful sound of thunder and a</a:t>
            </a:r>
          </a:p>
          <a:p>
            <a:pPr marL="40639" marR="40639">
              <a:spcBef>
                <a:spcPts val="600"/>
              </a:spcBef>
              <a:buClr>
                <a:srgbClr val="000000"/>
              </a:buClr>
              <a:defRPr sz="2000"/>
            </a:pPr>
            <a:r>
              <a:rPr lang="en-US" sz="3600" dirty="0"/>
              <a:t>powerful </a:t>
            </a:r>
            <a:r>
              <a:rPr lang="en-US" sz="3600" dirty="0" smtClean="0"/>
              <a:t>flash </a:t>
            </a:r>
            <a:r>
              <a:rPr lang="en-US" sz="3600" dirty="0"/>
              <a:t>which cuts, separates and divides this is the</a:t>
            </a:r>
          </a:p>
          <a:p>
            <a:pPr marL="40639" marR="40639">
              <a:spcBef>
                <a:spcPts val="600"/>
              </a:spcBef>
              <a:buClr>
                <a:srgbClr val="000000"/>
              </a:buClr>
              <a:defRPr sz="2000"/>
            </a:pPr>
            <a:endParaRPr lang="en-US" sz="3600" dirty="0"/>
          </a:p>
        </p:txBody>
      </p:sp>
    </p:spTree>
    <p:extLst>
      <p:ext uri="{BB962C8B-B14F-4D97-AF65-F5344CB8AC3E}">
        <p14:creationId xmlns:p14="http://schemas.microsoft.com/office/powerpoint/2010/main" val="3355811615"/>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ወይከፍል </a:t>
            </a:r>
            <a:r>
              <a:rPr lang="pt-BR" sz="4800" dirty="0"/>
              <a:t>ወይሌሊ ዘውእቱ </a:t>
            </a:r>
            <a:r>
              <a:rPr lang="pt-BR" sz="4800" dirty="0" smtClean="0"/>
              <a:t>  መክፈል</a:t>
            </a:r>
          </a:p>
          <a:p>
            <a:r>
              <a:rPr lang="pt-BR" sz="4800" dirty="0" smtClean="0"/>
              <a:t>ቶሙ </a:t>
            </a:r>
            <a:r>
              <a:rPr lang="pt-BR" sz="4800" dirty="0"/>
              <a:t>ለኃጥአን። </a:t>
            </a:r>
            <a:endParaRPr lang="en-CA" sz="4800" dirty="0"/>
          </a:p>
          <a:p>
            <a:r>
              <a:rPr lang="pt-BR" sz="1400" dirty="0">
                <a:solidFill>
                  <a:srgbClr val="FFC000"/>
                </a:solidFill>
              </a:rPr>
              <a:t>፺፯. </a:t>
            </a:r>
            <a:r>
              <a:rPr lang="pt-BR" sz="4800" dirty="0"/>
              <a:t>አሜሃ ምድር ታገብእ ማኅፀንታ ወኢትሰምዕ እም አውያተ ወለታ። አሜሃ ይትከሠት ምግባራ </a:t>
            </a:r>
            <a:r>
              <a:rPr lang="pt-BR" sz="4800" dirty="0" smtClean="0"/>
              <a:t>ለነፍስ</a:t>
            </a:r>
            <a:endParaRPr lang="en-CA" sz="4800" dirty="0"/>
          </a:p>
        </p:txBody>
      </p:sp>
      <p:sp>
        <p:nvSpPr>
          <p:cNvPr id="8" name="TextBox 7"/>
          <p:cNvSpPr txBox="1"/>
          <p:nvPr/>
        </p:nvSpPr>
        <p:spPr>
          <a:xfrm>
            <a:off x="3949219" y="1"/>
            <a:ext cx="4406111" cy="7017306"/>
          </a:xfrm>
          <a:prstGeom prst="rect">
            <a:avLst/>
          </a:prstGeom>
          <a:noFill/>
        </p:spPr>
        <p:txBody>
          <a:bodyPr wrap="square" rtlCol="0">
            <a:spAutoFit/>
          </a:bodyPr>
          <a:lstStyle/>
          <a:p>
            <a:r>
              <a:rPr lang="en-CA" sz="4500" dirty="0" err="1" smtClean="0"/>
              <a:t>ክፍኖ</a:t>
            </a:r>
            <a:r>
              <a:rPr lang="en-CA" sz="4500" dirty="0" smtClean="0"/>
              <a:t> </a:t>
            </a:r>
            <a:r>
              <a:rPr lang="en-CA" sz="4500" dirty="0" err="1"/>
              <a:t>እዩ</a:t>
            </a:r>
            <a:r>
              <a:rPr lang="en-CA" sz="4500" dirty="0"/>
              <a:t>። </a:t>
            </a:r>
            <a:r>
              <a:rPr lang="en-CA" sz="4500" dirty="0" err="1"/>
              <a:t>እዚ</a:t>
            </a:r>
            <a:r>
              <a:rPr lang="en-CA" sz="4500" dirty="0"/>
              <a:t> </a:t>
            </a:r>
            <a:r>
              <a:rPr lang="en-CA" sz="4500" dirty="0" err="1"/>
              <a:t>ኸኣ</a:t>
            </a:r>
            <a:r>
              <a:rPr lang="en-CA" sz="4500" dirty="0"/>
              <a:t> </a:t>
            </a:r>
            <a:r>
              <a:rPr lang="en-CA" sz="4500" dirty="0" err="1"/>
              <a:t>ዝስይፍን</a:t>
            </a:r>
            <a:r>
              <a:rPr lang="en-CA" sz="4500" dirty="0"/>
              <a:t> </a:t>
            </a:r>
            <a:r>
              <a:rPr lang="en-CA" sz="4500" dirty="0" err="1"/>
              <a:t>ዝቖርጽን</a:t>
            </a:r>
            <a:r>
              <a:rPr lang="en-CA" sz="4500" dirty="0"/>
              <a:t> </a:t>
            </a:r>
            <a:r>
              <a:rPr lang="en-CA" sz="4500" dirty="0" err="1"/>
              <a:t>ዝፈላልን</a:t>
            </a:r>
            <a:r>
              <a:rPr lang="en-CA" sz="4500" dirty="0"/>
              <a:t> </a:t>
            </a:r>
            <a:r>
              <a:rPr lang="en-CA" sz="4500" dirty="0" err="1"/>
              <a:t>ብጽሒት</a:t>
            </a:r>
            <a:r>
              <a:rPr lang="en-CA" sz="4500" dirty="0"/>
              <a:t> </a:t>
            </a:r>
            <a:r>
              <a:rPr lang="en-CA" sz="4500" dirty="0" err="1"/>
              <a:t>ኃጥኣን</a:t>
            </a:r>
            <a:r>
              <a:rPr lang="en-CA" sz="4500" dirty="0"/>
              <a:t> </a:t>
            </a:r>
            <a:r>
              <a:rPr lang="en-CA" sz="4500" dirty="0" err="1"/>
              <a:t>እዩ</a:t>
            </a:r>
            <a:r>
              <a:rPr lang="en-CA" sz="4500" dirty="0"/>
              <a:t>።</a:t>
            </a:r>
          </a:p>
          <a:p>
            <a:r>
              <a:rPr lang="en-CA" sz="1400" dirty="0" smtClean="0">
                <a:solidFill>
                  <a:srgbClr val="FFC000"/>
                </a:solidFill>
              </a:rPr>
              <a:t>99. </a:t>
            </a:r>
            <a:r>
              <a:rPr lang="en-CA" sz="4500" dirty="0" err="1"/>
              <a:t>ሽዑ</a:t>
            </a:r>
            <a:r>
              <a:rPr lang="en-CA" sz="4500" dirty="0"/>
              <a:t> </a:t>
            </a:r>
            <a:r>
              <a:rPr lang="en-CA" sz="4500" dirty="0" smtClean="0"/>
              <a:t> </a:t>
            </a:r>
            <a:r>
              <a:rPr lang="en-CA" sz="4500" dirty="0" err="1" smtClean="0"/>
              <a:t>ምድሪ</a:t>
            </a:r>
            <a:r>
              <a:rPr lang="en-CA" sz="4500" dirty="0" smtClean="0"/>
              <a:t>  </a:t>
            </a:r>
            <a:r>
              <a:rPr lang="en-CA" sz="4500" dirty="0" err="1" smtClean="0"/>
              <a:t>ዝተቐበ</a:t>
            </a:r>
            <a:endParaRPr lang="en-CA" sz="4500" dirty="0" smtClean="0"/>
          </a:p>
          <a:p>
            <a:r>
              <a:rPr lang="en-CA" sz="4500" dirty="0" err="1" smtClean="0"/>
              <a:t>ለቶ</a:t>
            </a:r>
            <a:r>
              <a:rPr lang="en-CA" sz="4500" dirty="0" smtClean="0"/>
              <a:t> </a:t>
            </a:r>
            <a:r>
              <a:rPr lang="en-CA" sz="4500" dirty="0" err="1"/>
              <a:t>ሕድሪ</a:t>
            </a:r>
            <a:r>
              <a:rPr lang="en-CA" sz="4500" dirty="0"/>
              <a:t> </a:t>
            </a:r>
            <a:r>
              <a:rPr lang="en-CA" sz="4500" dirty="0" err="1"/>
              <a:t>ክትመልስ</a:t>
            </a:r>
            <a:r>
              <a:rPr lang="en-CA" sz="4500" dirty="0"/>
              <a:t> </a:t>
            </a:r>
            <a:r>
              <a:rPr lang="en-CA" sz="4500" dirty="0" err="1"/>
              <a:t>እያ</a:t>
            </a:r>
            <a:r>
              <a:rPr lang="en-CA" sz="4500" dirty="0"/>
              <a:t>። </a:t>
            </a:r>
            <a:r>
              <a:rPr lang="en-CA" sz="4500" dirty="0" err="1"/>
              <a:t>ኣደ</a:t>
            </a:r>
            <a:r>
              <a:rPr lang="en-CA" sz="4500" dirty="0"/>
              <a:t> </a:t>
            </a:r>
            <a:r>
              <a:rPr lang="en-CA" sz="4500" dirty="0" err="1"/>
              <a:t>ኸኣ</a:t>
            </a:r>
            <a:r>
              <a:rPr lang="en-CA" sz="4500" dirty="0"/>
              <a:t> </a:t>
            </a:r>
            <a:r>
              <a:rPr lang="en-CA" sz="4500" dirty="0" err="1"/>
              <a:t>ኣውያት</a:t>
            </a:r>
            <a:r>
              <a:rPr lang="en-CA" sz="4500" dirty="0"/>
              <a:t> </a:t>
            </a:r>
            <a:r>
              <a:rPr lang="en-CA" sz="4500" dirty="0" err="1"/>
              <a:t>ጓላ</a:t>
            </a:r>
            <a:r>
              <a:rPr lang="en-CA" sz="4500" dirty="0"/>
              <a:t> </a:t>
            </a:r>
            <a:r>
              <a:rPr lang="en-CA" sz="4500" dirty="0" err="1"/>
              <a:t>እኳ</a:t>
            </a:r>
            <a:r>
              <a:rPr lang="en-CA" sz="4500" dirty="0"/>
              <a:t> </a:t>
            </a:r>
            <a:r>
              <a:rPr lang="en-CA" sz="4500" dirty="0" err="1"/>
              <a:t>ኣይክትሰምዕን</a:t>
            </a:r>
            <a:r>
              <a:rPr lang="en-CA" sz="4500" dirty="0"/>
              <a:t> </a:t>
            </a:r>
            <a:r>
              <a:rPr lang="en-CA" sz="4500" dirty="0" err="1"/>
              <a:t>እያ</a:t>
            </a:r>
            <a:r>
              <a:rPr lang="en-CA" sz="4500" dirty="0"/>
              <a:t>። </a:t>
            </a:r>
            <a:r>
              <a:rPr lang="en-CA" sz="4500" dirty="0" err="1"/>
              <a:t>ሽዑ</a:t>
            </a:r>
            <a:r>
              <a:rPr lang="en-CA" sz="4500" dirty="0"/>
              <a:t> </a:t>
            </a:r>
            <a:r>
              <a:rPr lang="en-CA" sz="4500" dirty="0" err="1"/>
              <a:t>ነፍስውን</a:t>
            </a:r>
            <a:r>
              <a:rPr lang="en-CA" sz="4500" dirty="0"/>
              <a:t> </a:t>
            </a:r>
            <a:r>
              <a:rPr lang="en-CA" sz="4500" dirty="0" err="1"/>
              <a:t>ብዅሉ</a:t>
            </a:r>
            <a:r>
              <a:rPr lang="en-CA" sz="4500" dirty="0"/>
              <a:t> </a:t>
            </a:r>
            <a:r>
              <a:rPr lang="en-CA" sz="4500" dirty="0" err="1"/>
              <a:t>ዘመን</a:t>
            </a:r>
            <a:r>
              <a:rPr lang="en-CA" sz="4500" dirty="0"/>
              <a:t> </a:t>
            </a:r>
            <a:r>
              <a:rPr lang="en-CA" sz="4500" dirty="0" err="1" smtClean="0"/>
              <a:t>ሕይወታ</a:t>
            </a:r>
            <a:endParaRPr lang="en-CA" sz="4800" dirty="0"/>
          </a:p>
        </p:txBody>
      </p:sp>
      <p:sp>
        <p:nvSpPr>
          <p:cNvPr id="9" name="Rectangle 8"/>
          <p:cNvSpPr/>
          <p:nvPr/>
        </p:nvSpPr>
        <p:spPr>
          <a:xfrm>
            <a:off x="8181408" y="-39651"/>
            <a:ext cx="4237975" cy="7048083"/>
          </a:xfrm>
          <a:prstGeom prst="rect">
            <a:avLst/>
          </a:prstGeom>
        </p:spPr>
        <p:txBody>
          <a:bodyPr wrap="square">
            <a:spAutoFit/>
          </a:bodyPr>
          <a:lstStyle/>
          <a:p>
            <a:pPr marL="40639" marR="40639">
              <a:spcBef>
                <a:spcPts val="600"/>
              </a:spcBef>
              <a:buClr>
                <a:srgbClr val="000000"/>
              </a:buClr>
              <a:defRPr sz="2000"/>
            </a:pPr>
            <a:r>
              <a:rPr lang="en-US" sz="3600" dirty="0" smtClean="0"/>
              <a:t>portion </a:t>
            </a:r>
            <a:r>
              <a:rPr lang="en-US" sz="3600" dirty="0"/>
              <a:t>of sinners.</a:t>
            </a:r>
          </a:p>
          <a:p>
            <a:pPr marL="40639" marR="40639">
              <a:spcBef>
                <a:spcPts val="600"/>
              </a:spcBef>
              <a:buClr>
                <a:srgbClr val="000000"/>
              </a:buClr>
              <a:defRPr sz="2000"/>
            </a:pPr>
            <a:r>
              <a:rPr lang="en-US" sz="1400" dirty="0" smtClean="0">
                <a:solidFill>
                  <a:srgbClr val="FFC000"/>
                </a:solidFill>
              </a:rPr>
              <a:t>99. </a:t>
            </a:r>
            <a:r>
              <a:rPr lang="en-US" sz="3600" dirty="0" smtClean="0"/>
              <a:t>At that time, the earth will restore</a:t>
            </a:r>
          </a:p>
          <a:p>
            <a:pPr marL="40639" marR="40639">
              <a:spcBef>
                <a:spcPts val="600"/>
              </a:spcBef>
              <a:buClr>
                <a:srgbClr val="000000"/>
              </a:buClr>
              <a:defRPr sz="2000"/>
            </a:pPr>
            <a:r>
              <a:rPr lang="en-US" sz="3600" dirty="0" smtClean="0"/>
              <a:t>that which was entrusted to it and the mother will not hear the cry of her</a:t>
            </a:r>
          </a:p>
          <a:p>
            <a:pPr marL="40639" marR="40639">
              <a:spcBef>
                <a:spcPts val="600"/>
              </a:spcBef>
              <a:buClr>
                <a:srgbClr val="000000"/>
              </a:buClr>
              <a:defRPr sz="2000"/>
            </a:pPr>
            <a:r>
              <a:rPr lang="en-US" sz="3600" dirty="0" smtClean="0"/>
              <a:t>daughter. At that time there will be</a:t>
            </a:r>
          </a:p>
          <a:p>
            <a:pPr marL="40639" marR="40639">
              <a:spcBef>
                <a:spcPts val="600"/>
              </a:spcBef>
              <a:buClr>
                <a:srgbClr val="000000"/>
              </a:buClr>
              <a:defRPr sz="2000"/>
            </a:pPr>
            <a:r>
              <a:rPr lang="en-US" sz="3600" dirty="0" smtClean="0"/>
              <a:t>revealed the work of the soul, which she did during all the </a:t>
            </a:r>
            <a:endParaRPr lang="en-US" sz="3600" dirty="0"/>
          </a:p>
        </p:txBody>
      </p:sp>
    </p:spTree>
    <p:extLst>
      <p:ext uri="{BB962C8B-B14F-4D97-AF65-F5344CB8AC3E}">
        <p14:creationId xmlns:p14="http://schemas.microsoft.com/office/powerpoint/2010/main" val="947655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3020260638"/>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6" y="6853"/>
            <a:ext cx="3806190" cy="7478970"/>
          </a:xfrm>
          <a:prstGeom prst="rect">
            <a:avLst/>
          </a:prstGeom>
          <a:noFill/>
        </p:spPr>
        <p:txBody>
          <a:bodyPr wrap="square" rtlCol="0">
            <a:spAutoFit/>
          </a:bodyPr>
          <a:lstStyle/>
          <a:p>
            <a:r>
              <a:rPr lang="pt-BR" sz="4800" dirty="0" smtClean="0"/>
              <a:t>ዘገብረት </a:t>
            </a:r>
            <a:r>
              <a:rPr lang="pt-BR" sz="4800" dirty="0"/>
              <a:t>በኵሉ መዋዕለ ሕይወታ። </a:t>
            </a:r>
            <a:endParaRPr lang="en-CA" sz="4800" dirty="0"/>
          </a:p>
          <a:p>
            <a:r>
              <a:rPr lang="pt-BR" sz="1400" dirty="0">
                <a:solidFill>
                  <a:srgbClr val="FFC000"/>
                </a:solidFill>
              </a:rPr>
              <a:t>፻</a:t>
            </a:r>
            <a:r>
              <a:rPr lang="pt-BR" sz="1400" dirty="0" smtClean="0">
                <a:solidFill>
                  <a:srgbClr val="FFC000"/>
                </a:solidFill>
              </a:rPr>
              <a:t>.  </a:t>
            </a:r>
            <a:r>
              <a:rPr lang="pt-BR" sz="4800" dirty="0" smtClean="0"/>
              <a:t>አሜሃ </a:t>
            </a:r>
          </a:p>
          <a:p>
            <a:r>
              <a:rPr lang="pt-BR" sz="4800" dirty="0" smtClean="0"/>
              <a:t>ከመ </a:t>
            </a:r>
            <a:r>
              <a:rPr lang="pt-BR" sz="4800" dirty="0"/>
              <a:t>ትምሐረነ ወትሣሃለነ ተማኅፀነ በዘበላዕለ ሥጋከ ወበዘሰተይነ ደምከ። እስመ አንተ ትቤ </a:t>
            </a:r>
            <a:endParaRPr lang="pt-BR" sz="4800" dirty="0" smtClean="0"/>
          </a:p>
          <a:p>
            <a:endParaRPr lang="pt-BR"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smtClean="0"/>
              <a:t>ዝገበረቶ</a:t>
            </a:r>
            <a:r>
              <a:rPr lang="en-CA" sz="4800" dirty="0" smtClean="0"/>
              <a:t> </a:t>
            </a:r>
            <a:r>
              <a:rPr lang="en-CA" sz="4800" dirty="0" err="1"/>
              <a:t>ግብራ</a:t>
            </a:r>
            <a:r>
              <a:rPr lang="en-CA" sz="4800" dirty="0"/>
              <a:t> </a:t>
            </a:r>
            <a:r>
              <a:rPr lang="en-CA" sz="4800" dirty="0" err="1"/>
              <a:t>ኺግለጽ</a:t>
            </a:r>
            <a:r>
              <a:rPr lang="en-CA" sz="4800" dirty="0"/>
              <a:t> </a:t>
            </a:r>
            <a:r>
              <a:rPr lang="en-CA" sz="4800" dirty="0" err="1"/>
              <a:t>እዩ</a:t>
            </a:r>
            <a:r>
              <a:rPr lang="en-CA" sz="4800" dirty="0"/>
              <a:t>። </a:t>
            </a:r>
            <a:endParaRPr lang="en-CA" sz="4800" dirty="0" smtClean="0"/>
          </a:p>
          <a:p>
            <a:r>
              <a:rPr lang="en-CA" sz="1400" dirty="0" smtClean="0">
                <a:solidFill>
                  <a:srgbClr val="FFC000"/>
                </a:solidFill>
              </a:rPr>
              <a:t>100. </a:t>
            </a:r>
            <a:r>
              <a:rPr lang="en-CA" sz="4800" dirty="0" err="1" smtClean="0"/>
              <a:t>ሽዑ</a:t>
            </a:r>
            <a:r>
              <a:rPr lang="en-CA" sz="4800" dirty="0" smtClean="0"/>
              <a:t> </a:t>
            </a:r>
            <a:r>
              <a:rPr lang="en-CA" sz="4800" dirty="0" err="1"/>
              <a:t>ኽትምሕረናን</a:t>
            </a:r>
            <a:r>
              <a:rPr lang="en-CA" sz="4800" dirty="0"/>
              <a:t> </a:t>
            </a:r>
            <a:r>
              <a:rPr lang="en-CA" sz="4800" dirty="0" err="1"/>
              <a:t>ይቕረ</a:t>
            </a:r>
            <a:r>
              <a:rPr lang="en-CA" sz="4800" dirty="0"/>
              <a:t> </a:t>
            </a:r>
            <a:r>
              <a:rPr lang="en-CA" sz="4800" dirty="0" err="1"/>
              <a:t>ኽትብለልናን</a:t>
            </a:r>
            <a:r>
              <a:rPr lang="en-CA" sz="4800" dirty="0"/>
              <a:t> </a:t>
            </a:r>
            <a:r>
              <a:rPr lang="en-CA" sz="4800" dirty="0" err="1"/>
              <a:t>በቲ</a:t>
            </a:r>
            <a:r>
              <a:rPr lang="en-CA" sz="4800" dirty="0"/>
              <a:t> </a:t>
            </a:r>
            <a:r>
              <a:rPr lang="en-CA" sz="4800" dirty="0" err="1"/>
              <a:t>ዝበላዕናዮ</a:t>
            </a:r>
            <a:r>
              <a:rPr lang="en-CA" sz="4800" dirty="0"/>
              <a:t> </a:t>
            </a:r>
            <a:r>
              <a:rPr lang="en-CA" sz="4800" dirty="0" err="1"/>
              <a:t>ሥጋኻን</a:t>
            </a:r>
            <a:r>
              <a:rPr lang="en-CA" sz="4800" dirty="0"/>
              <a:t>፥ </a:t>
            </a:r>
            <a:r>
              <a:rPr lang="en-CA" sz="4800" dirty="0" err="1"/>
              <a:t>በቲ</a:t>
            </a:r>
            <a:r>
              <a:rPr lang="en-CA" sz="4800" dirty="0"/>
              <a:t> </a:t>
            </a:r>
            <a:r>
              <a:rPr lang="en-CA" sz="4800" dirty="0" err="1"/>
              <a:t>ዝሰተናዮ</a:t>
            </a:r>
            <a:r>
              <a:rPr lang="en-CA" sz="4800" dirty="0"/>
              <a:t> </a:t>
            </a:r>
            <a:r>
              <a:rPr lang="en-CA" sz="4800" dirty="0" err="1"/>
              <a:t>ደምካን</a:t>
            </a:r>
            <a:r>
              <a:rPr lang="en-CA" sz="4800" dirty="0"/>
              <a:t> </a:t>
            </a:r>
            <a:r>
              <a:rPr lang="en-CA" sz="4800" dirty="0" err="1"/>
              <a:t>ንምሕጸን</a:t>
            </a:r>
            <a:r>
              <a:rPr lang="en-CA" sz="4800" dirty="0"/>
              <a:t> </a:t>
            </a:r>
            <a:r>
              <a:rPr lang="en-CA" sz="4800" dirty="0" err="1"/>
              <a:t>ኣሎና</a:t>
            </a:r>
            <a:r>
              <a:rPr lang="en-CA" sz="4800" dirty="0"/>
              <a:t>። </a:t>
            </a:r>
            <a:r>
              <a:rPr lang="en-CA" sz="4800" dirty="0" err="1"/>
              <a:t>እወ</a:t>
            </a:r>
            <a:r>
              <a:rPr lang="en-CA" sz="4800" dirty="0"/>
              <a:t>፥ </a:t>
            </a:r>
            <a:r>
              <a:rPr lang="en-CA" sz="4800" dirty="0" err="1"/>
              <a:t>ንስኻ</a:t>
            </a:r>
            <a:r>
              <a:rPr lang="en-CA" sz="4800" dirty="0"/>
              <a:t> </a:t>
            </a:r>
            <a:endParaRPr lang="en-CA" sz="4800" dirty="0" smtClean="0"/>
          </a:p>
        </p:txBody>
      </p:sp>
      <p:sp>
        <p:nvSpPr>
          <p:cNvPr id="9" name="Rectangle 8"/>
          <p:cNvSpPr/>
          <p:nvPr/>
        </p:nvSpPr>
        <p:spPr>
          <a:xfrm>
            <a:off x="8181408" y="17499"/>
            <a:ext cx="4237975" cy="6494085"/>
          </a:xfrm>
          <a:prstGeom prst="rect">
            <a:avLst/>
          </a:prstGeom>
        </p:spPr>
        <p:txBody>
          <a:bodyPr wrap="square">
            <a:spAutoFit/>
          </a:bodyPr>
          <a:lstStyle/>
          <a:p>
            <a:pPr marL="40639" marR="40639">
              <a:spcBef>
                <a:spcPts val="600"/>
              </a:spcBef>
              <a:buClr>
                <a:srgbClr val="000000"/>
              </a:buClr>
              <a:defRPr sz="2000"/>
            </a:pPr>
            <a:r>
              <a:rPr lang="en-US" sz="3600" dirty="0" smtClean="0"/>
              <a:t>days </a:t>
            </a:r>
            <a:r>
              <a:rPr lang="en-US" sz="3600" dirty="0"/>
              <a:t>of her life.</a:t>
            </a:r>
          </a:p>
          <a:p>
            <a:pPr marL="40639" marR="40639">
              <a:spcBef>
                <a:spcPts val="600"/>
              </a:spcBef>
              <a:buClr>
                <a:srgbClr val="000000"/>
              </a:buClr>
              <a:defRPr sz="2000"/>
            </a:pPr>
            <a:r>
              <a:rPr lang="en-US" sz="1400" dirty="0" smtClean="0">
                <a:solidFill>
                  <a:srgbClr val="FFC000"/>
                </a:solidFill>
              </a:rPr>
              <a:t>100. </a:t>
            </a:r>
            <a:r>
              <a:rPr lang="en-US" sz="3600" dirty="0"/>
              <a:t>We have trusted on Thy body which</a:t>
            </a:r>
          </a:p>
          <a:p>
            <a:pPr marL="40639" marR="40639">
              <a:spcBef>
                <a:spcPts val="600"/>
              </a:spcBef>
              <a:buClr>
                <a:srgbClr val="000000"/>
              </a:buClr>
              <a:defRPr sz="2000"/>
            </a:pPr>
            <a:r>
              <a:rPr lang="en-US" sz="3600" dirty="0"/>
              <a:t>we have eaten and Thy blood which we</a:t>
            </a:r>
          </a:p>
          <a:p>
            <a:pPr marL="40639" marR="40639">
              <a:spcBef>
                <a:spcPts val="600"/>
              </a:spcBef>
              <a:buClr>
                <a:srgbClr val="000000"/>
              </a:buClr>
              <a:defRPr sz="2000"/>
            </a:pPr>
            <a:r>
              <a:rPr lang="en-US" sz="3600" dirty="0"/>
              <a:t>have drunk that Thou at that time may have</a:t>
            </a:r>
          </a:p>
          <a:p>
            <a:pPr marL="40639" marR="40639">
              <a:spcBef>
                <a:spcPts val="600"/>
              </a:spcBef>
              <a:buClr>
                <a:srgbClr val="000000"/>
              </a:buClr>
              <a:defRPr sz="2000"/>
            </a:pPr>
            <a:r>
              <a:rPr lang="en-US" sz="3600" dirty="0"/>
              <a:t>compassion and mercy upon us, </a:t>
            </a:r>
            <a:r>
              <a:rPr lang="en-US" sz="3600" dirty="0" smtClean="0"/>
              <a:t>because Thou </a:t>
            </a:r>
            <a:r>
              <a:rPr lang="en-US" sz="3600" dirty="0"/>
              <a:t>said, </a:t>
            </a:r>
            <a:endParaRPr lang="en-US" sz="3600" dirty="0" smtClean="0"/>
          </a:p>
        </p:txBody>
      </p:sp>
    </p:spTree>
    <p:extLst>
      <p:ext uri="{BB962C8B-B14F-4D97-AF65-F5344CB8AC3E}">
        <p14:creationId xmlns:p14="http://schemas.microsoft.com/office/powerpoint/2010/main" val="1372608035"/>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740307"/>
          </a:xfrm>
          <a:prstGeom prst="rect">
            <a:avLst/>
          </a:prstGeom>
          <a:noFill/>
        </p:spPr>
        <p:txBody>
          <a:bodyPr wrap="square" rtlCol="0">
            <a:spAutoFit/>
          </a:bodyPr>
          <a:lstStyle/>
          <a:p>
            <a:r>
              <a:rPr lang="pt-BR" sz="4800" dirty="0" smtClean="0"/>
              <a:t>ዘበልዐ </a:t>
            </a:r>
            <a:r>
              <a:rPr lang="pt-BR" sz="4800" dirty="0"/>
              <a:t>ሥጋየ ወሰትየ ደምየ ቦ ሕይወት ዘለዓለም።</a:t>
            </a:r>
            <a:endParaRPr lang="en-CA" sz="4800" dirty="0"/>
          </a:p>
          <a:p>
            <a:r>
              <a:rPr lang="pt-BR" sz="1400" dirty="0" smtClean="0">
                <a:solidFill>
                  <a:srgbClr val="FFC000"/>
                </a:solidFill>
              </a:rPr>
              <a:t>፻፩. </a:t>
            </a:r>
            <a:r>
              <a:rPr lang="pt-BR" sz="4800" dirty="0"/>
              <a:t>ወካዕበ ተማኅፀነ በማርያም እምከ እንተ ይእቲ እግዝእትነ </a:t>
            </a:r>
            <a:r>
              <a:rPr lang="pt-BR" sz="4800" dirty="0" smtClean="0"/>
              <a:t>ወትምክ</a:t>
            </a:r>
          </a:p>
          <a:p>
            <a:r>
              <a:rPr lang="pt-BR" sz="4800" dirty="0" smtClean="0"/>
              <a:t>ሕተ </a:t>
            </a:r>
            <a:r>
              <a:rPr lang="pt-BR" sz="4800" dirty="0"/>
              <a:t>ዘመድነ በወሊዶተ </a:t>
            </a:r>
            <a:r>
              <a:rPr lang="pt-BR" sz="4800" dirty="0" smtClean="0"/>
              <a:t>ዚአከ</a:t>
            </a:r>
            <a:endParaRPr lang="en-CA" sz="4800" dirty="0"/>
          </a:p>
        </p:txBody>
      </p:sp>
      <p:sp>
        <p:nvSpPr>
          <p:cNvPr id="8" name="TextBox 7"/>
          <p:cNvSpPr txBox="1"/>
          <p:nvPr/>
        </p:nvSpPr>
        <p:spPr>
          <a:xfrm>
            <a:off x="3949219" y="1"/>
            <a:ext cx="4406111" cy="6524863"/>
          </a:xfrm>
          <a:prstGeom prst="rect">
            <a:avLst/>
          </a:prstGeom>
          <a:noFill/>
        </p:spPr>
        <p:txBody>
          <a:bodyPr wrap="square" rtlCol="0">
            <a:spAutoFit/>
          </a:bodyPr>
          <a:lstStyle/>
          <a:p>
            <a:r>
              <a:rPr lang="en-CA" sz="4700" dirty="0" smtClean="0"/>
              <a:t>“</a:t>
            </a:r>
            <a:r>
              <a:rPr lang="en-CA" sz="4700" dirty="0" err="1" smtClean="0"/>
              <a:t>ሥጋይ</a:t>
            </a:r>
            <a:r>
              <a:rPr lang="en-CA" sz="4700" dirty="0" smtClean="0"/>
              <a:t> </a:t>
            </a:r>
            <a:r>
              <a:rPr lang="en-CA" sz="4700" dirty="0" err="1"/>
              <a:t>ዝበልዐ</a:t>
            </a:r>
            <a:r>
              <a:rPr lang="en-CA" sz="4700" dirty="0"/>
              <a:t> </a:t>
            </a:r>
            <a:r>
              <a:rPr lang="en-CA" sz="4700" dirty="0" err="1" smtClean="0"/>
              <a:t>ደመይውን</a:t>
            </a:r>
            <a:r>
              <a:rPr lang="en-CA" sz="4700" dirty="0" smtClean="0"/>
              <a:t> </a:t>
            </a:r>
            <a:r>
              <a:rPr lang="en-CA" sz="4700" dirty="0" err="1" smtClean="0"/>
              <a:t>ዝሰተየ</a:t>
            </a:r>
            <a:r>
              <a:rPr lang="en-CA" sz="4700" dirty="0"/>
              <a:t> </a:t>
            </a:r>
            <a:r>
              <a:rPr lang="en-CA" sz="4700" dirty="0" err="1" smtClean="0"/>
              <a:t>ናይ</a:t>
            </a:r>
            <a:r>
              <a:rPr lang="en-CA" sz="4700" dirty="0" smtClean="0"/>
              <a:t> </a:t>
            </a:r>
            <a:r>
              <a:rPr lang="en-CA" sz="4700" dirty="0" err="1"/>
              <a:t>ዘልዓለም</a:t>
            </a:r>
            <a:r>
              <a:rPr lang="en-CA" sz="4700" dirty="0"/>
              <a:t> </a:t>
            </a:r>
            <a:r>
              <a:rPr lang="en-CA" sz="4700" dirty="0" err="1"/>
              <a:t>ሕይወት</a:t>
            </a:r>
            <a:r>
              <a:rPr lang="en-CA" sz="4700" dirty="0"/>
              <a:t> </a:t>
            </a:r>
            <a:r>
              <a:rPr lang="en-CA" sz="4700" dirty="0" err="1"/>
              <a:t>ኣለዎ</a:t>
            </a:r>
            <a:r>
              <a:rPr lang="en-CA" sz="4700" dirty="0"/>
              <a:t>” </a:t>
            </a:r>
            <a:r>
              <a:rPr lang="en-CA" sz="4700" dirty="0" err="1"/>
              <a:t>ኢልካ</a:t>
            </a:r>
            <a:r>
              <a:rPr lang="en-CA" sz="4700" dirty="0"/>
              <a:t> </a:t>
            </a:r>
            <a:r>
              <a:rPr lang="en-CA" sz="4700" dirty="0" err="1"/>
              <a:t>ኢኻ</a:t>
            </a:r>
            <a:r>
              <a:rPr lang="en-CA" sz="4700" dirty="0"/>
              <a:t>።</a:t>
            </a:r>
          </a:p>
          <a:p>
            <a:r>
              <a:rPr lang="en-CA" sz="1400" dirty="0" smtClean="0">
                <a:solidFill>
                  <a:srgbClr val="FFC000"/>
                </a:solidFill>
              </a:rPr>
              <a:t>100. </a:t>
            </a:r>
            <a:r>
              <a:rPr lang="en-CA" sz="4600" dirty="0" err="1"/>
              <a:t>ካልኣይ</a:t>
            </a:r>
            <a:r>
              <a:rPr lang="en-CA" sz="4600" dirty="0"/>
              <a:t> </a:t>
            </a:r>
            <a:r>
              <a:rPr lang="en-CA" sz="4600" dirty="0" err="1"/>
              <a:t>ከኣ</a:t>
            </a:r>
            <a:r>
              <a:rPr lang="en-CA" sz="4600" dirty="0"/>
              <a:t> </a:t>
            </a:r>
            <a:r>
              <a:rPr lang="en-CA" sz="4600" dirty="0" err="1"/>
              <a:t>ንኣኻ</a:t>
            </a:r>
            <a:r>
              <a:rPr lang="en-CA" sz="4600" dirty="0"/>
              <a:t> </a:t>
            </a:r>
            <a:r>
              <a:rPr lang="en-CA" sz="4600" dirty="0" err="1"/>
              <a:t>ብምውላድ</a:t>
            </a:r>
            <a:r>
              <a:rPr lang="en-CA" sz="4600" dirty="0"/>
              <a:t> </a:t>
            </a:r>
            <a:r>
              <a:rPr lang="en-CA" sz="4600" dirty="0" err="1" smtClean="0"/>
              <a:t>መመክሒ</a:t>
            </a:r>
            <a:endParaRPr lang="en-CA" sz="4600" dirty="0" smtClean="0"/>
          </a:p>
          <a:p>
            <a:r>
              <a:rPr lang="en-CA" sz="4600" dirty="0" err="1" smtClean="0"/>
              <a:t>ትናን</a:t>
            </a:r>
            <a:r>
              <a:rPr lang="en-CA" sz="4600" dirty="0" smtClean="0"/>
              <a:t> </a:t>
            </a:r>
            <a:r>
              <a:rPr lang="en-CA" sz="4600" dirty="0" err="1"/>
              <a:t>ኣዴናን</a:t>
            </a:r>
            <a:r>
              <a:rPr lang="en-CA" sz="4600" dirty="0"/>
              <a:t> </a:t>
            </a:r>
            <a:r>
              <a:rPr lang="en-CA" sz="4600" dirty="0" err="1"/>
              <a:t>እያ</a:t>
            </a:r>
            <a:r>
              <a:rPr lang="en-CA" sz="4600" dirty="0"/>
              <a:t> </a:t>
            </a:r>
            <a:r>
              <a:rPr lang="en-CA" sz="4600" dirty="0" err="1"/>
              <a:t>እሞ</a:t>
            </a:r>
            <a:r>
              <a:rPr lang="en-CA" sz="4600" dirty="0"/>
              <a:t> </a:t>
            </a:r>
            <a:r>
              <a:rPr lang="en-CA" sz="4600" dirty="0" err="1"/>
              <a:t>ብእኖኻ</a:t>
            </a:r>
            <a:r>
              <a:rPr lang="en-CA" sz="4600" dirty="0"/>
              <a:t> </a:t>
            </a:r>
            <a:r>
              <a:rPr lang="en-CA" sz="4600" dirty="0" err="1"/>
              <a:t>ድንግል</a:t>
            </a:r>
            <a:r>
              <a:rPr lang="en-CA" sz="4600" dirty="0"/>
              <a:t> </a:t>
            </a:r>
            <a:r>
              <a:rPr lang="en-CA" sz="4600" dirty="0" err="1" smtClean="0"/>
              <a:t>ማር</a:t>
            </a:r>
            <a:endParaRPr lang="en-CA" sz="4600" dirty="0" smtClean="0"/>
          </a:p>
          <a:p>
            <a:r>
              <a:rPr lang="en-CA" sz="4600" dirty="0" err="1" smtClean="0"/>
              <a:t>ያም</a:t>
            </a:r>
            <a:r>
              <a:rPr lang="en-CA" sz="4600" dirty="0" smtClean="0"/>
              <a:t> </a:t>
            </a:r>
            <a:r>
              <a:rPr lang="en-CA" sz="4600" dirty="0" err="1"/>
              <a:t>ንምሕጸነካ</a:t>
            </a:r>
            <a:r>
              <a:rPr lang="en-CA" sz="4600" dirty="0"/>
              <a:t> </a:t>
            </a:r>
            <a:r>
              <a:rPr lang="en-CA" sz="4600" dirty="0" err="1"/>
              <a:t>ኣሎና</a:t>
            </a:r>
            <a:r>
              <a:rPr lang="en-CA" sz="4600" dirty="0" smtClean="0"/>
              <a:t>።</a:t>
            </a:r>
            <a:endParaRPr lang="en-CA" sz="4800" dirty="0"/>
          </a:p>
        </p:txBody>
      </p:sp>
      <p:sp>
        <p:nvSpPr>
          <p:cNvPr id="9" name="Rectangle 8"/>
          <p:cNvSpPr/>
          <p:nvPr/>
        </p:nvSpPr>
        <p:spPr>
          <a:xfrm>
            <a:off x="8181408" y="17499"/>
            <a:ext cx="4237975" cy="6478697"/>
          </a:xfrm>
          <a:prstGeom prst="rect">
            <a:avLst/>
          </a:prstGeom>
        </p:spPr>
        <p:txBody>
          <a:bodyPr wrap="square">
            <a:spAutoFit/>
          </a:bodyPr>
          <a:lstStyle/>
          <a:p>
            <a:pPr marL="40639" marR="40639">
              <a:spcBef>
                <a:spcPts val="600"/>
              </a:spcBef>
              <a:buClr>
                <a:srgbClr val="000000"/>
              </a:buClr>
              <a:defRPr sz="2000"/>
            </a:pPr>
            <a:r>
              <a:rPr lang="en-US" sz="3600" dirty="0" smtClean="0"/>
              <a:t>“</a:t>
            </a:r>
            <a:r>
              <a:rPr lang="en-US" sz="3600" dirty="0"/>
              <a:t>Whoever eats My flesh, </a:t>
            </a:r>
            <a:r>
              <a:rPr lang="en-US" sz="3600" dirty="0" smtClean="0"/>
              <a:t>and drinks </a:t>
            </a:r>
            <a:r>
              <a:rPr lang="en-US" sz="3600" dirty="0"/>
              <a:t>My blood, has eternal life.”</a:t>
            </a:r>
          </a:p>
          <a:p>
            <a:pPr marL="40639" marR="40639">
              <a:spcBef>
                <a:spcPts val="600"/>
              </a:spcBef>
              <a:buClr>
                <a:srgbClr val="000000"/>
              </a:buClr>
              <a:defRPr sz="2000"/>
            </a:pPr>
            <a:r>
              <a:rPr lang="en-US" sz="1400" dirty="0" smtClean="0">
                <a:solidFill>
                  <a:srgbClr val="FFC000"/>
                </a:solidFill>
              </a:rPr>
              <a:t>100. </a:t>
            </a:r>
            <a:r>
              <a:rPr lang="en-US" sz="3800" dirty="0"/>
              <a:t>We have also trusted on Thy </a:t>
            </a:r>
            <a:r>
              <a:rPr lang="en-US" sz="3800" dirty="0" smtClean="0"/>
              <a:t>Mother our </a:t>
            </a:r>
            <a:r>
              <a:rPr lang="en-US" sz="3800" dirty="0"/>
              <a:t>Lady Mary, the shield of our race </a:t>
            </a:r>
            <a:r>
              <a:rPr lang="en-US" sz="3800" dirty="0" smtClean="0"/>
              <a:t>in giving </a:t>
            </a:r>
            <a:r>
              <a:rPr lang="en-US" sz="3800" dirty="0"/>
              <a:t>birth to Thee, because Thou </a:t>
            </a:r>
            <a:r>
              <a:rPr lang="en-US" sz="3800" dirty="0" smtClean="0"/>
              <a:t>told</a:t>
            </a:r>
            <a:endParaRPr lang="en-US" sz="3800" dirty="0"/>
          </a:p>
        </p:txBody>
      </p:sp>
    </p:spTree>
    <p:extLst>
      <p:ext uri="{BB962C8B-B14F-4D97-AF65-F5344CB8AC3E}">
        <p14:creationId xmlns:p14="http://schemas.microsoft.com/office/powerpoint/2010/main" val="1000441035"/>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575" y="6853"/>
            <a:ext cx="4161222" cy="7171194"/>
          </a:xfrm>
          <a:prstGeom prst="rect">
            <a:avLst/>
          </a:prstGeom>
          <a:noFill/>
        </p:spPr>
        <p:txBody>
          <a:bodyPr wrap="square" rtlCol="0">
            <a:spAutoFit/>
          </a:bodyPr>
          <a:lstStyle/>
          <a:p>
            <a:r>
              <a:rPr lang="pt-BR" sz="4500" dirty="0" smtClean="0"/>
              <a:t>እስመ </a:t>
            </a:r>
            <a:r>
              <a:rPr lang="pt-BR" sz="4500" dirty="0"/>
              <a:t>እንተ ትቤላ ዘገብረ ተዝካረኪ ወዘጸውዐ ስመኪ ሕይወተ ዘለዓለም የሐዩ።</a:t>
            </a:r>
            <a:endParaRPr lang="en-CA" sz="4500" dirty="0"/>
          </a:p>
          <a:p>
            <a:r>
              <a:rPr lang="pt-BR" sz="1400" dirty="0" smtClean="0">
                <a:solidFill>
                  <a:srgbClr val="FFC000"/>
                </a:solidFill>
              </a:rPr>
              <a:t>፻፪. </a:t>
            </a:r>
            <a:r>
              <a:rPr lang="pt-BR" sz="4500" dirty="0"/>
              <a:t>ወካዕበ ተማኅፀነ </a:t>
            </a:r>
            <a:r>
              <a:rPr lang="pt-BR" sz="4500" dirty="0" smtClean="0"/>
              <a:t>በርእሶሙ ለመላእክት </a:t>
            </a:r>
            <a:r>
              <a:rPr lang="pt-BR" sz="4500" dirty="0"/>
              <a:t>ወበስደቶሙ ለነቢያት ወበስበክቶሙ </a:t>
            </a:r>
            <a:r>
              <a:rPr lang="pt-BR" sz="4500" dirty="0" smtClean="0"/>
              <a:t>ለሐዋርያት</a:t>
            </a:r>
            <a:endParaRPr lang="en-CA" sz="4500" dirty="0"/>
          </a:p>
        </p:txBody>
      </p:sp>
      <p:sp>
        <p:nvSpPr>
          <p:cNvPr id="8" name="TextBox 7"/>
          <p:cNvSpPr txBox="1"/>
          <p:nvPr/>
        </p:nvSpPr>
        <p:spPr>
          <a:xfrm>
            <a:off x="3949219" y="1"/>
            <a:ext cx="4406111" cy="6601807"/>
          </a:xfrm>
          <a:prstGeom prst="rect">
            <a:avLst/>
          </a:prstGeom>
          <a:noFill/>
        </p:spPr>
        <p:txBody>
          <a:bodyPr wrap="square" rtlCol="0">
            <a:spAutoFit/>
          </a:bodyPr>
          <a:lstStyle/>
          <a:p>
            <a:r>
              <a:rPr lang="en-CA" sz="4700" dirty="0" err="1" smtClean="0"/>
              <a:t>ንስኻ</a:t>
            </a:r>
            <a:r>
              <a:rPr lang="en-CA" sz="4700" dirty="0" smtClean="0"/>
              <a:t> </a:t>
            </a:r>
            <a:r>
              <a:rPr lang="en-CA" sz="4700" dirty="0"/>
              <a:t>“ </a:t>
            </a:r>
            <a:r>
              <a:rPr lang="en-CA" sz="4700" dirty="0" err="1"/>
              <a:t>ስምኪ</a:t>
            </a:r>
            <a:r>
              <a:rPr lang="en-CA" sz="4700" dirty="0"/>
              <a:t> </a:t>
            </a:r>
            <a:endParaRPr lang="en-CA" sz="4700" dirty="0" smtClean="0"/>
          </a:p>
          <a:p>
            <a:r>
              <a:rPr lang="en-CA" sz="4700" dirty="0" err="1" smtClean="0"/>
              <a:t>ዝጸውዐ</a:t>
            </a:r>
            <a:r>
              <a:rPr lang="en-CA" sz="4700" dirty="0" smtClean="0"/>
              <a:t> </a:t>
            </a:r>
            <a:r>
              <a:rPr lang="en-CA" sz="4700" dirty="0" err="1"/>
              <a:t>ዝኽርኺ</a:t>
            </a:r>
            <a:r>
              <a:rPr lang="en-CA" sz="4700" dirty="0"/>
              <a:t> </a:t>
            </a:r>
            <a:r>
              <a:rPr lang="en-CA" sz="4700" dirty="0" err="1"/>
              <a:t>ዝገበረ</a:t>
            </a:r>
            <a:r>
              <a:rPr lang="en-CA" sz="4700" dirty="0"/>
              <a:t> </a:t>
            </a:r>
            <a:r>
              <a:rPr lang="en-CA" sz="4700" dirty="0" err="1"/>
              <a:t>ናይ</a:t>
            </a:r>
            <a:r>
              <a:rPr lang="en-CA" sz="4700" dirty="0"/>
              <a:t> </a:t>
            </a:r>
            <a:r>
              <a:rPr lang="en-CA" sz="4700" dirty="0" err="1"/>
              <a:t>ዘለዓለም</a:t>
            </a:r>
            <a:r>
              <a:rPr lang="en-CA" sz="4700" dirty="0"/>
              <a:t> </a:t>
            </a:r>
            <a:r>
              <a:rPr lang="en-CA" sz="4700" dirty="0" err="1" smtClean="0"/>
              <a:t>ሕይወት</a:t>
            </a:r>
            <a:r>
              <a:rPr lang="en-CA" sz="4700" dirty="0" smtClean="0"/>
              <a:t> </a:t>
            </a:r>
            <a:r>
              <a:rPr lang="en-CA" sz="4700" dirty="0" err="1"/>
              <a:t>ኣለዎ</a:t>
            </a:r>
            <a:r>
              <a:rPr lang="en-CA" sz="4700" dirty="0"/>
              <a:t>” </a:t>
            </a:r>
            <a:r>
              <a:rPr lang="en-CA" sz="4700" dirty="0" err="1" smtClean="0"/>
              <a:t>ኢልካ</a:t>
            </a:r>
            <a:r>
              <a:rPr lang="en-CA" sz="4700" dirty="0"/>
              <a:t> </a:t>
            </a:r>
            <a:r>
              <a:rPr lang="en-CA" sz="4700" dirty="0" err="1" smtClean="0"/>
              <a:t>ኢኻ</a:t>
            </a:r>
            <a:r>
              <a:rPr lang="en-CA" sz="4700" dirty="0"/>
              <a:t>።</a:t>
            </a:r>
          </a:p>
          <a:p>
            <a:r>
              <a:rPr lang="en-CA" sz="1400" dirty="0" smtClean="0">
                <a:solidFill>
                  <a:srgbClr val="FFC000"/>
                </a:solidFill>
              </a:rPr>
              <a:t>102. </a:t>
            </a:r>
            <a:r>
              <a:rPr lang="en-CA" sz="4700" dirty="0" err="1"/>
              <a:t>ከምኡውን</a:t>
            </a:r>
            <a:r>
              <a:rPr lang="en-CA" sz="4700" dirty="0"/>
              <a:t> </a:t>
            </a:r>
            <a:r>
              <a:rPr lang="en-CA" sz="4700" dirty="0" smtClean="0"/>
              <a:t> </a:t>
            </a:r>
          </a:p>
          <a:p>
            <a:r>
              <a:rPr lang="en-CA" sz="4700" dirty="0" err="1" smtClean="0"/>
              <a:t>ንመላኽቲ</a:t>
            </a:r>
            <a:r>
              <a:rPr lang="en-CA" sz="4700" dirty="0" smtClean="0"/>
              <a:t> </a:t>
            </a:r>
            <a:r>
              <a:rPr lang="en-CA" sz="4700" dirty="0" err="1" smtClean="0"/>
              <a:t>ብኣሕሉቖም</a:t>
            </a:r>
            <a:r>
              <a:rPr lang="en-CA" sz="4700" dirty="0"/>
              <a:t>፥ </a:t>
            </a:r>
            <a:r>
              <a:rPr lang="en-CA" sz="4700" dirty="0" err="1" smtClean="0"/>
              <a:t>ንነቢያት</a:t>
            </a:r>
            <a:r>
              <a:rPr lang="en-CA" sz="4700" dirty="0" smtClean="0"/>
              <a:t> </a:t>
            </a:r>
            <a:r>
              <a:rPr lang="en-CA" sz="4700" dirty="0" err="1"/>
              <a:t>ብትንቢቶም</a:t>
            </a:r>
            <a:r>
              <a:rPr lang="en-CA" sz="4700" dirty="0" smtClean="0"/>
              <a:t>፥</a:t>
            </a:r>
            <a:endParaRPr lang="en-CA" sz="4800" dirty="0"/>
          </a:p>
        </p:txBody>
      </p:sp>
      <p:sp>
        <p:nvSpPr>
          <p:cNvPr id="9" name="Rectangle 8"/>
          <p:cNvSpPr/>
          <p:nvPr/>
        </p:nvSpPr>
        <p:spPr>
          <a:xfrm>
            <a:off x="8181408" y="-85371"/>
            <a:ext cx="4237975" cy="6494085"/>
          </a:xfrm>
          <a:prstGeom prst="rect">
            <a:avLst/>
          </a:prstGeom>
        </p:spPr>
        <p:txBody>
          <a:bodyPr wrap="square">
            <a:spAutoFit/>
          </a:bodyPr>
          <a:lstStyle/>
          <a:p>
            <a:pPr marL="40639" marR="40639">
              <a:spcBef>
                <a:spcPts val="600"/>
              </a:spcBef>
              <a:buClr>
                <a:srgbClr val="000000"/>
              </a:buClr>
              <a:defRPr sz="2000"/>
            </a:pPr>
            <a:r>
              <a:rPr lang="en-US" sz="3800" dirty="0" smtClean="0"/>
              <a:t>her</a:t>
            </a:r>
            <a:r>
              <a:rPr lang="en-US" sz="3800" dirty="0"/>
              <a:t>, that whoever remembers you and </a:t>
            </a:r>
            <a:r>
              <a:rPr lang="en-US" sz="3800" dirty="0" smtClean="0"/>
              <a:t>calls upon </a:t>
            </a:r>
            <a:r>
              <a:rPr lang="en-US" sz="3800" dirty="0"/>
              <a:t>your name will have eternal life.</a:t>
            </a:r>
          </a:p>
          <a:p>
            <a:pPr marL="40639" marR="40639">
              <a:spcBef>
                <a:spcPts val="600"/>
              </a:spcBef>
              <a:buClr>
                <a:srgbClr val="000000"/>
              </a:buClr>
              <a:defRPr sz="2000"/>
            </a:pPr>
            <a:r>
              <a:rPr lang="en-US" sz="1400" dirty="0" smtClean="0">
                <a:solidFill>
                  <a:srgbClr val="FFC000"/>
                </a:solidFill>
              </a:rPr>
              <a:t>102. </a:t>
            </a:r>
            <a:r>
              <a:rPr lang="en-US" sz="3600" dirty="0"/>
              <a:t>We have also trusted on the</a:t>
            </a:r>
          </a:p>
          <a:p>
            <a:pPr marL="40639" marR="40639">
              <a:spcBef>
                <a:spcPts val="600"/>
              </a:spcBef>
              <a:buClr>
                <a:srgbClr val="000000"/>
              </a:buClr>
              <a:defRPr sz="2000"/>
            </a:pPr>
            <a:r>
              <a:rPr lang="en-US" sz="3600" dirty="0"/>
              <a:t>archangels, the persecution of the </a:t>
            </a:r>
            <a:r>
              <a:rPr lang="en-US" sz="3600" dirty="0" smtClean="0"/>
              <a:t>prophets, the </a:t>
            </a:r>
            <a:r>
              <a:rPr lang="en-US" sz="3600" dirty="0"/>
              <a:t>preaching </a:t>
            </a:r>
            <a:r>
              <a:rPr lang="en-US" sz="3600" dirty="0" smtClean="0"/>
              <a:t>of</a:t>
            </a:r>
          </a:p>
        </p:txBody>
      </p:sp>
    </p:spTree>
    <p:extLst>
      <p:ext uri="{BB962C8B-B14F-4D97-AF65-F5344CB8AC3E}">
        <p14:creationId xmlns:p14="http://schemas.microsoft.com/office/powerpoint/2010/main" val="33525993"/>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5262979"/>
          </a:xfrm>
          <a:prstGeom prst="rect">
            <a:avLst/>
          </a:prstGeom>
          <a:noFill/>
        </p:spPr>
        <p:txBody>
          <a:bodyPr wrap="square" rtlCol="0">
            <a:spAutoFit/>
          </a:bodyPr>
          <a:lstStyle/>
          <a:p>
            <a:r>
              <a:rPr lang="pt-BR" sz="4800" dirty="0" smtClean="0"/>
              <a:t>በየማኖሙ ለካህናት ፥ </a:t>
            </a:r>
            <a:r>
              <a:rPr lang="pt-BR" sz="4800" dirty="0"/>
              <a:t>ወበደሞሙ ለሰማዕታት፥ ወበትዕግሥቶሙ ለወራዙት ወደናግል ወመነኰሳት፥ </a:t>
            </a:r>
            <a:r>
              <a:rPr lang="pt-BR" sz="4800" dirty="0" smtClean="0"/>
              <a:t>ወበእምነቶሙ</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a:t>ንሓዋርያት</a:t>
            </a:r>
            <a:r>
              <a:rPr lang="en-CA" sz="4800" dirty="0"/>
              <a:t>  </a:t>
            </a:r>
            <a:r>
              <a:rPr lang="en-CA" sz="4800" dirty="0" err="1"/>
              <a:t>ብስብከቶ</a:t>
            </a:r>
            <a:endParaRPr lang="en-CA" sz="4800" dirty="0"/>
          </a:p>
          <a:p>
            <a:r>
              <a:rPr lang="en-CA" sz="4800" dirty="0"/>
              <a:t>ም ፥ </a:t>
            </a:r>
            <a:r>
              <a:rPr lang="en-CA" sz="4800" dirty="0" err="1" smtClean="0"/>
              <a:t>ንኻህናት</a:t>
            </a:r>
            <a:r>
              <a:rPr lang="en-CA" sz="4800" dirty="0" smtClean="0"/>
              <a:t>   </a:t>
            </a:r>
            <a:r>
              <a:rPr lang="en-CA" sz="4800" dirty="0" err="1" smtClean="0"/>
              <a:t>ብሥልጣኖም</a:t>
            </a:r>
            <a:r>
              <a:rPr lang="en-CA" sz="4800" dirty="0" smtClean="0"/>
              <a:t>፥ </a:t>
            </a:r>
            <a:r>
              <a:rPr lang="en-CA" sz="4800" dirty="0" err="1"/>
              <a:t>ንሰማዕታት</a:t>
            </a:r>
            <a:r>
              <a:rPr lang="en-CA" sz="4800" dirty="0"/>
              <a:t> </a:t>
            </a:r>
            <a:r>
              <a:rPr lang="en-CA" sz="4800" dirty="0" err="1"/>
              <a:t>ድማ</a:t>
            </a:r>
            <a:r>
              <a:rPr lang="en-CA" sz="4800" dirty="0"/>
              <a:t> </a:t>
            </a:r>
            <a:r>
              <a:rPr lang="en-CA" sz="4800" dirty="0" err="1"/>
              <a:t>ብደሞም</a:t>
            </a:r>
            <a:r>
              <a:rPr lang="en-CA" sz="4800" dirty="0"/>
              <a:t>፥ </a:t>
            </a:r>
            <a:r>
              <a:rPr lang="en-CA" sz="4800" dirty="0" err="1"/>
              <a:t>ንወራዙትን</a:t>
            </a:r>
            <a:r>
              <a:rPr lang="en-CA" sz="4800" dirty="0"/>
              <a:t> </a:t>
            </a:r>
            <a:r>
              <a:rPr lang="en-CA" sz="4800" dirty="0" err="1"/>
              <a:t>ደናግልን</a:t>
            </a:r>
            <a:r>
              <a:rPr lang="en-CA" sz="4800" dirty="0"/>
              <a:t> </a:t>
            </a:r>
            <a:r>
              <a:rPr lang="en-CA" sz="4800" dirty="0" err="1"/>
              <a:t>መነኮሳትን</a:t>
            </a:r>
            <a:r>
              <a:rPr lang="en-CA" sz="4800" dirty="0"/>
              <a:t> </a:t>
            </a:r>
            <a:r>
              <a:rPr lang="en-CA" sz="4800" dirty="0" err="1" smtClean="0"/>
              <a:t>ብትዕግሥቶም</a:t>
            </a:r>
            <a:r>
              <a:rPr lang="en-CA" sz="4800" dirty="0"/>
              <a:t>፥ </a:t>
            </a:r>
            <a:r>
              <a:rPr lang="en-CA" sz="4800" dirty="0" err="1"/>
              <a:t>ንምእመናንን</a:t>
            </a:r>
            <a:r>
              <a:rPr lang="en-CA" sz="4800" dirty="0"/>
              <a:t> </a:t>
            </a:r>
            <a:r>
              <a:rPr lang="en-CA" sz="4800" dirty="0" err="1" smtClean="0"/>
              <a:t>ምእመናትን</a:t>
            </a:r>
            <a:endParaRPr lang="en-CA" sz="4800" dirty="0"/>
          </a:p>
        </p:txBody>
      </p:sp>
      <p:sp>
        <p:nvSpPr>
          <p:cNvPr id="9" name="Rectangle 8"/>
          <p:cNvSpPr/>
          <p:nvPr/>
        </p:nvSpPr>
        <p:spPr>
          <a:xfrm>
            <a:off x="8242420" y="17499"/>
            <a:ext cx="3894387" cy="6124754"/>
          </a:xfrm>
          <a:prstGeom prst="rect">
            <a:avLst/>
          </a:prstGeom>
        </p:spPr>
        <p:txBody>
          <a:bodyPr wrap="square">
            <a:spAutoFit/>
          </a:bodyPr>
          <a:lstStyle/>
          <a:p>
            <a:pPr marL="40639" marR="40639">
              <a:spcBef>
                <a:spcPts val="600"/>
              </a:spcBef>
              <a:buClr>
                <a:srgbClr val="000000"/>
              </a:buClr>
              <a:defRPr sz="2000"/>
            </a:pPr>
            <a:r>
              <a:rPr lang="en-US" sz="4000" dirty="0"/>
              <a:t>the apostles, </a:t>
            </a:r>
          </a:p>
          <a:p>
            <a:pPr marL="40639" marR="40639">
              <a:spcBef>
                <a:spcPts val="600"/>
              </a:spcBef>
              <a:buClr>
                <a:srgbClr val="000000"/>
              </a:buClr>
              <a:defRPr sz="2000"/>
            </a:pPr>
            <a:r>
              <a:rPr lang="en-US" sz="3800" dirty="0" smtClean="0"/>
              <a:t>the </a:t>
            </a:r>
            <a:r>
              <a:rPr lang="en-US" sz="3800" dirty="0"/>
              <a:t>right hand</a:t>
            </a:r>
          </a:p>
          <a:p>
            <a:pPr marL="40639" marR="40639">
              <a:spcBef>
                <a:spcPts val="600"/>
              </a:spcBef>
              <a:buClr>
                <a:srgbClr val="000000"/>
              </a:buClr>
              <a:defRPr sz="2000"/>
            </a:pPr>
            <a:r>
              <a:rPr lang="en-US" sz="3800" dirty="0"/>
              <a:t>of the priests, the blood of the martyrs, </a:t>
            </a:r>
            <a:r>
              <a:rPr lang="en-US" sz="3800" dirty="0" smtClean="0"/>
              <a:t>the patience </a:t>
            </a:r>
            <a:r>
              <a:rPr lang="en-US" sz="3800" dirty="0"/>
              <a:t>of the young men, virgins </a:t>
            </a:r>
            <a:r>
              <a:rPr lang="en-US" sz="3800" dirty="0" smtClean="0"/>
              <a:t>and monks</a:t>
            </a:r>
            <a:r>
              <a:rPr lang="en-US" sz="3800" dirty="0"/>
              <a:t>, and on the faith of </a:t>
            </a:r>
            <a:r>
              <a:rPr lang="en-US" sz="3800" dirty="0" smtClean="0"/>
              <a:t>the</a:t>
            </a:r>
            <a:endParaRPr lang="en-US" sz="3800" dirty="0"/>
          </a:p>
        </p:txBody>
      </p:sp>
    </p:spTree>
    <p:extLst>
      <p:ext uri="{BB962C8B-B14F-4D97-AF65-F5344CB8AC3E}">
        <p14:creationId xmlns:p14="http://schemas.microsoft.com/office/powerpoint/2010/main" val="3878196220"/>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217087"/>
          </a:xfrm>
          <a:prstGeom prst="rect">
            <a:avLst/>
          </a:prstGeom>
          <a:noFill/>
        </p:spPr>
        <p:txBody>
          <a:bodyPr wrap="square" rtlCol="0">
            <a:spAutoFit/>
          </a:bodyPr>
          <a:lstStyle/>
          <a:p>
            <a:r>
              <a:rPr lang="pt-BR" sz="4800" dirty="0"/>
              <a:t>ለመሃይምናን ወመሃይምናት።</a:t>
            </a:r>
            <a:endParaRPr lang="pt-BR" sz="4800" dirty="0" smtClean="0">
              <a:solidFill>
                <a:srgbClr val="FFC000"/>
              </a:solidFill>
            </a:endParaRPr>
          </a:p>
          <a:p>
            <a:endParaRPr lang="pt-BR" sz="1400" dirty="0">
              <a:solidFill>
                <a:srgbClr val="FFC000"/>
              </a:solidFill>
            </a:endParaRPr>
          </a:p>
          <a:p>
            <a:r>
              <a:rPr lang="pt-BR" sz="1400" dirty="0" smtClean="0">
                <a:solidFill>
                  <a:srgbClr val="FFC000"/>
                </a:solidFill>
              </a:rPr>
              <a:t>፻፫. </a:t>
            </a:r>
            <a:r>
              <a:rPr lang="pt-BR" sz="4800" dirty="0"/>
              <a:t>አሜሃ መሐረነ ወመሐከነ </a:t>
            </a:r>
            <a:r>
              <a:rPr lang="pt-BR" sz="4800" dirty="0" smtClean="0"/>
              <a:t>ወተሣሐለነ ። </a:t>
            </a:r>
            <a:r>
              <a:rPr lang="pt-BR" sz="4800" dirty="0"/>
              <a:t>ስብሐት ለአብ ፈናዊ፥ አኰቴት ለወልድ ተፈናዊ</a:t>
            </a:r>
            <a:r>
              <a:rPr lang="pt-BR" sz="4800" dirty="0" smtClean="0"/>
              <a:t>፥</a:t>
            </a:r>
            <a:endParaRPr lang="en-CA" sz="4800" dirty="0"/>
          </a:p>
        </p:txBody>
      </p:sp>
      <p:sp>
        <p:nvSpPr>
          <p:cNvPr id="8" name="TextBox 7"/>
          <p:cNvSpPr txBox="1"/>
          <p:nvPr/>
        </p:nvSpPr>
        <p:spPr>
          <a:xfrm>
            <a:off x="3949219" y="1"/>
            <a:ext cx="4406111" cy="6740307"/>
          </a:xfrm>
          <a:prstGeom prst="rect">
            <a:avLst/>
          </a:prstGeom>
          <a:noFill/>
        </p:spPr>
        <p:txBody>
          <a:bodyPr wrap="square" rtlCol="0">
            <a:spAutoFit/>
          </a:bodyPr>
          <a:lstStyle/>
          <a:p>
            <a:r>
              <a:rPr lang="en-CA" sz="4800" dirty="0" err="1"/>
              <a:t>ብእምነቶም</a:t>
            </a:r>
            <a:r>
              <a:rPr lang="en-CA" sz="4800" dirty="0"/>
              <a:t> </a:t>
            </a:r>
            <a:r>
              <a:rPr lang="en-CA" sz="4800" dirty="0" err="1"/>
              <a:t>ንምሕጸን</a:t>
            </a:r>
            <a:r>
              <a:rPr lang="en-CA" sz="4800" dirty="0"/>
              <a:t> </a:t>
            </a:r>
            <a:r>
              <a:rPr lang="en-CA" sz="4800" dirty="0" err="1"/>
              <a:t>ኣሎና</a:t>
            </a:r>
            <a:r>
              <a:rPr lang="en-CA" sz="4800" dirty="0"/>
              <a:t>።</a:t>
            </a:r>
          </a:p>
          <a:p>
            <a:r>
              <a:rPr lang="en-CA" sz="1400" dirty="0" smtClean="0">
                <a:solidFill>
                  <a:srgbClr val="FFC000"/>
                </a:solidFill>
              </a:rPr>
              <a:t>103. </a:t>
            </a:r>
            <a:r>
              <a:rPr lang="en-CA" sz="4800" dirty="0" err="1"/>
              <a:t>እወ</a:t>
            </a:r>
            <a:r>
              <a:rPr lang="en-CA" sz="4800" dirty="0"/>
              <a:t>፥ </a:t>
            </a:r>
            <a:r>
              <a:rPr lang="en-CA" sz="4800" dirty="0" err="1"/>
              <a:t>ሽዑ</a:t>
            </a:r>
            <a:r>
              <a:rPr lang="en-CA" sz="4800" dirty="0"/>
              <a:t> </a:t>
            </a:r>
            <a:endParaRPr lang="en-CA" sz="4800" dirty="0" smtClean="0"/>
          </a:p>
          <a:p>
            <a:r>
              <a:rPr lang="en-CA" sz="4800" dirty="0" err="1" smtClean="0"/>
              <a:t>ምሓረና</a:t>
            </a:r>
            <a:r>
              <a:rPr lang="en-CA" sz="4800" dirty="0"/>
              <a:t>፥ </a:t>
            </a:r>
            <a:r>
              <a:rPr lang="en-CA" sz="4800" dirty="0" err="1"/>
              <a:t>ራህርኃልና</a:t>
            </a:r>
            <a:r>
              <a:rPr lang="en-CA" sz="4800" dirty="0"/>
              <a:t>፥ </a:t>
            </a:r>
            <a:r>
              <a:rPr lang="en-CA" sz="4800" dirty="0" err="1"/>
              <a:t>ይቕረውን</a:t>
            </a:r>
            <a:r>
              <a:rPr lang="en-CA" sz="4800" dirty="0"/>
              <a:t> </a:t>
            </a:r>
            <a:r>
              <a:rPr lang="en-CA" sz="4800" dirty="0" err="1"/>
              <a:t>በለልና</a:t>
            </a:r>
            <a:r>
              <a:rPr lang="en-CA" sz="4800" dirty="0"/>
              <a:t>። </a:t>
            </a:r>
            <a:endParaRPr lang="en-CA" sz="4800" dirty="0" smtClean="0"/>
          </a:p>
          <a:p>
            <a:r>
              <a:rPr lang="en-CA" sz="4800" dirty="0" err="1" smtClean="0"/>
              <a:t>ንዝለኣኸ</a:t>
            </a:r>
            <a:r>
              <a:rPr lang="en-CA" sz="4800" dirty="0" smtClean="0"/>
              <a:t> </a:t>
            </a:r>
            <a:r>
              <a:rPr lang="en-CA" sz="4800" dirty="0" err="1"/>
              <a:t>ንኣብ</a:t>
            </a:r>
            <a:r>
              <a:rPr lang="en-CA" sz="4800" dirty="0"/>
              <a:t> </a:t>
            </a:r>
            <a:r>
              <a:rPr lang="en-CA" sz="4800" dirty="0" err="1"/>
              <a:t>ምስጋና</a:t>
            </a:r>
            <a:r>
              <a:rPr lang="en-CA" sz="4800" dirty="0"/>
              <a:t> </a:t>
            </a:r>
            <a:r>
              <a:rPr lang="en-CA" sz="4800" dirty="0" err="1"/>
              <a:t>ይኹን</a:t>
            </a:r>
            <a:r>
              <a:rPr lang="en-CA" sz="4800" dirty="0"/>
              <a:t>፥ </a:t>
            </a:r>
            <a:r>
              <a:rPr lang="en-CA" sz="4800" dirty="0" err="1"/>
              <a:t>ንዝተላእከ</a:t>
            </a:r>
            <a:r>
              <a:rPr lang="en-CA" sz="4800" dirty="0"/>
              <a:t> </a:t>
            </a:r>
            <a:r>
              <a:rPr lang="en-CA" sz="4800" dirty="0" err="1"/>
              <a:t>ንወልድ</a:t>
            </a:r>
            <a:r>
              <a:rPr lang="en-CA" sz="4800" dirty="0"/>
              <a:t> </a:t>
            </a:r>
            <a:r>
              <a:rPr lang="en-CA" sz="4800" dirty="0" err="1"/>
              <a:t>ምስጋና</a:t>
            </a:r>
            <a:r>
              <a:rPr lang="en-CA" sz="4800" dirty="0"/>
              <a:t> </a:t>
            </a:r>
            <a:r>
              <a:rPr lang="en-CA" sz="4800" dirty="0" err="1"/>
              <a:t>ይኹን</a:t>
            </a:r>
            <a:r>
              <a:rPr lang="en-CA" sz="4800" dirty="0" smtClean="0"/>
              <a:t>፥</a:t>
            </a:r>
            <a:endParaRPr lang="en-CA" sz="4800" dirty="0"/>
          </a:p>
        </p:txBody>
      </p:sp>
      <p:sp>
        <p:nvSpPr>
          <p:cNvPr id="9" name="Rectangle 8"/>
          <p:cNvSpPr/>
          <p:nvPr/>
        </p:nvSpPr>
        <p:spPr>
          <a:xfrm>
            <a:off x="8181409" y="17499"/>
            <a:ext cx="4010592" cy="6386364"/>
          </a:xfrm>
          <a:prstGeom prst="rect">
            <a:avLst/>
          </a:prstGeom>
        </p:spPr>
        <p:txBody>
          <a:bodyPr wrap="square">
            <a:spAutoFit/>
          </a:bodyPr>
          <a:lstStyle/>
          <a:p>
            <a:pPr marL="40639" marR="40639">
              <a:spcBef>
                <a:spcPts val="600"/>
              </a:spcBef>
              <a:buClr>
                <a:srgbClr val="000000"/>
              </a:buClr>
              <a:defRPr sz="2000"/>
            </a:pPr>
            <a:r>
              <a:rPr lang="en-US" sz="3800" dirty="0" smtClean="0"/>
              <a:t>faithful </a:t>
            </a:r>
            <a:r>
              <a:rPr lang="en-US" sz="3800" dirty="0"/>
              <a:t>men </a:t>
            </a:r>
          </a:p>
          <a:p>
            <a:pPr marL="40639" marR="40639">
              <a:spcBef>
                <a:spcPts val="600"/>
              </a:spcBef>
              <a:buClr>
                <a:srgbClr val="000000"/>
              </a:buClr>
              <a:defRPr sz="2000"/>
            </a:pPr>
            <a:r>
              <a:rPr lang="en-US" sz="3800" dirty="0"/>
              <a:t>and women.</a:t>
            </a:r>
          </a:p>
          <a:p>
            <a:pPr marL="40639" marR="40639">
              <a:spcBef>
                <a:spcPts val="600"/>
              </a:spcBef>
              <a:buClr>
                <a:srgbClr val="000000"/>
              </a:buClr>
              <a:defRPr sz="2000"/>
            </a:pPr>
            <a:endParaRPr lang="en-US" sz="1400" dirty="0">
              <a:solidFill>
                <a:srgbClr val="FFC000"/>
              </a:solidFill>
            </a:endParaRPr>
          </a:p>
          <a:p>
            <a:pPr marL="40639" marR="40639">
              <a:spcBef>
                <a:spcPts val="600"/>
              </a:spcBef>
              <a:buClr>
                <a:srgbClr val="000000"/>
              </a:buClr>
              <a:defRPr sz="2000"/>
            </a:pPr>
            <a:r>
              <a:rPr lang="en-US" sz="1400" dirty="0" smtClean="0">
                <a:solidFill>
                  <a:srgbClr val="FFC000"/>
                </a:solidFill>
              </a:rPr>
              <a:t>103. </a:t>
            </a:r>
            <a:r>
              <a:rPr lang="en-US" sz="3800" dirty="0"/>
              <a:t>At that time have compassion, </a:t>
            </a:r>
            <a:r>
              <a:rPr lang="en-US" sz="3800" dirty="0" smtClean="0"/>
              <a:t>pity and </a:t>
            </a:r>
            <a:r>
              <a:rPr lang="en-US" sz="3800" dirty="0"/>
              <a:t>mercy upon us. Glory be to the </a:t>
            </a:r>
            <a:r>
              <a:rPr lang="en-US" sz="3800" dirty="0" smtClean="0"/>
              <a:t>Father who </a:t>
            </a:r>
            <a:r>
              <a:rPr lang="en-US" sz="3800" dirty="0"/>
              <a:t>sent, thanksgiving be to the Son </a:t>
            </a:r>
            <a:r>
              <a:rPr lang="en-US" sz="3800" dirty="0" smtClean="0"/>
              <a:t>who was </a:t>
            </a:r>
            <a:r>
              <a:rPr lang="en-US" sz="3800" dirty="0"/>
              <a:t>sent, and </a:t>
            </a:r>
            <a:endParaRPr lang="en-US" sz="3800" dirty="0" smtClean="0"/>
          </a:p>
        </p:txBody>
      </p:sp>
    </p:spTree>
    <p:extLst>
      <p:ext uri="{BB962C8B-B14F-4D97-AF65-F5344CB8AC3E}">
        <p14:creationId xmlns:p14="http://schemas.microsoft.com/office/powerpoint/2010/main" val="4227957561"/>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929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6853"/>
            <a:ext cx="4109085" cy="6109365"/>
          </a:xfrm>
          <a:prstGeom prst="rect">
            <a:avLst/>
          </a:prstGeom>
          <a:noFill/>
        </p:spPr>
        <p:txBody>
          <a:bodyPr wrap="square" rtlCol="0">
            <a:spAutoFit/>
          </a:bodyPr>
          <a:lstStyle/>
          <a:p>
            <a:r>
              <a:rPr lang="pt-BR" sz="4800" dirty="0" smtClean="0"/>
              <a:t>ክብር </a:t>
            </a:r>
            <a:r>
              <a:rPr lang="pt-BR" sz="4800" dirty="0"/>
              <a:t>ወስብሐት ለመንፈስ ቅዱስ ማሕየዊ </a:t>
            </a:r>
            <a:endParaRPr lang="pt-BR" sz="4800" dirty="0" smtClean="0"/>
          </a:p>
          <a:p>
            <a:r>
              <a:rPr lang="pt-BR" sz="4800" dirty="0" smtClean="0"/>
              <a:t>ይእዜኒ </a:t>
            </a:r>
            <a:r>
              <a:rPr lang="pt-BR" sz="4800" dirty="0"/>
              <a:t>ወዘልፈኒ ወለዓለመ ዓለም</a:t>
            </a:r>
            <a:r>
              <a:rPr lang="pt-BR" sz="4800" dirty="0" smtClean="0"/>
              <a:t>።</a:t>
            </a:r>
          </a:p>
          <a:p>
            <a:endParaRPr lang="en-CA" sz="4800" dirty="0"/>
          </a:p>
          <a:p>
            <a:r>
              <a:rPr lang="pt-BR" sz="5500" b="1" dirty="0">
                <a:solidFill>
                  <a:srgbClr val="FFFF00"/>
                </a:solidFill>
              </a:rPr>
              <a:t>ይ.ሕ. </a:t>
            </a:r>
            <a:r>
              <a:rPr lang="pt-BR" sz="5500" b="1" dirty="0"/>
              <a:t>አሜን።</a:t>
            </a:r>
            <a:endParaRPr lang="en-CA" sz="5500" b="1" dirty="0"/>
          </a:p>
          <a:p>
            <a:endParaRPr lang="en-CA" sz="4800" dirty="0"/>
          </a:p>
        </p:txBody>
      </p:sp>
      <p:sp>
        <p:nvSpPr>
          <p:cNvPr id="8" name="TextBox 7"/>
          <p:cNvSpPr txBox="1"/>
          <p:nvPr/>
        </p:nvSpPr>
        <p:spPr>
          <a:xfrm>
            <a:off x="3949219" y="1"/>
            <a:ext cx="4406111" cy="6109365"/>
          </a:xfrm>
          <a:prstGeom prst="rect">
            <a:avLst/>
          </a:prstGeom>
          <a:noFill/>
        </p:spPr>
        <p:txBody>
          <a:bodyPr wrap="square" rtlCol="0">
            <a:spAutoFit/>
          </a:bodyPr>
          <a:lstStyle/>
          <a:p>
            <a:r>
              <a:rPr lang="en-CA" sz="4800" dirty="0" err="1" smtClean="0"/>
              <a:t>ንመሕወዪ</a:t>
            </a:r>
            <a:r>
              <a:rPr lang="en-CA" sz="4800" dirty="0" smtClean="0"/>
              <a:t> </a:t>
            </a:r>
            <a:r>
              <a:rPr lang="en-CA" sz="4800" dirty="0" err="1"/>
              <a:t>መንፈስ</a:t>
            </a:r>
            <a:r>
              <a:rPr lang="en-CA" sz="4800" dirty="0"/>
              <a:t> </a:t>
            </a:r>
            <a:r>
              <a:rPr lang="en-CA" sz="4800" dirty="0" err="1"/>
              <a:t>ቅዱስውን</a:t>
            </a:r>
            <a:r>
              <a:rPr lang="en-CA" sz="4800" dirty="0"/>
              <a:t> </a:t>
            </a:r>
            <a:r>
              <a:rPr lang="en-CA" sz="4800" dirty="0" err="1"/>
              <a:t>ክብርን</a:t>
            </a:r>
            <a:r>
              <a:rPr lang="en-CA" sz="4800" dirty="0"/>
              <a:t> </a:t>
            </a:r>
            <a:r>
              <a:rPr lang="en-CA" sz="4800" dirty="0" err="1"/>
              <a:t>ምስጋናን</a:t>
            </a:r>
            <a:r>
              <a:rPr lang="en-CA" sz="4800" dirty="0"/>
              <a:t> </a:t>
            </a:r>
            <a:r>
              <a:rPr lang="en-CA" sz="4800" dirty="0" err="1"/>
              <a:t>ይኹን</a:t>
            </a:r>
            <a:r>
              <a:rPr lang="en-CA" sz="4800" dirty="0"/>
              <a:t>። </a:t>
            </a:r>
            <a:endParaRPr lang="en-CA" sz="4800" dirty="0" smtClean="0"/>
          </a:p>
          <a:p>
            <a:r>
              <a:rPr lang="en-CA" sz="4800" dirty="0" err="1" smtClean="0"/>
              <a:t>ሎምን</a:t>
            </a:r>
            <a:r>
              <a:rPr lang="en-CA" sz="4800" dirty="0" smtClean="0"/>
              <a:t> </a:t>
            </a:r>
            <a:r>
              <a:rPr lang="en-CA" sz="4800" dirty="0" err="1"/>
              <a:t>ዅሉ</a:t>
            </a:r>
            <a:r>
              <a:rPr lang="en-CA" sz="4800" dirty="0"/>
              <a:t> </a:t>
            </a:r>
            <a:r>
              <a:rPr lang="en-CA" sz="4800" dirty="0" err="1"/>
              <a:t>ሳዕን</a:t>
            </a:r>
            <a:r>
              <a:rPr lang="en-CA" sz="4800" dirty="0"/>
              <a:t> </a:t>
            </a:r>
            <a:r>
              <a:rPr lang="en-CA" sz="4800" dirty="0" err="1"/>
              <a:t>ንዘለዓለም</a:t>
            </a:r>
            <a:r>
              <a:rPr lang="en-CA" sz="4800" dirty="0"/>
              <a:t> </a:t>
            </a:r>
            <a:r>
              <a:rPr lang="en-CA" sz="4800" dirty="0" err="1"/>
              <a:t>ዓለምን</a:t>
            </a:r>
            <a:r>
              <a:rPr lang="en-CA" sz="4800" dirty="0" smtClean="0"/>
              <a:t>።</a:t>
            </a:r>
          </a:p>
          <a:p>
            <a:endParaRPr lang="en-CA" sz="4800" dirty="0"/>
          </a:p>
          <a:p>
            <a:r>
              <a:rPr lang="en-CA" sz="5500" dirty="0" err="1">
                <a:solidFill>
                  <a:srgbClr val="FFFF00"/>
                </a:solidFill>
              </a:rPr>
              <a:t>ይ.ሕ</a:t>
            </a:r>
            <a:r>
              <a:rPr lang="en-CA" sz="5500" dirty="0">
                <a:solidFill>
                  <a:srgbClr val="FFFF00"/>
                </a:solidFill>
              </a:rPr>
              <a:t>. </a:t>
            </a:r>
            <a:r>
              <a:rPr lang="en-CA" sz="5500" dirty="0" err="1"/>
              <a:t>ኣሜን</a:t>
            </a:r>
            <a:endParaRPr lang="en-CA" sz="5500" dirty="0"/>
          </a:p>
          <a:p>
            <a:endParaRPr lang="en-CA" sz="4800" dirty="0"/>
          </a:p>
        </p:txBody>
      </p:sp>
      <p:sp>
        <p:nvSpPr>
          <p:cNvPr id="9" name="Rectangle 8"/>
          <p:cNvSpPr/>
          <p:nvPr/>
        </p:nvSpPr>
        <p:spPr>
          <a:xfrm>
            <a:off x="8181409" y="17499"/>
            <a:ext cx="4010592" cy="5186035"/>
          </a:xfrm>
          <a:prstGeom prst="rect">
            <a:avLst/>
          </a:prstGeom>
        </p:spPr>
        <p:txBody>
          <a:bodyPr wrap="square">
            <a:spAutoFit/>
          </a:bodyPr>
          <a:lstStyle/>
          <a:p>
            <a:pPr marL="40639" marR="40639">
              <a:spcBef>
                <a:spcPts val="600"/>
              </a:spcBef>
              <a:buClr>
                <a:srgbClr val="000000"/>
              </a:buClr>
              <a:defRPr sz="2000"/>
            </a:pPr>
            <a:r>
              <a:rPr lang="en-US" sz="3800" dirty="0" err="1" smtClean="0"/>
              <a:t>honour</a:t>
            </a:r>
            <a:r>
              <a:rPr lang="en-US" sz="3800" dirty="0" smtClean="0"/>
              <a:t> </a:t>
            </a:r>
            <a:r>
              <a:rPr lang="en-US" sz="3800" dirty="0"/>
              <a:t>and </a:t>
            </a:r>
            <a:endParaRPr lang="en-US" sz="3800" dirty="0" smtClean="0"/>
          </a:p>
          <a:p>
            <a:pPr marL="40639" marR="40639">
              <a:spcBef>
                <a:spcPts val="600"/>
              </a:spcBef>
              <a:buClr>
                <a:srgbClr val="000000"/>
              </a:buClr>
              <a:defRPr sz="2000"/>
            </a:pPr>
            <a:r>
              <a:rPr lang="en-US" sz="3800" dirty="0" smtClean="0"/>
              <a:t>glory </a:t>
            </a:r>
            <a:r>
              <a:rPr lang="en-US" sz="3800" dirty="0"/>
              <a:t>be to the</a:t>
            </a:r>
          </a:p>
          <a:p>
            <a:pPr marL="40639" marR="40639">
              <a:spcBef>
                <a:spcPts val="600"/>
              </a:spcBef>
              <a:buClr>
                <a:srgbClr val="000000"/>
              </a:buClr>
              <a:defRPr sz="2000"/>
            </a:pPr>
            <a:r>
              <a:rPr lang="en-US" sz="3800" dirty="0"/>
              <a:t>life-giving Holy Spirit,  </a:t>
            </a:r>
            <a:r>
              <a:rPr lang="en-US" sz="3800" dirty="0" smtClean="0"/>
              <a:t>both </a:t>
            </a:r>
            <a:r>
              <a:rPr lang="en-US" sz="3800" dirty="0"/>
              <a:t>now and </a:t>
            </a:r>
            <a:r>
              <a:rPr lang="en-US" sz="3800" dirty="0" smtClean="0"/>
              <a:t>ever and </a:t>
            </a:r>
            <a:r>
              <a:rPr lang="en-US" sz="3800" dirty="0"/>
              <a:t>unto the ages of ages</a:t>
            </a:r>
            <a:r>
              <a:rPr lang="en-US" sz="3800" dirty="0" smtClean="0"/>
              <a:t>.</a:t>
            </a:r>
          </a:p>
          <a:p>
            <a:pPr marL="40639" marR="40639">
              <a:spcBef>
                <a:spcPts val="600"/>
              </a:spcBef>
              <a:buClr>
                <a:srgbClr val="000000"/>
              </a:buClr>
              <a:defRPr sz="2000"/>
            </a:pPr>
            <a:endParaRPr lang="en-US" sz="3800" dirty="0"/>
          </a:p>
          <a:p>
            <a:pPr marL="40639" marR="40639">
              <a:spcBef>
                <a:spcPts val="600"/>
              </a:spcBef>
              <a:buClr>
                <a:srgbClr val="000000"/>
              </a:buClr>
              <a:defRPr sz="2000"/>
            </a:pPr>
            <a:r>
              <a:rPr lang="en-US" sz="4500" dirty="0" smtClean="0">
                <a:solidFill>
                  <a:srgbClr val="FFFF00"/>
                </a:solidFill>
              </a:rPr>
              <a:t>People: </a:t>
            </a:r>
            <a:r>
              <a:rPr lang="en-US" sz="4500" dirty="0"/>
              <a:t>Amen.</a:t>
            </a:r>
          </a:p>
        </p:txBody>
      </p:sp>
    </p:spTree>
    <p:extLst>
      <p:ext uri="{BB962C8B-B14F-4D97-AF65-F5344CB8AC3E}">
        <p14:creationId xmlns:p14="http://schemas.microsoft.com/office/powerpoint/2010/main" val="2539600824"/>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703374"/>
          </a:xfrm>
          <a:prstGeom prst="rect">
            <a:avLst/>
          </a:prstGeom>
        </p:spPr>
        <p:txBody>
          <a:bodyPr wrap="square">
            <a:spAutoFit/>
          </a:bodyPr>
          <a:lstStyle/>
          <a:p>
            <a:pPr lvl="0" fontAlgn="base">
              <a:lnSpc>
                <a:spcPct val="140000"/>
              </a:lnSpc>
              <a:spcBef>
                <a:spcPct val="20000"/>
              </a:spcBef>
              <a:spcAft>
                <a:spcPct val="0"/>
              </a:spcAft>
            </a:pPr>
            <a:r>
              <a:rPr lang="en-US" altLang="en-US" sz="2400" dirty="0" err="1" smtClean="0">
                <a:solidFill>
                  <a:srgbClr val="FFC000"/>
                </a:solidFill>
                <a:latin typeface="Arial" charset="0"/>
              </a:rPr>
              <a:t>ካህን</a:t>
            </a:r>
            <a:r>
              <a:rPr lang="en-US" altLang="en-US" sz="2400" dirty="0" smtClean="0">
                <a:solidFill>
                  <a:srgbClr val="FFC000"/>
                </a:solidFill>
                <a:latin typeface="Arial" charset="0"/>
              </a:rPr>
              <a:t> </a:t>
            </a:r>
            <a:r>
              <a:rPr lang="en-US" altLang="en-US" sz="2400" dirty="0" err="1">
                <a:solidFill>
                  <a:srgbClr val="FFC000"/>
                </a:solidFill>
                <a:latin typeface="Arial" charset="0"/>
              </a:rPr>
              <a:t>ኢዱ</a:t>
            </a:r>
            <a:r>
              <a:rPr lang="en-US" altLang="en-US" sz="2400" dirty="0">
                <a:solidFill>
                  <a:srgbClr val="FFC000"/>
                </a:solidFill>
                <a:latin typeface="Arial" charset="0"/>
              </a:rPr>
              <a:t> </a:t>
            </a:r>
            <a:r>
              <a:rPr lang="en-US" altLang="en-US" sz="2400" dirty="0" err="1">
                <a:solidFill>
                  <a:srgbClr val="FFC000"/>
                </a:solidFill>
                <a:latin typeface="Arial" charset="0"/>
              </a:rPr>
              <a:t>ኣብ</a:t>
            </a:r>
            <a:r>
              <a:rPr lang="en-US" altLang="en-US" sz="2400" dirty="0">
                <a:solidFill>
                  <a:srgbClr val="FFC000"/>
                </a:solidFill>
                <a:latin typeface="Arial" charset="0"/>
              </a:rPr>
              <a:t> </a:t>
            </a:r>
            <a:r>
              <a:rPr lang="en-US" altLang="en-US" sz="2400" dirty="0" err="1">
                <a:solidFill>
                  <a:srgbClr val="FFC000"/>
                </a:solidFill>
                <a:latin typeface="Arial" charset="0"/>
              </a:rPr>
              <a:t>ታቦት</a:t>
            </a:r>
            <a:r>
              <a:rPr lang="en-US" altLang="en-US" sz="2400" dirty="0">
                <a:solidFill>
                  <a:srgbClr val="FFC000"/>
                </a:solidFill>
                <a:latin typeface="Arial" charset="0"/>
              </a:rPr>
              <a:t> </a:t>
            </a:r>
            <a:r>
              <a:rPr lang="en-US" altLang="en-US" sz="2400" dirty="0" err="1">
                <a:solidFill>
                  <a:srgbClr val="FFC000"/>
                </a:solidFill>
                <a:latin typeface="Arial" charset="0"/>
              </a:rPr>
              <a:t>ኣንቢሩ</a:t>
            </a:r>
            <a:r>
              <a:rPr lang="en-US" altLang="en-US" sz="2400" dirty="0">
                <a:solidFill>
                  <a:srgbClr val="FFC000"/>
                </a:solidFill>
                <a:latin typeface="Arial" charset="0"/>
              </a:rPr>
              <a:t> </a:t>
            </a:r>
            <a:r>
              <a:rPr lang="en-US" altLang="en-US" sz="2400" dirty="0" err="1" smtClean="0">
                <a:solidFill>
                  <a:srgbClr val="FFC000"/>
                </a:solidFill>
                <a:latin typeface="Arial" charset="0"/>
              </a:rPr>
              <a:t>ዚጽልዮ</a:t>
            </a:r>
            <a:endParaRPr lang="en-US" altLang="en-US" sz="2400" dirty="0">
              <a:solidFill>
                <a:srgbClr val="FFC000"/>
              </a:solidFill>
              <a:latin typeface="Arial" charset="0"/>
            </a:endParaRPr>
          </a:p>
          <a:p>
            <a:r>
              <a:rPr lang="en-US" sz="3600" b="1" dirty="0" err="1">
                <a:solidFill>
                  <a:srgbClr val="FF2600"/>
                </a:solidFill>
                <a:uFill>
                  <a:solidFill>
                    <a:srgbClr val="FF2600"/>
                  </a:solidFill>
                </a:uFill>
                <a:latin typeface="GeezTypeNet"/>
                <a:ea typeface="GeezTypeNet"/>
                <a:cs typeface="GeezTypeNet"/>
                <a:sym typeface="GeezTypeNet"/>
              </a:rPr>
              <a:t>ይ.ካ</a:t>
            </a:r>
            <a:r>
              <a:rPr lang="pt-BR" sz="3600" dirty="0">
                <a:solidFill>
                  <a:srgbClr val="FF0000"/>
                </a:solidFill>
                <a:latin typeface="GeezTypeNet"/>
                <a:ea typeface="GeezTypeNet"/>
                <a:cs typeface="GeezTypeNet"/>
                <a:sym typeface="GeezTypeNet"/>
              </a:rPr>
              <a:t>.</a:t>
            </a:r>
            <a:r>
              <a:rPr lang="en-US" altLang="en-US" sz="3600" dirty="0">
                <a:latin typeface="Arial" charset="0"/>
              </a:rPr>
              <a:t> </a:t>
            </a:r>
            <a:r>
              <a:rPr lang="en-CA" sz="1400" dirty="0" smtClean="0">
                <a:solidFill>
                  <a:srgbClr val="FFC000"/>
                </a:solidFill>
              </a:rPr>
              <a:t>104. </a:t>
            </a:r>
            <a:r>
              <a:rPr lang="en-CA" sz="3600" dirty="0" err="1"/>
              <a:t>እግዚኣብሄር</a:t>
            </a:r>
            <a:r>
              <a:rPr lang="en-CA" sz="3600" dirty="0"/>
              <a:t> </a:t>
            </a:r>
            <a:r>
              <a:rPr lang="en-CA" sz="3600" dirty="0" err="1"/>
              <a:t>ብሑት</a:t>
            </a:r>
            <a:r>
              <a:rPr lang="en-CA" sz="3600" dirty="0"/>
              <a:t> </a:t>
            </a:r>
            <a:r>
              <a:rPr lang="en-CA" sz="3600" dirty="0" err="1"/>
              <a:t>ሥልጣንን</a:t>
            </a:r>
            <a:r>
              <a:rPr lang="en-CA" sz="3600" dirty="0"/>
              <a:t> </a:t>
            </a:r>
            <a:r>
              <a:rPr lang="en-CA" sz="3600" dirty="0" err="1"/>
              <a:t>ስምን</a:t>
            </a:r>
            <a:r>
              <a:rPr lang="en-CA" sz="3600" dirty="0"/>
              <a:t> </a:t>
            </a:r>
            <a:r>
              <a:rPr lang="en-CA" sz="3600" dirty="0" err="1"/>
              <a:t>እዩ</a:t>
            </a:r>
            <a:r>
              <a:rPr lang="en-CA" sz="3600" dirty="0"/>
              <a:t>። </a:t>
            </a:r>
            <a:r>
              <a:rPr lang="en-CA" sz="3600" dirty="0" err="1"/>
              <a:t>ኣብ</a:t>
            </a:r>
            <a:r>
              <a:rPr lang="en-CA" sz="3600" dirty="0"/>
              <a:t> </a:t>
            </a:r>
            <a:r>
              <a:rPr lang="en-CA" sz="3600" dirty="0" err="1"/>
              <a:t>ትሕቲ</a:t>
            </a:r>
            <a:r>
              <a:rPr lang="en-CA" sz="3600" dirty="0"/>
              <a:t> </a:t>
            </a:r>
            <a:r>
              <a:rPr lang="en-CA" sz="3600" dirty="0" err="1"/>
              <a:t>ኣርባዕቲኡ</a:t>
            </a:r>
            <a:r>
              <a:rPr lang="en-CA" sz="3600" dirty="0"/>
              <a:t> </a:t>
            </a:r>
            <a:r>
              <a:rPr lang="en-CA" sz="3600" dirty="0" err="1"/>
              <a:t>መኣዝን</a:t>
            </a:r>
            <a:r>
              <a:rPr lang="en-CA" sz="3600" dirty="0"/>
              <a:t> </a:t>
            </a:r>
            <a:r>
              <a:rPr lang="en-CA" sz="3600" dirty="0" err="1"/>
              <a:t>ምድርን</a:t>
            </a:r>
            <a:r>
              <a:rPr lang="en-CA" sz="3600" dirty="0"/>
              <a:t>፥ </a:t>
            </a:r>
            <a:r>
              <a:rPr lang="en-CA" sz="3600" dirty="0" err="1"/>
              <a:t>ሾብዓተ</a:t>
            </a:r>
            <a:r>
              <a:rPr lang="en-CA" sz="3600" dirty="0"/>
              <a:t> </a:t>
            </a:r>
            <a:r>
              <a:rPr lang="en-CA" sz="3600" dirty="0" err="1" smtClean="0"/>
              <a:t>ሰቀላት</a:t>
            </a:r>
            <a:r>
              <a:rPr lang="en-CA" sz="3600" dirty="0" smtClean="0"/>
              <a:t> </a:t>
            </a:r>
            <a:r>
              <a:rPr lang="en-CA" sz="2000" dirty="0" smtClean="0">
                <a:solidFill>
                  <a:srgbClr val="FFC000"/>
                </a:solidFill>
              </a:rPr>
              <a:t>( </a:t>
            </a:r>
            <a:r>
              <a:rPr lang="en-CA" sz="2000" dirty="0" err="1">
                <a:solidFill>
                  <a:srgbClr val="FFC000"/>
                </a:solidFill>
              </a:rPr>
              <a:t>ስማያትን</a:t>
            </a:r>
            <a:r>
              <a:rPr lang="en-CA" sz="2000" dirty="0">
                <a:solidFill>
                  <a:srgbClr val="FFC000"/>
                </a:solidFill>
              </a:rPr>
              <a:t>) </a:t>
            </a:r>
            <a:r>
              <a:rPr lang="en-CA" sz="3600" dirty="0" err="1"/>
              <a:t>ከኣ</a:t>
            </a:r>
            <a:r>
              <a:rPr lang="en-CA" sz="3600" dirty="0"/>
              <a:t> </a:t>
            </a:r>
            <a:r>
              <a:rPr lang="en-CA" sz="3600" dirty="0" err="1"/>
              <a:t>ኸምኡ</a:t>
            </a:r>
            <a:r>
              <a:rPr lang="en-CA" sz="3600" dirty="0"/>
              <a:t> </a:t>
            </a:r>
            <a:r>
              <a:rPr lang="en-CA" sz="3600" dirty="0" err="1"/>
              <a:t>ዝበለ</a:t>
            </a:r>
            <a:r>
              <a:rPr lang="en-CA" sz="3600" dirty="0"/>
              <a:t> </a:t>
            </a:r>
            <a:r>
              <a:rPr lang="en-CA" sz="3600" dirty="0" err="1"/>
              <a:t>ስም</a:t>
            </a:r>
            <a:r>
              <a:rPr lang="en-CA" sz="3600" dirty="0"/>
              <a:t> </a:t>
            </a:r>
            <a:r>
              <a:rPr lang="en-CA" sz="3600" dirty="0" err="1"/>
              <a:t>የልቦን</a:t>
            </a:r>
            <a:r>
              <a:rPr lang="en-CA" sz="3600" dirty="0"/>
              <a:t>። </a:t>
            </a:r>
            <a:r>
              <a:rPr lang="en-CA" sz="3600" dirty="0" err="1"/>
              <a:t>ንዅሉ</a:t>
            </a:r>
            <a:r>
              <a:rPr lang="en-CA" sz="3600" dirty="0"/>
              <a:t> </a:t>
            </a:r>
            <a:r>
              <a:rPr lang="en-CA" sz="3600" dirty="0" err="1"/>
              <a:t>ዝርአን</a:t>
            </a:r>
            <a:r>
              <a:rPr lang="en-CA" sz="3600" dirty="0"/>
              <a:t> </a:t>
            </a:r>
            <a:r>
              <a:rPr lang="en-CA" sz="3600" dirty="0" err="1"/>
              <a:t>ዘይርአን</a:t>
            </a:r>
            <a:r>
              <a:rPr lang="en-CA" sz="3600" dirty="0"/>
              <a:t> </a:t>
            </a:r>
            <a:r>
              <a:rPr lang="en-CA" sz="3600" dirty="0" err="1"/>
              <a:t>ዝፍለጥን</a:t>
            </a:r>
            <a:r>
              <a:rPr lang="en-CA" sz="3600" dirty="0"/>
              <a:t> </a:t>
            </a:r>
            <a:r>
              <a:rPr lang="en-CA" sz="3600" dirty="0" err="1"/>
              <a:t>ዘይፍልጥን</a:t>
            </a:r>
            <a:r>
              <a:rPr lang="en-CA" sz="3600" dirty="0"/>
              <a:t>፥ </a:t>
            </a:r>
            <a:r>
              <a:rPr lang="en-CA" sz="3600" dirty="0" err="1"/>
              <a:t>ዝድህሰስን</a:t>
            </a:r>
            <a:r>
              <a:rPr lang="en-CA" sz="3600" dirty="0"/>
              <a:t> </a:t>
            </a:r>
            <a:r>
              <a:rPr lang="en-CA" sz="3600" dirty="0" err="1"/>
              <a:t>ዝተሠወረን</a:t>
            </a:r>
            <a:r>
              <a:rPr lang="en-CA" sz="3600" dirty="0"/>
              <a:t> </a:t>
            </a:r>
            <a:r>
              <a:rPr lang="en-CA" sz="3600" dirty="0" err="1"/>
              <a:t>ግሁድን</a:t>
            </a:r>
            <a:r>
              <a:rPr lang="en-CA" sz="3600" dirty="0"/>
              <a:t>፥ </a:t>
            </a:r>
            <a:r>
              <a:rPr lang="en-CA" sz="3600" dirty="0" err="1"/>
              <a:t>ኣብ</a:t>
            </a:r>
            <a:r>
              <a:rPr lang="en-CA" sz="3600" dirty="0"/>
              <a:t> </a:t>
            </a:r>
            <a:r>
              <a:rPr lang="en-CA" sz="3600" dirty="0" err="1"/>
              <a:t>ላዕልን</a:t>
            </a:r>
            <a:r>
              <a:rPr lang="en-CA" sz="3600" dirty="0"/>
              <a:t> </a:t>
            </a:r>
            <a:r>
              <a:rPr lang="en-CA" sz="3600" dirty="0" err="1"/>
              <a:t>ኣብ</a:t>
            </a:r>
            <a:r>
              <a:rPr lang="en-CA" sz="3600" dirty="0"/>
              <a:t> </a:t>
            </a:r>
            <a:r>
              <a:rPr lang="en-CA" sz="3600" dirty="0" err="1"/>
              <a:t>ታሕትን</a:t>
            </a:r>
            <a:r>
              <a:rPr lang="en-CA" sz="3600" dirty="0"/>
              <a:t> </a:t>
            </a:r>
            <a:r>
              <a:rPr lang="en-CA" sz="3600" dirty="0" err="1"/>
              <a:t>ንዘሎ</a:t>
            </a:r>
            <a:r>
              <a:rPr lang="en-CA" sz="3600" dirty="0"/>
              <a:t> </a:t>
            </a:r>
            <a:r>
              <a:rPr lang="en-CA" sz="3600" dirty="0" err="1"/>
              <a:t>ዝፈጠረ</a:t>
            </a:r>
            <a:r>
              <a:rPr lang="en-CA" sz="3600" dirty="0"/>
              <a:t> </a:t>
            </a:r>
            <a:r>
              <a:rPr lang="en-CA" sz="3600" dirty="0" err="1"/>
              <a:t>እዩ</a:t>
            </a:r>
            <a:r>
              <a:rPr lang="en-CA" sz="3600" dirty="0"/>
              <a:t>።</a:t>
            </a:r>
          </a:p>
        </p:txBody>
      </p:sp>
      <p:sp>
        <p:nvSpPr>
          <p:cNvPr id="20" name="Rectangle 19"/>
          <p:cNvSpPr/>
          <p:nvPr/>
        </p:nvSpPr>
        <p:spPr>
          <a:xfrm>
            <a:off x="7986411" y="-53936"/>
            <a:ext cx="4186826" cy="6100131"/>
          </a:xfrm>
          <a:prstGeom prst="rect">
            <a:avLst/>
          </a:prstGeom>
        </p:spPr>
        <p:txBody>
          <a:bodyPr wrap="square">
            <a:spAutoFit/>
          </a:bodyPr>
          <a:lstStyle/>
          <a:p>
            <a:pPr lvl="0" fontAlgn="base">
              <a:lnSpc>
                <a:spcPct val="140000"/>
              </a:lnSpc>
              <a:spcBef>
                <a:spcPct val="20000"/>
              </a:spcBef>
              <a:spcAft>
                <a:spcPct val="0"/>
              </a:spcAft>
            </a:pPr>
            <a:r>
              <a:rPr lang="en-US" altLang="en-US" sz="2000" dirty="0">
                <a:solidFill>
                  <a:srgbClr val="FFC000"/>
                </a:solidFill>
                <a:latin typeface="Arial" charset="0"/>
              </a:rPr>
              <a:t>Priest </a:t>
            </a:r>
            <a:r>
              <a:rPr lang="en-US" altLang="en-US" sz="2000" i="1" dirty="0">
                <a:solidFill>
                  <a:srgbClr val="FFC000"/>
                </a:solidFill>
                <a:latin typeface="Arial" charset="0"/>
              </a:rPr>
              <a:t>Tue Laying on of </a:t>
            </a:r>
            <a:r>
              <a:rPr lang="en-US" altLang="en-US" sz="2000" dirty="0">
                <a:solidFill>
                  <a:srgbClr val="FFC000"/>
                </a:solidFill>
                <a:latin typeface="Arial" charset="0"/>
              </a:rPr>
              <a:t>the Hand.</a:t>
            </a:r>
            <a:endParaRPr lang="en-US" sz="2000" b="1" dirty="0" smtClean="0">
              <a:solidFill>
                <a:srgbClr val="FFC000"/>
              </a:solidFill>
            </a:endParaRPr>
          </a:p>
          <a:p>
            <a:pPr lvl="0" fontAlgn="base">
              <a:spcBef>
                <a:spcPct val="20000"/>
              </a:spcBef>
              <a:spcAft>
                <a:spcPct val="0"/>
              </a:spcAft>
            </a:pPr>
            <a:r>
              <a:rPr lang="en-US" sz="3600" b="1" dirty="0" smtClean="0">
                <a:solidFill>
                  <a:srgbClr val="FF0000"/>
                </a:solidFill>
              </a:rPr>
              <a:t>Priest:</a:t>
            </a:r>
            <a:r>
              <a:rPr lang="en-US" sz="3600" dirty="0" smtClean="0">
                <a:solidFill>
                  <a:srgbClr val="FF0000"/>
                </a:solidFill>
              </a:rPr>
              <a:t> </a:t>
            </a:r>
            <a:r>
              <a:rPr lang="en-US" altLang="en-US" sz="1400" dirty="0" smtClean="0">
                <a:solidFill>
                  <a:srgbClr val="FFC000"/>
                </a:solidFill>
                <a:latin typeface="Arial" charset="0"/>
              </a:rPr>
              <a:t>104. </a:t>
            </a:r>
            <a:r>
              <a:rPr lang="en-US" altLang="en-US" sz="2800" dirty="0">
                <a:latin typeface="Arial" charset="0"/>
              </a:rPr>
              <a:t>God has authority in power and </a:t>
            </a:r>
            <a:r>
              <a:rPr lang="en-US" altLang="en-US" sz="2800" dirty="0" smtClean="0">
                <a:latin typeface="Arial" charset="0"/>
              </a:rPr>
              <a:t>name, and </a:t>
            </a:r>
            <a:r>
              <a:rPr lang="en-US" altLang="en-US" sz="2800" dirty="0">
                <a:latin typeface="Arial" charset="0"/>
              </a:rPr>
              <a:t>there is no name like His under the </a:t>
            </a:r>
            <a:r>
              <a:rPr lang="en-US" altLang="en-US" sz="2800" dirty="0" smtClean="0">
                <a:latin typeface="Arial" charset="0"/>
              </a:rPr>
              <a:t>four foundations, </a:t>
            </a:r>
            <a:r>
              <a:rPr lang="en-US" altLang="en-US" sz="2800" dirty="0">
                <a:latin typeface="Arial" charset="0"/>
              </a:rPr>
              <a:t>and over the seven heavens.</a:t>
            </a:r>
          </a:p>
          <a:p>
            <a:pPr lvl="0" fontAlgn="base">
              <a:spcBef>
                <a:spcPct val="20000"/>
              </a:spcBef>
              <a:spcAft>
                <a:spcPct val="0"/>
              </a:spcAft>
            </a:pPr>
            <a:r>
              <a:rPr lang="en-US" altLang="en-US" sz="2800" dirty="0">
                <a:latin typeface="Arial" charset="0"/>
              </a:rPr>
              <a:t>It is He Who created all, visible, </a:t>
            </a:r>
            <a:r>
              <a:rPr lang="en-US" altLang="en-US" sz="2800" dirty="0" smtClean="0">
                <a:latin typeface="Arial" charset="0"/>
              </a:rPr>
              <a:t>and invisible</a:t>
            </a:r>
            <a:r>
              <a:rPr lang="en-US" altLang="en-US" sz="2800" dirty="0">
                <a:latin typeface="Arial" charset="0"/>
              </a:rPr>
              <a:t>, known and unknown, </a:t>
            </a:r>
            <a:r>
              <a:rPr lang="en-US" altLang="en-US" sz="2800" dirty="0" smtClean="0">
                <a:latin typeface="Arial" charset="0"/>
              </a:rPr>
              <a:t>palpable and </a:t>
            </a:r>
            <a:r>
              <a:rPr lang="en-US" altLang="en-US" sz="2800" dirty="0">
                <a:latin typeface="Arial" charset="0"/>
              </a:rPr>
              <a:t>impalpable, hidden and open, above</a:t>
            </a:r>
          </a:p>
          <a:p>
            <a:pPr lvl="0" fontAlgn="base">
              <a:spcBef>
                <a:spcPct val="20000"/>
              </a:spcBef>
              <a:spcAft>
                <a:spcPct val="0"/>
              </a:spcAft>
            </a:pPr>
            <a:r>
              <a:rPr lang="en-US" altLang="en-US" sz="2800" dirty="0">
                <a:latin typeface="Arial" charset="0"/>
              </a:rPr>
              <a:t>and beneath.</a:t>
            </a:r>
          </a:p>
        </p:txBody>
      </p:sp>
      <p:sp>
        <p:nvSpPr>
          <p:cNvPr id="2" name="Rectangle 1"/>
          <p:cNvSpPr/>
          <p:nvPr/>
        </p:nvSpPr>
        <p:spPr>
          <a:xfrm>
            <a:off x="-22422" y="-62079"/>
            <a:ext cx="4123368" cy="6703374"/>
          </a:xfrm>
          <a:prstGeom prst="rect">
            <a:avLst/>
          </a:prstGeom>
        </p:spPr>
        <p:txBody>
          <a:bodyPr wrap="square">
            <a:spAutoFit/>
          </a:bodyPr>
          <a:lstStyle/>
          <a:p>
            <a:pPr algn="ctr" fontAlgn="base">
              <a:lnSpc>
                <a:spcPct val="140000"/>
              </a:lnSpc>
              <a:spcBef>
                <a:spcPct val="20000"/>
              </a:spcBef>
              <a:spcAft>
                <a:spcPct val="0"/>
              </a:spcAft>
            </a:pPr>
            <a:r>
              <a:rPr lang="en-US" altLang="en-US" sz="2400" dirty="0" err="1">
                <a:solidFill>
                  <a:srgbClr val="FFC000"/>
                </a:solidFill>
                <a:latin typeface="Arial" charset="0"/>
              </a:rPr>
              <a:t>ኣንብሮ</a:t>
            </a:r>
            <a:r>
              <a:rPr lang="en-US" altLang="en-US" sz="2400" dirty="0">
                <a:solidFill>
                  <a:srgbClr val="FFC000"/>
                </a:solidFill>
                <a:latin typeface="Arial" charset="0"/>
              </a:rPr>
              <a:t> </a:t>
            </a:r>
            <a:r>
              <a:rPr lang="en-US" altLang="en-US" sz="2400" dirty="0" err="1">
                <a:solidFill>
                  <a:srgbClr val="FFC000"/>
                </a:solidFill>
                <a:latin typeface="Arial" charset="0"/>
              </a:rPr>
              <a:t>እድ</a:t>
            </a:r>
            <a:endParaRPr lang="en-US" altLang="en-US" sz="2400" dirty="0">
              <a:solidFill>
                <a:srgbClr val="FFC000"/>
              </a:solidFill>
              <a:latin typeface="Arial" charset="0"/>
            </a:endParaRPr>
          </a:p>
          <a:p>
            <a:r>
              <a:rPr lang="en-US" sz="3600" b="1" dirty="0" err="1" smtClean="0">
                <a:solidFill>
                  <a:srgbClr val="FF2600"/>
                </a:solidFill>
                <a:uFill>
                  <a:solidFill>
                    <a:srgbClr val="FF2600"/>
                  </a:solidFill>
                </a:uFill>
                <a:latin typeface="GeezTypeNet"/>
                <a:ea typeface="GeezTypeNet"/>
                <a:cs typeface="GeezTypeNet"/>
                <a:sym typeface="GeezTypeNet"/>
              </a:rPr>
              <a:t>ይ.ካ</a:t>
            </a:r>
            <a:r>
              <a:rPr lang="pt-BR" sz="3600" dirty="0" smtClean="0">
                <a:solidFill>
                  <a:srgbClr val="FF0000"/>
                </a:solidFill>
                <a:latin typeface="GeezTypeNet"/>
                <a:ea typeface="GeezTypeNet"/>
                <a:cs typeface="GeezTypeNet"/>
                <a:sym typeface="GeezTypeNet"/>
              </a:rPr>
              <a:t>.</a:t>
            </a:r>
            <a:r>
              <a:rPr lang="pt-BR" sz="1400" dirty="0" smtClean="0"/>
              <a:t> </a:t>
            </a:r>
            <a:r>
              <a:rPr lang="pt-BR" sz="1400" dirty="0" smtClean="0">
                <a:solidFill>
                  <a:srgbClr val="FFC000"/>
                </a:solidFill>
              </a:rPr>
              <a:t>፻፬. </a:t>
            </a:r>
            <a:r>
              <a:rPr lang="pt-BR" sz="3600" dirty="0"/>
              <a:t>እግዚአብሔር ብሑተ ሥልጣን ወስም ወአልቦ ዘከማሁ ስም በታሕተ ፬ቱ፥ ድድ ወበላዕለ፥ ፯ቱ ሰቀላት። ዘፈጠረ ኵሎ ዘያስተርኢ፥ ወዘኢያስተርኢ ዘይትዐወቅ ወዘኢይትዐወቅ  </a:t>
            </a:r>
            <a:r>
              <a:rPr lang="pt-BR" sz="3600" dirty="0" smtClean="0"/>
              <a:t>  ዘይትገ</a:t>
            </a:r>
          </a:p>
          <a:p>
            <a:r>
              <a:rPr lang="pt-BR" sz="3600" dirty="0" smtClean="0"/>
              <a:t>ሠሥ </a:t>
            </a:r>
            <a:r>
              <a:rPr lang="pt-BR" sz="3600" dirty="0"/>
              <a:t>ወዘኢይትገሠሥ ዘኅቡእ ወዘክሡት ዘመልዕልት ወዘመትሕት።</a:t>
            </a:r>
            <a:endParaRPr lang="en-CA" sz="3600" dirty="0"/>
          </a:p>
        </p:txBody>
      </p:sp>
    </p:spTree>
    <p:extLst>
      <p:ext uri="{BB962C8B-B14F-4D97-AF65-F5344CB8AC3E}">
        <p14:creationId xmlns:p14="http://schemas.microsoft.com/office/powerpoint/2010/main" val="2066106873"/>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82005"/>
            <a:ext cx="4121385" cy="6186309"/>
          </a:xfrm>
          <a:prstGeom prst="rect">
            <a:avLst/>
          </a:prstGeom>
        </p:spPr>
        <p:txBody>
          <a:bodyPr wrap="square">
            <a:spAutoFit/>
          </a:bodyPr>
          <a:lstStyle/>
          <a:p>
            <a:r>
              <a:rPr lang="en-CA" sz="1400" dirty="0" smtClean="0">
                <a:solidFill>
                  <a:srgbClr val="FFC000"/>
                </a:solidFill>
              </a:rPr>
              <a:t>105. </a:t>
            </a:r>
            <a:r>
              <a:rPr lang="en-CA" sz="3600" dirty="0" err="1" smtClean="0"/>
              <a:t>ብጀካ</a:t>
            </a:r>
            <a:r>
              <a:rPr lang="en-CA" sz="3600" dirty="0" smtClean="0"/>
              <a:t> </a:t>
            </a:r>
            <a:r>
              <a:rPr lang="en-CA" sz="3600" dirty="0" err="1"/>
              <a:t>ሓደ</a:t>
            </a:r>
            <a:r>
              <a:rPr lang="en-CA" sz="3600" dirty="0"/>
              <a:t> </a:t>
            </a:r>
            <a:r>
              <a:rPr lang="en-CA" sz="3600" dirty="0" err="1"/>
              <a:t>ኣዳም</a:t>
            </a:r>
            <a:r>
              <a:rPr lang="en-CA" sz="3600" dirty="0"/>
              <a:t> </a:t>
            </a:r>
            <a:r>
              <a:rPr lang="en-CA" sz="3600" dirty="0" err="1"/>
              <a:t>ግብሪ</a:t>
            </a:r>
            <a:r>
              <a:rPr lang="en-CA" sz="3600" dirty="0"/>
              <a:t> </a:t>
            </a:r>
            <a:r>
              <a:rPr lang="en-CA" sz="3600" dirty="0" err="1"/>
              <a:t>ኢድ</a:t>
            </a:r>
            <a:r>
              <a:rPr lang="en-CA" sz="3600" dirty="0"/>
              <a:t> </a:t>
            </a:r>
            <a:r>
              <a:rPr lang="en-CA" sz="3600" dirty="0" err="1"/>
              <a:t>ኣምላኽ</a:t>
            </a:r>
            <a:r>
              <a:rPr lang="en-CA" sz="3600" dirty="0"/>
              <a:t>፥ </a:t>
            </a:r>
            <a:r>
              <a:rPr lang="en-CA" sz="3600" dirty="0" err="1"/>
              <a:t>ንዅሉ</a:t>
            </a:r>
            <a:r>
              <a:rPr lang="en-CA" sz="3600" dirty="0"/>
              <a:t> </a:t>
            </a:r>
            <a:r>
              <a:rPr lang="en-CA" sz="3600" dirty="0" err="1"/>
              <a:t>ብቓሉ</a:t>
            </a:r>
            <a:r>
              <a:rPr lang="en-CA" sz="3600" dirty="0"/>
              <a:t> </a:t>
            </a:r>
            <a:r>
              <a:rPr lang="en-CA" sz="3600" dirty="0" err="1"/>
              <a:t>ዝፈጠረ</a:t>
            </a:r>
            <a:r>
              <a:rPr lang="en-CA" sz="3600" dirty="0"/>
              <a:t> </a:t>
            </a:r>
            <a:r>
              <a:rPr lang="en-CA" sz="3600" dirty="0" err="1"/>
              <a:t>እዩ</a:t>
            </a:r>
            <a:r>
              <a:rPr lang="en-CA" sz="3600" dirty="0" smtClean="0"/>
              <a:t>።</a:t>
            </a:r>
          </a:p>
          <a:p>
            <a:endParaRPr lang="en-CA" sz="3600" dirty="0"/>
          </a:p>
          <a:p>
            <a:r>
              <a:rPr lang="en-CA" sz="1400" dirty="0" smtClean="0">
                <a:solidFill>
                  <a:srgbClr val="FFC000"/>
                </a:solidFill>
              </a:rPr>
              <a:t>106. </a:t>
            </a:r>
            <a:r>
              <a:rPr lang="en-CA" sz="3600" dirty="0" err="1"/>
              <a:t>ሕጂ</a:t>
            </a:r>
            <a:r>
              <a:rPr lang="en-CA" sz="3600" dirty="0"/>
              <a:t> </a:t>
            </a:r>
            <a:r>
              <a:rPr lang="en-CA" sz="3600" dirty="0" err="1"/>
              <a:t>ድማ</a:t>
            </a:r>
            <a:r>
              <a:rPr lang="en-CA" sz="3600" dirty="0"/>
              <a:t> ኦ </a:t>
            </a:r>
            <a:r>
              <a:rPr lang="en-CA" sz="3600" dirty="0" err="1"/>
              <a:t>ጐይታናን</a:t>
            </a:r>
            <a:r>
              <a:rPr lang="en-CA" sz="3600" dirty="0"/>
              <a:t> </a:t>
            </a:r>
            <a:r>
              <a:rPr lang="en-CA" sz="3600" dirty="0" err="1"/>
              <a:t>ኣምላኽናን</a:t>
            </a:r>
            <a:r>
              <a:rPr lang="en-CA" sz="3600" dirty="0"/>
              <a:t> </a:t>
            </a:r>
            <a:r>
              <a:rPr lang="en-CA" sz="3600" dirty="0" err="1"/>
              <a:t>መድኃኒናን</a:t>
            </a:r>
            <a:r>
              <a:rPr lang="en-CA" sz="3600" dirty="0"/>
              <a:t> </a:t>
            </a:r>
            <a:r>
              <a:rPr lang="en-CA" sz="3600" dirty="0" err="1"/>
              <a:t>ኢየሱስ</a:t>
            </a:r>
            <a:r>
              <a:rPr lang="en-CA" sz="3600" dirty="0"/>
              <a:t> </a:t>
            </a:r>
            <a:r>
              <a:rPr lang="en-CA" sz="3600" dirty="0" err="1"/>
              <a:t>ክርስቶስ</a:t>
            </a:r>
            <a:r>
              <a:rPr lang="en-CA" sz="3600" dirty="0"/>
              <a:t>፥ </a:t>
            </a:r>
            <a:r>
              <a:rPr lang="en-CA" sz="3600" dirty="0" err="1"/>
              <a:t>ምእንቲ</a:t>
            </a:r>
            <a:r>
              <a:rPr lang="en-CA" sz="3600" dirty="0"/>
              <a:t> </a:t>
            </a:r>
            <a:r>
              <a:rPr lang="en-CA" sz="3600" dirty="0" err="1"/>
              <a:t>እዞም</a:t>
            </a:r>
            <a:r>
              <a:rPr lang="en-CA" sz="3600" dirty="0"/>
              <a:t> </a:t>
            </a:r>
            <a:r>
              <a:rPr lang="en-CA" sz="3600" dirty="0" err="1"/>
              <a:t>ኣብ</a:t>
            </a:r>
            <a:r>
              <a:rPr lang="en-CA" sz="3600" dirty="0"/>
              <a:t> </a:t>
            </a:r>
            <a:r>
              <a:rPr lang="en-CA" sz="3600" dirty="0" err="1"/>
              <a:t>ቕድሜኻ</a:t>
            </a:r>
            <a:r>
              <a:rPr lang="en-CA" sz="3600" dirty="0"/>
              <a:t> </a:t>
            </a:r>
            <a:r>
              <a:rPr lang="en-CA" sz="3600" dirty="0" err="1"/>
              <a:t>ኣራእሶም</a:t>
            </a:r>
            <a:r>
              <a:rPr lang="en-CA" sz="3600" dirty="0"/>
              <a:t> </a:t>
            </a:r>
            <a:r>
              <a:rPr lang="en-CA" sz="3600" dirty="0" err="1"/>
              <a:t>ኣድኒኖም</a:t>
            </a:r>
            <a:r>
              <a:rPr lang="en-CA" sz="3600" dirty="0"/>
              <a:t> </a:t>
            </a:r>
            <a:r>
              <a:rPr lang="en-CA" sz="3600" dirty="0" err="1"/>
              <a:t>ዘለዉ</a:t>
            </a:r>
            <a:r>
              <a:rPr lang="en-CA" sz="3600" dirty="0"/>
              <a:t> </a:t>
            </a:r>
            <a:r>
              <a:rPr lang="en-CA" sz="3600" dirty="0" err="1"/>
              <a:t>ከተፈንዎም</a:t>
            </a:r>
            <a:r>
              <a:rPr lang="en-CA" sz="3600" dirty="0"/>
              <a:t> </a:t>
            </a:r>
            <a:r>
              <a:rPr lang="en-CA" sz="3600" dirty="0" err="1"/>
              <a:t>ንልምነካን</a:t>
            </a:r>
            <a:r>
              <a:rPr lang="en-CA" sz="3600" dirty="0"/>
              <a:t> </a:t>
            </a:r>
            <a:r>
              <a:rPr lang="en-CA" sz="3600" dirty="0" err="1"/>
              <a:t>ንምሕጸነካን</a:t>
            </a:r>
            <a:r>
              <a:rPr lang="en-CA" sz="3600" dirty="0"/>
              <a:t> </a:t>
            </a:r>
            <a:r>
              <a:rPr lang="en-CA" sz="3600" dirty="0" err="1"/>
              <a:t>ኣሎና</a:t>
            </a:r>
            <a:r>
              <a:rPr lang="en-CA" sz="3600" dirty="0"/>
              <a:t>።</a:t>
            </a:r>
          </a:p>
        </p:txBody>
      </p:sp>
      <p:sp>
        <p:nvSpPr>
          <p:cNvPr id="20" name="Rectangle 19"/>
          <p:cNvSpPr/>
          <p:nvPr/>
        </p:nvSpPr>
        <p:spPr>
          <a:xfrm>
            <a:off x="8031806" y="108189"/>
            <a:ext cx="3861878" cy="6383286"/>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105. </a:t>
            </a:r>
            <a:r>
              <a:rPr lang="en-US" altLang="en-US" sz="2800" dirty="0">
                <a:latin typeface="Arial" charset="0"/>
              </a:rPr>
              <a:t>He created all, even Adam </a:t>
            </a:r>
            <a:r>
              <a:rPr lang="en-US" altLang="en-US" sz="2800" dirty="0" smtClean="0">
                <a:latin typeface="Arial" charset="0"/>
              </a:rPr>
              <a:t>the handiwork </a:t>
            </a:r>
            <a:r>
              <a:rPr lang="en-US" altLang="en-US" sz="2800" dirty="0">
                <a:latin typeface="Arial" charset="0"/>
              </a:rPr>
              <a:t>of God, without being wearied</a:t>
            </a:r>
            <a:r>
              <a:rPr lang="en-US" altLang="en-US" sz="2800" dirty="0" smtClean="0">
                <a:latin typeface="Arial" charset="0"/>
              </a:rPr>
              <a:t>.</a:t>
            </a:r>
          </a:p>
          <a:p>
            <a:pPr lvl="0" fontAlgn="base">
              <a:spcBef>
                <a:spcPct val="20000"/>
              </a:spcBef>
              <a:spcAft>
                <a:spcPct val="0"/>
              </a:spcAft>
            </a:pPr>
            <a:endParaRPr lang="en-US" altLang="en-US" sz="2800" dirty="0">
              <a:latin typeface="Arial" charset="0"/>
            </a:endParaRPr>
          </a:p>
          <a:p>
            <a:pPr lvl="0" fontAlgn="base">
              <a:spcBef>
                <a:spcPct val="20000"/>
              </a:spcBef>
              <a:spcAft>
                <a:spcPct val="0"/>
              </a:spcAft>
            </a:pPr>
            <a:r>
              <a:rPr lang="en-US" altLang="en-US" sz="1400" dirty="0" smtClean="0">
                <a:solidFill>
                  <a:srgbClr val="FFC000"/>
                </a:solidFill>
                <a:latin typeface="Arial" charset="0"/>
              </a:rPr>
              <a:t>106. </a:t>
            </a:r>
            <a:r>
              <a:rPr lang="en-US" altLang="en-US" sz="2800" dirty="0">
                <a:latin typeface="Arial" charset="0"/>
              </a:rPr>
              <a:t>And now, O Lord, our God </a:t>
            </a:r>
            <a:r>
              <a:rPr lang="en-US" altLang="en-US" sz="2800" dirty="0" smtClean="0">
                <a:latin typeface="Arial" charset="0"/>
              </a:rPr>
              <a:t>and </a:t>
            </a:r>
            <a:r>
              <a:rPr lang="en-US" altLang="en-US" sz="2800" dirty="0" err="1" smtClean="0">
                <a:latin typeface="Arial" charset="0"/>
              </a:rPr>
              <a:t>Saviour</a:t>
            </a:r>
            <a:r>
              <a:rPr lang="en-US" altLang="en-US" sz="2800" dirty="0" smtClean="0">
                <a:latin typeface="Arial" charset="0"/>
              </a:rPr>
              <a:t> </a:t>
            </a:r>
            <a:r>
              <a:rPr lang="en-US" altLang="en-US" sz="2800" dirty="0">
                <a:latin typeface="Arial" charset="0"/>
              </a:rPr>
              <a:t>Jesus Christ, we pray Thee </a:t>
            </a:r>
            <a:r>
              <a:rPr lang="en-US" altLang="en-US" sz="2800" dirty="0" smtClean="0">
                <a:latin typeface="Arial" charset="0"/>
              </a:rPr>
              <a:t>and beseech </a:t>
            </a:r>
            <a:r>
              <a:rPr lang="en-US" altLang="en-US" sz="2800" dirty="0">
                <a:latin typeface="Arial" charset="0"/>
              </a:rPr>
              <a:t>Thee on behalf of those who </a:t>
            </a:r>
            <a:r>
              <a:rPr lang="en-US" altLang="en-US" sz="2800" dirty="0" err="1" smtClean="0">
                <a:latin typeface="Arial" charset="0"/>
              </a:rPr>
              <a:t>havebowed</a:t>
            </a:r>
            <a:r>
              <a:rPr lang="en-US" altLang="en-US" sz="2800" dirty="0" smtClean="0">
                <a:latin typeface="Arial" charset="0"/>
              </a:rPr>
              <a:t> </a:t>
            </a:r>
            <a:r>
              <a:rPr lang="en-US" altLang="en-US" sz="2800" dirty="0">
                <a:latin typeface="Arial" charset="0"/>
              </a:rPr>
              <a:t>their heads before Thee to dismiss</a:t>
            </a:r>
          </a:p>
          <a:p>
            <a:pPr lvl="0" fontAlgn="base">
              <a:spcBef>
                <a:spcPct val="20000"/>
              </a:spcBef>
              <a:spcAft>
                <a:spcPct val="0"/>
              </a:spcAft>
            </a:pPr>
            <a:r>
              <a:rPr lang="en-US" altLang="en-US" sz="2800" dirty="0">
                <a:latin typeface="Arial" charset="0"/>
              </a:rPr>
              <a:t>them :</a:t>
            </a:r>
          </a:p>
        </p:txBody>
      </p:sp>
      <p:sp>
        <p:nvSpPr>
          <p:cNvPr id="2" name="Rectangle 1"/>
          <p:cNvSpPr/>
          <p:nvPr/>
        </p:nvSpPr>
        <p:spPr>
          <a:xfrm>
            <a:off x="-22422" y="132474"/>
            <a:ext cx="4123368" cy="6186309"/>
          </a:xfrm>
          <a:prstGeom prst="rect">
            <a:avLst/>
          </a:prstGeom>
        </p:spPr>
        <p:txBody>
          <a:bodyPr wrap="square">
            <a:spAutoFit/>
          </a:bodyPr>
          <a:lstStyle/>
          <a:p>
            <a:r>
              <a:rPr lang="pt-BR" sz="1400" dirty="0" smtClean="0">
                <a:solidFill>
                  <a:srgbClr val="FFC000"/>
                </a:solidFill>
              </a:rPr>
              <a:t>፻፭. </a:t>
            </a:r>
            <a:r>
              <a:rPr lang="pt-BR" sz="3600" dirty="0" smtClean="0"/>
              <a:t> </a:t>
            </a:r>
            <a:r>
              <a:rPr lang="pt-BR" sz="3600" dirty="0"/>
              <a:t>ዘፈጠረ ኵሎ በኢጻምዎ ዘእንበለ ፩ዱ  አዳም ግብረ እደ አምላክ</a:t>
            </a:r>
            <a:r>
              <a:rPr lang="pt-BR" sz="3600" dirty="0" smtClean="0"/>
              <a:t>።</a:t>
            </a:r>
          </a:p>
          <a:p>
            <a:endParaRPr lang="en-CA" sz="3600" dirty="0"/>
          </a:p>
          <a:p>
            <a:r>
              <a:rPr lang="pt-BR" sz="1400" dirty="0" smtClean="0">
                <a:solidFill>
                  <a:srgbClr val="FFC000"/>
                </a:solidFill>
              </a:rPr>
              <a:t>፻፮. </a:t>
            </a:r>
            <a:r>
              <a:rPr lang="pt-BR" sz="3600" dirty="0"/>
              <a:t>ወይእዜኒ እግዚኦ አምላክነ ወመድኃኒነ ኢየሱስ ክርስቶስ ንስእለከ ወናስተበቁዐከ በእንተ እለ አድነኑ አርእስቲሆሙ በቅድሜከ ከመ ትሠርሖሙ።</a:t>
            </a:r>
            <a:endParaRPr lang="en-CA" sz="3600" dirty="0"/>
          </a:p>
        </p:txBody>
      </p:sp>
    </p:spTree>
    <p:extLst>
      <p:ext uri="{BB962C8B-B14F-4D97-AF65-F5344CB8AC3E}">
        <p14:creationId xmlns:p14="http://schemas.microsoft.com/office/powerpoint/2010/main" val="3563742576"/>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7684" y="82005"/>
            <a:ext cx="4112243" cy="5632311"/>
          </a:xfrm>
          <a:prstGeom prst="rect">
            <a:avLst/>
          </a:prstGeom>
        </p:spPr>
        <p:txBody>
          <a:bodyPr wrap="square">
            <a:spAutoFit/>
          </a:bodyPr>
          <a:lstStyle/>
          <a:p>
            <a:r>
              <a:rPr lang="en-CA" sz="1400" dirty="0" smtClean="0">
                <a:solidFill>
                  <a:srgbClr val="FFC000"/>
                </a:solidFill>
              </a:rPr>
              <a:t>107. </a:t>
            </a:r>
            <a:r>
              <a:rPr lang="en-CA" sz="4500" dirty="0" err="1" smtClean="0"/>
              <a:t>ሕፃናቶም</a:t>
            </a:r>
            <a:r>
              <a:rPr lang="en-CA" sz="4500" dirty="0" smtClean="0"/>
              <a:t> </a:t>
            </a:r>
            <a:r>
              <a:rPr lang="en-CA" sz="4500" dirty="0" err="1"/>
              <a:t>ኣዕቢ</a:t>
            </a:r>
            <a:r>
              <a:rPr lang="en-CA" sz="4500" dirty="0"/>
              <a:t>፥ </a:t>
            </a:r>
            <a:r>
              <a:rPr lang="en-CA" sz="4500" dirty="0" err="1" smtClean="0"/>
              <a:t>ንዕሸላቶም</a:t>
            </a:r>
            <a:r>
              <a:rPr lang="en-CA" sz="4500" dirty="0" smtClean="0"/>
              <a:t> </a:t>
            </a:r>
            <a:r>
              <a:rPr lang="en-CA" sz="4500" dirty="0" err="1" smtClean="0"/>
              <a:t>ኣጐብዝ</a:t>
            </a:r>
            <a:r>
              <a:rPr lang="en-CA" sz="4500" dirty="0" smtClean="0"/>
              <a:t> ፥ </a:t>
            </a:r>
            <a:r>
              <a:rPr lang="en-CA" sz="4500" dirty="0" err="1" smtClean="0"/>
              <a:t>ንኣረገውቶም</a:t>
            </a:r>
            <a:r>
              <a:rPr lang="en-CA" sz="4500" dirty="0" smtClean="0"/>
              <a:t> </a:t>
            </a:r>
            <a:r>
              <a:rPr lang="en-CA" sz="4500" dirty="0" err="1"/>
              <a:t>ደግፍ</a:t>
            </a:r>
            <a:r>
              <a:rPr lang="en-CA" sz="4500" dirty="0"/>
              <a:t>፥ </a:t>
            </a:r>
            <a:r>
              <a:rPr lang="en-CA" sz="4500" dirty="0" err="1"/>
              <a:t>ብመከራ</a:t>
            </a:r>
            <a:r>
              <a:rPr lang="en-CA" sz="4500" dirty="0"/>
              <a:t> </a:t>
            </a:r>
            <a:r>
              <a:rPr lang="en-CA" sz="4500" dirty="0" err="1"/>
              <a:t>ንዝተቐጥቀጡ</a:t>
            </a:r>
            <a:r>
              <a:rPr lang="en-CA" sz="4500" dirty="0"/>
              <a:t> </a:t>
            </a:r>
            <a:r>
              <a:rPr lang="en-CA" sz="4500" dirty="0" err="1"/>
              <a:t>ኣጽንዕ</a:t>
            </a:r>
            <a:r>
              <a:rPr lang="en-CA" sz="4500" dirty="0"/>
              <a:t>። </a:t>
            </a:r>
            <a:r>
              <a:rPr lang="en-CA" sz="4500" dirty="0" err="1"/>
              <a:t>ነንስቶም</a:t>
            </a:r>
            <a:r>
              <a:rPr lang="en-CA" sz="4500" dirty="0"/>
              <a:t> </a:t>
            </a:r>
            <a:r>
              <a:rPr lang="en-CA" sz="4500" dirty="0" err="1"/>
              <a:t>ሓሉ</a:t>
            </a:r>
            <a:r>
              <a:rPr lang="en-CA" sz="4500" dirty="0"/>
              <a:t>። </a:t>
            </a:r>
            <a:r>
              <a:rPr lang="en-CA" sz="4500" dirty="0" err="1"/>
              <a:t>ንደቆም</a:t>
            </a:r>
            <a:r>
              <a:rPr lang="en-CA" sz="4500" dirty="0"/>
              <a:t> </a:t>
            </a:r>
            <a:r>
              <a:rPr lang="en-CA" sz="4500" dirty="0" err="1"/>
              <a:t>ድማ</a:t>
            </a:r>
            <a:r>
              <a:rPr lang="en-CA" sz="4500" dirty="0"/>
              <a:t> </a:t>
            </a:r>
            <a:r>
              <a:rPr lang="en-CA" sz="4500" dirty="0" err="1"/>
              <a:t>ዕቑባ</a:t>
            </a:r>
            <a:r>
              <a:rPr lang="en-CA" sz="4500" dirty="0"/>
              <a:t> </a:t>
            </a:r>
            <a:r>
              <a:rPr lang="en-CA" sz="4500" dirty="0" err="1"/>
              <a:t>ኹን</a:t>
            </a:r>
            <a:r>
              <a:rPr lang="en-CA" sz="4500" dirty="0" smtClean="0"/>
              <a:t>።</a:t>
            </a:r>
            <a:endParaRPr lang="en-CA" sz="4500" dirty="0"/>
          </a:p>
        </p:txBody>
      </p:sp>
      <p:sp>
        <p:nvSpPr>
          <p:cNvPr id="20" name="Rectangle 19"/>
          <p:cNvSpPr/>
          <p:nvPr/>
        </p:nvSpPr>
        <p:spPr>
          <a:xfrm>
            <a:off x="8031805" y="108189"/>
            <a:ext cx="4296382" cy="5743111"/>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107. </a:t>
            </a:r>
            <a:r>
              <a:rPr lang="en-US" altLang="en-US" sz="3600" dirty="0">
                <a:latin typeface="Arial" charset="0"/>
              </a:rPr>
              <a:t>Make their infants to grow, let </a:t>
            </a:r>
            <a:r>
              <a:rPr lang="en-US" altLang="en-US" sz="3600" dirty="0" smtClean="0">
                <a:latin typeface="Arial" charset="0"/>
              </a:rPr>
              <a:t>their adults </a:t>
            </a:r>
            <a:r>
              <a:rPr lang="en-US" altLang="en-US" sz="3600" dirty="0">
                <a:latin typeface="Arial" charset="0"/>
              </a:rPr>
              <a:t>come to their full stature, support</a:t>
            </a:r>
          </a:p>
          <a:p>
            <a:pPr lvl="0" fontAlgn="base">
              <a:spcBef>
                <a:spcPct val="20000"/>
              </a:spcBef>
              <a:spcAft>
                <a:spcPct val="0"/>
              </a:spcAft>
            </a:pPr>
            <a:r>
              <a:rPr lang="en-US" altLang="en-US" sz="3600" dirty="0">
                <a:latin typeface="Arial" charset="0"/>
              </a:rPr>
              <a:t>their aged </a:t>
            </a:r>
            <a:r>
              <a:rPr lang="en-US" altLang="en-US" sz="3600" dirty="0" smtClean="0">
                <a:latin typeface="Arial" charset="0"/>
              </a:rPr>
              <a:t>ones, strengthen </a:t>
            </a:r>
            <a:r>
              <a:rPr lang="en-US" altLang="en-US" sz="3600" dirty="0">
                <a:latin typeface="Arial" charset="0"/>
              </a:rPr>
              <a:t>their </a:t>
            </a:r>
            <a:r>
              <a:rPr lang="en-US" altLang="en-US" sz="3600" dirty="0" smtClean="0">
                <a:latin typeface="Arial" charset="0"/>
              </a:rPr>
              <a:t>feeble ones</a:t>
            </a:r>
            <a:r>
              <a:rPr lang="en-US" altLang="en-US" sz="3600" dirty="0">
                <a:latin typeface="Arial" charset="0"/>
              </a:rPr>
              <a:t>, keep their women, and let </a:t>
            </a:r>
            <a:r>
              <a:rPr lang="en-US" altLang="en-US" sz="3600" dirty="0" smtClean="0">
                <a:latin typeface="Arial" charset="0"/>
              </a:rPr>
              <a:t>their children </a:t>
            </a:r>
            <a:r>
              <a:rPr lang="en-US" altLang="en-US" sz="3600" dirty="0">
                <a:latin typeface="Arial" charset="0"/>
              </a:rPr>
              <a:t>be entrusted to Thee</a:t>
            </a:r>
            <a:r>
              <a:rPr lang="en-US" altLang="en-US" sz="3600" dirty="0" smtClean="0">
                <a:latin typeface="Arial" charset="0"/>
              </a:rPr>
              <a:t>.</a:t>
            </a:r>
            <a:endParaRPr lang="en-US" altLang="en-US" sz="3600" dirty="0">
              <a:latin typeface="Arial" charset="0"/>
            </a:endParaRPr>
          </a:p>
        </p:txBody>
      </p:sp>
      <p:sp>
        <p:nvSpPr>
          <p:cNvPr id="2" name="Rectangle 1"/>
          <p:cNvSpPr/>
          <p:nvPr/>
        </p:nvSpPr>
        <p:spPr>
          <a:xfrm>
            <a:off x="-22422" y="132474"/>
            <a:ext cx="4123368" cy="6186309"/>
          </a:xfrm>
          <a:prstGeom prst="rect">
            <a:avLst/>
          </a:prstGeom>
        </p:spPr>
        <p:txBody>
          <a:bodyPr wrap="square">
            <a:spAutoFit/>
          </a:bodyPr>
          <a:lstStyle/>
          <a:p>
            <a:r>
              <a:rPr lang="pt-BR" sz="1400" dirty="0" smtClean="0">
                <a:solidFill>
                  <a:srgbClr val="FFC000"/>
                </a:solidFill>
              </a:rPr>
              <a:t>፻፯. </a:t>
            </a:r>
            <a:r>
              <a:rPr lang="pt-BR" sz="4400" dirty="0"/>
              <a:t>አልሕቅ ሕፃናቲሆሙ ወአወርዙ ውርዝዋኒሆሙ። </a:t>
            </a:r>
            <a:endParaRPr lang="pt-BR" sz="4400" dirty="0" smtClean="0"/>
          </a:p>
          <a:p>
            <a:r>
              <a:rPr lang="pt-BR" sz="4400" dirty="0" smtClean="0"/>
              <a:t>ሱቅ አዕሩጊሆሙ። </a:t>
            </a:r>
            <a:r>
              <a:rPr lang="pt-BR" sz="4400" dirty="0"/>
              <a:t>ወአጽንዕ ቅጥቁጣኒሆሙ። ዕቀብ አንስትያሆሙ </a:t>
            </a:r>
            <a:r>
              <a:rPr lang="pt-BR" sz="4400" dirty="0" smtClean="0"/>
              <a:t>። ወተማኅፀን </a:t>
            </a:r>
            <a:r>
              <a:rPr lang="pt-BR" sz="4400" dirty="0"/>
              <a:t>ደቃውቂሆሙ። </a:t>
            </a:r>
            <a:endParaRPr lang="en-CA" sz="4300" dirty="0"/>
          </a:p>
        </p:txBody>
      </p:sp>
    </p:spTree>
    <p:extLst>
      <p:ext uri="{BB962C8B-B14F-4D97-AF65-F5344CB8AC3E}">
        <p14:creationId xmlns:p14="http://schemas.microsoft.com/office/powerpoint/2010/main" val="723748287"/>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82005"/>
            <a:ext cx="4112243" cy="6740307"/>
          </a:xfrm>
          <a:prstGeom prst="rect">
            <a:avLst/>
          </a:prstGeom>
        </p:spPr>
        <p:txBody>
          <a:bodyPr wrap="square">
            <a:spAutoFit/>
          </a:bodyPr>
          <a:lstStyle/>
          <a:p>
            <a:r>
              <a:rPr lang="en-CA" sz="1400" dirty="0" smtClean="0">
                <a:solidFill>
                  <a:srgbClr val="FFC000"/>
                </a:solidFill>
              </a:rPr>
              <a:t>108. </a:t>
            </a:r>
            <a:r>
              <a:rPr lang="en-CA" sz="4800" dirty="0" err="1" smtClean="0"/>
              <a:t>ንጥሙያቶም</a:t>
            </a:r>
            <a:r>
              <a:rPr lang="en-CA" sz="4800" dirty="0" smtClean="0"/>
              <a:t> </a:t>
            </a:r>
            <a:r>
              <a:rPr lang="en-CA" sz="4800" dirty="0" err="1"/>
              <a:t>ኣጽግብ</a:t>
            </a:r>
            <a:r>
              <a:rPr lang="en-CA" sz="4800" dirty="0"/>
              <a:t>፥ </a:t>
            </a:r>
            <a:r>
              <a:rPr lang="en-CA" sz="4800" dirty="0" err="1"/>
              <a:t>ንጽሙኣቶም</a:t>
            </a:r>
            <a:r>
              <a:rPr lang="en-CA" sz="4800" dirty="0"/>
              <a:t> </a:t>
            </a:r>
            <a:r>
              <a:rPr lang="en-CA" sz="4800" dirty="0" err="1"/>
              <a:t>ኣርዊ</a:t>
            </a:r>
            <a:r>
              <a:rPr lang="en-CA" sz="4800" dirty="0"/>
              <a:t>፥ </a:t>
            </a:r>
            <a:r>
              <a:rPr lang="en-CA" sz="4800" dirty="0" err="1"/>
              <a:t>ንዕሩቓቶም</a:t>
            </a:r>
            <a:r>
              <a:rPr lang="en-CA" sz="4800" dirty="0"/>
              <a:t> </a:t>
            </a:r>
            <a:r>
              <a:rPr lang="en-CA" sz="4800" dirty="0" err="1"/>
              <a:t>ኣልብስ</a:t>
            </a:r>
            <a:r>
              <a:rPr lang="en-CA" sz="4800" dirty="0"/>
              <a:t>፥ </a:t>
            </a:r>
            <a:r>
              <a:rPr lang="en-CA" sz="4800" dirty="0" err="1"/>
              <a:t>ንጭኑቓቶም</a:t>
            </a:r>
            <a:r>
              <a:rPr lang="en-CA" sz="4800" dirty="0"/>
              <a:t> </a:t>
            </a:r>
            <a:r>
              <a:rPr lang="en-CA" sz="4800" dirty="0" err="1"/>
              <a:t>ኣርህወሎም</a:t>
            </a:r>
            <a:r>
              <a:rPr lang="en-CA" sz="4800" dirty="0"/>
              <a:t>፥ </a:t>
            </a:r>
            <a:r>
              <a:rPr lang="en-CA" sz="4800" dirty="0" err="1"/>
              <a:t>ንትኩዛቶም</a:t>
            </a:r>
            <a:r>
              <a:rPr lang="en-CA" sz="2000" dirty="0">
                <a:solidFill>
                  <a:srgbClr val="FFC000"/>
                </a:solidFill>
              </a:rPr>
              <a:t>(</a:t>
            </a:r>
            <a:r>
              <a:rPr lang="en-CA" sz="2000" dirty="0" err="1">
                <a:solidFill>
                  <a:srgbClr val="FFC000"/>
                </a:solidFill>
              </a:rPr>
              <a:t>ንሕዙናቶም</a:t>
            </a:r>
            <a:r>
              <a:rPr lang="en-CA" sz="2000" dirty="0">
                <a:solidFill>
                  <a:srgbClr val="FFC000"/>
                </a:solidFill>
              </a:rPr>
              <a:t>)</a:t>
            </a:r>
            <a:r>
              <a:rPr lang="en-CA" sz="4800" dirty="0"/>
              <a:t>  </a:t>
            </a:r>
            <a:r>
              <a:rPr lang="en-CA" sz="4800" dirty="0" err="1"/>
              <a:t>ናዝዝ</a:t>
            </a:r>
            <a:r>
              <a:rPr lang="en-CA" sz="4800" dirty="0"/>
              <a:t>፥ </a:t>
            </a:r>
            <a:r>
              <a:rPr lang="en-CA" sz="4800" dirty="0" err="1"/>
              <a:t>ንጕሁያቶም</a:t>
            </a:r>
            <a:r>
              <a:rPr lang="en-CA" sz="4800" dirty="0"/>
              <a:t> </a:t>
            </a:r>
            <a:r>
              <a:rPr lang="en-CA" sz="4800" dirty="0" err="1"/>
              <a:t>ኣሓጕስ</a:t>
            </a:r>
            <a:r>
              <a:rPr lang="en-CA" sz="4800" dirty="0"/>
              <a:t>።</a:t>
            </a:r>
          </a:p>
        </p:txBody>
      </p:sp>
      <p:sp>
        <p:nvSpPr>
          <p:cNvPr id="20" name="Rectangle 19"/>
          <p:cNvSpPr/>
          <p:nvPr/>
        </p:nvSpPr>
        <p:spPr>
          <a:xfrm>
            <a:off x="8031805" y="108189"/>
            <a:ext cx="4296382" cy="5743111"/>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108. </a:t>
            </a:r>
            <a:r>
              <a:rPr lang="en-US" altLang="en-US" sz="3600" dirty="0">
                <a:latin typeface="Arial" charset="0"/>
              </a:rPr>
              <a:t>Satisfy their hungry ones, </a:t>
            </a:r>
            <a:r>
              <a:rPr lang="en-US" altLang="en-US" sz="3600" dirty="0" smtClean="0">
                <a:latin typeface="Arial" charset="0"/>
              </a:rPr>
              <a:t>give drink </a:t>
            </a:r>
            <a:r>
              <a:rPr lang="en-US" altLang="en-US" sz="3600" dirty="0">
                <a:latin typeface="Arial" charset="0"/>
              </a:rPr>
              <a:t>to their thirsty ones, clothe their</a:t>
            </a:r>
          </a:p>
          <a:p>
            <a:pPr lvl="0" fontAlgn="base">
              <a:spcBef>
                <a:spcPct val="20000"/>
              </a:spcBef>
              <a:spcAft>
                <a:spcPct val="0"/>
              </a:spcAft>
            </a:pPr>
            <a:r>
              <a:rPr lang="en-US" altLang="en-US" sz="3600" dirty="0">
                <a:latin typeface="Arial" charset="0"/>
              </a:rPr>
              <a:t>naked ones, give rest to their troubled </a:t>
            </a:r>
            <a:r>
              <a:rPr lang="en-US" altLang="en-US" sz="3600" dirty="0" smtClean="0">
                <a:latin typeface="Arial" charset="0"/>
              </a:rPr>
              <a:t>ones, comfort </a:t>
            </a:r>
            <a:r>
              <a:rPr lang="en-US" altLang="en-US" sz="3600" dirty="0">
                <a:latin typeface="Arial" charset="0"/>
              </a:rPr>
              <a:t>their sad ones, and gladden </a:t>
            </a:r>
            <a:r>
              <a:rPr lang="en-US" altLang="en-US" sz="3600" dirty="0" smtClean="0">
                <a:latin typeface="Arial" charset="0"/>
              </a:rPr>
              <a:t>their sorrowful </a:t>
            </a:r>
            <a:r>
              <a:rPr lang="en-US" altLang="en-US" sz="3600" dirty="0">
                <a:latin typeface="Arial" charset="0"/>
              </a:rPr>
              <a:t>ones.</a:t>
            </a:r>
          </a:p>
        </p:txBody>
      </p:sp>
      <p:sp>
        <p:nvSpPr>
          <p:cNvPr id="2" name="Rectangle 1"/>
          <p:cNvSpPr/>
          <p:nvPr/>
        </p:nvSpPr>
        <p:spPr>
          <a:xfrm>
            <a:off x="-22422" y="132474"/>
            <a:ext cx="4123368" cy="6186309"/>
          </a:xfrm>
          <a:prstGeom prst="rect">
            <a:avLst/>
          </a:prstGeom>
        </p:spPr>
        <p:txBody>
          <a:bodyPr wrap="square">
            <a:spAutoFit/>
          </a:bodyPr>
          <a:lstStyle/>
          <a:p>
            <a:r>
              <a:rPr lang="pt-BR" sz="1400" dirty="0" smtClean="0">
                <a:solidFill>
                  <a:srgbClr val="FFC000"/>
                </a:solidFill>
              </a:rPr>
              <a:t>፻፰. </a:t>
            </a:r>
            <a:r>
              <a:rPr lang="pt-BR" sz="4400" dirty="0"/>
              <a:t>አጽግብ </a:t>
            </a:r>
            <a:r>
              <a:rPr lang="pt-BR" sz="4400" dirty="0" smtClean="0"/>
              <a:t>ርኁባኒሆሙ ፥  </a:t>
            </a:r>
            <a:r>
              <a:rPr lang="pt-BR" sz="4400" dirty="0"/>
              <a:t>ወአርዊ </a:t>
            </a:r>
            <a:r>
              <a:rPr lang="pt-BR" sz="4400" dirty="0" smtClean="0"/>
              <a:t>   ጽሙዓኒ</a:t>
            </a:r>
          </a:p>
          <a:p>
            <a:r>
              <a:rPr lang="pt-BR" sz="4400" dirty="0" smtClean="0"/>
              <a:t>ሆሙ ፥ </a:t>
            </a:r>
            <a:r>
              <a:rPr lang="pt-BR" sz="4400" dirty="0"/>
              <a:t>ወአልብስ </a:t>
            </a:r>
            <a:r>
              <a:rPr lang="pt-BR" sz="4400" dirty="0" smtClean="0"/>
              <a:t>ዕሩቃኒሆሙ ፥ </a:t>
            </a:r>
            <a:r>
              <a:rPr lang="pt-BR" sz="4400" dirty="0"/>
              <a:t>ወአዕርፍ </a:t>
            </a:r>
            <a:r>
              <a:rPr lang="pt-BR" sz="4400" dirty="0" smtClean="0"/>
              <a:t>ምንዱባኒሆሙ ፥ </a:t>
            </a:r>
          </a:p>
          <a:p>
            <a:r>
              <a:rPr lang="pt-BR" sz="4400" dirty="0" smtClean="0"/>
              <a:t>አንሂ  ትኵዛኒሆሙ</a:t>
            </a:r>
            <a:r>
              <a:rPr lang="pt-BR" sz="4400" dirty="0"/>
              <a:t>፥ ወአስተፍሥሕ ኅዙናኒሆሙ። </a:t>
            </a:r>
            <a:endParaRPr lang="en-CA" sz="4400" dirty="0"/>
          </a:p>
        </p:txBody>
      </p:sp>
    </p:spTree>
    <p:extLst>
      <p:ext uri="{BB962C8B-B14F-4D97-AF65-F5344CB8AC3E}">
        <p14:creationId xmlns:p14="http://schemas.microsoft.com/office/powerpoint/2010/main" val="206927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3027206044"/>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82005"/>
            <a:ext cx="4112243" cy="6324808"/>
          </a:xfrm>
          <a:prstGeom prst="rect">
            <a:avLst/>
          </a:prstGeom>
        </p:spPr>
        <p:txBody>
          <a:bodyPr wrap="square">
            <a:spAutoFit/>
          </a:bodyPr>
          <a:lstStyle/>
          <a:p>
            <a:r>
              <a:rPr lang="en-CA" sz="1400" dirty="0" smtClean="0">
                <a:solidFill>
                  <a:srgbClr val="FFC000"/>
                </a:solidFill>
              </a:rPr>
              <a:t>107. </a:t>
            </a:r>
            <a:r>
              <a:rPr lang="en-CA" sz="4500" dirty="0" err="1"/>
              <a:t>ንድዉያቶምን</a:t>
            </a:r>
            <a:r>
              <a:rPr lang="en-CA" sz="4500" dirty="0"/>
              <a:t> </a:t>
            </a:r>
            <a:r>
              <a:rPr lang="en-CA" sz="4500" dirty="0" err="1"/>
              <a:t>ንሕሙማቶምን</a:t>
            </a:r>
            <a:r>
              <a:rPr lang="en-CA" sz="4500" dirty="0"/>
              <a:t> </a:t>
            </a:r>
            <a:r>
              <a:rPr lang="en-CA" sz="4500" dirty="0" err="1"/>
              <a:t>ኣሕዊ</a:t>
            </a:r>
            <a:r>
              <a:rPr lang="en-CA" sz="4500" dirty="0"/>
              <a:t>፥ </a:t>
            </a:r>
            <a:r>
              <a:rPr lang="en-CA" sz="4500" dirty="0" err="1"/>
              <a:t>ፈውስ</a:t>
            </a:r>
            <a:r>
              <a:rPr lang="en-CA" sz="4500" dirty="0"/>
              <a:t>፥ </a:t>
            </a:r>
            <a:r>
              <a:rPr lang="en-CA" sz="4500" dirty="0" err="1"/>
              <a:t>ኣዕይንቲ</a:t>
            </a:r>
            <a:r>
              <a:rPr lang="en-CA" sz="4500" dirty="0"/>
              <a:t> </a:t>
            </a:r>
            <a:r>
              <a:rPr lang="en-CA" sz="4500" dirty="0" err="1"/>
              <a:t>ዕዉራቶም</a:t>
            </a:r>
            <a:r>
              <a:rPr lang="en-CA" sz="4500" dirty="0"/>
              <a:t> </a:t>
            </a:r>
            <a:r>
              <a:rPr lang="en-CA" sz="4500" dirty="0" err="1"/>
              <a:t>ኣብርህ</a:t>
            </a:r>
            <a:r>
              <a:rPr lang="en-CA" sz="4500" dirty="0"/>
              <a:t>። </a:t>
            </a:r>
            <a:r>
              <a:rPr lang="en-CA" sz="4500" dirty="0" err="1"/>
              <a:t>እዝኒ</a:t>
            </a:r>
            <a:r>
              <a:rPr lang="en-CA" sz="4500" dirty="0"/>
              <a:t> </a:t>
            </a:r>
            <a:r>
              <a:rPr lang="en-CA" sz="4500" dirty="0" err="1"/>
              <a:t>ጽሙማቶም</a:t>
            </a:r>
            <a:r>
              <a:rPr lang="en-CA" sz="4500" dirty="0"/>
              <a:t> </a:t>
            </a:r>
            <a:r>
              <a:rPr lang="en-CA" sz="4500" dirty="0" err="1"/>
              <a:t>ኣስምዕ</a:t>
            </a:r>
            <a:r>
              <a:rPr lang="en-CA" sz="4500" dirty="0"/>
              <a:t>፥ </a:t>
            </a:r>
            <a:r>
              <a:rPr lang="en-CA" sz="4500" dirty="0" err="1"/>
              <a:t>ንኡሱራቶም</a:t>
            </a:r>
            <a:r>
              <a:rPr lang="en-CA" sz="4500" dirty="0"/>
              <a:t> </a:t>
            </a:r>
            <a:r>
              <a:rPr lang="en-CA" sz="4500" dirty="0" err="1"/>
              <a:t>ፍታሕ</a:t>
            </a:r>
            <a:r>
              <a:rPr lang="en-CA" sz="4500" dirty="0"/>
              <a:t>፥ </a:t>
            </a:r>
            <a:r>
              <a:rPr lang="en-CA" sz="4500" dirty="0" err="1"/>
              <a:t>ንምሩኻቶም</a:t>
            </a:r>
            <a:r>
              <a:rPr lang="en-CA" sz="4500" dirty="0"/>
              <a:t> </a:t>
            </a:r>
            <a:r>
              <a:rPr lang="en-CA" sz="4500" dirty="0" err="1"/>
              <a:t>ከኣ</a:t>
            </a:r>
            <a:r>
              <a:rPr lang="en-CA" sz="4500" dirty="0"/>
              <a:t> </a:t>
            </a:r>
            <a:r>
              <a:rPr lang="en-CA" sz="4500" dirty="0" err="1"/>
              <a:t>ተበጃዊ</a:t>
            </a:r>
            <a:r>
              <a:rPr lang="en-CA" sz="4500" dirty="0"/>
              <a:t> </a:t>
            </a:r>
            <a:r>
              <a:rPr lang="en-CA" sz="4500" dirty="0" err="1"/>
              <a:t>ኹን</a:t>
            </a:r>
            <a:r>
              <a:rPr lang="en-CA" sz="4500" dirty="0"/>
              <a:t>።</a:t>
            </a:r>
          </a:p>
        </p:txBody>
      </p:sp>
      <p:sp>
        <p:nvSpPr>
          <p:cNvPr id="20" name="Rectangle 19"/>
          <p:cNvSpPr/>
          <p:nvPr/>
        </p:nvSpPr>
        <p:spPr>
          <a:xfrm>
            <a:off x="8031805" y="108189"/>
            <a:ext cx="4238016" cy="5940088"/>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109. </a:t>
            </a:r>
            <a:r>
              <a:rPr lang="en-US" altLang="en-US" sz="3800" dirty="0" smtClean="0">
                <a:latin typeface="Arial" charset="0"/>
              </a:rPr>
              <a:t>Give </a:t>
            </a:r>
            <a:r>
              <a:rPr lang="en-US" altLang="en-US" sz="3800" dirty="0">
                <a:latin typeface="Arial" charset="0"/>
              </a:rPr>
              <a:t>life to their sick, heal </a:t>
            </a:r>
            <a:r>
              <a:rPr lang="en-US" altLang="en-US" sz="3800" dirty="0" smtClean="0">
                <a:latin typeface="Arial" charset="0"/>
              </a:rPr>
              <a:t>their diseased</a:t>
            </a:r>
            <a:r>
              <a:rPr lang="en-US" altLang="en-US" sz="3800" dirty="0">
                <a:latin typeface="Arial" charset="0"/>
              </a:rPr>
              <a:t>, give light to the eyes of </a:t>
            </a:r>
            <a:r>
              <a:rPr lang="en-US" altLang="en-US" sz="3800" dirty="0" smtClean="0">
                <a:latin typeface="Arial" charset="0"/>
              </a:rPr>
              <a:t>their blind</a:t>
            </a:r>
            <a:r>
              <a:rPr lang="en-US" altLang="en-US" sz="3800" dirty="0">
                <a:latin typeface="Arial" charset="0"/>
              </a:rPr>
              <a:t>, make the ears of their deaf </a:t>
            </a:r>
            <a:r>
              <a:rPr lang="en-US" altLang="en-US" sz="3800" dirty="0" smtClean="0">
                <a:latin typeface="Arial" charset="0"/>
              </a:rPr>
              <a:t>hear, loosen </a:t>
            </a:r>
            <a:r>
              <a:rPr lang="en-US" altLang="en-US" sz="3800" dirty="0">
                <a:latin typeface="Arial" charset="0"/>
              </a:rPr>
              <a:t>their prisoners and give freedom </a:t>
            </a:r>
            <a:r>
              <a:rPr lang="en-US" altLang="en-US" sz="3800" dirty="0" smtClean="0">
                <a:latin typeface="Arial" charset="0"/>
              </a:rPr>
              <a:t>to their </a:t>
            </a:r>
            <a:r>
              <a:rPr lang="en-US" altLang="en-US" sz="3800" dirty="0">
                <a:latin typeface="Arial" charset="0"/>
              </a:rPr>
              <a:t>captives</a:t>
            </a:r>
            <a:r>
              <a:rPr lang="en-US" altLang="en-US" sz="3800" dirty="0" smtClean="0">
                <a:latin typeface="Arial" charset="0"/>
              </a:rPr>
              <a:t>.</a:t>
            </a:r>
            <a:endParaRPr lang="en-US" altLang="en-US" sz="3800" dirty="0">
              <a:latin typeface="Arial" charset="0"/>
            </a:endParaRPr>
          </a:p>
        </p:txBody>
      </p:sp>
      <p:sp>
        <p:nvSpPr>
          <p:cNvPr id="2" name="Rectangle 1"/>
          <p:cNvSpPr/>
          <p:nvPr/>
        </p:nvSpPr>
        <p:spPr>
          <a:xfrm>
            <a:off x="-22422" y="132474"/>
            <a:ext cx="4123368" cy="5386090"/>
          </a:xfrm>
          <a:prstGeom prst="rect">
            <a:avLst/>
          </a:prstGeom>
        </p:spPr>
        <p:txBody>
          <a:bodyPr wrap="square">
            <a:spAutoFit/>
          </a:bodyPr>
          <a:lstStyle/>
          <a:p>
            <a:r>
              <a:rPr lang="pt-BR" sz="1400" dirty="0" smtClean="0">
                <a:solidFill>
                  <a:srgbClr val="FFC000"/>
                </a:solidFill>
              </a:rPr>
              <a:t>፻፱. </a:t>
            </a:r>
            <a:r>
              <a:rPr lang="pt-BR" sz="3600" dirty="0" smtClean="0"/>
              <a:t> </a:t>
            </a:r>
            <a:r>
              <a:rPr lang="pt-BR" sz="4300" dirty="0"/>
              <a:t>አሕዩ ዱውያኒሆሙ ወፈውስ </a:t>
            </a:r>
            <a:r>
              <a:rPr lang="pt-BR" sz="4300" dirty="0" smtClean="0"/>
              <a:t>ሕሙማኒሆሙ</a:t>
            </a:r>
          </a:p>
          <a:p>
            <a:r>
              <a:rPr lang="pt-BR" sz="4300" dirty="0" smtClean="0"/>
              <a:t> </a:t>
            </a:r>
            <a:r>
              <a:rPr lang="pt-BR" sz="4300" dirty="0"/>
              <a:t>አብርህ አዕይንተ ዕዉራኒሆሙ ወአስምዕ እዝነ ጽሙማኒሆሙ፥ ፍታሕ እሡራኒሆሙ፥ ወቤዙ ፂውዋኒሆሙ</a:t>
            </a:r>
            <a:r>
              <a:rPr lang="pt-BR" sz="4300" dirty="0" smtClean="0"/>
              <a:t>።</a:t>
            </a:r>
            <a:endParaRPr lang="en-CA" sz="4300" dirty="0"/>
          </a:p>
        </p:txBody>
      </p:sp>
    </p:spTree>
    <p:extLst>
      <p:ext uri="{BB962C8B-B14F-4D97-AF65-F5344CB8AC3E}">
        <p14:creationId xmlns:p14="http://schemas.microsoft.com/office/powerpoint/2010/main" val="3858470696"/>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82005"/>
            <a:ext cx="4112243" cy="5632311"/>
          </a:xfrm>
          <a:prstGeom prst="rect">
            <a:avLst/>
          </a:prstGeom>
        </p:spPr>
        <p:txBody>
          <a:bodyPr wrap="square">
            <a:spAutoFit/>
          </a:bodyPr>
          <a:lstStyle/>
          <a:p>
            <a:r>
              <a:rPr lang="en-CA" sz="1400" dirty="0" smtClean="0">
                <a:solidFill>
                  <a:srgbClr val="FFC000"/>
                </a:solidFill>
              </a:rPr>
              <a:t>110. </a:t>
            </a:r>
            <a:r>
              <a:rPr lang="en-CA" sz="4000" dirty="0" err="1"/>
              <a:t>ሥጋኦም</a:t>
            </a:r>
            <a:r>
              <a:rPr lang="en-CA" sz="4000" dirty="0"/>
              <a:t> </a:t>
            </a:r>
            <a:r>
              <a:rPr lang="en-CA" sz="4000" dirty="0" err="1"/>
              <a:t>ኣንጽሕ</a:t>
            </a:r>
            <a:r>
              <a:rPr lang="en-CA" sz="4000" dirty="0"/>
              <a:t>፥ </a:t>
            </a:r>
            <a:r>
              <a:rPr lang="en-CA" sz="4000" dirty="0" err="1"/>
              <a:t>ነፍሳቶም</a:t>
            </a:r>
            <a:r>
              <a:rPr lang="en-CA" sz="4000" dirty="0"/>
              <a:t> </a:t>
            </a:r>
            <a:r>
              <a:rPr lang="en-CA" sz="4000" dirty="0" err="1"/>
              <a:t>ቀድስ</a:t>
            </a:r>
            <a:r>
              <a:rPr lang="en-CA" sz="4000" dirty="0"/>
              <a:t>። ኦ </a:t>
            </a:r>
            <a:r>
              <a:rPr lang="en-CA" sz="4000" dirty="0" err="1"/>
              <a:t>ጐይታ</a:t>
            </a:r>
            <a:r>
              <a:rPr lang="en-CA" sz="4000" dirty="0"/>
              <a:t>፥ </a:t>
            </a:r>
            <a:r>
              <a:rPr lang="en-CA" sz="4000" dirty="0" err="1"/>
              <a:t>ናብ</a:t>
            </a:r>
            <a:r>
              <a:rPr lang="en-CA" sz="4000" dirty="0"/>
              <a:t> </a:t>
            </a:r>
            <a:r>
              <a:rPr lang="en-CA" sz="4000" dirty="0" err="1"/>
              <a:t>ኣባይቶም</a:t>
            </a:r>
            <a:r>
              <a:rPr lang="en-CA" sz="4000" dirty="0"/>
              <a:t> </a:t>
            </a:r>
            <a:r>
              <a:rPr lang="en-CA" sz="4000" dirty="0" err="1"/>
              <a:t>ኪኣትዉ</a:t>
            </a:r>
            <a:r>
              <a:rPr lang="en-CA" sz="4000" dirty="0"/>
              <a:t> </a:t>
            </a:r>
            <a:r>
              <a:rPr lang="en-CA" sz="4000" dirty="0" err="1"/>
              <a:t>ኸለዉ</a:t>
            </a:r>
            <a:r>
              <a:rPr lang="en-CA" sz="4000" dirty="0"/>
              <a:t> </a:t>
            </a:r>
            <a:r>
              <a:rPr lang="en-CA" sz="4000" dirty="0" err="1"/>
              <a:t>ንስኻ</a:t>
            </a:r>
            <a:r>
              <a:rPr lang="en-CA" sz="4000" dirty="0"/>
              <a:t> </a:t>
            </a:r>
            <a:r>
              <a:rPr lang="en-CA" sz="4000" dirty="0" err="1"/>
              <a:t>ምርሓዮም</a:t>
            </a:r>
            <a:r>
              <a:rPr lang="en-CA" sz="4000" dirty="0"/>
              <a:t>፥ </a:t>
            </a:r>
            <a:r>
              <a:rPr lang="en-CA" sz="4000" dirty="0" err="1"/>
              <a:t>ኣብኡውን</a:t>
            </a:r>
            <a:r>
              <a:rPr lang="en-CA" sz="4000" dirty="0"/>
              <a:t> </a:t>
            </a:r>
            <a:r>
              <a:rPr lang="en-CA" sz="4000" dirty="0" err="1"/>
              <a:t>ኣብጽሓዮም</a:t>
            </a:r>
            <a:r>
              <a:rPr lang="en-CA" sz="4000" dirty="0"/>
              <a:t>። </a:t>
            </a:r>
            <a:r>
              <a:rPr lang="en-CA" sz="4000" dirty="0" smtClean="0"/>
              <a:t>ኦ </a:t>
            </a:r>
            <a:r>
              <a:rPr lang="en-CA" sz="4000" dirty="0" err="1"/>
              <a:t>ጐይታ</a:t>
            </a:r>
            <a:r>
              <a:rPr lang="en-CA" sz="4000" dirty="0"/>
              <a:t>፥ </a:t>
            </a:r>
            <a:r>
              <a:rPr lang="en-CA" sz="4000" dirty="0" err="1"/>
              <a:t>ክሳዕ</a:t>
            </a:r>
            <a:r>
              <a:rPr lang="en-CA" sz="4000" dirty="0"/>
              <a:t> </a:t>
            </a:r>
            <a:r>
              <a:rPr lang="en-CA" sz="4000" dirty="0" err="1"/>
              <a:t>ዘለዓለም</a:t>
            </a:r>
            <a:r>
              <a:rPr lang="en-CA" sz="4000" dirty="0"/>
              <a:t> </a:t>
            </a:r>
            <a:r>
              <a:rPr lang="en-CA" sz="4000" dirty="0" err="1"/>
              <a:t>ዓለም</a:t>
            </a:r>
            <a:r>
              <a:rPr lang="en-CA" sz="4000" dirty="0"/>
              <a:t> </a:t>
            </a:r>
            <a:r>
              <a:rPr lang="en-CA" sz="4000" dirty="0" err="1"/>
              <a:t>ጓስዮምን</a:t>
            </a:r>
            <a:r>
              <a:rPr lang="en-CA" sz="4000" dirty="0"/>
              <a:t> </a:t>
            </a:r>
            <a:r>
              <a:rPr lang="en-CA" sz="4000" dirty="0" err="1"/>
              <a:t>ልዕል</a:t>
            </a:r>
            <a:r>
              <a:rPr lang="en-CA" sz="4000" dirty="0"/>
              <a:t> </a:t>
            </a:r>
            <a:r>
              <a:rPr lang="en-CA" sz="4000" dirty="0" err="1"/>
              <a:t>ኣብሎምን</a:t>
            </a:r>
            <a:r>
              <a:rPr lang="en-CA" sz="4000" dirty="0"/>
              <a:t>። </a:t>
            </a:r>
          </a:p>
        </p:txBody>
      </p:sp>
      <p:sp>
        <p:nvSpPr>
          <p:cNvPr id="20" name="Rectangle 19"/>
          <p:cNvSpPr/>
          <p:nvPr/>
        </p:nvSpPr>
        <p:spPr>
          <a:xfrm>
            <a:off x="8031805" y="108189"/>
            <a:ext cx="4238016" cy="6173998"/>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110. </a:t>
            </a:r>
            <a:r>
              <a:rPr lang="en-US" altLang="en-US" sz="3800" dirty="0">
                <a:latin typeface="Arial" charset="0"/>
              </a:rPr>
              <a:t>Purify their bodies, sanctify </a:t>
            </a:r>
            <a:r>
              <a:rPr lang="en-US" altLang="en-US" sz="3800" dirty="0" smtClean="0">
                <a:latin typeface="Arial" charset="0"/>
              </a:rPr>
              <a:t>their souls</a:t>
            </a:r>
            <a:r>
              <a:rPr lang="en-US" altLang="en-US" sz="3800" dirty="0">
                <a:latin typeface="Arial" charset="0"/>
              </a:rPr>
              <a:t>, and when they go back to </a:t>
            </a:r>
            <a:r>
              <a:rPr lang="en-US" altLang="en-US" sz="3800" dirty="0" smtClean="0">
                <a:latin typeface="Arial" charset="0"/>
              </a:rPr>
              <a:t>their homes,</a:t>
            </a:r>
          </a:p>
          <a:p>
            <a:pPr lvl="0" fontAlgn="base">
              <a:spcBef>
                <a:spcPct val="20000"/>
              </a:spcBef>
              <a:spcAft>
                <a:spcPct val="0"/>
              </a:spcAft>
            </a:pPr>
            <a:r>
              <a:rPr lang="en-US" altLang="en-US" sz="3800" dirty="0" smtClean="0">
                <a:latin typeface="Arial" charset="0"/>
              </a:rPr>
              <a:t> </a:t>
            </a:r>
            <a:r>
              <a:rPr lang="en-US" altLang="en-US" sz="3800" dirty="0">
                <a:latin typeface="Arial" charset="0"/>
              </a:rPr>
              <a:t>O Lord, guide that they may reach</a:t>
            </a:r>
          </a:p>
          <a:p>
            <a:pPr lvl="0" fontAlgn="base">
              <a:spcBef>
                <a:spcPct val="20000"/>
              </a:spcBef>
              <a:spcAft>
                <a:spcPct val="0"/>
              </a:spcAft>
            </a:pPr>
            <a:r>
              <a:rPr lang="en-US" altLang="en-US" sz="3800" dirty="0">
                <a:latin typeface="Arial" charset="0"/>
              </a:rPr>
              <a:t>them, feed them and lift them up for ever.</a:t>
            </a:r>
          </a:p>
        </p:txBody>
      </p:sp>
      <p:sp>
        <p:nvSpPr>
          <p:cNvPr id="2" name="Rectangle 1"/>
          <p:cNvSpPr/>
          <p:nvPr/>
        </p:nvSpPr>
        <p:spPr>
          <a:xfrm>
            <a:off x="-22422" y="339997"/>
            <a:ext cx="4123368" cy="5262979"/>
          </a:xfrm>
          <a:prstGeom prst="rect">
            <a:avLst/>
          </a:prstGeom>
        </p:spPr>
        <p:txBody>
          <a:bodyPr wrap="square">
            <a:spAutoFit/>
          </a:bodyPr>
          <a:lstStyle/>
          <a:p>
            <a:r>
              <a:rPr lang="pt-BR" sz="1400" dirty="0" smtClean="0">
                <a:solidFill>
                  <a:srgbClr val="FFC000"/>
                </a:solidFill>
              </a:rPr>
              <a:t>፻፲. </a:t>
            </a:r>
            <a:r>
              <a:rPr lang="pt-BR" sz="4200" dirty="0"/>
              <a:t>አንጽሕ ሥጋቲሆሙ ፥ ወቀድስ ነፍሳቲሆሙ ፥ ወሶበ የአትዉ አብያቲሆሙ አንተ እግዚኦ ምርሖሙ ወህየ አብጽሖሙ እግዚኦ። ረዐዮሙ ወአልዕሎሙ እስከ ለዓለመ ዓለም።</a:t>
            </a:r>
            <a:endParaRPr lang="en-CA" sz="4200" dirty="0"/>
          </a:p>
        </p:txBody>
      </p:sp>
    </p:spTree>
    <p:extLst>
      <p:ext uri="{BB962C8B-B14F-4D97-AF65-F5344CB8AC3E}">
        <p14:creationId xmlns:p14="http://schemas.microsoft.com/office/powerpoint/2010/main" val="3678755396"/>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endParaRPr lang="en-CA" sz="3600" dirty="0" smtClean="0"/>
          </a:p>
          <a:p>
            <a:r>
              <a:rPr lang="en-CA" sz="4400" dirty="0" err="1" smtClean="0">
                <a:solidFill>
                  <a:srgbClr val="FFFF00"/>
                </a:solidFill>
              </a:rPr>
              <a:t>ይ.ሕ</a:t>
            </a:r>
            <a:r>
              <a:rPr lang="en-CA" sz="4400" dirty="0" smtClean="0">
                <a:solidFill>
                  <a:srgbClr val="FFFF00"/>
                </a:solidFill>
              </a:rPr>
              <a:t>. </a:t>
            </a:r>
            <a:r>
              <a:rPr lang="en-CA" sz="4400" dirty="0" err="1" smtClean="0"/>
              <a:t>ኣሜን</a:t>
            </a:r>
            <a:r>
              <a:rPr lang="en-CA" sz="4400" dirty="0" smtClean="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b="1" dirty="0" smtClean="0">
                <a:solidFill>
                  <a:srgbClr val="92D050"/>
                </a:solidFill>
              </a:rPr>
              <a:t>:</a:t>
            </a:r>
            <a:r>
              <a:rPr lang="en-US" sz="3100" dirty="0" smtClean="0">
                <a:solidFill>
                  <a:srgbClr val="92D050"/>
                </a:solidFill>
              </a:rPr>
              <a:t>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t>አድንኑ</a:t>
            </a:r>
            <a:r>
              <a:rPr lang="en-CA" sz="4400" dirty="0" smtClean="0"/>
              <a:t> </a:t>
            </a:r>
            <a:r>
              <a:rPr lang="en-CA" sz="4400" dirty="0" err="1" smtClean="0"/>
              <a:t>አርእስቲክሙ</a:t>
            </a:r>
            <a:r>
              <a:rPr lang="en-CA" sz="4400" dirty="0" smtClean="0"/>
              <a:t> </a:t>
            </a:r>
            <a:r>
              <a:rPr lang="en-CA" sz="4400" dirty="0" err="1"/>
              <a:t>ቅድመ</a:t>
            </a:r>
            <a:r>
              <a:rPr lang="en-CA" sz="4400" dirty="0"/>
              <a:t> </a:t>
            </a:r>
            <a:r>
              <a:rPr lang="en-CA" sz="4400" dirty="0" err="1" smtClean="0"/>
              <a:t>እግዚአብሔር</a:t>
            </a:r>
            <a:r>
              <a:rPr lang="en-CA" sz="4400" dirty="0" smtClean="0"/>
              <a:t> </a:t>
            </a:r>
            <a:r>
              <a:rPr lang="en-CA" sz="4400" dirty="0" err="1"/>
              <a:t>አምላክነ</a:t>
            </a:r>
            <a:r>
              <a:rPr lang="en-CA" sz="4400" dirty="0"/>
              <a:t> </a:t>
            </a:r>
            <a:r>
              <a:rPr lang="en-CA" sz="4400" dirty="0" err="1"/>
              <a:t>በእደ</a:t>
            </a:r>
            <a:r>
              <a:rPr lang="en-CA" sz="4400" dirty="0"/>
              <a:t> </a:t>
            </a:r>
            <a:r>
              <a:rPr lang="en-CA" sz="4400" dirty="0" err="1"/>
              <a:t>ገብሩ</a:t>
            </a:r>
            <a:r>
              <a:rPr lang="en-CA" sz="4400" dirty="0"/>
              <a:t> </a:t>
            </a:r>
            <a:r>
              <a:rPr lang="en-CA" sz="4400" dirty="0" err="1"/>
              <a:t>ካህን</a:t>
            </a:r>
            <a:r>
              <a:rPr lang="en-CA" sz="4400" dirty="0"/>
              <a:t> </a:t>
            </a:r>
            <a:r>
              <a:rPr lang="en-CA" sz="4400" dirty="0" err="1"/>
              <a:t>ከመ</a:t>
            </a:r>
            <a:r>
              <a:rPr lang="en-CA" sz="4400" dirty="0"/>
              <a:t> </a:t>
            </a:r>
            <a:r>
              <a:rPr lang="en-CA" sz="4400" dirty="0" err="1"/>
              <a:t>ይባርከነ</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4400" dirty="0" err="1" smtClean="0"/>
              <a:t>አሜን</a:t>
            </a:r>
            <a:r>
              <a:rPr lang="en-CA" sz="4400" dirty="0" smtClean="0"/>
              <a:t> </a:t>
            </a:r>
            <a:r>
              <a:rPr lang="en-CA" sz="4400" dirty="0" err="1" smtClean="0"/>
              <a:t>እግዚአብሔር</a:t>
            </a:r>
            <a:r>
              <a:rPr lang="en-CA" sz="4400" dirty="0" smtClean="0"/>
              <a:t> </a:t>
            </a:r>
            <a:r>
              <a:rPr lang="en-CA" sz="4400" dirty="0" err="1"/>
              <a:t>ይባርከነ</a:t>
            </a:r>
            <a:r>
              <a:rPr lang="en-CA" sz="4400" dirty="0"/>
              <a:t> </a:t>
            </a:r>
            <a:r>
              <a:rPr lang="en-CA" sz="4400" dirty="0" err="1"/>
              <a:t>ወይሣሃለነ</a:t>
            </a:r>
            <a:r>
              <a:rPr lang="en-CA" sz="4400" dirty="0"/>
              <a:t>።</a:t>
            </a:r>
          </a:p>
        </p:txBody>
      </p:sp>
    </p:spTree>
    <p:extLst>
      <p:ext uri="{BB962C8B-B14F-4D97-AF65-F5344CB8AC3E}">
        <p14:creationId xmlns:p14="http://schemas.microsoft.com/office/powerpoint/2010/main" val="2976047918"/>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a:t>ኦ </a:t>
            </a:r>
            <a:r>
              <a:rPr lang="en-CA" sz="4000" dirty="0" err="1"/>
              <a:t>ጐይታ</a:t>
            </a:r>
            <a:r>
              <a:rPr lang="en-CA" sz="4000" dirty="0"/>
              <a:t> </a:t>
            </a:r>
            <a:r>
              <a:rPr lang="en-CA" sz="4000" dirty="0" err="1"/>
              <a:t>ሕዝብኻ</a:t>
            </a:r>
            <a:r>
              <a:rPr lang="en-CA" sz="4000" dirty="0"/>
              <a:t> </a:t>
            </a:r>
            <a:r>
              <a:rPr lang="en-CA" sz="4000" dirty="0" err="1"/>
              <a:t>ኣድሕን</a:t>
            </a:r>
            <a:r>
              <a:rPr lang="en-CA" sz="4000" dirty="0"/>
              <a:t> </a:t>
            </a:r>
            <a:r>
              <a:rPr lang="en-CA" sz="4000" dirty="0" err="1"/>
              <a:t>ርስትኻ’ውን</a:t>
            </a:r>
            <a:r>
              <a:rPr lang="en-CA" sz="4000" dirty="0"/>
              <a:t> </a:t>
            </a:r>
            <a:r>
              <a:rPr lang="en-CA" sz="4000" dirty="0" err="1" smtClean="0"/>
              <a:t>ባርኽ</a:t>
            </a:r>
            <a:r>
              <a:rPr lang="en-CA" sz="40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a:solidFill>
                  <a:srgbClr val="FF0000"/>
                </a:solidFill>
              </a:rPr>
              <a:t>Priest</a:t>
            </a:r>
            <a:r>
              <a:rPr lang="en-US" sz="3600" dirty="0" smtClean="0">
                <a:solidFill>
                  <a:srgbClr val="FF0000"/>
                </a:solidFill>
              </a:rPr>
              <a:t>: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a:t>። </a:t>
            </a:r>
            <a:r>
              <a:rPr lang="en-CA" sz="4000" dirty="0" err="1"/>
              <a:t>ወጸዋዕካ</a:t>
            </a:r>
            <a:r>
              <a:rPr lang="en-CA" sz="4000" dirty="0"/>
              <a:t> </a:t>
            </a:r>
            <a:r>
              <a:rPr lang="en-CA" sz="4000" dirty="0" err="1" smtClean="0"/>
              <a:t>ትኩን</a:t>
            </a:r>
            <a:endParaRPr lang="en-CA" sz="4000" dirty="0"/>
          </a:p>
        </p:txBody>
      </p:sp>
    </p:spTree>
    <p:extLst>
      <p:ext uri="{BB962C8B-B14F-4D97-AF65-F5344CB8AC3E}">
        <p14:creationId xmlns:p14="http://schemas.microsoft.com/office/powerpoint/2010/main" val="3717678882"/>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r>
              <a:rPr lang="en-CA" sz="4000" dirty="0" err="1"/>
              <a:t>ናብ’ዛ</a:t>
            </a:r>
            <a:r>
              <a:rPr lang="en-CA" sz="4000" dirty="0"/>
              <a:t> </a:t>
            </a:r>
            <a:r>
              <a:rPr lang="en-CA" sz="4000" dirty="0" err="1"/>
              <a:t>ቅድስት</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ስትያን</a:t>
            </a:r>
            <a:r>
              <a:rPr lang="en-CA" sz="4000" dirty="0" smtClean="0"/>
              <a:t> </a:t>
            </a:r>
            <a:r>
              <a:rPr lang="en-CA" sz="4000" dirty="0" err="1"/>
              <a:t>ዝመጻእኩምን</a:t>
            </a:r>
            <a:r>
              <a:rPr lang="en-CA" sz="4000" dirty="0"/>
              <a:t>፡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3600" dirty="0"/>
              <a:t>     And which Thou hast called to be a dwelling-place 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smtClean="0"/>
              <a:t>ይሥረይ</a:t>
            </a:r>
            <a:endParaRPr lang="en-CA" sz="4000" dirty="0"/>
          </a:p>
        </p:txBody>
      </p:sp>
    </p:spTree>
    <p:extLst>
      <p:ext uri="{BB962C8B-B14F-4D97-AF65-F5344CB8AC3E}">
        <p14:creationId xmlns:p14="http://schemas.microsoft.com/office/powerpoint/2010/main" val="3485455703"/>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a:t>ወበእንተ</a:t>
            </a:r>
            <a:r>
              <a:rPr lang="en-CA" sz="4400" dirty="0"/>
              <a:t> </a:t>
            </a:r>
            <a:r>
              <a:rPr lang="en-CA" sz="4400" dirty="0" err="1"/>
              <a:t>ደሙ</a:t>
            </a:r>
            <a:r>
              <a:rPr lang="en-CA" sz="4400" dirty="0"/>
              <a:t> </a:t>
            </a:r>
            <a:r>
              <a:rPr lang="en-CA" sz="4400" dirty="0" err="1"/>
              <a:t>ደመ</a:t>
            </a:r>
            <a:r>
              <a:rPr lang="en-CA" sz="4400" dirty="0"/>
              <a:t> </a:t>
            </a:r>
            <a:r>
              <a:rPr lang="en-CA" sz="4400" dirty="0" err="1" smtClean="0"/>
              <a:t>ሕግ</a:t>
            </a:r>
            <a:endParaRPr lang="en-CA" sz="4400" dirty="0"/>
          </a:p>
        </p:txBody>
      </p:sp>
    </p:spTree>
    <p:extLst>
      <p:ext uri="{BB962C8B-B14F-4D97-AF65-F5344CB8AC3E}">
        <p14:creationId xmlns:p14="http://schemas.microsoft.com/office/powerpoint/2010/main" val="1501926058"/>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the blood of the </a:t>
            </a:r>
            <a:r>
              <a:rPr lang="en-US" sz="3600" dirty="0" smtClean="0"/>
              <a:t>coven-ant </a:t>
            </a:r>
            <a:r>
              <a:rPr lang="en-US" sz="3600" dirty="0"/>
              <a:t>of Jesus Christ the Son of her </a:t>
            </a:r>
            <a:r>
              <a:rPr lang="en-US" sz="3600" dirty="0" smtClean="0"/>
              <a:t>cons-</a:t>
            </a:r>
            <a:r>
              <a:rPr lang="en-US" sz="3600" dirty="0" err="1" smtClean="0"/>
              <a:t>cience</a:t>
            </a:r>
            <a:r>
              <a:rPr lang="en-US" sz="3600" dirty="0" smtClean="0"/>
              <a:t>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5201424"/>
          </a:xfrm>
          <a:prstGeom prst="rect">
            <a:avLst/>
          </a:prstGeom>
        </p:spPr>
        <p:txBody>
          <a:bodyPr wrap="square">
            <a:spAutoFit/>
          </a:bodyPr>
          <a:lstStyle/>
          <a:p>
            <a:r>
              <a:rPr lang="en-CA" sz="4000" dirty="0" err="1" smtClean="0"/>
              <a:t>ወሥርዓት</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smtClean="0"/>
              <a:t>እግዚአ</a:t>
            </a:r>
            <a:endParaRPr lang="en-CA" sz="4000" dirty="0" smtClean="0"/>
          </a:p>
          <a:p>
            <a:r>
              <a:rPr lang="en-CA" sz="4000" dirty="0" err="1" smtClean="0"/>
              <a:t>ብሔር</a:t>
            </a:r>
            <a:r>
              <a:rPr lang="en-CA" sz="4000" dirty="0" smtClean="0"/>
              <a:t> </a:t>
            </a:r>
            <a:r>
              <a:rPr lang="en-CA" sz="4000" dirty="0" err="1" smtClean="0"/>
              <a:t>ፀባዖት</a:t>
            </a:r>
            <a:r>
              <a:rPr lang="en-CA" sz="4000" dirty="0" smtClean="0"/>
              <a:t> </a:t>
            </a:r>
            <a:r>
              <a:rPr lang="en-CA" sz="4000" dirty="0" err="1" smtClean="0"/>
              <a:t>ወልደ</a:t>
            </a:r>
            <a:r>
              <a:rPr lang="en-CA" sz="4000" dirty="0" smtClean="0"/>
              <a:t> </a:t>
            </a:r>
            <a:r>
              <a:rPr lang="en-CA" sz="4000" dirty="0" err="1" smtClean="0"/>
              <a:t>ማርያም</a:t>
            </a:r>
            <a:r>
              <a:rPr lang="en-CA" sz="4000" dirty="0" smtClean="0"/>
              <a:t> </a:t>
            </a:r>
            <a:r>
              <a:rPr lang="en-CA" sz="4000" dirty="0" err="1" smtClean="0"/>
              <a:t>ንጽሕት</a:t>
            </a:r>
            <a:r>
              <a:rPr lang="en-CA" sz="4000" dirty="0" smtClean="0"/>
              <a:t> </a:t>
            </a:r>
            <a:r>
              <a:rPr lang="en-CA" sz="4000" dirty="0" err="1" smtClean="0"/>
              <a:t>በድንግል</a:t>
            </a:r>
            <a:r>
              <a:rPr lang="en-CA" sz="4000" dirty="0" smtClean="0"/>
              <a:t> </a:t>
            </a:r>
            <a:r>
              <a:rPr lang="en-CA" sz="4000" dirty="0" err="1" smtClean="0"/>
              <a:t>ሕልና</a:t>
            </a:r>
            <a:r>
              <a:rPr lang="en-CA" sz="4000" dirty="0" smtClean="0"/>
              <a:t> </a:t>
            </a:r>
            <a:r>
              <a:rPr lang="en-CA" sz="4000" dirty="0" err="1" smtClean="0"/>
              <a:t>ወበድንግልና</a:t>
            </a:r>
            <a:r>
              <a:rPr lang="en-CA" sz="4000" dirty="0" smtClean="0"/>
              <a:t> </a:t>
            </a:r>
            <a:r>
              <a:rPr lang="en-CA" sz="4000" dirty="0" err="1" smtClean="0"/>
              <a:t>ሥጋ</a:t>
            </a:r>
            <a:r>
              <a:rPr lang="en-CA" sz="4000" dirty="0" smtClean="0"/>
              <a:t> </a:t>
            </a:r>
            <a:r>
              <a:rPr lang="en-CA" sz="4000" dirty="0" err="1" smtClean="0"/>
              <a:t>ኅትምት</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Tree>
    <p:extLst>
      <p:ext uri="{BB962C8B-B14F-4D97-AF65-F5344CB8AC3E}">
        <p14:creationId xmlns:p14="http://schemas.microsoft.com/office/powerpoint/2010/main" val="1444930162"/>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እግዚኣብሄር</a:t>
            </a:r>
            <a:r>
              <a:rPr lang="en-CA" sz="4000" dirty="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a:t>
            </a:r>
            <a:r>
              <a:rPr lang="en-CA" sz="4000" dirty="0" smtClean="0"/>
              <a:t> </a:t>
            </a:r>
            <a:r>
              <a:rPr lang="en-CA" sz="4000" dirty="0" err="1"/>
              <a:t>መንፈስካ</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a:t>እግዚኣብሄር</a:t>
            </a:r>
            <a:r>
              <a:rPr lang="en-CA" sz="4000" dirty="0"/>
              <a:t> </a:t>
            </a:r>
            <a:r>
              <a:rPr lang="en-CA" sz="4000" dirty="0" err="1"/>
              <a:t>ንባሮትካ</a:t>
            </a:r>
            <a:r>
              <a:rPr lang="en-CA" sz="4000" dirty="0"/>
              <a:t> </a:t>
            </a:r>
            <a:r>
              <a:rPr lang="en-CA" sz="4000" dirty="0" err="1"/>
              <a:t>ብሰላም</a:t>
            </a:r>
            <a:r>
              <a:rPr lang="en-CA" sz="4000" dirty="0"/>
              <a:t> </a:t>
            </a:r>
            <a:r>
              <a:rPr lang="en-CA" sz="4000" dirty="0" err="1"/>
              <a:t>ባርኸና</a:t>
            </a:r>
            <a:r>
              <a:rPr lang="en-CA" sz="4000" dirty="0"/>
              <a:t>። </a:t>
            </a:r>
            <a:r>
              <a:rPr lang="en-CA" sz="4000" dirty="0" err="1" smtClean="0"/>
              <a:t>ዝተቐ</a:t>
            </a:r>
            <a:endParaRPr lang="en-CA" sz="4000" dirty="0" smtClean="0"/>
          </a:p>
          <a:p>
            <a:r>
              <a:rPr lang="en-CA" sz="4000" dirty="0" err="1" smtClean="0"/>
              <a:t>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96715"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3600" dirty="0"/>
              <a:t>The Lord be 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3600" dirty="0">
                <a:solidFill>
                  <a:schemeClr val="tx1">
                    <a:lumMod val="95000"/>
                  </a:schemeClr>
                </a:solidFill>
                <a:uFill>
                  <a:solidFill>
                    <a:srgbClr val="0329D6"/>
                  </a:solidFill>
                </a:uFill>
              </a:rPr>
              <a:t>And with thy spirit, </a:t>
            </a:r>
          </a:p>
          <a:p>
            <a:pPr marL="40639" marR="40639">
              <a:spcBef>
                <a:spcPts val="600"/>
              </a:spcBef>
              <a:buClr>
                <a:srgbClr val="0329D6"/>
              </a:buClr>
              <a:defRPr sz="2000">
                <a:solidFill>
                  <a:srgbClr val="0329D6"/>
                </a:solidFill>
                <a:uFill>
                  <a:solidFill>
                    <a:srgbClr val="0329D6"/>
                  </a:solidFill>
                </a:uFill>
              </a:defRPr>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300" dirty="0" smtClean="0">
                <a:solidFill>
                  <a:schemeClr val="tx1">
                    <a:lumMod val="95000"/>
                  </a:schemeClr>
                </a:solidFill>
              </a:rPr>
              <a:t>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Thy </a:t>
            </a:r>
            <a:r>
              <a:rPr lang="en-US" sz="3300" dirty="0">
                <a:solidFill>
                  <a:schemeClr val="tx1">
                    <a:lumMod val="95000"/>
                  </a:schemeClr>
                </a:solidFill>
              </a:rPr>
              <a:t>body and Thy blood.  Enable us by the Spirit to tread </a:t>
            </a:r>
            <a:r>
              <a:rPr lang="en-US" sz="3300" dirty="0" smtClean="0">
                <a:solidFill>
                  <a:schemeClr val="tx1">
                    <a:lumMod val="95000"/>
                  </a:schemeClr>
                </a:solidFill>
              </a:rPr>
              <a:t>upon</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እግዚአብሔር</a:t>
            </a:r>
            <a:r>
              <a:rPr lang="en-CA" sz="4000" dirty="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ምስለ</a:t>
            </a:r>
            <a:r>
              <a:rPr lang="en-CA" sz="4000" dirty="0" smtClean="0"/>
              <a:t> </a:t>
            </a:r>
            <a:r>
              <a:rPr lang="en-CA" sz="4000" dirty="0" err="1"/>
              <a:t>መንፈስከ</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1146341857"/>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247864"/>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r>
              <a:rPr lang="en-CA" sz="4000" dirty="0" err="1" smtClean="0"/>
              <a:t>ቅዱስ</a:t>
            </a:r>
            <a:r>
              <a:rPr lang="en-CA" sz="4000" dirty="0" smtClean="0"/>
              <a:t>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0" y="-53936"/>
            <a:ext cx="4296715" cy="626325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Blessed 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186309"/>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1377014666"/>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7171194"/>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5000" dirty="0" err="1">
                <a:solidFill>
                  <a:srgbClr val="92D050"/>
                </a:solidFill>
              </a:rPr>
              <a:t>ይ.ዲ</a:t>
            </a:r>
            <a:r>
              <a:rPr lang="en-CA" sz="5000" dirty="0">
                <a:solidFill>
                  <a:srgbClr val="92D050"/>
                </a:solidFill>
              </a:rPr>
              <a:t>. </a:t>
            </a:r>
            <a:endParaRPr lang="en-CA" sz="5000" dirty="0" smtClean="0">
              <a:solidFill>
                <a:srgbClr val="92D050"/>
              </a:solidFill>
            </a:endParaRPr>
          </a:p>
          <a:p>
            <a:r>
              <a:rPr lang="en-CA" sz="5000" dirty="0" err="1" smtClean="0"/>
              <a:t>ብሰላም</a:t>
            </a:r>
            <a:r>
              <a:rPr lang="en-CA" sz="5000" dirty="0" smtClean="0"/>
              <a:t> </a:t>
            </a:r>
            <a:r>
              <a:rPr lang="en-CA" sz="5000" dirty="0" err="1"/>
              <a:t>እተዉ</a:t>
            </a:r>
            <a:r>
              <a:rPr lang="en-CA" sz="5000" dirty="0"/>
              <a:t>።</a:t>
            </a:r>
          </a:p>
          <a:p>
            <a:endParaRPr lang="en-CA" sz="4000" dirty="0"/>
          </a:p>
        </p:txBody>
      </p:sp>
      <p:sp>
        <p:nvSpPr>
          <p:cNvPr id="20" name="Rectangle 19"/>
          <p:cNvSpPr/>
          <p:nvPr/>
        </p:nvSpPr>
        <p:spPr>
          <a:xfrm>
            <a:off x="7986410" y="-53936"/>
            <a:ext cx="4296715" cy="8356134"/>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5000" dirty="0">
                <a:solidFill>
                  <a:srgbClr val="92D050"/>
                </a:solidFill>
              </a:rPr>
              <a:t>Deacon</a:t>
            </a:r>
            <a:r>
              <a:rPr lang="en-US" sz="50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5000" dirty="0" smtClean="0">
                <a:solidFill>
                  <a:schemeClr val="tx1">
                    <a:lumMod val="95000"/>
                  </a:schemeClr>
                </a:solidFill>
              </a:rPr>
              <a:t>Go </a:t>
            </a:r>
            <a:r>
              <a:rPr lang="en-US" sz="5000" dirty="0">
                <a:solidFill>
                  <a:schemeClr val="tx1">
                    <a:lumMod val="95000"/>
                  </a:schemeClr>
                </a:solidFill>
              </a:rPr>
              <a:t>ye </a:t>
            </a:r>
            <a:r>
              <a:rPr lang="en-US" sz="5000" dirty="0" smtClean="0">
                <a:solidFill>
                  <a:schemeClr val="tx1">
                    <a:lumMod val="95000"/>
                  </a:schemeClr>
                </a:solidFill>
              </a:rPr>
              <a:t>in </a:t>
            </a:r>
            <a:r>
              <a:rPr lang="en-US" sz="5000" dirty="0">
                <a:solidFill>
                  <a:schemeClr val="tx1">
                    <a:lumMod val="95000"/>
                  </a:schemeClr>
                </a:solidFill>
              </a:rPr>
              <a:t>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694140"/>
          </a:xfrm>
          <a:prstGeom prst="rect">
            <a:avLst/>
          </a:prstGeom>
        </p:spPr>
        <p:txBody>
          <a:bodyPr wrap="square">
            <a:spAutoFit/>
          </a:bodyPr>
          <a:lstStyle/>
          <a:p>
            <a:r>
              <a:rPr lang="en-CA" sz="4500" dirty="0" err="1" smtClean="0">
                <a:solidFill>
                  <a:schemeClr val="accent6">
                    <a:lumMod val="40000"/>
                    <a:lumOff val="60000"/>
                  </a:schemeClr>
                </a:solidFill>
              </a:rPr>
              <a:t>ጸጋ</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ነሣእነ</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ወሕይወተ</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ረከብርነ</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ብኃይለ</a:t>
            </a:r>
            <a:r>
              <a:rPr lang="en-CA" sz="4500" dirty="0" smtClean="0">
                <a:solidFill>
                  <a:schemeClr val="accent6">
                    <a:lumMod val="40000"/>
                    <a:lumOff val="60000"/>
                  </a:schemeClr>
                </a:solidFill>
              </a:rPr>
              <a:t> </a:t>
            </a:r>
            <a:r>
              <a:rPr lang="en-CA" sz="4500" dirty="0" err="1" smtClean="0"/>
              <a:t>መስቀሉ</a:t>
            </a:r>
            <a:r>
              <a:rPr lang="en-CA" sz="4500" dirty="0" smtClean="0"/>
              <a:t> </a:t>
            </a:r>
            <a:r>
              <a:rPr lang="en-CA" sz="4500" dirty="0" err="1" smtClean="0"/>
              <a:t>ለኢየሱስ</a:t>
            </a:r>
            <a:r>
              <a:rPr lang="en-CA" sz="4500" dirty="0" smtClean="0"/>
              <a:t> </a:t>
            </a:r>
            <a:r>
              <a:rPr lang="en-CA" sz="4500" dirty="0" err="1" smtClean="0"/>
              <a:t>ክርስቶስ</a:t>
            </a:r>
            <a:r>
              <a:rPr lang="en-CA" sz="4500" dirty="0" smtClean="0"/>
              <a:t>። </a:t>
            </a:r>
            <a:r>
              <a:rPr lang="en-CA" sz="4500" dirty="0" err="1" smtClean="0"/>
              <a:t>ኪያከ</a:t>
            </a:r>
            <a:r>
              <a:rPr lang="en-CA" sz="4500" dirty="0" smtClean="0"/>
              <a:t> </a:t>
            </a:r>
            <a:r>
              <a:rPr lang="en-CA" sz="4500" dirty="0" err="1" smtClean="0"/>
              <a:t>እግዚኦ</a:t>
            </a:r>
            <a:r>
              <a:rPr lang="en-CA" sz="4500" dirty="0" smtClean="0"/>
              <a:t> </a:t>
            </a:r>
            <a:r>
              <a:rPr lang="en-CA" sz="4500" dirty="0" err="1" smtClean="0"/>
              <a:t>ነአኵት</a:t>
            </a:r>
            <a:r>
              <a:rPr lang="en-CA" sz="4500" dirty="0" smtClean="0"/>
              <a:t> </a:t>
            </a:r>
            <a:r>
              <a:rPr lang="en-CA" sz="4500" dirty="0" err="1" smtClean="0"/>
              <a:t>ነሢአነ</a:t>
            </a:r>
            <a:r>
              <a:rPr lang="en-CA" sz="4500" dirty="0" smtClean="0"/>
              <a:t> </a:t>
            </a:r>
            <a:r>
              <a:rPr lang="en-CA" sz="4500" dirty="0" err="1" smtClean="0"/>
              <a:t>ጸጋ</a:t>
            </a:r>
            <a:r>
              <a:rPr lang="en-CA" sz="4500" dirty="0" smtClean="0"/>
              <a:t> </a:t>
            </a:r>
            <a:r>
              <a:rPr lang="en-CA" sz="4500" dirty="0" err="1" smtClean="0"/>
              <a:t>ዘእመንፈስ</a:t>
            </a:r>
            <a:r>
              <a:rPr lang="en-CA" sz="4500" dirty="0" smtClean="0"/>
              <a:t> </a:t>
            </a:r>
            <a:r>
              <a:rPr lang="en-CA" sz="4500" dirty="0" err="1" smtClean="0"/>
              <a:t>ቅዱስ</a:t>
            </a:r>
            <a:r>
              <a:rPr lang="en-CA" sz="4500" dirty="0" smtClean="0"/>
              <a:t>።</a:t>
            </a:r>
          </a:p>
          <a:p>
            <a:endParaRPr lang="en-CA" sz="1400" dirty="0"/>
          </a:p>
          <a:p>
            <a:r>
              <a:rPr lang="en-CA" sz="5000" dirty="0" err="1">
                <a:solidFill>
                  <a:srgbClr val="92D050"/>
                </a:solidFill>
              </a:rPr>
              <a:t>ይ.ዲ</a:t>
            </a:r>
            <a:r>
              <a:rPr lang="en-CA" sz="5000" dirty="0" smtClean="0">
                <a:solidFill>
                  <a:srgbClr val="92D050"/>
                </a:solidFill>
              </a:rPr>
              <a:t>.</a:t>
            </a:r>
          </a:p>
          <a:p>
            <a:r>
              <a:rPr lang="en-CA" sz="5000" dirty="0" smtClean="0"/>
              <a:t> </a:t>
            </a:r>
            <a:r>
              <a:rPr lang="en-CA" sz="5000" dirty="0" err="1"/>
              <a:t>እትዉ</a:t>
            </a:r>
            <a:r>
              <a:rPr lang="en-CA" sz="5000" dirty="0"/>
              <a:t> </a:t>
            </a:r>
            <a:r>
              <a:rPr lang="en-CA" sz="5000" dirty="0" err="1"/>
              <a:t>በሰላም</a:t>
            </a:r>
            <a:r>
              <a:rPr lang="en-CA" sz="5000" dirty="0" smtClean="0"/>
              <a:t>።</a:t>
            </a:r>
            <a:endParaRPr lang="en-CA" sz="5000" dirty="0"/>
          </a:p>
        </p:txBody>
      </p:sp>
    </p:spTree>
    <p:extLst>
      <p:ext uri="{BB962C8B-B14F-4D97-AF65-F5344CB8AC3E}">
        <p14:creationId xmlns:p14="http://schemas.microsoft.com/office/powerpoint/2010/main" val="1002786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3727003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1379392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3178323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999573"/>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61726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3814001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147793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1887690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11509072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1152987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4237974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1951859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26250971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992023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3632109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872850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3268858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1356165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29351866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3975878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37672995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2678423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42946039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18757897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32973024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29372057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129380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42603336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094432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200846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391360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5524974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1036978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0152734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474804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5139666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9894735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091480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22299662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760628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7645365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34241740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780010"/>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599077"/>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716689"/>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957913"/>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402"/>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684715"/>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60233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1985038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894490"/>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220317"/>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246934"/>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94724"/>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96292"/>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973088"/>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638229"/>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649226"/>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079845"/>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23027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34854</TotalTime>
  <Words>45749</Words>
  <Application>Microsoft Office PowerPoint</Application>
  <PresentationFormat>Widescreen</PresentationFormat>
  <Paragraphs>4458</Paragraphs>
  <Slides>449</Slides>
  <Notes>170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449</vt:i4>
      </vt:variant>
    </vt:vector>
  </HeadingPairs>
  <TitlesOfParts>
    <vt:vector size="461"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519</cp:revision>
  <dcterms:created xsi:type="dcterms:W3CDTF">2018-07-13T18:01:45Z</dcterms:created>
  <dcterms:modified xsi:type="dcterms:W3CDTF">2021-01-06T06:57:21Z</dcterms:modified>
</cp:coreProperties>
</file>