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1"/>
  </p:notesMasterIdLst>
  <p:sldIdLst>
    <p:sldId id="1119" r:id="rId2"/>
    <p:sldId id="1120" r:id="rId3"/>
    <p:sldId id="1121" r:id="rId4"/>
    <p:sldId id="1122" r:id="rId5"/>
    <p:sldId id="1123" r:id="rId6"/>
    <p:sldId id="1124" r:id="rId7"/>
    <p:sldId id="1125" r:id="rId8"/>
    <p:sldId id="1126" r:id="rId9"/>
    <p:sldId id="1127" r:id="rId10"/>
    <p:sldId id="1128" r:id="rId11"/>
    <p:sldId id="1129" r:id="rId12"/>
    <p:sldId id="1130" r:id="rId13"/>
    <p:sldId id="1131" r:id="rId14"/>
    <p:sldId id="1132" r:id="rId15"/>
    <p:sldId id="1133" r:id="rId16"/>
    <p:sldId id="1134" r:id="rId17"/>
    <p:sldId id="1135" r:id="rId18"/>
    <p:sldId id="1136" r:id="rId19"/>
    <p:sldId id="1137" r:id="rId20"/>
    <p:sldId id="1138" r:id="rId21"/>
    <p:sldId id="1139" r:id="rId22"/>
    <p:sldId id="1140" r:id="rId23"/>
    <p:sldId id="1141" r:id="rId24"/>
    <p:sldId id="1142" r:id="rId25"/>
    <p:sldId id="1143" r:id="rId26"/>
    <p:sldId id="1144" r:id="rId27"/>
    <p:sldId id="1145" r:id="rId28"/>
    <p:sldId id="1146" r:id="rId29"/>
    <p:sldId id="1147" r:id="rId30"/>
    <p:sldId id="1148" r:id="rId31"/>
    <p:sldId id="1149" r:id="rId32"/>
    <p:sldId id="1150" r:id="rId33"/>
    <p:sldId id="1151" r:id="rId34"/>
    <p:sldId id="1152" r:id="rId35"/>
    <p:sldId id="1153" r:id="rId36"/>
    <p:sldId id="1154" r:id="rId37"/>
    <p:sldId id="1155" r:id="rId38"/>
    <p:sldId id="1156" r:id="rId39"/>
    <p:sldId id="1157" r:id="rId40"/>
    <p:sldId id="1158" r:id="rId41"/>
    <p:sldId id="1159" r:id="rId42"/>
    <p:sldId id="1160" r:id="rId43"/>
    <p:sldId id="1161" r:id="rId44"/>
    <p:sldId id="1162" r:id="rId45"/>
    <p:sldId id="1163" r:id="rId46"/>
    <p:sldId id="1164" r:id="rId47"/>
    <p:sldId id="1165" r:id="rId48"/>
    <p:sldId id="1166" r:id="rId49"/>
    <p:sldId id="1167" r:id="rId50"/>
    <p:sldId id="1168" r:id="rId51"/>
    <p:sldId id="1169" r:id="rId52"/>
    <p:sldId id="1170" r:id="rId53"/>
    <p:sldId id="1171" r:id="rId54"/>
    <p:sldId id="1172" r:id="rId55"/>
    <p:sldId id="1173" r:id="rId56"/>
    <p:sldId id="1174" r:id="rId57"/>
    <p:sldId id="1175" r:id="rId58"/>
    <p:sldId id="1176" r:id="rId59"/>
    <p:sldId id="1177" r:id="rId60"/>
    <p:sldId id="1178" r:id="rId61"/>
    <p:sldId id="1179" r:id="rId62"/>
    <p:sldId id="1180" r:id="rId63"/>
    <p:sldId id="1181" r:id="rId64"/>
    <p:sldId id="1182" r:id="rId65"/>
    <p:sldId id="1183" r:id="rId66"/>
    <p:sldId id="1184" r:id="rId67"/>
    <p:sldId id="1185" r:id="rId68"/>
    <p:sldId id="1186" r:id="rId69"/>
    <p:sldId id="1187" r:id="rId70"/>
    <p:sldId id="1188" r:id="rId71"/>
    <p:sldId id="1189" r:id="rId72"/>
    <p:sldId id="1190" r:id="rId73"/>
    <p:sldId id="1191" r:id="rId74"/>
    <p:sldId id="1192" r:id="rId75"/>
    <p:sldId id="1193" r:id="rId76"/>
    <p:sldId id="1194" r:id="rId77"/>
    <p:sldId id="1195" r:id="rId78"/>
    <p:sldId id="1196" r:id="rId79"/>
    <p:sldId id="1197" r:id="rId80"/>
    <p:sldId id="1198" r:id="rId81"/>
    <p:sldId id="1199" r:id="rId82"/>
    <p:sldId id="1200" r:id="rId83"/>
    <p:sldId id="1201" r:id="rId84"/>
    <p:sldId id="1202" r:id="rId85"/>
    <p:sldId id="1203" r:id="rId86"/>
    <p:sldId id="1204" r:id="rId87"/>
    <p:sldId id="1205" r:id="rId88"/>
    <p:sldId id="1206" r:id="rId89"/>
    <p:sldId id="1207" r:id="rId90"/>
    <p:sldId id="1208" r:id="rId91"/>
    <p:sldId id="1209" r:id="rId92"/>
    <p:sldId id="1210" r:id="rId93"/>
    <p:sldId id="1211" r:id="rId94"/>
    <p:sldId id="1212" r:id="rId95"/>
    <p:sldId id="1213" r:id="rId96"/>
    <p:sldId id="1214" r:id="rId97"/>
    <p:sldId id="1215" r:id="rId98"/>
    <p:sldId id="1216" r:id="rId99"/>
    <p:sldId id="1217" r:id="rId100"/>
    <p:sldId id="1218" r:id="rId101"/>
    <p:sldId id="1219" r:id="rId102"/>
    <p:sldId id="1220" r:id="rId103"/>
    <p:sldId id="1221" r:id="rId104"/>
    <p:sldId id="1354" r:id="rId105"/>
    <p:sldId id="1355" r:id="rId106"/>
    <p:sldId id="1356" r:id="rId107"/>
    <p:sldId id="1357" r:id="rId108"/>
    <p:sldId id="1358" r:id="rId109"/>
    <p:sldId id="1359" r:id="rId110"/>
    <p:sldId id="1360" r:id="rId111"/>
    <p:sldId id="1361" r:id="rId112"/>
    <p:sldId id="1362" r:id="rId113"/>
    <p:sldId id="1363" r:id="rId114"/>
    <p:sldId id="1364" r:id="rId115"/>
    <p:sldId id="1365" r:id="rId116"/>
    <p:sldId id="1366" r:id="rId117"/>
    <p:sldId id="1367" r:id="rId118"/>
    <p:sldId id="1368" r:id="rId119"/>
    <p:sldId id="1369" r:id="rId120"/>
    <p:sldId id="1370" r:id="rId121"/>
    <p:sldId id="1371" r:id="rId122"/>
    <p:sldId id="1372" r:id="rId123"/>
    <p:sldId id="1373" r:id="rId124"/>
    <p:sldId id="1374" r:id="rId125"/>
    <p:sldId id="1375" r:id="rId126"/>
    <p:sldId id="1376" r:id="rId127"/>
    <p:sldId id="1377" r:id="rId128"/>
    <p:sldId id="1378" r:id="rId129"/>
    <p:sldId id="1379" r:id="rId130"/>
    <p:sldId id="1380" r:id="rId131"/>
    <p:sldId id="1381" r:id="rId132"/>
    <p:sldId id="1382" r:id="rId133"/>
    <p:sldId id="1383" r:id="rId134"/>
    <p:sldId id="1384" r:id="rId135"/>
    <p:sldId id="1385" r:id="rId136"/>
    <p:sldId id="1386" r:id="rId137"/>
    <p:sldId id="1387" r:id="rId138"/>
    <p:sldId id="1388" r:id="rId139"/>
    <p:sldId id="1389" r:id="rId140"/>
    <p:sldId id="1390" r:id="rId141"/>
    <p:sldId id="1391" r:id="rId142"/>
    <p:sldId id="1392" r:id="rId143"/>
    <p:sldId id="1393" r:id="rId144"/>
    <p:sldId id="1394" r:id="rId145"/>
    <p:sldId id="1395" r:id="rId146"/>
    <p:sldId id="1396" r:id="rId147"/>
    <p:sldId id="1397" r:id="rId148"/>
    <p:sldId id="1398" r:id="rId149"/>
    <p:sldId id="1399" r:id="rId150"/>
    <p:sldId id="1400" r:id="rId151"/>
    <p:sldId id="1401" r:id="rId152"/>
    <p:sldId id="1402" r:id="rId153"/>
    <p:sldId id="1403" r:id="rId154"/>
    <p:sldId id="1404" r:id="rId155"/>
    <p:sldId id="1405" r:id="rId156"/>
    <p:sldId id="1406" r:id="rId157"/>
    <p:sldId id="1407" r:id="rId158"/>
    <p:sldId id="1408" r:id="rId159"/>
    <p:sldId id="1409" r:id="rId160"/>
    <p:sldId id="1410" r:id="rId161"/>
    <p:sldId id="1411" r:id="rId162"/>
    <p:sldId id="1412" r:id="rId163"/>
    <p:sldId id="1413" r:id="rId164"/>
    <p:sldId id="1414" r:id="rId165"/>
    <p:sldId id="1415" r:id="rId166"/>
    <p:sldId id="1416" r:id="rId167"/>
    <p:sldId id="1417" r:id="rId168"/>
    <p:sldId id="1418" r:id="rId169"/>
    <p:sldId id="1419" r:id="rId170"/>
    <p:sldId id="1420" r:id="rId171"/>
    <p:sldId id="1421" r:id="rId172"/>
    <p:sldId id="1422" r:id="rId173"/>
    <p:sldId id="1423" r:id="rId174"/>
    <p:sldId id="1424" r:id="rId175"/>
    <p:sldId id="1425" r:id="rId176"/>
    <p:sldId id="1426" r:id="rId177"/>
    <p:sldId id="1427" r:id="rId178"/>
    <p:sldId id="1428" r:id="rId179"/>
    <p:sldId id="1429" r:id="rId180"/>
    <p:sldId id="1430" r:id="rId181"/>
    <p:sldId id="1431" r:id="rId182"/>
    <p:sldId id="1432" r:id="rId183"/>
    <p:sldId id="1433" r:id="rId184"/>
    <p:sldId id="1434" r:id="rId185"/>
    <p:sldId id="1435" r:id="rId186"/>
    <p:sldId id="1436" r:id="rId187"/>
    <p:sldId id="1437" r:id="rId188"/>
    <p:sldId id="1438" r:id="rId189"/>
    <p:sldId id="1439" r:id="rId190"/>
    <p:sldId id="1440" r:id="rId191"/>
    <p:sldId id="1441" r:id="rId192"/>
    <p:sldId id="1442" r:id="rId193"/>
    <p:sldId id="1443" r:id="rId194"/>
    <p:sldId id="1444" r:id="rId195"/>
    <p:sldId id="1445" r:id="rId196"/>
    <p:sldId id="1446" r:id="rId197"/>
    <p:sldId id="1447" r:id="rId198"/>
    <p:sldId id="1448" r:id="rId199"/>
    <p:sldId id="1449" r:id="rId200"/>
    <p:sldId id="1450" r:id="rId201"/>
    <p:sldId id="1451" r:id="rId202"/>
    <p:sldId id="1452" r:id="rId203"/>
    <p:sldId id="1453" r:id="rId204"/>
    <p:sldId id="1454" r:id="rId205"/>
    <p:sldId id="1455" r:id="rId206"/>
    <p:sldId id="1456" r:id="rId207"/>
    <p:sldId id="1457" r:id="rId208"/>
    <p:sldId id="1326" r:id="rId209"/>
    <p:sldId id="1327" r:id="rId210"/>
    <p:sldId id="1328" r:id="rId211"/>
    <p:sldId id="1329" r:id="rId212"/>
    <p:sldId id="1330" r:id="rId213"/>
    <p:sldId id="1331" r:id="rId214"/>
    <p:sldId id="1332" r:id="rId215"/>
    <p:sldId id="1333" r:id="rId216"/>
    <p:sldId id="1334" r:id="rId217"/>
    <p:sldId id="1335" r:id="rId218"/>
    <p:sldId id="1336" r:id="rId219"/>
    <p:sldId id="1337" r:id="rId220"/>
    <p:sldId id="1338" r:id="rId221"/>
    <p:sldId id="1339" r:id="rId222"/>
    <p:sldId id="1340" r:id="rId223"/>
    <p:sldId id="1341" r:id="rId224"/>
    <p:sldId id="1342" r:id="rId225"/>
    <p:sldId id="1343" r:id="rId226"/>
    <p:sldId id="1344" r:id="rId227"/>
    <p:sldId id="1345" r:id="rId228"/>
    <p:sldId id="1346" r:id="rId229"/>
    <p:sldId id="1347" r:id="rId230"/>
    <p:sldId id="1348" r:id="rId231"/>
    <p:sldId id="1349" r:id="rId232"/>
    <p:sldId id="1350" r:id="rId233"/>
    <p:sldId id="1351" r:id="rId234"/>
    <p:sldId id="1352" r:id="rId235"/>
    <p:sldId id="1353" r:id="rId236"/>
    <p:sldId id="885" r:id="rId237"/>
    <p:sldId id="886" r:id="rId238"/>
    <p:sldId id="887" r:id="rId239"/>
    <p:sldId id="888" r:id="rId240"/>
    <p:sldId id="918" r:id="rId241"/>
    <p:sldId id="919" r:id="rId242"/>
    <p:sldId id="920" r:id="rId243"/>
    <p:sldId id="921" r:id="rId244"/>
    <p:sldId id="922" r:id="rId245"/>
    <p:sldId id="923" r:id="rId246"/>
    <p:sldId id="924" r:id="rId247"/>
    <p:sldId id="889" r:id="rId248"/>
    <p:sldId id="890" r:id="rId249"/>
    <p:sldId id="891" r:id="rId250"/>
    <p:sldId id="892" r:id="rId251"/>
    <p:sldId id="893" r:id="rId252"/>
    <p:sldId id="894" r:id="rId253"/>
    <p:sldId id="895" r:id="rId254"/>
    <p:sldId id="896" r:id="rId255"/>
    <p:sldId id="897" r:id="rId256"/>
    <p:sldId id="898" r:id="rId257"/>
    <p:sldId id="899" r:id="rId258"/>
    <p:sldId id="900" r:id="rId259"/>
    <p:sldId id="901" r:id="rId260"/>
    <p:sldId id="902" r:id="rId261"/>
    <p:sldId id="903" r:id="rId262"/>
    <p:sldId id="904" r:id="rId263"/>
    <p:sldId id="1458" r:id="rId264"/>
    <p:sldId id="1459" r:id="rId265"/>
    <p:sldId id="931" r:id="rId266"/>
    <p:sldId id="933" r:id="rId267"/>
    <p:sldId id="934" r:id="rId268"/>
    <p:sldId id="935" r:id="rId269"/>
    <p:sldId id="1464" r:id="rId270"/>
    <p:sldId id="1460" r:id="rId271"/>
    <p:sldId id="1462" r:id="rId272"/>
    <p:sldId id="1463" r:id="rId273"/>
    <p:sldId id="1465" r:id="rId274"/>
    <p:sldId id="1466" r:id="rId275"/>
    <p:sldId id="1467" r:id="rId276"/>
    <p:sldId id="1468" r:id="rId277"/>
    <p:sldId id="1469" r:id="rId278"/>
    <p:sldId id="1470" r:id="rId279"/>
    <p:sldId id="1471" r:id="rId280"/>
    <p:sldId id="1472" r:id="rId281"/>
    <p:sldId id="1473" r:id="rId282"/>
    <p:sldId id="1474" r:id="rId283"/>
    <p:sldId id="1475" r:id="rId284"/>
    <p:sldId id="1476" r:id="rId285"/>
    <p:sldId id="1477" r:id="rId286"/>
    <p:sldId id="1478" r:id="rId287"/>
    <p:sldId id="1479" r:id="rId288"/>
    <p:sldId id="1480" r:id="rId289"/>
    <p:sldId id="1481" r:id="rId290"/>
    <p:sldId id="1482" r:id="rId291"/>
    <p:sldId id="1483" r:id="rId292"/>
    <p:sldId id="1484" r:id="rId293"/>
    <p:sldId id="1114" r:id="rId294"/>
    <p:sldId id="1485" r:id="rId295"/>
    <p:sldId id="1486" r:id="rId296"/>
    <p:sldId id="1487" r:id="rId297"/>
    <p:sldId id="974" r:id="rId298"/>
    <p:sldId id="975" r:id="rId299"/>
    <p:sldId id="1488" r:id="rId300"/>
    <p:sldId id="977" r:id="rId301"/>
    <p:sldId id="978" r:id="rId302"/>
    <p:sldId id="1489" r:id="rId303"/>
    <p:sldId id="1490" r:id="rId304"/>
    <p:sldId id="980" r:id="rId305"/>
    <p:sldId id="1491" r:id="rId306"/>
    <p:sldId id="1109" r:id="rId307"/>
    <p:sldId id="1110" r:id="rId308"/>
    <p:sldId id="1493" r:id="rId309"/>
    <p:sldId id="1494" r:id="rId310"/>
    <p:sldId id="1495" r:id="rId311"/>
    <p:sldId id="1496" r:id="rId312"/>
    <p:sldId id="1497" r:id="rId313"/>
    <p:sldId id="1498" r:id="rId314"/>
    <p:sldId id="1499" r:id="rId315"/>
    <p:sldId id="1500" r:id="rId316"/>
    <p:sldId id="1501" r:id="rId317"/>
    <p:sldId id="1502" r:id="rId318"/>
    <p:sldId id="1504" r:id="rId319"/>
    <p:sldId id="1505" r:id="rId320"/>
    <p:sldId id="1506" r:id="rId321"/>
    <p:sldId id="1508" r:id="rId322"/>
    <p:sldId id="1509" r:id="rId323"/>
    <p:sldId id="1510" r:id="rId324"/>
    <p:sldId id="1507" r:id="rId325"/>
    <p:sldId id="1113" r:id="rId326"/>
    <p:sldId id="1511" r:id="rId327"/>
    <p:sldId id="1512" r:id="rId328"/>
    <p:sldId id="1513" r:id="rId329"/>
    <p:sldId id="949" r:id="rId330"/>
    <p:sldId id="1514" r:id="rId331"/>
    <p:sldId id="1515" r:id="rId332"/>
    <p:sldId id="961" r:id="rId333"/>
    <p:sldId id="963" r:id="rId334"/>
    <p:sldId id="1516" r:id="rId335"/>
    <p:sldId id="1517" r:id="rId336"/>
    <p:sldId id="1518" r:id="rId337"/>
    <p:sldId id="1519" r:id="rId338"/>
    <p:sldId id="1520" r:id="rId339"/>
    <p:sldId id="1521" r:id="rId340"/>
    <p:sldId id="992" r:id="rId341"/>
    <p:sldId id="1522" r:id="rId342"/>
    <p:sldId id="993" r:id="rId343"/>
    <p:sldId id="994" r:id="rId344"/>
    <p:sldId id="995" r:id="rId345"/>
    <p:sldId id="996" r:id="rId346"/>
    <p:sldId id="997" r:id="rId347"/>
    <p:sldId id="998" r:id="rId348"/>
    <p:sldId id="999" r:id="rId349"/>
    <p:sldId id="1000" r:id="rId350"/>
    <p:sldId id="1523" r:id="rId351"/>
    <p:sldId id="1524" r:id="rId352"/>
    <p:sldId id="1525" r:id="rId353"/>
    <p:sldId id="1526" r:id="rId354"/>
    <p:sldId id="1527" r:id="rId355"/>
    <p:sldId id="1528" r:id="rId356"/>
    <p:sldId id="1529" r:id="rId357"/>
    <p:sldId id="1016" r:id="rId358"/>
    <p:sldId id="1017" r:id="rId359"/>
    <p:sldId id="1018" r:id="rId360"/>
    <p:sldId id="1019" r:id="rId361"/>
    <p:sldId id="1530" r:id="rId362"/>
    <p:sldId id="1531" r:id="rId363"/>
    <p:sldId id="1532" r:id="rId364"/>
    <p:sldId id="1533" r:id="rId365"/>
    <p:sldId id="1534" r:id="rId366"/>
    <p:sldId id="1535" r:id="rId367"/>
    <p:sldId id="1021" r:id="rId368"/>
    <p:sldId id="1022" r:id="rId369"/>
    <p:sldId id="1023" r:id="rId370"/>
    <p:sldId id="1024" r:id="rId371"/>
    <p:sldId id="1025" r:id="rId372"/>
    <p:sldId id="1028" r:id="rId373"/>
    <p:sldId id="1029" r:id="rId374"/>
    <p:sldId id="1030" r:id="rId375"/>
    <p:sldId id="1031" r:id="rId376"/>
    <p:sldId id="1032" r:id="rId377"/>
    <p:sldId id="1033" r:id="rId378"/>
    <p:sldId id="1034" r:id="rId379"/>
    <p:sldId id="1035" r:id="rId380"/>
    <p:sldId id="1036" r:id="rId381"/>
    <p:sldId id="1037" r:id="rId382"/>
    <p:sldId id="1038" r:id="rId383"/>
    <p:sldId id="1039" r:id="rId384"/>
    <p:sldId id="1040" r:id="rId385"/>
    <p:sldId id="1041" r:id="rId386"/>
    <p:sldId id="1042" r:id="rId387"/>
    <p:sldId id="1047" r:id="rId388"/>
    <p:sldId id="1044" r:id="rId389"/>
    <p:sldId id="1045" r:id="rId390"/>
    <p:sldId id="1046" r:id="rId391"/>
    <p:sldId id="1094" r:id="rId392"/>
    <p:sldId id="1095" r:id="rId393"/>
    <p:sldId id="1096" r:id="rId394"/>
    <p:sldId id="1097" r:id="rId395"/>
    <p:sldId id="1098" r:id="rId396"/>
    <p:sldId id="1099" r:id="rId397"/>
    <p:sldId id="1100" r:id="rId398"/>
    <p:sldId id="1101" r:id="rId399"/>
    <p:sldId id="1102" r:id="rId400"/>
    <p:sldId id="1103" r:id="rId401"/>
    <p:sldId id="1104" r:id="rId402"/>
    <p:sldId id="1105" r:id="rId403"/>
    <p:sldId id="1106" r:id="rId404"/>
    <p:sldId id="1107" r:id="rId405"/>
    <p:sldId id="1051" r:id="rId406"/>
    <p:sldId id="1052" r:id="rId407"/>
    <p:sldId id="1053" r:id="rId408"/>
    <p:sldId id="1054" r:id="rId409"/>
    <p:sldId id="1055" r:id="rId410"/>
    <p:sldId id="1056" r:id="rId411"/>
    <p:sldId id="1057" r:id="rId412"/>
    <p:sldId id="1058" r:id="rId413"/>
    <p:sldId id="1059" r:id="rId414"/>
    <p:sldId id="1060" r:id="rId415"/>
    <p:sldId id="1061" r:id="rId416"/>
    <p:sldId id="1108" r:id="rId417"/>
    <p:sldId id="1063" r:id="rId418"/>
    <p:sldId id="1064" r:id="rId419"/>
    <p:sldId id="1065" r:id="rId420"/>
    <p:sldId id="1066" r:id="rId421"/>
    <p:sldId id="1067" r:id="rId422"/>
    <p:sldId id="1068" r:id="rId423"/>
    <p:sldId id="1069" r:id="rId424"/>
    <p:sldId id="1070" r:id="rId425"/>
    <p:sldId id="1071" r:id="rId426"/>
    <p:sldId id="1072" r:id="rId427"/>
    <p:sldId id="1073" r:id="rId428"/>
    <p:sldId id="1074" r:id="rId429"/>
    <p:sldId id="1075" r:id="rId430"/>
    <p:sldId id="1076" r:id="rId431"/>
    <p:sldId id="1536" r:id="rId432"/>
    <p:sldId id="1081" r:id="rId433"/>
    <p:sldId id="1537" r:id="rId434"/>
    <p:sldId id="1538" r:id="rId435"/>
    <p:sldId id="1539" r:id="rId436"/>
    <p:sldId id="1540" r:id="rId437"/>
    <p:sldId id="1085" r:id="rId438"/>
    <p:sldId id="1086" r:id="rId439"/>
    <p:sldId id="1087" r:id="rId440"/>
    <p:sldId id="1088" r:id="rId441"/>
    <p:sldId id="1089" r:id="rId442"/>
    <p:sldId id="1090" r:id="rId443"/>
    <p:sldId id="1091" r:id="rId444"/>
    <p:sldId id="1092" r:id="rId445"/>
    <p:sldId id="1093" r:id="rId446"/>
    <p:sldId id="1541" r:id="rId447"/>
    <p:sldId id="1542" r:id="rId448"/>
    <p:sldId id="1543" r:id="rId449"/>
    <p:sldId id="1544" r:id="rId4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785"/>
    <p:restoredTop sz="86452"/>
  </p:normalViewPr>
  <p:slideViewPr>
    <p:cSldViewPr snapToGrid="0" snapToObjects="1">
      <p:cViewPr varScale="1">
        <p:scale>
          <a:sx n="80" d="100"/>
          <a:sy n="80" d="100"/>
        </p:scale>
        <p:origin x="224" y="1224"/>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tableStyles" Target="tableStyles.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theme" Target="theme/theme1.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4/16/22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208539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38545971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6148455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20213282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30341739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33863307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2645128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37593782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13270520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16876489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18347933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375214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318778023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12131968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11964544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39068065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21300478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24962136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1276040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34825790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14135555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26759229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293333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4589115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18750936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38728972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8770540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42922969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274149776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14664398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18312114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39069552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26977744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208437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16334593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10165688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6319824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10643889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24461779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36555347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20652044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25323514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383867929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19615693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2389743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25908084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251484955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354290489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31159835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111820004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375352914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406366724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35566426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352849627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25612199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144680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296474889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18032069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35777842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281835842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148999452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12804274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12292592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1386208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392670141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360513157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282902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326038452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37295509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30537102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32854921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6928376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404968797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410083143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329213966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318699278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358</a:t>
            </a:fld>
            <a:endParaRPr lang="en-US"/>
          </a:p>
        </p:txBody>
      </p:sp>
    </p:spTree>
    <p:extLst>
      <p:ext uri="{BB962C8B-B14F-4D97-AF65-F5344CB8AC3E}">
        <p14:creationId xmlns:p14="http://schemas.microsoft.com/office/powerpoint/2010/main" val="6933719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359</a:t>
            </a:fld>
            <a:endParaRPr lang="en-US"/>
          </a:p>
        </p:txBody>
      </p:sp>
    </p:spTree>
    <p:extLst>
      <p:ext uri="{BB962C8B-B14F-4D97-AF65-F5344CB8AC3E}">
        <p14:creationId xmlns:p14="http://schemas.microsoft.com/office/powerpoint/2010/main" val="234946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225145156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360</a:t>
            </a:fld>
            <a:endParaRPr lang="en-US"/>
          </a:p>
        </p:txBody>
      </p:sp>
    </p:spTree>
    <p:extLst>
      <p:ext uri="{BB962C8B-B14F-4D97-AF65-F5344CB8AC3E}">
        <p14:creationId xmlns:p14="http://schemas.microsoft.com/office/powerpoint/2010/main" val="287395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179136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266892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98275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2674427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221918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74192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223899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42052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3133009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149484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65084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37685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152194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54848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46910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3265820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1067738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3950756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1863487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251805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3236309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3648873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2414480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315101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2641756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1605712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97122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3628891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930481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3520729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1340683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846904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979646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3622687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299888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4108243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1363459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1219078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36267563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1102451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1949583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425778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3396548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2336350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1048837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1390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4175524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3434778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10374602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455880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1796550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3642310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208106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576609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613923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039588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71016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38698713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2299901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31075159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28659628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30100860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584096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36897230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3983486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31393858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4271368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31046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39087768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2197424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2031647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8615736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17977716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2474028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33070629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30446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30384140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567721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209591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3060314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3448462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17646548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2345211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12422242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42690569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25071760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38019014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15263279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21387178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344291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4/16/22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4/16/22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4/16/22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4/16/22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4/16/22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4/16/22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4/16/22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4/16/22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4/16/22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4/16/22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4/16/22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4/16/22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a:solidFill>
                  <a:srgbClr val="FFC000"/>
                </a:solidFill>
              </a:rPr>
              <a:t>ሐሙስ</a:t>
            </a:r>
            <a:endParaRPr lang="en-CA" sz="2000" b="1" dirty="0">
              <a:solidFill>
                <a:srgbClr val="FFC000"/>
              </a:solidFill>
            </a:endParaRPr>
          </a:p>
          <a:p>
            <a:pPr algn="ctr"/>
            <a:endParaRPr lang="en-CA" sz="2000" b="1" dirty="0">
              <a:solidFill>
                <a:srgbClr val="FFC000"/>
              </a:solidFill>
            </a:endParaRPr>
          </a:p>
          <a:p>
            <a:r>
              <a:rPr lang="en-CA" sz="4800" dirty="0">
                <a:solidFill>
                  <a:srgbClr val="FFFF00"/>
                </a:solidFill>
              </a:rPr>
              <a:t>ይ.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a:t>
            </a:r>
            <a:endParaRPr lang="en-CA" sz="5400" dirty="0"/>
          </a:p>
          <a:p>
            <a:r>
              <a:rPr lang="en-CA" sz="5400" dirty="0" err="1"/>
              <a:t>ቲያን</a:t>
            </a:r>
            <a:r>
              <a:rPr lang="en-CA" sz="5400" dirty="0"/>
              <a:t> </a:t>
            </a:r>
            <a:r>
              <a:rPr lang="en-CA" sz="5400" dirty="0" err="1"/>
              <a:t>ሥርጉት</a:t>
            </a:r>
            <a:r>
              <a:rPr lang="en-CA" sz="5400" dirty="0"/>
              <a:t> </a:t>
            </a:r>
            <a:r>
              <a:rPr lang="en-CA" sz="5400" dirty="0" err="1"/>
              <a:t>አረ</a:t>
            </a:r>
            <a:endParaRPr lang="en-CA" sz="5400" dirty="0"/>
          </a:p>
          <a:p>
            <a:r>
              <a:rPr lang="en-CA" sz="5400" dirty="0" err="1"/>
              <a:t>ፋቲሃ</a:t>
            </a:r>
            <a:r>
              <a:rPr lang="en-CA" sz="5400" dirty="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a:solidFill>
                  <a:srgbClr val="FFC000"/>
                </a:solidFill>
              </a:rPr>
              <a:t>ሐሙስ</a:t>
            </a:r>
            <a:endParaRPr lang="en-CA" sz="2000" b="1" dirty="0">
              <a:solidFill>
                <a:srgbClr val="FFC000"/>
              </a:solidFill>
            </a:endParaRPr>
          </a:p>
          <a:p>
            <a:pPr algn="ctr"/>
            <a:endParaRPr lang="en-CA" sz="2000" b="1" dirty="0">
              <a:solidFill>
                <a:srgbClr val="FFC000"/>
              </a:solidFill>
            </a:endParaRPr>
          </a:p>
          <a:p>
            <a:r>
              <a:rPr lang="en-CA" sz="4800" dirty="0" err="1">
                <a:solidFill>
                  <a:srgbClr val="FFFF00"/>
                </a:solidFill>
              </a:rPr>
              <a:t>ይ.ሕ</a:t>
            </a:r>
            <a:r>
              <a:rPr lang="en-CA" sz="4800" dirty="0">
                <a:solidFill>
                  <a:srgbClr val="FFFF00"/>
                </a:solidFill>
              </a:rPr>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a:t>
            </a:r>
            <a:endParaRPr lang="en-CA" sz="4800" dirty="0"/>
          </a:p>
          <a:p>
            <a:r>
              <a:rPr lang="en-CA" sz="4800" dirty="0" err="1"/>
              <a:t>ስቲ</a:t>
            </a:r>
            <a:r>
              <a:rPr lang="en-CA" sz="4800" dirty="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41489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err="1"/>
              <a:t>ወበከመ</a:t>
            </a:r>
            <a:r>
              <a:rPr lang="en-CA" sz="4000" dirty="0"/>
              <a:t>  </a:t>
            </a:r>
            <a:r>
              <a:rPr lang="en-CA" sz="4000" dirty="0" err="1"/>
              <a:t>ተዘ</a:t>
            </a:r>
            <a:endParaRPr lang="en-CA" sz="4000" dirty="0"/>
          </a:p>
          <a:p>
            <a:r>
              <a:rPr lang="en-CA" sz="4000" dirty="0" err="1"/>
              <a:t>ከሩ</a:t>
            </a:r>
            <a:r>
              <a:rPr lang="en-CA" sz="4000" dirty="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a:t>መስዋእቲ</a:t>
            </a:r>
            <a:r>
              <a:rPr lang="en-CA" sz="4000" dirty="0"/>
              <a:t> </a:t>
            </a:r>
            <a:r>
              <a:rPr lang="en-CA" sz="4000" dirty="0" err="1"/>
              <a:t>ኣቦና</a:t>
            </a:r>
            <a:r>
              <a:rPr lang="en-CA" sz="4000" dirty="0"/>
              <a:t> </a:t>
            </a:r>
            <a:r>
              <a:rPr lang="en-CA" sz="4000" dirty="0" err="1"/>
              <a:t>ኣብርሃ</a:t>
            </a:r>
            <a:endParaRPr lang="en-CA" sz="4000" dirty="0"/>
          </a:p>
          <a:p>
            <a:r>
              <a:rPr lang="en-CA" sz="4000" dirty="0" err="1"/>
              <a:t>ምን</a:t>
            </a:r>
            <a:r>
              <a:rPr lang="en-CA" sz="4000" dirty="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a:t>ከምዝተ</a:t>
            </a:r>
            <a:endParaRPr lang="en-CA" sz="4000" dirty="0"/>
          </a:p>
          <a:p>
            <a:r>
              <a:rPr lang="en-CA" sz="4000" dirty="0" err="1"/>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a:t>ውሑ</a:t>
            </a:r>
            <a:endParaRPr lang="en-CA" sz="4000" dirty="0"/>
          </a:p>
          <a:p>
            <a:r>
              <a:rPr lang="en-CA" sz="4000" dirty="0" err="1"/>
              <a:t>ድን</a:t>
            </a:r>
            <a:r>
              <a:rPr lang="en-CA" sz="4000" dirty="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a:t>ኣምኃ</a:t>
            </a:r>
            <a:endParaRPr lang="en-CA" sz="4000" dirty="0"/>
          </a:p>
          <a:p>
            <a:r>
              <a:rPr lang="en-CA" sz="4000" dirty="0" err="1"/>
              <a:t>ኦም</a:t>
            </a:r>
            <a:r>
              <a:rPr lang="en-CA" sz="4000" dirty="0"/>
              <a:t> </a:t>
            </a:r>
            <a:r>
              <a:rPr lang="en-CA" sz="4000" dirty="0" err="1"/>
              <a:t>ተቐበል</a:t>
            </a:r>
            <a:r>
              <a:rPr lang="en-CA" sz="4000" dirty="0"/>
              <a:t>። </a:t>
            </a:r>
            <a:r>
              <a:rPr lang="en-CA" sz="4000" dirty="0" err="1"/>
              <a:t>ኣባይቶም</a:t>
            </a:r>
            <a:endParaRPr lang="en-CA" sz="4000" dirty="0"/>
          </a:p>
          <a:p>
            <a:r>
              <a:rPr lang="en-CA" sz="4000" dirty="0" err="1"/>
              <a:t>ውን</a:t>
            </a:r>
            <a:r>
              <a:rPr lang="en-CA" sz="4000" dirty="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a:solidFill>
                  <a:srgbClr val="FFC000"/>
                </a:solidFill>
                <a:uFill>
                  <a:solidFill>
                    <a:srgbClr val="D84800"/>
                  </a:solidFill>
                </a:uFill>
              </a:rPr>
              <a:t>7. </a:t>
            </a:r>
            <a:r>
              <a:rPr lang="en-US" sz="2800" dirty="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2987730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a:t>ወበዝንቱ</a:t>
            </a:r>
            <a:r>
              <a:rPr lang="en-CA" sz="4000" dirty="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a:t>ዘኢይት</a:t>
            </a:r>
            <a:endParaRPr lang="en-CA" sz="4000" dirty="0"/>
          </a:p>
          <a:p>
            <a:r>
              <a:rPr lang="en-CA" sz="4000" dirty="0" err="1"/>
              <a:t>አተት</a:t>
            </a:r>
            <a:r>
              <a:rPr lang="en-CA" sz="4000" dirty="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a:t>ዚጽውዕ</a:t>
            </a:r>
            <a:r>
              <a:rPr lang="en-CA" sz="4000" dirty="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a:t>ዝሠ</a:t>
            </a:r>
            <a:endParaRPr lang="en-CA" sz="4000" dirty="0"/>
          </a:p>
          <a:p>
            <a:r>
              <a:rPr lang="en-CA" sz="4000" dirty="0" err="1"/>
              <a:t>መርካዮ</a:t>
            </a:r>
            <a:r>
              <a:rPr lang="en-CA" sz="4000" dirty="0"/>
              <a:t> </a:t>
            </a:r>
            <a:r>
              <a:rPr lang="en-CA" sz="4000" dirty="0" err="1"/>
              <a:t>ንስኻ</a:t>
            </a:r>
            <a:r>
              <a:rPr lang="en-CA" sz="4000" dirty="0"/>
              <a:t> </a:t>
            </a:r>
            <a:r>
              <a:rPr lang="en-CA" sz="4000" dirty="0" err="1"/>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a:t>ሃበና</a:t>
            </a:r>
            <a:r>
              <a:rPr lang="en-CA" sz="4000" dirty="0"/>
              <a:t>። </a:t>
            </a:r>
            <a:r>
              <a:rPr lang="en-CA" sz="4000" dirty="0" err="1"/>
              <a:t>ሎሚ</a:t>
            </a:r>
            <a:r>
              <a:rPr lang="en-CA" sz="4000" dirty="0"/>
              <a:t> </a:t>
            </a:r>
            <a:r>
              <a:rPr lang="en-CA" sz="4000" dirty="0" err="1"/>
              <a:t>ኻብኡ</a:t>
            </a:r>
            <a:r>
              <a:rPr lang="en-CA" sz="4000" dirty="0"/>
              <a:t> </a:t>
            </a:r>
            <a:r>
              <a:rPr lang="en-CA" sz="4000" dirty="0" err="1"/>
              <a:t>ዝተነበበትልና</a:t>
            </a:r>
            <a:r>
              <a:rPr lang="en-CA" sz="4000" dirty="0"/>
              <a:t> </a:t>
            </a:r>
            <a:r>
              <a:rPr lang="en-CA" sz="4000" dirty="0" err="1"/>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and made him a chosen vessel, and was well pleased with him that he should become a preacher of the Gospel of Thy kingdom which made him to be an Apostle.</a:t>
            </a:r>
          </a:p>
          <a:p>
            <a:pPr marL="40639" marR="40639">
              <a:spcBef>
                <a:spcPts val="600"/>
              </a:spcBef>
              <a:buClr>
                <a:srgbClr val="D84800"/>
              </a:buClr>
              <a:buFont typeface="Arial"/>
              <a:defRPr sz="2800"/>
            </a:pPr>
            <a:r>
              <a:rPr lang="en-US" sz="1400" dirty="0">
                <a:solidFill>
                  <a:srgbClr val="FFC000"/>
                </a:solidFill>
                <a:uFill>
                  <a:solidFill>
                    <a:srgbClr val="D84800"/>
                  </a:solidFill>
                </a:uFill>
              </a:rPr>
              <a:t>134. </a:t>
            </a:r>
            <a:r>
              <a:rPr lang="en-US" sz="3300" dirty="0">
                <a:uFill>
                  <a:solidFill>
                    <a:srgbClr val="D84800"/>
                  </a:solidFill>
                </a:uFill>
              </a:rPr>
              <a:t>O Christ our God, Thou art a lover of man. O Good, vouchsafe us a mind without distraction and 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59771"/>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a:t>ወንጠይቅ</a:t>
            </a:r>
            <a:r>
              <a:rPr lang="en-CA" sz="4000" dirty="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a:t>ትምህርትኻ</a:t>
            </a:r>
            <a:r>
              <a:rPr lang="en-CA" sz="4000" dirty="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understanding that departs not from Thee, that we may both discern and </a:t>
            </a:r>
            <a:r>
              <a:rPr lang="en-US" sz="3300" dirty="0" err="1">
                <a:uFill>
                  <a:solidFill>
                    <a:srgbClr val="D84800"/>
                  </a:solidFill>
                </a:uFill>
              </a:rPr>
              <a:t>compreh</a:t>
            </a:r>
            <a:r>
              <a:rPr lang="en-US" sz="3300" dirty="0">
                <a:uFill>
                  <a:solidFill>
                    <a:srgbClr val="D84800"/>
                  </a:solidFill>
                </a:uFill>
              </a:rPr>
              <a:t>-end how great is Thy holy teaching which is now read to us out of him,</a:t>
            </a:r>
          </a:p>
          <a:p>
            <a:pPr marL="40639" marR="40639">
              <a:spcBef>
                <a:spcPts val="600"/>
              </a:spcBef>
              <a:buClr>
                <a:srgbClr val="D84800"/>
              </a:buClr>
              <a:buFont typeface="Arial"/>
              <a:defRPr sz="2800"/>
            </a:pPr>
            <a:r>
              <a:rPr lang="en-US" sz="1400" dirty="0">
                <a:solidFill>
                  <a:srgbClr val="FFC000"/>
                </a:solidFill>
                <a:uFill>
                  <a:solidFill>
                    <a:srgbClr val="D84800"/>
                  </a:solidFill>
                </a:uFill>
              </a:rPr>
              <a:t>135. </a:t>
            </a:r>
            <a:r>
              <a:rPr lang="en-US" sz="3300" dirty="0">
                <a:uFill>
                  <a:solidFill>
                    <a:srgbClr val="D84800"/>
                  </a:solidFill>
                </a:uFill>
              </a:rPr>
              <a:t>and as he imitated Thee, O Prince of life, so make us also ready to imitate him indeed and in faith, and to 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478268"/>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a:t>መስቀልከ</a:t>
            </a:r>
            <a:r>
              <a:rPr lang="en-CA" sz="4000" dirty="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Thy holy name and glory in Thy precious cross at all times: for Thine is the kingdom, might, majesty and sovereignty, </a:t>
            </a:r>
            <a:r>
              <a:rPr lang="en-US" sz="3300" dirty="0" err="1">
                <a:uFill>
                  <a:solidFill>
                    <a:srgbClr val="D84800"/>
                  </a:solidFill>
                </a:uFill>
              </a:rPr>
              <a:t>honour</a:t>
            </a:r>
            <a:r>
              <a:rPr lang="en-US" sz="3300" dirty="0">
                <a:uFill>
                  <a:solidFill>
                    <a:srgbClr val="D84800"/>
                  </a:solidFill>
                </a:uFill>
              </a:rPr>
              <a:t> and glory, unto the ages of ages.</a:t>
            </a:r>
          </a:p>
          <a:p>
            <a:pPr marL="40639" marR="40639">
              <a:spcBef>
                <a:spcPts val="600"/>
              </a:spcBef>
              <a:buClr>
                <a:srgbClr val="D84800"/>
              </a:buClr>
              <a:buFont typeface="Arial"/>
              <a:defRPr sz="2800"/>
            </a:pPr>
            <a:r>
              <a:rPr lang="en-US" sz="3300" dirty="0">
                <a:solidFill>
                  <a:srgbClr val="FFFF00"/>
                </a:solidFill>
                <a:uFill>
                  <a:solidFill>
                    <a:srgbClr val="D84800"/>
                  </a:solidFill>
                </a:uFill>
              </a:rPr>
              <a:t>People : </a:t>
            </a:r>
            <a:r>
              <a:rPr lang="en-US" sz="3300" dirty="0">
                <a:uFill>
                  <a:solidFill>
                    <a:srgbClr val="D84800"/>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89419"/>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a:solidFill>
                  <a:srgbClr val="92D050"/>
                </a:solidFill>
              </a:rPr>
              <a:t>ይ.ዲ</a:t>
            </a:r>
            <a:r>
              <a:rPr lang="en-CA" sz="4300" dirty="0">
                <a:solidFill>
                  <a:srgbClr val="92D050"/>
                </a:solidFill>
              </a:rPr>
              <a:t>. </a:t>
            </a:r>
            <a:r>
              <a:rPr lang="en-CA" sz="1400" b="1" dirty="0">
                <a:solidFill>
                  <a:srgbClr val="FFC000"/>
                </a:solidFill>
              </a:rPr>
              <a:t>፻፴፮. </a:t>
            </a:r>
            <a:r>
              <a:rPr lang="en-CA" sz="4300" dirty="0" err="1"/>
              <a:t>ኩሉ</a:t>
            </a:r>
            <a:r>
              <a:rPr lang="en-CA" sz="4300" dirty="0"/>
              <a:t> </a:t>
            </a:r>
            <a:r>
              <a:rPr lang="en-CA" sz="4300" dirty="0" err="1"/>
              <a:t>ዘያፈቅሮ</a:t>
            </a:r>
            <a:r>
              <a:rPr lang="en-CA" sz="4300" dirty="0"/>
              <a:t> </a:t>
            </a:r>
            <a:r>
              <a:rPr lang="en-CA" sz="4300" dirty="0" err="1"/>
              <a:t>ለእግዚእነ</a:t>
            </a:r>
            <a:r>
              <a:rPr lang="en-CA" sz="4300" dirty="0"/>
              <a:t> </a:t>
            </a:r>
            <a:r>
              <a:rPr lang="en-CA" sz="4300" dirty="0" err="1"/>
              <a:t>ወመድኃኒነ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ወዘኢየአምን</a:t>
            </a:r>
            <a:r>
              <a:rPr lang="en-CA" sz="4300" dirty="0"/>
              <a:t> </a:t>
            </a:r>
            <a:r>
              <a:rPr lang="en-CA" sz="4300" dirty="0" err="1"/>
              <a:t>ልደቶ</a:t>
            </a:r>
            <a:r>
              <a:rPr lang="en-CA" sz="4300" dirty="0"/>
              <a:t> </a:t>
            </a:r>
            <a:r>
              <a:rPr lang="en-CA" sz="4300" dirty="0" err="1"/>
              <a:t>እማርያም</a:t>
            </a:r>
            <a:r>
              <a:rPr lang="en-CA" sz="4300" dirty="0"/>
              <a:t> </a:t>
            </a:r>
            <a:r>
              <a:rPr lang="en-CA" sz="4300" dirty="0" err="1"/>
              <a:t>እምቅድስት</a:t>
            </a:r>
            <a:r>
              <a:rPr lang="en-CA" sz="4300" dirty="0"/>
              <a:t> </a:t>
            </a:r>
            <a:r>
              <a:rPr lang="en-CA" sz="4300" dirty="0" err="1"/>
              <a:t>ድንግል</a:t>
            </a:r>
            <a:r>
              <a:rPr lang="en-CA" sz="4300" dirty="0"/>
              <a:t> በ፪ኤ </a:t>
            </a:r>
            <a:r>
              <a:rPr lang="en-CA" sz="4300" dirty="0" err="1"/>
              <a:t>ታቦተ</a:t>
            </a:r>
            <a:r>
              <a:rPr lang="en-CA" sz="4300" dirty="0"/>
              <a:t> </a:t>
            </a:r>
            <a:r>
              <a:rPr lang="en-CA" sz="4300" dirty="0" err="1"/>
              <a:t>መንፈስ</a:t>
            </a:r>
            <a:r>
              <a:rPr lang="en-CA" sz="4300" dirty="0"/>
              <a:t> </a:t>
            </a:r>
            <a:r>
              <a:rPr lang="en-CA" sz="4300" dirty="0" err="1"/>
              <a:t>ቅዱስ</a:t>
            </a:r>
            <a:r>
              <a:rPr lang="en-CA" sz="4300" dirty="0"/>
              <a:t>፣ </a:t>
            </a:r>
            <a:r>
              <a:rPr lang="en-CA" sz="4300" dirty="0" err="1"/>
              <a:t>እስከ</a:t>
            </a:r>
            <a:r>
              <a:rPr lang="en-CA" sz="4300" dirty="0"/>
              <a:t> </a:t>
            </a:r>
            <a:r>
              <a:rPr lang="en-CA" sz="4300" dirty="0" err="1"/>
              <a:t>ምጽአቱ</a:t>
            </a:r>
            <a:r>
              <a:rPr lang="en-CA" sz="4300" dirty="0"/>
              <a:t> </a:t>
            </a:r>
            <a:r>
              <a:rPr lang="en-CA" sz="4300" dirty="0" err="1"/>
              <a:t>ሐዳስ</a:t>
            </a:r>
            <a:r>
              <a:rPr lang="en-CA" sz="4300" dirty="0"/>
              <a:t> </a:t>
            </a:r>
            <a:r>
              <a:rPr lang="en-CA" sz="4300" dirty="0" err="1"/>
              <a:t>በከመ</a:t>
            </a:r>
            <a:r>
              <a:rPr lang="en-CA" sz="4300" dirty="0"/>
              <a:t> </a:t>
            </a:r>
            <a:r>
              <a:rPr lang="en-CA" sz="4300" dirty="0" err="1"/>
              <a:t>ይቤ</a:t>
            </a:r>
            <a:r>
              <a:rPr lang="en-CA" sz="4300" dirty="0"/>
              <a:t> </a:t>
            </a:r>
            <a:r>
              <a:rPr lang="en-CA" sz="4300" dirty="0" err="1"/>
              <a:t>ጳውሎስ</a:t>
            </a:r>
            <a:r>
              <a:rPr lang="en-CA" sz="4300" dirty="0"/>
              <a:t> </a:t>
            </a:r>
            <a:r>
              <a:rPr lang="en-CA" sz="4300" dirty="0" err="1"/>
              <a:t>ውጉዘ</a:t>
            </a:r>
            <a:r>
              <a:rPr lang="en-CA" sz="4300" dirty="0"/>
              <a:t> </a:t>
            </a:r>
            <a:r>
              <a:rPr lang="en-CA" sz="4300" dirty="0" err="1"/>
              <a:t>ለይኩን</a:t>
            </a:r>
            <a:r>
              <a:rPr lang="en-CA" sz="4300" dirty="0"/>
              <a:t>። </a:t>
            </a:r>
          </a:p>
        </p:txBody>
      </p:sp>
      <p:sp>
        <p:nvSpPr>
          <p:cNvPr id="3" name="Rectangle 2"/>
          <p:cNvSpPr/>
          <p:nvPr/>
        </p:nvSpPr>
        <p:spPr>
          <a:xfrm>
            <a:off x="4011785" y="54510"/>
            <a:ext cx="4129951" cy="6878806"/>
          </a:xfrm>
          <a:prstGeom prst="rect">
            <a:avLst/>
          </a:prstGeom>
        </p:spPr>
        <p:txBody>
          <a:bodyPr wrap="square">
            <a:spAutoFit/>
          </a:bodyPr>
          <a:lstStyle/>
          <a:p>
            <a:r>
              <a:rPr lang="en-CA" sz="4100" dirty="0" err="1">
                <a:solidFill>
                  <a:srgbClr val="92D050"/>
                </a:solidFill>
              </a:rPr>
              <a:t>ይ.ዲ</a:t>
            </a:r>
            <a:r>
              <a:rPr lang="en-CA" sz="4100" dirty="0">
                <a:solidFill>
                  <a:srgbClr val="92D050"/>
                </a:solidFill>
              </a:rPr>
              <a:t>. </a:t>
            </a:r>
            <a:r>
              <a:rPr lang="en-CA" sz="1400" dirty="0">
                <a:solidFill>
                  <a:srgbClr val="FFC000"/>
                </a:solidFill>
              </a:rPr>
              <a:t>136. </a:t>
            </a:r>
            <a:r>
              <a:rPr lang="en-CA" sz="4000" dirty="0" err="1"/>
              <a:t>ኵሉ</a:t>
            </a:r>
            <a:r>
              <a:rPr lang="en-CA" sz="4000" dirty="0"/>
              <a:t> </a:t>
            </a:r>
            <a:r>
              <a:rPr lang="en-CA" sz="4000" dirty="0" err="1"/>
              <a:t>ንጐይታ</a:t>
            </a:r>
            <a:endParaRPr lang="en-CA" sz="4000" dirty="0"/>
          </a:p>
          <a:p>
            <a:r>
              <a:rPr lang="en-CA" sz="4000" dirty="0" err="1"/>
              <a:t>ናን</a:t>
            </a:r>
            <a:r>
              <a:rPr lang="en-CA" sz="4000" dirty="0"/>
              <a:t> </a:t>
            </a:r>
            <a:r>
              <a:rPr lang="en-CA" sz="4000" dirty="0" err="1"/>
              <a:t>መድኃኒናን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ዘየፍቅሮን</a:t>
            </a:r>
            <a:r>
              <a:rPr lang="en-CA" sz="4000" dirty="0"/>
              <a:t>፥ </a:t>
            </a:r>
            <a:r>
              <a:rPr lang="en-CA" sz="4000" dirty="0" err="1"/>
              <a:t>ብኽልተ</a:t>
            </a:r>
            <a:r>
              <a:rPr lang="en-CA" sz="4000" dirty="0"/>
              <a:t> </a:t>
            </a:r>
            <a:r>
              <a:rPr lang="en-CA" sz="4000" dirty="0" err="1"/>
              <a:t>ወገን</a:t>
            </a:r>
            <a:r>
              <a:rPr lang="en-CA" sz="4000" dirty="0"/>
              <a:t> </a:t>
            </a:r>
            <a:r>
              <a:rPr lang="en-CA" sz="4000" dirty="0" err="1"/>
              <a:t>ድንግል</a:t>
            </a:r>
            <a:r>
              <a:rPr lang="en-CA" sz="4000" dirty="0"/>
              <a:t> </a:t>
            </a:r>
            <a:r>
              <a:rPr lang="en-CA" sz="4000" dirty="0" err="1"/>
              <a:t>ማኅደር</a:t>
            </a:r>
            <a:r>
              <a:rPr lang="en-CA" sz="4000" dirty="0"/>
              <a:t> </a:t>
            </a:r>
            <a:r>
              <a:rPr lang="en-CA" sz="4000" dirty="0" err="1"/>
              <a:t>መንፈስ</a:t>
            </a:r>
            <a:r>
              <a:rPr lang="en-CA" sz="4000" dirty="0"/>
              <a:t> </a:t>
            </a:r>
            <a:r>
              <a:rPr lang="en-CA" sz="4000" dirty="0" err="1"/>
              <a:t>ቅዱስ</a:t>
            </a:r>
            <a:r>
              <a:rPr lang="en-CA" sz="4000" dirty="0"/>
              <a:t> </a:t>
            </a:r>
            <a:r>
              <a:rPr lang="en-CA" sz="4000" dirty="0" err="1"/>
              <a:t>ካብ</a:t>
            </a:r>
            <a:r>
              <a:rPr lang="en-CA" sz="4000" dirty="0"/>
              <a:t> </a:t>
            </a:r>
            <a:r>
              <a:rPr lang="en-CA" sz="4000" dirty="0" err="1"/>
              <a:t>ዝኾነት</a:t>
            </a:r>
            <a:r>
              <a:rPr lang="en-CA" sz="4000" dirty="0"/>
              <a:t> </a:t>
            </a:r>
            <a:r>
              <a:rPr lang="en-CA" sz="4000" dirty="0" err="1"/>
              <a:t>ቅድስት</a:t>
            </a:r>
            <a:r>
              <a:rPr lang="en-CA" sz="4000" dirty="0"/>
              <a:t> </a:t>
            </a:r>
            <a:r>
              <a:rPr lang="en-CA" sz="4000" dirty="0" err="1"/>
              <a:t>ድን</a:t>
            </a:r>
            <a:endParaRPr lang="en-CA" sz="4000" dirty="0"/>
          </a:p>
          <a:p>
            <a:r>
              <a:rPr lang="en-CA" sz="4000" dirty="0" err="1"/>
              <a:t>ግል</a:t>
            </a:r>
            <a:r>
              <a:rPr lang="en-CA" sz="4000" dirty="0"/>
              <a:t> </a:t>
            </a:r>
            <a:r>
              <a:rPr lang="en-CA" sz="4000" dirty="0" err="1"/>
              <a:t>ማርያም</a:t>
            </a:r>
            <a:r>
              <a:rPr lang="en-CA" sz="4000" dirty="0"/>
              <a:t> </a:t>
            </a:r>
            <a:r>
              <a:rPr lang="en-CA" sz="4000" dirty="0" err="1"/>
              <a:t>ምውላዱ</a:t>
            </a:r>
            <a:r>
              <a:rPr lang="en-CA" sz="4000" dirty="0"/>
              <a:t>  </a:t>
            </a:r>
            <a:r>
              <a:rPr lang="en-CA" sz="4000" dirty="0" err="1"/>
              <a:t>ዘይኣምን</a:t>
            </a:r>
            <a:r>
              <a:rPr lang="en-CA" sz="4000" dirty="0"/>
              <a:t> </a:t>
            </a:r>
            <a:r>
              <a:rPr lang="en-CA" sz="4000" dirty="0" err="1"/>
              <a:t>ዘበለን</a:t>
            </a:r>
            <a:r>
              <a:rPr lang="en-CA" sz="4000" dirty="0"/>
              <a:t>፥ </a:t>
            </a:r>
            <a:r>
              <a:rPr lang="en-CA" sz="4000" dirty="0" err="1"/>
              <a:t>ጳውሎስ</a:t>
            </a:r>
            <a:r>
              <a:rPr lang="en-CA" sz="4000" dirty="0"/>
              <a:t> </a:t>
            </a:r>
            <a:r>
              <a:rPr lang="en-CA" sz="4000" dirty="0" err="1"/>
              <a:t>ከም</a:t>
            </a:r>
            <a:r>
              <a:rPr lang="en-CA" sz="4000" dirty="0"/>
              <a:t> </a:t>
            </a:r>
            <a:r>
              <a:rPr lang="en-CA" sz="4000" dirty="0" err="1"/>
              <a:t>ዝበሎ</a:t>
            </a:r>
            <a:r>
              <a:rPr lang="en-CA" sz="4000" dirty="0"/>
              <a:t>፣ </a:t>
            </a:r>
            <a:r>
              <a:rPr lang="en-CA" sz="4000" dirty="0" err="1"/>
              <a:t>ክሳዕ</a:t>
            </a:r>
            <a:r>
              <a:rPr lang="en-CA" sz="4000" dirty="0"/>
              <a:t> </a:t>
            </a:r>
            <a:r>
              <a:rPr lang="en-CA" sz="4000" dirty="0" err="1"/>
              <a:t>እቲ</a:t>
            </a:r>
            <a:r>
              <a:rPr lang="en-CA" sz="4000" dirty="0"/>
              <a:t> </a:t>
            </a:r>
            <a:r>
              <a:rPr lang="en-CA" sz="4000" dirty="0" err="1"/>
              <a:t>ሓድሽ</a:t>
            </a:r>
            <a:r>
              <a:rPr lang="en-CA" sz="4000" dirty="0"/>
              <a:t> </a:t>
            </a:r>
            <a:r>
              <a:rPr lang="en-CA" sz="4000" dirty="0" err="1"/>
              <a:t>ምጽኣት</a:t>
            </a:r>
            <a:r>
              <a:rPr lang="en-CA" sz="4000" dirty="0"/>
              <a:t> </a:t>
            </a:r>
            <a:r>
              <a:rPr lang="en-CA" sz="4000" dirty="0" err="1"/>
              <a:t>ጐይታና</a:t>
            </a:r>
            <a:r>
              <a:rPr lang="en-CA" sz="4000" dirty="0"/>
              <a:t> </a:t>
            </a:r>
            <a:r>
              <a:rPr lang="en-CA" sz="4000" dirty="0" err="1"/>
              <a:t>ፍሉይ</a:t>
            </a:r>
            <a:r>
              <a:rPr lang="en-CA" sz="4000" dirty="0"/>
              <a:t> </a:t>
            </a:r>
            <a:r>
              <a:rPr lang="en-CA" sz="4000" dirty="0" err="1"/>
              <a:t>ይኹን</a:t>
            </a:r>
            <a:r>
              <a:rPr lang="en-CA" sz="4000" dirty="0"/>
              <a:t>።</a:t>
            </a:r>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a:solidFill>
                  <a:srgbClr val="92D050"/>
                </a:solidFill>
              </a:rPr>
              <a:t>Deacon: </a:t>
            </a:r>
            <a:r>
              <a:rPr lang="en-US" sz="1400" dirty="0">
                <a:solidFill>
                  <a:srgbClr val="FFC000"/>
                </a:solidFill>
              </a:rPr>
              <a:t>136. </a:t>
            </a:r>
            <a:r>
              <a:rPr lang="en-US" sz="3400" dirty="0"/>
              <a:t>Every one that loves not our Lord and our </a:t>
            </a:r>
            <a:r>
              <a:rPr lang="en-US" sz="3400" dirty="0" err="1"/>
              <a:t>Saviour</a:t>
            </a:r>
            <a:r>
              <a:rPr lang="en-US" sz="3400" dirty="0"/>
              <a:t> Jesus Christ, and believes not in his birth from holy Mary, of twofold virginity, the ark of the Holy Spirit, until His coming again, let him be anathema as Paul said.</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36522"/>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a:solidFill>
                  <a:srgbClr val="92D050"/>
                </a:solidFill>
              </a:rPr>
              <a:t>ኮፍ</a:t>
            </a:r>
            <a:r>
              <a:rPr lang="en-CA" sz="4300" dirty="0">
                <a:solidFill>
                  <a:srgbClr val="92D050"/>
                </a:solidFill>
              </a:rPr>
              <a:t> </a:t>
            </a:r>
            <a:r>
              <a:rPr lang="en-CA" sz="4300" dirty="0" err="1">
                <a:solidFill>
                  <a:srgbClr val="92D050"/>
                </a:solidFill>
              </a:rPr>
              <a:t>ኢልካ</a:t>
            </a:r>
            <a:r>
              <a:rPr lang="en-CA" sz="4300" dirty="0">
                <a:solidFill>
                  <a:srgbClr val="92D050"/>
                </a:solidFill>
              </a:rPr>
              <a:t> </a:t>
            </a:r>
            <a:r>
              <a:rPr lang="en-CA" sz="4300" dirty="0" err="1">
                <a:solidFill>
                  <a:srgbClr val="92D050"/>
                </a:solidFill>
              </a:rPr>
              <a:t>ምስማዕ</a:t>
            </a:r>
            <a:r>
              <a:rPr lang="en-CA" sz="4300" dirty="0">
                <a:solidFill>
                  <a:srgbClr val="92D050"/>
                </a:solidFill>
              </a:rPr>
              <a:t> </a:t>
            </a:r>
            <a:r>
              <a:rPr lang="en-CA" sz="4300" dirty="0" err="1">
                <a:solidFill>
                  <a:srgbClr val="92D050"/>
                </a:solidFill>
              </a:rPr>
              <a:t>ይከኣል</a:t>
            </a:r>
            <a:r>
              <a:rPr lang="en-CA" sz="4300" dirty="0">
                <a:solidFill>
                  <a:srgbClr val="92D050"/>
                </a:solidFill>
              </a:rPr>
              <a:t>። </a:t>
            </a: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r>
              <a:rPr lang="en-CA" sz="4300" dirty="0" err="1">
                <a:solidFill>
                  <a:srgbClr val="92D050"/>
                </a:solidFill>
              </a:rPr>
              <a:t>መልእኽታት</a:t>
            </a:r>
            <a:r>
              <a:rPr lang="en-CA" sz="4300" dirty="0">
                <a:solidFill>
                  <a:srgbClr val="92D050"/>
                </a:solidFill>
              </a:rPr>
              <a:t> </a:t>
            </a:r>
            <a:r>
              <a:rPr lang="en-CA" sz="4300" dirty="0" err="1">
                <a:solidFill>
                  <a:srgbClr val="92D050"/>
                </a:solidFill>
              </a:rPr>
              <a:t>ናይ</a:t>
            </a:r>
            <a:r>
              <a:rPr lang="en-CA" sz="4300" dirty="0">
                <a:solidFill>
                  <a:srgbClr val="92D050"/>
                </a:solidFill>
              </a:rPr>
              <a:t> </a:t>
            </a:r>
            <a:r>
              <a:rPr lang="en-CA" sz="4300" dirty="0" err="1">
                <a:solidFill>
                  <a:srgbClr val="92D050"/>
                </a:solidFill>
              </a:rPr>
              <a:t>ሓዋርያ</a:t>
            </a:r>
            <a:r>
              <a:rPr lang="en-CA" sz="4300" dirty="0">
                <a:solidFill>
                  <a:srgbClr val="92D050"/>
                </a:solidFill>
              </a:rPr>
              <a:t> </a:t>
            </a:r>
            <a:r>
              <a:rPr lang="en-CA" sz="4300" dirty="0" err="1">
                <a:solidFill>
                  <a:srgbClr val="92D050"/>
                </a:solidFill>
              </a:rPr>
              <a:t>ጳውሎስ</a:t>
            </a:r>
            <a:endParaRPr lang="en-CA" sz="4300" dirty="0">
              <a:solidFill>
                <a:srgbClr val="92D050"/>
              </a:solidFill>
            </a:endParaRPr>
          </a:p>
          <a:p>
            <a:r>
              <a:rPr lang="en-CA" sz="4300" dirty="0" err="1"/>
              <a:t>ሮሜ</a:t>
            </a:r>
            <a:r>
              <a:rPr lang="en-CA" sz="4300" dirty="0"/>
              <a:t> 3 : 10 - 21</a:t>
            </a:r>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a:solidFill>
                  <a:srgbClr val="FFC000"/>
                </a:solidFill>
              </a:rPr>
              <a:t>ወይክሉ</a:t>
            </a:r>
            <a:r>
              <a:rPr lang="en-CA" sz="4300" dirty="0">
                <a:solidFill>
                  <a:srgbClr val="FFC000"/>
                </a:solidFill>
              </a:rPr>
              <a:t> </a:t>
            </a:r>
            <a:r>
              <a:rPr lang="en-CA" sz="4300" dirty="0" err="1">
                <a:solidFill>
                  <a:srgbClr val="FFC000"/>
                </a:solidFill>
              </a:rPr>
              <a:t>ይስምዑ</a:t>
            </a:r>
            <a:r>
              <a:rPr lang="en-CA" sz="4300" dirty="0">
                <a:solidFill>
                  <a:srgbClr val="FFC000"/>
                </a:solidFill>
              </a:rPr>
              <a:t> </a:t>
            </a:r>
            <a:r>
              <a:rPr lang="en-CA" sz="4300" dirty="0" err="1">
                <a:solidFill>
                  <a:srgbClr val="FFC000"/>
                </a:solidFill>
              </a:rPr>
              <a:t>ነቢሮም</a:t>
            </a:r>
            <a:r>
              <a:rPr lang="en-CA" sz="4300" dirty="0">
                <a:solidFill>
                  <a:srgbClr val="FFC000"/>
                </a:solidFill>
              </a:rPr>
              <a:t> </a:t>
            </a:r>
            <a:r>
              <a:rPr lang="en-CA" sz="4300" dirty="0" err="1">
                <a:solidFill>
                  <a:srgbClr val="FFC000"/>
                </a:solidFill>
              </a:rPr>
              <a:t>በእዝነ</a:t>
            </a:r>
            <a:r>
              <a:rPr lang="en-CA" sz="4300" dirty="0">
                <a:solidFill>
                  <a:srgbClr val="FFC000"/>
                </a:solidFill>
              </a:rPr>
              <a:t> </a:t>
            </a:r>
            <a:r>
              <a:rPr lang="en-CA" sz="4300" dirty="0" err="1">
                <a:solidFill>
                  <a:srgbClr val="FFC000"/>
                </a:solidFill>
              </a:rPr>
              <a:t>ልቡና</a:t>
            </a:r>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r>
              <a:rPr lang="en-CA" sz="4300" dirty="0">
                <a:solidFill>
                  <a:schemeClr val="tx1">
                    <a:lumMod val="95000"/>
                  </a:schemeClr>
                </a:solidFill>
              </a:rPr>
              <a:t>   </a:t>
            </a:r>
            <a:r>
              <a:rPr lang="en-CA" sz="4300" dirty="0" err="1">
                <a:solidFill>
                  <a:schemeClr val="tx1">
                    <a:lumMod val="95000"/>
                  </a:schemeClr>
                </a:solidFill>
              </a:rPr>
              <a:t>መልእክታት</a:t>
            </a:r>
            <a:endParaRPr lang="en-CA" sz="4300" dirty="0">
              <a:solidFill>
                <a:schemeClr val="tx1">
                  <a:lumMod val="95000"/>
                </a:schemeClr>
              </a:solidFill>
            </a:endParaRPr>
          </a:p>
          <a:p>
            <a:r>
              <a:rPr lang="en-CA" sz="4300" dirty="0" err="1">
                <a:solidFill>
                  <a:schemeClr val="tx1">
                    <a:lumMod val="95000"/>
                  </a:schemeClr>
                </a:solidFill>
              </a:rPr>
              <a:t>ዘሐዋርያ</a:t>
            </a:r>
            <a:r>
              <a:rPr lang="en-CA" sz="4300" dirty="0">
                <a:solidFill>
                  <a:schemeClr val="tx1">
                    <a:lumMod val="95000"/>
                  </a:schemeClr>
                </a:solidFill>
              </a:rPr>
              <a:t> </a:t>
            </a:r>
            <a:r>
              <a:rPr lang="en-CA" sz="4300" dirty="0" err="1">
                <a:solidFill>
                  <a:schemeClr val="tx1">
                    <a:lumMod val="95000"/>
                  </a:schemeClr>
                </a:solidFill>
              </a:rPr>
              <a:t>ጳውሎስ</a:t>
            </a:r>
            <a:r>
              <a:rPr lang="en-CA" sz="4300" dirty="0">
                <a:solidFill>
                  <a:schemeClr val="tx1">
                    <a:lumMod val="95000"/>
                  </a:schemeClr>
                </a:solidFill>
              </a:rPr>
              <a:t>።</a:t>
            </a:r>
          </a:p>
          <a:p>
            <a:r>
              <a:rPr lang="en-CA" sz="4300" dirty="0" err="1">
                <a:solidFill>
                  <a:srgbClr val="92D050"/>
                </a:solidFill>
              </a:rPr>
              <a:t>ሮሜ</a:t>
            </a:r>
            <a:r>
              <a:rPr lang="en-CA" sz="4300" dirty="0">
                <a:solidFill>
                  <a:srgbClr val="92D050"/>
                </a:solidFill>
              </a:rPr>
              <a:t> 3 : 10 - 21</a:t>
            </a:r>
            <a:r>
              <a:rPr lang="en-CA" sz="4300" dirty="0">
                <a:solidFill>
                  <a:schemeClr val="tx1">
                    <a:lumMod val="95000"/>
                  </a:schemeClr>
                </a:solidFill>
              </a:rPr>
              <a:t> </a:t>
            </a: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a:t>A reading from St. Paul's Message, </a:t>
            </a:r>
          </a:p>
          <a:p>
            <a:pPr marL="40639" marR="40639">
              <a:lnSpc>
                <a:spcPct val="150000"/>
              </a:lnSpc>
              <a:spcBef>
                <a:spcPts val="600"/>
              </a:spcBef>
              <a:buClr>
                <a:srgbClr val="000000"/>
              </a:buClr>
              <a:defRPr sz="2400" b="1" i="1"/>
            </a:pPr>
            <a:r>
              <a:rPr lang="en-CA" sz="3200" dirty="0">
                <a:solidFill>
                  <a:srgbClr val="92D050"/>
                </a:solidFill>
              </a:rPr>
              <a:t>Rom. 3 : 10 - 21</a:t>
            </a:r>
            <a:endParaRPr lang="en-CA" sz="3200" dirty="0"/>
          </a:p>
        </p:txBody>
      </p:sp>
    </p:spTree>
    <p:extLst>
      <p:ext uri="{BB962C8B-B14F-4D97-AF65-F5344CB8AC3E}">
        <p14:creationId xmlns:p14="http://schemas.microsoft.com/office/powerpoint/2010/main" val="3698004059"/>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a:solidFill>
                  <a:srgbClr val="FFC000"/>
                </a:solidFill>
              </a:rPr>
              <a:t>፻፴፮. </a:t>
            </a:r>
            <a:r>
              <a:rPr lang="en-CA" sz="4400" dirty="0" err="1"/>
              <a:t>በረከተ</a:t>
            </a:r>
            <a:r>
              <a:rPr lang="en-CA" sz="4400" dirty="0"/>
              <a:t> </a:t>
            </a:r>
            <a:r>
              <a:rPr lang="en-CA" sz="4400" dirty="0" err="1"/>
              <a:t>አብ</a:t>
            </a:r>
            <a:r>
              <a:rPr lang="en-CA" sz="4400" dirty="0"/>
              <a:t> </a:t>
            </a:r>
            <a:r>
              <a:rPr lang="en-CA" sz="4400" dirty="0" err="1"/>
              <a:t>ወፍትወተ</a:t>
            </a:r>
            <a:r>
              <a:rPr lang="en-CA" sz="4400" dirty="0"/>
              <a:t> </a:t>
            </a:r>
            <a:r>
              <a:rPr lang="en-CA" sz="4400" dirty="0" err="1"/>
              <a:t>ወልድ</a:t>
            </a:r>
            <a:r>
              <a:rPr lang="en-CA" sz="4400" dirty="0"/>
              <a:t>፥ </a:t>
            </a:r>
            <a:r>
              <a:rPr lang="en-CA" sz="4400" dirty="0" err="1"/>
              <a:t>ወሀብተ</a:t>
            </a:r>
            <a:r>
              <a:rPr lang="en-CA" sz="4400" dirty="0"/>
              <a:t> </a:t>
            </a:r>
            <a:r>
              <a:rPr lang="en-CA" sz="4400" dirty="0" err="1"/>
              <a:t>ወመንፈስ</a:t>
            </a:r>
            <a:r>
              <a:rPr lang="en-CA" sz="4400" dirty="0"/>
              <a:t> </a:t>
            </a:r>
            <a:r>
              <a:rPr lang="en-CA" sz="4400" dirty="0" err="1"/>
              <a:t>ቅዱስ</a:t>
            </a:r>
            <a:r>
              <a:rPr lang="en-CA" sz="4400" dirty="0"/>
              <a:t>፥ </a:t>
            </a:r>
            <a:r>
              <a:rPr lang="en-CA" sz="4400" dirty="0" err="1"/>
              <a:t>ዘወረደ</a:t>
            </a:r>
            <a:r>
              <a:rPr lang="en-CA" sz="4400" dirty="0"/>
              <a:t> </a:t>
            </a:r>
            <a:r>
              <a:rPr lang="en-CA" sz="4400" dirty="0" err="1"/>
              <a:t>ላዕለ</a:t>
            </a:r>
            <a:r>
              <a:rPr lang="en-CA" sz="4400" dirty="0"/>
              <a:t> </a:t>
            </a:r>
            <a:r>
              <a:rPr lang="en-CA" sz="4400" dirty="0" err="1"/>
              <a:t>ሐዋርያት</a:t>
            </a:r>
            <a:r>
              <a:rPr lang="en-CA" sz="4400" dirty="0"/>
              <a:t> </a:t>
            </a:r>
            <a:r>
              <a:rPr lang="en-CA" sz="4400" dirty="0" err="1"/>
              <a:t>በጽርሐ</a:t>
            </a:r>
            <a:r>
              <a:rPr lang="en-CA" sz="4400" dirty="0"/>
              <a:t> </a:t>
            </a:r>
            <a:r>
              <a:rPr lang="en-CA" sz="4400" dirty="0" err="1"/>
              <a:t>ጽዮን</a:t>
            </a:r>
            <a:r>
              <a:rPr lang="en-CA" sz="4400" dirty="0"/>
              <a:t> </a:t>
            </a:r>
            <a:r>
              <a:rPr lang="en-CA" sz="4400" dirty="0" err="1"/>
              <a:t>ቅድስት</a:t>
            </a:r>
            <a:r>
              <a:rPr lang="en-CA" sz="4400" dirty="0"/>
              <a:t> </a:t>
            </a:r>
            <a:r>
              <a:rPr lang="en-CA" sz="4400" dirty="0" err="1"/>
              <a:t>ከማሁ</a:t>
            </a:r>
            <a:r>
              <a:rPr lang="en-CA" sz="4400" dirty="0"/>
              <a:t> </a:t>
            </a:r>
            <a:r>
              <a:rPr lang="en-CA" sz="4400" dirty="0" err="1"/>
              <a:t>ይረድ</a:t>
            </a:r>
            <a:r>
              <a:rPr lang="en-CA" sz="4400" dirty="0"/>
              <a:t> </a:t>
            </a:r>
            <a:r>
              <a:rPr lang="en-CA" sz="4400" dirty="0" err="1"/>
              <a:t>ወይትመከዐብ</a:t>
            </a:r>
            <a:r>
              <a:rPr lang="en-CA" sz="4400" dirty="0"/>
              <a:t> </a:t>
            </a:r>
            <a:r>
              <a:rPr lang="en-CA" sz="4400" dirty="0" err="1"/>
              <a:t>ላዕሌየ</a:t>
            </a:r>
            <a:r>
              <a:rPr lang="en-CA" sz="4400" dirty="0"/>
              <a:t> </a:t>
            </a:r>
            <a:r>
              <a:rPr lang="en-CA" sz="4400" dirty="0" err="1"/>
              <a:t>ወላዕለ</a:t>
            </a:r>
            <a:r>
              <a:rPr lang="en-CA" sz="4400" dirty="0"/>
              <a:t> </a:t>
            </a:r>
            <a:r>
              <a:rPr lang="en-CA" sz="4400" dirty="0" err="1"/>
              <a:t>ኵልክሙ</a:t>
            </a:r>
            <a:r>
              <a:rPr lang="en-CA" sz="4400" dirty="0"/>
              <a:t>። </a:t>
            </a:r>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a:solidFill>
                  <a:srgbClr val="92D050"/>
                </a:solidFill>
              </a:rPr>
              <a:t>ይ.ዲ</a:t>
            </a:r>
            <a:r>
              <a:rPr lang="en-CA" sz="4100" dirty="0">
                <a:solidFill>
                  <a:srgbClr val="92D050"/>
                </a:solidFill>
              </a:rPr>
              <a:t>. </a:t>
            </a:r>
            <a:r>
              <a:rPr lang="en-CA" sz="1400" dirty="0">
                <a:solidFill>
                  <a:srgbClr val="FFFF00"/>
                </a:solidFill>
              </a:rPr>
              <a:t>136. </a:t>
            </a:r>
            <a:r>
              <a:rPr lang="en-CA" sz="4300" dirty="0" err="1"/>
              <a:t>ናይ</a:t>
            </a:r>
            <a:r>
              <a:rPr lang="en-CA" sz="4300" dirty="0"/>
              <a:t> </a:t>
            </a:r>
            <a:r>
              <a:rPr lang="en-CA" sz="4300" dirty="0" err="1"/>
              <a:t>ኣብ</a:t>
            </a:r>
            <a:r>
              <a:rPr lang="en-CA" sz="4300" dirty="0"/>
              <a:t> </a:t>
            </a:r>
            <a:r>
              <a:rPr lang="en-CA" sz="4300" dirty="0" err="1"/>
              <a:t>በረኸት</a:t>
            </a:r>
            <a:r>
              <a:rPr lang="en-CA" sz="4300" dirty="0"/>
              <a:t>፥ </a:t>
            </a:r>
            <a:r>
              <a:rPr lang="en-CA" sz="4300" dirty="0" err="1"/>
              <a:t>ናይ</a:t>
            </a:r>
            <a:r>
              <a:rPr lang="en-CA" sz="4300" dirty="0"/>
              <a:t> </a:t>
            </a:r>
            <a:r>
              <a:rPr lang="en-CA" sz="4300" dirty="0" err="1"/>
              <a:t>ወልድ</a:t>
            </a:r>
            <a:r>
              <a:rPr lang="en-CA" sz="4300" dirty="0"/>
              <a:t> </a:t>
            </a:r>
            <a:r>
              <a:rPr lang="en-CA" sz="4300" dirty="0" err="1"/>
              <a:t>ፍቕሪ</a:t>
            </a:r>
            <a:r>
              <a:rPr lang="en-CA" sz="4300" dirty="0"/>
              <a:t> ፥ </a:t>
            </a:r>
            <a:r>
              <a:rPr lang="en-CA" sz="4300" dirty="0" err="1"/>
              <a:t>ናይ</a:t>
            </a:r>
            <a:r>
              <a:rPr lang="en-CA" sz="4300" dirty="0"/>
              <a:t> </a:t>
            </a:r>
            <a:r>
              <a:rPr lang="en-CA" sz="4300" dirty="0" err="1"/>
              <a:t>መንፈስ</a:t>
            </a:r>
            <a:r>
              <a:rPr lang="en-CA" sz="4300" dirty="0"/>
              <a:t> </a:t>
            </a:r>
            <a:r>
              <a:rPr lang="en-CA" sz="4300" dirty="0" err="1"/>
              <a:t>ቅዱስ</a:t>
            </a:r>
            <a:r>
              <a:rPr lang="en-CA" sz="4300" dirty="0"/>
              <a:t> </a:t>
            </a:r>
            <a:r>
              <a:rPr lang="en-CA" sz="4300" dirty="0" err="1"/>
              <a:t>ሃብቲ</a:t>
            </a:r>
            <a:r>
              <a:rPr lang="en-CA" sz="4300" dirty="0"/>
              <a:t>፥ </a:t>
            </a:r>
            <a:r>
              <a:rPr lang="en-CA" sz="4300" dirty="0" err="1"/>
              <a:t>ኣብ</a:t>
            </a:r>
            <a:r>
              <a:rPr lang="en-CA" sz="4300" dirty="0"/>
              <a:t> </a:t>
            </a:r>
            <a:r>
              <a:rPr lang="en-CA" sz="4300" dirty="0" err="1"/>
              <a:t>ቅድስቲ</a:t>
            </a:r>
            <a:r>
              <a:rPr lang="en-CA" sz="4300" dirty="0"/>
              <a:t> </a:t>
            </a:r>
            <a:r>
              <a:rPr lang="en-CA" sz="4300" dirty="0" err="1"/>
              <a:t>ጽርሓ</a:t>
            </a:r>
            <a:r>
              <a:rPr lang="en-CA" sz="4300" dirty="0"/>
              <a:t> </a:t>
            </a:r>
            <a:r>
              <a:rPr lang="en-CA" sz="4300" dirty="0" err="1"/>
              <a:t>ጽዮን</a:t>
            </a:r>
            <a:r>
              <a:rPr lang="en-CA" sz="4300" dirty="0"/>
              <a:t> </a:t>
            </a:r>
            <a:r>
              <a:rPr lang="en-CA" sz="4300" dirty="0" err="1"/>
              <a:t>ኣብ</a:t>
            </a:r>
            <a:r>
              <a:rPr lang="en-CA" sz="4300" dirty="0"/>
              <a:t> </a:t>
            </a:r>
            <a:r>
              <a:rPr lang="en-CA" sz="4300" dirty="0" err="1"/>
              <a:t>ልዕሊ</a:t>
            </a:r>
            <a:r>
              <a:rPr lang="en-CA" sz="4300" dirty="0"/>
              <a:t> </a:t>
            </a:r>
            <a:r>
              <a:rPr lang="en-CA" sz="4300" dirty="0" err="1"/>
              <a:t>ሃዋርያት</a:t>
            </a:r>
            <a:r>
              <a:rPr lang="en-CA" sz="4300" dirty="0"/>
              <a:t> </a:t>
            </a:r>
            <a:r>
              <a:rPr lang="en-CA" sz="4300" dirty="0" err="1"/>
              <a:t>ከም</a:t>
            </a:r>
            <a:r>
              <a:rPr lang="en-CA" sz="4300" dirty="0"/>
              <a:t> </a:t>
            </a:r>
            <a:r>
              <a:rPr lang="en-CA" sz="4300" dirty="0" err="1"/>
              <a:t>ዝወረደ</a:t>
            </a:r>
            <a:r>
              <a:rPr lang="en-CA" sz="4300" dirty="0"/>
              <a:t>፣ </a:t>
            </a:r>
            <a:r>
              <a:rPr lang="en-CA" sz="4300" dirty="0" err="1"/>
              <a:t>ከምኡ</a:t>
            </a:r>
            <a:r>
              <a:rPr lang="en-CA" sz="4300" dirty="0"/>
              <a:t> </a:t>
            </a:r>
            <a:r>
              <a:rPr lang="en-CA" sz="4300" dirty="0" err="1"/>
              <a:t>ኸኣ</a:t>
            </a:r>
            <a:r>
              <a:rPr lang="en-CA" sz="4300" dirty="0"/>
              <a:t> </a:t>
            </a:r>
            <a:r>
              <a:rPr lang="en-CA" sz="4300" dirty="0" err="1"/>
              <a:t>ኣብ</a:t>
            </a:r>
            <a:r>
              <a:rPr lang="en-CA" sz="4300" dirty="0"/>
              <a:t> </a:t>
            </a:r>
            <a:r>
              <a:rPr lang="en-CA" sz="4300" dirty="0" err="1"/>
              <a:t>ልዕለይን</a:t>
            </a:r>
            <a:r>
              <a:rPr lang="en-CA" sz="4300" dirty="0"/>
              <a:t> </a:t>
            </a:r>
            <a:r>
              <a:rPr lang="en-CA" sz="4300" dirty="0" err="1"/>
              <a:t>ኣብ</a:t>
            </a:r>
            <a:r>
              <a:rPr lang="en-CA" sz="4300" dirty="0"/>
              <a:t> </a:t>
            </a:r>
            <a:r>
              <a:rPr lang="en-CA" sz="4300" dirty="0" err="1"/>
              <a:t>ልዕሊ</a:t>
            </a:r>
            <a:r>
              <a:rPr lang="en-CA" sz="4300" dirty="0"/>
              <a:t> </a:t>
            </a:r>
            <a:r>
              <a:rPr lang="en-CA" sz="4300" dirty="0" err="1"/>
              <a:t>ኵሉኹምን</a:t>
            </a:r>
            <a:r>
              <a:rPr lang="en-CA" sz="4300" dirty="0"/>
              <a:t> </a:t>
            </a:r>
            <a:r>
              <a:rPr lang="en-CA" sz="4300" dirty="0" err="1"/>
              <a:t>ዕጽፊ</a:t>
            </a:r>
            <a:r>
              <a:rPr lang="en-CA" sz="4300" dirty="0"/>
              <a:t> </a:t>
            </a:r>
            <a:r>
              <a:rPr lang="en-CA" sz="4300" dirty="0" err="1"/>
              <a:t>ኾይኑ</a:t>
            </a:r>
            <a:r>
              <a:rPr lang="en-CA" sz="4300" dirty="0"/>
              <a:t> </a:t>
            </a:r>
            <a:r>
              <a:rPr lang="en-CA" sz="4300" dirty="0" err="1"/>
              <a:t>ይውረድ</a:t>
            </a:r>
            <a:r>
              <a:rPr lang="en-CA" sz="4300" dirty="0"/>
              <a:t>።</a:t>
            </a:r>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dirty="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190020"/>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a:solidFill>
                  <a:srgbClr val="FFFF00"/>
                </a:solidFill>
              </a:rPr>
              <a:t>ይ.ሕ</a:t>
            </a:r>
            <a:r>
              <a:rPr lang="en-CA" sz="4500" dirty="0">
                <a:solidFill>
                  <a:srgbClr val="FFFF00"/>
                </a:solidFill>
              </a:rPr>
              <a:t>. </a:t>
            </a:r>
            <a:r>
              <a:rPr lang="en-CA" sz="1400" dirty="0">
                <a:solidFill>
                  <a:srgbClr val="FFC000"/>
                </a:solidFill>
              </a:rPr>
              <a:t>፻፴፯. </a:t>
            </a:r>
            <a:r>
              <a:rPr lang="en-CA" sz="4500" dirty="0" err="1"/>
              <a:t>ቅዱስ</a:t>
            </a:r>
            <a:endParaRPr lang="en-CA" sz="4500" dirty="0"/>
          </a:p>
          <a:p>
            <a:r>
              <a:rPr lang="en-CA" sz="4500" dirty="0"/>
              <a:t> </a:t>
            </a:r>
            <a:r>
              <a:rPr lang="en-CA" sz="4500" dirty="0" err="1"/>
              <a:t>ሐዋርያ</a:t>
            </a:r>
            <a:r>
              <a:rPr lang="en-CA" sz="4500" dirty="0"/>
              <a:t> </a:t>
            </a:r>
            <a:r>
              <a:rPr lang="en-CA" sz="4500" dirty="0" err="1"/>
              <a:t>ጳውሎስ</a:t>
            </a:r>
            <a:r>
              <a:rPr lang="en-CA" sz="4500" dirty="0"/>
              <a:t> </a:t>
            </a:r>
            <a:r>
              <a:rPr lang="en-CA" sz="4500" dirty="0" err="1"/>
              <a:t>ሠናየ</a:t>
            </a:r>
            <a:r>
              <a:rPr lang="en-CA" sz="4500" dirty="0"/>
              <a:t> </a:t>
            </a:r>
            <a:r>
              <a:rPr lang="en-CA" sz="4500" dirty="0" err="1"/>
              <a:t>መልእክት</a:t>
            </a:r>
            <a:r>
              <a:rPr lang="en-CA" sz="4500" dirty="0"/>
              <a:t> </a:t>
            </a:r>
            <a:r>
              <a:rPr lang="en-CA" sz="4500" dirty="0" err="1"/>
              <a:t>ፈዋሴ</a:t>
            </a:r>
            <a:r>
              <a:rPr lang="en-CA" sz="4500" dirty="0"/>
              <a:t> </a:t>
            </a:r>
            <a:r>
              <a:rPr lang="en-CA" sz="4500" dirty="0" err="1"/>
              <a:t>ዱያን</a:t>
            </a:r>
            <a:r>
              <a:rPr lang="en-CA" sz="4500" dirty="0"/>
              <a:t> ፥ </a:t>
            </a:r>
            <a:r>
              <a:rPr lang="en-CA" sz="4500" dirty="0" err="1"/>
              <a:t>ዘነሣእከ</a:t>
            </a:r>
            <a:r>
              <a:rPr lang="en-CA" sz="4500" dirty="0"/>
              <a:t> </a:t>
            </a:r>
            <a:r>
              <a:rPr lang="en-CA" sz="4500" dirty="0" err="1"/>
              <a:t>አክሊለ</a:t>
            </a:r>
            <a:r>
              <a:rPr lang="en-CA" sz="4500" dirty="0"/>
              <a:t> </a:t>
            </a:r>
            <a:r>
              <a:rPr lang="en-CA" sz="4500" dirty="0" err="1"/>
              <a:t>ሰአል</a:t>
            </a:r>
            <a:r>
              <a:rPr lang="en-CA" sz="4500" dirty="0"/>
              <a:t> </a:t>
            </a:r>
            <a:r>
              <a:rPr lang="en-CA" sz="4500" dirty="0" err="1"/>
              <a:t>ወጸሊ</a:t>
            </a:r>
            <a:r>
              <a:rPr lang="en-CA" sz="4500" dirty="0"/>
              <a:t> </a:t>
            </a:r>
            <a:r>
              <a:rPr lang="en-CA" sz="4500" dirty="0" err="1"/>
              <a:t>በእንቲአነ</a:t>
            </a:r>
            <a:r>
              <a:rPr lang="en-CA" sz="4500" dirty="0"/>
              <a:t> </a:t>
            </a:r>
            <a:r>
              <a:rPr lang="en-CA" sz="4500" dirty="0" err="1"/>
              <a:t>ያድኅን</a:t>
            </a:r>
            <a:r>
              <a:rPr lang="en-CA" sz="4500" dirty="0"/>
              <a:t> </a:t>
            </a:r>
            <a:r>
              <a:rPr lang="en-CA" sz="4500" dirty="0" err="1"/>
              <a:t>ነፍሳተነ</a:t>
            </a:r>
            <a:r>
              <a:rPr lang="en-CA" sz="4500" dirty="0"/>
              <a:t> </a:t>
            </a:r>
            <a:r>
              <a:rPr lang="en-CA" sz="4500" dirty="0" err="1"/>
              <a:t>በብዝኀ</a:t>
            </a:r>
            <a:r>
              <a:rPr lang="en-CA" sz="4500" dirty="0"/>
              <a:t> </a:t>
            </a:r>
            <a:r>
              <a:rPr lang="en-CA" sz="4500" dirty="0" err="1"/>
              <a:t>ሣህሉ</a:t>
            </a:r>
            <a:r>
              <a:rPr lang="en-CA" sz="4500" dirty="0"/>
              <a:t> </a:t>
            </a:r>
            <a:r>
              <a:rPr lang="en-CA" sz="4500" dirty="0" err="1"/>
              <a:t>ወምሕረቱ</a:t>
            </a:r>
            <a:r>
              <a:rPr lang="en-CA" sz="4500" dirty="0"/>
              <a:t>፥ </a:t>
            </a:r>
            <a:r>
              <a:rPr lang="en-CA" sz="4500" dirty="0" err="1"/>
              <a:t>በእንተ</a:t>
            </a:r>
            <a:r>
              <a:rPr lang="en-CA" sz="4500" dirty="0"/>
              <a:t> </a:t>
            </a:r>
            <a:r>
              <a:rPr lang="en-CA" sz="4500" dirty="0" err="1"/>
              <a:t>ስሙ</a:t>
            </a:r>
            <a:r>
              <a:rPr lang="en-CA" sz="4500" dirty="0"/>
              <a:t> </a:t>
            </a:r>
            <a:r>
              <a:rPr lang="en-CA" sz="4500" dirty="0" err="1"/>
              <a:t>ቅዱስ</a:t>
            </a:r>
            <a:r>
              <a:rPr lang="en-CA" sz="4500" dirty="0"/>
              <a:t>።</a:t>
            </a:r>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a:solidFill>
                  <a:srgbClr val="FFFF00"/>
                </a:solidFill>
              </a:rPr>
              <a:t>ይ.ሕ</a:t>
            </a:r>
            <a:r>
              <a:rPr lang="en-CA" sz="4100" dirty="0">
                <a:solidFill>
                  <a:srgbClr val="FFFF00"/>
                </a:solidFill>
              </a:rPr>
              <a:t>. </a:t>
            </a:r>
            <a:r>
              <a:rPr lang="en-CA" sz="1400" dirty="0">
                <a:solidFill>
                  <a:srgbClr val="FFFF00"/>
                </a:solidFill>
              </a:rPr>
              <a:t>137. </a:t>
            </a:r>
            <a:r>
              <a:rPr lang="en-CA" sz="4300" dirty="0" err="1"/>
              <a:t>ናይ</a:t>
            </a:r>
            <a:r>
              <a:rPr lang="en-CA" sz="4300" dirty="0"/>
              <a:t> </a:t>
            </a:r>
            <a:r>
              <a:rPr lang="en-CA" sz="4300" dirty="0" err="1"/>
              <a:t>ሰማዕታት</a:t>
            </a:r>
            <a:r>
              <a:rPr lang="en-CA" sz="4300" dirty="0"/>
              <a:t> </a:t>
            </a:r>
            <a:r>
              <a:rPr lang="en-CA" sz="4300" dirty="0" err="1"/>
              <a:t>ኣክሊል</a:t>
            </a:r>
            <a:r>
              <a:rPr lang="en-CA" sz="4300" dirty="0"/>
              <a:t> </a:t>
            </a:r>
            <a:r>
              <a:rPr lang="en-CA" sz="4300" dirty="0" err="1"/>
              <a:t>ዝተቐበልካ</a:t>
            </a:r>
            <a:r>
              <a:rPr lang="en-CA" sz="4300" dirty="0"/>
              <a:t>፥ </a:t>
            </a:r>
            <a:r>
              <a:rPr lang="en-CA" sz="4300" dirty="0" err="1"/>
              <a:t>ንሕሙማት</a:t>
            </a:r>
            <a:r>
              <a:rPr lang="en-CA" sz="4300" dirty="0"/>
              <a:t> </a:t>
            </a:r>
            <a:r>
              <a:rPr lang="en-CA" sz="4300" dirty="0" err="1"/>
              <a:t>እትፍውስ</a:t>
            </a:r>
            <a:r>
              <a:rPr lang="en-CA" sz="4300" dirty="0"/>
              <a:t> </a:t>
            </a:r>
            <a:r>
              <a:rPr lang="en-CA" sz="4300" dirty="0" err="1"/>
              <a:t>መልእኽትኻ</a:t>
            </a:r>
            <a:r>
              <a:rPr lang="en-CA" sz="4300" dirty="0"/>
              <a:t> </a:t>
            </a:r>
            <a:r>
              <a:rPr lang="en-CA" sz="4300" dirty="0" err="1"/>
              <a:t>ሠናይ</a:t>
            </a:r>
            <a:r>
              <a:rPr lang="en-CA" sz="4300" dirty="0"/>
              <a:t> </a:t>
            </a:r>
            <a:r>
              <a:rPr lang="en-CA" sz="4300" dirty="0" err="1"/>
              <a:t>ዝኾነ</a:t>
            </a:r>
            <a:r>
              <a:rPr lang="en-CA" sz="4300" dirty="0"/>
              <a:t>፥ </a:t>
            </a:r>
            <a:r>
              <a:rPr lang="en-CA" sz="4300" dirty="0" err="1"/>
              <a:t>ቅዱስ</a:t>
            </a:r>
            <a:r>
              <a:rPr lang="en-CA" sz="4300" dirty="0"/>
              <a:t> </a:t>
            </a:r>
            <a:r>
              <a:rPr lang="en-CA" sz="4300" dirty="0" err="1"/>
              <a:t>ሃዋርያ</a:t>
            </a:r>
            <a:r>
              <a:rPr lang="en-CA" sz="4300" dirty="0"/>
              <a:t> </a:t>
            </a:r>
            <a:r>
              <a:rPr lang="en-CA" sz="4300" dirty="0" err="1"/>
              <a:t>ጳውሎስ</a:t>
            </a:r>
            <a:r>
              <a:rPr lang="en-CA" sz="4300" dirty="0"/>
              <a:t> </a:t>
            </a:r>
            <a:r>
              <a:rPr lang="en-CA" sz="4300" dirty="0" err="1"/>
              <a:t>ምእንቲ</a:t>
            </a:r>
            <a:r>
              <a:rPr lang="en-CA" sz="4300" dirty="0"/>
              <a:t> </a:t>
            </a:r>
            <a:r>
              <a:rPr lang="en-CA" sz="4300" dirty="0" err="1"/>
              <a:t>ቅዱስ</a:t>
            </a:r>
            <a:r>
              <a:rPr lang="en-CA" sz="4300" dirty="0"/>
              <a:t> </a:t>
            </a:r>
            <a:r>
              <a:rPr lang="en-CA" sz="4300" dirty="0" err="1"/>
              <a:t>ሰሙን</a:t>
            </a:r>
            <a:r>
              <a:rPr lang="en-CA" sz="4300" dirty="0"/>
              <a:t> </a:t>
            </a:r>
            <a:r>
              <a:rPr lang="en-CA" sz="4300" dirty="0" err="1"/>
              <a:t>ብብዝኂ</a:t>
            </a:r>
            <a:r>
              <a:rPr lang="en-CA" sz="4300" dirty="0"/>
              <a:t> </a:t>
            </a:r>
            <a:r>
              <a:rPr lang="en-CA" sz="4300" dirty="0" err="1"/>
              <a:t>ምሕረቱን</a:t>
            </a:r>
            <a:r>
              <a:rPr lang="en-CA" sz="4300" dirty="0"/>
              <a:t> </a:t>
            </a:r>
            <a:r>
              <a:rPr lang="en-CA" sz="4300" dirty="0" err="1"/>
              <a:t>ነፍሳትና</a:t>
            </a:r>
            <a:r>
              <a:rPr lang="en-CA" sz="4300" dirty="0"/>
              <a:t> </a:t>
            </a:r>
            <a:r>
              <a:rPr lang="en-CA" sz="4300" dirty="0" err="1"/>
              <a:t>ከድኅን</a:t>
            </a:r>
            <a:r>
              <a:rPr lang="en-CA" sz="4300" dirty="0"/>
              <a:t> </a:t>
            </a:r>
            <a:r>
              <a:rPr lang="en-CA" sz="4300" dirty="0" err="1"/>
              <a:t>ምእንታና</a:t>
            </a:r>
            <a:r>
              <a:rPr lang="en-CA" sz="4300" dirty="0"/>
              <a:t> </a:t>
            </a:r>
            <a:r>
              <a:rPr lang="en-CA" sz="4300" dirty="0" err="1"/>
              <a:t>ጸልን</a:t>
            </a:r>
            <a:r>
              <a:rPr lang="en-CA" sz="4300" dirty="0"/>
              <a:t> </a:t>
            </a:r>
            <a:r>
              <a:rPr lang="en-CA" sz="4300" dirty="0" err="1"/>
              <a:t>ለምንን</a:t>
            </a:r>
            <a:r>
              <a:rPr lang="en-CA" sz="4300" dirty="0"/>
              <a:t>።</a:t>
            </a:r>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 </a:t>
            </a:r>
            <a:r>
              <a:rPr lang="en-US" sz="1400" b="1" dirty="0">
                <a:solidFill>
                  <a:srgbClr val="FFFF00"/>
                </a:solidFill>
                <a:uFill>
                  <a:solidFill>
                    <a:srgbClr val="0329D6"/>
                  </a:solidFill>
                </a:uFill>
              </a:rPr>
              <a:t>137.</a:t>
            </a:r>
            <a:r>
              <a:rPr lang="en-US" sz="14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179907"/>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a:t>
            </a:r>
            <a:endParaRPr lang="pt-BR" sz="2000" b="1" dirty="0">
              <a:solidFill>
                <a:srgbClr val="FFC000"/>
              </a:solidFill>
            </a:endParaRPr>
          </a:p>
          <a:p>
            <a:r>
              <a:rPr lang="en-CA" sz="1400" dirty="0">
                <a:solidFill>
                  <a:srgbClr val="FFC000"/>
                </a:solidFill>
              </a:rPr>
              <a:t>፻፴፰</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138.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57597"/>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a:solidFill>
                  <a:srgbClr val="FF0000"/>
                </a:solidFill>
              </a:rPr>
              <a:t>ይ.ካ</a:t>
            </a:r>
            <a:r>
              <a:rPr lang="en-CA" sz="4300" dirty="0">
                <a:solidFill>
                  <a:srgbClr val="FF0000"/>
                </a:solidFill>
              </a:rPr>
              <a:t>. </a:t>
            </a:r>
            <a:r>
              <a:rPr lang="en-CA" sz="1400" dirty="0">
                <a:solidFill>
                  <a:srgbClr val="FFC000"/>
                </a:solidFill>
              </a:rPr>
              <a:t>፻፴፱. </a:t>
            </a:r>
            <a:r>
              <a:rPr lang="en-CA" sz="4300" dirty="0"/>
              <a:t>ኦ </a:t>
            </a:r>
            <a:r>
              <a:rPr lang="en-CA" sz="4300" dirty="0" err="1"/>
              <a:t>ኣምላክ</a:t>
            </a:r>
            <a:r>
              <a:rPr lang="en-CA" sz="4300" dirty="0"/>
              <a:t> </a:t>
            </a:r>
            <a:r>
              <a:rPr lang="en-CA" sz="4300" dirty="0" err="1"/>
              <a:t>ዘለዓለም</a:t>
            </a:r>
            <a:r>
              <a:rPr lang="en-CA" sz="4300" dirty="0"/>
              <a:t>፥ </a:t>
            </a:r>
            <a:r>
              <a:rPr lang="en-CA" sz="4300" dirty="0" err="1"/>
              <a:t>ቀዳሚ</a:t>
            </a:r>
            <a:r>
              <a:rPr lang="en-CA" sz="4300" dirty="0"/>
              <a:t> </a:t>
            </a:r>
            <a:r>
              <a:rPr lang="en-CA" sz="4300" dirty="0" err="1"/>
              <a:t>ወደ</a:t>
            </a:r>
            <a:endParaRPr lang="en-CA" sz="4300" dirty="0"/>
          </a:p>
          <a:p>
            <a:r>
              <a:rPr lang="en-CA" sz="4300" dirty="0" err="1"/>
              <a:t>ኃሪ</a:t>
            </a:r>
            <a:r>
              <a:rPr lang="en-CA" sz="4300" dirty="0"/>
              <a:t> </a:t>
            </a:r>
            <a:r>
              <a:rPr lang="en-CA" sz="4300" dirty="0" err="1"/>
              <a:t>ዘአልብከ</a:t>
            </a:r>
            <a:r>
              <a:rPr lang="en-CA" sz="4300" dirty="0"/>
              <a:t> </a:t>
            </a:r>
            <a:r>
              <a:rPr lang="en-CA" sz="4300" dirty="0" err="1"/>
              <a:t>ጥንተ</a:t>
            </a:r>
            <a:r>
              <a:rPr lang="en-CA" sz="4300" dirty="0"/>
              <a:t> </a:t>
            </a:r>
            <a:r>
              <a:rPr lang="en-CA" sz="4300" dirty="0" err="1"/>
              <a:t>ወቀዳሚ</a:t>
            </a:r>
            <a:r>
              <a:rPr lang="en-CA" sz="4300" dirty="0"/>
              <a:t> </a:t>
            </a:r>
            <a:r>
              <a:rPr lang="en-CA" sz="4300" dirty="0" err="1"/>
              <a:t>ወድኃሪ</a:t>
            </a:r>
            <a:r>
              <a:rPr lang="en-CA" sz="4300" dirty="0"/>
              <a:t> </a:t>
            </a:r>
            <a:r>
              <a:rPr lang="en-CA" sz="4300" dirty="0" err="1"/>
              <a:t>ዘአል</a:t>
            </a:r>
            <a:endParaRPr lang="en-CA" sz="4300" dirty="0"/>
          </a:p>
          <a:p>
            <a:r>
              <a:rPr lang="en-CA" sz="4300" dirty="0" err="1"/>
              <a:t>ብከ</a:t>
            </a:r>
            <a:r>
              <a:rPr lang="en-CA" sz="4300" dirty="0"/>
              <a:t>  </a:t>
            </a:r>
            <a:r>
              <a:rPr lang="en-CA" sz="4300" dirty="0" err="1"/>
              <a:t>ጥንት</a:t>
            </a:r>
            <a:r>
              <a:rPr lang="en-CA" sz="4300" dirty="0"/>
              <a:t>  </a:t>
            </a:r>
            <a:r>
              <a:rPr lang="en-CA" sz="4300" dirty="0" err="1"/>
              <a:t>ወኢተፍጻ</a:t>
            </a:r>
            <a:endParaRPr lang="en-CA" sz="4300" dirty="0"/>
          </a:p>
          <a:p>
            <a:r>
              <a:rPr lang="en-CA" sz="4300" dirty="0" err="1"/>
              <a:t>ሜት</a:t>
            </a:r>
            <a:r>
              <a:rPr lang="en-CA" sz="4300" dirty="0"/>
              <a:t> </a:t>
            </a:r>
            <a:r>
              <a:rPr lang="en-CA" sz="4300" dirty="0" err="1"/>
              <a:t>ዘዐብይ</a:t>
            </a:r>
            <a:r>
              <a:rPr lang="en-CA" sz="4300" dirty="0"/>
              <a:t>  </a:t>
            </a:r>
            <a:r>
              <a:rPr lang="en-CA" sz="4300" dirty="0" err="1"/>
              <a:t>በተኬን</a:t>
            </a:r>
            <a:endParaRPr lang="en-CA" sz="4300" dirty="0"/>
          </a:p>
          <a:p>
            <a:r>
              <a:rPr lang="en-CA" sz="4300" dirty="0" err="1"/>
              <a:t>ዎቱ</a:t>
            </a:r>
            <a:r>
              <a:rPr lang="en-CA" sz="4300" dirty="0"/>
              <a:t> </a:t>
            </a:r>
            <a:r>
              <a:rPr lang="en-CA" sz="4300" dirty="0" err="1"/>
              <a:t>ወኃያል</a:t>
            </a:r>
            <a:r>
              <a:rPr lang="en-CA" sz="4300" dirty="0"/>
              <a:t> </a:t>
            </a:r>
            <a:r>
              <a:rPr lang="en-CA" sz="4300" dirty="0" err="1"/>
              <a:t>በምግባሩ</a:t>
            </a:r>
            <a:r>
              <a:rPr lang="en-CA" sz="4300" dirty="0"/>
              <a:t> </a:t>
            </a:r>
            <a:r>
              <a:rPr lang="en-CA" sz="4300" dirty="0" err="1"/>
              <a:t>ወጠቢብ</a:t>
            </a:r>
            <a:r>
              <a:rPr lang="en-CA" sz="4300" dirty="0"/>
              <a:t> </a:t>
            </a:r>
            <a:r>
              <a:rPr lang="en-CA" sz="4300" dirty="0" err="1"/>
              <a:t>በምክሩ</a:t>
            </a:r>
            <a:r>
              <a:rPr lang="en-CA" sz="4300" dirty="0"/>
              <a:t> </a:t>
            </a:r>
            <a:r>
              <a:rPr lang="en-CA" sz="4300" dirty="0" err="1"/>
              <a:t>ወጽኑዕ</a:t>
            </a:r>
            <a:r>
              <a:rPr lang="en-CA" sz="4300" dirty="0"/>
              <a:t> </a:t>
            </a:r>
            <a:r>
              <a:rPr lang="en-CA" sz="4300" dirty="0" err="1"/>
              <a:t>በኀይሉ</a:t>
            </a:r>
            <a:r>
              <a:rPr lang="en-CA" sz="4300" dirty="0"/>
              <a:t> </a:t>
            </a:r>
            <a:r>
              <a:rPr lang="en-CA" sz="4300" dirty="0" err="1"/>
              <a:t>ዘህልው</a:t>
            </a:r>
            <a:r>
              <a:rPr lang="en-CA" sz="4300" dirty="0"/>
              <a:t> </a:t>
            </a:r>
            <a:r>
              <a:rPr lang="en-CA" sz="4300" dirty="0" err="1"/>
              <a:t>ውስተ</a:t>
            </a:r>
            <a:r>
              <a:rPr lang="en-CA" sz="4300" dirty="0"/>
              <a:t> </a:t>
            </a:r>
            <a:r>
              <a:rPr lang="en-CA" sz="4300" dirty="0" err="1"/>
              <a:t>ኵሉ</a:t>
            </a:r>
            <a:r>
              <a:rPr lang="en-CA" sz="4300" dirty="0"/>
              <a:t>።</a:t>
            </a:r>
          </a:p>
          <a:p>
            <a:r>
              <a:rPr lang="en-CA" sz="4000" dirty="0"/>
              <a:t> </a:t>
            </a:r>
          </a:p>
        </p:txBody>
      </p:sp>
      <p:sp>
        <p:nvSpPr>
          <p:cNvPr id="3" name="Rectangle 2"/>
          <p:cNvSpPr/>
          <p:nvPr/>
        </p:nvSpPr>
        <p:spPr>
          <a:xfrm>
            <a:off x="4026632" y="-79653"/>
            <a:ext cx="4028017"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139.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a:t>ዳሕረዋይን</a:t>
            </a:r>
            <a:endParaRPr lang="en-CA" sz="4400" dirty="0"/>
          </a:p>
          <a:p>
            <a:r>
              <a:rPr lang="en-CA" sz="4400" dirty="0"/>
              <a:t>፥ </a:t>
            </a:r>
            <a:r>
              <a:rPr lang="en-CA" sz="4400" dirty="0" err="1"/>
              <a:t>መጀምርታን</a:t>
            </a:r>
            <a:r>
              <a:rPr lang="en-CA" sz="4400" dirty="0"/>
              <a:t> </a:t>
            </a:r>
            <a:r>
              <a:rPr lang="en-CA" sz="4400" dirty="0" err="1"/>
              <a:t>መወዳ</a:t>
            </a:r>
            <a:endParaRPr lang="en-CA" sz="4400" dirty="0"/>
          </a:p>
          <a:p>
            <a:r>
              <a:rPr lang="en-CA" sz="4400" dirty="0" err="1"/>
              <a:t>እታን</a:t>
            </a:r>
            <a:r>
              <a:rPr lang="en-CA" sz="4400" dirty="0"/>
              <a:t> </a:t>
            </a:r>
            <a:r>
              <a:rPr lang="en-CA" sz="4400" dirty="0" err="1"/>
              <a:t>ዘይብልካ</a:t>
            </a:r>
            <a:r>
              <a:rPr lang="en-CA" sz="4400" dirty="0"/>
              <a:t>፥ </a:t>
            </a:r>
            <a:r>
              <a:rPr lang="en-CA" sz="4400" dirty="0" err="1"/>
              <a:t>ብጥ</a:t>
            </a:r>
            <a:endParaRPr lang="en-CA" sz="4400" dirty="0"/>
          </a:p>
          <a:p>
            <a:r>
              <a:rPr lang="en-CA" sz="4400" dirty="0" err="1"/>
              <a:t>በብካ</a:t>
            </a:r>
            <a:r>
              <a:rPr lang="en-CA" sz="4400" dirty="0"/>
              <a:t>  </a:t>
            </a:r>
            <a:r>
              <a:rPr lang="en-CA" sz="4400" dirty="0" err="1"/>
              <a:t>ዓቢይ</a:t>
            </a:r>
            <a:r>
              <a:rPr lang="en-CA" sz="4400" dirty="0"/>
              <a:t>፥  </a:t>
            </a:r>
            <a:r>
              <a:rPr lang="en-CA" sz="4400" dirty="0" err="1"/>
              <a:t>ብስራ</a:t>
            </a:r>
            <a:endParaRPr lang="en-CA" sz="4400" dirty="0"/>
          </a:p>
          <a:p>
            <a:r>
              <a:rPr lang="en-CA" sz="4400" dirty="0" err="1"/>
              <a:t>ሕካ</a:t>
            </a:r>
            <a:r>
              <a:rPr lang="en-CA" sz="4400" dirty="0"/>
              <a:t>  </a:t>
            </a:r>
            <a:r>
              <a:rPr lang="en-CA" sz="4400" dirty="0" err="1"/>
              <a:t>ኃያል</a:t>
            </a:r>
            <a:r>
              <a:rPr lang="en-CA" sz="4400" dirty="0"/>
              <a:t>፥  </a:t>
            </a:r>
            <a:r>
              <a:rPr lang="en-CA" sz="4400" dirty="0" err="1"/>
              <a:t>ብምኽ</a:t>
            </a:r>
            <a:endParaRPr lang="en-CA" sz="4400" dirty="0"/>
          </a:p>
          <a:p>
            <a:r>
              <a:rPr lang="en-CA" sz="4400" dirty="0" err="1"/>
              <a:t>ርኻ</a:t>
            </a:r>
            <a:r>
              <a:rPr lang="en-CA" sz="4400" dirty="0"/>
              <a:t> </a:t>
            </a:r>
            <a:r>
              <a:rPr lang="en-CA" sz="4400" dirty="0" err="1"/>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a:solidFill>
                  <a:srgbClr val="FF0000"/>
                </a:solidFill>
                <a:uFill>
                  <a:solidFill>
                    <a:srgbClr val="D84800"/>
                  </a:solidFill>
                </a:uFill>
              </a:rPr>
              <a:t>Priest: </a:t>
            </a:r>
            <a:r>
              <a:rPr lang="en-US" sz="1400" dirty="0">
                <a:solidFill>
                  <a:srgbClr val="FFC000"/>
                </a:solidFill>
                <a:uFill>
                  <a:solidFill>
                    <a:srgbClr val="D84800"/>
                  </a:solidFill>
                </a:uFill>
              </a:rPr>
              <a:t>139. </a:t>
            </a:r>
            <a:r>
              <a:rPr lang="en-US" sz="3800" dirty="0">
                <a:uFill>
                  <a:solidFill>
                    <a:srgbClr val="D84800"/>
                  </a:solidFill>
                </a:uFill>
              </a:rPr>
              <a:t>O eternal God, the first and the last, Who has neither beginning nor end, He that is great in His design and mighty in His work and wise in His counsel and firm in His power, Who exists in all :</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32469"/>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a:solidFill>
                  <a:srgbClr val="FFC000"/>
                </a:solidFill>
              </a:rPr>
              <a:t>፻፵. </a:t>
            </a:r>
            <a:r>
              <a:rPr lang="en-CA" sz="4300" dirty="0" err="1"/>
              <a:t>ንስእለከ</a:t>
            </a:r>
            <a:r>
              <a:rPr lang="en-CA" sz="4300" dirty="0"/>
              <a:t> </a:t>
            </a:r>
            <a:r>
              <a:rPr lang="en-CA" sz="4300" dirty="0" err="1"/>
              <a:t>ወናስተበቍ</a:t>
            </a:r>
            <a:endParaRPr lang="en-CA" sz="4300" dirty="0"/>
          </a:p>
          <a:p>
            <a:r>
              <a:rPr lang="en-CA" sz="4300" dirty="0" err="1"/>
              <a:t>ዐከ</a:t>
            </a:r>
            <a:r>
              <a:rPr lang="en-CA" sz="4300" dirty="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a:t>ወሥ</a:t>
            </a:r>
            <a:endParaRPr lang="en-CA" sz="4300" dirty="0"/>
          </a:p>
          <a:p>
            <a:r>
              <a:rPr lang="en-CA" sz="4300" dirty="0" err="1"/>
              <a:t>ረይ</a:t>
            </a:r>
            <a:r>
              <a:rPr lang="en-CA" sz="4300" dirty="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a:t>ፈቃ</a:t>
            </a:r>
            <a:endParaRPr lang="en-CA" sz="4300" dirty="0"/>
          </a:p>
          <a:p>
            <a:r>
              <a:rPr lang="en-CA" sz="4300" dirty="0" err="1"/>
              <a:t>ደከ</a:t>
            </a:r>
            <a:r>
              <a:rPr lang="en-CA" sz="4300" dirty="0"/>
              <a:t> </a:t>
            </a:r>
            <a:r>
              <a:rPr lang="en-CA" sz="4300" dirty="0" err="1"/>
              <a:t>ወረስየነ</a:t>
            </a:r>
            <a:r>
              <a:rPr lang="en-CA" sz="4300" dirty="0"/>
              <a:t> </a:t>
            </a:r>
            <a:r>
              <a:rPr lang="en-CA" sz="4300" dirty="0" err="1"/>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a:solidFill>
                  <a:srgbClr val="FFC000"/>
                </a:solidFill>
              </a:rPr>
              <a:t>140.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a:t>ንልም</a:t>
            </a:r>
            <a:endParaRPr lang="en-CA" sz="4400" dirty="0"/>
          </a:p>
          <a:p>
            <a:r>
              <a:rPr lang="en-CA" sz="4400" dirty="0" err="1"/>
              <a:t>ነካ</a:t>
            </a:r>
            <a:r>
              <a:rPr lang="en-CA" sz="4400" dirty="0"/>
              <a:t> </a:t>
            </a:r>
            <a:r>
              <a:rPr lang="en-CA" sz="4400" dirty="0" err="1"/>
              <a:t>ኣሎና</a:t>
            </a:r>
            <a:r>
              <a:rPr lang="en-CA" sz="4400" dirty="0"/>
              <a:t>። </a:t>
            </a:r>
            <a:r>
              <a:rPr lang="en-CA" sz="4400" dirty="0" err="1"/>
              <a:t>ገጽካ</a:t>
            </a:r>
            <a:r>
              <a:rPr lang="en-CA" sz="4400" dirty="0"/>
              <a:t>  </a:t>
            </a:r>
            <a:r>
              <a:rPr lang="en-CA" sz="4400" dirty="0" err="1"/>
              <a:t>ኣር</a:t>
            </a:r>
            <a:endParaRPr lang="en-CA" sz="4400" dirty="0"/>
          </a:p>
          <a:p>
            <a:r>
              <a:rPr lang="en-CA" sz="4400" dirty="0" err="1"/>
              <a:t>እየና</a:t>
            </a:r>
            <a:r>
              <a:rPr lang="en-CA" sz="4400" dirty="0"/>
              <a:t>፥ </a:t>
            </a:r>
            <a:r>
              <a:rPr lang="en-CA" sz="4400" dirty="0" err="1"/>
              <a:t>ኣብ</a:t>
            </a:r>
            <a:r>
              <a:rPr lang="en-CA" sz="4400" dirty="0"/>
              <a:t> </a:t>
            </a:r>
            <a:r>
              <a:rPr lang="en-CA" sz="4400" dirty="0" err="1"/>
              <a:t>ማእከልና</a:t>
            </a:r>
            <a:endParaRPr lang="en-CA" sz="4400" dirty="0"/>
          </a:p>
          <a:p>
            <a:r>
              <a:rPr lang="en-CA" sz="4400" dirty="0" err="1"/>
              <a:t>ውን</a:t>
            </a:r>
            <a:r>
              <a:rPr lang="en-CA" sz="4400" dirty="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a:t>ሰብ</a:t>
            </a:r>
            <a:endParaRPr lang="en-CA" sz="4400" dirty="0"/>
          </a:p>
          <a:p>
            <a:r>
              <a:rPr lang="en-CA" sz="4400" dirty="0" err="1"/>
              <a:t>ነትና</a:t>
            </a:r>
            <a:r>
              <a:rPr lang="en-CA" sz="4400" dirty="0"/>
              <a:t> </a:t>
            </a:r>
            <a:r>
              <a:rPr lang="en-CA" sz="4400" dirty="0" err="1"/>
              <a:t>ቐድስ</a:t>
            </a:r>
            <a:r>
              <a:rPr lang="en-CA" sz="4400" dirty="0"/>
              <a:t>፥ </a:t>
            </a:r>
            <a:r>
              <a:rPr lang="en-CA" sz="4400" dirty="0" err="1"/>
              <a:t>ካብ</a:t>
            </a:r>
            <a:r>
              <a:rPr lang="en-CA" sz="4400" dirty="0"/>
              <a:t> </a:t>
            </a:r>
            <a:r>
              <a:rPr lang="en-CA" sz="4400" dirty="0" err="1"/>
              <a:t>ፍቓ</a:t>
            </a:r>
            <a:endParaRPr lang="en-CA" sz="4400" dirty="0"/>
          </a:p>
          <a:p>
            <a:r>
              <a:rPr lang="en-CA" sz="4400" dirty="0" err="1"/>
              <a:t>ድካ</a:t>
            </a:r>
            <a:r>
              <a:rPr lang="en-CA" sz="4400" dirty="0"/>
              <a:t> </a:t>
            </a:r>
            <a:r>
              <a:rPr lang="en-CA" sz="4400" dirty="0" err="1"/>
              <a:t>ወፂእና</a:t>
            </a:r>
            <a:r>
              <a:rPr lang="en-CA" sz="4400" dirty="0"/>
              <a:t>  </a:t>
            </a:r>
            <a:r>
              <a:rPr lang="en-CA" sz="4400" dirty="0" err="1"/>
              <a:t>ብፍቓ</a:t>
            </a:r>
            <a:endParaRPr lang="en-CA" sz="4400" dirty="0"/>
          </a:p>
          <a:p>
            <a:r>
              <a:rPr lang="en-CA" sz="4400" dirty="0" err="1"/>
              <a:t>ድና</a:t>
            </a:r>
            <a:r>
              <a:rPr lang="en-CA" sz="4400" dirty="0"/>
              <a:t> </a:t>
            </a:r>
            <a:r>
              <a:rPr lang="en-CA" sz="4400" dirty="0" err="1"/>
              <a:t>ዝገበርናዮ</a:t>
            </a:r>
            <a:r>
              <a:rPr lang="en-CA" sz="4400" dirty="0"/>
              <a:t> </a:t>
            </a:r>
            <a:r>
              <a:rPr lang="en-CA" sz="4400" dirty="0" err="1"/>
              <a:t>ኃጢኣ</a:t>
            </a:r>
            <a:endParaRPr lang="en-CA" sz="4400" dirty="0"/>
          </a:p>
          <a:p>
            <a:r>
              <a:rPr lang="en-CA" sz="4400" dirty="0" err="1"/>
              <a:t>ትና</a:t>
            </a:r>
            <a:r>
              <a:rPr lang="en-CA" sz="4400" dirty="0"/>
              <a:t> </a:t>
            </a:r>
            <a:r>
              <a:rPr lang="en-CA" sz="4400" dirty="0" err="1"/>
              <a:t>ኅደገልና</a:t>
            </a:r>
            <a:r>
              <a:rPr lang="en-CA" sz="4400" dirty="0"/>
              <a:t>። </a:t>
            </a:r>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uFill>
                  <a:solidFill>
                    <a:srgbClr val="D84800"/>
                  </a:solidFill>
                </a:uFill>
              </a:rPr>
              <a:t>140. </a:t>
            </a:r>
            <a:r>
              <a:rPr lang="en-US" sz="3600" dirty="0">
                <a:uFill>
                  <a:solidFill>
                    <a:srgbClr val="D84800"/>
                  </a:solidFill>
                </a:uFill>
              </a:rPr>
              <a:t>We pray and beseech Thee to be with us in this hour: make Thy face to shine upon us, and abide with us in the midst </a:t>
            </a:r>
            <a:r>
              <a:rPr lang="en-US" sz="3600" dirty="0" err="1">
                <a:uFill>
                  <a:solidFill>
                    <a:srgbClr val="D84800"/>
                  </a:solidFill>
                </a:uFill>
              </a:rPr>
              <a:t>ofus</a:t>
            </a:r>
            <a:r>
              <a:rPr lang="en-US" sz="3600" dirty="0">
                <a:uFill>
                  <a:solidFill>
                    <a:srgbClr val="D84800"/>
                  </a:solidFill>
                </a:uFill>
              </a:rPr>
              <a:t>.</a:t>
            </a:r>
          </a:p>
          <a:p>
            <a:pPr marL="40639" marR="40639">
              <a:spcBef>
                <a:spcPts val="600"/>
              </a:spcBef>
              <a:buClr>
                <a:srgbClr val="D84800"/>
              </a:buClr>
              <a:buFont typeface="Arial"/>
              <a:defRPr sz="2800"/>
            </a:pPr>
            <a:r>
              <a:rPr lang="en-US" sz="1400" dirty="0">
                <a:solidFill>
                  <a:srgbClr val="FFC000"/>
                </a:solidFill>
                <a:uFill>
                  <a:solidFill>
                    <a:srgbClr val="D84800"/>
                  </a:solidFill>
                </a:uFill>
              </a:rPr>
              <a:t>141. </a:t>
            </a:r>
            <a:r>
              <a:rPr lang="en-US" sz="3600" dirty="0">
                <a:uFill>
                  <a:solidFill>
                    <a:srgbClr val="D84800"/>
                  </a:solidFill>
                </a:uFill>
              </a:rPr>
              <a:t>And purify our hearts, and sanctify our souls, and remit our sins, 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152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a:t>በውስተ</a:t>
            </a:r>
            <a:r>
              <a:rPr lang="en-CA" sz="4000" dirty="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a:t>።</a:t>
            </a:r>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a:t>ሰማያት</a:t>
            </a:r>
            <a:r>
              <a:rPr lang="en-CA" sz="4000" dirty="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a:t>።</a:t>
            </a:r>
          </a:p>
          <a:p>
            <a:endParaRPr lang="en-CA" sz="4000" dirty="0"/>
          </a:p>
          <a:p>
            <a:r>
              <a:rPr lang="en-CA" sz="4000" dirty="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a:t>።</a:t>
            </a:r>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a:solidFill>
                <a:schemeClr val="tx1">
                  <a:lumMod val="95000"/>
                </a:schemeClr>
              </a:solidFill>
              <a:uFill>
                <a:solidFill>
                  <a:srgbClr val="D84800"/>
                </a:solidFill>
              </a:uFill>
            </a:endParaRPr>
          </a:p>
          <a:p>
            <a:r>
              <a:rPr lang="en-US" sz="3200" b="1" dirty="0">
                <a:solidFill>
                  <a:srgbClr val="FFFF00"/>
                </a:solidFill>
                <a:uFill>
                  <a:solidFill>
                    <a:srgbClr val="D84800"/>
                  </a:solidFill>
                </a:uFill>
              </a:rPr>
              <a:t>People: </a:t>
            </a:r>
            <a:r>
              <a:rPr lang="en-US" sz="1400" b="1" dirty="0">
                <a:solidFill>
                  <a:srgbClr val="FFC000"/>
                </a:solidFill>
                <a:uFill>
                  <a:solidFill>
                    <a:srgbClr val="D84800"/>
                  </a:solidFill>
                </a:uFill>
              </a:rPr>
              <a:t> </a:t>
            </a:r>
            <a:r>
              <a:rPr lang="en-US" sz="1400" dirty="0">
                <a:solidFill>
                  <a:srgbClr val="FFC000"/>
                </a:solidFill>
                <a:uFill>
                  <a:solidFill>
                    <a:srgbClr val="D84800"/>
                  </a:solidFill>
                </a:uFill>
              </a:rPr>
              <a:t>8. </a:t>
            </a:r>
            <a:r>
              <a:rPr lang="en-US" sz="3200" dirty="0">
                <a:solidFill>
                  <a:schemeClr val="tx1">
                    <a:lumMod val="95000"/>
                  </a:schemeClr>
                </a:solidFill>
                <a:uFill>
                  <a:solidFill>
                    <a:srgbClr val="0329D6"/>
                  </a:solidFill>
                </a:uFill>
              </a:rPr>
              <a:t>Thou art the pot of pure gold. wherein is hidden the manna the  bread which came down from heaven, giving life unto all the world.</a:t>
            </a:r>
            <a:endParaRPr lang="en-CA" sz="3200" dirty="0"/>
          </a:p>
        </p:txBody>
      </p:sp>
    </p:spTree>
    <p:extLst>
      <p:ext uri="{BB962C8B-B14F-4D97-AF65-F5344CB8AC3E}">
        <p14:creationId xmlns:p14="http://schemas.microsoft.com/office/powerpoint/2010/main" val="4169323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a:t>ናቅርብ</a:t>
            </a:r>
            <a:r>
              <a:rPr lang="en-CA" sz="4300" dirty="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a:t>ኦ </a:t>
            </a:r>
            <a:r>
              <a:rPr lang="en-CA" sz="4400" dirty="0" err="1"/>
              <a:t>ጐይታ</a:t>
            </a:r>
            <a:r>
              <a:rPr lang="en-CA" sz="4400" dirty="0"/>
              <a:t>፥ </a:t>
            </a:r>
            <a:r>
              <a:rPr lang="en-CA" sz="4400" dirty="0" err="1"/>
              <a:t>ንጹሕ</a:t>
            </a:r>
            <a:r>
              <a:rPr lang="en-CA" sz="4400" dirty="0"/>
              <a:t> </a:t>
            </a:r>
            <a:r>
              <a:rPr lang="en-CA" sz="4400" dirty="0" err="1"/>
              <a:t>መሥ</a:t>
            </a:r>
            <a:endParaRPr lang="en-CA" sz="4400" dirty="0"/>
          </a:p>
          <a:p>
            <a:r>
              <a:rPr lang="en-CA" sz="4400" dirty="0" err="1"/>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a:uFill>
                  <a:solidFill>
                    <a:srgbClr val="D84800"/>
                  </a:solidFill>
                </a:uFill>
              </a:rPr>
              <a:t>will against Thy will.  Make us, Lord, to offer unto Thee a pure sacrifice, a reasonable offering and a spiritual incense: let it enter into the holy temple of Thy holiness through Thine only begotten Son, our Lord Jesus Christ, and through 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4096"/>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a:solidFill>
                  <a:srgbClr val="92D050"/>
                </a:solidFill>
              </a:rPr>
              <a:t>ንፍቅ</a:t>
            </a:r>
            <a:endParaRPr lang="en-CA" sz="4400" dirty="0">
              <a:solidFill>
                <a:srgbClr val="92D050"/>
              </a:solidFill>
            </a:endParaRPr>
          </a:p>
          <a:p>
            <a:r>
              <a:rPr lang="en-CA" sz="4400" dirty="0"/>
              <a:t> </a:t>
            </a:r>
            <a:r>
              <a:rPr lang="en-CA" sz="1400" dirty="0"/>
              <a:t>፻፵፪. </a:t>
            </a:r>
            <a:r>
              <a:rPr lang="en-CA" sz="4400" dirty="0" err="1"/>
              <a:t>ነገር</a:t>
            </a:r>
            <a:r>
              <a:rPr lang="en-CA" sz="4400" dirty="0"/>
              <a:t> </a:t>
            </a:r>
            <a:r>
              <a:rPr lang="en-CA" sz="4400" dirty="0" err="1"/>
              <a:t>ዘእመልእክተ</a:t>
            </a:r>
            <a:r>
              <a:rPr lang="en-CA" sz="4400" dirty="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4400" dirty="0" err="1"/>
              <a:t>ረድኡ</a:t>
            </a:r>
            <a:r>
              <a:rPr lang="en-CA" sz="4400" dirty="0"/>
              <a:t> </a:t>
            </a:r>
            <a:r>
              <a:rPr lang="en-CA" sz="4400" dirty="0" err="1"/>
              <a:t>ወሐዋር</a:t>
            </a:r>
            <a:endParaRPr lang="en-CA" sz="4400" dirty="0"/>
          </a:p>
          <a:p>
            <a:r>
              <a:rPr lang="en-CA" sz="4400" dirty="0" err="1"/>
              <a:t>ያሁ</a:t>
            </a:r>
            <a:r>
              <a:rPr lang="en-CA" sz="4400" dirty="0"/>
              <a:t>  </a:t>
            </a:r>
            <a:r>
              <a:rPr lang="en-CA" sz="4400" dirty="0" err="1"/>
              <a:t>ለእግዚእነ</a:t>
            </a:r>
            <a:r>
              <a:rPr lang="en-CA" sz="4400" dirty="0"/>
              <a:t>  </a:t>
            </a:r>
            <a:r>
              <a:rPr lang="en-CA" sz="4400" dirty="0" err="1"/>
              <a:t>ኢየ</a:t>
            </a:r>
            <a:endParaRPr lang="en-CA" sz="4400" dirty="0"/>
          </a:p>
          <a:p>
            <a:r>
              <a:rPr lang="en-CA" sz="4400" dirty="0" err="1"/>
              <a:t>ሱስ</a:t>
            </a:r>
            <a:r>
              <a:rPr lang="en-CA" sz="4400" dirty="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a:solidFill>
                  <a:srgbClr val="92D050"/>
                </a:solidFill>
              </a:rPr>
              <a:t>ይ.ዲ.ንፍቅ</a:t>
            </a:r>
            <a:r>
              <a:rPr lang="en-CA" sz="4700" dirty="0">
                <a:solidFill>
                  <a:srgbClr val="92D050"/>
                </a:solidFill>
              </a:rPr>
              <a:t>: </a:t>
            </a:r>
          </a:p>
          <a:p>
            <a:r>
              <a:rPr lang="en-CA" sz="1400" dirty="0">
                <a:solidFill>
                  <a:srgbClr val="FFC000"/>
                </a:solidFill>
              </a:rPr>
              <a:t>142. </a:t>
            </a:r>
            <a:r>
              <a:rPr lang="en-CA" sz="4500" dirty="0" err="1"/>
              <a:t>ናይ</a:t>
            </a:r>
            <a:r>
              <a:rPr lang="en-CA" sz="4500" dirty="0"/>
              <a:t> </a:t>
            </a:r>
            <a:r>
              <a:rPr lang="en-CA" sz="4500" dirty="0" err="1"/>
              <a:t>ጐይታናን</a:t>
            </a:r>
            <a:r>
              <a:rPr lang="en-CA" sz="4500" dirty="0"/>
              <a:t> </a:t>
            </a:r>
            <a:r>
              <a:rPr lang="en-CA" sz="4500" dirty="0" err="1"/>
              <a:t>መድኃኒናን</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a:t>ኣገልጋሊኡን</a:t>
            </a:r>
            <a:r>
              <a:rPr lang="en-CA" sz="4500" dirty="0"/>
              <a:t>  </a:t>
            </a:r>
            <a:r>
              <a:rPr lang="en-CA" sz="2500" dirty="0">
                <a:solidFill>
                  <a:srgbClr val="FFC000"/>
                </a:solidFill>
              </a:rPr>
              <a:t>(</a:t>
            </a:r>
            <a:r>
              <a:rPr lang="en-CA" sz="2500" dirty="0" err="1">
                <a:solidFill>
                  <a:srgbClr val="FFC000"/>
                </a:solidFill>
              </a:rPr>
              <a:t>እገሌ</a:t>
            </a:r>
            <a:r>
              <a:rPr lang="en-CA" sz="2500" dirty="0">
                <a:solidFill>
                  <a:srgbClr val="FFC000"/>
                </a:solidFill>
              </a:rPr>
              <a:t>) </a:t>
            </a:r>
            <a:r>
              <a:rPr lang="en-CA" sz="4500" dirty="0" err="1"/>
              <a:t>ዝተነግረ</a:t>
            </a:r>
            <a:r>
              <a:rPr lang="en-CA" sz="4500" dirty="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a:t>ጸሎቱን</a:t>
            </a:r>
            <a:r>
              <a:rPr lang="en-CA" sz="4500" dirty="0"/>
              <a:t> </a:t>
            </a:r>
            <a:r>
              <a:rPr lang="en-CA" sz="4500" dirty="0" err="1"/>
              <a:t>በረኸቱን</a:t>
            </a:r>
            <a:r>
              <a:rPr lang="en-CA" sz="4500" dirty="0"/>
              <a:t> </a:t>
            </a:r>
            <a:r>
              <a:rPr lang="en-CA" sz="4500" dirty="0" err="1"/>
              <a:t>ምስ</a:t>
            </a:r>
            <a:r>
              <a:rPr lang="en-CA" sz="4500" dirty="0"/>
              <a:t> </a:t>
            </a:r>
            <a:r>
              <a:rPr lang="en-CA" sz="4500" dirty="0" err="1"/>
              <a:t>ኵልና</a:t>
            </a:r>
            <a:r>
              <a:rPr lang="en-CA" sz="4500" dirty="0"/>
              <a:t> </a:t>
            </a:r>
            <a:r>
              <a:rPr lang="en-CA" sz="4500" dirty="0" err="1"/>
              <a:t>ሕዝቢ</a:t>
            </a:r>
            <a:r>
              <a:rPr lang="en-CA" sz="4500" dirty="0"/>
              <a:t> </a:t>
            </a:r>
            <a:r>
              <a:rPr lang="en-CA" sz="4500" dirty="0" err="1"/>
              <a:t>ክርስትያን</a:t>
            </a:r>
            <a:r>
              <a:rPr lang="en-CA" sz="4500" dirty="0"/>
              <a:t> </a:t>
            </a:r>
            <a:r>
              <a:rPr lang="en-CA" sz="4500" dirty="0" err="1"/>
              <a:t>ይኹን</a:t>
            </a:r>
            <a:r>
              <a:rPr lang="en-CA" sz="4500" dirty="0"/>
              <a:t>። </a:t>
            </a:r>
            <a:r>
              <a:rPr lang="en-CA" sz="4500" dirty="0" err="1"/>
              <a:t>ኣሜን</a:t>
            </a:r>
            <a:r>
              <a:rPr lang="en-CA" sz="4500" dirty="0"/>
              <a:t>። </a:t>
            </a:r>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a:solidFill>
                  <a:srgbClr val="92D050"/>
                </a:solidFill>
              </a:rPr>
              <a:t>Asst. deacon:  </a:t>
            </a:r>
          </a:p>
          <a:p>
            <a:pPr marL="40639" marR="40639">
              <a:spcBef>
                <a:spcPts val="600"/>
              </a:spcBef>
              <a:buClr>
                <a:srgbClr val="D84800"/>
              </a:buClr>
              <a:buFont typeface="Arial"/>
              <a:defRPr sz="2800"/>
            </a:pPr>
            <a:r>
              <a:rPr lang="en-US" sz="1400" dirty="0">
                <a:solidFill>
                  <a:srgbClr val="FFC000"/>
                </a:solidFill>
              </a:rPr>
              <a:t>142. </a:t>
            </a:r>
            <a:r>
              <a:rPr lang="en-US" sz="4000" dirty="0"/>
              <a:t>The word from the Epistle of the disciple and apostle of our Lord Jesus Christ, </a:t>
            </a:r>
            <a:r>
              <a:rPr lang="en-US" sz="4000" dirty="0">
                <a:solidFill>
                  <a:srgbClr val="FFC000"/>
                </a:solidFill>
              </a:rPr>
              <a:t>______,</a:t>
            </a:r>
            <a:r>
              <a:rPr lang="en-US" sz="4000" dirty="0"/>
              <a:t> may his prayers and blessings be upon us for ever.  Amen</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890071"/>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a:solidFill>
                  <a:srgbClr val="92D050"/>
                </a:solidFill>
              </a:rPr>
              <a:t>ኮፍ</a:t>
            </a:r>
            <a:r>
              <a:rPr lang="en-CA" sz="4300" dirty="0">
                <a:solidFill>
                  <a:srgbClr val="92D050"/>
                </a:solidFill>
              </a:rPr>
              <a:t> </a:t>
            </a:r>
            <a:r>
              <a:rPr lang="en-CA" sz="4300" dirty="0" err="1">
                <a:solidFill>
                  <a:srgbClr val="92D050"/>
                </a:solidFill>
              </a:rPr>
              <a:t>ኢልካ</a:t>
            </a:r>
            <a:r>
              <a:rPr lang="en-CA" sz="4300" dirty="0">
                <a:solidFill>
                  <a:srgbClr val="92D050"/>
                </a:solidFill>
              </a:rPr>
              <a:t> </a:t>
            </a:r>
            <a:r>
              <a:rPr lang="en-CA" sz="4300" dirty="0" err="1">
                <a:solidFill>
                  <a:srgbClr val="92D050"/>
                </a:solidFill>
              </a:rPr>
              <a:t>ምስማዕ</a:t>
            </a:r>
            <a:r>
              <a:rPr lang="en-CA" sz="4300" dirty="0">
                <a:solidFill>
                  <a:srgbClr val="92D050"/>
                </a:solidFill>
              </a:rPr>
              <a:t> </a:t>
            </a:r>
            <a:r>
              <a:rPr lang="en-CA" sz="4300" dirty="0" err="1">
                <a:solidFill>
                  <a:srgbClr val="92D050"/>
                </a:solidFill>
              </a:rPr>
              <a:t>ይከኣል</a:t>
            </a:r>
            <a:r>
              <a:rPr lang="en-CA" sz="4300" dirty="0">
                <a:solidFill>
                  <a:srgbClr val="92D050"/>
                </a:solidFill>
              </a:rPr>
              <a:t>። </a:t>
            </a: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pPr algn="ctr"/>
            <a:r>
              <a:rPr lang="en-CA" sz="4300" dirty="0" err="1">
                <a:solidFill>
                  <a:srgbClr val="92D050"/>
                </a:solidFill>
              </a:rPr>
              <a:t>ምንባብ</a:t>
            </a:r>
            <a:r>
              <a:rPr lang="en-CA" sz="4300" dirty="0">
                <a:solidFill>
                  <a:srgbClr val="92D050"/>
                </a:solidFill>
              </a:rPr>
              <a:t> </a:t>
            </a:r>
            <a:r>
              <a:rPr lang="en-CA" sz="4300" dirty="0" err="1">
                <a:solidFill>
                  <a:srgbClr val="92D050"/>
                </a:solidFill>
              </a:rPr>
              <a:t>ካብ</a:t>
            </a:r>
            <a:r>
              <a:rPr lang="en-CA" sz="4300" dirty="0">
                <a:solidFill>
                  <a:srgbClr val="92D050"/>
                </a:solidFill>
              </a:rPr>
              <a:t> </a:t>
            </a:r>
            <a:r>
              <a:rPr lang="en-CA" sz="4300" dirty="0" err="1">
                <a:solidFill>
                  <a:srgbClr val="92D050"/>
                </a:solidFill>
              </a:rPr>
              <a:t>መልእኽታት</a:t>
            </a:r>
            <a:endParaRPr lang="en-CA" sz="4300" dirty="0">
              <a:solidFill>
                <a:srgbClr val="92D050"/>
              </a:solidFill>
            </a:endParaRPr>
          </a:p>
          <a:p>
            <a:pPr algn="ctr"/>
            <a:r>
              <a:rPr lang="en-CA" sz="4300" dirty="0">
                <a:solidFill>
                  <a:srgbClr val="92D050"/>
                </a:solidFill>
              </a:rPr>
              <a:t>1ጴጥ 3 : 10 - 21</a:t>
            </a:r>
            <a:endParaRPr lang="en-CA" sz="4300" dirty="0"/>
          </a:p>
          <a:p>
            <a:pPr algn="ctr"/>
            <a:r>
              <a:rPr lang="en-CA" sz="4300" dirty="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a:solidFill>
                  <a:srgbClr val="FFC000"/>
                </a:solidFill>
              </a:rPr>
              <a:t>ወይክሉ</a:t>
            </a:r>
            <a:r>
              <a:rPr lang="en-CA" sz="4300" dirty="0">
                <a:solidFill>
                  <a:srgbClr val="FFC000"/>
                </a:solidFill>
              </a:rPr>
              <a:t> </a:t>
            </a:r>
            <a:r>
              <a:rPr lang="en-CA" sz="4300" dirty="0" err="1">
                <a:solidFill>
                  <a:srgbClr val="FFC000"/>
                </a:solidFill>
              </a:rPr>
              <a:t>ይስምዑ</a:t>
            </a:r>
            <a:r>
              <a:rPr lang="en-CA" sz="4300" dirty="0">
                <a:solidFill>
                  <a:srgbClr val="FFC000"/>
                </a:solidFill>
              </a:rPr>
              <a:t> </a:t>
            </a:r>
            <a:r>
              <a:rPr lang="en-CA" sz="4300" dirty="0" err="1">
                <a:solidFill>
                  <a:srgbClr val="FFC000"/>
                </a:solidFill>
              </a:rPr>
              <a:t>ነቢሮም</a:t>
            </a:r>
            <a:r>
              <a:rPr lang="en-CA" sz="4300" dirty="0">
                <a:solidFill>
                  <a:srgbClr val="FFC000"/>
                </a:solidFill>
              </a:rPr>
              <a:t> </a:t>
            </a:r>
            <a:r>
              <a:rPr lang="en-CA" sz="4300" dirty="0" err="1">
                <a:solidFill>
                  <a:srgbClr val="FFC000"/>
                </a:solidFill>
              </a:rPr>
              <a:t>በእዝነ</a:t>
            </a:r>
            <a:r>
              <a:rPr lang="en-CA" sz="4300" dirty="0">
                <a:solidFill>
                  <a:srgbClr val="FFC000"/>
                </a:solidFill>
              </a:rPr>
              <a:t> </a:t>
            </a:r>
            <a:r>
              <a:rPr lang="en-CA" sz="4300" dirty="0" err="1">
                <a:solidFill>
                  <a:srgbClr val="FFC000"/>
                </a:solidFill>
              </a:rPr>
              <a:t>ልቡና</a:t>
            </a:r>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pPr algn="ctr"/>
            <a:r>
              <a:rPr lang="en-CA" sz="4300" dirty="0">
                <a:solidFill>
                  <a:schemeClr val="tx1">
                    <a:lumMod val="95000"/>
                  </a:schemeClr>
                </a:solidFill>
              </a:rPr>
              <a:t>   </a:t>
            </a:r>
            <a:r>
              <a:rPr lang="en-CA" sz="4300" dirty="0" err="1">
                <a:solidFill>
                  <a:schemeClr val="tx1">
                    <a:lumMod val="95000"/>
                  </a:schemeClr>
                </a:solidFill>
              </a:rPr>
              <a:t>ምንባብ</a:t>
            </a:r>
            <a:r>
              <a:rPr lang="en-CA" sz="4300" dirty="0">
                <a:solidFill>
                  <a:schemeClr val="tx1">
                    <a:lumMod val="95000"/>
                  </a:schemeClr>
                </a:solidFill>
              </a:rPr>
              <a:t> </a:t>
            </a:r>
          </a:p>
          <a:p>
            <a:pPr algn="ctr"/>
            <a:r>
              <a:rPr lang="en-CA" sz="4300" dirty="0" err="1">
                <a:solidFill>
                  <a:schemeClr val="tx1">
                    <a:lumMod val="95000"/>
                  </a:schemeClr>
                </a:solidFill>
              </a:rPr>
              <a:t>መልእክት</a:t>
            </a:r>
            <a:r>
              <a:rPr lang="en-CA" sz="4300" dirty="0">
                <a:solidFill>
                  <a:schemeClr val="tx1">
                    <a:lumMod val="95000"/>
                  </a:schemeClr>
                </a:solidFill>
              </a:rPr>
              <a:t>። </a:t>
            </a:r>
          </a:p>
          <a:p>
            <a:pPr algn="ctr"/>
            <a:r>
              <a:rPr lang="en-CA" sz="4300" dirty="0">
                <a:solidFill>
                  <a:srgbClr val="92D050"/>
                </a:solidFill>
              </a:rPr>
              <a:t>1ጴጥ 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a:p>
          <a:p>
            <a:pPr marL="40639" marR="40639" algn="ctr">
              <a:lnSpc>
                <a:spcPct val="150000"/>
              </a:lnSpc>
              <a:spcBef>
                <a:spcPts val="600"/>
              </a:spcBef>
              <a:buClr>
                <a:srgbClr val="000000"/>
              </a:buClr>
              <a:buFont typeface="Arial"/>
              <a:defRPr sz="2400" b="1" i="1"/>
            </a:pPr>
            <a:r>
              <a:rPr lang="en-US" sz="3200" dirty="0"/>
              <a:t>A reading from Epistles. </a:t>
            </a:r>
          </a:p>
          <a:p>
            <a:pPr marL="40639" marR="40639" algn="ctr">
              <a:lnSpc>
                <a:spcPct val="150000"/>
              </a:lnSpc>
              <a:spcBef>
                <a:spcPts val="600"/>
              </a:spcBef>
              <a:buClr>
                <a:srgbClr val="000000"/>
              </a:buClr>
              <a:defRPr sz="2400" b="1" i="1"/>
            </a:pPr>
            <a:r>
              <a:rPr lang="en-CA" sz="3200" dirty="0">
                <a:solidFill>
                  <a:srgbClr val="92D050"/>
                </a:solidFill>
              </a:rPr>
              <a:t>1Pet 3 : 10 - 21</a:t>
            </a:r>
            <a:endParaRPr lang="en-CA" sz="3200" dirty="0"/>
          </a:p>
          <a:p>
            <a:pPr marL="40639" marR="40639" algn="ctr">
              <a:lnSpc>
                <a:spcPct val="150000"/>
              </a:lnSpc>
              <a:spcBef>
                <a:spcPts val="600"/>
              </a:spcBef>
              <a:buClr>
                <a:srgbClr val="000000"/>
              </a:buClr>
              <a:buFont typeface="Arial"/>
              <a:defRPr sz="2400" b="1" i="1"/>
            </a:pPr>
            <a:endParaRPr lang="en-US" sz="3200" dirty="0"/>
          </a:p>
        </p:txBody>
      </p:sp>
    </p:spTree>
    <p:extLst>
      <p:ext uri="{BB962C8B-B14F-4D97-AF65-F5344CB8AC3E}">
        <p14:creationId xmlns:p14="http://schemas.microsoft.com/office/powerpoint/2010/main" val="2279406385"/>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a:t>ኢታፍቅ</a:t>
            </a:r>
            <a:endParaRPr lang="en-CA" sz="4800" dirty="0"/>
          </a:p>
          <a:p>
            <a:r>
              <a:rPr lang="en-CA" sz="4800" dirty="0" err="1"/>
              <a:t>ርዎ</a:t>
            </a:r>
            <a:r>
              <a:rPr lang="en-CA" sz="4800" dirty="0"/>
              <a:t> </a:t>
            </a:r>
            <a:r>
              <a:rPr lang="en-CA" sz="4800" dirty="0" err="1"/>
              <a:t>ለዓለም</a:t>
            </a:r>
            <a:r>
              <a:rPr lang="en-CA" sz="4800" dirty="0"/>
              <a:t> </a:t>
            </a:r>
            <a:r>
              <a:rPr lang="en-CA" sz="4800" dirty="0" err="1"/>
              <a:t>ወኢዘ</a:t>
            </a:r>
            <a:endParaRPr lang="en-CA" sz="4800" dirty="0"/>
          </a:p>
          <a:p>
            <a:r>
              <a:rPr lang="en-CA" sz="4800" dirty="0" err="1"/>
              <a:t>ሃሎ</a:t>
            </a:r>
            <a:r>
              <a:rPr lang="en-CA" sz="4800" dirty="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a:solidFill>
                  <a:srgbClr val="92D050"/>
                </a:solidFill>
              </a:rPr>
              <a:t>ይ.ዲ.ንፍቅ</a:t>
            </a:r>
            <a:r>
              <a:rPr lang="en-CA" sz="4700" dirty="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p>
          <a:p>
            <a:r>
              <a:rPr lang="en-CA" sz="4800" dirty="0" err="1"/>
              <a:t>ኵሉ</a:t>
            </a:r>
            <a:r>
              <a:rPr lang="en-CA" sz="4800" dirty="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p>
          <a:p>
            <a:r>
              <a:rPr lang="en-CA" sz="4800" dirty="0" err="1"/>
              <a:t>ነዚ</a:t>
            </a:r>
            <a:r>
              <a:rPr lang="en-CA" sz="4800" dirty="0"/>
              <a:t> </a:t>
            </a:r>
            <a:r>
              <a:rPr lang="en-CA" sz="4800" dirty="0" err="1"/>
              <a:t>ዓለም</a:t>
            </a:r>
            <a:r>
              <a:rPr lang="en-CA" sz="4800" dirty="0"/>
              <a:t> </a:t>
            </a:r>
            <a:r>
              <a:rPr lang="en-CA" sz="4800" dirty="0" err="1"/>
              <a:t>እዝን</a:t>
            </a:r>
            <a:r>
              <a:rPr lang="en-CA" sz="4800" dirty="0"/>
              <a:t> </a:t>
            </a:r>
          </a:p>
          <a:p>
            <a:r>
              <a:rPr lang="en-CA" sz="4800" dirty="0" err="1"/>
              <a:t>ኣብዚ</a:t>
            </a:r>
            <a:r>
              <a:rPr lang="en-CA" sz="4800" dirty="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a:solidFill>
                  <a:srgbClr val="92D050"/>
                </a:solidFill>
              </a:rPr>
              <a:t>Asst. deacon:</a:t>
            </a:r>
          </a:p>
          <a:p>
            <a:pPr marL="40639" marR="40639">
              <a:spcBef>
                <a:spcPts val="600"/>
              </a:spcBef>
              <a:buClr>
                <a:srgbClr val="D84800"/>
              </a:buClr>
              <a:buFont typeface="Arial"/>
              <a:defRPr sz="2800"/>
            </a:pPr>
            <a:r>
              <a:rPr lang="en-US" sz="4000" dirty="0"/>
              <a:t>  O my brethren, love not the world, neither the things that are in the world. The world passes away and the lust there of, for all 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9275"/>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 </a:t>
            </a:r>
            <a:r>
              <a:rPr lang="en-CA" sz="4800" b="1" dirty="0" err="1"/>
              <a:t>ዕቀብ</a:t>
            </a:r>
            <a:r>
              <a:rPr lang="en-CA" sz="4800" b="1" dirty="0"/>
              <a:t> </a:t>
            </a:r>
            <a:r>
              <a:rPr lang="en-CA" sz="4800" b="1" dirty="0" err="1"/>
              <a:t>ማኅበረነ</a:t>
            </a:r>
            <a:r>
              <a:rPr lang="en-CA" sz="4800" b="1" dirty="0"/>
              <a:t>፥ </a:t>
            </a:r>
            <a:r>
              <a:rPr lang="en-CA" sz="4800" b="1" dirty="0" err="1"/>
              <a:t>በእንተ</a:t>
            </a:r>
            <a:r>
              <a:rPr lang="en-CA" sz="4800" b="1" dirty="0"/>
              <a:t> </a:t>
            </a:r>
            <a:r>
              <a:rPr lang="en-CA" sz="4800" b="1" dirty="0" err="1"/>
              <a:t>ቅዱሳን</a:t>
            </a:r>
            <a:r>
              <a:rPr lang="en-CA" sz="4800" b="1" dirty="0"/>
              <a:t> </a:t>
            </a:r>
            <a:r>
              <a:rPr lang="en-CA" sz="4800" b="1" dirty="0" err="1"/>
              <a:t>ኅሩያን</a:t>
            </a:r>
            <a:r>
              <a:rPr lang="en-CA" sz="4800" b="1" dirty="0"/>
              <a:t> </a:t>
            </a:r>
            <a:r>
              <a:rPr lang="en-CA" sz="4800" b="1" dirty="0" err="1"/>
              <a:t>አርዳኢከ</a:t>
            </a:r>
            <a:r>
              <a:rPr lang="en-CA" sz="4800" b="1" dirty="0"/>
              <a:t>፥ </a:t>
            </a:r>
            <a:r>
              <a:rPr lang="en-CA" sz="4800" b="1" dirty="0" err="1"/>
              <a:t>ናዝዘነ</a:t>
            </a:r>
            <a:r>
              <a:rPr lang="en-CA" sz="4800" b="1" dirty="0"/>
              <a:t> </a:t>
            </a:r>
            <a:r>
              <a:rPr lang="en-CA" sz="4800" b="1" dirty="0" err="1"/>
              <a:t>በሣህልከ</a:t>
            </a:r>
            <a:r>
              <a:rPr lang="en-CA" sz="4800" b="1" dirty="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1400" dirty="0">
                <a:solidFill>
                  <a:srgbClr val="FFC000"/>
                </a:solidFill>
                <a:uFill>
                  <a:solidFill>
                    <a:srgbClr val="0329D6"/>
                  </a:solidFill>
                </a:uFill>
              </a:rPr>
              <a:t>143.</a:t>
            </a:r>
            <a:r>
              <a:rPr lang="en-US" sz="4400" dirty="0">
                <a:solidFill>
                  <a:schemeClr val="tx1">
                    <a:lumMod val="95000"/>
                  </a:schemeClr>
                </a:solidFill>
                <a:uFill>
                  <a:solidFill>
                    <a:srgbClr val="0329D6"/>
                  </a:solidFill>
                </a:uFill>
              </a:rPr>
              <a:t>Holy consubstantial 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259091"/>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a:t>
            </a:r>
            <a:endParaRPr lang="pt-BR" sz="2000" b="1" dirty="0">
              <a:solidFill>
                <a:srgbClr val="FFC000"/>
              </a:solidFill>
            </a:endParaRPr>
          </a:p>
          <a:p>
            <a:r>
              <a:rPr lang="en-CA" sz="1400" dirty="0">
                <a:solidFill>
                  <a:srgbClr val="FFC000"/>
                </a:solidFill>
              </a:rPr>
              <a:t>፻፵፬</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144.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48989"/>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a:solidFill>
                  <a:srgbClr val="FF0000"/>
                </a:solidFill>
              </a:rPr>
              <a:t>ይ.ካ</a:t>
            </a:r>
            <a:r>
              <a:rPr lang="en-CA" sz="4300" dirty="0">
                <a:solidFill>
                  <a:srgbClr val="FF0000"/>
                </a:solidFill>
              </a:rPr>
              <a:t>.</a:t>
            </a:r>
            <a:r>
              <a:rPr lang="en-CA" sz="4400" dirty="0"/>
              <a:t> </a:t>
            </a:r>
            <a:r>
              <a:rPr lang="en-CA" sz="1400" dirty="0">
                <a:solidFill>
                  <a:srgbClr val="FFC000"/>
                </a:solidFill>
              </a:rPr>
              <a:t>፻፵፭. </a:t>
            </a:r>
            <a:r>
              <a:rPr lang="en-CA" sz="4400" dirty="0" err="1"/>
              <a:t>እግዚእነ</a:t>
            </a:r>
            <a:r>
              <a:rPr lang="en-CA" sz="4400" dirty="0"/>
              <a:t> </a:t>
            </a:r>
            <a:r>
              <a:rPr lang="en-CA" sz="4400" dirty="0" err="1"/>
              <a:t>ወአ</a:t>
            </a:r>
            <a:endParaRPr lang="en-CA" sz="4400" dirty="0"/>
          </a:p>
          <a:p>
            <a:r>
              <a:rPr lang="en-CA" sz="4400" dirty="0" err="1"/>
              <a:t>ምላክነ</a:t>
            </a:r>
            <a:r>
              <a:rPr lang="en-CA" sz="4400" dirty="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a:t>ከሠትከ</a:t>
            </a:r>
            <a:r>
              <a:rPr lang="en-CA" sz="4400" dirty="0"/>
              <a:t>  </a:t>
            </a:r>
            <a:r>
              <a:rPr lang="en-CA" sz="4400" dirty="0" err="1"/>
              <a:t>ሎሙ</a:t>
            </a:r>
            <a:r>
              <a:rPr lang="en-CA" sz="4400" dirty="0"/>
              <a:t>  </a:t>
            </a:r>
            <a:r>
              <a:rPr lang="en-CA" sz="4400" dirty="0" err="1"/>
              <a:t>ምሥ</a:t>
            </a:r>
            <a:endParaRPr lang="en-CA" sz="4400" dirty="0"/>
          </a:p>
          <a:p>
            <a:r>
              <a:rPr lang="en-CA" sz="4400" dirty="0" err="1"/>
              <a:t>ጢረ</a:t>
            </a:r>
            <a:r>
              <a:rPr lang="en-CA" sz="4400" dirty="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p>
          <a:p>
            <a:r>
              <a:rPr lang="en-CA" sz="4400" dirty="0" err="1"/>
              <a:t>አልባቲ</a:t>
            </a:r>
            <a:r>
              <a:rPr lang="en-CA" sz="4400" dirty="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145. </a:t>
            </a:r>
            <a:r>
              <a:rPr lang="en-CA" sz="4400" dirty="0"/>
              <a:t>ኦ </a:t>
            </a:r>
            <a:r>
              <a:rPr lang="en-CA" sz="4400" dirty="0" err="1"/>
              <a:t>ጐይታናን</a:t>
            </a:r>
            <a:endParaRPr lang="en-CA" sz="4400" dirty="0"/>
          </a:p>
          <a:p>
            <a:r>
              <a:rPr lang="en-CA" sz="4400" dirty="0"/>
              <a:t>   </a:t>
            </a:r>
            <a:r>
              <a:rPr lang="en-CA" sz="4400" dirty="0" err="1"/>
              <a:t>ኣምላኽናን</a:t>
            </a:r>
            <a:r>
              <a:rPr lang="en-CA" sz="4400" dirty="0"/>
              <a:t>፥ </a:t>
            </a:r>
            <a:r>
              <a:rPr lang="en-CA" sz="4400" dirty="0" err="1"/>
              <a:t>ናይ</a:t>
            </a:r>
            <a:r>
              <a:rPr lang="en-CA" sz="4400" dirty="0"/>
              <a:t> </a:t>
            </a:r>
            <a:r>
              <a:rPr lang="en-CA" sz="4400" dirty="0" err="1"/>
              <a:t>ወድኻ</a:t>
            </a:r>
            <a:r>
              <a:rPr lang="en-CA" sz="4400" dirty="0"/>
              <a:t> </a:t>
            </a:r>
            <a:r>
              <a:rPr lang="en-CA" sz="4400" dirty="0" err="1"/>
              <a:t>ክብሪ</a:t>
            </a:r>
            <a:r>
              <a:rPr lang="en-CA" sz="4400" dirty="0"/>
              <a:t> </a:t>
            </a:r>
            <a:r>
              <a:rPr lang="en-CA" sz="4400" dirty="0" err="1"/>
              <a:t>ወንጌልን</a:t>
            </a:r>
            <a:r>
              <a:rPr lang="en-CA" sz="4400" dirty="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a:t>ዓቢ</a:t>
            </a:r>
            <a:endParaRPr lang="en-CA" sz="4400" dirty="0"/>
          </a:p>
          <a:p>
            <a:r>
              <a:rPr lang="en-CA" sz="4400" dirty="0"/>
              <a:t>ይ </a:t>
            </a:r>
            <a:r>
              <a:rPr lang="en-CA" sz="4400" dirty="0" err="1"/>
              <a:t>ሃብቲ</a:t>
            </a:r>
            <a:r>
              <a:rPr lang="en-CA" sz="4400" dirty="0"/>
              <a:t> </a:t>
            </a:r>
            <a:r>
              <a:rPr lang="en-CA" sz="4400" dirty="0" err="1"/>
              <a:t>ጸጋኻ</a:t>
            </a:r>
            <a:r>
              <a:rPr lang="en-CA" sz="4400" dirty="0"/>
              <a:t> </a:t>
            </a:r>
            <a:r>
              <a:rPr lang="en-CA" sz="4400" dirty="0" err="1"/>
              <a:t>ዝሃብ</a:t>
            </a:r>
            <a:endParaRPr lang="en-CA" sz="4400" dirty="0"/>
          </a:p>
          <a:p>
            <a:r>
              <a:rPr lang="en-CA" sz="4400" dirty="0" err="1"/>
              <a:t>ካዮም</a:t>
            </a:r>
            <a:r>
              <a:rPr lang="en-CA" sz="4400" dirty="0"/>
              <a:t>፥ </a:t>
            </a:r>
            <a:r>
              <a:rPr lang="en-CA" sz="4400" dirty="0" err="1"/>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a:solidFill>
                  <a:srgbClr val="FFC000"/>
                </a:solidFill>
                <a:uFill>
                  <a:solidFill>
                    <a:srgbClr val="D84800"/>
                  </a:solidFill>
                </a:uFill>
              </a:rPr>
              <a:t>145.</a:t>
            </a:r>
            <a:r>
              <a:rPr lang="en-US" sz="3800" dirty="0">
                <a:uFill>
                  <a:solidFill>
                    <a:srgbClr val="D84800"/>
                  </a:solidFill>
                </a:uFill>
              </a:rPr>
              <a:t> Our Lord and our God, Thou it was Who revealed to Thy holy apostles the mystery of Thy Messiah’s glorious Gospel, and gave them the great and immeasurable gift that is of Thy grace, and sent them 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125230"/>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ውስተ</a:t>
            </a:r>
            <a:r>
              <a:rPr lang="en-CA" sz="4400" dirty="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p>
          <a:p>
            <a:r>
              <a:rPr lang="en-CA" sz="4400" dirty="0" err="1"/>
              <a:t>ዘኢይትዐወቅ</a:t>
            </a:r>
            <a:r>
              <a:rPr lang="en-CA" sz="4400" dirty="0"/>
              <a:t> </a:t>
            </a:r>
            <a:r>
              <a:rPr lang="en-CA" sz="4400" dirty="0" err="1"/>
              <a:t>ምሕረ</a:t>
            </a:r>
            <a:endParaRPr lang="en-CA" sz="4400" dirty="0"/>
          </a:p>
          <a:p>
            <a:r>
              <a:rPr lang="en-CA" sz="4400" dirty="0" err="1"/>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a:t>ወናስተበቍ</a:t>
            </a:r>
            <a:endParaRPr lang="en-CA" sz="4400" dirty="0"/>
          </a:p>
          <a:p>
            <a:r>
              <a:rPr lang="en-CA" sz="4400" dirty="0" err="1"/>
              <a:t>ዐከ</a:t>
            </a:r>
            <a:r>
              <a:rPr lang="en-CA" sz="4400" dirty="0"/>
              <a:t> </a:t>
            </a:r>
            <a:r>
              <a:rPr lang="en-CA" sz="4400" dirty="0" err="1"/>
              <a:t>ከመ</a:t>
            </a:r>
            <a:r>
              <a:rPr lang="en-CA" sz="4400" dirty="0"/>
              <a:t> </a:t>
            </a:r>
            <a:r>
              <a:rPr lang="en-CA" sz="4400" dirty="0" err="1"/>
              <a:t>ትረስየነ</a:t>
            </a:r>
            <a:r>
              <a:rPr lang="en-CA" sz="4400" dirty="0"/>
              <a:t> </a:t>
            </a:r>
          </a:p>
          <a:p>
            <a:r>
              <a:rPr lang="en-CA" sz="4400" dirty="0" err="1"/>
              <a:t>ድልዋነ</a:t>
            </a:r>
            <a:r>
              <a:rPr lang="en-CA" sz="4400" dirty="0"/>
              <a:t> </a:t>
            </a:r>
            <a:r>
              <a:rPr lang="en-CA" sz="4400" dirty="0" err="1"/>
              <a:t>ለርስቶሙ</a:t>
            </a:r>
            <a:r>
              <a:rPr lang="en-CA" sz="4400" dirty="0"/>
              <a:t> </a:t>
            </a:r>
            <a:r>
              <a:rPr lang="en-CA" sz="4400" dirty="0" err="1"/>
              <a:t>ወለመክፈልቶሙ</a:t>
            </a:r>
            <a:r>
              <a:rPr lang="en-CA" sz="4400" dirty="0"/>
              <a:t> </a:t>
            </a:r>
            <a:r>
              <a:rPr lang="en-CA" sz="4400" dirty="0" err="1"/>
              <a:t>ንሑር</a:t>
            </a:r>
            <a:r>
              <a:rPr lang="en-CA" sz="4400" dirty="0"/>
              <a:t> </a:t>
            </a:r>
            <a:r>
              <a:rPr lang="en-CA" sz="4400" dirty="0" err="1"/>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a:t>ብዝኂ</a:t>
            </a:r>
            <a:r>
              <a:rPr lang="en-CA" sz="4400" dirty="0"/>
              <a:t> </a:t>
            </a:r>
            <a:r>
              <a:rPr lang="en-CA" sz="4400" dirty="0" err="1"/>
              <a:t>ምሕረትካ</a:t>
            </a:r>
            <a:r>
              <a:rPr lang="en-CA" sz="4400" dirty="0"/>
              <a:t> </a:t>
            </a:r>
            <a:r>
              <a:rPr lang="en-CA" sz="4400" dirty="0" err="1"/>
              <a:t>ክሳ</a:t>
            </a:r>
            <a:endParaRPr lang="en-CA" sz="4400" dirty="0"/>
          </a:p>
          <a:p>
            <a:r>
              <a:rPr lang="en-CA" sz="4400" dirty="0"/>
              <a:t>ዕ </a:t>
            </a:r>
            <a:r>
              <a:rPr lang="en-CA" sz="4400" dirty="0" err="1"/>
              <a:t>ወሰን</a:t>
            </a:r>
            <a:r>
              <a:rPr lang="en-CA" sz="4400" dirty="0"/>
              <a:t>  </a:t>
            </a:r>
            <a:r>
              <a:rPr lang="en-CA" sz="4400" dirty="0" err="1"/>
              <a:t>ዓለም</a:t>
            </a:r>
            <a:r>
              <a:rPr lang="en-CA" sz="4400" dirty="0"/>
              <a:t>  </a:t>
            </a:r>
            <a:r>
              <a:rPr lang="en-CA" sz="4400" dirty="0" err="1"/>
              <a:t>ከስተ</a:t>
            </a:r>
            <a:endParaRPr lang="en-CA" sz="4400" dirty="0"/>
          </a:p>
          <a:p>
            <a:r>
              <a:rPr lang="en-CA" sz="4400" dirty="0" err="1"/>
              <a:t>ምህሩ</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a:t>ርስቶምን</a:t>
            </a:r>
            <a:r>
              <a:rPr lang="en-CA" sz="4400" dirty="0"/>
              <a:t> </a:t>
            </a:r>
            <a:r>
              <a:rPr lang="en-CA" sz="4400" dirty="0" err="1"/>
              <a:t>ብጽሒቶምን</a:t>
            </a:r>
            <a:r>
              <a:rPr lang="en-CA" sz="4400" dirty="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a:uFill>
                  <a:solidFill>
                    <a:srgbClr val="D84800"/>
                  </a:solidFill>
                </a:uFill>
              </a:rPr>
              <a:t>proclaim to all the ends of the world the immeasurable riches of Thy grace which is from Thy mercy.</a:t>
            </a:r>
          </a:p>
          <a:p>
            <a:pPr marL="40639" marR="40639">
              <a:spcBef>
                <a:spcPts val="600"/>
              </a:spcBef>
              <a:buClr>
                <a:srgbClr val="D84800"/>
              </a:buClr>
              <a:buFont typeface="Arial"/>
              <a:defRPr sz="2800"/>
            </a:pPr>
            <a:r>
              <a:rPr lang="en-US" sz="1400" dirty="0">
                <a:solidFill>
                  <a:srgbClr val="FFC000"/>
                </a:solidFill>
                <a:uFill>
                  <a:solidFill>
                    <a:srgbClr val="D84800"/>
                  </a:solidFill>
                </a:uFill>
              </a:rPr>
              <a:t>146. </a:t>
            </a:r>
            <a:r>
              <a:rPr lang="en-US" sz="3600" dirty="0">
                <a:uFill>
                  <a:solidFill>
                    <a:srgbClr val="D84800"/>
                  </a:solidFill>
                </a:uFill>
              </a:rPr>
              <a:t>We pray and beseech Thee, also, O Lord, that Thou would make us ready for an inheritance and a portion with them that we may walk 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4166"/>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a:t>ወጸግወነ</a:t>
            </a:r>
            <a:r>
              <a:rPr lang="en-CA" sz="4000" dirty="0"/>
              <a:t> </a:t>
            </a:r>
            <a:r>
              <a:rPr lang="en-CA" sz="4400" dirty="0" err="1"/>
              <a:t>በኵሉ</a:t>
            </a:r>
            <a:r>
              <a:rPr lang="en-CA" sz="4400" dirty="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p>
          <a:p>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a:t>ንእኣቶም</a:t>
            </a:r>
            <a:r>
              <a:rPr lang="en-CA" sz="4400" dirty="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a:t>ዝመሥረትካያ</a:t>
            </a:r>
            <a:r>
              <a:rPr lang="en-CA" sz="4400" dirty="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their ways and follow in their foot steps and grant us at all times to imitate them and to continue in their love and to have fellowship with them in their </a:t>
            </a:r>
            <a:r>
              <a:rPr lang="en-US" sz="3300" dirty="0" err="1">
                <a:uFill>
                  <a:solidFill>
                    <a:srgbClr val="D84800"/>
                  </a:solidFill>
                </a:uFill>
              </a:rPr>
              <a:t>labour</a:t>
            </a:r>
            <a:r>
              <a:rPr lang="en-US" sz="3300" dirty="0">
                <a:uFill>
                  <a:solidFill>
                    <a:srgbClr val="D84800"/>
                  </a:solidFill>
                </a:uFill>
              </a:rPr>
              <a:t> in true godliness.</a:t>
            </a:r>
          </a:p>
          <a:p>
            <a:pPr marL="40639" marR="40639">
              <a:spcBef>
                <a:spcPts val="600"/>
              </a:spcBef>
              <a:buClr>
                <a:srgbClr val="D84800"/>
              </a:buClr>
              <a:buFont typeface="Arial"/>
              <a:defRPr sz="2800"/>
            </a:pPr>
            <a:r>
              <a:rPr lang="en-US" sz="3300" dirty="0">
                <a:solidFill>
                  <a:srgbClr val="FFC000"/>
                </a:solidFill>
                <a:uFill>
                  <a:solidFill>
                    <a:srgbClr val="D84800"/>
                  </a:solidFill>
                </a:uFill>
              </a:rPr>
              <a:t>147. </a:t>
            </a:r>
            <a:r>
              <a:rPr lang="en-US" sz="3300" dirty="0">
                <a:uFill>
                  <a:solidFill>
                    <a:srgbClr val="D84800"/>
                  </a:solidFill>
                </a:uFill>
              </a:rPr>
              <a:t>And do Thou keep Thy holy Church which Thou did found by their means </a:t>
            </a:r>
            <a:r>
              <a:rPr lang="en-US" sz="2000" dirty="0">
                <a:solidFill>
                  <a:srgbClr val="FFC000"/>
                </a:solidFill>
                <a:uFill>
                  <a:solidFill>
                    <a:srgbClr val="D84800"/>
                  </a:solidFill>
                </a:uFill>
              </a:rPr>
              <a:t>(Benediction over himself) </a:t>
            </a:r>
            <a:r>
              <a:rPr lang="en-US" sz="3300" dirty="0">
                <a:uFill>
                  <a:solidFill>
                    <a:srgbClr val="D84800"/>
                  </a:solidFill>
                </a:uFill>
              </a:rPr>
              <a:t>and bless the 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80350"/>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a:t>አባግዐ</a:t>
            </a:r>
            <a:r>
              <a:rPr lang="en-CA" sz="4200" dirty="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a:t>በኢየ</a:t>
            </a:r>
            <a:endParaRPr lang="en-CA" sz="4000" dirty="0"/>
          </a:p>
          <a:p>
            <a:r>
              <a:rPr lang="en-CA" sz="4000" dirty="0" err="1"/>
              <a:t>ሱስ</a:t>
            </a:r>
            <a:r>
              <a:rPr lang="en-CA" sz="4000" dirty="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a:t>
            </a:r>
            <a:endParaRPr lang="en-CA" sz="4000" dirty="0"/>
          </a:p>
          <a:p>
            <a:r>
              <a:rPr lang="en-CA" sz="4000" dirty="0" err="1"/>
              <a:t>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a:t>
            </a:r>
            <a:endParaRPr lang="en-CA" sz="4000" dirty="0"/>
          </a:p>
          <a:p>
            <a:r>
              <a:rPr lang="en-CA" sz="4000" dirty="0" err="1"/>
              <a:t>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a:t> </a:t>
            </a:r>
          </a:p>
        </p:txBody>
      </p:sp>
      <p:sp>
        <p:nvSpPr>
          <p:cNvPr id="3" name="Rectangle 2"/>
          <p:cNvSpPr/>
          <p:nvPr/>
        </p:nvSpPr>
        <p:spPr>
          <a:xfrm>
            <a:off x="3835657" y="-86943"/>
            <a:ext cx="4321579" cy="6863417"/>
          </a:xfrm>
          <a:prstGeom prst="rect">
            <a:avLst/>
          </a:prstGeom>
        </p:spPr>
        <p:txBody>
          <a:bodyPr wrap="square">
            <a:spAutoFit/>
          </a:bodyPr>
          <a:lstStyle/>
          <a:p>
            <a:r>
              <a:rPr lang="en-CA" sz="4000" dirty="0" err="1"/>
              <a:t>መጓሰ</a:t>
            </a:r>
            <a:r>
              <a:rPr lang="en-CA" sz="4000" dirty="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a:t>ዝተኸልካያ</a:t>
            </a:r>
            <a:r>
              <a:rPr lang="en-CA" sz="4000" dirty="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a:t>ኣብዝ</a:t>
            </a:r>
            <a:endParaRPr lang="en-CA" sz="4000" dirty="0"/>
          </a:p>
          <a:p>
            <a:r>
              <a:rPr lang="en-CA" sz="4000" dirty="0" err="1"/>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ብጐይታና</a:t>
            </a:r>
            <a:r>
              <a:rPr lang="en-CA" sz="4000" dirty="0"/>
              <a:t> </a:t>
            </a:r>
            <a:r>
              <a:rPr lang="en-CA" sz="4000" dirty="0" err="1"/>
              <a:t>ኢየሱስ</a:t>
            </a:r>
            <a:r>
              <a:rPr lang="en-CA" sz="4000" dirty="0"/>
              <a:t> </a:t>
            </a:r>
            <a:r>
              <a:rPr lang="en-CA" sz="4000" dirty="0" err="1"/>
              <a:t>ክርስ</a:t>
            </a:r>
            <a:endParaRPr lang="en-CA" sz="4000" dirty="0"/>
          </a:p>
          <a:p>
            <a:r>
              <a:rPr lang="en-CA" sz="4000" dirty="0" err="1"/>
              <a:t>ቶስ</a:t>
            </a:r>
            <a:r>
              <a:rPr lang="en-CA" sz="4000" dirty="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ምስጋናን</a:t>
            </a:r>
            <a:r>
              <a:rPr lang="en-CA" sz="4000" dirty="0"/>
              <a:t> </a:t>
            </a:r>
            <a:r>
              <a:rPr lang="en-CA" sz="4000" dirty="0" err="1"/>
              <a:t>ጽንዓትን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Thy flock </a:t>
            </a:r>
            <a:r>
              <a:rPr lang="en-US" sz="2000" dirty="0">
                <a:solidFill>
                  <a:srgbClr val="FFC000"/>
                </a:solidFill>
                <a:uFill>
                  <a:solidFill>
                    <a:srgbClr val="D84800"/>
                  </a:solidFill>
                </a:uFill>
              </a:rPr>
              <a:t>(Benediction over the people) </a:t>
            </a:r>
            <a:r>
              <a:rPr lang="en-US" sz="3300" dirty="0">
                <a:uFill>
                  <a:solidFill>
                    <a:srgbClr val="D84800"/>
                  </a:solidFill>
                </a:uFill>
              </a:rPr>
              <a:t>and increase this vine </a:t>
            </a:r>
            <a:r>
              <a:rPr lang="en-US" sz="2000" dirty="0">
                <a:solidFill>
                  <a:srgbClr val="FFC000"/>
                </a:solidFill>
                <a:uFill>
                  <a:solidFill>
                    <a:srgbClr val="D84800"/>
                  </a:solidFill>
                </a:uFill>
              </a:rPr>
              <a:t>(Benediction over those things which are on the altar) </a:t>
            </a:r>
            <a:r>
              <a:rPr lang="en-US" sz="3250" dirty="0">
                <a:uFill>
                  <a:solidFill>
                    <a:srgbClr val="D84800"/>
                  </a:solidFill>
                </a:uFill>
              </a:rPr>
              <a:t>which Thou did plant with Thy holy right hand, through Jesus Christ our Lord, through Whom to Thee with Him and with the Holy Spirit be glory and dominion, both now and ever and unto the ages of ages. Amen.</a:t>
            </a: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9001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err="1"/>
              <a:t>ገጸከ</a:t>
            </a:r>
            <a:r>
              <a:rPr lang="en-CA" sz="4200" dirty="0"/>
              <a:t>  </a:t>
            </a:r>
            <a:r>
              <a:rPr lang="en-CA" sz="4200" dirty="0" err="1"/>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a:t>ወኢትግድ</a:t>
            </a:r>
            <a:endParaRPr lang="en-CA" sz="4200" dirty="0"/>
          </a:p>
          <a:p>
            <a:r>
              <a:rPr lang="en-CA" sz="4200" dirty="0" err="1"/>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a:t>።</a:t>
            </a:r>
          </a:p>
          <a:p>
            <a:endParaRPr lang="en-CA" sz="4000" dirty="0"/>
          </a:p>
          <a:p>
            <a:r>
              <a:rPr lang="en-CA" sz="4000" dirty="0"/>
              <a:t> </a:t>
            </a:r>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a:t>ኣይት</a:t>
            </a:r>
            <a:endParaRPr lang="en-CA" sz="4000" dirty="0"/>
          </a:p>
          <a:p>
            <a:r>
              <a:rPr lang="en-CA" sz="4000" dirty="0" err="1"/>
              <a:t>ፈለ</a:t>
            </a:r>
            <a:r>
              <a:rPr lang="en-CA" sz="4000" dirty="0"/>
              <a:t>። </a:t>
            </a:r>
            <a:r>
              <a:rPr lang="en-CA" sz="4000" dirty="0" err="1"/>
              <a:t>ረዳኢ</a:t>
            </a:r>
            <a:r>
              <a:rPr lang="en-CA" sz="4000" dirty="0"/>
              <a:t> </a:t>
            </a:r>
            <a:r>
              <a:rPr lang="en-CA" sz="4000" dirty="0" err="1"/>
              <a:t>ኩነኒ</a:t>
            </a:r>
            <a:r>
              <a:rPr lang="en-CA" sz="4000" dirty="0"/>
              <a:t>፥ </a:t>
            </a:r>
            <a:r>
              <a:rPr lang="en-CA" sz="4000" dirty="0" err="1"/>
              <a:t>ኣይት</a:t>
            </a:r>
            <a:endParaRPr lang="en-CA" sz="4000" dirty="0"/>
          </a:p>
          <a:p>
            <a:r>
              <a:rPr lang="en-CA" sz="4000" dirty="0" err="1"/>
              <a:t>ግደፈኒ</a:t>
            </a:r>
            <a:r>
              <a:rPr lang="en-CA" sz="4000" dirty="0"/>
              <a:t> ፥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uFill>
                  <a:solidFill>
                    <a:srgbClr val="D84800"/>
                  </a:solidFill>
                </a:uFill>
              </a:rPr>
              <a:t>Then the priest shall take the host with his wet hand. and, passing his hand over and upon it, shall say:</a:t>
            </a:r>
          </a:p>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rgbClr val="FF0000"/>
                </a:solidFill>
                <a:uFill>
                  <a:solidFill>
                    <a:srgbClr val="D84800"/>
                  </a:solidFill>
                </a:uFill>
              </a:rPr>
              <a:t>Priest: </a:t>
            </a:r>
            <a:r>
              <a:rPr lang="en-US" sz="1400" dirty="0">
                <a:solidFill>
                  <a:srgbClr val="FFC000"/>
                </a:solidFill>
                <a:uFill>
                  <a:solidFill>
                    <a:srgbClr val="D84800"/>
                  </a:solidFill>
                </a:uFill>
              </a:rPr>
              <a:t>9. </a:t>
            </a:r>
            <a:r>
              <a:rPr lang="en-US" sz="3400" dirty="0">
                <a:solidFill>
                  <a:schemeClr val="tx1">
                    <a:lumMod val="95000"/>
                  </a:schemeClr>
                </a:solidFill>
                <a:uFill>
                  <a:solidFill>
                    <a:srgbClr val="D84800"/>
                  </a:solidFill>
                </a:uFill>
              </a:rPr>
              <a:t>I sought Thy face ; Thy face, O Lord, will I seek, hide not Thy face from me; put not Thy servant away in anger : Thou hast been my help :leave me not, neither forsake me, God of my salvation.</a:t>
            </a:r>
          </a:p>
        </p:txBody>
      </p:sp>
    </p:spTree>
    <p:extLst>
      <p:ext uri="{BB962C8B-B14F-4D97-AF65-F5344CB8AC3E}">
        <p14:creationId xmlns:p14="http://schemas.microsoft.com/office/powerpoint/2010/main" val="26073964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a:solidFill>
                  <a:srgbClr val="FFC000"/>
                </a:solidFill>
              </a:rPr>
              <a:t>ቅድመ</a:t>
            </a:r>
            <a:r>
              <a:rPr lang="en-CA" sz="2000" dirty="0">
                <a:solidFill>
                  <a:srgbClr val="FFC000"/>
                </a:solidFill>
              </a:rPr>
              <a:t> </a:t>
            </a:r>
            <a:r>
              <a:rPr lang="en-CA" sz="2000" dirty="0" err="1">
                <a:solidFill>
                  <a:srgbClr val="FFC000"/>
                </a:solidFill>
              </a:rPr>
              <a:t>ንበተ</a:t>
            </a:r>
            <a:r>
              <a:rPr lang="en-CA" sz="2000" dirty="0">
                <a:solidFill>
                  <a:srgbClr val="FFC000"/>
                </a:solidFill>
              </a:rPr>
              <a:t> </a:t>
            </a:r>
            <a:r>
              <a:rPr lang="en-CA" sz="2000" dirty="0" err="1">
                <a:solidFill>
                  <a:srgbClr val="FFC000"/>
                </a:solidFill>
              </a:rPr>
              <a:t>ግብር</a:t>
            </a:r>
            <a:r>
              <a:rPr lang="en-CA" sz="2000" dirty="0">
                <a:solidFill>
                  <a:srgbClr val="FFC000"/>
                </a:solidFill>
              </a:rPr>
              <a:t> </a:t>
            </a:r>
            <a:r>
              <a:rPr lang="en-CA" sz="2000" dirty="0" err="1">
                <a:solidFill>
                  <a:srgbClr val="FFC000"/>
                </a:solidFill>
              </a:rPr>
              <a:t>ሐዋርያት</a:t>
            </a:r>
            <a:endParaRPr lang="en-CA" sz="2000" dirty="0">
              <a:solidFill>
                <a:srgbClr val="FFC000"/>
              </a:solidFill>
            </a:endParaRPr>
          </a:p>
          <a:p>
            <a:endParaRPr lang="en-CA" sz="2000" dirty="0">
              <a:solidFill>
                <a:srgbClr val="FF0000"/>
              </a:solidFill>
            </a:endParaRPr>
          </a:p>
          <a:p>
            <a:r>
              <a:rPr lang="en-CA" sz="4300" dirty="0" err="1">
                <a:solidFill>
                  <a:srgbClr val="FF0000"/>
                </a:solidFill>
              </a:rPr>
              <a:t>ይ.ካ.ንፍቅ</a:t>
            </a:r>
            <a:r>
              <a:rPr lang="en-CA" sz="4400" dirty="0"/>
              <a:t> </a:t>
            </a:r>
          </a:p>
          <a:p>
            <a:r>
              <a:rPr lang="en-CA" sz="1400" dirty="0">
                <a:solidFill>
                  <a:srgbClr val="FFC000"/>
                </a:solidFill>
              </a:rPr>
              <a:t>፻፵፰. </a:t>
            </a:r>
            <a:r>
              <a:rPr lang="en-CA" sz="4400" dirty="0" err="1"/>
              <a:t>ነቅዕ</a:t>
            </a:r>
            <a:r>
              <a:rPr lang="en-CA" sz="4400" dirty="0"/>
              <a:t> </a:t>
            </a:r>
            <a:r>
              <a:rPr lang="en-CA" sz="4400" dirty="0" err="1"/>
              <a:t>ንጹሕ</a:t>
            </a:r>
            <a:r>
              <a:rPr lang="en-CA" sz="4400" dirty="0"/>
              <a:t> </a:t>
            </a:r>
            <a:r>
              <a:rPr lang="en-CA" sz="4400" dirty="0" err="1"/>
              <a:t>ዘእምአ</a:t>
            </a:r>
            <a:endParaRPr lang="en-CA" sz="4400" dirty="0"/>
          </a:p>
          <a:p>
            <a:r>
              <a:rPr lang="en-CA" sz="4400" dirty="0" err="1"/>
              <a:t>ንቅዕተ</a:t>
            </a:r>
            <a:r>
              <a:rPr lang="en-CA" sz="4400" dirty="0"/>
              <a:t> </a:t>
            </a:r>
            <a:r>
              <a:rPr lang="en-CA" sz="4400" dirty="0" err="1"/>
              <a:t>ሕግ</a:t>
            </a:r>
            <a:r>
              <a:rPr lang="en-CA" sz="4400" dirty="0"/>
              <a:t> </a:t>
            </a:r>
            <a:r>
              <a:rPr lang="en-CA" sz="4400" dirty="0" err="1"/>
              <a:t>ንጹሓን</a:t>
            </a:r>
            <a:r>
              <a:rPr lang="en-CA" sz="4400" dirty="0"/>
              <a:t>፥ </a:t>
            </a:r>
            <a:r>
              <a:rPr lang="en-CA" sz="4400" dirty="0" err="1"/>
              <a:t>ዝውእቱ</a:t>
            </a:r>
            <a:r>
              <a:rPr lang="en-CA" sz="4400" dirty="0"/>
              <a:t> </a:t>
            </a:r>
            <a:r>
              <a:rPr lang="en-CA" sz="4400" dirty="0" err="1"/>
              <a:t>ዜና</a:t>
            </a:r>
            <a:r>
              <a:rPr lang="en-CA" sz="4400" dirty="0"/>
              <a:t> </a:t>
            </a:r>
            <a:r>
              <a:rPr lang="en-CA" sz="4400" dirty="0" err="1"/>
              <a:t>ግብሮሙ</a:t>
            </a:r>
            <a:r>
              <a:rPr lang="en-CA" sz="4400" dirty="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ምንባብ</a:t>
            </a:r>
            <a:endParaRPr lang="en-CA" sz="2000" dirty="0">
              <a:solidFill>
                <a:srgbClr val="FFC000"/>
              </a:solidFill>
            </a:endParaRPr>
          </a:p>
          <a:p>
            <a:endParaRPr lang="en-CA" sz="2000" dirty="0">
              <a:solidFill>
                <a:srgbClr val="FF0000"/>
              </a:solidFill>
            </a:endParaRPr>
          </a:p>
          <a:p>
            <a:r>
              <a:rPr lang="en-CA" sz="4400" dirty="0" err="1">
                <a:solidFill>
                  <a:srgbClr val="FF0000"/>
                </a:solidFill>
              </a:rPr>
              <a:t>ይ.ካ.ንፍቅ</a:t>
            </a:r>
            <a:r>
              <a:rPr lang="en-CA" sz="4400" dirty="0">
                <a:solidFill>
                  <a:srgbClr val="FF0000"/>
                </a:solidFill>
              </a:rPr>
              <a:t> </a:t>
            </a:r>
          </a:p>
          <a:p>
            <a:r>
              <a:rPr lang="en-CA" sz="1400" dirty="0">
                <a:solidFill>
                  <a:srgbClr val="FFC000"/>
                </a:solidFill>
              </a:rPr>
              <a:t>148.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a:t>ሃዋር</a:t>
            </a:r>
            <a:endParaRPr lang="en-CA" sz="4400" dirty="0"/>
          </a:p>
          <a:p>
            <a:r>
              <a:rPr lang="en-CA" sz="4400" dirty="0" err="1"/>
              <a:t>ያት</a:t>
            </a:r>
            <a:r>
              <a:rPr lang="en-CA" sz="4400" dirty="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a:t>ረዲ</a:t>
            </a:r>
            <a:endParaRPr lang="en-CA" sz="4400" dirty="0"/>
          </a:p>
          <a:p>
            <a:r>
              <a:rPr lang="en-CA" sz="4400" dirty="0" err="1"/>
              <a:t>ኤቶምን</a:t>
            </a:r>
            <a:r>
              <a:rPr lang="en-CA" sz="4400" dirty="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Before reading the Acts of the Apostles</a:t>
            </a:r>
          </a:p>
          <a:p>
            <a:pPr marL="40639" marR="40639">
              <a:spcBef>
                <a:spcPts val="600"/>
              </a:spcBef>
              <a:buClr>
                <a:srgbClr val="D84800"/>
              </a:buClr>
              <a:buFont typeface="Arial"/>
              <a:defRPr sz="2800"/>
            </a:pPr>
            <a:r>
              <a:rPr lang="en-US" sz="3800" dirty="0" err="1">
                <a:solidFill>
                  <a:srgbClr val="FF0000"/>
                </a:solidFill>
                <a:uFill>
                  <a:solidFill>
                    <a:srgbClr val="D84800"/>
                  </a:solidFill>
                </a:uFill>
              </a:rPr>
              <a:t>Asst.Priest</a:t>
            </a:r>
            <a:r>
              <a:rPr lang="en-US" sz="3800" dirty="0">
                <a:solidFill>
                  <a:srgbClr val="FF0000"/>
                </a:solidFill>
                <a:uFill>
                  <a:solidFill>
                    <a:srgbClr val="D84800"/>
                  </a:solidFill>
                </a:uFill>
              </a:rPr>
              <a:t>: </a:t>
            </a: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a:solidFill>
                  <a:srgbClr val="FFC000"/>
                </a:solidFill>
                <a:uFill>
                  <a:solidFill>
                    <a:srgbClr val="D84800"/>
                  </a:solidFill>
                </a:uFill>
              </a:rPr>
              <a:t>148. </a:t>
            </a:r>
            <a:r>
              <a:rPr lang="en-US" sz="3800" dirty="0">
                <a:uFill>
                  <a:solidFill>
                    <a:srgbClr val="D84800"/>
                  </a:solidFill>
                </a:uFill>
              </a:rPr>
              <a:t>A pure fountain which is from the pure fountains of the law, to wit the history of the acts of the apostles. The blessing of their prayer be with our people for ever.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539199"/>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a:solidFill>
                  <a:srgbClr val="92D050"/>
                </a:solidFill>
              </a:rPr>
              <a:t>ኮፍ</a:t>
            </a:r>
            <a:r>
              <a:rPr lang="en-CA" sz="4300" dirty="0">
                <a:solidFill>
                  <a:srgbClr val="92D050"/>
                </a:solidFill>
              </a:rPr>
              <a:t> </a:t>
            </a:r>
            <a:r>
              <a:rPr lang="en-CA" sz="4300" dirty="0" err="1">
                <a:solidFill>
                  <a:srgbClr val="92D050"/>
                </a:solidFill>
              </a:rPr>
              <a:t>ኢልካ</a:t>
            </a:r>
            <a:r>
              <a:rPr lang="en-CA" sz="4300" dirty="0">
                <a:solidFill>
                  <a:srgbClr val="92D050"/>
                </a:solidFill>
              </a:rPr>
              <a:t> </a:t>
            </a:r>
            <a:r>
              <a:rPr lang="en-CA" sz="4300" dirty="0" err="1">
                <a:solidFill>
                  <a:srgbClr val="92D050"/>
                </a:solidFill>
              </a:rPr>
              <a:t>ምስማዕ</a:t>
            </a:r>
            <a:r>
              <a:rPr lang="en-CA" sz="4300" dirty="0">
                <a:solidFill>
                  <a:srgbClr val="92D050"/>
                </a:solidFill>
              </a:rPr>
              <a:t> </a:t>
            </a:r>
            <a:r>
              <a:rPr lang="en-CA" sz="4300" dirty="0" err="1">
                <a:solidFill>
                  <a:srgbClr val="92D050"/>
                </a:solidFill>
              </a:rPr>
              <a:t>ይከኣል</a:t>
            </a:r>
            <a:r>
              <a:rPr lang="en-CA" sz="4300" dirty="0">
                <a:solidFill>
                  <a:srgbClr val="92D050"/>
                </a:solidFill>
              </a:rPr>
              <a:t> </a:t>
            </a:r>
          </a:p>
          <a:p>
            <a:endParaRPr lang="en-CA" sz="4300" dirty="0">
              <a:solidFill>
                <a:srgbClr val="92D050"/>
              </a:solidFill>
            </a:endParaRPr>
          </a:p>
          <a:p>
            <a:r>
              <a:rPr lang="en-CA" sz="4300" dirty="0" err="1">
                <a:solidFill>
                  <a:srgbClr val="FF0000"/>
                </a:solidFill>
              </a:rPr>
              <a:t>ይ.ካ</a:t>
            </a:r>
            <a:r>
              <a:rPr lang="en-CA" sz="4300" dirty="0">
                <a:solidFill>
                  <a:srgbClr val="FF0000"/>
                </a:solidFill>
              </a:rPr>
              <a:t>. </a:t>
            </a:r>
            <a:r>
              <a:rPr lang="en-CA" sz="4300" dirty="0">
                <a:solidFill>
                  <a:schemeClr val="tx1">
                    <a:lumMod val="95000"/>
                  </a:schemeClr>
                </a:solidFill>
              </a:rPr>
              <a:t>ኦ </a:t>
            </a:r>
            <a:r>
              <a:rPr lang="en-CA" sz="4300" dirty="0" err="1">
                <a:solidFill>
                  <a:schemeClr val="tx1">
                    <a:lumMod val="95000"/>
                  </a:schemeClr>
                </a:solidFill>
              </a:rPr>
              <a:t>ኣምላኽ</a:t>
            </a:r>
            <a:r>
              <a:rPr lang="en-CA" sz="4300" dirty="0">
                <a:solidFill>
                  <a:schemeClr val="tx1">
                    <a:lumMod val="95000"/>
                  </a:schemeClr>
                </a:solidFill>
              </a:rPr>
              <a:t> . . .</a:t>
            </a: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pPr algn="ctr"/>
            <a:r>
              <a:rPr lang="en-CA" sz="4300" dirty="0" err="1">
                <a:solidFill>
                  <a:srgbClr val="92D050"/>
                </a:solidFill>
              </a:rPr>
              <a:t>ምንባብ</a:t>
            </a:r>
            <a:r>
              <a:rPr lang="en-CA" sz="4300" dirty="0">
                <a:solidFill>
                  <a:srgbClr val="92D050"/>
                </a:solidFill>
              </a:rPr>
              <a:t> </a:t>
            </a:r>
            <a:r>
              <a:rPr lang="en-CA" sz="4300" dirty="0" err="1">
                <a:solidFill>
                  <a:srgbClr val="92D050"/>
                </a:solidFill>
              </a:rPr>
              <a:t>ካብ</a:t>
            </a:r>
            <a:r>
              <a:rPr lang="en-CA" sz="4300" dirty="0">
                <a:solidFill>
                  <a:srgbClr val="92D050"/>
                </a:solidFill>
              </a:rPr>
              <a:t> </a:t>
            </a:r>
          </a:p>
          <a:p>
            <a:pPr algn="ctr"/>
            <a:r>
              <a:rPr lang="en-CA" sz="4300" dirty="0" err="1">
                <a:solidFill>
                  <a:srgbClr val="92D050"/>
                </a:solidFill>
              </a:rPr>
              <a:t>ግብረ</a:t>
            </a:r>
            <a:r>
              <a:rPr lang="en-CA" sz="4300" dirty="0">
                <a:solidFill>
                  <a:srgbClr val="92D050"/>
                </a:solidFill>
              </a:rPr>
              <a:t> </a:t>
            </a:r>
            <a:r>
              <a:rPr lang="en-CA" sz="4300" dirty="0" err="1">
                <a:solidFill>
                  <a:srgbClr val="92D050"/>
                </a:solidFill>
              </a:rPr>
              <a:t>ሓዋርያት</a:t>
            </a:r>
            <a:endParaRPr lang="en-CA" sz="4300" dirty="0">
              <a:solidFill>
                <a:srgbClr val="92D050"/>
              </a:solidFill>
            </a:endParaRPr>
          </a:p>
          <a:p>
            <a:pPr algn="ctr"/>
            <a:r>
              <a:rPr lang="en-CA" sz="4300" dirty="0" err="1"/>
              <a:t>ግሐ</a:t>
            </a:r>
            <a:r>
              <a:rPr lang="en-CA" sz="4300" dirty="0"/>
              <a:t> 3 : 10 - 21  </a:t>
            </a:r>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a:solidFill>
                  <a:srgbClr val="FFC000"/>
                </a:solidFill>
              </a:rPr>
              <a:t>ወይክሉ</a:t>
            </a:r>
            <a:r>
              <a:rPr lang="en-CA" sz="4300" dirty="0">
                <a:solidFill>
                  <a:srgbClr val="FFC000"/>
                </a:solidFill>
              </a:rPr>
              <a:t> </a:t>
            </a:r>
            <a:r>
              <a:rPr lang="en-CA" sz="4300" dirty="0" err="1">
                <a:solidFill>
                  <a:srgbClr val="FFC000"/>
                </a:solidFill>
              </a:rPr>
              <a:t>ይስምዑ</a:t>
            </a:r>
            <a:r>
              <a:rPr lang="en-CA" sz="4300" dirty="0">
                <a:solidFill>
                  <a:srgbClr val="FFC000"/>
                </a:solidFill>
              </a:rPr>
              <a:t> </a:t>
            </a:r>
            <a:r>
              <a:rPr lang="en-CA" sz="4300" dirty="0" err="1">
                <a:solidFill>
                  <a:srgbClr val="FFC000"/>
                </a:solidFill>
              </a:rPr>
              <a:t>ነቢሮም</a:t>
            </a:r>
            <a:r>
              <a:rPr lang="en-CA" sz="4300" dirty="0">
                <a:solidFill>
                  <a:srgbClr val="FFC000"/>
                </a:solidFill>
              </a:rPr>
              <a:t> </a:t>
            </a:r>
            <a:r>
              <a:rPr lang="en-CA" sz="4300" dirty="0" err="1">
                <a:solidFill>
                  <a:srgbClr val="FFC000"/>
                </a:solidFill>
              </a:rPr>
              <a:t>በእዝነ</a:t>
            </a:r>
            <a:r>
              <a:rPr lang="en-CA" sz="4300" dirty="0">
                <a:solidFill>
                  <a:srgbClr val="FFC000"/>
                </a:solidFill>
              </a:rPr>
              <a:t> </a:t>
            </a:r>
            <a:r>
              <a:rPr lang="en-CA" sz="4300" dirty="0" err="1">
                <a:solidFill>
                  <a:srgbClr val="FFC000"/>
                </a:solidFill>
              </a:rPr>
              <a:t>ልቡና</a:t>
            </a:r>
            <a:endParaRPr lang="en-CA" sz="4300" dirty="0">
              <a:solidFill>
                <a:srgbClr val="FFC000"/>
              </a:solidFill>
            </a:endParaRPr>
          </a:p>
          <a:p>
            <a:endParaRPr lang="en-CA" sz="4300" dirty="0">
              <a:solidFill>
                <a:srgbClr val="FFC000"/>
              </a:solidFill>
            </a:endParaRPr>
          </a:p>
          <a:p>
            <a:r>
              <a:rPr lang="en-CA" sz="4300" dirty="0" err="1">
                <a:solidFill>
                  <a:srgbClr val="FF0000"/>
                </a:solidFill>
              </a:rPr>
              <a:t>ይ.ካ</a:t>
            </a:r>
            <a:r>
              <a:rPr lang="en-CA" sz="4300" dirty="0">
                <a:solidFill>
                  <a:srgbClr val="FF0000"/>
                </a:solidFill>
              </a:rPr>
              <a:t>. </a:t>
            </a:r>
            <a:r>
              <a:rPr lang="en-CA" sz="4300" dirty="0" err="1">
                <a:solidFill>
                  <a:schemeClr val="tx1">
                    <a:lumMod val="95000"/>
                  </a:schemeClr>
                </a:solidFill>
              </a:rPr>
              <a:t>እግዚእነ</a:t>
            </a:r>
            <a:r>
              <a:rPr lang="en-CA" sz="4300" dirty="0">
                <a:solidFill>
                  <a:schemeClr val="tx1">
                    <a:lumMod val="95000"/>
                  </a:schemeClr>
                </a:solidFill>
              </a:rPr>
              <a:t> . . .</a:t>
            </a: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pPr algn="ctr"/>
            <a:r>
              <a:rPr lang="en-CA" sz="4300" dirty="0">
                <a:solidFill>
                  <a:schemeClr val="tx1">
                    <a:lumMod val="95000"/>
                  </a:schemeClr>
                </a:solidFill>
              </a:rPr>
              <a:t>   </a:t>
            </a:r>
            <a:r>
              <a:rPr lang="en-CA" sz="4300" dirty="0" err="1">
                <a:solidFill>
                  <a:schemeClr val="tx1">
                    <a:lumMod val="95000"/>
                  </a:schemeClr>
                </a:solidFill>
              </a:rPr>
              <a:t>ምንባባተ</a:t>
            </a:r>
            <a:r>
              <a:rPr lang="en-CA" sz="4300" dirty="0">
                <a:solidFill>
                  <a:schemeClr val="tx1">
                    <a:lumMod val="95000"/>
                  </a:schemeClr>
                </a:solidFill>
              </a:rPr>
              <a:t> </a:t>
            </a:r>
          </a:p>
          <a:p>
            <a:pPr algn="ctr"/>
            <a:r>
              <a:rPr lang="en-CA" sz="4300" dirty="0" err="1">
                <a:solidFill>
                  <a:schemeClr val="tx1">
                    <a:lumMod val="95000"/>
                  </a:schemeClr>
                </a:solidFill>
              </a:rPr>
              <a:t>ግብረ</a:t>
            </a:r>
            <a:r>
              <a:rPr lang="en-CA" sz="4300" dirty="0">
                <a:solidFill>
                  <a:schemeClr val="tx1">
                    <a:lumMod val="95000"/>
                  </a:schemeClr>
                </a:solidFill>
              </a:rPr>
              <a:t> </a:t>
            </a:r>
            <a:r>
              <a:rPr lang="en-CA" sz="4300" dirty="0" err="1">
                <a:solidFill>
                  <a:schemeClr val="tx1">
                    <a:lumMod val="95000"/>
                  </a:schemeClr>
                </a:solidFill>
              </a:rPr>
              <a:t>ሐዋርያት</a:t>
            </a:r>
            <a:r>
              <a:rPr lang="en-CA" sz="4300" dirty="0">
                <a:solidFill>
                  <a:schemeClr val="tx1">
                    <a:lumMod val="95000"/>
                  </a:schemeClr>
                </a:solidFill>
              </a:rPr>
              <a:t> </a:t>
            </a:r>
          </a:p>
          <a:p>
            <a:pPr algn="ctr"/>
            <a:r>
              <a:rPr lang="en-CA" sz="4300" dirty="0" err="1">
                <a:solidFill>
                  <a:srgbClr val="92D050"/>
                </a:solidFill>
              </a:rPr>
              <a:t>ግሐ</a:t>
            </a:r>
            <a:r>
              <a:rPr lang="en-CA" sz="4300" dirty="0">
                <a:solidFill>
                  <a:srgbClr val="92D050"/>
                </a:solidFill>
              </a:rPr>
              <a:t> 3 : 10 - 21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a:t>       </a:t>
            </a:r>
            <a:r>
              <a:rPr lang="en-US" sz="3200" dirty="0">
                <a:solidFill>
                  <a:srgbClr val="FF0000"/>
                </a:solidFill>
              </a:rPr>
              <a:t>Priest: </a:t>
            </a:r>
            <a:r>
              <a:rPr lang="en-US" sz="3200" dirty="0"/>
              <a:t>God Eternal life. . . . . </a:t>
            </a:r>
          </a:p>
          <a:p>
            <a:pPr marL="40639" marR="40639">
              <a:lnSpc>
                <a:spcPct val="150000"/>
              </a:lnSpc>
              <a:spcBef>
                <a:spcPts val="600"/>
              </a:spcBef>
              <a:buClr>
                <a:srgbClr val="000000"/>
              </a:buClr>
              <a:buFont typeface="Arial"/>
              <a:defRPr sz="2400" b="1" i="1"/>
            </a:pPr>
            <a:endParaRPr lang="en-US" sz="3200" dirty="0"/>
          </a:p>
          <a:p>
            <a:pPr marL="40639" marR="40639" algn="ctr">
              <a:lnSpc>
                <a:spcPct val="150000"/>
              </a:lnSpc>
              <a:spcBef>
                <a:spcPts val="600"/>
              </a:spcBef>
              <a:buClr>
                <a:srgbClr val="000000"/>
              </a:buClr>
              <a:buFont typeface="Arial"/>
              <a:defRPr sz="2400" b="1" i="1"/>
            </a:pPr>
            <a:r>
              <a:rPr lang="en-US" sz="3200" dirty="0"/>
              <a:t>A reading from the book of Acts. </a:t>
            </a:r>
          </a:p>
          <a:p>
            <a:pPr marL="40639" marR="40639" algn="ctr">
              <a:lnSpc>
                <a:spcPct val="150000"/>
              </a:lnSpc>
              <a:spcBef>
                <a:spcPts val="600"/>
              </a:spcBef>
              <a:buClr>
                <a:srgbClr val="000000"/>
              </a:buClr>
              <a:defRPr sz="2400" b="1" i="1"/>
            </a:pPr>
            <a:r>
              <a:rPr lang="en-CA" sz="3200" dirty="0">
                <a:solidFill>
                  <a:srgbClr val="92D050"/>
                </a:solidFill>
              </a:rPr>
              <a:t>Acts 3 : 10 - 21</a:t>
            </a:r>
            <a:endParaRPr lang="en-CA" sz="3200" dirty="0"/>
          </a:p>
        </p:txBody>
      </p:sp>
    </p:spTree>
    <p:extLst>
      <p:ext uri="{BB962C8B-B14F-4D97-AF65-F5344CB8AC3E}">
        <p14:creationId xmlns:p14="http://schemas.microsoft.com/office/powerpoint/2010/main" val="2863048003"/>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a:solidFill>
                  <a:srgbClr val="FFC000"/>
                </a:solidFill>
              </a:rPr>
              <a:t>ወአንቢቦ</a:t>
            </a:r>
            <a:r>
              <a:rPr lang="en-CA" sz="2000" dirty="0">
                <a:solidFill>
                  <a:srgbClr val="FFC000"/>
                </a:solidFill>
              </a:rPr>
              <a:t> </a:t>
            </a:r>
            <a:r>
              <a:rPr lang="en-CA" sz="2000" dirty="0" err="1">
                <a:solidFill>
                  <a:srgbClr val="FFC000"/>
                </a:solidFill>
              </a:rPr>
              <a:t>ግብር</a:t>
            </a:r>
            <a:r>
              <a:rPr lang="en-CA" sz="2000" dirty="0">
                <a:solidFill>
                  <a:srgbClr val="FFC000"/>
                </a:solidFill>
              </a:rPr>
              <a:t> </a:t>
            </a:r>
            <a:r>
              <a:rPr lang="en-CA" sz="2000" dirty="0" err="1">
                <a:solidFill>
                  <a:srgbClr val="FFC000"/>
                </a:solidFill>
              </a:rPr>
              <a:t>ሐዋርያት</a:t>
            </a:r>
            <a:endParaRPr lang="en-CA" sz="2000" dirty="0">
              <a:solidFill>
                <a:srgbClr val="FFC000"/>
              </a:solidFill>
            </a:endParaRPr>
          </a:p>
          <a:p>
            <a:endParaRPr lang="en-CA" sz="2000" dirty="0">
              <a:solidFill>
                <a:srgbClr val="FF0000"/>
              </a:solidFill>
            </a:endParaRPr>
          </a:p>
          <a:p>
            <a:r>
              <a:rPr lang="en-CA" sz="4300" dirty="0" err="1">
                <a:solidFill>
                  <a:srgbClr val="FF0000"/>
                </a:solidFill>
              </a:rPr>
              <a:t>ይ.ካ.ንፍቅ</a:t>
            </a:r>
            <a:r>
              <a:rPr lang="en-CA" sz="4400" dirty="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እንበበ</a:t>
            </a:r>
            <a:endParaRPr lang="en-CA" sz="2000" dirty="0">
              <a:solidFill>
                <a:srgbClr val="FFC000"/>
              </a:solidFill>
            </a:endParaRPr>
          </a:p>
          <a:p>
            <a:pPr algn="ctr"/>
            <a:endParaRPr lang="en-CA" sz="2000" dirty="0">
              <a:solidFill>
                <a:srgbClr val="FFC000"/>
              </a:solidFill>
            </a:endParaRPr>
          </a:p>
          <a:p>
            <a:r>
              <a:rPr lang="en-CA" sz="4400" dirty="0" err="1">
                <a:solidFill>
                  <a:srgbClr val="FF0000"/>
                </a:solidFill>
              </a:rPr>
              <a:t>ይ.ካ.ንፍቅ</a:t>
            </a:r>
            <a:r>
              <a:rPr lang="en-CA" sz="4400" dirty="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a:solidFill>
                  <a:srgbClr val="FF0000"/>
                </a:solidFill>
                <a:uFill>
                  <a:solidFill>
                    <a:srgbClr val="D84800"/>
                  </a:solidFill>
                </a:uFill>
              </a:rPr>
              <a:t>Asst.Priest</a:t>
            </a:r>
            <a:r>
              <a:rPr lang="en-US" sz="3800" dirty="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a:solidFill>
                  <a:srgbClr val="FF0000"/>
                </a:solidFill>
                <a:uFill>
                  <a:solidFill>
                    <a:srgbClr val="D84800"/>
                  </a:solidFill>
                </a:uFill>
              </a:rPr>
              <a:t> </a:t>
            </a:r>
            <a:r>
              <a:rPr lang="en-US" sz="1400" dirty="0">
                <a:solidFill>
                  <a:srgbClr val="FFC000"/>
                </a:solidFill>
                <a:uFill>
                  <a:solidFill>
                    <a:srgbClr val="D84800"/>
                  </a:solidFill>
                </a:uFill>
              </a:rPr>
              <a:t>149. </a:t>
            </a:r>
            <a:r>
              <a:rPr lang="en-US" sz="3600" dirty="0">
                <a:uFill>
                  <a:solidFill>
                    <a:srgbClr val="D84800"/>
                  </a:solidFill>
                </a:uFill>
              </a:rPr>
              <a:t>Full and great and exalted is the word of God, and it has increased in the holy church, and many are they that believe in our Lord Jesus Christ, to Whom be glory, unto endless ages. Amen. </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1441"/>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a:solidFill>
                  <a:srgbClr val="FFFF00"/>
                </a:solidFill>
              </a:rPr>
              <a:t>ይ.ሕ</a:t>
            </a:r>
            <a:r>
              <a:rPr lang="en-CA" sz="4400" b="1" dirty="0">
                <a:solidFill>
                  <a:srgbClr val="FFFF00"/>
                </a:solidFill>
              </a:rPr>
              <a:t>. </a:t>
            </a:r>
          </a:p>
          <a:p>
            <a:r>
              <a:rPr lang="en-CA" sz="1400" dirty="0">
                <a:solidFill>
                  <a:srgbClr val="FFC000"/>
                </a:solidFill>
              </a:rPr>
              <a:t>፻፶.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p>
          <a:p>
            <a:endParaRPr lang="en-CA" sz="4800" b="1" dirty="0">
              <a:solidFill>
                <a:srgbClr val="FFFF00"/>
              </a:solidFill>
            </a:endParaRPr>
          </a:p>
          <a:p>
            <a:r>
              <a:rPr lang="en-CA" sz="4800" b="1" dirty="0" err="1">
                <a:solidFill>
                  <a:srgbClr val="FFFF00"/>
                </a:solidFill>
              </a:rPr>
              <a:t>ይ.ሕ</a:t>
            </a:r>
            <a:r>
              <a:rPr lang="en-CA" sz="4800" b="1" dirty="0">
                <a:solidFill>
                  <a:srgbClr val="FFFF00"/>
                </a:solidFill>
              </a:rPr>
              <a:t>. </a:t>
            </a:r>
            <a:endParaRPr lang="en-CA" sz="4500" b="1" dirty="0"/>
          </a:p>
          <a:p>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a:solidFill>
                  <a:srgbClr val="FFFF00"/>
                </a:solidFill>
              </a:rPr>
              <a:t>ይ.ሕ</a:t>
            </a:r>
            <a:r>
              <a:rPr lang="en-CA" sz="4400" b="1" dirty="0">
                <a:solidFill>
                  <a:srgbClr val="FFFF00"/>
                </a:solidFill>
              </a:rPr>
              <a:t>. </a:t>
            </a:r>
          </a:p>
          <a:p>
            <a:r>
              <a:rPr lang="en-CA" sz="1400" dirty="0">
                <a:solidFill>
                  <a:srgbClr val="FFC000"/>
                </a:solidFill>
              </a:rPr>
              <a:t>150.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a:t>ቅዱስ</a:t>
            </a:r>
            <a:r>
              <a:rPr lang="en-CA" sz="4400" dirty="0"/>
              <a:t> </a:t>
            </a:r>
            <a:r>
              <a:rPr lang="en-CA" sz="4400" dirty="0" err="1"/>
              <a:t>ንስኻ</a:t>
            </a:r>
            <a:r>
              <a:rPr lang="en-CA" sz="4400" dirty="0"/>
              <a:t> </a:t>
            </a:r>
            <a:r>
              <a:rPr lang="en-CA" sz="4400" dirty="0" err="1"/>
              <a:t>ኢኻ</a:t>
            </a:r>
            <a:r>
              <a:rPr lang="en-CA" sz="4400" dirty="0"/>
              <a:t>። </a:t>
            </a:r>
          </a:p>
          <a:p>
            <a:endParaRPr lang="en-CA" sz="4400" dirty="0"/>
          </a:p>
          <a:p>
            <a:r>
              <a:rPr lang="en-CA" sz="4400" b="1" dirty="0" err="1">
                <a:solidFill>
                  <a:srgbClr val="FFFF00"/>
                </a:solidFill>
              </a:rPr>
              <a:t>ይ.ሕ</a:t>
            </a:r>
            <a:r>
              <a:rPr lang="en-CA" sz="4400" b="1" dirty="0">
                <a:solidFill>
                  <a:srgbClr val="FFFF00"/>
                </a:solidFill>
              </a:rPr>
              <a:t>. </a:t>
            </a:r>
          </a:p>
          <a:p>
            <a:r>
              <a:rPr lang="en-CA" sz="4400" dirty="0" err="1"/>
              <a:t>ናይ</a:t>
            </a:r>
            <a:r>
              <a:rPr lang="en-CA" sz="4400" dirty="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a:t>ቅዱስ</a:t>
            </a:r>
            <a:r>
              <a:rPr lang="en-CA" sz="4400" dirty="0"/>
              <a:t> </a:t>
            </a:r>
            <a:r>
              <a:rPr lang="en-CA" sz="4400" dirty="0" err="1"/>
              <a:t>ንስኻ</a:t>
            </a:r>
            <a:r>
              <a:rPr lang="en-CA" sz="4400" dirty="0"/>
              <a:t> </a:t>
            </a:r>
            <a:r>
              <a:rPr lang="en-CA" sz="4400" dirty="0" err="1"/>
              <a:t>ኢኻ</a:t>
            </a:r>
            <a:r>
              <a:rPr lang="en-CA" sz="4400" dirty="0"/>
              <a:t>። </a:t>
            </a:r>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a:solidFill>
                  <a:srgbClr val="FFC000"/>
                </a:solidFill>
                <a:uFill>
                  <a:solidFill>
                    <a:srgbClr val="D84800"/>
                  </a:solidFill>
                </a:uFill>
              </a:rPr>
              <a:t>150. </a:t>
            </a:r>
            <a:r>
              <a:rPr lang="en-US" sz="4000" dirty="0">
                <a:uFill>
                  <a:solidFill>
                    <a:srgbClr val="D84800"/>
                  </a:solidFill>
                </a:uFill>
              </a:rPr>
              <a:t>Holy, holy, holy   </a:t>
            </a:r>
          </a:p>
          <a:p>
            <a:pPr marL="40639" marR="40639">
              <a:spcBef>
                <a:spcPts val="600"/>
              </a:spcBef>
              <a:buClr>
                <a:srgbClr val="D84800"/>
              </a:buClr>
              <a:buFont typeface="Arial"/>
              <a:defRPr sz="2800"/>
            </a:pPr>
            <a:r>
              <a:rPr lang="en-US" sz="4000" dirty="0">
                <a:uFill>
                  <a:solidFill>
                    <a:srgbClr val="D84800"/>
                  </a:solidFill>
                </a:uFill>
              </a:rPr>
              <a:t>        art Thou,</a:t>
            </a:r>
          </a:p>
          <a:p>
            <a:pPr marL="40639" marR="40639">
              <a:spcBef>
                <a:spcPts val="600"/>
              </a:spcBef>
              <a:buClr>
                <a:srgbClr val="D84800"/>
              </a:buClr>
              <a:buFont typeface="Arial"/>
              <a:defRPr sz="2800"/>
            </a:pPr>
            <a:r>
              <a:rPr lang="en-US" sz="4000" dirty="0">
                <a:uFill>
                  <a:solidFill>
                    <a:srgbClr val="D84800"/>
                  </a:solidFill>
                </a:uFill>
              </a:rPr>
              <a:t> Father almighty.</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a:uFill>
                  <a:solidFill>
                    <a:srgbClr val="D84800"/>
                  </a:solidFill>
                </a:uFill>
              </a:rPr>
              <a:t> Holy, holy, holy</a:t>
            </a:r>
          </a:p>
          <a:p>
            <a:pPr marL="40639" marR="40639">
              <a:spcBef>
                <a:spcPts val="600"/>
              </a:spcBef>
              <a:buClr>
                <a:srgbClr val="D84800"/>
              </a:buClr>
              <a:buFont typeface="Arial"/>
              <a:defRPr sz="2800"/>
            </a:pPr>
            <a:r>
              <a:rPr lang="en-US" sz="4000" dirty="0">
                <a:uFill>
                  <a:solidFill>
                    <a:srgbClr val="D84800"/>
                  </a:solidFill>
                </a:uFill>
              </a:rPr>
              <a:t>       art  Thou,</a:t>
            </a:r>
          </a:p>
          <a:p>
            <a:pPr marL="40639" marR="40639">
              <a:spcBef>
                <a:spcPts val="600"/>
              </a:spcBef>
              <a:buClr>
                <a:srgbClr val="D84800"/>
              </a:buClr>
              <a:buFont typeface="Arial"/>
              <a:defRPr sz="2800"/>
            </a:pPr>
            <a:r>
              <a:rPr lang="en-US" sz="4000" dirty="0">
                <a:uFill>
                  <a:solidFill>
                    <a:srgbClr val="D84800"/>
                  </a:solidFill>
                </a:uFill>
              </a:rPr>
              <a:t> only-begotten  Son, </a:t>
            </a:r>
          </a:p>
          <a:p>
            <a:pPr marL="40639" marR="40639">
              <a:spcBef>
                <a:spcPts val="600"/>
              </a:spcBef>
              <a:buClr>
                <a:srgbClr val="D84800"/>
              </a:buClr>
              <a:buFont typeface="Arial"/>
              <a:defRPr sz="2800"/>
            </a:pPr>
            <a:r>
              <a:rPr lang="en-US" sz="4000" dirty="0">
                <a:uFill>
                  <a:solidFill>
                    <a:srgbClr val="D84800"/>
                  </a:solidFill>
                </a:uFill>
              </a:rPr>
              <a:t>Who is the Word of the living Father.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10885"/>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a:solidFill>
                  <a:srgbClr val="FFFF00"/>
                </a:solidFill>
              </a:rPr>
              <a:t>ይ.ሕ</a:t>
            </a:r>
            <a:r>
              <a:rPr lang="en-CA" sz="4800" b="1" dirty="0">
                <a:solidFill>
                  <a:srgbClr val="FFFF00"/>
                </a:solidFill>
              </a:rPr>
              <a:t>. </a:t>
            </a:r>
          </a:p>
          <a:p>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a:t>።</a:t>
            </a:r>
          </a:p>
          <a:p>
            <a:pPr algn="ctr"/>
            <a:endParaRPr lang="en-CA" sz="2000" b="1" dirty="0"/>
          </a:p>
          <a:p>
            <a:pPr algn="ctr"/>
            <a:r>
              <a:rPr lang="en-CA" sz="2000" dirty="0" err="1">
                <a:solidFill>
                  <a:srgbClr val="FFC000"/>
                </a:solidFill>
              </a:rPr>
              <a:t>ቀዊሞ</a:t>
            </a:r>
            <a:r>
              <a:rPr lang="en-CA" sz="2000" dirty="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a:solidFill>
                  <a:srgbClr val="FFC000"/>
                </a:solidFill>
              </a:rPr>
              <a:t>፻፶፩.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መሥዋዕተ</a:t>
            </a:r>
            <a:r>
              <a:rPr lang="en-CA" sz="4000" dirty="0"/>
              <a:t> </a:t>
            </a:r>
            <a:r>
              <a:rPr lang="en-CA" sz="4000" dirty="0" err="1"/>
              <a:t>አቡነ</a:t>
            </a:r>
            <a:r>
              <a:rPr lang="en-CA" sz="4000" dirty="0"/>
              <a:t> </a:t>
            </a:r>
            <a:r>
              <a:rPr lang="en-CA" sz="4000" dirty="0" err="1"/>
              <a:t>አብር</a:t>
            </a:r>
            <a:endParaRPr lang="en-CA" sz="4000" dirty="0"/>
          </a:p>
          <a:p>
            <a:r>
              <a:rPr lang="en-CA" sz="4000" dirty="0" err="1"/>
              <a:t>ሃም</a:t>
            </a:r>
            <a:r>
              <a:rPr lang="en-CA" sz="4000" dirty="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a:solidFill>
                  <a:srgbClr val="FFFF00"/>
                </a:solidFill>
              </a:rPr>
              <a:t>ይ.ሕ</a:t>
            </a:r>
            <a:r>
              <a:rPr lang="en-CA" sz="4400" b="1" dirty="0">
                <a:solidFill>
                  <a:srgbClr val="FFFF00"/>
                </a:solidFill>
              </a:rPr>
              <a:t>. </a:t>
            </a:r>
          </a:p>
          <a:p>
            <a:r>
              <a:rPr lang="en-CA" sz="4300" dirty="0" err="1"/>
              <a:t>ኵሉ</a:t>
            </a:r>
            <a:r>
              <a:rPr lang="en-CA" sz="4300" dirty="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a:t>ንስኻ</a:t>
            </a:r>
            <a:r>
              <a:rPr lang="en-CA" sz="4300" dirty="0"/>
              <a:t> </a:t>
            </a:r>
            <a:r>
              <a:rPr lang="en-CA" sz="4300" dirty="0" err="1"/>
              <a:t>ኢኻ</a:t>
            </a:r>
            <a:r>
              <a:rPr lang="en-CA" sz="4300" dirty="0"/>
              <a:t>።</a:t>
            </a:r>
          </a:p>
          <a:p>
            <a:endParaRPr lang="en-CA" sz="2000" dirty="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a:solidFill>
                  <a:srgbClr val="FFC000"/>
                </a:solidFill>
              </a:rPr>
              <a:t>ኢሉ</a:t>
            </a:r>
            <a:endParaRPr lang="en-CA" sz="2000" dirty="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a:t>ዝተቐበ</a:t>
            </a:r>
            <a:endParaRPr lang="en-CA" sz="4000" dirty="0"/>
          </a:p>
          <a:p>
            <a:r>
              <a:rPr lang="en-CA" sz="4000" dirty="0" err="1"/>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lgn="ctr">
              <a:spcBef>
                <a:spcPts val="600"/>
              </a:spcBef>
              <a:buClr>
                <a:srgbClr val="D84800"/>
              </a:buClr>
              <a:buFont typeface="Arial"/>
              <a:defRPr sz="2800"/>
            </a:pPr>
            <a:r>
              <a:rPr lang="en-US" sz="3600" dirty="0">
                <a:uFill>
                  <a:solidFill>
                    <a:srgbClr val="D84800"/>
                  </a:solidFill>
                </a:uFill>
              </a:rPr>
              <a:t>Holy, holy, holy </a:t>
            </a:r>
          </a:p>
          <a:p>
            <a:pPr marL="40639" marR="40639" algn="ctr">
              <a:spcBef>
                <a:spcPts val="600"/>
              </a:spcBef>
              <a:buClr>
                <a:srgbClr val="D84800"/>
              </a:buClr>
              <a:buFont typeface="Arial"/>
              <a:defRPr sz="2800"/>
            </a:pPr>
            <a:r>
              <a:rPr lang="en-US" sz="3600" dirty="0">
                <a:uFill>
                  <a:solidFill>
                    <a:srgbClr val="D84800"/>
                  </a:solidFill>
                </a:uFill>
              </a:rPr>
              <a:t>     art Thou, </a:t>
            </a:r>
          </a:p>
          <a:p>
            <a:pPr marL="40639" marR="40639" algn="ctr">
              <a:spcBef>
                <a:spcPts val="600"/>
              </a:spcBef>
              <a:buClr>
                <a:srgbClr val="D84800"/>
              </a:buClr>
              <a:buFont typeface="Arial"/>
              <a:defRPr sz="2800"/>
            </a:pPr>
            <a:r>
              <a:rPr lang="en-US" sz="3600" dirty="0">
                <a:uFill>
                  <a:solidFill>
                    <a:srgbClr val="D84800"/>
                  </a:solidFill>
                </a:uFill>
              </a:rPr>
              <a:t>Holy Spirit Who knows all things.</a:t>
            </a:r>
            <a:endParaRPr lang="en-US" sz="1400" dirty="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05445"/>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a:t>ወአውረድከ</a:t>
            </a:r>
            <a:r>
              <a:rPr lang="en-CA" sz="4200" dirty="0"/>
              <a:t> </a:t>
            </a:r>
            <a:r>
              <a:rPr lang="en-CA" sz="4200" dirty="0" err="1"/>
              <a:t>ሎቱ</a:t>
            </a:r>
            <a:r>
              <a:rPr lang="en-CA" sz="4200" dirty="0"/>
              <a:t> </a:t>
            </a:r>
            <a:r>
              <a:rPr lang="en-CA" sz="4200" dirty="0" err="1"/>
              <a:t>ቤዛሁ</a:t>
            </a:r>
            <a:r>
              <a:rPr lang="en-CA" sz="4200" dirty="0"/>
              <a:t> </a:t>
            </a:r>
            <a:r>
              <a:rPr lang="en-CA" sz="4200" dirty="0" err="1"/>
              <a:t>ወበግዑ</a:t>
            </a:r>
            <a:r>
              <a:rPr lang="en-CA" sz="4200" dirty="0"/>
              <a:t> </a:t>
            </a:r>
            <a:r>
              <a:rPr lang="en-CA" sz="4200" dirty="0" err="1"/>
              <a:t>ከማሁ</a:t>
            </a:r>
            <a:r>
              <a:rPr lang="en-CA" sz="4200" dirty="0"/>
              <a:t> </a:t>
            </a:r>
            <a:r>
              <a:rPr lang="en-CA" sz="4200" dirty="0" err="1"/>
              <a:t>ተወከፍ</a:t>
            </a:r>
            <a:r>
              <a:rPr lang="en-CA" sz="4200" dirty="0"/>
              <a:t> </a:t>
            </a:r>
            <a:r>
              <a:rPr lang="en-CA" sz="4200" dirty="0" err="1"/>
              <a:t>እግዚኦ</a:t>
            </a:r>
            <a:r>
              <a:rPr lang="en-CA" sz="4200" dirty="0"/>
              <a:t> </a:t>
            </a:r>
            <a:r>
              <a:rPr lang="en-CA" sz="4200" dirty="0" err="1"/>
              <a:t>መሥዋዕተነ</a:t>
            </a:r>
            <a:r>
              <a:rPr lang="en-CA" sz="4200" dirty="0"/>
              <a:t> </a:t>
            </a:r>
            <a:r>
              <a:rPr lang="en-CA" sz="4200" dirty="0" err="1"/>
              <a:t>ወመዓዛ</a:t>
            </a:r>
            <a:r>
              <a:rPr lang="en-CA" sz="4200" dirty="0"/>
              <a:t> </a:t>
            </a:r>
            <a:r>
              <a:rPr lang="en-CA" sz="4200" dirty="0" err="1"/>
              <a:t>ዝንቱ</a:t>
            </a:r>
            <a:r>
              <a:rPr lang="en-CA" sz="4200" dirty="0"/>
              <a:t> </a:t>
            </a:r>
            <a:r>
              <a:rPr lang="en-CA" sz="4200" dirty="0" err="1"/>
              <a:t>ዕጣንነ</a:t>
            </a:r>
            <a:r>
              <a:rPr lang="en-CA" sz="4200" dirty="0"/>
              <a:t> </a:t>
            </a:r>
            <a:r>
              <a:rPr lang="en-CA" sz="4200" dirty="0" err="1"/>
              <a:t>ወፈኑ</a:t>
            </a:r>
            <a:r>
              <a:rPr lang="en-CA" sz="4200" dirty="0"/>
              <a:t> </a:t>
            </a:r>
            <a:r>
              <a:rPr lang="en-CA" sz="4200" dirty="0" err="1"/>
              <a:t>ለነ</a:t>
            </a:r>
            <a:r>
              <a:rPr lang="en-CA" sz="4200" dirty="0"/>
              <a:t> </a:t>
            </a:r>
            <a:r>
              <a:rPr lang="en-CA" sz="4200" dirty="0" err="1"/>
              <a:t>ህየንቴሁ</a:t>
            </a:r>
            <a:r>
              <a:rPr lang="en-CA" sz="4200" dirty="0"/>
              <a:t> </a:t>
            </a:r>
            <a:r>
              <a:rPr lang="en-CA" sz="4200" dirty="0" err="1"/>
              <a:t>እምላዕሉ</a:t>
            </a:r>
            <a:r>
              <a:rPr lang="en-CA" sz="4200" dirty="0"/>
              <a:t> </a:t>
            </a:r>
            <a:r>
              <a:rPr lang="en-CA" sz="4200" dirty="0" err="1"/>
              <a:t>ብዕለ</a:t>
            </a:r>
            <a:r>
              <a:rPr lang="en-CA" sz="4200" dirty="0"/>
              <a:t> </a:t>
            </a:r>
            <a:r>
              <a:rPr lang="en-CA" sz="4200" dirty="0" err="1"/>
              <a:t>ሣህልከ</a:t>
            </a:r>
            <a:r>
              <a:rPr lang="en-CA" sz="4200" dirty="0"/>
              <a:t> </a:t>
            </a:r>
            <a:r>
              <a:rPr lang="en-CA" sz="4200" dirty="0" err="1"/>
              <a:t>ወምሕረትከ</a:t>
            </a:r>
            <a:r>
              <a:rPr lang="en-CA" sz="4200" dirty="0"/>
              <a:t> </a:t>
            </a:r>
            <a:r>
              <a:rPr lang="en-CA" sz="4200" dirty="0" err="1"/>
              <a:t>ከም</a:t>
            </a:r>
            <a:r>
              <a:rPr lang="en-CA" sz="4200" dirty="0"/>
              <a:t> </a:t>
            </a:r>
            <a:r>
              <a:rPr lang="en-CA" sz="4200" dirty="0" err="1"/>
              <a:t>ንኩን</a:t>
            </a:r>
            <a:r>
              <a:rPr lang="en-CA" sz="4200" dirty="0"/>
              <a:t> </a:t>
            </a:r>
            <a:r>
              <a:rPr lang="en-CA" sz="4200" dirty="0" err="1"/>
              <a:t>ንጹሐነ</a:t>
            </a:r>
            <a:r>
              <a:rPr lang="en-CA" sz="4200" dirty="0"/>
              <a:t> </a:t>
            </a:r>
            <a:r>
              <a:rPr lang="en-CA" sz="4200" dirty="0" err="1"/>
              <a:t>እምኩሉ</a:t>
            </a:r>
            <a:r>
              <a:rPr lang="en-CA" sz="4200" dirty="0"/>
              <a:t> </a:t>
            </a:r>
            <a:r>
              <a:rPr lang="en-CA" sz="4200" dirty="0" err="1"/>
              <a:t>ጼና</a:t>
            </a:r>
            <a:r>
              <a:rPr lang="en-CA" sz="4200" dirty="0"/>
              <a:t> </a:t>
            </a:r>
            <a:r>
              <a:rPr lang="en-CA" sz="4200" dirty="0" err="1"/>
              <a:t>ፂዓተ</a:t>
            </a:r>
            <a:r>
              <a:rPr lang="en-CA" sz="4200" dirty="0"/>
              <a:t> </a:t>
            </a:r>
            <a:r>
              <a:rPr lang="en-CA" sz="4200" dirty="0" err="1"/>
              <a:t>ኃጣውኢነ</a:t>
            </a:r>
            <a:r>
              <a:rPr lang="en-CA" sz="4200" dirty="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a:t>ኣዳሊኻ</a:t>
            </a:r>
            <a:r>
              <a:rPr lang="en-CA" sz="4100" dirty="0"/>
              <a:t> </a:t>
            </a:r>
            <a:r>
              <a:rPr lang="en-CA" sz="4100" dirty="0" err="1"/>
              <a:t>ዘውረድካሉ</a:t>
            </a:r>
            <a:r>
              <a:rPr lang="en-CA" sz="4100" dirty="0"/>
              <a:t>። </a:t>
            </a:r>
          </a:p>
          <a:p>
            <a:r>
              <a:rPr lang="en-CA" sz="4100" dirty="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a:t>።</a:t>
            </a:r>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a:uFill>
                  <a:solidFill>
                    <a:srgbClr val="D84800"/>
                  </a:solidFill>
                </a:uFill>
              </a:rPr>
              <a:t>send down to him a ram for his ransom; even so, O Lord, accept our sacrifice and the </a:t>
            </a:r>
            <a:r>
              <a:rPr lang="en-US" sz="3400" dirty="0" err="1">
                <a:uFill>
                  <a:solidFill>
                    <a:srgbClr val="D84800"/>
                  </a:solidFill>
                </a:uFill>
              </a:rPr>
              <a:t>savour</a:t>
            </a:r>
            <a:r>
              <a:rPr lang="en-US" sz="3400" dirty="0">
                <a:uFill>
                  <a:solidFill>
                    <a:srgbClr val="D84800"/>
                  </a:solidFill>
                </a:uFill>
              </a:rPr>
              <a:t> of this our incense, and send unto us from on high in recompense there of the riches of Thy mercy and Thy compassion, so that we may purified from all taint of our sins,</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239744"/>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a:solidFill>
                  <a:srgbClr val="FFC000"/>
                </a:solidFill>
              </a:rPr>
              <a:t>፻፶፪.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a:solidFill>
                  <a:srgbClr val="FFC000"/>
                </a:solidFill>
              </a:rPr>
              <a:t>152.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uFill>
                  <a:solidFill>
                    <a:srgbClr val="D84800"/>
                  </a:solidFill>
                </a:uFill>
              </a:rPr>
              <a:t>152. </a:t>
            </a:r>
            <a:r>
              <a:rPr lang="en-US" sz="3800" dirty="0">
                <a:uFill>
                  <a:solidFill>
                    <a:srgbClr val="D84800"/>
                  </a:solidFill>
                </a:uFill>
              </a:rPr>
              <a:t>and make us, O lover of man, ready to minister before Thy glorious purity in righteousness and in purity all the days of our 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58952"/>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en-CA" sz="1400" dirty="0">
                <a:solidFill>
                  <a:srgbClr val="FFC000"/>
                </a:solidFill>
              </a:rPr>
              <a:t>፻፶፫</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153.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01370"/>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a:t>ወናስተበቍ</a:t>
            </a:r>
            <a:endParaRPr lang="en-CA" sz="4500" dirty="0"/>
          </a:p>
          <a:p>
            <a:r>
              <a:rPr lang="en-CA" sz="4500" dirty="0" err="1"/>
              <a:t>ዐከ</a:t>
            </a:r>
            <a:r>
              <a:rPr lang="en-CA" sz="4500" dirty="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a:t>።</a:t>
            </a:r>
          </a:p>
          <a:p>
            <a:endParaRPr lang="en-CA" sz="4000" dirty="0"/>
          </a:p>
          <a:p>
            <a:endParaRPr lang="en-CA" sz="4000" dirty="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a:solidFill>
                  <a:srgbClr val="FF0000"/>
                </a:solidFill>
              </a:rPr>
              <a:t>Priest: </a:t>
            </a:r>
            <a:r>
              <a:rPr lang="en-US" sz="1400" dirty="0">
                <a:solidFill>
                  <a:srgbClr val="FFC000"/>
                </a:solidFill>
              </a:rPr>
              <a:t>111.</a:t>
            </a:r>
            <a:r>
              <a:rPr lang="en-US" sz="4000" dirty="0"/>
              <a:t>We pray and beseech Thee, O Lord, that Thou may remember the one holy apostolic church, which exists from end to end of the 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77004"/>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a:t>በእንተ</a:t>
            </a:r>
            <a:r>
              <a:rPr lang="en-CA" sz="4200" dirty="0"/>
              <a:t> </a:t>
            </a:r>
            <a:r>
              <a:rPr lang="en-CA" sz="4200" dirty="0" err="1"/>
              <a:t>ሰላመ</a:t>
            </a:r>
            <a:r>
              <a:rPr lang="en-CA" sz="4200" dirty="0"/>
              <a:t> </a:t>
            </a:r>
            <a:r>
              <a:rPr lang="en-CA" sz="4200" dirty="0" err="1"/>
              <a:t>ቤተ</a:t>
            </a:r>
            <a:r>
              <a:rPr lang="en-CA" sz="4200" dirty="0"/>
              <a:t> </a:t>
            </a:r>
            <a:r>
              <a:rPr lang="en-CA" sz="4200" dirty="0" err="1"/>
              <a:t>ክርስቲያን</a:t>
            </a:r>
            <a:r>
              <a:rPr lang="en-CA" sz="4200" dirty="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p>
          <a:p>
            <a:r>
              <a:rPr lang="en-CA" sz="4500" dirty="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a:t>።</a:t>
            </a:r>
          </a:p>
          <a:p>
            <a:endParaRPr lang="en-CA" sz="4000" dirty="0"/>
          </a:p>
          <a:p>
            <a:endParaRPr lang="en-CA" sz="4000" dirty="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a:solidFill>
                  <a:srgbClr val="92D050"/>
                </a:solidFill>
              </a:rPr>
              <a:t>Deacon: </a:t>
            </a:r>
            <a:r>
              <a:rPr lang="en-US" sz="1400" dirty="0">
                <a:solidFill>
                  <a:srgbClr val="FFC000"/>
                </a:solidFill>
              </a:rPr>
              <a:t>112.</a:t>
            </a:r>
            <a:r>
              <a:rPr lang="en-US" sz="3800" dirty="0"/>
              <a:t>Pray for the peace of the church, one, holy, apostolic, orthodox in the Lord. </a:t>
            </a:r>
          </a:p>
          <a:p>
            <a:pPr marL="40639" marR="40639">
              <a:spcBef>
                <a:spcPts val="600"/>
              </a:spcBef>
              <a:buClr>
                <a:srgbClr val="000000"/>
              </a:buClr>
              <a:buFont typeface="Arial"/>
              <a:defRPr sz="2000"/>
            </a:pPr>
            <a:endParaRPr lang="en-US" sz="3800" dirty="0"/>
          </a:p>
          <a:p>
            <a:pPr marL="40639" marR="40639">
              <a:spcBef>
                <a:spcPts val="600"/>
              </a:spcBef>
              <a:buClr>
                <a:srgbClr val="000000"/>
              </a:buClr>
              <a:buFont typeface="Arial"/>
              <a:defRPr sz="2000"/>
            </a:pPr>
            <a:r>
              <a:rPr lang="en-US" sz="3800" dirty="0">
                <a:solidFill>
                  <a:srgbClr val="FFFF00"/>
                </a:solidFill>
              </a:rPr>
              <a:t>People:  </a:t>
            </a:r>
            <a:r>
              <a:rPr lang="en-US" sz="3800" dirty="0"/>
              <a:t>Amen. Lord have mercy upon us.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733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a:t>፥</a:t>
            </a:r>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a:t>ኣምላ</a:t>
            </a:r>
            <a:endParaRPr lang="en-CA" sz="4000" dirty="0"/>
          </a:p>
          <a:p>
            <a:r>
              <a:rPr lang="en-CA" sz="4000" dirty="0" err="1"/>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a:t>ንሥ</a:t>
            </a:r>
            <a:endParaRPr lang="en-CA" sz="4000" dirty="0"/>
          </a:p>
          <a:p>
            <a:r>
              <a:rPr lang="en-CA" sz="4000" dirty="0" err="1"/>
              <a:t>ርየት</a:t>
            </a:r>
            <a:r>
              <a:rPr lang="en-CA" sz="4000" dirty="0"/>
              <a:t> </a:t>
            </a:r>
            <a:r>
              <a:rPr lang="en-CA" sz="4000" dirty="0" err="1"/>
              <a:t>ኃጢኣት</a:t>
            </a:r>
            <a:r>
              <a:rPr lang="en-CA" sz="4000" dirty="0"/>
              <a:t> </a:t>
            </a:r>
            <a:r>
              <a:rPr lang="en-CA" sz="4000" dirty="0" err="1"/>
              <a:t>ሕዝብኻ</a:t>
            </a:r>
            <a:r>
              <a:rPr lang="en-CA" sz="4000" dirty="0"/>
              <a:t> </a:t>
            </a:r>
            <a:r>
              <a:rPr lang="en-CA" sz="4000" dirty="0" err="1"/>
              <a:t>ምእንቲ</a:t>
            </a:r>
            <a:r>
              <a:rPr lang="en-CA" sz="4000" dirty="0"/>
              <a:t> </a:t>
            </a:r>
            <a:r>
              <a:rPr lang="en-CA" sz="4000" dirty="0" err="1"/>
              <a:t>ኪኸውን</a:t>
            </a:r>
            <a:r>
              <a:rPr lang="en-CA" sz="4000" dirty="0"/>
              <a:t>፥ </a:t>
            </a:r>
            <a:r>
              <a:rPr lang="en-CA" sz="4000" dirty="0" err="1"/>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rgbClr val="FF0000"/>
                </a:solidFill>
                <a:uFill>
                  <a:solidFill>
                    <a:srgbClr val="D84800"/>
                  </a:solidFill>
                </a:uFill>
              </a:rPr>
              <a:t>Priest: </a:t>
            </a:r>
            <a:r>
              <a:rPr lang="en-US" sz="1400" dirty="0">
                <a:solidFill>
                  <a:srgbClr val="FFC000"/>
                </a:solidFill>
                <a:uFill>
                  <a:solidFill>
                    <a:srgbClr val="D84800"/>
                  </a:solidFill>
                </a:uFill>
              </a:rPr>
              <a:t>10. </a:t>
            </a:r>
            <a:r>
              <a:rPr lang="en-US" sz="3200" dirty="0">
                <a:solidFill>
                  <a:schemeClr val="tx1">
                    <a:lumMod val="95000"/>
                  </a:schemeClr>
                </a:solidFill>
                <a:uFill>
                  <a:solidFill>
                    <a:srgbClr val="D84800"/>
                  </a:solidFill>
                </a:uFill>
              </a:rPr>
              <a:t>Blessed Lord “</a:t>
            </a:r>
            <a:r>
              <a:rPr lang="en-US" sz="3200" dirty="0" err="1">
                <a:solidFill>
                  <a:schemeClr val="tx1">
                    <a:lumMod val="95000"/>
                  </a:schemeClr>
                </a:solidFill>
                <a:uFill>
                  <a:solidFill>
                    <a:srgbClr val="D84800"/>
                  </a:solidFill>
                </a:uFill>
              </a:rPr>
              <a:t>Euvlogios</a:t>
            </a:r>
            <a:r>
              <a:rPr lang="en-US" sz="3200" dirty="0">
                <a:solidFill>
                  <a:schemeClr val="tx1">
                    <a:lumMod val="95000"/>
                  </a:schemeClr>
                </a:solidFill>
                <a:uFill>
                  <a:solidFill>
                    <a:srgbClr val="D84800"/>
                  </a:solidFill>
                </a:uFill>
              </a:rPr>
              <a:t> </a:t>
            </a:r>
            <a:r>
              <a:rPr lang="en-US" sz="3200" dirty="0" err="1">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Son of the living God, </a:t>
            </a:r>
            <a:r>
              <a:rPr lang="en-US" sz="3200" dirty="0" err="1">
                <a:solidFill>
                  <a:schemeClr val="tx1">
                    <a:lumMod val="95000"/>
                  </a:schemeClr>
                </a:solidFill>
                <a:uFill>
                  <a:solidFill>
                    <a:srgbClr val="D84800"/>
                  </a:solidFill>
                </a:uFill>
              </a:rPr>
              <a:t>Agios</a:t>
            </a:r>
            <a:r>
              <a:rPr lang="en-US" sz="3200" dirty="0">
                <a:solidFill>
                  <a:schemeClr val="tx1">
                    <a:lumMod val="95000"/>
                  </a:schemeClr>
                </a:solidFill>
                <a:uFill>
                  <a:solidFill>
                    <a:srgbClr val="D84800"/>
                  </a:solidFill>
                </a:uFill>
              </a:rPr>
              <a:t>, </a:t>
            </a:r>
            <a:r>
              <a:rPr lang="en-US" sz="3200" dirty="0" err="1">
                <a:solidFill>
                  <a:schemeClr val="tx1">
                    <a:lumMod val="95000"/>
                  </a:schemeClr>
                </a:solidFill>
                <a:uFill>
                  <a:solidFill>
                    <a:srgbClr val="D84800"/>
                  </a:solidFill>
                </a:uFill>
              </a:rPr>
              <a:t>manteion</a:t>
            </a:r>
            <a:r>
              <a:rPr lang="en-US" sz="3200" dirty="0">
                <a:solidFill>
                  <a:schemeClr val="tx1">
                    <a:lumMod val="95000"/>
                  </a:schemeClr>
                </a:solidFill>
                <a:uFill>
                  <a:solidFill>
                    <a:srgbClr val="D84800"/>
                  </a:solidFill>
                </a:uFill>
              </a:rPr>
              <a:t>, </a:t>
            </a:r>
            <a:r>
              <a:rPr lang="en-US" sz="3200" dirty="0" err="1">
                <a:solidFill>
                  <a:schemeClr val="tx1">
                    <a:lumMod val="95000"/>
                  </a:schemeClr>
                </a:solidFill>
                <a:uFill>
                  <a:solidFill>
                    <a:srgbClr val="D84800"/>
                  </a:solidFill>
                </a:uFill>
              </a:rPr>
              <a:t>panimantown</a:t>
            </a:r>
            <a:r>
              <a:rPr lang="en-US" sz="3200" dirty="0">
                <a:solidFill>
                  <a:schemeClr val="tx1">
                    <a:lumMod val="95000"/>
                  </a:schemeClr>
                </a:solidFill>
                <a:uFill>
                  <a:solidFill>
                    <a:srgbClr val="D84800"/>
                  </a:solidFill>
                </a:uFill>
              </a:rPr>
              <a:t>, </a:t>
            </a:r>
            <a:r>
              <a:rPr lang="en-US" sz="3200" dirty="0" err="1">
                <a:solidFill>
                  <a:schemeClr val="tx1">
                    <a:lumMod val="95000"/>
                  </a:schemeClr>
                </a:solidFill>
                <a:uFill>
                  <a:solidFill>
                    <a:srgbClr val="D84800"/>
                  </a:solidFill>
                </a:uFill>
              </a:rPr>
              <a:t>alatinown</a:t>
            </a:r>
            <a:r>
              <a:rPr lang="en-US" sz="3200" dirty="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uFill>
                  <a:solidFill>
                    <a:srgbClr val="D84800"/>
                  </a:solidFill>
                </a:uFill>
              </a:rPr>
              <a:t>(Again</a:t>
            </a:r>
            <a:r>
              <a:rPr lang="en-US" sz="2000" dirty="0">
                <a:solidFill>
                  <a:srgbClr val="FFC000"/>
                </a:solidFill>
              </a:rPr>
              <a:t> crossing his two hands, he shall say :)</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a:solidFill>
                  <a:srgbClr val="FF0000"/>
                </a:solidFill>
              </a:rPr>
              <a:t>Priest: </a:t>
            </a:r>
            <a:r>
              <a:rPr lang="en-US" sz="1400" dirty="0">
                <a:solidFill>
                  <a:srgbClr val="FFC000"/>
                </a:solidFill>
              </a:rPr>
              <a:t>11. </a:t>
            </a:r>
            <a:r>
              <a:rPr lang="en-US" sz="3200" dirty="0">
                <a:solidFill>
                  <a:schemeClr val="tx1">
                    <a:lumMod val="95000"/>
                  </a:schemeClr>
                </a:solidFill>
              </a:rPr>
              <a:t>Christ, our very God, sign with Thy right hand, bless as with Thine own hand,</a:t>
            </a:r>
          </a:p>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chemeClr val="tx1">
                    <a:lumMod val="95000"/>
                  </a:schemeClr>
                </a:solidFill>
              </a:rPr>
              <a:t>sanctify with Thy power and 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39939313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a:t>።</a:t>
            </a:r>
          </a:p>
        </p:txBody>
      </p:sp>
      <p:sp>
        <p:nvSpPr>
          <p:cNvPr id="3" name="Rectangle 2"/>
          <p:cNvSpPr/>
          <p:nvPr/>
        </p:nvSpPr>
        <p:spPr>
          <a:xfrm>
            <a:off x="4053457" y="69183"/>
            <a:ext cx="4028017" cy="6555641"/>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a:t>።</a:t>
            </a:r>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a:solidFill>
                  <a:srgbClr val="FF0000"/>
                </a:solidFill>
              </a:rPr>
              <a:t>Priest: </a:t>
            </a:r>
            <a:r>
              <a:rPr lang="en-US" sz="1400" dirty="0">
                <a:solidFill>
                  <a:srgbClr val="FFC000"/>
                </a:solidFill>
              </a:rPr>
              <a:t>113. </a:t>
            </a:r>
            <a:r>
              <a:rPr lang="en-US" sz="3300" dirty="0"/>
              <a:t>Remember, O Lord, our </a:t>
            </a:r>
            <a:r>
              <a:rPr lang="en-US" sz="3300" dirty="0" err="1"/>
              <a:t>honourable</a:t>
            </a:r>
            <a:r>
              <a:rPr lang="en-US" sz="3300" dirty="0"/>
              <a:t>, blessed and holy, Patriarch Abba </a:t>
            </a:r>
            <a:r>
              <a:rPr lang="en-US" sz="2000" dirty="0">
                <a:solidFill>
                  <a:srgbClr val="FFC000"/>
                </a:solidFill>
              </a:rPr>
              <a:t>(_________) </a:t>
            </a:r>
            <a:r>
              <a:rPr lang="en-US" sz="3300" dirty="0"/>
              <a:t>and the blessed and our </a:t>
            </a:r>
            <a:r>
              <a:rPr lang="en-US" sz="3300" dirty="0" err="1"/>
              <a:t>honourable</a:t>
            </a:r>
            <a:r>
              <a:rPr lang="en-US" sz="3300" dirty="0"/>
              <a:t> Archbishop Abba </a:t>
            </a:r>
            <a:r>
              <a:rPr lang="en-US" sz="2000" dirty="0">
                <a:solidFill>
                  <a:srgbClr val="FFC000"/>
                </a:solidFill>
              </a:rPr>
              <a:t>(_______),</a:t>
            </a:r>
            <a:r>
              <a:rPr lang="en-US" sz="3300" dirty="0"/>
              <a:t> remember, O Lord, the orthodox bishops, priests and 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587900"/>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3600" dirty="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err="1"/>
              <a:t>ኖላዌ</a:t>
            </a:r>
            <a:r>
              <a:rPr lang="en-CA" sz="3600" dirty="0"/>
              <a:t>  </a:t>
            </a:r>
            <a:r>
              <a:rPr lang="en-CA" sz="3600" dirty="0" err="1"/>
              <a:t>ኄረ</a:t>
            </a:r>
            <a:r>
              <a:rPr lang="en-CA" sz="3600" dirty="0"/>
              <a:t>  </a:t>
            </a:r>
            <a:r>
              <a:rPr lang="en-CA" sz="3600" dirty="0" err="1"/>
              <a:t>ኢን</a:t>
            </a:r>
            <a:endParaRPr lang="en-CA" sz="3600" dirty="0"/>
          </a:p>
          <a:p>
            <a:r>
              <a:rPr lang="en-CA" sz="3600" dirty="0" err="1"/>
              <a:t>ኩን</a:t>
            </a:r>
            <a:r>
              <a:rPr lang="en-CA" sz="3600" dirty="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a:t>ወኢይምሥጠነ</a:t>
            </a:r>
            <a:r>
              <a:rPr lang="en-CA" sz="3600" dirty="0"/>
              <a:t> </a:t>
            </a:r>
            <a:r>
              <a:rPr lang="en-CA" sz="3600" dirty="0" err="1"/>
              <a:t>ተኵላ</a:t>
            </a:r>
            <a:r>
              <a:rPr lang="en-CA" sz="3600" dirty="0"/>
              <a:t> </a:t>
            </a:r>
            <a:r>
              <a:rPr lang="en-CA" sz="3600" dirty="0" err="1"/>
              <a:t>መሣጢ</a:t>
            </a:r>
            <a:r>
              <a:rPr lang="en-CA" sz="3600" dirty="0"/>
              <a:t>። </a:t>
            </a:r>
            <a:r>
              <a:rPr lang="en-CA" sz="3600" dirty="0" err="1"/>
              <a:t>ወኢይጽዐ</a:t>
            </a:r>
            <a:endParaRPr lang="en-CA" sz="3600" dirty="0"/>
          </a:p>
          <a:p>
            <a:r>
              <a:rPr lang="en-CA" sz="3600" dirty="0" err="1"/>
              <a:t>ሉነ</a:t>
            </a:r>
            <a:r>
              <a:rPr lang="en-CA" sz="3600" dirty="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p>
          <a:p>
            <a:r>
              <a:rPr lang="en-CA" sz="3600" dirty="0" err="1">
                <a:solidFill>
                  <a:srgbClr val="FF0000"/>
                </a:solidFill>
              </a:rPr>
              <a:t>ይ.ካ</a:t>
            </a:r>
            <a:r>
              <a:rPr lang="en-CA" sz="3600" dirty="0">
                <a:solidFill>
                  <a:srgbClr val="FF0000"/>
                </a:solidFill>
              </a:rPr>
              <a:t>. </a:t>
            </a:r>
            <a:r>
              <a:rPr lang="en-CA" sz="3600" dirty="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a:t>ኣባጊ</a:t>
            </a:r>
            <a:endParaRPr lang="en-CA" sz="3600" dirty="0"/>
          </a:p>
          <a:p>
            <a:r>
              <a:rPr lang="en-CA" sz="3600" dirty="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a:t>ዘተፈል</a:t>
            </a:r>
            <a:endParaRPr lang="en-CA" sz="3600" dirty="0"/>
          </a:p>
          <a:p>
            <a:r>
              <a:rPr lang="en-CA" sz="3600" dirty="0"/>
              <a:t>ዩ </a:t>
            </a:r>
            <a:r>
              <a:rPr lang="en-CA" sz="3600" dirty="0" err="1"/>
              <a:t>መናፍቓን</a:t>
            </a:r>
            <a:r>
              <a:rPr lang="en-CA" sz="3600" dirty="0"/>
              <a:t> </a:t>
            </a:r>
            <a:r>
              <a:rPr lang="en-CA" sz="3600" dirty="0" err="1"/>
              <a:t>ድማ</a:t>
            </a:r>
            <a:r>
              <a:rPr lang="en-CA" sz="3600" dirty="0"/>
              <a:t> </a:t>
            </a:r>
            <a:r>
              <a:rPr lang="en-CA" sz="3600" dirty="0" err="1"/>
              <a:t>ከይሳለ</a:t>
            </a:r>
            <a:endParaRPr lang="en-CA" sz="3600" dirty="0"/>
          </a:p>
          <a:p>
            <a:r>
              <a:rPr lang="en-CA" sz="3600" dirty="0" err="1"/>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a:t>ርኅሩ</a:t>
            </a:r>
            <a:endParaRPr lang="en-CA" sz="3600" dirty="0"/>
          </a:p>
          <a:p>
            <a:r>
              <a:rPr lang="en-CA" sz="3600" dirty="0" err="1"/>
              <a:t>ኅን</a:t>
            </a:r>
            <a:r>
              <a:rPr lang="en-CA" sz="3600" dirty="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(if the patriarch or archbishop has recently Departed) </a:t>
            </a:r>
          </a:p>
          <a:p>
            <a:pPr marL="40639" marR="40639">
              <a:spcBef>
                <a:spcPts val="600"/>
              </a:spcBef>
              <a:buClr>
                <a:srgbClr val="000000"/>
              </a:buClr>
              <a:buFont typeface="Arial"/>
              <a:defRPr sz="2000"/>
            </a:pPr>
            <a:r>
              <a:rPr lang="en-US" sz="2800" dirty="0">
                <a:solidFill>
                  <a:srgbClr val="FF0000"/>
                </a:solidFill>
              </a:rPr>
              <a:t>Priest: </a:t>
            </a:r>
            <a:r>
              <a:rPr lang="en-US" sz="2800" dirty="0"/>
              <a:t>O Lord rest the soul of our father </a:t>
            </a:r>
            <a:r>
              <a:rPr lang="en-US" sz="2000" dirty="0">
                <a:solidFill>
                  <a:srgbClr val="FFC000"/>
                </a:solidFill>
              </a:rPr>
              <a:t>(______),</a:t>
            </a:r>
            <a:r>
              <a:rPr lang="en-US" sz="2800" dirty="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504626"/>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a:solidFill>
                  <a:srgbClr val="92D050"/>
                </a:solidFill>
              </a:rPr>
              <a:t>Deacon: </a:t>
            </a:r>
            <a:r>
              <a:rPr lang="en-US" sz="1400" dirty="0">
                <a:solidFill>
                  <a:srgbClr val="FFC000"/>
                </a:solidFill>
              </a:rPr>
              <a:t>114. </a:t>
            </a:r>
            <a:r>
              <a:rPr lang="en-US" sz="3600" dirty="0"/>
              <a:t>Pray for our Patriarch Abba </a:t>
            </a:r>
            <a:r>
              <a:rPr lang="en-US" sz="2000" dirty="0">
                <a:solidFill>
                  <a:srgbClr val="FFC000"/>
                </a:solidFill>
              </a:rPr>
              <a:t>(__________)</a:t>
            </a:r>
            <a:r>
              <a:rPr lang="en-US" sz="3600" dirty="0"/>
              <a:t> and for our blessed Archbishop Abba </a:t>
            </a:r>
            <a:r>
              <a:rPr lang="en-US" sz="2000" dirty="0">
                <a:solidFill>
                  <a:srgbClr val="FFC000"/>
                </a:solidFill>
              </a:rPr>
              <a:t>(________)</a:t>
            </a:r>
            <a:r>
              <a:rPr lang="en-US" sz="3600" dirty="0"/>
              <a:t> and all the bishops, priests, and deacons and all the Orthodox Christians. </a:t>
            </a:r>
          </a:p>
          <a:p>
            <a:pPr marL="40639" marR="40639">
              <a:spcBef>
                <a:spcPts val="600"/>
              </a:spcBef>
              <a:buClr>
                <a:srgbClr val="000000"/>
              </a:buClr>
              <a:buFont typeface="Arial"/>
              <a:defRPr sz="2000"/>
            </a:pPr>
            <a:r>
              <a:rPr lang="en-US" sz="3600" dirty="0">
                <a:solidFill>
                  <a:srgbClr val="FFFF00"/>
                </a:solidFill>
              </a:rPr>
              <a:t>People:  </a:t>
            </a:r>
            <a:r>
              <a:rPr lang="en-US" sz="3600" dirty="0"/>
              <a:t>Amen. Lord have mercy upon us.</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344085"/>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a:t>ሃይማኖት</a:t>
            </a:r>
            <a:r>
              <a:rPr lang="en-CA" sz="4300" dirty="0"/>
              <a:t>። </a:t>
            </a:r>
            <a:r>
              <a:rPr lang="en-CA" sz="4300" dirty="0" err="1"/>
              <a:t>ተዘከር</a:t>
            </a:r>
            <a:r>
              <a:rPr lang="en-CA" sz="4300" dirty="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a:solidFill>
                  <a:srgbClr val="FF0000"/>
                </a:solidFill>
              </a:rPr>
              <a:t>Priest: </a:t>
            </a:r>
            <a:r>
              <a:rPr lang="en-US" sz="1400" dirty="0">
                <a:solidFill>
                  <a:srgbClr val="FFC000"/>
                </a:solidFill>
              </a:rPr>
              <a:t>115. </a:t>
            </a:r>
            <a:r>
              <a:rPr lang="en-US" sz="3600" dirty="0"/>
              <a:t>Remember, Lord, our fathers, brothers and sisters who have fallen asleep and entered into rest in the right faith. Remember, Lord, our </a:t>
            </a:r>
            <a:r>
              <a:rPr lang="en-US" sz="3600" dirty="0" err="1"/>
              <a:t>congreg-ation</a:t>
            </a:r>
            <a:r>
              <a:rPr lang="en-US" sz="3600" dirty="0"/>
              <a:t>, bless them and make them to be neither separated nor estranged, in order 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254928"/>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a:t>ፈቃድከ</a:t>
            </a:r>
            <a:r>
              <a:rPr lang="en-CA" sz="4300" dirty="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a:t>ኣኅዋትናን</a:t>
            </a:r>
            <a:r>
              <a:rPr lang="en-CA" sz="4200" dirty="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a:t>ግበሮም</a:t>
            </a:r>
            <a:r>
              <a:rPr lang="en-CA" sz="4200" dirty="0"/>
              <a:t> ። 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a:t>ብድ</a:t>
            </a:r>
            <a:endParaRPr lang="en-CA" sz="4200" dirty="0"/>
          </a:p>
          <a:p>
            <a:r>
              <a:rPr lang="en-CA" sz="4200" dirty="0" err="1"/>
              <a:t>ሕሬና</a:t>
            </a:r>
            <a:r>
              <a:rPr lang="en-CA" sz="4200" dirty="0"/>
              <a:t> </a:t>
            </a:r>
            <a:r>
              <a:rPr lang="en-CA" sz="4200" dirty="0" err="1"/>
              <a:t>ንዝመጽእ</a:t>
            </a:r>
            <a:r>
              <a:rPr lang="en-CA" sz="4200" dirty="0"/>
              <a:t> </a:t>
            </a:r>
            <a:r>
              <a:rPr lang="en-CA" sz="4200" dirty="0" err="1"/>
              <a:t>ትው</a:t>
            </a:r>
            <a:endParaRPr lang="en-CA" sz="4200" dirty="0"/>
          </a:p>
          <a:p>
            <a:r>
              <a:rPr lang="en-CA" sz="4200" dirty="0" err="1"/>
              <a:t>ልዲን</a:t>
            </a:r>
            <a:r>
              <a:rPr lang="en-CA" sz="4200" dirty="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a:t>fulfill Thy holy blessed will; make them a house of prayer, a house of purity and a house of blessing. Grant it, Lord, unto us Thy servants and to them that will come after us, unto eternal days grant it.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849003"/>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a:solidFill>
                  <a:srgbClr val="92D050"/>
                </a:solidFill>
              </a:rPr>
              <a:t>ይ.ዲ</a:t>
            </a:r>
            <a:r>
              <a:rPr lang="en-CA" sz="4000" dirty="0">
                <a:solidFill>
                  <a:srgbClr val="92D050"/>
                </a:solidFill>
              </a:rPr>
              <a:t>. </a:t>
            </a:r>
            <a:r>
              <a:rPr lang="en-CA" sz="1400" dirty="0">
                <a:solidFill>
                  <a:srgbClr val="FFC000"/>
                </a:solidFill>
              </a:rPr>
              <a:t>፻፲፮. </a:t>
            </a:r>
            <a:r>
              <a:rPr lang="en-CA" sz="4000" dirty="0" err="1"/>
              <a:t>ጸልዩ</a:t>
            </a:r>
            <a:r>
              <a:rPr lang="en-CA" sz="4000" dirty="0"/>
              <a:t> </a:t>
            </a:r>
            <a:r>
              <a:rPr lang="en-CA" sz="4000" dirty="0" err="1"/>
              <a:t>በእንተ</a:t>
            </a:r>
            <a:r>
              <a:rPr lang="en-CA" sz="4000" dirty="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a:t>።</a:t>
            </a:r>
          </a:p>
          <a:p>
            <a:endParaRPr lang="en-CA" sz="4000" dirty="0"/>
          </a:p>
          <a:p>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p>
          <a:p>
            <a:endParaRPr lang="en-CA" sz="4000" dirty="0"/>
          </a:p>
          <a:p>
            <a:endParaRPr lang="en-CA" sz="4000" dirty="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a:solidFill>
                  <a:srgbClr val="92D050"/>
                </a:solidFill>
              </a:rPr>
              <a:t>Deacon: </a:t>
            </a:r>
            <a:r>
              <a:rPr lang="en-US" sz="1400" dirty="0">
                <a:solidFill>
                  <a:srgbClr val="FFC000"/>
                </a:solidFill>
              </a:rPr>
              <a:t>116. </a:t>
            </a:r>
            <a:r>
              <a:rPr lang="en-US" sz="3300" dirty="0"/>
              <a:t>Pray for our congregation and for the keeping of us all.</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a:p>
          <a:p>
            <a:pPr marL="40639" marR="40639">
              <a:spcBef>
                <a:spcPts val="600"/>
              </a:spcBef>
              <a:buClr>
                <a:srgbClr val="000000"/>
              </a:buClr>
              <a:defRPr sz="2000"/>
            </a:pPr>
            <a:r>
              <a:rPr lang="en-US" sz="3200" dirty="0">
                <a:solidFill>
                  <a:srgbClr val="FFFF00"/>
                </a:solidFill>
              </a:rPr>
              <a:t>People:  </a:t>
            </a:r>
            <a:r>
              <a:rPr lang="en-US" sz="3200" dirty="0"/>
              <a:t>Amen. Lord have mercy upon us.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02441"/>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endParaRPr lang="en-CA" sz="4400" dirty="0"/>
          </a:p>
          <a:p>
            <a:r>
              <a:rPr lang="en-CA" sz="4400" dirty="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a:t>ንዝጸልኡ</a:t>
            </a:r>
            <a:r>
              <a:rPr lang="en-CA" sz="4400" dirty="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p>
          <a:p>
            <a:r>
              <a:rPr lang="en-CA" sz="4400" dirty="0" err="1"/>
              <a:t>ግና</a:t>
            </a:r>
            <a:r>
              <a:rPr lang="en-CA" sz="4400" dirty="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a:solidFill>
                  <a:srgbClr val="FF0000"/>
                </a:solidFill>
              </a:rPr>
              <a:t>Priest: </a:t>
            </a:r>
            <a:r>
              <a:rPr lang="en-US" sz="1400" dirty="0">
                <a:solidFill>
                  <a:srgbClr val="FFC000"/>
                </a:solidFill>
              </a:rPr>
              <a:t>117. </a:t>
            </a:r>
            <a:r>
              <a:rPr lang="en-US" sz="3800" dirty="0"/>
              <a:t>Arise, Lord my God, and let Thine enemies be scattered, and let all them that hate Thy holy and blessed Name flee before Thy face, but let Thy people be blessed with blessings: a thousand thousands,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594481"/>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a:t>ትእልፊተ</a:t>
            </a:r>
            <a:r>
              <a:rPr lang="en-CA" sz="4400" dirty="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a:t>and ten thousand times ten thousand, doing Thy will at all times, through Thine only-begotten Son, through Whom to Thee, with Him and with the Holy Spirit, be glory and dominion, both now 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029480"/>
      </p:ext>
    </p:extLst>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፻፶፭.</a:t>
            </a:r>
            <a:r>
              <a:rPr lang="en-CA" sz="4400" dirty="0"/>
              <a:t>ተፈሥሒ ኦ </a:t>
            </a:r>
            <a:r>
              <a:rPr lang="en-CA" sz="4400" dirty="0" err="1"/>
              <a:t>ዘንስእለኪ</a:t>
            </a:r>
            <a:r>
              <a:rPr lang="en-CA" sz="4400" dirty="0"/>
              <a:t> </a:t>
            </a:r>
            <a:r>
              <a:rPr lang="en-CA" sz="4400" dirty="0" err="1"/>
              <a:t>ዳኅና</a:t>
            </a:r>
            <a:r>
              <a:rPr lang="en-CA" sz="4400" dirty="0"/>
              <a:t>፥ ኦ </a:t>
            </a:r>
            <a:r>
              <a:rPr lang="en-CA" sz="4400" dirty="0" err="1"/>
              <a:t>ቅድስት</a:t>
            </a:r>
            <a:r>
              <a:rPr lang="en-CA" sz="4400" dirty="0"/>
              <a:t> </a:t>
            </a:r>
            <a:r>
              <a:rPr lang="en-CA" sz="4400" dirty="0" err="1"/>
              <a:t>ምልዕተ</a:t>
            </a:r>
            <a:r>
              <a:rPr lang="en-CA" sz="4400" dirty="0"/>
              <a:t> </a:t>
            </a:r>
            <a:r>
              <a:rPr lang="en-CA" sz="4400" dirty="0" err="1"/>
              <a:t>ክብር</a:t>
            </a:r>
            <a:r>
              <a:rPr lang="en-CA" sz="4400" dirty="0"/>
              <a:t> </a:t>
            </a:r>
            <a:r>
              <a:rPr lang="en-CA" sz="4400" dirty="0" err="1"/>
              <a:t>ድንግል</a:t>
            </a:r>
            <a:r>
              <a:rPr lang="en-CA" sz="4400" dirty="0"/>
              <a:t> </a:t>
            </a:r>
            <a:r>
              <a:rPr lang="en-CA" sz="4400" dirty="0" err="1"/>
              <a:t>በኵሉ</a:t>
            </a:r>
            <a:r>
              <a:rPr lang="en-CA" sz="4400" dirty="0"/>
              <a:t> </a:t>
            </a:r>
            <a:r>
              <a:rPr lang="en-CA" sz="4400" dirty="0" err="1"/>
              <a:t>ጊዜ</a:t>
            </a:r>
            <a:r>
              <a:rPr lang="en-CA" sz="4400" dirty="0"/>
              <a:t> </a:t>
            </a:r>
            <a:r>
              <a:rPr lang="en-CA" sz="4400" dirty="0" err="1"/>
              <a:t>ወላዲተ</a:t>
            </a:r>
            <a:r>
              <a:rPr lang="en-CA" sz="4400" dirty="0"/>
              <a:t> </a:t>
            </a:r>
            <a:r>
              <a:rPr lang="en-CA" sz="4400" dirty="0" err="1"/>
              <a:t>አምላክ</a:t>
            </a:r>
            <a:r>
              <a:rPr lang="en-CA" sz="4400" dirty="0"/>
              <a:t> </a:t>
            </a:r>
            <a:r>
              <a:rPr lang="en-CA" sz="4400" dirty="0" err="1"/>
              <a:t>እሞ</a:t>
            </a:r>
            <a:r>
              <a:rPr lang="en-CA" sz="4400" dirty="0"/>
              <a:t> </a:t>
            </a:r>
            <a:r>
              <a:rPr lang="en-CA" sz="4400" dirty="0" err="1"/>
              <a:t>ለክርስቶስ</a:t>
            </a:r>
            <a:r>
              <a:rPr lang="en-CA" sz="4400" dirty="0"/>
              <a:t> </a:t>
            </a:r>
            <a:r>
              <a:rPr lang="en-CA" sz="4400" dirty="0" err="1"/>
              <a:t>አዕርጊ</a:t>
            </a:r>
            <a:r>
              <a:rPr lang="en-CA" sz="4400" dirty="0"/>
              <a:t> </a:t>
            </a:r>
            <a:r>
              <a:rPr lang="en-CA" sz="4400" dirty="0" err="1"/>
              <a:t>ጸሎተነ</a:t>
            </a:r>
            <a:r>
              <a:rPr lang="en-CA" sz="4400" dirty="0"/>
              <a:t> </a:t>
            </a:r>
            <a:r>
              <a:rPr lang="en-CA" sz="4400" dirty="0" err="1"/>
              <a:t>ዲበ</a:t>
            </a:r>
            <a:r>
              <a:rPr lang="en-CA" sz="4400" dirty="0"/>
              <a:t> </a:t>
            </a:r>
            <a:r>
              <a:rPr lang="en-CA" sz="4400" dirty="0" err="1"/>
              <a:t>መልዕልት</a:t>
            </a:r>
            <a:r>
              <a:rPr lang="en-CA" sz="4400" dirty="0"/>
              <a:t> </a:t>
            </a:r>
            <a:r>
              <a:rPr lang="en-CA" sz="4400" dirty="0" err="1"/>
              <a:t>ኀበ</a:t>
            </a:r>
            <a:r>
              <a:rPr lang="en-CA" sz="4400" dirty="0"/>
              <a:t> </a:t>
            </a:r>
            <a:r>
              <a:rPr lang="en-CA" sz="4400" dirty="0" err="1"/>
              <a:t>ፍቁር</a:t>
            </a:r>
            <a:r>
              <a:rPr lang="en-CA" sz="4400" dirty="0"/>
              <a:t> </a:t>
            </a:r>
            <a:r>
              <a:rPr lang="en-CA" sz="4400" dirty="0" err="1"/>
              <a:t>ወልድኪ</a:t>
            </a:r>
            <a:r>
              <a:rPr lang="en-CA" sz="4400" dirty="0"/>
              <a:t> </a:t>
            </a:r>
            <a:r>
              <a:rPr lang="en-CA" sz="4400" dirty="0" err="1"/>
              <a:t>ከም</a:t>
            </a:r>
            <a:r>
              <a:rPr lang="en-CA" sz="4400" dirty="0"/>
              <a:t> </a:t>
            </a:r>
            <a:r>
              <a:rPr lang="en-CA" sz="4400" dirty="0" err="1"/>
              <a:t>ይሥረይ</a:t>
            </a:r>
            <a:r>
              <a:rPr lang="en-CA" sz="4400" dirty="0"/>
              <a:t> </a:t>
            </a:r>
            <a:r>
              <a:rPr lang="en-CA" sz="4400" dirty="0" err="1"/>
              <a:t>ለነ</a:t>
            </a:r>
            <a:r>
              <a:rPr lang="en-CA" sz="4400" dirty="0"/>
              <a:t> </a:t>
            </a:r>
            <a:r>
              <a:rPr lang="en-CA" sz="4400" dirty="0" err="1"/>
              <a:t>ኃጣውኢነ</a:t>
            </a:r>
            <a:r>
              <a:rPr lang="en-CA" sz="4400" dirty="0"/>
              <a:t>። </a:t>
            </a:r>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155. </a:t>
            </a:r>
            <a:r>
              <a:rPr lang="en-CA" sz="4400" dirty="0" err="1"/>
              <a:t>ድኅነት</a:t>
            </a:r>
            <a:r>
              <a:rPr lang="en-CA" sz="4400" dirty="0"/>
              <a:t> </a:t>
            </a:r>
            <a:r>
              <a:rPr lang="en-CA" sz="4400" dirty="0" err="1"/>
              <a:t>እንል</a:t>
            </a:r>
            <a:endParaRPr lang="en-CA" sz="4400" dirty="0"/>
          </a:p>
          <a:p>
            <a:r>
              <a:rPr lang="en-CA" sz="4400" dirty="0" err="1"/>
              <a:t>ምነኪ</a:t>
            </a:r>
            <a:r>
              <a:rPr lang="en-CA" sz="4400" dirty="0"/>
              <a:t> </a:t>
            </a:r>
            <a:r>
              <a:rPr lang="en-CA" sz="4400" dirty="0" err="1"/>
              <a:t>ክብሪ</a:t>
            </a:r>
            <a:r>
              <a:rPr lang="en-CA" sz="4400" dirty="0"/>
              <a:t>  </a:t>
            </a:r>
            <a:r>
              <a:rPr lang="en-CA" sz="4400" dirty="0" err="1"/>
              <a:t>ዝተመላ</a:t>
            </a:r>
            <a:endParaRPr lang="en-CA" sz="4400" dirty="0"/>
          </a:p>
          <a:p>
            <a:r>
              <a:rPr lang="en-CA" sz="4400" dirty="0" err="1"/>
              <a:t>እኪ</a:t>
            </a:r>
            <a:r>
              <a:rPr lang="en-CA" sz="4400" dirty="0"/>
              <a:t>፥ </a:t>
            </a:r>
            <a:r>
              <a:rPr lang="en-CA" sz="4400" dirty="0" err="1"/>
              <a:t>ቅድስቲ</a:t>
            </a:r>
            <a:r>
              <a:rPr lang="en-CA" sz="4400" dirty="0"/>
              <a:t> ፥ </a:t>
            </a:r>
            <a:r>
              <a:rPr lang="en-CA" sz="4400" dirty="0" err="1"/>
              <a:t>ኵሉ</a:t>
            </a:r>
            <a:r>
              <a:rPr lang="en-CA" sz="4400" dirty="0"/>
              <a:t> </a:t>
            </a:r>
            <a:r>
              <a:rPr lang="en-CA" sz="4400" dirty="0" err="1"/>
              <a:t>ግዜ</a:t>
            </a:r>
            <a:r>
              <a:rPr lang="en-CA" sz="4400" dirty="0"/>
              <a:t> </a:t>
            </a:r>
            <a:r>
              <a:rPr lang="en-CA" sz="4400" dirty="0" err="1"/>
              <a:t>ድንግል</a:t>
            </a:r>
            <a:r>
              <a:rPr lang="en-CA" sz="4400" dirty="0"/>
              <a:t> </a:t>
            </a:r>
            <a:r>
              <a:rPr lang="en-CA" sz="4400" dirty="0" err="1"/>
              <a:t>ዝኾንኪ</a:t>
            </a:r>
            <a:r>
              <a:rPr lang="en-CA" sz="4400" dirty="0"/>
              <a:t> </a:t>
            </a:r>
            <a:r>
              <a:rPr lang="en-CA" sz="4400" dirty="0" err="1"/>
              <a:t>ወላዲተ</a:t>
            </a:r>
            <a:r>
              <a:rPr lang="en-CA" sz="4400" dirty="0"/>
              <a:t> </a:t>
            </a:r>
            <a:r>
              <a:rPr lang="en-CA" sz="4400" dirty="0" err="1"/>
              <a:t>ኣምላኽ</a:t>
            </a:r>
            <a:r>
              <a:rPr lang="en-CA" sz="4400" dirty="0"/>
              <a:t>፥ </a:t>
            </a:r>
          </a:p>
          <a:p>
            <a:r>
              <a:rPr lang="en-CA" sz="4400" dirty="0" err="1"/>
              <a:t>ኣደ</a:t>
            </a:r>
            <a:r>
              <a:rPr lang="en-CA" sz="4400" dirty="0"/>
              <a:t> </a:t>
            </a:r>
            <a:r>
              <a:rPr lang="en-CA" sz="4400" dirty="0" err="1"/>
              <a:t>ክርስቶስ</a:t>
            </a:r>
            <a:r>
              <a:rPr lang="en-CA" sz="4400" dirty="0"/>
              <a:t>፣ </a:t>
            </a:r>
            <a:r>
              <a:rPr lang="en-CA" sz="4400" dirty="0" err="1">
                <a:solidFill>
                  <a:srgbClr val="FFFF00"/>
                </a:solidFill>
              </a:rPr>
              <a:t>ደስ</a:t>
            </a:r>
            <a:r>
              <a:rPr lang="en-CA" sz="4400" dirty="0">
                <a:solidFill>
                  <a:srgbClr val="FFFF00"/>
                </a:solidFill>
              </a:rPr>
              <a:t> </a:t>
            </a:r>
            <a:r>
              <a:rPr lang="en-CA" sz="4400" dirty="0" err="1">
                <a:solidFill>
                  <a:srgbClr val="FFFF00"/>
                </a:solidFill>
              </a:rPr>
              <a:t>ይበልኪ</a:t>
            </a:r>
            <a:r>
              <a:rPr lang="en-CA" sz="4400" dirty="0">
                <a:solidFill>
                  <a:srgbClr val="FFFF00"/>
                </a:solidFill>
              </a:rPr>
              <a:t> </a:t>
            </a:r>
            <a:r>
              <a:rPr lang="en-CA" sz="4400" dirty="0"/>
              <a:t>። </a:t>
            </a:r>
            <a:r>
              <a:rPr lang="en-CA" sz="4400" dirty="0" err="1"/>
              <a:t>ኃጢኣትና</a:t>
            </a:r>
            <a:r>
              <a:rPr lang="en-CA" sz="4400" dirty="0"/>
              <a:t> </a:t>
            </a:r>
            <a:r>
              <a:rPr lang="en-CA" sz="4400" dirty="0" err="1"/>
              <a:t>ክሓድገልና</a:t>
            </a:r>
            <a:r>
              <a:rPr lang="en-CA" sz="4400" dirty="0"/>
              <a:t>፥ </a:t>
            </a:r>
            <a:r>
              <a:rPr lang="en-CA" sz="4400" dirty="0" err="1"/>
              <a:t>ጸሎትና</a:t>
            </a:r>
            <a:r>
              <a:rPr lang="en-CA" sz="4400" dirty="0"/>
              <a:t> </a:t>
            </a:r>
            <a:r>
              <a:rPr lang="en-CA" sz="4400" dirty="0" err="1"/>
              <a:t>ናብ</a:t>
            </a:r>
            <a:r>
              <a:rPr lang="en-CA" sz="4400" dirty="0"/>
              <a:t> </a:t>
            </a:r>
            <a:r>
              <a:rPr lang="en-CA" sz="4400" dirty="0" err="1"/>
              <a:t>ላዕሊ</a:t>
            </a:r>
            <a:r>
              <a:rPr lang="en-CA" sz="4400" dirty="0"/>
              <a:t> </a:t>
            </a:r>
            <a:r>
              <a:rPr lang="en-CA" sz="4400" dirty="0" err="1"/>
              <a:t>ናብ</a:t>
            </a:r>
            <a:r>
              <a:rPr lang="en-CA" sz="4400" dirty="0"/>
              <a:t> </a:t>
            </a:r>
            <a:r>
              <a:rPr lang="en-CA" sz="4400" dirty="0" err="1"/>
              <a:t>ፍቁር</a:t>
            </a:r>
            <a:r>
              <a:rPr lang="en-CA" sz="4400" dirty="0"/>
              <a:t> </a:t>
            </a:r>
            <a:r>
              <a:rPr lang="en-CA" sz="4400" dirty="0" err="1"/>
              <a:t>ወድኺ</a:t>
            </a:r>
            <a:r>
              <a:rPr lang="en-CA" sz="4400" dirty="0"/>
              <a:t> </a:t>
            </a:r>
            <a:r>
              <a:rPr lang="en-CA" sz="4400" dirty="0" err="1"/>
              <a:t>ኣዕርግልና</a:t>
            </a:r>
            <a:r>
              <a:rPr lang="en-CA" sz="4400" dirty="0"/>
              <a:t>። </a:t>
            </a:r>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 </a:t>
            </a:r>
            <a:r>
              <a:rPr lang="en-US" sz="1400" b="1" dirty="0">
                <a:solidFill>
                  <a:srgbClr val="FFC000"/>
                </a:solidFill>
                <a:uFill>
                  <a:solidFill>
                    <a:srgbClr val="D84800"/>
                  </a:solidFill>
                </a:uFill>
              </a:rPr>
              <a:t>155.</a:t>
            </a:r>
            <a:r>
              <a:rPr lang="en-US" sz="1400" dirty="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332261"/>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a:solidFill>
                  <a:srgbClr val="FFC000"/>
                </a:solidFill>
              </a:rPr>
              <a:t>፻፶፮.</a:t>
            </a:r>
            <a:r>
              <a:rPr lang="en-CA" sz="4400" dirty="0"/>
              <a:t>ተፈሥሒ ኦ </a:t>
            </a:r>
            <a:r>
              <a:rPr lang="en-CA" sz="4400" dirty="0" err="1"/>
              <a:t>ዘወለድኪ</a:t>
            </a:r>
            <a:r>
              <a:rPr lang="en-CA" sz="4400" dirty="0"/>
              <a:t> </a:t>
            </a:r>
            <a:r>
              <a:rPr lang="en-CA" sz="4400" dirty="0" err="1"/>
              <a:t>ለነ</a:t>
            </a:r>
            <a:r>
              <a:rPr lang="en-CA" sz="4400" dirty="0"/>
              <a:t>፥ </a:t>
            </a:r>
            <a:r>
              <a:rPr lang="en-CA" sz="4400" dirty="0" err="1"/>
              <a:t>ብርሃነ</a:t>
            </a:r>
            <a:r>
              <a:rPr lang="en-CA" sz="4400" dirty="0"/>
              <a:t> </a:t>
            </a:r>
            <a:r>
              <a:rPr lang="en-CA" sz="4400" dirty="0" err="1"/>
              <a:t>ጽድቅ</a:t>
            </a:r>
            <a:r>
              <a:rPr lang="en-CA" sz="4400" dirty="0"/>
              <a:t>፥ </a:t>
            </a:r>
            <a:r>
              <a:rPr lang="en-CA" sz="4400" dirty="0" err="1"/>
              <a:t>ዘበአማን</a:t>
            </a:r>
            <a:r>
              <a:rPr lang="en-CA" sz="4400" dirty="0"/>
              <a:t> </a:t>
            </a:r>
            <a:r>
              <a:rPr lang="en-CA" sz="4400" dirty="0" err="1"/>
              <a:t>ክርስቶስሃ</a:t>
            </a:r>
            <a:r>
              <a:rPr lang="en-CA" sz="4400" dirty="0"/>
              <a:t>፥ </a:t>
            </a:r>
            <a:r>
              <a:rPr lang="en-CA" sz="4400" dirty="0" err="1"/>
              <a:t>አምላክነ</a:t>
            </a:r>
            <a:r>
              <a:rPr lang="en-CA" sz="4400" dirty="0"/>
              <a:t>። ኦ </a:t>
            </a:r>
            <a:r>
              <a:rPr lang="en-CA" sz="4400" dirty="0" err="1"/>
              <a:t>ድንግል</a:t>
            </a:r>
            <a:r>
              <a:rPr lang="en-CA" sz="4400" dirty="0"/>
              <a:t> </a:t>
            </a:r>
            <a:r>
              <a:rPr lang="en-CA" sz="4400" dirty="0" err="1"/>
              <a:t>ንጽሕት</a:t>
            </a:r>
            <a:r>
              <a:rPr lang="en-CA" sz="4400" dirty="0"/>
              <a:t> </a:t>
            </a:r>
            <a:r>
              <a:rPr lang="en-CA" sz="4400" dirty="0" err="1"/>
              <a:t>ሰአሊ</a:t>
            </a:r>
            <a:r>
              <a:rPr lang="en-CA" sz="4400" dirty="0"/>
              <a:t> </a:t>
            </a:r>
            <a:r>
              <a:rPr lang="en-CA" sz="4400" dirty="0" err="1"/>
              <a:t>ለነ</a:t>
            </a:r>
            <a:r>
              <a:rPr lang="en-CA" sz="4400" dirty="0"/>
              <a:t>፥ </a:t>
            </a:r>
            <a:r>
              <a:rPr lang="en-CA" sz="4400" dirty="0" err="1"/>
              <a:t>ኀበ</a:t>
            </a:r>
            <a:r>
              <a:rPr lang="en-CA" sz="4400" dirty="0"/>
              <a:t> </a:t>
            </a:r>
            <a:r>
              <a:rPr lang="en-CA" sz="4400" dirty="0" err="1"/>
              <a:t>እግዚእነ</a:t>
            </a:r>
            <a:r>
              <a:rPr lang="en-CA" sz="4400" dirty="0"/>
              <a:t> </a:t>
            </a:r>
            <a:r>
              <a:rPr lang="en-CA" sz="4400" dirty="0" err="1"/>
              <a:t>ከመ</a:t>
            </a:r>
            <a:r>
              <a:rPr lang="en-CA" sz="4400" dirty="0"/>
              <a:t> </a:t>
            </a:r>
            <a:r>
              <a:rPr lang="en-CA" sz="4400" dirty="0" err="1"/>
              <a:t>ይግበር</a:t>
            </a:r>
            <a:r>
              <a:rPr lang="en-CA" sz="4400" dirty="0"/>
              <a:t> </a:t>
            </a:r>
            <a:r>
              <a:rPr lang="en-CA" sz="4400" dirty="0" err="1"/>
              <a:t>ምሕረተ</a:t>
            </a:r>
            <a:r>
              <a:rPr lang="en-CA" sz="4400" dirty="0"/>
              <a:t> </a:t>
            </a:r>
            <a:r>
              <a:rPr lang="en-CA" sz="4400" dirty="0" err="1"/>
              <a:t>ለነፍሳቲነ</a:t>
            </a:r>
            <a:r>
              <a:rPr lang="en-CA" sz="4400" dirty="0"/>
              <a:t> </a:t>
            </a:r>
            <a:r>
              <a:rPr lang="en-CA" sz="4400" dirty="0" err="1"/>
              <a:t>ወይሥረይ</a:t>
            </a:r>
            <a:r>
              <a:rPr lang="en-CA" sz="4400" dirty="0"/>
              <a:t> </a:t>
            </a:r>
            <a:r>
              <a:rPr lang="en-CA" sz="4400" dirty="0" err="1"/>
              <a:t>ለነ</a:t>
            </a:r>
            <a:r>
              <a:rPr lang="en-CA" sz="4400" dirty="0"/>
              <a:t> </a:t>
            </a:r>
            <a:r>
              <a:rPr lang="en-CA" sz="4400" dirty="0" err="1"/>
              <a:t>ኃጣውኢነ</a:t>
            </a:r>
            <a:r>
              <a:rPr lang="en-CA" sz="4400" dirty="0"/>
              <a:t>።</a:t>
            </a:r>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a:solidFill>
                  <a:srgbClr val="FFC000"/>
                </a:solidFill>
              </a:rPr>
              <a:t>156. </a:t>
            </a:r>
            <a:r>
              <a:rPr lang="en-CA" sz="4400" dirty="0" err="1"/>
              <a:t>ብሓቂ</a:t>
            </a:r>
            <a:r>
              <a:rPr lang="en-CA" sz="4400" dirty="0"/>
              <a:t> </a:t>
            </a:r>
            <a:r>
              <a:rPr lang="en-CA" sz="4400" dirty="0" err="1"/>
              <a:t>ናይ</a:t>
            </a:r>
            <a:r>
              <a:rPr lang="en-CA" sz="4400" dirty="0"/>
              <a:t> </a:t>
            </a:r>
          </a:p>
          <a:p>
            <a:r>
              <a:rPr lang="en-CA" sz="4400" dirty="0" err="1"/>
              <a:t>ጽድቂ</a:t>
            </a:r>
            <a:r>
              <a:rPr lang="en-CA" sz="4400" dirty="0"/>
              <a:t> </a:t>
            </a:r>
            <a:r>
              <a:rPr lang="en-CA" sz="4400" dirty="0" err="1"/>
              <a:t>ብርሃን</a:t>
            </a:r>
            <a:r>
              <a:rPr lang="en-CA" sz="4400" dirty="0"/>
              <a:t> </a:t>
            </a:r>
            <a:r>
              <a:rPr lang="en-CA" sz="4400" dirty="0" err="1"/>
              <a:t>ዝኾነ</a:t>
            </a:r>
            <a:r>
              <a:rPr lang="en-CA" sz="4400" dirty="0"/>
              <a:t> </a:t>
            </a:r>
            <a:r>
              <a:rPr lang="en-CA" sz="4400" dirty="0" err="1"/>
              <a:t>ክርስቶስ</a:t>
            </a:r>
            <a:r>
              <a:rPr lang="en-CA" sz="4400" dirty="0"/>
              <a:t> </a:t>
            </a:r>
            <a:r>
              <a:rPr lang="en-CA" sz="4400" dirty="0" err="1"/>
              <a:t>ኣምላኽነ</a:t>
            </a:r>
            <a:r>
              <a:rPr lang="en-CA" sz="4400" dirty="0"/>
              <a:t> </a:t>
            </a:r>
            <a:r>
              <a:rPr lang="en-CA" sz="4400" dirty="0" err="1"/>
              <a:t>ዝወለድክልና</a:t>
            </a:r>
            <a:r>
              <a:rPr lang="en-CA" sz="4400" dirty="0"/>
              <a:t> ፣ </a:t>
            </a:r>
            <a:r>
              <a:rPr lang="en-CA" sz="4400" dirty="0" err="1">
                <a:solidFill>
                  <a:srgbClr val="FFFF00"/>
                </a:solidFill>
              </a:rPr>
              <a:t>ደስ</a:t>
            </a:r>
            <a:r>
              <a:rPr lang="en-CA" sz="4400" dirty="0">
                <a:solidFill>
                  <a:srgbClr val="FFFF00"/>
                </a:solidFill>
              </a:rPr>
              <a:t> </a:t>
            </a:r>
            <a:r>
              <a:rPr lang="en-CA" sz="4400" dirty="0" err="1">
                <a:solidFill>
                  <a:srgbClr val="FFFF00"/>
                </a:solidFill>
              </a:rPr>
              <a:t>ይበልኪ</a:t>
            </a:r>
            <a:r>
              <a:rPr lang="en-CA" sz="4400" dirty="0"/>
              <a:t>። </a:t>
            </a:r>
            <a:r>
              <a:rPr lang="en-CA" sz="4400" dirty="0" err="1"/>
              <a:t>ኦንጽሕቲ</a:t>
            </a:r>
            <a:r>
              <a:rPr lang="en-CA" sz="4400" dirty="0"/>
              <a:t> </a:t>
            </a:r>
            <a:r>
              <a:rPr lang="en-CA" sz="4400" dirty="0" err="1"/>
              <a:t>ድንግል</a:t>
            </a:r>
            <a:r>
              <a:rPr lang="en-CA" sz="4400" dirty="0"/>
              <a:t>፥ </a:t>
            </a:r>
            <a:r>
              <a:rPr lang="en-CA" sz="4400" dirty="0" err="1"/>
              <a:t>ንነፍሳትና</a:t>
            </a:r>
            <a:r>
              <a:rPr lang="en-CA" sz="4400" dirty="0"/>
              <a:t> ፣</a:t>
            </a:r>
            <a:r>
              <a:rPr lang="en-CA" sz="4400" dirty="0" err="1"/>
              <a:t>ምሕረት</a:t>
            </a:r>
            <a:r>
              <a:rPr lang="en-CA" sz="4400" dirty="0"/>
              <a:t> </a:t>
            </a:r>
            <a:r>
              <a:rPr lang="en-CA" sz="4400" dirty="0" err="1"/>
              <a:t>ክገብረልና</a:t>
            </a:r>
            <a:r>
              <a:rPr lang="en-CA" sz="4400" dirty="0"/>
              <a:t> ፥ </a:t>
            </a:r>
            <a:r>
              <a:rPr lang="en-CA" sz="4400" dirty="0" err="1"/>
              <a:t>ኃጢኣትና</a:t>
            </a:r>
            <a:r>
              <a:rPr lang="en-CA" sz="4400" dirty="0"/>
              <a:t> </a:t>
            </a:r>
            <a:r>
              <a:rPr lang="en-CA" sz="4400" dirty="0" err="1"/>
              <a:t>ክሓድገ</a:t>
            </a:r>
            <a:endParaRPr lang="en-CA" sz="4400" dirty="0"/>
          </a:p>
          <a:p>
            <a:r>
              <a:rPr lang="en-CA" sz="4400" dirty="0" err="1"/>
              <a:t>ልና</a:t>
            </a:r>
            <a:r>
              <a:rPr lang="en-CA" sz="4400" dirty="0"/>
              <a:t> ፥ </a:t>
            </a:r>
            <a:r>
              <a:rPr lang="en-CA" sz="4400" dirty="0" err="1"/>
              <a:t>ናብ</a:t>
            </a:r>
            <a:r>
              <a:rPr lang="en-CA" sz="4400" dirty="0"/>
              <a:t> </a:t>
            </a:r>
            <a:r>
              <a:rPr lang="en-CA" sz="4400" dirty="0" err="1"/>
              <a:t>ጐይታና</a:t>
            </a:r>
            <a:r>
              <a:rPr lang="en-CA" sz="4400" dirty="0"/>
              <a:t> </a:t>
            </a:r>
            <a:r>
              <a:rPr lang="en-CA" sz="4400" dirty="0" err="1"/>
              <a:t>ለምንልና</a:t>
            </a:r>
            <a:r>
              <a:rPr lang="en-CA" sz="4400" dirty="0"/>
              <a:t>።</a:t>
            </a:r>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156.</a:t>
            </a:r>
            <a:r>
              <a:rPr lang="en-US" sz="1400" dirty="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our souls 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682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a:t>ወአጽንዕ</a:t>
            </a:r>
            <a:r>
              <a:rPr lang="en-CA" sz="4000" dirty="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a:t>ለሥርየተ</a:t>
            </a:r>
            <a:r>
              <a:rPr lang="en-CA" sz="4000" dirty="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err="1"/>
              <a:t>ካህናት</a:t>
            </a:r>
            <a:r>
              <a:rPr lang="en-CA" sz="4000" dirty="0"/>
              <a:t>  </a:t>
            </a:r>
            <a:r>
              <a:rPr lang="en-CA" sz="4000" dirty="0" err="1"/>
              <a:t>በከመ</a:t>
            </a:r>
            <a:r>
              <a:rPr lang="en-CA" sz="4000" dirty="0"/>
              <a:t>  </a:t>
            </a:r>
            <a:r>
              <a:rPr lang="en-CA" sz="4000" dirty="0" err="1"/>
              <a:t>ገነ</a:t>
            </a:r>
            <a:endParaRPr lang="en-CA" sz="4000" dirty="0"/>
          </a:p>
          <a:p>
            <a:r>
              <a:rPr lang="en-CA" sz="4000" dirty="0" err="1"/>
              <a:t>ዙከ</a:t>
            </a:r>
            <a:r>
              <a:rPr lang="en-CA" sz="4000" dirty="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a:t>ወአፈ</a:t>
            </a:r>
            <a:endParaRPr lang="en-CA" sz="4000" dirty="0"/>
          </a:p>
          <a:p>
            <a:r>
              <a:rPr lang="en-CA" sz="4000" dirty="0" err="1"/>
              <a:t>ዋት</a:t>
            </a:r>
            <a:r>
              <a:rPr lang="en-CA" sz="4000" dirty="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a:t> </a:t>
            </a:r>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a:t>ብየማንካ</a:t>
            </a:r>
            <a:r>
              <a:rPr lang="en-CA" sz="3600" dirty="0"/>
              <a:t> </a:t>
            </a:r>
            <a:r>
              <a:rPr lang="en-CA" sz="3600" dirty="0" err="1"/>
              <a:t>ዕተብ</a:t>
            </a:r>
            <a:r>
              <a:rPr lang="en-CA" sz="3600" dirty="0"/>
              <a:t>፥ </a:t>
            </a:r>
            <a:r>
              <a:rPr lang="en-CA" sz="3600" dirty="0" err="1"/>
              <a:t>ብኢድካ</a:t>
            </a:r>
            <a:endParaRPr lang="en-CA" sz="3600" dirty="0"/>
          </a:p>
          <a:p>
            <a:r>
              <a:rPr lang="en-CA" sz="3600" dirty="0" err="1"/>
              <a:t>ውን</a:t>
            </a:r>
            <a:r>
              <a:rPr lang="en-CA" sz="3600" dirty="0"/>
              <a:t> </a:t>
            </a:r>
            <a:r>
              <a:rPr lang="en-CA" sz="3600" dirty="0" err="1"/>
              <a:t>ባርኽ</a:t>
            </a:r>
            <a:r>
              <a:rPr lang="en-CA" sz="3600" dirty="0"/>
              <a:t>፥ </a:t>
            </a:r>
            <a:r>
              <a:rPr lang="en-CA" sz="3600" dirty="0" err="1"/>
              <a:t>ብኃይልኻ</a:t>
            </a:r>
            <a:r>
              <a:rPr lang="en-CA" sz="3600" dirty="0"/>
              <a:t> </a:t>
            </a:r>
            <a:r>
              <a:rPr lang="en-CA" sz="3600" dirty="0" err="1"/>
              <a:t>ቐድስ</a:t>
            </a:r>
            <a:r>
              <a:rPr lang="en-CA" sz="3600" dirty="0"/>
              <a:t>፥ </a:t>
            </a:r>
            <a:r>
              <a:rPr lang="en-CA" sz="3600" dirty="0" err="1"/>
              <a:t>ብመንፈስካ</a:t>
            </a:r>
            <a:r>
              <a:rPr lang="en-CA" sz="3600" dirty="0"/>
              <a:t> </a:t>
            </a:r>
            <a:r>
              <a:rPr lang="en-CA" sz="3600" dirty="0" err="1"/>
              <a:t>ኣጽንዕ</a:t>
            </a:r>
            <a:r>
              <a:rPr lang="en-CA" sz="3600" dirty="0"/>
              <a:t>። </a:t>
            </a:r>
            <a:r>
              <a:rPr lang="en-CA" sz="3600" dirty="0" err="1"/>
              <a:t>እዚ</a:t>
            </a:r>
            <a:r>
              <a:rPr lang="en-CA" sz="3600" dirty="0"/>
              <a:t> </a:t>
            </a:r>
            <a:r>
              <a:rPr lang="en-CA" sz="3600" dirty="0" err="1"/>
              <a:t>ኅብስቲ’ዚ</a:t>
            </a:r>
            <a:r>
              <a:rPr lang="en-CA" sz="3600" dirty="0"/>
              <a:t> </a:t>
            </a:r>
            <a:r>
              <a:rPr lang="en-CA" sz="3600" dirty="0" err="1"/>
              <a:t>ንሥ</a:t>
            </a:r>
            <a:r>
              <a:rPr lang="en-CA" sz="3600" dirty="0"/>
              <a:t> </a:t>
            </a:r>
            <a:r>
              <a:rPr lang="en-CA" sz="3600" dirty="0" err="1"/>
              <a:t>ርየት</a:t>
            </a:r>
            <a:r>
              <a:rPr lang="en-CA" sz="3600" dirty="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a:t>ዮሴ</a:t>
            </a:r>
            <a:endParaRPr lang="en-CA" sz="3600" dirty="0"/>
          </a:p>
          <a:p>
            <a:r>
              <a:rPr lang="en-CA" sz="3600" dirty="0" err="1"/>
              <a:t>ፍን</a:t>
            </a:r>
            <a:r>
              <a:rPr lang="en-CA" sz="3600" dirty="0"/>
              <a:t> </a:t>
            </a:r>
            <a:r>
              <a:rPr lang="en-CA" sz="3600" dirty="0" err="1"/>
              <a:t>ኒቆዲሞስን</a:t>
            </a:r>
            <a:r>
              <a:rPr lang="en-CA" sz="3600" dirty="0"/>
              <a:t> </a:t>
            </a:r>
            <a:r>
              <a:rPr lang="en-CA" sz="3600" dirty="0" err="1"/>
              <a:t>ብልብሲ</a:t>
            </a:r>
            <a:r>
              <a:rPr lang="en-CA" sz="3600" dirty="0"/>
              <a:t> </a:t>
            </a:r>
            <a:r>
              <a:rPr lang="en-CA" sz="3600" dirty="0" err="1"/>
              <a:t>በፍታን</a:t>
            </a:r>
            <a:r>
              <a:rPr lang="en-CA" sz="3600" dirty="0"/>
              <a:t> </a:t>
            </a:r>
            <a:r>
              <a:rPr lang="en-CA" sz="3600" dirty="0" err="1"/>
              <a:t>ብሽቱን</a:t>
            </a:r>
            <a:r>
              <a:rPr lang="en-CA" sz="3600" dirty="0"/>
              <a:t> </a:t>
            </a:r>
            <a:r>
              <a:rPr lang="en-CA" sz="3600" dirty="0" err="1"/>
              <a:t>ከም</a:t>
            </a:r>
            <a:r>
              <a:rPr lang="en-CA" sz="3600" dirty="0"/>
              <a:t> </a:t>
            </a:r>
            <a:r>
              <a:rPr lang="en-CA" sz="3600" dirty="0" err="1"/>
              <a:t>ዝገነዙ</a:t>
            </a:r>
            <a:endParaRPr lang="en-CA" sz="3600" dirty="0"/>
          </a:p>
          <a:p>
            <a:r>
              <a:rPr lang="en-CA" sz="3600" dirty="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a:t>።</a:t>
            </a:r>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chemeClr val="tx1">
                    <a:lumMod val="95000"/>
                  </a:schemeClr>
                </a:solidFill>
              </a:rPr>
              <a:t>thy Spirit, so that this bread will be for the remission of sins of Thy people.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(Then the assistant priest shall receive it into a covering and 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rgbClr val="FF0000"/>
                </a:solidFill>
              </a:rPr>
              <a:t>Priest: </a:t>
            </a:r>
            <a:r>
              <a:rPr lang="en-US" sz="1400" dirty="0">
                <a:solidFill>
                  <a:srgbClr val="FFC000"/>
                </a:solidFill>
              </a:rPr>
              <a:t>12. </a:t>
            </a:r>
            <a:r>
              <a:rPr lang="en-US" sz="3200" dirty="0">
                <a:solidFill>
                  <a:schemeClr val="tx1">
                    <a:lumMod val="95000"/>
                  </a:schemeClr>
                </a:solidFill>
              </a:rPr>
              <a:t>Jesus Christ, the High Priest, just as Joseph and Nicodemus wrapped Thee in linen cloths and spices, and Thou was well pleased in them, in like manner be well pleased in us.</a:t>
            </a:r>
            <a:endParaRPr lang="en-CA" sz="3200" dirty="0">
              <a:solidFill>
                <a:schemeClr val="tx1">
                  <a:lumMod val="95000"/>
                </a:schemeClr>
              </a:solidFill>
            </a:endParaRPr>
          </a:p>
        </p:txBody>
      </p:sp>
    </p:spTree>
    <p:extLst>
      <p:ext uri="{BB962C8B-B14F-4D97-AF65-F5344CB8AC3E}">
        <p14:creationId xmlns:p14="http://schemas.microsoft.com/office/powerpoint/2010/main" val="34356675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a:solidFill>
                  <a:srgbClr val="FFC000"/>
                </a:solidFill>
              </a:rPr>
              <a:t>፻፶፯.</a:t>
            </a:r>
            <a:r>
              <a:rPr lang="en-CA" sz="4400" dirty="0"/>
              <a:t>ተፈሥሒ ኦ </a:t>
            </a:r>
            <a:r>
              <a:rPr lang="en-CA" sz="4400" dirty="0" err="1"/>
              <a:t>ድንግል</a:t>
            </a:r>
            <a:r>
              <a:rPr lang="en-CA" sz="4400" dirty="0"/>
              <a:t> </a:t>
            </a:r>
            <a:r>
              <a:rPr lang="en-CA" sz="4400" dirty="0" err="1"/>
              <a:t>ማርያም</a:t>
            </a:r>
            <a:r>
              <a:rPr lang="en-CA" sz="4400" dirty="0"/>
              <a:t> </a:t>
            </a:r>
            <a:r>
              <a:rPr lang="en-CA" sz="4400" dirty="0" err="1"/>
              <a:t>ወላዲተ</a:t>
            </a:r>
            <a:r>
              <a:rPr lang="en-CA" sz="4400" dirty="0"/>
              <a:t> </a:t>
            </a:r>
            <a:r>
              <a:rPr lang="en-CA" sz="4400" dirty="0" err="1"/>
              <a:t>ኣምላክ</a:t>
            </a:r>
            <a:r>
              <a:rPr lang="en-CA" sz="4400" dirty="0"/>
              <a:t> </a:t>
            </a:r>
            <a:r>
              <a:rPr lang="en-CA" sz="4400" dirty="0" err="1"/>
              <a:t>ቅድስት</a:t>
            </a:r>
            <a:r>
              <a:rPr lang="en-CA" sz="4400" dirty="0"/>
              <a:t> </a:t>
            </a:r>
            <a:r>
              <a:rPr lang="en-CA" sz="4400" dirty="0" err="1"/>
              <a:t>ወንጽሕት</a:t>
            </a:r>
            <a:r>
              <a:rPr lang="en-CA" sz="4400" dirty="0"/>
              <a:t> </a:t>
            </a:r>
            <a:r>
              <a:rPr lang="en-CA" sz="4400" dirty="0" err="1"/>
              <a:t>ሰኣሊት</a:t>
            </a:r>
            <a:r>
              <a:rPr lang="en-CA" sz="4400" dirty="0"/>
              <a:t> </a:t>
            </a:r>
            <a:r>
              <a:rPr lang="en-CA" sz="4400" dirty="0" err="1"/>
              <a:t>በአማን</a:t>
            </a:r>
            <a:r>
              <a:rPr lang="en-CA" sz="4400" dirty="0"/>
              <a:t> </a:t>
            </a:r>
            <a:r>
              <a:rPr lang="en-CA" sz="4400" dirty="0" err="1"/>
              <a:t>በእንተ</a:t>
            </a:r>
            <a:r>
              <a:rPr lang="en-CA" sz="4400" dirty="0"/>
              <a:t> </a:t>
            </a:r>
            <a:r>
              <a:rPr lang="en-CA" sz="4400" dirty="0" err="1"/>
              <a:t>ዘመደ</a:t>
            </a:r>
            <a:r>
              <a:rPr lang="en-CA" sz="4400" dirty="0"/>
              <a:t> </a:t>
            </a:r>
            <a:r>
              <a:rPr lang="en-CA" sz="4400" dirty="0" err="1"/>
              <a:t>እጓለ</a:t>
            </a:r>
            <a:r>
              <a:rPr lang="en-CA" sz="4400" dirty="0"/>
              <a:t> </a:t>
            </a:r>
            <a:r>
              <a:rPr lang="en-CA" sz="4400" dirty="0" err="1"/>
              <a:t>እመሕያው</a:t>
            </a:r>
            <a:r>
              <a:rPr lang="en-CA" sz="4400" dirty="0"/>
              <a:t> </a:t>
            </a:r>
            <a:r>
              <a:rPr lang="en-CA" sz="4400" dirty="0" err="1"/>
              <a:t>ሰአሊ</a:t>
            </a:r>
            <a:r>
              <a:rPr lang="en-CA" sz="4400" dirty="0"/>
              <a:t> </a:t>
            </a:r>
            <a:r>
              <a:rPr lang="en-CA" sz="4400" dirty="0" err="1"/>
              <a:t>ለነ</a:t>
            </a:r>
            <a:r>
              <a:rPr lang="en-CA" sz="4400" dirty="0"/>
              <a:t> </a:t>
            </a:r>
            <a:r>
              <a:rPr lang="en-CA" sz="4400" dirty="0" err="1"/>
              <a:t>ቅድመ</a:t>
            </a:r>
            <a:r>
              <a:rPr lang="en-CA" sz="4400" dirty="0"/>
              <a:t> </a:t>
            </a:r>
            <a:r>
              <a:rPr lang="en-CA" sz="4400" dirty="0" err="1"/>
              <a:t>ክርስቶስ</a:t>
            </a:r>
            <a:r>
              <a:rPr lang="en-CA" sz="4400" dirty="0"/>
              <a:t> </a:t>
            </a:r>
            <a:r>
              <a:rPr lang="en-CA" sz="4400" dirty="0" err="1"/>
              <a:t>ወልድኪ</a:t>
            </a:r>
            <a:r>
              <a:rPr lang="en-CA" sz="4400" dirty="0"/>
              <a:t> </a:t>
            </a:r>
            <a:r>
              <a:rPr lang="en-CA" sz="4400" dirty="0" err="1"/>
              <a:t>ከመ</a:t>
            </a:r>
            <a:r>
              <a:rPr lang="en-CA" sz="4400" dirty="0"/>
              <a:t> </a:t>
            </a:r>
            <a:r>
              <a:rPr lang="en-CA" sz="4400" dirty="0" err="1"/>
              <a:t>ይጸግወነ</a:t>
            </a:r>
            <a:r>
              <a:rPr lang="en-CA" sz="4400" dirty="0"/>
              <a:t> </a:t>
            </a:r>
            <a:r>
              <a:rPr lang="en-CA" sz="4400" dirty="0" err="1"/>
              <a:t>ሥርየተ</a:t>
            </a:r>
            <a:r>
              <a:rPr lang="en-CA" sz="4400" dirty="0"/>
              <a:t> </a:t>
            </a:r>
            <a:r>
              <a:rPr lang="en-CA" sz="4400" dirty="0" err="1"/>
              <a:t>ኃጣውኢነ</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a:solidFill>
                  <a:srgbClr val="FFC000"/>
                </a:solidFill>
              </a:rPr>
              <a:t>157. </a:t>
            </a:r>
            <a:r>
              <a:rPr lang="en-CA" sz="4500" dirty="0"/>
              <a:t>ኦ </a:t>
            </a:r>
            <a:r>
              <a:rPr lang="en-CA" sz="4500" dirty="0" err="1"/>
              <a:t>ድንግል</a:t>
            </a:r>
            <a:r>
              <a:rPr lang="en-CA" sz="4500" dirty="0"/>
              <a:t> </a:t>
            </a:r>
            <a:r>
              <a:rPr lang="en-CA" sz="4500" dirty="0" err="1"/>
              <a:t>ማርያም</a:t>
            </a:r>
            <a:endParaRPr lang="en-CA" sz="4500" dirty="0"/>
          </a:p>
          <a:p>
            <a:r>
              <a:rPr lang="en-CA" sz="4500" dirty="0"/>
              <a:t>፥ </a:t>
            </a:r>
            <a:r>
              <a:rPr lang="en-CA" sz="4500" dirty="0" err="1"/>
              <a:t>ቅድስትን</a:t>
            </a:r>
            <a:r>
              <a:rPr lang="en-CA" sz="4500" dirty="0"/>
              <a:t> </a:t>
            </a:r>
            <a:r>
              <a:rPr lang="en-CA" sz="4500" dirty="0" err="1"/>
              <a:t>ንጽሕትን</a:t>
            </a:r>
            <a:r>
              <a:rPr lang="en-CA" sz="4500" dirty="0"/>
              <a:t> </a:t>
            </a:r>
            <a:r>
              <a:rPr lang="en-CA" sz="4500" dirty="0" err="1"/>
              <a:t>ወላዲተ</a:t>
            </a:r>
            <a:r>
              <a:rPr lang="en-CA" sz="4500" dirty="0"/>
              <a:t> </a:t>
            </a:r>
            <a:r>
              <a:rPr lang="en-CA" sz="4500" dirty="0" err="1"/>
              <a:t>ኣምላኽ</a:t>
            </a:r>
            <a:r>
              <a:rPr lang="en-CA" sz="4500" dirty="0"/>
              <a:t>፥  </a:t>
            </a:r>
            <a:r>
              <a:rPr lang="en-CA" sz="4500" dirty="0" err="1">
                <a:solidFill>
                  <a:srgbClr val="FFFF00"/>
                </a:solidFill>
              </a:rPr>
              <a:t>ደስ</a:t>
            </a:r>
            <a:r>
              <a:rPr lang="en-CA" sz="4500" dirty="0">
                <a:solidFill>
                  <a:srgbClr val="FFFF00"/>
                </a:solidFill>
              </a:rPr>
              <a:t> </a:t>
            </a:r>
            <a:r>
              <a:rPr lang="en-CA" sz="4500" dirty="0" err="1">
                <a:solidFill>
                  <a:srgbClr val="FFFF00"/>
                </a:solidFill>
              </a:rPr>
              <a:t>ይበልኪ</a:t>
            </a:r>
            <a:r>
              <a:rPr lang="en-CA" sz="4500" dirty="0"/>
              <a:t>።</a:t>
            </a:r>
          </a:p>
          <a:p>
            <a:r>
              <a:rPr lang="en-CA" sz="4500" dirty="0"/>
              <a:t> </a:t>
            </a:r>
            <a:r>
              <a:rPr lang="en-CA" sz="4500" dirty="0" err="1"/>
              <a:t>ብሓቂ</a:t>
            </a:r>
            <a:r>
              <a:rPr lang="en-CA" sz="4500" dirty="0"/>
              <a:t>፣ </a:t>
            </a:r>
            <a:r>
              <a:rPr lang="en-CA" sz="4500" dirty="0" err="1"/>
              <a:t>ምእንቲ</a:t>
            </a:r>
            <a:r>
              <a:rPr lang="en-CA" sz="4500" dirty="0"/>
              <a:t> </a:t>
            </a:r>
            <a:r>
              <a:rPr lang="en-CA" sz="4500" dirty="0" err="1"/>
              <a:t>ደቂ</a:t>
            </a:r>
            <a:r>
              <a:rPr lang="en-CA" sz="4500" dirty="0"/>
              <a:t> </a:t>
            </a:r>
            <a:r>
              <a:rPr lang="en-CA" sz="4500" dirty="0" err="1"/>
              <a:t>ሰብ</a:t>
            </a:r>
            <a:r>
              <a:rPr lang="en-CA" sz="4500" dirty="0"/>
              <a:t> </a:t>
            </a:r>
            <a:r>
              <a:rPr lang="en-CA" sz="4500" dirty="0" err="1"/>
              <a:t>እትልምኒ</a:t>
            </a:r>
            <a:r>
              <a:rPr lang="en-CA" sz="4500" dirty="0"/>
              <a:t>፥ </a:t>
            </a:r>
            <a:r>
              <a:rPr lang="en-CA" sz="4500" dirty="0" err="1"/>
              <a:t>ኃጢኣትና</a:t>
            </a:r>
            <a:r>
              <a:rPr lang="en-CA" sz="4500" dirty="0"/>
              <a:t> </a:t>
            </a:r>
            <a:r>
              <a:rPr lang="en-CA" sz="4500" dirty="0" err="1"/>
              <a:t>ክሓድገልና</a:t>
            </a:r>
            <a:r>
              <a:rPr lang="en-CA" sz="4500" dirty="0"/>
              <a:t> </a:t>
            </a:r>
            <a:r>
              <a:rPr lang="en-CA" sz="4500" dirty="0" err="1"/>
              <a:t>ናብ</a:t>
            </a:r>
            <a:r>
              <a:rPr lang="en-CA" sz="4500" dirty="0"/>
              <a:t> </a:t>
            </a:r>
            <a:r>
              <a:rPr lang="en-CA" sz="4500" dirty="0" err="1"/>
              <a:t>ክርስቶስ</a:t>
            </a:r>
            <a:r>
              <a:rPr lang="en-CA" sz="4500" dirty="0"/>
              <a:t> </a:t>
            </a:r>
            <a:r>
              <a:rPr lang="en-CA" sz="4500" dirty="0" err="1"/>
              <a:t>ወድኺ</a:t>
            </a:r>
            <a:r>
              <a:rPr lang="en-CA" sz="4500" dirty="0"/>
              <a:t> </a:t>
            </a:r>
            <a:r>
              <a:rPr lang="en-CA" sz="4500" dirty="0" err="1"/>
              <a:t>ለምንልና</a:t>
            </a:r>
            <a:r>
              <a:rPr lang="en-CA" sz="45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733253470"/>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a:solidFill>
                  <a:srgbClr val="FFC000"/>
                </a:solidFill>
              </a:rPr>
              <a:t>፻፶፰.</a:t>
            </a:r>
            <a:r>
              <a:rPr lang="en-CA" sz="4800" dirty="0"/>
              <a:t>ተፈሥሒ ኦ </a:t>
            </a:r>
            <a:r>
              <a:rPr lang="en-CA" sz="4800" dirty="0" err="1"/>
              <a:t>ድንግል</a:t>
            </a:r>
            <a:r>
              <a:rPr lang="en-CA" sz="4800" dirty="0"/>
              <a:t> </a:t>
            </a:r>
            <a:r>
              <a:rPr lang="en-CA" sz="4800" dirty="0" err="1"/>
              <a:t>ንጽሕት</a:t>
            </a:r>
            <a:r>
              <a:rPr lang="en-CA" sz="4800" dirty="0"/>
              <a:t> </a:t>
            </a:r>
            <a:r>
              <a:rPr lang="en-CA" sz="4800" dirty="0" err="1"/>
              <a:t>ዘበአማን</a:t>
            </a:r>
            <a:r>
              <a:rPr lang="en-CA" sz="4800" dirty="0"/>
              <a:t> </a:t>
            </a:r>
            <a:r>
              <a:rPr lang="en-CA" sz="4800" dirty="0" err="1"/>
              <a:t>ንግሥት</a:t>
            </a:r>
            <a:r>
              <a:rPr lang="en-CA" sz="4800" dirty="0"/>
              <a:t>፣ </a:t>
            </a:r>
            <a:r>
              <a:rPr lang="en-CA" sz="4800" dirty="0" err="1"/>
              <a:t>ተፈሥሒ</a:t>
            </a:r>
            <a:r>
              <a:rPr lang="en-CA" sz="4800" dirty="0"/>
              <a:t> ኦ </a:t>
            </a:r>
            <a:r>
              <a:rPr lang="en-CA" sz="4800" dirty="0" err="1"/>
              <a:t>ምክሐ</a:t>
            </a:r>
            <a:r>
              <a:rPr lang="en-CA" sz="4800" dirty="0"/>
              <a:t> </a:t>
            </a:r>
            <a:r>
              <a:rPr lang="en-CA" sz="4800" dirty="0" err="1"/>
              <a:t>ዘመድነ</a:t>
            </a:r>
            <a:r>
              <a:rPr lang="en-CA" sz="4800" dirty="0"/>
              <a:t> </a:t>
            </a:r>
            <a:r>
              <a:rPr lang="en-CA" sz="4800" dirty="0" err="1"/>
              <a:t>ተፈሥሒ</a:t>
            </a:r>
            <a:r>
              <a:rPr lang="en-CA" sz="4800" dirty="0"/>
              <a:t> ኦ </a:t>
            </a:r>
            <a:r>
              <a:rPr lang="en-CA" sz="4800" dirty="0" err="1"/>
              <a:t>ዘወለድኪ</a:t>
            </a:r>
            <a:r>
              <a:rPr lang="en-CA" sz="4800" dirty="0"/>
              <a:t> </a:t>
            </a:r>
            <a:r>
              <a:rPr lang="en-CA" sz="4800" dirty="0" err="1"/>
              <a:t>ለነ</a:t>
            </a:r>
            <a:r>
              <a:rPr lang="en-CA" sz="4800" dirty="0"/>
              <a:t> </a:t>
            </a:r>
            <a:r>
              <a:rPr lang="en-CA" sz="4800" dirty="0" err="1"/>
              <a:t>አማኑኤልሃ</a:t>
            </a:r>
            <a:r>
              <a:rPr lang="en-CA" sz="4800" dirty="0"/>
              <a:t> </a:t>
            </a:r>
            <a:r>
              <a:rPr lang="en-CA" sz="4800" dirty="0" err="1"/>
              <a:t>አምላክነ</a:t>
            </a:r>
            <a:r>
              <a:rPr lang="en-CA" sz="4800" dirty="0"/>
              <a:t>።  </a:t>
            </a:r>
          </a:p>
        </p:txBody>
      </p:sp>
      <p:sp>
        <p:nvSpPr>
          <p:cNvPr id="3" name="Rectangle 2"/>
          <p:cNvSpPr/>
          <p:nvPr/>
        </p:nvSpPr>
        <p:spPr>
          <a:xfrm>
            <a:off x="4053457" y="69183"/>
            <a:ext cx="4028017" cy="7001917"/>
          </a:xfrm>
          <a:prstGeom prst="rect">
            <a:avLst/>
          </a:prstGeom>
        </p:spPr>
        <p:txBody>
          <a:bodyPr wrap="square">
            <a:spAutoFit/>
          </a:bodyPr>
          <a:lstStyle/>
          <a:p>
            <a:r>
              <a:rPr lang="en-CA" sz="1400" dirty="0">
                <a:solidFill>
                  <a:srgbClr val="FFC000"/>
                </a:solidFill>
              </a:rPr>
              <a:t>158. </a:t>
            </a:r>
            <a:r>
              <a:rPr lang="en-CA" sz="4500" dirty="0" err="1"/>
              <a:t>ብሓቂ</a:t>
            </a:r>
            <a:r>
              <a:rPr lang="en-CA" sz="4500" dirty="0"/>
              <a:t> </a:t>
            </a:r>
            <a:r>
              <a:rPr lang="en-CA" sz="4500" dirty="0" err="1"/>
              <a:t>ንግሥቲ</a:t>
            </a:r>
            <a:r>
              <a:rPr lang="en-CA" sz="4500" dirty="0"/>
              <a:t> </a:t>
            </a:r>
            <a:r>
              <a:rPr lang="en-CA" sz="4500" dirty="0" err="1"/>
              <a:t>ዝኾንኪ</a:t>
            </a:r>
            <a:r>
              <a:rPr lang="en-CA" sz="4500" dirty="0"/>
              <a:t>፥ ኦ </a:t>
            </a:r>
            <a:r>
              <a:rPr lang="en-CA" sz="4500" dirty="0" err="1"/>
              <a:t>ንጽሕቲ</a:t>
            </a:r>
            <a:r>
              <a:rPr lang="en-CA" sz="4500" dirty="0"/>
              <a:t> </a:t>
            </a:r>
            <a:r>
              <a:rPr lang="en-CA" sz="4500" dirty="0" err="1"/>
              <a:t>ድንግል</a:t>
            </a:r>
            <a:r>
              <a:rPr lang="en-CA" sz="4500" dirty="0"/>
              <a:t> </a:t>
            </a:r>
            <a:r>
              <a:rPr lang="en-CA" sz="4500" dirty="0" err="1">
                <a:solidFill>
                  <a:srgbClr val="FFFF00"/>
                </a:solidFill>
              </a:rPr>
              <a:t>ደስ</a:t>
            </a:r>
            <a:r>
              <a:rPr lang="en-CA" sz="4500" dirty="0">
                <a:solidFill>
                  <a:srgbClr val="FFFF00"/>
                </a:solidFill>
              </a:rPr>
              <a:t> </a:t>
            </a:r>
            <a:r>
              <a:rPr lang="en-CA" sz="4500" dirty="0" err="1">
                <a:solidFill>
                  <a:srgbClr val="FFFF00"/>
                </a:solidFill>
              </a:rPr>
              <a:t>ይበልኪ</a:t>
            </a:r>
            <a:r>
              <a:rPr lang="en-CA" sz="4500" dirty="0">
                <a:solidFill>
                  <a:srgbClr val="FFFF00"/>
                </a:solidFill>
              </a:rPr>
              <a:t> </a:t>
            </a:r>
            <a:r>
              <a:rPr lang="en-CA" sz="4500" dirty="0"/>
              <a:t>። ኦ </a:t>
            </a:r>
            <a:r>
              <a:rPr lang="en-CA" sz="4500" dirty="0" err="1"/>
              <a:t>ናይ</a:t>
            </a:r>
            <a:r>
              <a:rPr lang="en-CA" sz="4500" dirty="0"/>
              <a:t> </a:t>
            </a:r>
            <a:r>
              <a:rPr lang="en-CA" sz="4500" dirty="0" err="1"/>
              <a:t>ባህርይና</a:t>
            </a:r>
            <a:r>
              <a:rPr lang="en-CA" sz="4500" dirty="0"/>
              <a:t> </a:t>
            </a:r>
            <a:r>
              <a:rPr lang="en-CA" sz="4500" dirty="0" err="1"/>
              <a:t>ትምክሕቲ</a:t>
            </a:r>
            <a:r>
              <a:rPr lang="en-CA" sz="4500" dirty="0"/>
              <a:t> </a:t>
            </a:r>
            <a:r>
              <a:rPr lang="en-CA" sz="4500" dirty="0" err="1"/>
              <a:t>ዝኾንኪ</a:t>
            </a:r>
            <a:r>
              <a:rPr lang="en-CA" sz="4500" dirty="0"/>
              <a:t> </a:t>
            </a:r>
            <a:r>
              <a:rPr lang="en-CA" sz="4500" dirty="0" err="1">
                <a:solidFill>
                  <a:srgbClr val="FFFF00"/>
                </a:solidFill>
              </a:rPr>
              <a:t>ደስ</a:t>
            </a:r>
            <a:r>
              <a:rPr lang="en-CA" sz="4500" dirty="0">
                <a:solidFill>
                  <a:srgbClr val="FFFF00"/>
                </a:solidFill>
              </a:rPr>
              <a:t> </a:t>
            </a:r>
            <a:r>
              <a:rPr lang="en-CA" sz="4500" dirty="0" err="1">
                <a:solidFill>
                  <a:srgbClr val="FFFF00"/>
                </a:solidFill>
              </a:rPr>
              <a:t>ይበልኪ</a:t>
            </a:r>
            <a:r>
              <a:rPr lang="en-CA" sz="4500" dirty="0">
                <a:solidFill>
                  <a:srgbClr val="FFFF00"/>
                </a:solidFill>
              </a:rPr>
              <a:t> </a:t>
            </a:r>
            <a:r>
              <a:rPr lang="en-CA" sz="4500" dirty="0"/>
              <a:t>። </a:t>
            </a:r>
          </a:p>
          <a:p>
            <a:r>
              <a:rPr lang="en-CA" sz="4500" dirty="0"/>
              <a:t>ኦ </a:t>
            </a:r>
            <a:r>
              <a:rPr lang="en-CA" sz="4500" dirty="0" err="1"/>
              <a:t>ንኣማኑኤል</a:t>
            </a:r>
            <a:r>
              <a:rPr lang="en-CA" sz="4500" dirty="0"/>
              <a:t> </a:t>
            </a:r>
            <a:r>
              <a:rPr lang="en-CA" sz="4500" dirty="0" err="1"/>
              <a:t>ኣምላኽና</a:t>
            </a:r>
            <a:r>
              <a:rPr lang="en-CA" sz="4500" dirty="0"/>
              <a:t> </a:t>
            </a:r>
            <a:r>
              <a:rPr lang="en-CA" sz="4500" dirty="0" err="1"/>
              <a:t>ዝወለድክ</a:t>
            </a:r>
            <a:r>
              <a:rPr lang="en-CA" sz="4500" dirty="0"/>
              <a:t> </a:t>
            </a:r>
            <a:r>
              <a:rPr lang="en-CA" sz="4500" dirty="0" err="1"/>
              <a:t>ልና</a:t>
            </a:r>
            <a:r>
              <a:rPr lang="en-CA" sz="4500" dirty="0"/>
              <a:t> </a:t>
            </a:r>
            <a:r>
              <a:rPr lang="en-CA" sz="4500" dirty="0" err="1">
                <a:solidFill>
                  <a:srgbClr val="FFFF00"/>
                </a:solidFill>
              </a:rPr>
              <a:t>ደስ</a:t>
            </a:r>
            <a:r>
              <a:rPr lang="en-CA" sz="4500" dirty="0">
                <a:solidFill>
                  <a:srgbClr val="FFFF00"/>
                </a:solidFill>
              </a:rPr>
              <a:t> </a:t>
            </a:r>
            <a:r>
              <a:rPr lang="en-CA" sz="4500" dirty="0" err="1">
                <a:solidFill>
                  <a:srgbClr val="FFFF00"/>
                </a:solidFill>
              </a:rPr>
              <a:t>ይበልኪ</a:t>
            </a:r>
            <a:r>
              <a:rPr lang="en-CA" sz="4500" dirty="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p>
          <a:p>
            <a:pPr marL="40639" marR="40639">
              <a:spcBef>
                <a:spcPts val="600"/>
              </a:spcBef>
              <a:defRPr sz="1800">
                <a:uFillTx/>
              </a:defRPr>
            </a:pPr>
            <a:r>
              <a:rPr lang="en-US" sz="4300" dirty="0">
                <a:uFill>
                  <a:solidFill>
                    <a:srgbClr val="000000"/>
                  </a:solidFill>
                </a:uFill>
              </a:rPr>
              <a:t> O Virgin pure, very Queen; rejoice, O pride of our kind; rejoice, O thou that barest for us Emmanuel our God.</a:t>
            </a:r>
          </a:p>
        </p:txBody>
      </p:sp>
    </p:spTree>
    <p:extLst>
      <p:ext uri="{BB962C8B-B14F-4D97-AF65-F5344CB8AC3E}">
        <p14:creationId xmlns:p14="http://schemas.microsoft.com/office/powerpoint/2010/main" val="3442667868"/>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a:solidFill>
                  <a:srgbClr val="FFC000"/>
                </a:solidFill>
              </a:rPr>
              <a:t>፻፶፱.</a:t>
            </a:r>
            <a:r>
              <a:rPr lang="en-CA" sz="4800" dirty="0"/>
              <a:t>ንስእለኪ </a:t>
            </a:r>
            <a:r>
              <a:rPr lang="en-CA" sz="4800" dirty="0" err="1"/>
              <a:t>ከመ</a:t>
            </a:r>
            <a:r>
              <a:rPr lang="en-CA" sz="4800" dirty="0"/>
              <a:t> </a:t>
            </a:r>
            <a:r>
              <a:rPr lang="en-CA" sz="4800" dirty="0" err="1"/>
              <a:t>ትስክርነ</a:t>
            </a:r>
            <a:r>
              <a:rPr lang="en-CA" sz="4800" dirty="0"/>
              <a:t> </a:t>
            </a:r>
            <a:r>
              <a:rPr lang="en-CA" sz="4800" dirty="0" err="1"/>
              <a:t>ዐራቂተ</a:t>
            </a:r>
            <a:r>
              <a:rPr lang="en-CA" sz="4800" dirty="0"/>
              <a:t>፥ </a:t>
            </a:r>
            <a:r>
              <a:rPr lang="en-CA" sz="4800" dirty="0" err="1"/>
              <a:t>ዘበአማን</a:t>
            </a:r>
            <a:r>
              <a:rPr lang="en-CA" sz="4800" dirty="0"/>
              <a:t> </a:t>
            </a:r>
            <a:r>
              <a:rPr lang="en-CA" sz="4800" dirty="0" err="1"/>
              <a:t>ቅድመ</a:t>
            </a:r>
            <a:r>
              <a:rPr lang="en-CA" sz="4800" dirty="0"/>
              <a:t> </a:t>
            </a:r>
            <a:r>
              <a:rPr lang="en-CA" sz="4800" dirty="0" err="1"/>
              <a:t>እግዚእነ</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ከመ</a:t>
            </a:r>
            <a:r>
              <a:rPr lang="en-CA" sz="4800" dirty="0"/>
              <a:t> </a:t>
            </a:r>
            <a:r>
              <a:rPr lang="en-CA" sz="4800" dirty="0" err="1"/>
              <a:t>ይግበር</a:t>
            </a:r>
            <a:r>
              <a:rPr lang="en-CA" sz="4800" dirty="0"/>
              <a:t> </a:t>
            </a:r>
            <a:r>
              <a:rPr lang="en-CA" sz="4800" dirty="0" err="1"/>
              <a:t>ምሕረተ</a:t>
            </a:r>
            <a:r>
              <a:rPr lang="en-CA" sz="4800" dirty="0"/>
              <a:t> </a:t>
            </a:r>
            <a:r>
              <a:rPr lang="en-CA" sz="4800" dirty="0" err="1"/>
              <a:t>ለነፍሳቲነ</a:t>
            </a:r>
            <a:r>
              <a:rPr lang="en-CA" sz="4800" dirty="0"/>
              <a:t> </a:t>
            </a:r>
            <a:r>
              <a:rPr lang="en-CA" sz="4800" dirty="0" err="1"/>
              <a:t>ወይሥረይ</a:t>
            </a:r>
            <a:r>
              <a:rPr lang="en-CA" sz="4800" dirty="0"/>
              <a:t> </a:t>
            </a:r>
            <a:r>
              <a:rPr lang="en-CA" sz="4800" dirty="0" err="1"/>
              <a:t>ለነ</a:t>
            </a:r>
            <a:r>
              <a:rPr lang="en-CA" sz="4800" dirty="0"/>
              <a:t> </a:t>
            </a:r>
            <a:r>
              <a:rPr lang="en-CA" sz="4800" dirty="0" err="1"/>
              <a:t>ኃጣውኢነ</a:t>
            </a:r>
            <a:r>
              <a:rPr lang="en-CA" sz="4800" dirty="0"/>
              <a:t>።</a:t>
            </a:r>
          </a:p>
        </p:txBody>
      </p:sp>
      <p:sp>
        <p:nvSpPr>
          <p:cNvPr id="3" name="Rectangle 2"/>
          <p:cNvSpPr/>
          <p:nvPr/>
        </p:nvSpPr>
        <p:spPr>
          <a:xfrm>
            <a:off x="4053457" y="69183"/>
            <a:ext cx="3883419" cy="7417415"/>
          </a:xfrm>
          <a:prstGeom prst="rect">
            <a:avLst/>
          </a:prstGeom>
        </p:spPr>
        <p:txBody>
          <a:bodyPr wrap="square">
            <a:spAutoFit/>
          </a:bodyPr>
          <a:lstStyle/>
          <a:p>
            <a:r>
              <a:rPr lang="en-CA" sz="1400" dirty="0">
                <a:solidFill>
                  <a:srgbClr val="FFC000"/>
                </a:solidFill>
              </a:rPr>
              <a:t>159. </a:t>
            </a:r>
            <a:r>
              <a:rPr lang="en-CA" sz="4800" dirty="0" err="1"/>
              <a:t>ኣብ</a:t>
            </a:r>
            <a:r>
              <a:rPr lang="en-CA" sz="4800" dirty="0"/>
              <a:t> </a:t>
            </a:r>
            <a:r>
              <a:rPr lang="en-CA" sz="4800" dirty="0" err="1"/>
              <a:t>ቅድሚ</a:t>
            </a:r>
            <a:r>
              <a:rPr lang="en-CA" sz="4800" dirty="0"/>
              <a:t> </a:t>
            </a:r>
            <a:r>
              <a:rPr lang="en-CA" sz="4800" dirty="0" err="1"/>
              <a:t>ጐይታና</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ናይ</a:t>
            </a:r>
            <a:r>
              <a:rPr lang="en-CA" sz="4800" dirty="0"/>
              <a:t> </a:t>
            </a:r>
            <a:r>
              <a:rPr lang="en-CA" sz="4800" dirty="0" err="1"/>
              <a:t>ብሓቂ</a:t>
            </a:r>
            <a:r>
              <a:rPr lang="en-CA" sz="4800" dirty="0"/>
              <a:t> </a:t>
            </a:r>
            <a:r>
              <a:rPr lang="en-CA" sz="4800" dirty="0" err="1"/>
              <a:t>መተዓረቒት</a:t>
            </a:r>
            <a:r>
              <a:rPr lang="en-CA" sz="4800" dirty="0"/>
              <a:t> </a:t>
            </a:r>
            <a:r>
              <a:rPr lang="en-CA" sz="4800" dirty="0" err="1"/>
              <a:t>ዝኾንኪ</a:t>
            </a:r>
            <a:r>
              <a:rPr lang="en-CA" sz="4800" dirty="0"/>
              <a:t>፣ </a:t>
            </a:r>
            <a:r>
              <a:rPr lang="en-CA" sz="4800" dirty="0" err="1"/>
              <a:t>ምሕረት</a:t>
            </a:r>
            <a:r>
              <a:rPr lang="en-CA" sz="4800" dirty="0"/>
              <a:t> </a:t>
            </a:r>
            <a:r>
              <a:rPr lang="en-CA" sz="4800" dirty="0" err="1"/>
              <a:t>ገይሩ</a:t>
            </a:r>
            <a:r>
              <a:rPr lang="en-CA" sz="4800" dirty="0"/>
              <a:t> ፣ </a:t>
            </a:r>
            <a:r>
              <a:rPr lang="en-CA" sz="4800" dirty="0" err="1"/>
              <a:t>ኃጢኣትና</a:t>
            </a:r>
            <a:r>
              <a:rPr lang="en-CA" sz="4800" dirty="0"/>
              <a:t> </a:t>
            </a:r>
            <a:r>
              <a:rPr lang="en-CA" sz="4800" dirty="0" err="1"/>
              <a:t>ምእንቲ</a:t>
            </a:r>
            <a:r>
              <a:rPr lang="en-CA" sz="4800" dirty="0"/>
              <a:t> </a:t>
            </a:r>
            <a:r>
              <a:rPr lang="en-CA" sz="4800" dirty="0" err="1"/>
              <a:t>ክሓድገልና</a:t>
            </a:r>
            <a:r>
              <a:rPr lang="en-CA" sz="4800" dirty="0"/>
              <a:t> </a:t>
            </a:r>
            <a:r>
              <a:rPr lang="en-CA" sz="4800" dirty="0" err="1"/>
              <a:t>ክትዝክርና</a:t>
            </a:r>
            <a:r>
              <a:rPr lang="en-CA" sz="4800" dirty="0"/>
              <a:t> </a:t>
            </a:r>
            <a:r>
              <a:rPr lang="en-CA" sz="4800" dirty="0" err="1"/>
              <a:t>ንልምነኪ</a:t>
            </a:r>
            <a:r>
              <a:rPr lang="en-CA" sz="4800" dirty="0"/>
              <a:t> </a:t>
            </a:r>
            <a:r>
              <a:rPr lang="en-CA" sz="4800" dirty="0" err="1"/>
              <a:t>ኣሎና</a:t>
            </a:r>
            <a:r>
              <a:rPr lang="en-CA" sz="4800" dirty="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498174700"/>
      </p:ext>
    </p:extLst>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a:solidFill>
                  <a:srgbClr val="FFC000"/>
                </a:solidFill>
              </a:rPr>
              <a:t>ወእምዝ</a:t>
            </a:r>
            <a:r>
              <a:rPr lang="en-CA" sz="1400" dirty="0">
                <a:solidFill>
                  <a:srgbClr val="FFC000"/>
                </a:solidFill>
              </a:rPr>
              <a:t> </a:t>
            </a:r>
            <a:r>
              <a:rPr lang="en-CA" sz="1400" dirty="0" err="1">
                <a:solidFill>
                  <a:srgbClr val="FFC000"/>
                </a:solidFill>
              </a:rPr>
              <a:t>ይፃኡ</a:t>
            </a:r>
            <a:r>
              <a:rPr lang="en-CA" sz="1400" dirty="0">
                <a:solidFill>
                  <a:srgbClr val="FFC000"/>
                </a:solidFill>
              </a:rPr>
              <a:t> </a:t>
            </a:r>
            <a:r>
              <a:rPr lang="en-CA" sz="1400" dirty="0" err="1">
                <a:solidFill>
                  <a:srgbClr val="FFC000"/>
                </a:solidFill>
              </a:rPr>
              <a:t>ኅቡረ</a:t>
            </a:r>
            <a:r>
              <a:rPr lang="en-CA" sz="1400" dirty="0">
                <a:solidFill>
                  <a:srgbClr val="FFC000"/>
                </a:solidFill>
              </a:rPr>
              <a:t> </a:t>
            </a:r>
            <a:r>
              <a:rPr lang="en-CA" sz="1400" dirty="0" err="1">
                <a:solidFill>
                  <a:srgbClr val="FFC000"/>
                </a:solidFill>
              </a:rPr>
              <a:t>ወይበሉ</a:t>
            </a:r>
            <a:r>
              <a:rPr lang="en-CA" sz="1400" dirty="0">
                <a:solidFill>
                  <a:srgbClr val="FFC000"/>
                </a:solidFill>
              </a:rPr>
              <a:t> </a:t>
            </a:r>
            <a:r>
              <a:rPr lang="en-CA" sz="1400" dirty="0" err="1">
                <a:solidFill>
                  <a:srgbClr val="FFC000"/>
                </a:solidFill>
              </a:rPr>
              <a:t>በተባርዮ</a:t>
            </a:r>
            <a:r>
              <a:rPr lang="en-CA" sz="1400" dirty="0">
                <a:solidFill>
                  <a:srgbClr val="FFC000"/>
                </a:solidFill>
              </a:rPr>
              <a:t> </a:t>
            </a:r>
          </a:p>
          <a:p>
            <a:r>
              <a:rPr lang="en-CA" sz="1400" dirty="0">
                <a:solidFill>
                  <a:srgbClr val="FFC000"/>
                </a:solidFill>
              </a:rPr>
              <a:t>፻፷. </a:t>
            </a:r>
            <a:r>
              <a:rPr lang="en-CA" sz="5400" b="1" dirty="0" err="1">
                <a:solidFill>
                  <a:schemeClr val="tx1">
                    <a:lumMod val="95000"/>
                  </a:schemeClr>
                </a:solidFill>
              </a:rPr>
              <a:t>ዝውእቱ</a:t>
            </a:r>
            <a:r>
              <a:rPr lang="en-CA" sz="5400" b="1" dirty="0">
                <a:solidFill>
                  <a:schemeClr val="tx1">
                    <a:lumMod val="95000"/>
                  </a:schemeClr>
                </a:solidFill>
              </a:rPr>
              <a:t> </a:t>
            </a:r>
            <a:r>
              <a:rPr lang="en-CA" sz="5400" b="1" dirty="0" err="1">
                <a:solidFill>
                  <a:schemeClr val="tx1">
                    <a:lumMod val="95000"/>
                  </a:schemeClr>
                </a:solidFill>
              </a:rPr>
              <a:t>ጊዜ</a:t>
            </a:r>
            <a:r>
              <a:rPr lang="en-CA" sz="5400" b="1" dirty="0">
                <a:solidFill>
                  <a:schemeClr val="tx1">
                    <a:lumMod val="95000"/>
                  </a:schemeClr>
                </a:solidFill>
              </a:rPr>
              <a:t> </a:t>
            </a:r>
            <a:r>
              <a:rPr lang="en-CA" sz="5400" b="1" dirty="0" err="1">
                <a:solidFill>
                  <a:schemeClr val="tx1">
                    <a:lumMod val="95000"/>
                  </a:schemeClr>
                </a:solidFill>
              </a:rPr>
              <a:t>ባርኮት</a:t>
            </a:r>
            <a:r>
              <a:rPr lang="en-CA" sz="5400" b="1" dirty="0">
                <a:solidFill>
                  <a:schemeClr val="tx1">
                    <a:lumMod val="95000"/>
                  </a:schemeClr>
                </a:solidFill>
              </a:rPr>
              <a:t>፥ </a:t>
            </a:r>
            <a:r>
              <a:rPr lang="en-CA" sz="5400" b="1" dirty="0" err="1">
                <a:solidFill>
                  <a:schemeClr val="tx1">
                    <a:lumMod val="95000"/>
                  </a:schemeClr>
                </a:solidFill>
              </a:rPr>
              <a:t>ወዝ</a:t>
            </a:r>
            <a:r>
              <a:rPr lang="en-CA" sz="5400" b="1" dirty="0">
                <a:solidFill>
                  <a:schemeClr val="tx1">
                    <a:lumMod val="95000"/>
                  </a:schemeClr>
                </a:solidFill>
              </a:rPr>
              <a:t> </a:t>
            </a:r>
            <a:r>
              <a:rPr lang="en-CA" sz="5400" b="1" dirty="0" err="1">
                <a:solidFill>
                  <a:schemeClr val="tx1">
                    <a:lumMod val="95000"/>
                  </a:schemeClr>
                </a:solidFill>
              </a:rPr>
              <a:t>ውእቱ</a:t>
            </a:r>
            <a:r>
              <a:rPr lang="en-CA" sz="5400" b="1" dirty="0">
                <a:solidFill>
                  <a:schemeClr val="tx1">
                    <a:lumMod val="95000"/>
                  </a:schemeClr>
                </a:solidFill>
              </a:rPr>
              <a:t> </a:t>
            </a:r>
            <a:r>
              <a:rPr lang="en-CA" sz="5400" b="1" dirty="0" err="1">
                <a:solidFill>
                  <a:schemeClr val="tx1">
                    <a:lumMod val="95000"/>
                  </a:schemeClr>
                </a:solidFill>
              </a:rPr>
              <a:t>ጊዜ</a:t>
            </a:r>
            <a:r>
              <a:rPr lang="en-CA" sz="5400" b="1" dirty="0">
                <a:solidFill>
                  <a:schemeClr val="tx1">
                    <a:lumMod val="95000"/>
                  </a:schemeClr>
                </a:solidFill>
              </a:rPr>
              <a:t> </a:t>
            </a:r>
          </a:p>
          <a:p>
            <a:r>
              <a:rPr lang="en-CA" sz="5400" b="1" dirty="0" err="1">
                <a:solidFill>
                  <a:schemeClr val="tx1">
                    <a:lumMod val="95000"/>
                  </a:schemeClr>
                </a:solidFill>
              </a:rPr>
              <a:t>ዕጣን</a:t>
            </a:r>
            <a:r>
              <a:rPr lang="en-CA" sz="5400" b="1" dirty="0">
                <a:solidFill>
                  <a:schemeClr val="tx1">
                    <a:lumMod val="95000"/>
                  </a:schemeClr>
                </a:solidFill>
              </a:rPr>
              <a:t> </a:t>
            </a:r>
            <a:r>
              <a:rPr lang="en-CA" sz="5400" b="1" dirty="0" err="1">
                <a:solidFill>
                  <a:schemeClr val="tx1">
                    <a:lumMod val="95000"/>
                  </a:schemeClr>
                </a:solidFill>
              </a:rPr>
              <a:t>ኅሩይ</a:t>
            </a:r>
            <a:r>
              <a:rPr lang="en-CA" sz="5400" b="1" dirty="0">
                <a:solidFill>
                  <a:schemeClr val="tx1">
                    <a:lumMod val="95000"/>
                  </a:schemeClr>
                </a:solidFill>
              </a:rPr>
              <a:t> </a:t>
            </a:r>
          </a:p>
          <a:p>
            <a:r>
              <a:rPr lang="en-CA" sz="5400" b="1" dirty="0" err="1">
                <a:solidFill>
                  <a:schemeClr val="tx1">
                    <a:lumMod val="95000"/>
                  </a:schemeClr>
                </a:solidFill>
              </a:rPr>
              <a:t>ጊዜ</a:t>
            </a:r>
            <a:r>
              <a:rPr lang="en-CA" sz="5400" b="1" dirty="0">
                <a:solidFill>
                  <a:schemeClr val="tx1">
                    <a:lumMod val="95000"/>
                  </a:schemeClr>
                </a:solidFill>
              </a:rPr>
              <a:t> </a:t>
            </a:r>
            <a:r>
              <a:rPr lang="en-CA" sz="5400" b="1" dirty="0" err="1">
                <a:solidFill>
                  <a:schemeClr val="tx1">
                    <a:lumMod val="95000"/>
                  </a:schemeClr>
                </a:solidFill>
              </a:rPr>
              <a:t>ሰብሖቱ</a:t>
            </a:r>
            <a:r>
              <a:rPr lang="en-CA" sz="5400" b="1" dirty="0">
                <a:solidFill>
                  <a:schemeClr val="tx1">
                    <a:lumMod val="95000"/>
                  </a:schemeClr>
                </a:solidFill>
              </a:rPr>
              <a:t> </a:t>
            </a:r>
            <a:r>
              <a:rPr lang="en-CA" sz="5400" b="1" dirty="0" err="1">
                <a:solidFill>
                  <a:schemeClr val="tx1">
                    <a:lumMod val="95000"/>
                  </a:schemeClr>
                </a:solidFill>
              </a:rPr>
              <a:t>ለመድኃኒነ</a:t>
            </a:r>
            <a:r>
              <a:rPr lang="en-CA" sz="5400" b="1" dirty="0">
                <a:solidFill>
                  <a:schemeClr val="tx1">
                    <a:lumMod val="95000"/>
                  </a:schemeClr>
                </a:solidFill>
              </a:rPr>
              <a:t> </a:t>
            </a:r>
            <a:r>
              <a:rPr lang="en-CA" sz="5400" b="1" dirty="0" err="1">
                <a:solidFill>
                  <a:schemeClr val="tx1">
                    <a:lumMod val="95000"/>
                  </a:schemeClr>
                </a:solidFill>
              </a:rPr>
              <a:t>መፍቀሬ</a:t>
            </a:r>
            <a:r>
              <a:rPr lang="en-CA" sz="5400" b="1" dirty="0">
                <a:solidFill>
                  <a:schemeClr val="tx1">
                    <a:lumMod val="95000"/>
                  </a:schemeClr>
                </a:solidFill>
              </a:rPr>
              <a:t> </a:t>
            </a:r>
            <a:r>
              <a:rPr lang="en-CA" sz="5400" b="1" dirty="0" err="1">
                <a:solidFill>
                  <a:schemeClr val="tx1">
                    <a:lumMod val="95000"/>
                  </a:schemeClr>
                </a:solidFill>
              </a:rPr>
              <a:t>ሰብእ</a:t>
            </a:r>
            <a:r>
              <a:rPr lang="en-CA" sz="5400" b="1" dirty="0">
                <a:solidFill>
                  <a:schemeClr val="tx1">
                    <a:lumMod val="95000"/>
                  </a:schemeClr>
                </a:solidFill>
              </a:rPr>
              <a:t> </a:t>
            </a:r>
            <a:r>
              <a:rPr lang="en-CA" sz="5400" b="1" dirty="0" err="1">
                <a:solidFill>
                  <a:schemeClr val="tx1">
                    <a:lumMod val="95000"/>
                  </a:schemeClr>
                </a:solidFill>
              </a:rPr>
              <a:t>ክርስቶስ</a:t>
            </a:r>
            <a:r>
              <a:rPr lang="en-CA" sz="5400" b="1" dirty="0">
                <a:solidFill>
                  <a:schemeClr val="tx1">
                    <a:lumMod val="95000"/>
                  </a:schemeClr>
                </a:solidFill>
              </a:rPr>
              <a:t>። </a:t>
            </a: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a:solidFill>
                  <a:srgbClr val="FFC000"/>
                </a:solidFill>
              </a:rPr>
              <a:t>ካብ</a:t>
            </a:r>
            <a:r>
              <a:rPr lang="en-CA" sz="1400" dirty="0">
                <a:solidFill>
                  <a:srgbClr val="FFC000"/>
                </a:solidFill>
              </a:rPr>
              <a:t> </a:t>
            </a:r>
            <a:r>
              <a:rPr lang="en-CA" sz="1400" dirty="0" err="1">
                <a:solidFill>
                  <a:srgbClr val="FFC000"/>
                </a:solidFill>
              </a:rPr>
              <a:t>መጋረጃ</a:t>
            </a:r>
            <a:r>
              <a:rPr lang="en-CA" sz="1400" dirty="0">
                <a:solidFill>
                  <a:srgbClr val="FFC000"/>
                </a:solidFill>
              </a:rPr>
              <a:t> </a:t>
            </a:r>
            <a:r>
              <a:rPr lang="en-CA" sz="1400" dirty="0" err="1">
                <a:solidFill>
                  <a:srgbClr val="FFC000"/>
                </a:solidFill>
              </a:rPr>
              <a:t>ወጺኦም</a:t>
            </a:r>
            <a:r>
              <a:rPr lang="en-CA" sz="1400" dirty="0">
                <a:solidFill>
                  <a:srgbClr val="FFC000"/>
                </a:solidFill>
              </a:rPr>
              <a:t> </a:t>
            </a:r>
            <a:r>
              <a:rPr lang="en-CA" sz="1400" dirty="0" err="1">
                <a:solidFill>
                  <a:srgbClr val="FFC000"/>
                </a:solidFill>
              </a:rPr>
              <a:t>እናተቐባበሉ</a:t>
            </a:r>
            <a:r>
              <a:rPr lang="en-CA" sz="1400" dirty="0">
                <a:solidFill>
                  <a:srgbClr val="FFC000"/>
                </a:solidFill>
              </a:rPr>
              <a:t>፣ </a:t>
            </a:r>
            <a:r>
              <a:rPr lang="en-CA" sz="1400" dirty="0" err="1">
                <a:solidFill>
                  <a:srgbClr val="FFC000"/>
                </a:solidFill>
              </a:rPr>
              <a:t>እዚ</a:t>
            </a:r>
            <a:r>
              <a:rPr lang="en-CA" sz="1400" dirty="0">
                <a:solidFill>
                  <a:srgbClr val="FFC000"/>
                </a:solidFill>
              </a:rPr>
              <a:t> </a:t>
            </a:r>
            <a:r>
              <a:rPr lang="en-CA" sz="1400" dirty="0" err="1">
                <a:solidFill>
                  <a:srgbClr val="FFC000"/>
                </a:solidFill>
              </a:rPr>
              <a:t>ይበሉ</a:t>
            </a:r>
            <a:r>
              <a:rPr lang="en-CA" sz="1400" dirty="0">
                <a:solidFill>
                  <a:srgbClr val="FFC000"/>
                </a:solidFill>
              </a:rPr>
              <a:t>።</a:t>
            </a:r>
          </a:p>
          <a:p>
            <a:r>
              <a:rPr lang="en-CA" sz="1400" dirty="0">
                <a:solidFill>
                  <a:srgbClr val="FFC000"/>
                </a:solidFill>
              </a:rPr>
              <a:t>160. </a:t>
            </a:r>
            <a:r>
              <a:rPr lang="en-CA" sz="5000" dirty="0" err="1">
                <a:solidFill>
                  <a:schemeClr val="tx1">
                    <a:lumMod val="95000"/>
                  </a:schemeClr>
                </a:solidFill>
              </a:rPr>
              <a:t>ናይ</a:t>
            </a:r>
            <a:r>
              <a:rPr lang="en-CA" sz="5000" dirty="0">
                <a:solidFill>
                  <a:schemeClr val="tx1">
                    <a:lumMod val="95000"/>
                  </a:schemeClr>
                </a:solidFill>
              </a:rPr>
              <a:t> </a:t>
            </a:r>
            <a:r>
              <a:rPr lang="en-CA" sz="5000" dirty="0" err="1">
                <a:solidFill>
                  <a:schemeClr val="tx1">
                    <a:lumMod val="95000"/>
                  </a:schemeClr>
                </a:solidFill>
              </a:rPr>
              <a:t>ምስጋን</a:t>
            </a:r>
            <a:r>
              <a:rPr lang="en-CA" sz="5000" dirty="0">
                <a:solidFill>
                  <a:schemeClr val="tx1">
                    <a:lumMod val="95000"/>
                  </a:schemeClr>
                </a:solidFill>
              </a:rPr>
              <a:t> </a:t>
            </a:r>
            <a:r>
              <a:rPr lang="en-CA" sz="5000" dirty="0" err="1">
                <a:solidFill>
                  <a:schemeClr val="tx1">
                    <a:lumMod val="95000"/>
                  </a:schemeClr>
                </a:solidFill>
              </a:rPr>
              <a:t>ግዜ</a:t>
            </a:r>
            <a:r>
              <a:rPr lang="en-CA" sz="5000" dirty="0">
                <a:solidFill>
                  <a:schemeClr val="tx1">
                    <a:lumMod val="95000"/>
                  </a:schemeClr>
                </a:solidFill>
              </a:rPr>
              <a:t> </a:t>
            </a:r>
            <a:r>
              <a:rPr lang="en-CA" sz="5000" dirty="0" err="1">
                <a:solidFill>
                  <a:schemeClr val="tx1">
                    <a:lumMod val="95000"/>
                  </a:schemeClr>
                </a:solidFill>
              </a:rPr>
              <a:t>ሕጂ</a:t>
            </a:r>
            <a:r>
              <a:rPr lang="en-CA" sz="5000" dirty="0">
                <a:solidFill>
                  <a:schemeClr val="tx1">
                    <a:lumMod val="95000"/>
                  </a:schemeClr>
                </a:solidFill>
              </a:rPr>
              <a:t> </a:t>
            </a:r>
            <a:r>
              <a:rPr lang="en-CA" sz="5000" dirty="0" err="1">
                <a:solidFill>
                  <a:schemeClr val="tx1">
                    <a:lumMod val="95000"/>
                  </a:schemeClr>
                </a:solidFill>
              </a:rPr>
              <a:t>እዩ</a:t>
            </a:r>
            <a:r>
              <a:rPr lang="en-CA" sz="5000" dirty="0">
                <a:solidFill>
                  <a:schemeClr val="tx1">
                    <a:lumMod val="95000"/>
                  </a:schemeClr>
                </a:solidFill>
              </a:rPr>
              <a:t>፥ </a:t>
            </a:r>
            <a:r>
              <a:rPr lang="en-CA" sz="5000" dirty="0" err="1">
                <a:solidFill>
                  <a:schemeClr val="tx1">
                    <a:lumMod val="95000"/>
                  </a:schemeClr>
                </a:solidFill>
              </a:rPr>
              <a:t>ናይ</a:t>
            </a:r>
            <a:r>
              <a:rPr lang="en-CA" sz="5000" dirty="0">
                <a:solidFill>
                  <a:schemeClr val="tx1">
                    <a:lumMod val="95000"/>
                  </a:schemeClr>
                </a:solidFill>
              </a:rPr>
              <a:t> </a:t>
            </a:r>
            <a:r>
              <a:rPr lang="en-CA" sz="5000" dirty="0" err="1">
                <a:solidFill>
                  <a:schemeClr val="tx1">
                    <a:lumMod val="95000"/>
                  </a:schemeClr>
                </a:solidFill>
              </a:rPr>
              <a:t>ዝተመርጸ</a:t>
            </a:r>
            <a:r>
              <a:rPr lang="en-CA" sz="5000" dirty="0">
                <a:solidFill>
                  <a:schemeClr val="tx1">
                    <a:lumMod val="95000"/>
                  </a:schemeClr>
                </a:solidFill>
              </a:rPr>
              <a:t> </a:t>
            </a:r>
            <a:r>
              <a:rPr lang="en-CA" sz="5000" dirty="0" err="1">
                <a:solidFill>
                  <a:schemeClr val="tx1">
                    <a:lumMod val="95000"/>
                  </a:schemeClr>
                </a:solidFill>
              </a:rPr>
              <a:t>ዕጣን</a:t>
            </a:r>
            <a:r>
              <a:rPr lang="en-CA" sz="5000" dirty="0">
                <a:solidFill>
                  <a:schemeClr val="tx1">
                    <a:lumMod val="95000"/>
                  </a:schemeClr>
                </a:solidFill>
              </a:rPr>
              <a:t> </a:t>
            </a:r>
            <a:r>
              <a:rPr lang="en-CA" sz="5000" dirty="0" err="1">
                <a:solidFill>
                  <a:schemeClr val="tx1">
                    <a:lumMod val="95000"/>
                  </a:schemeClr>
                </a:solidFill>
              </a:rPr>
              <a:t>ግዜ</a:t>
            </a:r>
            <a:r>
              <a:rPr lang="en-CA" sz="5000" dirty="0">
                <a:solidFill>
                  <a:schemeClr val="tx1">
                    <a:lumMod val="95000"/>
                  </a:schemeClr>
                </a:solidFill>
              </a:rPr>
              <a:t> </a:t>
            </a:r>
            <a:r>
              <a:rPr lang="en-CA" sz="5000" dirty="0" err="1">
                <a:solidFill>
                  <a:schemeClr val="tx1">
                    <a:lumMod val="95000"/>
                  </a:schemeClr>
                </a:solidFill>
              </a:rPr>
              <a:t>ሕጂ</a:t>
            </a:r>
            <a:r>
              <a:rPr lang="en-CA" sz="5000" dirty="0">
                <a:solidFill>
                  <a:schemeClr val="tx1">
                    <a:lumMod val="95000"/>
                  </a:schemeClr>
                </a:solidFill>
              </a:rPr>
              <a:t> </a:t>
            </a:r>
            <a:r>
              <a:rPr lang="en-CA" sz="5000" dirty="0" err="1">
                <a:solidFill>
                  <a:schemeClr val="tx1">
                    <a:lumMod val="95000"/>
                  </a:schemeClr>
                </a:solidFill>
              </a:rPr>
              <a:t>እዩ</a:t>
            </a:r>
            <a:r>
              <a:rPr lang="en-CA" sz="5000" dirty="0">
                <a:solidFill>
                  <a:schemeClr val="tx1">
                    <a:lumMod val="95000"/>
                  </a:schemeClr>
                </a:solidFill>
              </a:rPr>
              <a:t>። </a:t>
            </a:r>
            <a:r>
              <a:rPr lang="en-CA" sz="5000" dirty="0" err="1">
                <a:solidFill>
                  <a:schemeClr val="tx1">
                    <a:lumMod val="95000"/>
                  </a:schemeClr>
                </a:solidFill>
              </a:rPr>
              <a:t>መርቀሪ</a:t>
            </a:r>
            <a:r>
              <a:rPr lang="en-CA" sz="5000" dirty="0">
                <a:solidFill>
                  <a:schemeClr val="tx1">
                    <a:lumMod val="95000"/>
                  </a:schemeClr>
                </a:solidFill>
              </a:rPr>
              <a:t> </a:t>
            </a:r>
            <a:r>
              <a:rPr lang="en-CA" sz="5000" dirty="0" err="1">
                <a:solidFill>
                  <a:schemeClr val="tx1">
                    <a:lumMod val="95000"/>
                  </a:schemeClr>
                </a:solidFill>
              </a:rPr>
              <a:t>ሰብ</a:t>
            </a:r>
            <a:r>
              <a:rPr lang="en-CA" sz="5000" dirty="0">
                <a:solidFill>
                  <a:schemeClr val="tx1">
                    <a:lumMod val="95000"/>
                  </a:schemeClr>
                </a:solidFill>
              </a:rPr>
              <a:t> </a:t>
            </a:r>
            <a:r>
              <a:rPr lang="en-CA" sz="5000" dirty="0" err="1">
                <a:solidFill>
                  <a:schemeClr val="tx1">
                    <a:lumMod val="95000"/>
                  </a:schemeClr>
                </a:solidFill>
              </a:rPr>
              <a:t>ንዝኾነ</a:t>
            </a:r>
            <a:r>
              <a:rPr lang="en-CA" sz="5000" dirty="0">
                <a:solidFill>
                  <a:schemeClr val="tx1">
                    <a:lumMod val="95000"/>
                  </a:schemeClr>
                </a:solidFill>
              </a:rPr>
              <a:t> </a:t>
            </a:r>
            <a:r>
              <a:rPr lang="en-CA" sz="5000" dirty="0" err="1">
                <a:solidFill>
                  <a:schemeClr val="tx1">
                    <a:lumMod val="95000"/>
                  </a:schemeClr>
                </a:solidFill>
              </a:rPr>
              <a:t>መድኃኒና</a:t>
            </a:r>
            <a:r>
              <a:rPr lang="en-CA" sz="5000" dirty="0">
                <a:solidFill>
                  <a:schemeClr val="tx1">
                    <a:lumMod val="95000"/>
                  </a:schemeClr>
                </a:solidFill>
              </a:rPr>
              <a:t> </a:t>
            </a:r>
            <a:r>
              <a:rPr lang="en-CA" sz="5000" dirty="0" err="1">
                <a:solidFill>
                  <a:schemeClr val="tx1">
                    <a:lumMod val="95000"/>
                  </a:schemeClr>
                </a:solidFill>
              </a:rPr>
              <a:t>ኢየሱስ</a:t>
            </a:r>
            <a:r>
              <a:rPr lang="en-CA" sz="5000" dirty="0">
                <a:solidFill>
                  <a:schemeClr val="tx1">
                    <a:lumMod val="95000"/>
                  </a:schemeClr>
                </a:solidFill>
              </a:rPr>
              <a:t> </a:t>
            </a:r>
            <a:r>
              <a:rPr lang="en-CA" sz="5000" dirty="0" err="1">
                <a:solidFill>
                  <a:schemeClr val="tx1">
                    <a:lumMod val="95000"/>
                  </a:schemeClr>
                </a:solidFill>
              </a:rPr>
              <a:t>ክርስቶስ</a:t>
            </a:r>
            <a:r>
              <a:rPr lang="en-CA" sz="5000" dirty="0">
                <a:solidFill>
                  <a:schemeClr val="tx1">
                    <a:lumMod val="95000"/>
                  </a:schemeClr>
                </a:solidFill>
              </a:rPr>
              <a:t> </a:t>
            </a:r>
            <a:r>
              <a:rPr lang="en-CA" sz="5000" dirty="0" err="1">
                <a:solidFill>
                  <a:schemeClr val="tx1">
                    <a:lumMod val="95000"/>
                  </a:schemeClr>
                </a:solidFill>
              </a:rPr>
              <a:t>ግዜ</a:t>
            </a:r>
            <a:r>
              <a:rPr lang="en-CA" sz="5000" dirty="0">
                <a:solidFill>
                  <a:schemeClr val="tx1">
                    <a:lumMod val="95000"/>
                  </a:schemeClr>
                </a:solidFill>
              </a:rPr>
              <a:t> </a:t>
            </a:r>
            <a:r>
              <a:rPr lang="en-CA" sz="5000" dirty="0" err="1">
                <a:solidFill>
                  <a:schemeClr val="tx1">
                    <a:lumMod val="95000"/>
                  </a:schemeClr>
                </a:solidFill>
              </a:rPr>
              <a:t>ምስጋናኡ</a:t>
            </a:r>
            <a:r>
              <a:rPr lang="en-CA" sz="5000" dirty="0">
                <a:solidFill>
                  <a:schemeClr val="tx1">
                    <a:lumMod val="95000"/>
                  </a:schemeClr>
                </a:solidFill>
              </a:rPr>
              <a:t> </a:t>
            </a:r>
            <a:r>
              <a:rPr lang="en-CA" sz="5000" dirty="0" err="1">
                <a:solidFill>
                  <a:schemeClr val="tx1">
                    <a:lumMod val="95000"/>
                  </a:schemeClr>
                </a:solidFill>
              </a:rPr>
              <a:t>ሕጂ</a:t>
            </a:r>
            <a:r>
              <a:rPr lang="en-CA" sz="5000" dirty="0">
                <a:solidFill>
                  <a:schemeClr val="tx1">
                    <a:lumMod val="95000"/>
                  </a:schemeClr>
                </a:solidFill>
              </a:rPr>
              <a:t> </a:t>
            </a:r>
            <a:r>
              <a:rPr lang="en-CA" sz="5000" dirty="0" err="1">
                <a:solidFill>
                  <a:schemeClr val="tx1">
                    <a:lumMod val="95000"/>
                  </a:schemeClr>
                </a:solidFill>
              </a:rPr>
              <a:t>እዩ</a:t>
            </a:r>
            <a:r>
              <a:rPr lang="en-CA" sz="5000" dirty="0">
                <a:solidFill>
                  <a:schemeClr val="tx1">
                    <a:lumMod val="95000"/>
                  </a:schemeClr>
                </a:solidFill>
              </a:rPr>
              <a:t>።</a:t>
            </a: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a:solidFill>
                  <a:srgbClr val="FFC000"/>
                </a:solidFill>
              </a:rPr>
              <a:t>160. </a:t>
            </a:r>
            <a:r>
              <a:rPr lang="en-US" sz="4000" dirty="0">
                <a:solidFill>
                  <a:schemeClr val="tx1">
                    <a:lumMod val="95000"/>
                  </a:schemeClr>
                </a:solidFill>
              </a:rPr>
              <a:t>This is the time of blessing; this is the time of chosen incense, the time of the praise of our Savior, lover of man, Christ.</a:t>
            </a:r>
            <a:r>
              <a:rPr lang="en-US" sz="2400" dirty="0">
                <a:solidFill>
                  <a:schemeClr val="tx1">
                    <a:lumMod val="95000"/>
                  </a:schemeClr>
                </a:solidFill>
              </a:rPr>
              <a:t>	</a:t>
            </a:r>
          </a:p>
        </p:txBody>
      </p:sp>
    </p:spTree>
    <p:extLst>
      <p:ext uri="{BB962C8B-B14F-4D97-AF65-F5344CB8AC3E}">
        <p14:creationId xmlns:p14="http://schemas.microsoft.com/office/powerpoint/2010/main" val="1605301458"/>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a:solidFill>
                  <a:srgbClr val="FFC000"/>
                </a:solidFill>
              </a:rPr>
              <a:t>፻፷፩. </a:t>
            </a:r>
            <a:r>
              <a:rPr lang="en-CA" sz="5400" b="1" dirty="0" err="1">
                <a:solidFill>
                  <a:schemeClr val="tx1">
                    <a:lumMod val="95000"/>
                  </a:schemeClr>
                </a:solidFill>
              </a:rPr>
              <a:t>ዕጣን</a:t>
            </a:r>
            <a:r>
              <a:rPr lang="en-CA" sz="5400" b="1" dirty="0">
                <a:solidFill>
                  <a:schemeClr val="tx1">
                    <a:lumMod val="95000"/>
                  </a:schemeClr>
                </a:solidFill>
              </a:rPr>
              <a:t> </a:t>
            </a:r>
            <a:r>
              <a:rPr lang="en-CA" sz="5400" b="1" dirty="0" err="1">
                <a:solidFill>
                  <a:schemeClr val="tx1">
                    <a:lumMod val="95000"/>
                  </a:schemeClr>
                </a:solidFill>
              </a:rPr>
              <a:t>ይእቲ</a:t>
            </a:r>
            <a:r>
              <a:rPr lang="en-CA" sz="5400" b="1" dirty="0">
                <a:solidFill>
                  <a:schemeClr val="tx1">
                    <a:lumMod val="95000"/>
                  </a:schemeClr>
                </a:solidFill>
              </a:rPr>
              <a:t> </a:t>
            </a:r>
            <a:r>
              <a:rPr lang="en-CA" sz="5400" b="1" dirty="0" err="1">
                <a:solidFill>
                  <a:schemeClr val="tx1">
                    <a:lumMod val="95000"/>
                  </a:schemeClr>
                </a:solidFill>
              </a:rPr>
              <a:t>ማርያም</a:t>
            </a:r>
            <a:r>
              <a:rPr lang="en-CA" sz="5400" b="1" dirty="0">
                <a:solidFill>
                  <a:schemeClr val="tx1">
                    <a:lumMod val="95000"/>
                  </a:schemeClr>
                </a:solidFill>
              </a:rPr>
              <a:t> </a:t>
            </a:r>
            <a:r>
              <a:rPr lang="en-CA" sz="5400" b="1" dirty="0" err="1">
                <a:solidFill>
                  <a:schemeClr val="tx1">
                    <a:lumMod val="95000"/>
                  </a:schemeClr>
                </a:solidFill>
              </a:rPr>
              <a:t>ዕጣን</a:t>
            </a:r>
            <a:r>
              <a:rPr lang="en-CA" sz="5400" b="1" dirty="0">
                <a:solidFill>
                  <a:schemeClr val="tx1">
                    <a:lumMod val="95000"/>
                  </a:schemeClr>
                </a:solidFill>
              </a:rPr>
              <a:t> </a:t>
            </a:r>
            <a:r>
              <a:rPr lang="en-CA" sz="5400" b="1" dirty="0" err="1">
                <a:solidFill>
                  <a:schemeClr val="tx1">
                    <a:lumMod val="95000"/>
                  </a:schemeClr>
                </a:solidFill>
              </a:rPr>
              <a:t>ውእቱ</a:t>
            </a:r>
            <a:r>
              <a:rPr lang="en-CA" sz="5400" b="1" dirty="0">
                <a:solidFill>
                  <a:schemeClr val="tx1">
                    <a:lumMod val="95000"/>
                  </a:schemeClr>
                </a:solidFill>
              </a:rPr>
              <a:t> </a:t>
            </a:r>
            <a:r>
              <a:rPr lang="en-CA" sz="5400" b="1" dirty="0" err="1">
                <a:solidFill>
                  <a:schemeClr val="tx1">
                    <a:lumMod val="95000"/>
                  </a:schemeClr>
                </a:solidFill>
              </a:rPr>
              <a:t>እስመ</a:t>
            </a:r>
            <a:r>
              <a:rPr lang="en-CA" sz="5400" b="1" dirty="0">
                <a:solidFill>
                  <a:schemeClr val="tx1">
                    <a:lumMod val="95000"/>
                  </a:schemeClr>
                </a:solidFill>
              </a:rPr>
              <a:t> </a:t>
            </a:r>
            <a:r>
              <a:rPr lang="en-CA" sz="5400" b="1" dirty="0" err="1">
                <a:solidFill>
                  <a:schemeClr val="tx1">
                    <a:lumMod val="95000"/>
                  </a:schemeClr>
                </a:solidFill>
              </a:rPr>
              <a:t>ዘውስተ</a:t>
            </a:r>
            <a:r>
              <a:rPr lang="en-CA" sz="5400" b="1" dirty="0">
                <a:solidFill>
                  <a:schemeClr val="tx1">
                    <a:lumMod val="95000"/>
                  </a:schemeClr>
                </a:solidFill>
              </a:rPr>
              <a:t> </a:t>
            </a:r>
            <a:r>
              <a:rPr lang="en-CA" sz="5400" b="1" dirty="0" err="1">
                <a:solidFill>
                  <a:schemeClr val="tx1">
                    <a:lumMod val="95000"/>
                  </a:schemeClr>
                </a:solidFill>
              </a:rPr>
              <a:t>ከርሣ</a:t>
            </a:r>
            <a:r>
              <a:rPr lang="en-CA" sz="5400" b="1" dirty="0">
                <a:solidFill>
                  <a:schemeClr val="tx1">
                    <a:lumMod val="95000"/>
                  </a:schemeClr>
                </a:solidFill>
              </a:rPr>
              <a:t> </a:t>
            </a:r>
            <a:r>
              <a:rPr lang="en-CA" sz="5400" b="1" dirty="0" err="1">
                <a:solidFill>
                  <a:schemeClr val="tx1">
                    <a:lumMod val="95000"/>
                  </a:schemeClr>
                </a:solidFill>
              </a:rPr>
              <a:t>ዘይትሜዐዝ</a:t>
            </a:r>
            <a:r>
              <a:rPr lang="en-CA" sz="5400" b="1" dirty="0">
                <a:solidFill>
                  <a:schemeClr val="tx1">
                    <a:lumMod val="95000"/>
                  </a:schemeClr>
                </a:solidFill>
              </a:rPr>
              <a:t> </a:t>
            </a:r>
            <a:r>
              <a:rPr lang="en-CA" sz="5400" b="1" dirty="0" err="1">
                <a:solidFill>
                  <a:schemeClr val="tx1">
                    <a:lumMod val="95000"/>
                  </a:schemeClr>
                </a:solidFill>
              </a:rPr>
              <a:t>እምኵሉ</a:t>
            </a:r>
            <a:r>
              <a:rPr lang="en-CA" sz="5400" b="1" dirty="0">
                <a:solidFill>
                  <a:schemeClr val="tx1">
                    <a:lumMod val="95000"/>
                  </a:schemeClr>
                </a:solidFill>
              </a:rPr>
              <a:t> </a:t>
            </a:r>
            <a:r>
              <a:rPr lang="en-CA" sz="5400" b="1" dirty="0" err="1">
                <a:solidFill>
                  <a:schemeClr val="tx1">
                    <a:lumMod val="95000"/>
                  </a:schemeClr>
                </a:solidFill>
              </a:rPr>
              <a:t>ዕጣን</a:t>
            </a:r>
            <a:r>
              <a:rPr lang="en-CA" sz="5400" b="1" dirty="0">
                <a:solidFill>
                  <a:schemeClr val="tx1">
                    <a:lumMod val="95000"/>
                  </a:schemeClr>
                </a:solidFill>
              </a:rPr>
              <a:t> </a:t>
            </a:r>
            <a:r>
              <a:rPr lang="en-CA" sz="5400" b="1" dirty="0" err="1">
                <a:solidFill>
                  <a:schemeClr val="tx1">
                    <a:lumMod val="95000"/>
                  </a:schemeClr>
                </a:solidFill>
              </a:rPr>
              <a:t>ዘወለደቶ</a:t>
            </a:r>
            <a:r>
              <a:rPr lang="en-CA" sz="5400" b="1" dirty="0">
                <a:solidFill>
                  <a:schemeClr val="tx1">
                    <a:lumMod val="95000"/>
                  </a:schemeClr>
                </a:solidFill>
              </a:rPr>
              <a:t> </a:t>
            </a:r>
            <a:r>
              <a:rPr lang="en-CA" sz="5400" b="1" dirty="0" err="1">
                <a:solidFill>
                  <a:schemeClr val="tx1">
                    <a:lumMod val="95000"/>
                  </a:schemeClr>
                </a:solidFill>
              </a:rPr>
              <a:t>መፍአ</a:t>
            </a:r>
            <a:r>
              <a:rPr lang="en-CA" sz="5400" b="1" dirty="0">
                <a:solidFill>
                  <a:schemeClr val="tx1">
                    <a:lumMod val="95000"/>
                  </a:schemeClr>
                </a:solidFill>
              </a:rPr>
              <a:t> </a:t>
            </a:r>
            <a:r>
              <a:rPr lang="en-CA" sz="5400" b="1" dirty="0" err="1">
                <a:solidFill>
                  <a:schemeClr val="tx1">
                    <a:lumMod val="95000"/>
                  </a:schemeClr>
                </a:solidFill>
              </a:rPr>
              <a:t>ወአድኃነነ</a:t>
            </a:r>
            <a:r>
              <a:rPr lang="en-CA" sz="5400" b="1" dirty="0">
                <a:solidFill>
                  <a:schemeClr val="tx1">
                    <a:lumMod val="95000"/>
                  </a:schemeClr>
                </a:solidFill>
              </a:rPr>
              <a:t>።</a:t>
            </a:r>
          </a:p>
        </p:txBody>
      </p:sp>
      <p:sp>
        <p:nvSpPr>
          <p:cNvPr id="3" name="Rectangle 2"/>
          <p:cNvSpPr/>
          <p:nvPr/>
        </p:nvSpPr>
        <p:spPr>
          <a:xfrm>
            <a:off x="3891802" y="54836"/>
            <a:ext cx="4176072" cy="5909310"/>
          </a:xfrm>
          <a:prstGeom prst="rect">
            <a:avLst/>
          </a:prstGeom>
        </p:spPr>
        <p:txBody>
          <a:bodyPr wrap="square">
            <a:spAutoFit/>
          </a:bodyPr>
          <a:lstStyle/>
          <a:p>
            <a:r>
              <a:rPr lang="en-CA" sz="1400" dirty="0">
                <a:solidFill>
                  <a:srgbClr val="FFC000"/>
                </a:solidFill>
              </a:rPr>
              <a:t>161. </a:t>
            </a:r>
            <a:r>
              <a:rPr lang="en-CA" sz="5400" dirty="0" err="1">
                <a:solidFill>
                  <a:schemeClr val="tx1">
                    <a:lumMod val="95000"/>
                  </a:schemeClr>
                </a:solidFill>
              </a:rPr>
              <a:t>ማርያም</a:t>
            </a:r>
            <a:r>
              <a:rPr lang="en-CA" sz="5400" dirty="0">
                <a:solidFill>
                  <a:schemeClr val="tx1">
                    <a:lumMod val="95000"/>
                  </a:schemeClr>
                </a:solidFill>
              </a:rPr>
              <a:t> </a:t>
            </a:r>
            <a:r>
              <a:rPr lang="en-CA" sz="5400" dirty="0" err="1">
                <a:solidFill>
                  <a:schemeClr val="tx1">
                    <a:lumMod val="95000"/>
                  </a:schemeClr>
                </a:solidFill>
              </a:rPr>
              <a:t>ዕጣን</a:t>
            </a:r>
            <a:r>
              <a:rPr lang="en-CA" sz="5400" dirty="0">
                <a:solidFill>
                  <a:schemeClr val="tx1">
                    <a:lumMod val="95000"/>
                  </a:schemeClr>
                </a:solidFill>
              </a:rPr>
              <a:t>፥ </a:t>
            </a:r>
            <a:r>
              <a:rPr lang="en-CA" sz="5400" dirty="0" err="1">
                <a:solidFill>
                  <a:schemeClr val="tx1">
                    <a:lumMod val="95000"/>
                  </a:schemeClr>
                </a:solidFill>
              </a:rPr>
              <a:t>ንሱ</a:t>
            </a:r>
            <a:r>
              <a:rPr lang="en-CA" sz="5400" dirty="0">
                <a:solidFill>
                  <a:schemeClr val="tx1">
                    <a:lumMod val="95000"/>
                  </a:schemeClr>
                </a:solidFill>
              </a:rPr>
              <a:t> </a:t>
            </a:r>
            <a:r>
              <a:rPr lang="en-CA" sz="5400" dirty="0" err="1">
                <a:solidFill>
                  <a:schemeClr val="tx1">
                    <a:lumMod val="95000"/>
                  </a:schemeClr>
                </a:solidFill>
              </a:rPr>
              <a:t>ኸአ</a:t>
            </a:r>
            <a:r>
              <a:rPr lang="en-CA" sz="5400" dirty="0">
                <a:solidFill>
                  <a:schemeClr val="tx1">
                    <a:lumMod val="95000"/>
                  </a:schemeClr>
                </a:solidFill>
              </a:rPr>
              <a:t> </a:t>
            </a:r>
            <a:r>
              <a:rPr lang="en-CA" sz="5400" dirty="0" err="1">
                <a:solidFill>
                  <a:schemeClr val="tx1">
                    <a:lumMod val="95000"/>
                  </a:schemeClr>
                </a:solidFill>
              </a:rPr>
              <a:t>ዕጣን</a:t>
            </a:r>
            <a:r>
              <a:rPr lang="en-CA" sz="5400" dirty="0">
                <a:solidFill>
                  <a:schemeClr val="tx1">
                    <a:lumMod val="95000"/>
                  </a:schemeClr>
                </a:solidFill>
              </a:rPr>
              <a:t> </a:t>
            </a:r>
            <a:r>
              <a:rPr lang="en-CA" sz="5400" dirty="0" err="1">
                <a:solidFill>
                  <a:schemeClr val="tx1">
                    <a:lumMod val="95000"/>
                  </a:schemeClr>
                </a:solidFill>
              </a:rPr>
              <a:t>እዩ</a:t>
            </a:r>
            <a:r>
              <a:rPr lang="en-CA" sz="5400" dirty="0">
                <a:solidFill>
                  <a:schemeClr val="tx1">
                    <a:lumMod val="95000"/>
                  </a:schemeClr>
                </a:solidFill>
              </a:rPr>
              <a:t>፡ </a:t>
            </a:r>
            <a:r>
              <a:rPr lang="en-CA" sz="5400" dirty="0" err="1">
                <a:solidFill>
                  <a:schemeClr val="tx1">
                    <a:lumMod val="95000"/>
                  </a:schemeClr>
                </a:solidFill>
              </a:rPr>
              <a:t>ኣብ</a:t>
            </a:r>
            <a:r>
              <a:rPr lang="en-CA" sz="5400" dirty="0">
                <a:solidFill>
                  <a:schemeClr val="tx1">
                    <a:lumMod val="95000"/>
                  </a:schemeClr>
                </a:solidFill>
              </a:rPr>
              <a:t> </a:t>
            </a:r>
            <a:r>
              <a:rPr lang="en-CA" sz="5400" dirty="0" err="1">
                <a:solidFill>
                  <a:schemeClr val="tx1">
                    <a:lumMod val="95000"/>
                  </a:schemeClr>
                </a:solidFill>
              </a:rPr>
              <a:t>ከርሣ</a:t>
            </a:r>
            <a:r>
              <a:rPr lang="en-CA" sz="5400" dirty="0">
                <a:solidFill>
                  <a:schemeClr val="tx1">
                    <a:lumMod val="95000"/>
                  </a:schemeClr>
                </a:solidFill>
              </a:rPr>
              <a:t> </a:t>
            </a:r>
            <a:r>
              <a:rPr lang="en-CA" sz="5400" dirty="0" err="1">
                <a:solidFill>
                  <a:schemeClr val="tx1">
                    <a:lumMod val="95000"/>
                  </a:schemeClr>
                </a:solidFill>
              </a:rPr>
              <a:t>ዝኃደረ</a:t>
            </a:r>
            <a:r>
              <a:rPr lang="en-CA" sz="5400" dirty="0">
                <a:solidFill>
                  <a:schemeClr val="tx1">
                    <a:lumMod val="95000"/>
                  </a:schemeClr>
                </a:solidFill>
              </a:rPr>
              <a:t>፣ </a:t>
            </a:r>
            <a:r>
              <a:rPr lang="en-CA" sz="5400" dirty="0" err="1">
                <a:solidFill>
                  <a:schemeClr val="tx1">
                    <a:lumMod val="95000"/>
                  </a:schemeClr>
                </a:solidFill>
              </a:rPr>
              <a:t>ካብ</a:t>
            </a:r>
            <a:r>
              <a:rPr lang="en-CA" sz="5400" dirty="0">
                <a:solidFill>
                  <a:schemeClr val="tx1">
                    <a:lumMod val="95000"/>
                  </a:schemeClr>
                </a:solidFill>
              </a:rPr>
              <a:t> </a:t>
            </a:r>
            <a:r>
              <a:rPr lang="en-CA" sz="5400" dirty="0" err="1">
                <a:solidFill>
                  <a:schemeClr val="tx1">
                    <a:lumMod val="95000"/>
                  </a:schemeClr>
                </a:solidFill>
              </a:rPr>
              <a:t>ኵሉ</a:t>
            </a:r>
            <a:r>
              <a:rPr lang="en-CA" sz="5400" dirty="0">
                <a:solidFill>
                  <a:schemeClr val="tx1">
                    <a:lumMod val="95000"/>
                  </a:schemeClr>
                </a:solidFill>
              </a:rPr>
              <a:t> </a:t>
            </a:r>
            <a:r>
              <a:rPr lang="en-CA" sz="5400" dirty="0" err="1">
                <a:solidFill>
                  <a:schemeClr val="tx1">
                    <a:lumMod val="95000"/>
                  </a:schemeClr>
                </a:solidFill>
              </a:rPr>
              <a:t>ዕጣን</a:t>
            </a:r>
            <a:r>
              <a:rPr lang="en-CA" sz="5400" dirty="0">
                <a:solidFill>
                  <a:schemeClr val="tx1">
                    <a:lumMod val="95000"/>
                  </a:schemeClr>
                </a:solidFill>
              </a:rPr>
              <a:t> </a:t>
            </a:r>
            <a:r>
              <a:rPr lang="en-CA" sz="5400" dirty="0" err="1">
                <a:solidFill>
                  <a:schemeClr val="tx1">
                    <a:lumMod val="95000"/>
                  </a:schemeClr>
                </a:solidFill>
              </a:rPr>
              <a:t>ምዑዝ</a:t>
            </a:r>
            <a:r>
              <a:rPr lang="en-CA" sz="5400" dirty="0">
                <a:solidFill>
                  <a:schemeClr val="tx1">
                    <a:lumMod val="95000"/>
                  </a:schemeClr>
                </a:solidFill>
              </a:rPr>
              <a:t> </a:t>
            </a:r>
            <a:r>
              <a:rPr lang="en-CA" sz="5400" dirty="0" err="1">
                <a:solidFill>
                  <a:schemeClr val="tx1">
                    <a:lumMod val="95000"/>
                  </a:schemeClr>
                </a:solidFill>
              </a:rPr>
              <a:t>እዩ</a:t>
            </a:r>
            <a:r>
              <a:rPr lang="en-CA" sz="5400" dirty="0">
                <a:solidFill>
                  <a:schemeClr val="tx1">
                    <a:lumMod val="95000"/>
                  </a:schemeClr>
                </a:solidFill>
              </a:rPr>
              <a:t>። </a:t>
            </a:r>
            <a:r>
              <a:rPr lang="en-CA" sz="5400" dirty="0" err="1">
                <a:solidFill>
                  <a:schemeClr val="tx1">
                    <a:lumMod val="95000"/>
                  </a:schemeClr>
                </a:solidFill>
              </a:rPr>
              <a:t>እቲ</a:t>
            </a:r>
            <a:r>
              <a:rPr lang="en-CA" sz="5400" dirty="0">
                <a:solidFill>
                  <a:schemeClr val="tx1">
                    <a:lumMod val="95000"/>
                  </a:schemeClr>
                </a:solidFill>
              </a:rPr>
              <a:t> </a:t>
            </a:r>
            <a:r>
              <a:rPr lang="en-CA" sz="5400" dirty="0" err="1">
                <a:solidFill>
                  <a:schemeClr val="tx1">
                    <a:lumMod val="95000"/>
                  </a:schemeClr>
                </a:solidFill>
              </a:rPr>
              <a:t>ዝወለደቶ</a:t>
            </a:r>
            <a:r>
              <a:rPr lang="en-CA" sz="5400" dirty="0">
                <a:solidFill>
                  <a:schemeClr val="tx1">
                    <a:lumMod val="95000"/>
                  </a:schemeClr>
                </a:solidFill>
              </a:rPr>
              <a:t> </a:t>
            </a:r>
            <a:r>
              <a:rPr lang="en-CA" sz="5400" dirty="0" err="1">
                <a:solidFill>
                  <a:schemeClr val="tx1">
                    <a:lumMod val="95000"/>
                  </a:schemeClr>
                </a:solidFill>
              </a:rPr>
              <a:t>መጺኡ</a:t>
            </a:r>
            <a:r>
              <a:rPr lang="en-CA" sz="5400" dirty="0">
                <a:solidFill>
                  <a:schemeClr val="tx1">
                    <a:lumMod val="95000"/>
                  </a:schemeClr>
                </a:solidFill>
              </a:rPr>
              <a:t> </a:t>
            </a:r>
            <a:r>
              <a:rPr lang="en-CA" sz="5400" dirty="0" err="1">
                <a:solidFill>
                  <a:schemeClr val="tx1">
                    <a:lumMod val="95000"/>
                  </a:schemeClr>
                </a:solidFill>
              </a:rPr>
              <a:t>ኣድኃነና</a:t>
            </a:r>
            <a:r>
              <a:rPr lang="en-CA" sz="5400" dirty="0">
                <a:solidFill>
                  <a:schemeClr val="tx1">
                    <a:lumMod val="95000"/>
                  </a:schemeClr>
                </a:solidFill>
              </a:rPr>
              <a:t>።</a:t>
            </a: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a:solidFill>
                  <a:srgbClr val="FFC000"/>
                </a:solidFill>
              </a:rPr>
              <a:t>161. </a:t>
            </a:r>
            <a:r>
              <a:rPr lang="en-US" sz="3800" dirty="0">
                <a:solidFill>
                  <a:schemeClr val="tx1">
                    <a:lumMod val="95000"/>
                  </a:schemeClr>
                </a:solidFill>
              </a:rPr>
              <a:t>Mary is the incense, and the incense is He, because He who was in her womb is more fragrant than all chosen 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2007475904"/>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a:solidFill>
                  <a:srgbClr val="FFC000"/>
                </a:solidFill>
              </a:rPr>
              <a:t>፻፷፪. </a:t>
            </a:r>
            <a:r>
              <a:rPr lang="en-CA" sz="5400" b="1" dirty="0" err="1">
                <a:solidFill>
                  <a:schemeClr val="tx1">
                    <a:lumMod val="95000"/>
                  </a:schemeClr>
                </a:solidFill>
              </a:rPr>
              <a:t>ዕፍረት</a:t>
            </a:r>
            <a:r>
              <a:rPr lang="en-CA" sz="5400" b="1" dirty="0">
                <a:solidFill>
                  <a:schemeClr val="tx1">
                    <a:lumMod val="95000"/>
                  </a:schemeClr>
                </a:solidFill>
              </a:rPr>
              <a:t> </a:t>
            </a:r>
            <a:r>
              <a:rPr lang="en-CA" sz="5400" b="1" dirty="0" err="1">
                <a:solidFill>
                  <a:schemeClr val="tx1">
                    <a:lumMod val="95000"/>
                  </a:schemeClr>
                </a:solidFill>
              </a:rPr>
              <a:t>ምዑዝ</a:t>
            </a:r>
            <a:r>
              <a:rPr lang="en-CA" sz="5400" b="1" dirty="0">
                <a:solidFill>
                  <a:schemeClr val="tx1">
                    <a:lumMod val="95000"/>
                  </a:schemeClr>
                </a:solidFill>
              </a:rPr>
              <a:t> </a:t>
            </a:r>
            <a:r>
              <a:rPr lang="en-CA" sz="5400" b="1" dirty="0" err="1">
                <a:solidFill>
                  <a:schemeClr val="tx1">
                    <a:lumMod val="95000"/>
                  </a:schemeClr>
                </a:solidFill>
              </a:rPr>
              <a:t>ኢይሱስ</a:t>
            </a:r>
            <a:r>
              <a:rPr lang="en-CA" sz="5400" b="1" dirty="0">
                <a:solidFill>
                  <a:schemeClr val="tx1">
                    <a:lumMod val="95000"/>
                  </a:schemeClr>
                </a:solidFill>
              </a:rPr>
              <a:t> </a:t>
            </a:r>
            <a:r>
              <a:rPr lang="en-CA" sz="5400" b="1" dirty="0" err="1">
                <a:solidFill>
                  <a:schemeClr val="tx1">
                    <a:lumMod val="95000"/>
                  </a:schemeClr>
                </a:solidFill>
              </a:rPr>
              <a:t>ክርስቶስ</a:t>
            </a:r>
            <a:r>
              <a:rPr lang="en-CA" sz="5400" b="1" dirty="0">
                <a:solidFill>
                  <a:schemeClr val="tx1">
                    <a:lumMod val="95000"/>
                  </a:schemeClr>
                </a:solidFill>
              </a:rPr>
              <a:t>፥ </a:t>
            </a:r>
            <a:r>
              <a:rPr lang="en-CA" sz="5400" b="1" dirty="0" err="1">
                <a:solidFill>
                  <a:schemeClr val="tx1">
                    <a:lumMod val="95000"/>
                  </a:schemeClr>
                </a:solidFill>
              </a:rPr>
              <a:t>ንዑ</a:t>
            </a:r>
            <a:r>
              <a:rPr lang="en-CA" sz="5400" b="1" dirty="0">
                <a:solidFill>
                  <a:schemeClr val="tx1">
                    <a:lumMod val="95000"/>
                  </a:schemeClr>
                </a:solidFill>
              </a:rPr>
              <a:t> </a:t>
            </a:r>
            <a:r>
              <a:rPr lang="en-CA" sz="5400" b="1" dirty="0" err="1">
                <a:solidFill>
                  <a:schemeClr val="tx1">
                    <a:lumMod val="95000"/>
                  </a:schemeClr>
                </a:solidFill>
              </a:rPr>
              <a:t>ንስግድ</a:t>
            </a:r>
            <a:r>
              <a:rPr lang="en-CA" sz="5400" b="1" dirty="0">
                <a:solidFill>
                  <a:schemeClr val="tx1">
                    <a:lumMod val="95000"/>
                  </a:schemeClr>
                </a:solidFill>
              </a:rPr>
              <a:t> </a:t>
            </a:r>
            <a:r>
              <a:rPr lang="en-CA" sz="5400" b="1" dirty="0" err="1">
                <a:solidFill>
                  <a:schemeClr val="tx1">
                    <a:lumMod val="95000"/>
                  </a:schemeClr>
                </a:solidFill>
              </a:rPr>
              <a:t>ሎቱ</a:t>
            </a:r>
            <a:r>
              <a:rPr lang="en-CA" sz="5400" b="1" dirty="0">
                <a:solidFill>
                  <a:schemeClr val="tx1">
                    <a:lumMod val="95000"/>
                  </a:schemeClr>
                </a:solidFill>
              </a:rPr>
              <a:t> </a:t>
            </a:r>
            <a:r>
              <a:rPr lang="en-CA" sz="5400" b="1" dirty="0" err="1">
                <a:solidFill>
                  <a:schemeClr val="tx1">
                    <a:lumMod val="95000"/>
                  </a:schemeClr>
                </a:solidFill>
              </a:rPr>
              <a:t>ውንዕቀብ</a:t>
            </a:r>
            <a:r>
              <a:rPr lang="en-CA" sz="5400" b="1" dirty="0">
                <a:solidFill>
                  <a:schemeClr val="tx1">
                    <a:lumMod val="95000"/>
                  </a:schemeClr>
                </a:solidFill>
              </a:rPr>
              <a:t> </a:t>
            </a:r>
            <a:r>
              <a:rPr lang="en-CA" sz="5400" b="1" dirty="0" err="1">
                <a:solidFill>
                  <a:schemeClr val="tx1">
                    <a:lumMod val="95000"/>
                  </a:schemeClr>
                </a:solidFill>
              </a:rPr>
              <a:t>ትእዛዛቲሁ</a:t>
            </a:r>
            <a:r>
              <a:rPr lang="en-CA" sz="5400" b="1" dirty="0">
                <a:solidFill>
                  <a:schemeClr val="tx1">
                    <a:lumMod val="95000"/>
                  </a:schemeClr>
                </a:solidFill>
              </a:rPr>
              <a:t>፥ </a:t>
            </a:r>
            <a:r>
              <a:rPr lang="en-CA" sz="5400" b="1" dirty="0" err="1">
                <a:solidFill>
                  <a:schemeClr val="tx1">
                    <a:lumMod val="95000"/>
                  </a:schemeClr>
                </a:solidFill>
              </a:rPr>
              <a:t>ከመ</a:t>
            </a:r>
            <a:r>
              <a:rPr lang="en-CA" sz="5400" b="1" dirty="0">
                <a:solidFill>
                  <a:schemeClr val="tx1">
                    <a:lumMod val="95000"/>
                  </a:schemeClr>
                </a:solidFill>
              </a:rPr>
              <a:t> </a:t>
            </a:r>
            <a:r>
              <a:rPr lang="en-CA" sz="5400" b="1" dirty="0" err="1">
                <a:solidFill>
                  <a:schemeClr val="tx1">
                    <a:lumMod val="95000"/>
                  </a:schemeClr>
                </a:solidFill>
              </a:rPr>
              <a:t>ይሥረይ</a:t>
            </a:r>
            <a:r>
              <a:rPr lang="en-CA" sz="5400" b="1" dirty="0">
                <a:solidFill>
                  <a:schemeClr val="tx1">
                    <a:lumMod val="95000"/>
                  </a:schemeClr>
                </a:solidFill>
              </a:rPr>
              <a:t> </a:t>
            </a:r>
            <a:r>
              <a:rPr lang="en-CA" sz="5400" b="1" dirty="0" err="1">
                <a:solidFill>
                  <a:schemeClr val="tx1">
                    <a:lumMod val="95000"/>
                  </a:schemeClr>
                </a:solidFill>
              </a:rPr>
              <a:t>ለነ</a:t>
            </a:r>
            <a:r>
              <a:rPr lang="en-CA" sz="5400" b="1" dirty="0">
                <a:solidFill>
                  <a:schemeClr val="tx1">
                    <a:lumMod val="95000"/>
                  </a:schemeClr>
                </a:solidFill>
              </a:rPr>
              <a:t> </a:t>
            </a:r>
            <a:r>
              <a:rPr lang="en-CA" sz="5400" b="1" dirty="0" err="1">
                <a:solidFill>
                  <a:schemeClr val="tx1">
                    <a:lumMod val="95000"/>
                  </a:schemeClr>
                </a:solidFill>
              </a:rPr>
              <a:t>ኃጣውኢነ</a:t>
            </a:r>
            <a:r>
              <a:rPr lang="en-CA" sz="5400" b="1" dirty="0">
                <a:solidFill>
                  <a:schemeClr val="tx1">
                    <a:lumMod val="95000"/>
                  </a:schemeClr>
                </a:solidFill>
              </a:rPr>
              <a:t>።</a:t>
            </a:r>
          </a:p>
        </p:txBody>
      </p:sp>
      <p:sp>
        <p:nvSpPr>
          <p:cNvPr id="3" name="Rectangle 2"/>
          <p:cNvSpPr/>
          <p:nvPr/>
        </p:nvSpPr>
        <p:spPr>
          <a:xfrm>
            <a:off x="3891802" y="54836"/>
            <a:ext cx="4176072" cy="6555641"/>
          </a:xfrm>
          <a:prstGeom prst="rect">
            <a:avLst/>
          </a:prstGeom>
        </p:spPr>
        <p:txBody>
          <a:bodyPr wrap="square">
            <a:spAutoFit/>
          </a:bodyPr>
          <a:lstStyle/>
          <a:p>
            <a:r>
              <a:rPr lang="en-CA" sz="1400" dirty="0">
                <a:solidFill>
                  <a:srgbClr val="FFC000"/>
                </a:solidFill>
              </a:rPr>
              <a:t>162. </a:t>
            </a:r>
            <a:r>
              <a:rPr lang="en-CA" sz="6000" dirty="0" err="1">
                <a:solidFill>
                  <a:schemeClr val="tx1">
                    <a:lumMod val="95000"/>
                  </a:schemeClr>
                </a:solidFill>
              </a:rPr>
              <a:t>ምዑዝ</a:t>
            </a:r>
            <a:r>
              <a:rPr lang="en-CA" sz="6000" dirty="0">
                <a:solidFill>
                  <a:schemeClr val="tx1">
                    <a:lumMod val="95000"/>
                  </a:schemeClr>
                </a:solidFill>
              </a:rPr>
              <a:t> </a:t>
            </a:r>
            <a:r>
              <a:rPr lang="en-CA" sz="6000" dirty="0" err="1">
                <a:solidFill>
                  <a:schemeClr val="tx1">
                    <a:lumMod val="95000"/>
                  </a:schemeClr>
                </a:solidFill>
              </a:rPr>
              <a:t>ጨና</a:t>
            </a:r>
            <a:r>
              <a:rPr lang="en-CA" sz="6000" dirty="0">
                <a:solidFill>
                  <a:schemeClr val="tx1">
                    <a:lumMod val="95000"/>
                  </a:schemeClr>
                </a:solidFill>
              </a:rPr>
              <a:t> </a:t>
            </a:r>
            <a:r>
              <a:rPr lang="en-CA" sz="6000" dirty="0" err="1">
                <a:solidFill>
                  <a:schemeClr val="tx1">
                    <a:lumMod val="95000"/>
                  </a:schemeClr>
                </a:solidFill>
              </a:rPr>
              <a:t>ኢየሱስ</a:t>
            </a:r>
            <a:r>
              <a:rPr lang="en-CA" sz="6000" dirty="0">
                <a:solidFill>
                  <a:schemeClr val="tx1">
                    <a:lumMod val="95000"/>
                  </a:schemeClr>
                </a:solidFill>
              </a:rPr>
              <a:t> </a:t>
            </a:r>
            <a:r>
              <a:rPr lang="en-CA" sz="6000" dirty="0" err="1">
                <a:solidFill>
                  <a:schemeClr val="tx1">
                    <a:lumMod val="95000"/>
                  </a:schemeClr>
                </a:solidFill>
              </a:rPr>
              <a:t>ክርስቶስ</a:t>
            </a:r>
            <a:r>
              <a:rPr lang="en-CA" sz="6000" dirty="0">
                <a:solidFill>
                  <a:schemeClr val="tx1">
                    <a:lumMod val="95000"/>
                  </a:schemeClr>
                </a:solidFill>
              </a:rPr>
              <a:t> </a:t>
            </a:r>
            <a:r>
              <a:rPr lang="en-CA" sz="6000" dirty="0" err="1">
                <a:solidFill>
                  <a:schemeClr val="tx1">
                    <a:lumMod val="95000"/>
                  </a:schemeClr>
                </a:solidFill>
              </a:rPr>
              <a:t>እዩ</a:t>
            </a:r>
            <a:r>
              <a:rPr lang="en-CA" sz="6000" dirty="0">
                <a:solidFill>
                  <a:schemeClr val="tx1">
                    <a:lumMod val="95000"/>
                  </a:schemeClr>
                </a:solidFill>
              </a:rPr>
              <a:t>። </a:t>
            </a:r>
            <a:r>
              <a:rPr lang="en-CA" sz="6000" dirty="0" err="1">
                <a:solidFill>
                  <a:schemeClr val="tx1">
                    <a:lumMod val="95000"/>
                  </a:schemeClr>
                </a:solidFill>
              </a:rPr>
              <a:t>ኃጢኣትና</a:t>
            </a:r>
            <a:r>
              <a:rPr lang="en-CA" sz="6000" dirty="0">
                <a:solidFill>
                  <a:schemeClr val="tx1">
                    <a:lumMod val="95000"/>
                  </a:schemeClr>
                </a:solidFill>
              </a:rPr>
              <a:t> </a:t>
            </a:r>
            <a:r>
              <a:rPr lang="en-CA" sz="6000" dirty="0" err="1">
                <a:solidFill>
                  <a:schemeClr val="tx1">
                    <a:lumMod val="95000"/>
                  </a:schemeClr>
                </a:solidFill>
              </a:rPr>
              <a:t>ከሥተስርየልና</a:t>
            </a:r>
            <a:r>
              <a:rPr lang="en-CA" sz="6000" dirty="0">
                <a:solidFill>
                  <a:schemeClr val="tx1">
                    <a:lumMod val="95000"/>
                  </a:schemeClr>
                </a:solidFill>
              </a:rPr>
              <a:t> </a:t>
            </a:r>
            <a:r>
              <a:rPr lang="en-CA" sz="6000" dirty="0" err="1">
                <a:solidFill>
                  <a:schemeClr val="tx1">
                    <a:lumMod val="95000"/>
                  </a:schemeClr>
                </a:solidFill>
              </a:rPr>
              <a:t>ንዑ</a:t>
            </a:r>
            <a:r>
              <a:rPr lang="en-CA" sz="6000" dirty="0">
                <a:solidFill>
                  <a:schemeClr val="tx1">
                    <a:lumMod val="95000"/>
                  </a:schemeClr>
                </a:solidFill>
              </a:rPr>
              <a:t> </a:t>
            </a:r>
            <a:r>
              <a:rPr lang="en-CA" sz="6000" dirty="0" err="1">
                <a:solidFill>
                  <a:schemeClr val="tx1">
                    <a:lumMod val="95000"/>
                  </a:schemeClr>
                </a:solidFill>
              </a:rPr>
              <a:t>ንስገደሉ</a:t>
            </a:r>
            <a:r>
              <a:rPr lang="en-CA" sz="6000" dirty="0">
                <a:solidFill>
                  <a:schemeClr val="tx1">
                    <a:lumMod val="95000"/>
                  </a:schemeClr>
                </a:solidFill>
              </a:rPr>
              <a:t>፥ </a:t>
            </a:r>
            <a:r>
              <a:rPr lang="en-CA" sz="6000" dirty="0" err="1">
                <a:solidFill>
                  <a:schemeClr val="tx1">
                    <a:lumMod val="95000"/>
                  </a:schemeClr>
                </a:solidFill>
              </a:rPr>
              <a:t>ንትእዛዛቱውን</a:t>
            </a:r>
            <a:r>
              <a:rPr lang="en-CA" sz="6000" dirty="0">
                <a:solidFill>
                  <a:schemeClr val="tx1">
                    <a:lumMod val="95000"/>
                  </a:schemeClr>
                </a:solidFill>
              </a:rPr>
              <a:t> </a:t>
            </a:r>
            <a:r>
              <a:rPr lang="en-CA" sz="6000" dirty="0" err="1">
                <a:solidFill>
                  <a:schemeClr val="tx1">
                    <a:lumMod val="95000"/>
                  </a:schemeClr>
                </a:solidFill>
              </a:rPr>
              <a:t>ንሓሉ</a:t>
            </a:r>
            <a:r>
              <a:rPr lang="en-CA" sz="6000" dirty="0">
                <a:solidFill>
                  <a:schemeClr val="tx1">
                    <a:lumMod val="95000"/>
                  </a:schemeClr>
                </a:solidFill>
              </a:rPr>
              <a:t>።</a:t>
            </a: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a:solidFill>
                  <a:srgbClr val="FFC000"/>
                </a:solidFill>
              </a:rPr>
              <a:t>162.  </a:t>
            </a:r>
            <a:r>
              <a:rPr lang="en-US" sz="4200" dirty="0">
                <a:solidFill>
                  <a:schemeClr val="tx1">
                    <a:lumMod val="95000"/>
                  </a:schemeClr>
                </a:solidFill>
                <a:uFill>
                  <a:solidFill>
                    <a:srgbClr val="0329D6"/>
                  </a:solidFill>
                </a:uFill>
              </a:rPr>
              <a:t>The fragrant ointment is Jesus Christ.  O come let us worship Him and keep His commandments that He may forgive us our sins.</a:t>
            </a:r>
          </a:p>
        </p:txBody>
      </p:sp>
    </p:spTree>
    <p:extLst>
      <p:ext uri="{BB962C8B-B14F-4D97-AF65-F5344CB8AC3E}">
        <p14:creationId xmlns:p14="http://schemas.microsoft.com/office/powerpoint/2010/main" val="305095675"/>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a:solidFill>
                  <a:srgbClr val="FFC000"/>
                </a:solidFill>
              </a:rPr>
              <a:t>፻፷፫. </a:t>
            </a:r>
            <a:r>
              <a:rPr lang="en-CA" sz="5400" b="1" dirty="0" err="1">
                <a:solidFill>
                  <a:schemeClr val="tx1">
                    <a:lumMod val="95000"/>
                  </a:schemeClr>
                </a:solidFill>
              </a:rPr>
              <a:t>ተውህቦ</a:t>
            </a:r>
            <a:r>
              <a:rPr lang="en-CA" sz="5400" b="1" dirty="0">
                <a:solidFill>
                  <a:schemeClr val="tx1">
                    <a:lumMod val="95000"/>
                  </a:schemeClr>
                </a:solidFill>
              </a:rPr>
              <a:t> </a:t>
            </a:r>
            <a:r>
              <a:rPr lang="en-CA" sz="5400" b="1" dirty="0" err="1">
                <a:solidFill>
                  <a:schemeClr val="tx1">
                    <a:lumMod val="95000"/>
                  </a:schemeClr>
                </a:solidFill>
              </a:rPr>
              <a:t>ምሕረት</a:t>
            </a:r>
            <a:r>
              <a:rPr lang="en-CA" sz="5400" b="1" dirty="0">
                <a:solidFill>
                  <a:schemeClr val="tx1">
                    <a:lumMod val="95000"/>
                  </a:schemeClr>
                </a:solidFill>
              </a:rPr>
              <a:t> </a:t>
            </a:r>
            <a:r>
              <a:rPr lang="en-CA" sz="5400" b="1" dirty="0" err="1">
                <a:solidFill>
                  <a:schemeClr val="tx1">
                    <a:lumMod val="95000"/>
                  </a:schemeClr>
                </a:solidFill>
              </a:rPr>
              <a:t>ለሚካኤል</a:t>
            </a:r>
            <a:r>
              <a:rPr lang="en-CA" sz="5400" b="1" dirty="0">
                <a:solidFill>
                  <a:schemeClr val="tx1">
                    <a:lumMod val="95000"/>
                  </a:schemeClr>
                </a:solidFill>
              </a:rPr>
              <a:t> </a:t>
            </a:r>
            <a:r>
              <a:rPr lang="en-CA" sz="5400" b="1" dirty="0" err="1">
                <a:solidFill>
                  <a:schemeClr val="tx1">
                    <a:lumMod val="95000"/>
                  </a:schemeClr>
                </a:solidFill>
              </a:rPr>
              <a:t>ወብሥራት</a:t>
            </a:r>
            <a:r>
              <a:rPr lang="en-CA" sz="5400" b="1" dirty="0">
                <a:solidFill>
                  <a:schemeClr val="tx1">
                    <a:lumMod val="95000"/>
                  </a:schemeClr>
                </a:solidFill>
              </a:rPr>
              <a:t> </a:t>
            </a:r>
            <a:r>
              <a:rPr lang="en-CA" sz="5400" b="1" dirty="0" err="1">
                <a:solidFill>
                  <a:schemeClr val="tx1">
                    <a:lumMod val="95000"/>
                  </a:schemeClr>
                </a:solidFill>
              </a:rPr>
              <a:t>ለገብርኤል</a:t>
            </a:r>
            <a:r>
              <a:rPr lang="en-CA" sz="5400" b="1" dirty="0">
                <a:solidFill>
                  <a:schemeClr val="tx1">
                    <a:lumMod val="95000"/>
                  </a:schemeClr>
                </a:solidFill>
              </a:rPr>
              <a:t> </a:t>
            </a:r>
            <a:r>
              <a:rPr lang="en-CA" sz="5400" b="1" dirty="0" err="1">
                <a:solidFill>
                  <a:schemeClr val="tx1">
                    <a:lumMod val="95000"/>
                  </a:schemeClr>
                </a:solidFill>
              </a:rPr>
              <a:t>ወሃብተ</a:t>
            </a:r>
            <a:r>
              <a:rPr lang="en-CA" sz="5400" b="1" dirty="0">
                <a:solidFill>
                  <a:schemeClr val="tx1">
                    <a:lumMod val="95000"/>
                  </a:schemeClr>
                </a:solidFill>
              </a:rPr>
              <a:t> </a:t>
            </a:r>
            <a:r>
              <a:rPr lang="en-CA" sz="5400" b="1" dirty="0" err="1">
                <a:solidFill>
                  <a:schemeClr val="tx1">
                    <a:lumMod val="95000"/>
                  </a:schemeClr>
                </a:solidFill>
              </a:rPr>
              <a:t>ሰማያት</a:t>
            </a:r>
            <a:r>
              <a:rPr lang="en-CA" sz="5400" b="1" dirty="0">
                <a:solidFill>
                  <a:schemeClr val="tx1">
                    <a:lumMod val="95000"/>
                  </a:schemeClr>
                </a:solidFill>
              </a:rPr>
              <a:t> </a:t>
            </a:r>
            <a:r>
              <a:rPr lang="en-CA" sz="5400" b="1" dirty="0" err="1">
                <a:solidFill>
                  <a:schemeClr val="tx1">
                    <a:lumMod val="95000"/>
                  </a:schemeClr>
                </a:solidFill>
              </a:rPr>
              <a:t>ለማርያም</a:t>
            </a:r>
            <a:r>
              <a:rPr lang="en-CA" sz="5400" b="1" dirty="0">
                <a:solidFill>
                  <a:schemeClr val="tx1">
                    <a:lumMod val="95000"/>
                  </a:schemeClr>
                </a:solidFill>
              </a:rPr>
              <a:t> </a:t>
            </a:r>
            <a:r>
              <a:rPr lang="en-CA" sz="5400" b="1" dirty="0" err="1">
                <a:solidFill>
                  <a:schemeClr val="tx1">
                    <a:lumMod val="95000"/>
                  </a:schemeClr>
                </a:solidFill>
              </a:rPr>
              <a:t>ድንግል</a:t>
            </a:r>
            <a:r>
              <a:rPr lang="en-CA" sz="5400" b="1" dirty="0">
                <a:solidFill>
                  <a:schemeClr val="tx1">
                    <a:lumMod val="95000"/>
                  </a:schemeClr>
                </a:solidFill>
              </a:rPr>
              <a:t>።</a:t>
            </a:r>
          </a:p>
        </p:txBody>
      </p:sp>
      <p:sp>
        <p:nvSpPr>
          <p:cNvPr id="3" name="Rectangle 2"/>
          <p:cNvSpPr/>
          <p:nvPr/>
        </p:nvSpPr>
        <p:spPr>
          <a:xfrm>
            <a:off x="3891801" y="54836"/>
            <a:ext cx="4371293" cy="6017032"/>
          </a:xfrm>
          <a:prstGeom prst="rect">
            <a:avLst/>
          </a:prstGeom>
        </p:spPr>
        <p:txBody>
          <a:bodyPr wrap="square">
            <a:spAutoFit/>
          </a:bodyPr>
          <a:lstStyle/>
          <a:p>
            <a:r>
              <a:rPr lang="en-CA" sz="1400" dirty="0">
                <a:solidFill>
                  <a:srgbClr val="FFC000"/>
                </a:solidFill>
              </a:rPr>
              <a:t>163. </a:t>
            </a:r>
            <a:r>
              <a:rPr lang="en-CA" sz="5500" dirty="0" err="1">
                <a:solidFill>
                  <a:schemeClr val="tx1">
                    <a:lumMod val="95000"/>
                  </a:schemeClr>
                </a:solidFill>
              </a:rPr>
              <a:t>ንሚካኤል</a:t>
            </a:r>
            <a:r>
              <a:rPr lang="en-CA" sz="5500" dirty="0">
                <a:solidFill>
                  <a:schemeClr val="tx1">
                    <a:lumMod val="95000"/>
                  </a:schemeClr>
                </a:solidFill>
              </a:rPr>
              <a:t> </a:t>
            </a:r>
            <a:r>
              <a:rPr lang="en-CA" sz="5500" dirty="0" err="1">
                <a:solidFill>
                  <a:schemeClr val="tx1">
                    <a:lumMod val="95000"/>
                  </a:schemeClr>
                </a:solidFill>
              </a:rPr>
              <a:t>ምሕረት</a:t>
            </a:r>
            <a:r>
              <a:rPr lang="en-CA" sz="5500" dirty="0">
                <a:solidFill>
                  <a:schemeClr val="tx1">
                    <a:lumMod val="95000"/>
                  </a:schemeClr>
                </a:solidFill>
              </a:rPr>
              <a:t> </a:t>
            </a:r>
            <a:r>
              <a:rPr lang="en-CA" sz="5500" dirty="0" err="1">
                <a:solidFill>
                  <a:schemeClr val="tx1">
                    <a:lumMod val="95000"/>
                  </a:schemeClr>
                </a:solidFill>
              </a:rPr>
              <a:t>ተዋህቦ</a:t>
            </a:r>
            <a:r>
              <a:rPr lang="en-CA" sz="5500" dirty="0">
                <a:solidFill>
                  <a:schemeClr val="tx1">
                    <a:lumMod val="95000"/>
                  </a:schemeClr>
                </a:solidFill>
              </a:rPr>
              <a:t>፡ </a:t>
            </a:r>
            <a:r>
              <a:rPr lang="en-CA" sz="5500" dirty="0" err="1">
                <a:solidFill>
                  <a:schemeClr val="tx1">
                    <a:lumMod val="95000"/>
                  </a:schemeClr>
                </a:solidFill>
              </a:rPr>
              <a:t>ንገብርኤል</a:t>
            </a:r>
            <a:r>
              <a:rPr lang="en-CA" sz="5500" dirty="0">
                <a:solidFill>
                  <a:schemeClr val="tx1">
                    <a:lumMod val="95000"/>
                  </a:schemeClr>
                </a:solidFill>
              </a:rPr>
              <a:t> </a:t>
            </a:r>
            <a:r>
              <a:rPr lang="en-CA" sz="5500" dirty="0" err="1">
                <a:solidFill>
                  <a:schemeClr val="tx1">
                    <a:lumMod val="95000"/>
                  </a:schemeClr>
                </a:solidFill>
              </a:rPr>
              <a:t>ድማ</a:t>
            </a:r>
            <a:r>
              <a:rPr lang="en-CA" sz="5500" dirty="0">
                <a:solidFill>
                  <a:schemeClr val="tx1">
                    <a:lumMod val="95000"/>
                  </a:schemeClr>
                </a:solidFill>
              </a:rPr>
              <a:t> </a:t>
            </a:r>
            <a:r>
              <a:rPr lang="en-CA" sz="5500" dirty="0" err="1">
                <a:solidFill>
                  <a:schemeClr val="tx1">
                    <a:lumMod val="95000"/>
                  </a:schemeClr>
                </a:solidFill>
              </a:rPr>
              <a:t>ብሥራት</a:t>
            </a:r>
            <a:r>
              <a:rPr lang="en-CA" sz="5500" dirty="0">
                <a:solidFill>
                  <a:schemeClr val="tx1">
                    <a:lumMod val="95000"/>
                  </a:schemeClr>
                </a:solidFill>
              </a:rPr>
              <a:t>፡ </a:t>
            </a:r>
            <a:r>
              <a:rPr lang="en-CA" sz="5500" dirty="0" err="1">
                <a:solidFill>
                  <a:schemeClr val="tx1">
                    <a:lumMod val="95000"/>
                  </a:schemeClr>
                </a:solidFill>
              </a:rPr>
              <a:t>ሰማያዊ</a:t>
            </a:r>
            <a:r>
              <a:rPr lang="en-CA" sz="5500" dirty="0">
                <a:solidFill>
                  <a:schemeClr val="tx1">
                    <a:lumMod val="95000"/>
                  </a:schemeClr>
                </a:solidFill>
              </a:rPr>
              <a:t> </a:t>
            </a:r>
            <a:r>
              <a:rPr lang="en-CA" sz="5500" dirty="0" err="1">
                <a:solidFill>
                  <a:schemeClr val="tx1">
                    <a:lumMod val="95000"/>
                  </a:schemeClr>
                </a:solidFill>
              </a:rPr>
              <a:t>ሃብቲ’ውን</a:t>
            </a:r>
            <a:r>
              <a:rPr lang="en-CA" sz="5500" dirty="0">
                <a:solidFill>
                  <a:schemeClr val="tx1">
                    <a:lumMod val="95000"/>
                  </a:schemeClr>
                </a:solidFill>
              </a:rPr>
              <a:t> </a:t>
            </a:r>
            <a:r>
              <a:rPr lang="en-CA" sz="5500" dirty="0" err="1">
                <a:solidFill>
                  <a:schemeClr val="tx1">
                    <a:lumMod val="95000"/>
                  </a:schemeClr>
                </a:solidFill>
              </a:rPr>
              <a:t>ንማርያም</a:t>
            </a:r>
            <a:r>
              <a:rPr lang="en-CA" sz="5500" dirty="0">
                <a:solidFill>
                  <a:schemeClr val="tx1">
                    <a:lumMod val="95000"/>
                  </a:schemeClr>
                </a:solidFill>
              </a:rPr>
              <a:t> </a:t>
            </a:r>
            <a:r>
              <a:rPr lang="en-CA" sz="5500" dirty="0" err="1">
                <a:solidFill>
                  <a:schemeClr val="tx1">
                    <a:lumMod val="95000"/>
                  </a:schemeClr>
                </a:solidFill>
              </a:rPr>
              <a:t>ድንግል</a:t>
            </a:r>
            <a:r>
              <a:rPr lang="en-CA" sz="5500" dirty="0">
                <a:solidFill>
                  <a:schemeClr val="tx1">
                    <a:lumMod val="95000"/>
                  </a:schemeClr>
                </a:solidFill>
              </a:rPr>
              <a:t>።</a:t>
            </a: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a:solidFill>
                  <a:srgbClr val="FFC000"/>
                </a:solidFill>
                <a:uFill>
                  <a:solidFill>
                    <a:srgbClr val="0329D6"/>
                  </a:solidFill>
                </a:uFill>
              </a:rPr>
              <a:t>163.</a:t>
            </a:r>
            <a:r>
              <a:rPr lang="is-IS" sz="1400" dirty="0">
                <a:solidFill>
                  <a:srgbClr val="FFC000"/>
                </a:solidFill>
              </a:rPr>
              <a:t>  </a:t>
            </a:r>
            <a:r>
              <a:rPr lang="en-US" sz="4000" dirty="0">
                <a:solidFill>
                  <a:schemeClr val="tx1">
                    <a:lumMod val="95000"/>
                  </a:schemeClr>
                </a:solidFill>
                <a:uFill>
                  <a:solidFill>
                    <a:srgbClr val="0329D6"/>
                  </a:solidFill>
                </a:uFill>
              </a:rPr>
              <a:t>To Michael was given mercy, and glad tidings to Gabriel, and a heavenly gift to the Virgin Mary.</a:t>
            </a:r>
          </a:p>
        </p:txBody>
      </p:sp>
    </p:spTree>
    <p:extLst>
      <p:ext uri="{BB962C8B-B14F-4D97-AF65-F5344CB8AC3E}">
        <p14:creationId xmlns:p14="http://schemas.microsoft.com/office/powerpoint/2010/main" val="43903015"/>
      </p:ext>
    </p:extLst>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a:solidFill>
                  <a:srgbClr val="FFC000"/>
                </a:solidFill>
              </a:rPr>
              <a:t>፻፷፬. </a:t>
            </a:r>
            <a:r>
              <a:rPr lang="en-CA" sz="5400" b="1" dirty="0" err="1">
                <a:solidFill>
                  <a:schemeClr val="tx1">
                    <a:lumMod val="95000"/>
                  </a:schemeClr>
                </a:solidFill>
              </a:rPr>
              <a:t>ተውህቦ</a:t>
            </a:r>
            <a:r>
              <a:rPr lang="en-CA" sz="5400" b="1" dirty="0">
                <a:solidFill>
                  <a:schemeClr val="tx1">
                    <a:lumMod val="95000"/>
                  </a:schemeClr>
                </a:solidFill>
              </a:rPr>
              <a:t> </a:t>
            </a:r>
            <a:r>
              <a:rPr lang="en-CA" sz="5400" b="1" dirty="0" err="1">
                <a:solidFill>
                  <a:schemeClr val="tx1">
                    <a:lumMod val="95000"/>
                  </a:schemeClr>
                </a:solidFill>
              </a:rPr>
              <a:t>ልቡና</a:t>
            </a:r>
            <a:r>
              <a:rPr lang="en-CA" sz="5400" b="1" dirty="0">
                <a:solidFill>
                  <a:schemeClr val="tx1">
                    <a:lumMod val="95000"/>
                  </a:schemeClr>
                </a:solidFill>
              </a:rPr>
              <a:t> </a:t>
            </a:r>
            <a:r>
              <a:rPr lang="en-CA" sz="5400" b="1" dirty="0" err="1">
                <a:solidFill>
                  <a:schemeClr val="tx1">
                    <a:lumMod val="95000"/>
                  </a:schemeClr>
                </a:solidFill>
              </a:rPr>
              <a:t>ለዳዊት</a:t>
            </a:r>
            <a:r>
              <a:rPr lang="en-CA" sz="5400" b="1" dirty="0">
                <a:solidFill>
                  <a:schemeClr val="tx1">
                    <a:lumMod val="95000"/>
                  </a:schemeClr>
                </a:solidFill>
              </a:rPr>
              <a:t>፡ </a:t>
            </a:r>
            <a:r>
              <a:rPr lang="en-CA" sz="5400" b="1" dirty="0" err="1">
                <a:solidFill>
                  <a:schemeClr val="tx1">
                    <a:lumMod val="95000"/>
                  </a:schemeClr>
                </a:solidFill>
              </a:rPr>
              <a:t>ወጥበብ</a:t>
            </a:r>
            <a:r>
              <a:rPr lang="en-CA" sz="5400" b="1" dirty="0">
                <a:solidFill>
                  <a:schemeClr val="tx1">
                    <a:lumMod val="95000"/>
                  </a:schemeClr>
                </a:solidFill>
              </a:rPr>
              <a:t> </a:t>
            </a:r>
            <a:r>
              <a:rPr lang="en-CA" sz="5400" b="1" dirty="0" err="1">
                <a:solidFill>
                  <a:schemeClr val="tx1">
                    <a:lumMod val="95000"/>
                  </a:schemeClr>
                </a:solidFill>
              </a:rPr>
              <a:t>ለሰሎሞን</a:t>
            </a:r>
            <a:r>
              <a:rPr lang="en-CA" sz="5400" b="1" dirty="0">
                <a:solidFill>
                  <a:schemeClr val="tx1">
                    <a:lumMod val="95000"/>
                  </a:schemeClr>
                </a:solidFill>
              </a:rPr>
              <a:t> </a:t>
            </a:r>
            <a:r>
              <a:rPr lang="en-CA" sz="5400" b="1" dirty="0" err="1">
                <a:solidFill>
                  <a:schemeClr val="tx1">
                    <a:lumMod val="95000"/>
                  </a:schemeClr>
                </a:solidFill>
              </a:rPr>
              <a:t>ወቀርነ</a:t>
            </a:r>
            <a:r>
              <a:rPr lang="en-CA" sz="5400" b="1" dirty="0">
                <a:solidFill>
                  <a:schemeClr val="tx1">
                    <a:lumMod val="95000"/>
                  </a:schemeClr>
                </a:solidFill>
              </a:rPr>
              <a:t> </a:t>
            </a:r>
            <a:r>
              <a:rPr lang="en-CA" sz="5400" b="1" dirty="0" err="1">
                <a:solidFill>
                  <a:schemeClr val="tx1">
                    <a:lumMod val="95000"/>
                  </a:schemeClr>
                </a:solidFill>
              </a:rPr>
              <a:t>ቅብዕ</a:t>
            </a:r>
            <a:r>
              <a:rPr lang="en-CA" sz="5400" b="1" dirty="0">
                <a:solidFill>
                  <a:schemeClr val="tx1">
                    <a:lumMod val="95000"/>
                  </a:schemeClr>
                </a:solidFill>
              </a:rPr>
              <a:t> </a:t>
            </a:r>
            <a:r>
              <a:rPr lang="en-CA" sz="5400" b="1" dirty="0" err="1">
                <a:solidFill>
                  <a:schemeClr val="tx1">
                    <a:lumMod val="95000"/>
                  </a:schemeClr>
                </a:solidFill>
              </a:rPr>
              <a:t>ለሳሙኤል</a:t>
            </a:r>
            <a:r>
              <a:rPr lang="en-CA" sz="5400" b="1" dirty="0">
                <a:solidFill>
                  <a:schemeClr val="tx1">
                    <a:lumMod val="95000"/>
                  </a:schemeClr>
                </a:solidFill>
              </a:rPr>
              <a:t> </a:t>
            </a:r>
            <a:r>
              <a:rPr lang="en-CA" sz="5400" b="1" dirty="0" err="1">
                <a:solidFill>
                  <a:schemeClr val="tx1">
                    <a:lumMod val="95000"/>
                  </a:schemeClr>
                </a:solidFill>
              </a:rPr>
              <a:t>እስመ</a:t>
            </a:r>
            <a:r>
              <a:rPr lang="en-CA" sz="5400" b="1" dirty="0">
                <a:solidFill>
                  <a:schemeClr val="tx1">
                    <a:lumMod val="95000"/>
                  </a:schemeClr>
                </a:solidFill>
              </a:rPr>
              <a:t> </a:t>
            </a:r>
            <a:r>
              <a:rPr lang="en-CA" sz="5400" b="1" dirty="0" err="1">
                <a:solidFill>
                  <a:schemeClr val="tx1">
                    <a:lumMod val="95000"/>
                  </a:schemeClr>
                </a:solidFill>
              </a:rPr>
              <a:t>ውእቱ</a:t>
            </a:r>
            <a:r>
              <a:rPr lang="en-CA" sz="5400" b="1" dirty="0">
                <a:solidFill>
                  <a:schemeClr val="tx1">
                    <a:lumMod val="95000"/>
                  </a:schemeClr>
                </a:solidFill>
              </a:rPr>
              <a:t> </a:t>
            </a:r>
            <a:r>
              <a:rPr lang="en-CA" sz="5400" b="1" dirty="0" err="1">
                <a:solidFill>
                  <a:schemeClr val="tx1">
                    <a:lumMod val="95000"/>
                  </a:schemeClr>
                </a:solidFill>
              </a:rPr>
              <a:t>ዘይቀብዕ</a:t>
            </a:r>
            <a:r>
              <a:rPr lang="en-CA" sz="5400" b="1" dirty="0">
                <a:solidFill>
                  <a:schemeClr val="tx1">
                    <a:lumMod val="95000"/>
                  </a:schemeClr>
                </a:solidFill>
              </a:rPr>
              <a:t> </a:t>
            </a:r>
            <a:r>
              <a:rPr lang="en-CA" sz="5400" b="1" dirty="0" err="1">
                <a:solidFill>
                  <a:schemeClr val="tx1">
                    <a:lumMod val="95000"/>
                  </a:schemeClr>
                </a:solidFill>
              </a:rPr>
              <a:t>ነገሥተ</a:t>
            </a:r>
            <a:r>
              <a:rPr lang="en-CA" sz="5400" b="1" dirty="0">
                <a:solidFill>
                  <a:schemeClr val="tx1">
                    <a:lumMod val="95000"/>
                  </a:schemeClr>
                </a:solidFill>
              </a:rPr>
              <a:t>።</a:t>
            </a:r>
          </a:p>
        </p:txBody>
      </p:sp>
      <p:sp>
        <p:nvSpPr>
          <p:cNvPr id="3" name="Rectangle 2"/>
          <p:cNvSpPr/>
          <p:nvPr/>
        </p:nvSpPr>
        <p:spPr>
          <a:xfrm>
            <a:off x="3891801" y="54836"/>
            <a:ext cx="4371293" cy="6017032"/>
          </a:xfrm>
          <a:prstGeom prst="rect">
            <a:avLst/>
          </a:prstGeom>
        </p:spPr>
        <p:txBody>
          <a:bodyPr wrap="square">
            <a:spAutoFit/>
          </a:bodyPr>
          <a:lstStyle/>
          <a:p>
            <a:r>
              <a:rPr lang="en-CA" sz="1400" dirty="0">
                <a:solidFill>
                  <a:srgbClr val="FFC000"/>
                </a:solidFill>
              </a:rPr>
              <a:t>164. </a:t>
            </a:r>
            <a:r>
              <a:rPr lang="en-CA" sz="5500" dirty="0" err="1">
                <a:solidFill>
                  <a:schemeClr val="tx1">
                    <a:lumMod val="95000"/>
                  </a:schemeClr>
                </a:solidFill>
              </a:rPr>
              <a:t>ንዳዊት</a:t>
            </a:r>
            <a:r>
              <a:rPr lang="en-CA" sz="5500" dirty="0">
                <a:solidFill>
                  <a:schemeClr val="tx1">
                    <a:lumMod val="95000"/>
                  </a:schemeClr>
                </a:solidFill>
              </a:rPr>
              <a:t> </a:t>
            </a:r>
            <a:r>
              <a:rPr lang="en-CA" sz="5500" dirty="0" err="1">
                <a:solidFill>
                  <a:schemeClr val="tx1">
                    <a:lumMod val="95000"/>
                  </a:schemeClr>
                </a:solidFill>
              </a:rPr>
              <a:t>ልቦና</a:t>
            </a:r>
            <a:r>
              <a:rPr lang="en-CA" sz="5500" dirty="0">
                <a:solidFill>
                  <a:schemeClr val="tx1">
                    <a:lumMod val="95000"/>
                  </a:schemeClr>
                </a:solidFill>
              </a:rPr>
              <a:t>፡ </a:t>
            </a:r>
            <a:r>
              <a:rPr lang="en-CA" sz="5500" dirty="0" err="1">
                <a:solidFill>
                  <a:schemeClr val="tx1">
                    <a:lumMod val="95000"/>
                  </a:schemeClr>
                </a:solidFill>
              </a:rPr>
              <a:t>ንሰሎሞን</a:t>
            </a:r>
            <a:r>
              <a:rPr lang="en-CA" sz="5500" dirty="0">
                <a:solidFill>
                  <a:schemeClr val="tx1">
                    <a:lumMod val="95000"/>
                  </a:schemeClr>
                </a:solidFill>
              </a:rPr>
              <a:t> </a:t>
            </a:r>
            <a:r>
              <a:rPr lang="en-CA" sz="5500" dirty="0" err="1">
                <a:solidFill>
                  <a:schemeClr val="tx1">
                    <a:lumMod val="95000"/>
                  </a:schemeClr>
                </a:solidFill>
              </a:rPr>
              <a:t>ከኣ</a:t>
            </a:r>
            <a:r>
              <a:rPr lang="en-CA" sz="5500" dirty="0">
                <a:solidFill>
                  <a:schemeClr val="tx1">
                    <a:lumMod val="95000"/>
                  </a:schemeClr>
                </a:solidFill>
              </a:rPr>
              <a:t> </a:t>
            </a:r>
            <a:r>
              <a:rPr lang="en-CA" sz="5500" dirty="0" err="1">
                <a:solidFill>
                  <a:schemeClr val="tx1">
                    <a:lumMod val="95000"/>
                  </a:schemeClr>
                </a:solidFill>
              </a:rPr>
              <a:t>ጥበብ</a:t>
            </a:r>
            <a:r>
              <a:rPr lang="en-CA" sz="5500" dirty="0">
                <a:solidFill>
                  <a:schemeClr val="tx1">
                    <a:lumMod val="95000"/>
                  </a:schemeClr>
                </a:solidFill>
              </a:rPr>
              <a:t>፡ </a:t>
            </a:r>
            <a:r>
              <a:rPr lang="en-CA" sz="5500" dirty="0" err="1">
                <a:solidFill>
                  <a:schemeClr val="tx1">
                    <a:lumMod val="95000"/>
                  </a:schemeClr>
                </a:solidFill>
              </a:rPr>
              <a:t>ንሳሙኤል</a:t>
            </a:r>
            <a:r>
              <a:rPr lang="en-CA" sz="5500" dirty="0">
                <a:solidFill>
                  <a:schemeClr val="tx1">
                    <a:lumMod val="95000"/>
                  </a:schemeClr>
                </a:solidFill>
              </a:rPr>
              <a:t> </a:t>
            </a:r>
            <a:r>
              <a:rPr lang="en-CA" sz="5500" dirty="0" err="1">
                <a:solidFill>
                  <a:schemeClr val="tx1">
                    <a:lumMod val="95000"/>
                  </a:schemeClr>
                </a:solidFill>
              </a:rPr>
              <a:t>እውን</a:t>
            </a:r>
            <a:r>
              <a:rPr lang="en-CA" sz="5500" dirty="0">
                <a:solidFill>
                  <a:schemeClr val="tx1">
                    <a:lumMod val="95000"/>
                  </a:schemeClr>
                </a:solidFill>
              </a:rPr>
              <a:t> </a:t>
            </a:r>
            <a:r>
              <a:rPr lang="en-CA" sz="5500" dirty="0" err="1">
                <a:solidFill>
                  <a:schemeClr val="tx1">
                    <a:lumMod val="95000"/>
                  </a:schemeClr>
                </a:solidFill>
              </a:rPr>
              <a:t>ንነገሥታት</a:t>
            </a:r>
            <a:r>
              <a:rPr lang="en-CA" sz="5500" dirty="0">
                <a:solidFill>
                  <a:schemeClr val="tx1">
                    <a:lumMod val="95000"/>
                  </a:schemeClr>
                </a:solidFill>
              </a:rPr>
              <a:t> </a:t>
            </a:r>
            <a:r>
              <a:rPr lang="en-CA" sz="5500" dirty="0" err="1">
                <a:solidFill>
                  <a:schemeClr val="tx1">
                    <a:lumMod val="95000"/>
                  </a:schemeClr>
                </a:solidFill>
              </a:rPr>
              <a:t>ዝቐብእ</a:t>
            </a:r>
            <a:r>
              <a:rPr lang="en-CA" sz="5500" dirty="0">
                <a:solidFill>
                  <a:schemeClr val="tx1">
                    <a:lumMod val="95000"/>
                  </a:schemeClr>
                </a:solidFill>
              </a:rPr>
              <a:t> </a:t>
            </a:r>
            <a:r>
              <a:rPr lang="en-CA" sz="5500" dirty="0" err="1">
                <a:solidFill>
                  <a:schemeClr val="tx1">
                    <a:lumMod val="95000"/>
                  </a:schemeClr>
                </a:solidFill>
              </a:rPr>
              <a:t>ንሱ</a:t>
            </a:r>
            <a:r>
              <a:rPr lang="en-CA" sz="5500" dirty="0">
                <a:solidFill>
                  <a:schemeClr val="tx1">
                    <a:lumMod val="95000"/>
                  </a:schemeClr>
                </a:solidFill>
              </a:rPr>
              <a:t> </a:t>
            </a:r>
            <a:r>
              <a:rPr lang="en-CA" sz="5500" dirty="0" err="1">
                <a:solidFill>
                  <a:schemeClr val="tx1">
                    <a:lumMod val="95000"/>
                  </a:schemeClr>
                </a:solidFill>
              </a:rPr>
              <a:t>እዩ</a:t>
            </a:r>
            <a:r>
              <a:rPr lang="en-CA" sz="5500" dirty="0">
                <a:solidFill>
                  <a:schemeClr val="tx1">
                    <a:lumMod val="95000"/>
                  </a:schemeClr>
                </a:solidFill>
              </a:rPr>
              <a:t> </a:t>
            </a:r>
            <a:r>
              <a:rPr lang="en-CA" sz="5500" dirty="0" err="1">
                <a:solidFill>
                  <a:schemeClr val="tx1">
                    <a:lumMod val="95000"/>
                  </a:schemeClr>
                </a:solidFill>
              </a:rPr>
              <a:t>እሞ</a:t>
            </a:r>
            <a:r>
              <a:rPr lang="en-CA" sz="5500" dirty="0">
                <a:solidFill>
                  <a:schemeClr val="tx1">
                    <a:lumMod val="95000"/>
                  </a:schemeClr>
                </a:solidFill>
              </a:rPr>
              <a:t>፣ </a:t>
            </a:r>
            <a:r>
              <a:rPr lang="en-CA" sz="5500" dirty="0" err="1">
                <a:solidFill>
                  <a:schemeClr val="tx1">
                    <a:lumMod val="95000"/>
                  </a:schemeClr>
                </a:solidFill>
              </a:rPr>
              <a:t>ቀርኒ</a:t>
            </a:r>
            <a:r>
              <a:rPr lang="en-CA" sz="5500" dirty="0">
                <a:solidFill>
                  <a:schemeClr val="tx1">
                    <a:lumMod val="95000"/>
                  </a:schemeClr>
                </a:solidFill>
              </a:rPr>
              <a:t> </a:t>
            </a:r>
            <a:r>
              <a:rPr lang="en-CA" sz="5500" dirty="0" err="1">
                <a:solidFill>
                  <a:schemeClr val="tx1">
                    <a:lumMod val="95000"/>
                  </a:schemeClr>
                </a:solidFill>
              </a:rPr>
              <a:t>ቕብኢ</a:t>
            </a:r>
            <a:r>
              <a:rPr lang="en-CA" sz="5500" dirty="0">
                <a:solidFill>
                  <a:schemeClr val="tx1">
                    <a:lumMod val="95000"/>
                  </a:schemeClr>
                </a:solidFill>
              </a:rPr>
              <a:t> </a:t>
            </a:r>
            <a:r>
              <a:rPr lang="en-CA" sz="5500" dirty="0" err="1">
                <a:solidFill>
                  <a:schemeClr val="tx1">
                    <a:lumMod val="95000"/>
                  </a:schemeClr>
                </a:solidFill>
              </a:rPr>
              <a:t>ተዋህቦ</a:t>
            </a:r>
            <a:r>
              <a:rPr lang="en-CA" sz="5500" dirty="0">
                <a:solidFill>
                  <a:schemeClr val="tx1">
                    <a:lumMod val="95000"/>
                  </a:schemeClr>
                </a:solidFill>
              </a:rPr>
              <a:t>።</a:t>
            </a: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a:solidFill>
                  <a:srgbClr val="FFC000"/>
                </a:solidFill>
              </a:rPr>
              <a:t>164. </a:t>
            </a:r>
            <a:r>
              <a:rPr lang="en-US" sz="3800" dirty="0">
                <a:solidFill>
                  <a:schemeClr val="tx1">
                    <a:lumMod val="95000"/>
                  </a:schemeClr>
                </a:solidFill>
                <a:uFill>
                  <a:solidFill>
                    <a:srgbClr val="0329D6"/>
                  </a:solidFill>
                </a:uFill>
              </a:rPr>
              <a:t>To David was given understand-</a:t>
            </a:r>
            <a:r>
              <a:rPr lang="en-US" sz="3800" dirty="0" err="1">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p>
        </p:txBody>
      </p:sp>
    </p:spTree>
    <p:extLst>
      <p:ext uri="{BB962C8B-B14F-4D97-AF65-F5344CB8AC3E}">
        <p14:creationId xmlns:p14="http://schemas.microsoft.com/office/powerpoint/2010/main" val="67559837"/>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a:solidFill>
                  <a:srgbClr val="FFC000"/>
                </a:solidFill>
              </a:rPr>
              <a:t>፻፷፭. </a:t>
            </a:r>
            <a:r>
              <a:rPr lang="en-CA" sz="5000" b="1" dirty="0" err="1">
                <a:solidFill>
                  <a:schemeClr val="tx1">
                    <a:lumMod val="95000"/>
                  </a:schemeClr>
                </a:solidFill>
              </a:rPr>
              <a:t>ተውህቦ</a:t>
            </a:r>
            <a:r>
              <a:rPr lang="en-CA" sz="5000" b="1" dirty="0">
                <a:solidFill>
                  <a:schemeClr val="tx1">
                    <a:lumMod val="95000"/>
                  </a:schemeClr>
                </a:solidFill>
              </a:rPr>
              <a:t> </a:t>
            </a:r>
            <a:r>
              <a:rPr lang="en-CA" sz="5000" b="1" dirty="0" err="1">
                <a:solidFill>
                  <a:schemeClr val="tx1">
                    <a:lumMod val="95000"/>
                  </a:schemeClr>
                </a:solidFill>
              </a:rPr>
              <a:t>መራኁት</a:t>
            </a:r>
            <a:r>
              <a:rPr lang="en-CA" sz="5000" b="1" dirty="0">
                <a:solidFill>
                  <a:schemeClr val="tx1">
                    <a:lumMod val="95000"/>
                  </a:schemeClr>
                </a:solidFill>
              </a:rPr>
              <a:t> </a:t>
            </a:r>
            <a:r>
              <a:rPr lang="en-CA" sz="5000" b="1" dirty="0" err="1">
                <a:solidFill>
                  <a:schemeClr val="tx1">
                    <a:lumMod val="95000"/>
                  </a:schemeClr>
                </a:solidFill>
              </a:rPr>
              <a:t>ለአቡነ</a:t>
            </a:r>
            <a:r>
              <a:rPr lang="en-CA" sz="5000" b="1" dirty="0">
                <a:solidFill>
                  <a:schemeClr val="tx1">
                    <a:lumMod val="95000"/>
                  </a:schemeClr>
                </a:solidFill>
              </a:rPr>
              <a:t> </a:t>
            </a:r>
            <a:r>
              <a:rPr lang="en-CA" sz="5000" b="1" dirty="0" err="1">
                <a:solidFill>
                  <a:schemeClr val="tx1">
                    <a:lumMod val="95000"/>
                  </a:schemeClr>
                </a:solidFill>
              </a:rPr>
              <a:t>ጴጥሮስ</a:t>
            </a:r>
            <a:r>
              <a:rPr lang="en-CA" sz="5000" b="1" dirty="0">
                <a:solidFill>
                  <a:schemeClr val="tx1">
                    <a:lumMod val="95000"/>
                  </a:schemeClr>
                </a:solidFill>
              </a:rPr>
              <a:t> </a:t>
            </a:r>
            <a:r>
              <a:rPr lang="en-CA" sz="5000" b="1" dirty="0" err="1">
                <a:solidFill>
                  <a:schemeClr val="tx1">
                    <a:lumMod val="95000"/>
                  </a:schemeClr>
                </a:solidFill>
              </a:rPr>
              <a:t>ወድንግልና</a:t>
            </a:r>
            <a:r>
              <a:rPr lang="en-CA" sz="5000" b="1" dirty="0">
                <a:solidFill>
                  <a:schemeClr val="tx1">
                    <a:lumMod val="95000"/>
                  </a:schemeClr>
                </a:solidFill>
              </a:rPr>
              <a:t> </a:t>
            </a:r>
            <a:r>
              <a:rPr lang="en-CA" sz="5000" b="1" dirty="0" err="1">
                <a:solidFill>
                  <a:schemeClr val="tx1">
                    <a:lumMod val="95000"/>
                  </a:schemeClr>
                </a:solidFill>
              </a:rPr>
              <a:t>ለዮሐንስ</a:t>
            </a:r>
            <a:r>
              <a:rPr lang="en-CA" sz="5000" b="1" dirty="0">
                <a:solidFill>
                  <a:schemeClr val="tx1">
                    <a:lumMod val="95000"/>
                  </a:schemeClr>
                </a:solidFill>
              </a:rPr>
              <a:t> </a:t>
            </a:r>
            <a:r>
              <a:rPr lang="en-CA" sz="5000" b="1" dirty="0" err="1">
                <a:solidFill>
                  <a:schemeClr val="tx1">
                    <a:lumMod val="95000"/>
                  </a:schemeClr>
                </a:solidFill>
              </a:rPr>
              <a:t>ወመልእክት</a:t>
            </a:r>
            <a:r>
              <a:rPr lang="en-CA" sz="5000" b="1" dirty="0">
                <a:solidFill>
                  <a:schemeClr val="tx1">
                    <a:lumMod val="95000"/>
                  </a:schemeClr>
                </a:solidFill>
              </a:rPr>
              <a:t> </a:t>
            </a:r>
            <a:r>
              <a:rPr lang="en-CA" sz="5000" b="1" dirty="0" err="1">
                <a:solidFill>
                  <a:schemeClr val="tx1">
                    <a:lumMod val="95000"/>
                  </a:schemeClr>
                </a:solidFill>
              </a:rPr>
              <a:t>ለአቡነ</a:t>
            </a:r>
            <a:r>
              <a:rPr lang="en-CA" sz="5000" b="1" dirty="0">
                <a:solidFill>
                  <a:schemeClr val="tx1">
                    <a:lumMod val="95000"/>
                  </a:schemeClr>
                </a:solidFill>
              </a:rPr>
              <a:t> </a:t>
            </a:r>
            <a:r>
              <a:rPr lang="en-CA" sz="5000" b="1" dirty="0" err="1">
                <a:solidFill>
                  <a:schemeClr val="tx1">
                    <a:lumMod val="95000"/>
                  </a:schemeClr>
                </a:solidFill>
              </a:rPr>
              <a:t>ጳውሎስ</a:t>
            </a:r>
            <a:r>
              <a:rPr lang="en-CA" sz="5000" b="1" dirty="0">
                <a:solidFill>
                  <a:schemeClr val="tx1">
                    <a:lumMod val="95000"/>
                  </a:schemeClr>
                </a:solidFill>
              </a:rPr>
              <a:t>፥ </a:t>
            </a:r>
            <a:r>
              <a:rPr lang="en-CA" sz="5000" b="1" dirty="0" err="1">
                <a:solidFill>
                  <a:schemeClr val="tx1">
                    <a:lumMod val="95000"/>
                  </a:schemeClr>
                </a:solidFill>
              </a:rPr>
              <a:t>እስመ</a:t>
            </a:r>
            <a:r>
              <a:rPr lang="en-CA" sz="5000" b="1" dirty="0">
                <a:solidFill>
                  <a:schemeClr val="tx1">
                    <a:lumMod val="95000"/>
                  </a:schemeClr>
                </a:solidFill>
              </a:rPr>
              <a:t> </a:t>
            </a:r>
            <a:r>
              <a:rPr lang="en-CA" sz="5000" b="1" dirty="0" err="1">
                <a:solidFill>
                  <a:schemeClr val="tx1">
                    <a:lumMod val="95000"/>
                  </a:schemeClr>
                </a:solidFill>
              </a:rPr>
              <a:t>ውእቱ</a:t>
            </a:r>
            <a:r>
              <a:rPr lang="en-CA" sz="5000" b="1" dirty="0">
                <a:solidFill>
                  <a:schemeClr val="tx1">
                    <a:lumMod val="95000"/>
                  </a:schemeClr>
                </a:solidFill>
              </a:rPr>
              <a:t> </a:t>
            </a:r>
            <a:r>
              <a:rPr lang="en-CA" sz="5000" b="1" dirty="0" err="1">
                <a:solidFill>
                  <a:schemeClr val="tx1">
                    <a:lumMod val="95000"/>
                  </a:schemeClr>
                </a:solidFill>
              </a:rPr>
              <a:t>ብርሃና</a:t>
            </a:r>
            <a:r>
              <a:rPr lang="en-CA" sz="5000" b="1" dirty="0">
                <a:solidFill>
                  <a:schemeClr val="tx1">
                    <a:lumMod val="95000"/>
                  </a:schemeClr>
                </a:solidFill>
              </a:rPr>
              <a:t> </a:t>
            </a:r>
            <a:r>
              <a:rPr lang="en-CA" sz="5000" b="1" dirty="0" err="1">
                <a:solidFill>
                  <a:schemeClr val="tx1">
                    <a:lumMod val="95000"/>
                  </a:schemeClr>
                </a:solidFill>
              </a:rPr>
              <a:t>ለቤተ</a:t>
            </a:r>
            <a:r>
              <a:rPr lang="en-CA" sz="5000" b="1" dirty="0">
                <a:solidFill>
                  <a:schemeClr val="tx1">
                    <a:lumMod val="95000"/>
                  </a:schemeClr>
                </a:solidFill>
              </a:rPr>
              <a:t> </a:t>
            </a:r>
            <a:r>
              <a:rPr lang="en-CA" sz="5000" b="1" dirty="0" err="1">
                <a:solidFill>
                  <a:schemeClr val="tx1">
                    <a:lumMod val="95000"/>
                  </a:schemeClr>
                </a:solidFill>
              </a:rPr>
              <a:t>ክርስቲያን</a:t>
            </a:r>
            <a:r>
              <a:rPr lang="en-CA" sz="5000" b="1" dirty="0">
                <a:solidFill>
                  <a:schemeClr val="tx1">
                    <a:lumMod val="95000"/>
                  </a:schemeClr>
                </a:solidFill>
              </a:rPr>
              <a:t>።</a:t>
            </a:r>
          </a:p>
        </p:txBody>
      </p:sp>
      <p:sp>
        <p:nvSpPr>
          <p:cNvPr id="3" name="Rectangle 2"/>
          <p:cNvSpPr/>
          <p:nvPr/>
        </p:nvSpPr>
        <p:spPr>
          <a:xfrm>
            <a:off x="3891801" y="54836"/>
            <a:ext cx="4171279" cy="5478423"/>
          </a:xfrm>
          <a:prstGeom prst="rect">
            <a:avLst/>
          </a:prstGeom>
        </p:spPr>
        <p:txBody>
          <a:bodyPr wrap="square">
            <a:spAutoFit/>
          </a:bodyPr>
          <a:lstStyle/>
          <a:p>
            <a:r>
              <a:rPr lang="en-CA" sz="1400" dirty="0">
                <a:solidFill>
                  <a:srgbClr val="FFC000"/>
                </a:solidFill>
              </a:rPr>
              <a:t>165. </a:t>
            </a:r>
            <a:r>
              <a:rPr lang="en-CA" sz="5000" dirty="0" err="1">
                <a:solidFill>
                  <a:schemeClr val="tx1">
                    <a:lumMod val="95000"/>
                  </a:schemeClr>
                </a:solidFill>
              </a:rPr>
              <a:t>ነቦና</a:t>
            </a:r>
            <a:r>
              <a:rPr lang="en-CA" sz="5000" dirty="0">
                <a:solidFill>
                  <a:schemeClr val="tx1">
                    <a:lumMod val="95000"/>
                  </a:schemeClr>
                </a:solidFill>
              </a:rPr>
              <a:t> </a:t>
            </a:r>
            <a:r>
              <a:rPr lang="en-CA" sz="5000" dirty="0" err="1">
                <a:solidFill>
                  <a:schemeClr val="tx1">
                    <a:lumMod val="95000"/>
                  </a:schemeClr>
                </a:solidFill>
              </a:rPr>
              <a:t>ጴጥሮስ</a:t>
            </a:r>
            <a:r>
              <a:rPr lang="en-CA" sz="5000" dirty="0">
                <a:solidFill>
                  <a:schemeClr val="tx1">
                    <a:lumMod val="95000"/>
                  </a:schemeClr>
                </a:solidFill>
              </a:rPr>
              <a:t> </a:t>
            </a:r>
            <a:r>
              <a:rPr lang="en-CA" sz="5000" dirty="0" err="1">
                <a:solidFill>
                  <a:schemeClr val="tx1">
                    <a:lumMod val="95000"/>
                  </a:schemeClr>
                </a:solidFill>
              </a:rPr>
              <a:t>መፍትሕ</a:t>
            </a:r>
            <a:r>
              <a:rPr lang="en-CA" sz="5000" dirty="0">
                <a:solidFill>
                  <a:schemeClr val="tx1">
                    <a:lumMod val="95000"/>
                  </a:schemeClr>
                </a:solidFill>
              </a:rPr>
              <a:t>፡ </a:t>
            </a:r>
            <a:r>
              <a:rPr lang="en-CA" sz="5000" dirty="0" err="1">
                <a:solidFill>
                  <a:schemeClr val="tx1">
                    <a:lumMod val="95000"/>
                  </a:schemeClr>
                </a:solidFill>
              </a:rPr>
              <a:t>ንዮሓንስ</a:t>
            </a:r>
            <a:r>
              <a:rPr lang="en-CA" sz="5000" dirty="0">
                <a:solidFill>
                  <a:schemeClr val="tx1">
                    <a:lumMod val="95000"/>
                  </a:schemeClr>
                </a:solidFill>
              </a:rPr>
              <a:t> </a:t>
            </a:r>
            <a:r>
              <a:rPr lang="en-CA" sz="5000" dirty="0" err="1">
                <a:solidFill>
                  <a:schemeClr val="tx1">
                    <a:lumMod val="95000"/>
                  </a:schemeClr>
                </a:solidFill>
              </a:rPr>
              <a:t>ድንግልና</a:t>
            </a:r>
            <a:r>
              <a:rPr lang="en-CA" sz="5000" dirty="0">
                <a:solidFill>
                  <a:schemeClr val="tx1">
                    <a:lumMod val="95000"/>
                  </a:schemeClr>
                </a:solidFill>
              </a:rPr>
              <a:t>፡ </a:t>
            </a:r>
            <a:r>
              <a:rPr lang="en-CA" sz="5000" dirty="0" err="1">
                <a:solidFill>
                  <a:schemeClr val="tx1">
                    <a:lumMod val="95000"/>
                  </a:schemeClr>
                </a:solidFill>
              </a:rPr>
              <a:t>ንቤተ</a:t>
            </a:r>
            <a:r>
              <a:rPr lang="en-CA" sz="5000" dirty="0">
                <a:solidFill>
                  <a:schemeClr val="tx1">
                    <a:lumMod val="95000"/>
                  </a:schemeClr>
                </a:solidFill>
              </a:rPr>
              <a:t> </a:t>
            </a:r>
            <a:r>
              <a:rPr lang="en-CA" sz="5000" dirty="0" err="1">
                <a:solidFill>
                  <a:schemeClr val="tx1">
                    <a:lumMod val="95000"/>
                  </a:schemeClr>
                </a:solidFill>
              </a:rPr>
              <a:t>ክርስትያን</a:t>
            </a:r>
            <a:r>
              <a:rPr lang="en-CA" sz="5000" dirty="0">
                <a:solidFill>
                  <a:schemeClr val="tx1">
                    <a:lumMod val="95000"/>
                  </a:schemeClr>
                </a:solidFill>
              </a:rPr>
              <a:t> </a:t>
            </a:r>
            <a:r>
              <a:rPr lang="en-CA" sz="5000" dirty="0" err="1">
                <a:solidFill>
                  <a:schemeClr val="tx1">
                    <a:lumMod val="95000"/>
                  </a:schemeClr>
                </a:solidFill>
              </a:rPr>
              <a:t>ብርሃና</a:t>
            </a:r>
            <a:r>
              <a:rPr lang="en-CA" sz="5000" dirty="0">
                <a:solidFill>
                  <a:schemeClr val="tx1">
                    <a:lumMod val="95000"/>
                  </a:schemeClr>
                </a:solidFill>
              </a:rPr>
              <a:t> </a:t>
            </a:r>
            <a:r>
              <a:rPr lang="en-CA" sz="5000" dirty="0" err="1">
                <a:solidFill>
                  <a:schemeClr val="tx1">
                    <a:lumMod val="95000"/>
                  </a:schemeClr>
                </a:solidFill>
              </a:rPr>
              <a:t>ስለ</a:t>
            </a:r>
            <a:r>
              <a:rPr lang="en-CA" sz="5000" dirty="0">
                <a:solidFill>
                  <a:schemeClr val="tx1">
                    <a:lumMod val="95000"/>
                  </a:schemeClr>
                </a:solidFill>
              </a:rPr>
              <a:t> </a:t>
            </a:r>
            <a:r>
              <a:rPr lang="en-CA" sz="5000" dirty="0" err="1">
                <a:solidFill>
                  <a:schemeClr val="tx1">
                    <a:lumMod val="95000"/>
                  </a:schemeClr>
                </a:solidFill>
              </a:rPr>
              <a:t>ዝኾነ</a:t>
            </a:r>
            <a:r>
              <a:rPr lang="en-CA" sz="5000" dirty="0">
                <a:solidFill>
                  <a:schemeClr val="tx1">
                    <a:lumMod val="95000"/>
                  </a:schemeClr>
                </a:solidFill>
              </a:rPr>
              <a:t> </a:t>
            </a:r>
            <a:r>
              <a:rPr lang="en-CA" sz="5000" dirty="0" err="1">
                <a:solidFill>
                  <a:schemeClr val="tx1">
                    <a:lumMod val="95000"/>
                  </a:schemeClr>
                </a:solidFill>
              </a:rPr>
              <a:t>ድማ</a:t>
            </a:r>
            <a:r>
              <a:rPr lang="en-CA" sz="5000" dirty="0">
                <a:solidFill>
                  <a:schemeClr val="tx1">
                    <a:lumMod val="95000"/>
                  </a:schemeClr>
                </a:solidFill>
              </a:rPr>
              <a:t>፡ </a:t>
            </a:r>
            <a:r>
              <a:rPr lang="en-CA" sz="5000" dirty="0" err="1">
                <a:solidFill>
                  <a:schemeClr val="tx1">
                    <a:lumMod val="95000"/>
                  </a:schemeClr>
                </a:solidFill>
              </a:rPr>
              <a:t>ነቦና</a:t>
            </a:r>
            <a:r>
              <a:rPr lang="en-CA" sz="5000" dirty="0">
                <a:solidFill>
                  <a:schemeClr val="tx1">
                    <a:lumMod val="95000"/>
                  </a:schemeClr>
                </a:solidFill>
              </a:rPr>
              <a:t> </a:t>
            </a:r>
            <a:r>
              <a:rPr lang="en-CA" sz="5000" dirty="0" err="1">
                <a:solidFill>
                  <a:schemeClr val="tx1">
                    <a:lumMod val="95000"/>
                  </a:schemeClr>
                </a:solidFill>
              </a:rPr>
              <a:t>ጳውሎስ</a:t>
            </a:r>
            <a:r>
              <a:rPr lang="en-CA" sz="5000" dirty="0">
                <a:solidFill>
                  <a:schemeClr val="tx1">
                    <a:lumMod val="95000"/>
                  </a:schemeClr>
                </a:solidFill>
              </a:rPr>
              <a:t> </a:t>
            </a:r>
            <a:r>
              <a:rPr lang="en-CA" sz="5000" dirty="0" err="1">
                <a:solidFill>
                  <a:schemeClr val="tx1">
                    <a:lumMod val="95000"/>
                  </a:schemeClr>
                </a:solidFill>
              </a:rPr>
              <a:t>መልእኽቲ</a:t>
            </a:r>
            <a:r>
              <a:rPr lang="en-CA" sz="5000" dirty="0">
                <a:solidFill>
                  <a:schemeClr val="tx1">
                    <a:lumMod val="95000"/>
                  </a:schemeClr>
                </a:solidFill>
              </a:rPr>
              <a:t> </a:t>
            </a:r>
            <a:r>
              <a:rPr lang="en-CA" sz="5000" dirty="0" err="1">
                <a:solidFill>
                  <a:schemeClr val="tx1">
                    <a:lumMod val="95000"/>
                  </a:schemeClr>
                </a:solidFill>
              </a:rPr>
              <a:t>ተዋህቦ</a:t>
            </a:r>
            <a:r>
              <a:rPr lang="en-CA" sz="5000" dirty="0">
                <a:solidFill>
                  <a:schemeClr val="tx1">
                    <a:lumMod val="95000"/>
                  </a:schemeClr>
                </a:solidFill>
              </a:rPr>
              <a:t>።</a:t>
            </a: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a:solidFill>
                  <a:srgbClr val="FFC000"/>
                </a:solidFill>
                <a:uFill>
                  <a:solidFill>
                    <a:srgbClr val="0329D6"/>
                  </a:solidFill>
                </a:uFill>
              </a:rPr>
              <a:t>165. </a:t>
            </a:r>
            <a:r>
              <a:rPr lang="en-US" sz="3800" dirty="0">
                <a:solidFill>
                  <a:schemeClr val="tx1">
                    <a:lumMod val="95000"/>
                  </a:schemeClr>
                </a:solidFill>
                <a:uFill>
                  <a:solidFill>
                    <a:srgbClr val="0329D6"/>
                  </a:solidFill>
                </a:uFill>
              </a:rPr>
              <a:t>To 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1564933394"/>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a:solidFill>
                  <a:srgbClr val="FFC000"/>
                </a:solidFill>
              </a:rPr>
              <a:t>፻፷፮. </a:t>
            </a:r>
            <a:r>
              <a:rPr lang="en-CA" sz="5000" b="1" dirty="0" err="1">
                <a:solidFill>
                  <a:schemeClr val="tx1">
                    <a:lumMod val="95000"/>
                  </a:schemeClr>
                </a:solidFill>
              </a:rPr>
              <a:t>ዕፍረት</a:t>
            </a:r>
            <a:r>
              <a:rPr lang="en-CA" sz="5000" b="1" dirty="0">
                <a:solidFill>
                  <a:schemeClr val="tx1">
                    <a:lumMod val="95000"/>
                  </a:schemeClr>
                </a:solidFill>
              </a:rPr>
              <a:t> </a:t>
            </a:r>
            <a:r>
              <a:rPr lang="en-CA" sz="5000" b="1" dirty="0" err="1">
                <a:solidFill>
                  <a:schemeClr val="tx1">
                    <a:lumMod val="95000"/>
                  </a:schemeClr>
                </a:solidFill>
              </a:rPr>
              <a:t>ምዕዝት</a:t>
            </a:r>
            <a:r>
              <a:rPr lang="en-CA" sz="5000" b="1" dirty="0">
                <a:solidFill>
                  <a:schemeClr val="tx1">
                    <a:lumMod val="95000"/>
                  </a:schemeClr>
                </a:solidFill>
              </a:rPr>
              <a:t> </a:t>
            </a:r>
            <a:r>
              <a:rPr lang="en-CA" sz="5000" b="1" dirty="0" err="1">
                <a:solidFill>
                  <a:schemeClr val="tx1">
                    <a:lumMod val="95000"/>
                  </a:schemeClr>
                </a:solidFill>
              </a:rPr>
              <a:t>ይእቲ</a:t>
            </a:r>
            <a:r>
              <a:rPr lang="en-CA" sz="5000" b="1" dirty="0">
                <a:solidFill>
                  <a:schemeClr val="tx1">
                    <a:lumMod val="95000"/>
                  </a:schemeClr>
                </a:solidFill>
              </a:rPr>
              <a:t> </a:t>
            </a:r>
            <a:r>
              <a:rPr lang="en-CA" sz="5000" b="1" dirty="0" err="1">
                <a:solidFill>
                  <a:schemeClr val="tx1">
                    <a:lumMod val="95000"/>
                  </a:schemeClr>
                </a:solidFill>
              </a:rPr>
              <a:t>ማርያም</a:t>
            </a:r>
            <a:r>
              <a:rPr lang="en-CA" sz="5000" b="1" dirty="0">
                <a:solidFill>
                  <a:schemeClr val="tx1">
                    <a:lumMod val="95000"/>
                  </a:schemeClr>
                </a:solidFill>
              </a:rPr>
              <a:t> </a:t>
            </a:r>
            <a:r>
              <a:rPr lang="en-CA" sz="5000" b="1" dirty="0" err="1">
                <a:solidFill>
                  <a:schemeClr val="tx1">
                    <a:lumMod val="95000"/>
                  </a:schemeClr>
                </a:solidFill>
              </a:rPr>
              <a:t>እስመ</a:t>
            </a:r>
            <a:r>
              <a:rPr lang="en-CA" sz="5000" b="1" dirty="0">
                <a:solidFill>
                  <a:schemeClr val="tx1">
                    <a:lumMod val="95000"/>
                  </a:schemeClr>
                </a:solidFill>
              </a:rPr>
              <a:t> </a:t>
            </a:r>
            <a:r>
              <a:rPr lang="en-CA" sz="5000" b="1" dirty="0" err="1">
                <a:solidFill>
                  <a:schemeClr val="tx1">
                    <a:lumMod val="95000"/>
                  </a:schemeClr>
                </a:solidFill>
              </a:rPr>
              <a:t>ዘውስተ</a:t>
            </a:r>
            <a:r>
              <a:rPr lang="en-CA" sz="5000" b="1" dirty="0">
                <a:solidFill>
                  <a:schemeClr val="tx1">
                    <a:lumMod val="95000"/>
                  </a:schemeClr>
                </a:solidFill>
              </a:rPr>
              <a:t> </a:t>
            </a:r>
            <a:r>
              <a:rPr lang="en-CA" sz="5000" b="1" dirty="0" err="1">
                <a:solidFill>
                  <a:schemeClr val="tx1">
                    <a:lumMod val="95000"/>
                  </a:schemeClr>
                </a:solidFill>
              </a:rPr>
              <a:t>ከርሣ</a:t>
            </a:r>
            <a:r>
              <a:rPr lang="en-CA" sz="5000" b="1" dirty="0">
                <a:solidFill>
                  <a:schemeClr val="tx1">
                    <a:lumMod val="95000"/>
                  </a:schemeClr>
                </a:solidFill>
              </a:rPr>
              <a:t> </a:t>
            </a:r>
            <a:r>
              <a:rPr lang="en-CA" sz="5000" b="1" dirty="0" err="1">
                <a:solidFill>
                  <a:schemeClr val="tx1">
                    <a:lumMod val="95000"/>
                  </a:schemeClr>
                </a:solidFill>
              </a:rPr>
              <a:t>ዘይትሌዓል</a:t>
            </a:r>
            <a:r>
              <a:rPr lang="en-CA" sz="5000" b="1" dirty="0">
                <a:solidFill>
                  <a:schemeClr val="tx1">
                    <a:lumMod val="95000"/>
                  </a:schemeClr>
                </a:solidFill>
              </a:rPr>
              <a:t>፥ </a:t>
            </a:r>
            <a:r>
              <a:rPr lang="en-CA" sz="5000" b="1" dirty="0" err="1">
                <a:solidFill>
                  <a:schemeClr val="tx1">
                    <a:lumMod val="95000"/>
                  </a:schemeClr>
                </a:solidFill>
              </a:rPr>
              <a:t>እምኵሉ</a:t>
            </a:r>
            <a:r>
              <a:rPr lang="en-CA" sz="5000" b="1" dirty="0">
                <a:solidFill>
                  <a:schemeClr val="tx1">
                    <a:lumMod val="95000"/>
                  </a:schemeClr>
                </a:solidFill>
              </a:rPr>
              <a:t> </a:t>
            </a:r>
            <a:r>
              <a:rPr lang="en-CA" sz="5000" b="1" dirty="0" err="1">
                <a:solidFill>
                  <a:schemeClr val="tx1">
                    <a:lumMod val="95000"/>
                  </a:schemeClr>
                </a:solidFill>
              </a:rPr>
              <a:t>ዕጣን</a:t>
            </a:r>
            <a:r>
              <a:rPr lang="en-CA" sz="5000" b="1" dirty="0">
                <a:solidFill>
                  <a:schemeClr val="tx1">
                    <a:lumMod val="95000"/>
                  </a:schemeClr>
                </a:solidFill>
              </a:rPr>
              <a:t> </a:t>
            </a:r>
            <a:r>
              <a:rPr lang="en-CA" sz="5000" b="1" dirty="0" err="1">
                <a:solidFill>
                  <a:schemeClr val="tx1">
                    <a:lumMod val="95000"/>
                  </a:schemeClr>
                </a:solidFill>
              </a:rPr>
              <a:t>መጽአ</a:t>
            </a:r>
            <a:r>
              <a:rPr lang="en-CA" sz="5000" b="1" dirty="0">
                <a:solidFill>
                  <a:schemeClr val="tx1">
                    <a:lumMod val="95000"/>
                  </a:schemeClr>
                </a:solidFill>
              </a:rPr>
              <a:t> </a:t>
            </a:r>
            <a:r>
              <a:rPr lang="en-CA" sz="5000" b="1" dirty="0" err="1">
                <a:solidFill>
                  <a:schemeClr val="tx1">
                    <a:lumMod val="95000"/>
                  </a:schemeClr>
                </a:solidFill>
              </a:rPr>
              <a:t>ወተሠገወ</a:t>
            </a:r>
            <a:r>
              <a:rPr lang="en-CA" sz="5000" b="1" dirty="0">
                <a:solidFill>
                  <a:schemeClr val="tx1">
                    <a:lumMod val="95000"/>
                  </a:schemeClr>
                </a:solidFill>
              </a:rPr>
              <a:t> </a:t>
            </a:r>
            <a:r>
              <a:rPr lang="en-CA" sz="5000" b="1" dirty="0" err="1">
                <a:solidFill>
                  <a:schemeClr val="tx1">
                    <a:lumMod val="95000"/>
                  </a:schemeClr>
                </a:solidFill>
              </a:rPr>
              <a:t>እምኔሃ</a:t>
            </a:r>
            <a:r>
              <a:rPr lang="en-CA" sz="5000" b="1" dirty="0">
                <a:solidFill>
                  <a:schemeClr val="tx1">
                    <a:lumMod val="95000"/>
                  </a:schemeClr>
                </a:solidFill>
              </a:rPr>
              <a:t>።</a:t>
            </a:r>
          </a:p>
        </p:txBody>
      </p:sp>
      <p:sp>
        <p:nvSpPr>
          <p:cNvPr id="3" name="Rectangle 2"/>
          <p:cNvSpPr/>
          <p:nvPr/>
        </p:nvSpPr>
        <p:spPr>
          <a:xfrm>
            <a:off x="4036724" y="570651"/>
            <a:ext cx="4171279" cy="5478423"/>
          </a:xfrm>
          <a:prstGeom prst="rect">
            <a:avLst/>
          </a:prstGeom>
        </p:spPr>
        <p:txBody>
          <a:bodyPr wrap="square">
            <a:spAutoFit/>
          </a:bodyPr>
          <a:lstStyle/>
          <a:p>
            <a:r>
              <a:rPr lang="en-CA" sz="1400" dirty="0">
                <a:solidFill>
                  <a:srgbClr val="FFC000"/>
                </a:solidFill>
              </a:rPr>
              <a:t>166. </a:t>
            </a:r>
            <a:r>
              <a:rPr lang="en-CA" sz="5000" dirty="0" err="1">
                <a:solidFill>
                  <a:schemeClr val="tx1">
                    <a:lumMod val="95000"/>
                  </a:schemeClr>
                </a:solidFill>
              </a:rPr>
              <a:t>መዓዛ</a:t>
            </a:r>
            <a:r>
              <a:rPr lang="en-CA" sz="5000" dirty="0">
                <a:solidFill>
                  <a:schemeClr val="tx1">
                    <a:lumMod val="95000"/>
                  </a:schemeClr>
                </a:solidFill>
              </a:rPr>
              <a:t> </a:t>
            </a:r>
            <a:r>
              <a:rPr lang="en-CA" sz="5000" dirty="0" err="1">
                <a:solidFill>
                  <a:schemeClr val="tx1">
                    <a:lumMod val="95000"/>
                  </a:schemeClr>
                </a:solidFill>
              </a:rPr>
              <a:t>ዘለዋ</a:t>
            </a:r>
            <a:r>
              <a:rPr lang="en-CA" sz="5000" dirty="0">
                <a:solidFill>
                  <a:schemeClr val="tx1">
                    <a:lumMod val="95000"/>
                  </a:schemeClr>
                </a:solidFill>
              </a:rPr>
              <a:t> </a:t>
            </a:r>
            <a:r>
              <a:rPr lang="en-CA" sz="5000" dirty="0" err="1">
                <a:solidFill>
                  <a:schemeClr val="tx1">
                    <a:lumMod val="95000"/>
                  </a:schemeClr>
                </a:solidFill>
              </a:rPr>
              <a:t>ዕፍረት</a:t>
            </a:r>
            <a:r>
              <a:rPr lang="en-CA" sz="5000" dirty="0">
                <a:solidFill>
                  <a:schemeClr val="tx1">
                    <a:lumMod val="95000"/>
                  </a:schemeClr>
                </a:solidFill>
              </a:rPr>
              <a:t> </a:t>
            </a:r>
            <a:r>
              <a:rPr lang="en-CA" sz="5000" dirty="0" err="1">
                <a:solidFill>
                  <a:schemeClr val="tx1">
                    <a:lumMod val="95000"/>
                  </a:schemeClr>
                </a:solidFill>
              </a:rPr>
              <a:t>ማርያም</a:t>
            </a:r>
            <a:r>
              <a:rPr lang="en-CA" sz="5000" dirty="0">
                <a:solidFill>
                  <a:schemeClr val="tx1">
                    <a:lumMod val="95000"/>
                  </a:schemeClr>
                </a:solidFill>
              </a:rPr>
              <a:t> </a:t>
            </a:r>
            <a:r>
              <a:rPr lang="en-CA" sz="5000" dirty="0" err="1">
                <a:solidFill>
                  <a:schemeClr val="tx1">
                    <a:lumMod val="95000"/>
                  </a:schemeClr>
                </a:solidFill>
              </a:rPr>
              <a:t>እያ</a:t>
            </a:r>
            <a:r>
              <a:rPr lang="en-CA" sz="5000" dirty="0">
                <a:solidFill>
                  <a:schemeClr val="tx1">
                    <a:lumMod val="95000"/>
                  </a:schemeClr>
                </a:solidFill>
              </a:rPr>
              <a:t>፡ </a:t>
            </a:r>
            <a:r>
              <a:rPr lang="en-CA" sz="5000" dirty="0" err="1">
                <a:solidFill>
                  <a:schemeClr val="tx1">
                    <a:lumMod val="95000"/>
                  </a:schemeClr>
                </a:solidFill>
              </a:rPr>
              <a:t>እቲ</a:t>
            </a:r>
            <a:r>
              <a:rPr lang="en-CA" sz="5000" dirty="0">
                <a:solidFill>
                  <a:schemeClr val="tx1">
                    <a:lumMod val="95000"/>
                  </a:schemeClr>
                </a:solidFill>
              </a:rPr>
              <a:t> </a:t>
            </a:r>
            <a:r>
              <a:rPr lang="en-CA" sz="5000" dirty="0" err="1">
                <a:solidFill>
                  <a:schemeClr val="tx1">
                    <a:lumMod val="95000"/>
                  </a:schemeClr>
                </a:solidFill>
              </a:rPr>
              <a:t>ኣብ</a:t>
            </a:r>
            <a:r>
              <a:rPr lang="en-CA" sz="5000" dirty="0">
                <a:solidFill>
                  <a:schemeClr val="tx1">
                    <a:lumMod val="95000"/>
                  </a:schemeClr>
                </a:solidFill>
              </a:rPr>
              <a:t> </a:t>
            </a:r>
            <a:r>
              <a:rPr lang="en-CA" sz="5000" dirty="0" err="1">
                <a:solidFill>
                  <a:schemeClr val="tx1">
                    <a:lumMod val="95000"/>
                  </a:schemeClr>
                </a:solidFill>
              </a:rPr>
              <a:t>ከርሣ</a:t>
            </a:r>
            <a:r>
              <a:rPr lang="en-CA" sz="5000" dirty="0">
                <a:solidFill>
                  <a:schemeClr val="tx1">
                    <a:lumMod val="95000"/>
                  </a:schemeClr>
                </a:solidFill>
              </a:rPr>
              <a:t> </a:t>
            </a:r>
            <a:r>
              <a:rPr lang="en-CA" sz="5000" dirty="0" err="1">
                <a:solidFill>
                  <a:schemeClr val="tx1">
                    <a:lumMod val="95000"/>
                  </a:schemeClr>
                </a:solidFill>
              </a:rPr>
              <a:t>ዘሎ</a:t>
            </a:r>
            <a:r>
              <a:rPr lang="en-CA" sz="5000" dirty="0">
                <a:solidFill>
                  <a:schemeClr val="tx1">
                    <a:lumMod val="95000"/>
                  </a:schemeClr>
                </a:solidFill>
              </a:rPr>
              <a:t>፡ </a:t>
            </a:r>
            <a:r>
              <a:rPr lang="en-CA" sz="5000" dirty="0" err="1">
                <a:solidFill>
                  <a:schemeClr val="tx1">
                    <a:lumMod val="95000"/>
                  </a:schemeClr>
                </a:solidFill>
              </a:rPr>
              <a:t>ካብ</a:t>
            </a:r>
            <a:r>
              <a:rPr lang="en-CA" sz="5000" dirty="0">
                <a:solidFill>
                  <a:schemeClr val="tx1">
                    <a:lumMod val="95000"/>
                  </a:schemeClr>
                </a:solidFill>
              </a:rPr>
              <a:t> </a:t>
            </a:r>
            <a:r>
              <a:rPr lang="en-CA" sz="5000" dirty="0" err="1">
                <a:solidFill>
                  <a:schemeClr val="tx1">
                    <a:lumMod val="95000"/>
                  </a:schemeClr>
                </a:solidFill>
              </a:rPr>
              <a:t>ዕጣን</a:t>
            </a:r>
            <a:r>
              <a:rPr lang="en-CA" sz="5000" dirty="0">
                <a:solidFill>
                  <a:schemeClr val="tx1">
                    <a:lumMod val="95000"/>
                  </a:schemeClr>
                </a:solidFill>
              </a:rPr>
              <a:t> </a:t>
            </a:r>
            <a:r>
              <a:rPr lang="en-CA" sz="5000" dirty="0" err="1">
                <a:solidFill>
                  <a:schemeClr val="tx1">
                    <a:lumMod val="95000"/>
                  </a:schemeClr>
                </a:solidFill>
              </a:rPr>
              <a:t>ዝበልጽ</a:t>
            </a:r>
            <a:r>
              <a:rPr lang="en-CA" sz="5000" dirty="0">
                <a:solidFill>
                  <a:schemeClr val="tx1">
                    <a:lumMod val="95000"/>
                  </a:schemeClr>
                </a:solidFill>
              </a:rPr>
              <a:t> </a:t>
            </a:r>
            <a:r>
              <a:rPr lang="en-CA" sz="5000" dirty="0" err="1">
                <a:solidFill>
                  <a:schemeClr val="tx1">
                    <a:lumMod val="95000"/>
                  </a:schemeClr>
                </a:solidFill>
              </a:rPr>
              <a:t>ስለዝኾነ</a:t>
            </a:r>
            <a:r>
              <a:rPr lang="en-CA" sz="5000" dirty="0">
                <a:solidFill>
                  <a:schemeClr val="tx1">
                    <a:lumMod val="95000"/>
                  </a:schemeClr>
                </a:solidFill>
              </a:rPr>
              <a:t> </a:t>
            </a:r>
            <a:r>
              <a:rPr lang="en-CA" sz="5000" dirty="0" err="1">
                <a:solidFill>
                  <a:schemeClr val="tx1">
                    <a:lumMod val="95000"/>
                  </a:schemeClr>
                </a:solidFill>
              </a:rPr>
              <a:t>መጺኡ</a:t>
            </a:r>
            <a:r>
              <a:rPr lang="en-CA" sz="5000" dirty="0">
                <a:solidFill>
                  <a:schemeClr val="tx1">
                    <a:lumMod val="95000"/>
                  </a:schemeClr>
                </a:solidFill>
              </a:rPr>
              <a:t> </a:t>
            </a:r>
            <a:r>
              <a:rPr lang="en-CA" sz="5000" dirty="0" err="1">
                <a:solidFill>
                  <a:schemeClr val="tx1">
                    <a:lumMod val="95000"/>
                  </a:schemeClr>
                </a:solidFill>
              </a:rPr>
              <a:t>ካብኣ</a:t>
            </a:r>
            <a:r>
              <a:rPr lang="en-CA" sz="5000" dirty="0">
                <a:solidFill>
                  <a:schemeClr val="tx1">
                    <a:lumMod val="95000"/>
                  </a:schemeClr>
                </a:solidFill>
              </a:rPr>
              <a:t> </a:t>
            </a:r>
            <a:r>
              <a:rPr lang="en-CA" sz="5000" dirty="0" err="1">
                <a:solidFill>
                  <a:schemeClr val="tx1">
                    <a:lumMod val="95000"/>
                  </a:schemeClr>
                </a:solidFill>
              </a:rPr>
              <a:t>ሰብ</a:t>
            </a:r>
            <a:r>
              <a:rPr lang="en-CA" sz="5000" dirty="0">
                <a:solidFill>
                  <a:schemeClr val="tx1">
                    <a:lumMod val="95000"/>
                  </a:schemeClr>
                </a:solidFill>
              </a:rPr>
              <a:t> </a:t>
            </a:r>
            <a:r>
              <a:rPr lang="en-CA" sz="5000" dirty="0" err="1">
                <a:solidFill>
                  <a:schemeClr val="tx1">
                    <a:lumMod val="95000"/>
                  </a:schemeClr>
                </a:solidFill>
              </a:rPr>
              <a:t>ኮነ</a:t>
            </a:r>
            <a:r>
              <a:rPr lang="en-CA" sz="5000" dirty="0">
                <a:solidFill>
                  <a:schemeClr val="tx1">
                    <a:lumMod val="95000"/>
                  </a:schemeClr>
                </a:solidFill>
              </a:rPr>
              <a:t>።</a:t>
            </a: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a:solidFill>
                  <a:srgbClr val="FFC000"/>
                </a:solidFill>
              </a:rPr>
              <a:t>166.  </a:t>
            </a:r>
            <a:r>
              <a:rPr lang="en-US" sz="3800" dirty="0">
                <a:solidFill>
                  <a:schemeClr val="tx1">
                    <a:lumMod val="95000"/>
                  </a:schemeClr>
                </a:solidFill>
                <a:uFill>
                  <a:solidFill>
                    <a:srgbClr val="0329D6"/>
                  </a:solidFill>
                </a:uFill>
              </a:rPr>
              <a:t>The fragrant ointment is Mary, for He that was in her womb, who is more fragrant than all incense, came and was incarnate of her.</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7389514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err="1"/>
              <a:t>በረኸትን</a:t>
            </a:r>
            <a:r>
              <a:rPr lang="en-CA" sz="4000" dirty="0"/>
              <a:t>  </a:t>
            </a:r>
            <a:r>
              <a:rPr lang="en-CA" sz="4000" dirty="0" err="1"/>
              <a:t>ብርሃ</a:t>
            </a:r>
            <a:endParaRPr lang="en-CA" sz="4000" dirty="0"/>
          </a:p>
          <a:p>
            <a:r>
              <a:rPr lang="en-CA" sz="4000" dirty="0" err="1"/>
              <a:t>ንን</a:t>
            </a:r>
            <a:r>
              <a:rPr lang="en-CA" sz="4000" dirty="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a:t>ክርስ</a:t>
            </a:r>
            <a:endParaRPr lang="en-CA" sz="4000" dirty="0"/>
          </a:p>
          <a:p>
            <a:r>
              <a:rPr lang="en-CA" sz="4000" dirty="0" err="1"/>
              <a:t>ቲያን</a:t>
            </a:r>
            <a:r>
              <a:rPr lang="en-CA" sz="4000" dirty="0"/>
              <a:t> </a:t>
            </a:r>
            <a:r>
              <a:rPr lang="en-CA" sz="4000" dirty="0" err="1"/>
              <a:t>እዚኣ</a:t>
            </a:r>
            <a:r>
              <a:rPr lang="en-CA" sz="4000" dirty="0"/>
              <a:t> </a:t>
            </a:r>
            <a:r>
              <a:rPr lang="en-CA" sz="4000" dirty="0" err="1"/>
              <a:t>ይኹን</a:t>
            </a:r>
            <a:r>
              <a:rPr lang="en-CA" sz="4000" dirty="0"/>
              <a:t>፥ </a:t>
            </a:r>
            <a:r>
              <a:rPr lang="en-CA" sz="4000" dirty="0" err="1"/>
              <a:t>ኣሜን</a:t>
            </a:r>
            <a:r>
              <a:rPr lang="en-CA" sz="4000" dirty="0"/>
              <a:t>። </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(Then he shall hand it across the altar into the hands of the priest celebrant who, while receiving it, shall 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rgbClr val="FF0000"/>
                </a:solidFill>
              </a:rPr>
              <a:t>Priest: </a:t>
            </a:r>
            <a:r>
              <a:rPr lang="en-US" sz="1400" dirty="0">
                <a:solidFill>
                  <a:srgbClr val="FFC000"/>
                </a:solidFill>
              </a:rPr>
              <a:t>13. </a:t>
            </a:r>
            <a:r>
              <a:rPr lang="en-US" sz="3400" dirty="0">
                <a:solidFill>
                  <a:schemeClr val="tx1">
                    <a:lumMod val="95000"/>
                  </a:schemeClr>
                </a:solidFill>
              </a:rPr>
              <a:t>May the hallowing, thanks-giving and the </a:t>
            </a:r>
            <a:r>
              <a:rPr lang="en-US" sz="3400" dirty="0" err="1">
                <a:solidFill>
                  <a:schemeClr val="tx1">
                    <a:lumMod val="95000"/>
                  </a:schemeClr>
                </a:solidFill>
              </a:rPr>
              <a:t>exaltat</a:t>
            </a:r>
            <a:r>
              <a:rPr lang="en-US" sz="3400" dirty="0">
                <a:solidFill>
                  <a:schemeClr val="tx1">
                    <a:lumMod val="95000"/>
                  </a:schemeClr>
                </a:solidFill>
              </a:rPr>
              <a:t>-ion be accepted by God the Father, for the remission of sin. Amen. Power, blessing and great light, and holiness be to this church.</a:t>
            </a:r>
          </a:p>
        </p:txBody>
      </p:sp>
    </p:spTree>
    <p:extLst>
      <p:ext uri="{BB962C8B-B14F-4D97-AF65-F5344CB8AC3E}">
        <p14:creationId xmlns:p14="http://schemas.microsoft.com/office/powerpoint/2010/main" val="10229569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a:solidFill>
                  <a:srgbClr val="FFC000"/>
                </a:solidFill>
              </a:rPr>
              <a:t>፻፷፯. </a:t>
            </a:r>
            <a:r>
              <a:rPr lang="en-CA" sz="6000" b="1" dirty="0" err="1">
                <a:solidFill>
                  <a:schemeClr val="tx1">
                    <a:lumMod val="95000"/>
                  </a:schemeClr>
                </a:solidFill>
              </a:rPr>
              <a:t>ለማርያም</a:t>
            </a:r>
            <a:r>
              <a:rPr lang="en-CA" sz="6000" b="1" dirty="0">
                <a:solidFill>
                  <a:schemeClr val="tx1">
                    <a:lumMod val="95000"/>
                  </a:schemeClr>
                </a:solidFill>
              </a:rPr>
              <a:t> </a:t>
            </a:r>
            <a:r>
              <a:rPr lang="en-CA" sz="6000" b="1" dirty="0" err="1">
                <a:solidFill>
                  <a:schemeClr val="tx1">
                    <a:lumMod val="95000"/>
                  </a:schemeClr>
                </a:solidFill>
              </a:rPr>
              <a:t>ድንግል</a:t>
            </a:r>
            <a:r>
              <a:rPr lang="en-CA" sz="6000" b="1" dirty="0">
                <a:solidFill>
                  <a:schemeClr val="tx1">
                    <a:lumMod val="95000"/>
                  </a:schemeClr>
                </a:solidFill>
              </a:rPr>
              <a:t> </a:t>
            </a:r>
            <a:r>
              <a:rPr lang="en-CA" sz="6000" b="1" dirty="0" err="1">
                <a:solidFill>
                  <a:schemeClr val="tx1">
                    <a:lumMod val="95000"/>
                  </a:schemeClr>
                </a:solidFill>
              </a:rPr>
              <a:t>ንጽሕት</a:t>
            </a:r>
            <a:r>
              <a:rPr lang="en-CA" sz="6000" b="1" dirty="0">
                <a:solidFill>
                  <a:schemeClr val="tx1">
                    <a:lumMod val="95000"/>
                  </a:schemeClr>
                </a:solidFill>
              </a:rPr>
              <a:t> </a:t>
            </a:r>
            <a:r>
              <a:rPr lang="en-CA" sz="6000" b="1" dirty="0" err="1">
                <a:solidFill>
                  <a:schemeClr val="tx1">
                    <a:lumMod val="95000"/>
                  </a:schemeClr>
                </a:solidFill>
              </a:rPr>
              <a:t>ሠምራ</a:t>
            </a:r>
            <a:r>
              <a:rPr lang="en-CA" sz="6000" b="1" dirty="0">
                <a:solidFill>
                  <a:schemeClr val="tx1">
                    <a:lumMod val="95000"/>
                  </a:schemeClr>
                </a:solidFill>
              </a:rPr>
              <a:t> </a:t>
            </a:r>
            <a:r>
              <a:rPr lang="en-CA" sz="6000" b="1" dirty="0" err="1">
                <a:solidFill>
                  <a:schemeClr val="tx1">
                    <a:lumMod val="95000"/>
                  </a:schemeClr>
                </a:solidFill>
              </a:rPr>
              <a:t>አብ</a:t>
            </a:r>
            <a:r>
              <a:rPr lang="en-CA" sz="6000" b="1" dirty="0">
                <a:solidFill>
                  <a:schemeClr val="tx1">
                    <a:lumMod val="95000"/>
                  </a:schemeClr>
                </a:solidFill>
              </a:rPr>
              <a:t> </a:t>
            </a:r>
            <a:r>
              <a:rPr lang="en-CA" sz="6000" b="1" dirty="0" err="1">
                <a:solidFill>
                  <a:schemeClr val="tx1">
                    <a:lumMod val="95000"/>
                  </a:schemeClr>
                </a:solidFill>
              </a:rPr>
              <a:t>ወአሠርገዋ</a:t>
            </a:r>
            <a:r>
              <a:rPr lang="en-CA" sz="6000" b="1" dirty="0">
                <a:solidFill>
                  <a:schemeClr val="tx1">
                    <a:lumMod val="95000"/>
                  </a:schemeClr>
                </a:solidFill>
              </a:rPr>
              <a:t> </a:t>
            </a:r>
            <a:r>
              <a:rPr lang="en-CA" sz="6000" b="1" dirty="0" err="1">
                <a:solidFill>
                  <a:schemeClr val="tx1">
                    <a:lumMod val="95000"/>
                  </a:schemeClr>
                </a:solidFill>
              </a:rPr>
              <a:t>ደብተራ</a:t>
            </a:r>
            <a:r>
              <a:rPr lang="en-CA" sz="6000" b="1" dirty="0">
                <a:solidFill>
                  <a:schemeClr val="tx1">
                    <a:lumMod val="95000"/>
                  </a:schemeClr>
                </a:solidFill>
              </a:rPr>
              <a:t> </a:t>
            </a:r>
            <a:r>
              <a:rPr lang="en-CA" sz="6000" b="1" dirty="0" err="1">
                <a:solidFill>
                  <a:schemeClr val="tx1">
                    <a:lumMod val="95000"/>
                  </a:schemeClr>
                </a:solidFill>
              </a:rPr>
              <a:t>ለማኅደረ</a:t>
            </a:r>
            <a:r>
              <a:rPr lang="en-CA" sz="6000" b="1" dirty="0">
                <a:solidFill>
                  <a:schemeClr val="tx1">
                    <a:lumMod val="95000"/>
                  </a:schemeClr>
                </a:solidFill>
              </a:rPr>
              <a:t> </a:t>
            </a:r>
            <a:r>
              <a:rPr lang="en-CA" sz="6000" b="1" dirty="0" err="1">
                <a:solidFill>
                  <a:schemeClr val="tx1">
                    <a:lumMod val="95000"/>
                  </a:schemeClr>
                </a:solidFill>
              </a:rPr>
              <a:t>ፍቁር</a:t>
            </a:r>
            <a:r>
              <a:rPr lang="en-CA" sz="6000" b="1" dirty="0">
                <a:solidFill>
                  <a:schemeClr val="tx1">
                    <a:lumMod val="95000"/>
                  </a:schemeClr>
                </a:solidFill>
              </a:rPr>
              <a:t> </a:t>
            </a:r>
            <a:r>
              <a:rPr lang="en-CA" sz="6000" b="1" dirty="0" err="1">
                <a:solidFill>
                  <a:schemeClr val="tx1">
                    <a:lumMod val="95000"/>
                  </a:schemeClr>
                </a:solidFill>
              </a:rPr>
              <a:t>ወልዱ</a:t>
            </a:r>
            <a:r>
              <a:rPr lang="en-CA" sz="6000" b="1" dirty="0">
                <a:solidFill>
                  <a:schemeClr val="tx1">
                    <a:lumMod val="95000"/>
                  </a:schemeClr>
                </a:solidFill>
              </a:rPr>
              <a:t>።</a:t>
            </a:r>
          </a:p>
        </p:txBody>
      </p:sp>
      <p:sp>
        <p:nvSpPr>
          <p:cNvPr id="3" name="Rectangle 2"/>
          <p:cNvSpPr/>
          <p:nvPr/>
        </p:nvSpPr>
        <p:spPr>
          <a:xfrm>
            <a:off x="4036725" y="570651"/>
            <a:ext cx="4082344" cy="5478423"/>
          </a:xfrm>
          <a:prstGeom prst="rect">
            <a:avLst/>
          </a:prstGeom>
        </p:spPr>
        <p:txBody>
          <a:bodyPr wrap="square">
            <a:spAutoFit/>
          </a:bodyPr>
          <a:lstStyle/>
          <a:p>
            <a:r>
              <a:rPr lang="en-CA" sz="1400" dirty="0">
                <a:solidFill>
                  <a:srgbClr val="FFC000"/>
                </a:solidFill>
              </a:rPr>
              <a:t>167. </a:t>
            </a:r>
            <a:r>
              <a:rPr lang="en-CA" sz="5000" dirty="0" err="1">
                <a:solidFill>
                  <a:schemeClr val="tx1">
                    <a:lumMod val="95000"/>
                  </a:schemeClr>
                </a:solidFill>
              </a:rPr>
              <a:t>ንንጽሕቲ</a:t>
            </a:r>
            <a:r>
              <a:rPr lang="en-CA" sz="5000" dirty="0">
                <a:solidFill>
                  <a:schemeClr val="tx1">
                    <a:lumMod val="95000"/>
                  </a:schemeClr>
                </a:solidFill>
              </a:rPr>
              <a:t> </a:t>
            </a:r>
            <a:r>
              <a:rPr lang="en-CA" sz="5000" dirty="0" err="1">
                <a:solidFill>
                  <a:schemeClr val="tx1">
                    <a:lumMod val="95000"/>
                  </a:schemeClr>
                </a:solidFill>
              </a:rPr>
              <a:t>ድንግል</a:t>
            </a:r>
            <a:r>
              <a:rPr lang="en-CA" sz="5000" dirty="0">
                <a:solidFill>
                  <a:schemeClr val="tx1">
                    <a:lumMod val="95000"/>
                  </a:schemeClr>
                </a:solidFill>
              </a:rPr>
              <a:t> </a:t>
            </a:r>
            <a:r>
              <a:rPr lang="en-CA" sz="5000" dirty="0" err="1">
                <a:solidFill>
                  <a:schemeClr val="tx1">
                    <a:lumMod val="95000"/>
                  </a:schemeClr>
                </a:solidFill>
              </a:rPr>
              <a:t>ማርያም</a:t>
            </a:r>
            <a:r>
              <a:rPr lang="en-CA" sz="5000" dirty="0">
                <a:solidFill>
                  <a:schemeClr val="tx1">
                    <a:lumMod val="95000"/>
                  </a:schemeClr>
                </a:solidFill>
              </a:rPr>
              <a:t> </a:t>
            </a:r>
            <a:r>
              <a:rPr lang="en-CA" sz="5000" dirty="0" err="1">
                <a:solidFill>
                  <a:schemeClr val="tx1">
                    <a:lumMod val="95000"/>
                  </a:schemeClr>
                </a:solidFill>
              </a:rPr>
              <a:t>ኣብ</a:t>
            </a:r>
            <a:r>
              <a:rPr lang="en-CA" sz="5000" dirty="0">
                <a:solidFill>
                  <a:schemeClr val="tx1">
                    <a:lumMod val="95000"/>
                  </a:schemeClr>
                </a:solidFill>
              </a:rPr>
              <a:t> </a:t>
            </a:r>
            <a:r>
              <a:rPr lang="en-CA" sz="5000" dirty="0" err="1">
                <a:solidFill>
                  <a:schemeClr val="tx1">
                    <a:lumMod val="95000"/>
                  </a:schemeClr>
                </a:solidFill>
              </a:rPr>
              <a:t>መረጻ</a:t>
            </a:r>
            <a:r>
              <a:rPr lang="en-CA" sz="5000" dirty="0">
                <a:solidFill>
                  <a:schemeClr val="tx1">
                    <a:lumMod val="95000"/>
                  </a:schemeClr>
                </a:solidFill>
              </a:rPr>
              <a:t>፡ </a:t>
            </a:r>
            <a:r>
              <a:rPr lang="en-CA" sz="5000" dirty="0" err="1">
                <a:solidFill>
                  <a:schemeClr val="tx1">
                    <a:lumMod val="95000"/>
                  </a:schemeClr>
                </a:solidFill>
              </a:rPr>
              <a:t>ንፍትው</a:t>
            </a:r>
            <a:r>
              <a:rPr lang="en-CA" sz="5000" dirty="0">
                <a:solidFill>
                  <a:schemeClr val="tx1">
                    <a:lumMod val="95000"/>
                  </a:schemeClr>
                </a:solidFill>
              </a:rPr>
              <a:t> </a:t>
            </a:r>
            <a:r>
              <a:rPr lang="en-CA" sz="5000" dirty="0" err="1">
                <a:solidFill>
                  <a:schemeClr val="tx1">
                    <a:lumMod val="95000"/>
                  </a:schemeClr>
                </a:solidFill>
              </a:rPr>
              <a:t>ወዱ</a:t>
            </a:r>
            <a:r>
              <a:rPr lang="en-CA" sz="5000" dirty="0">
                <a:solidFill>
                  <a:schemeClr val="tx1">
                    <a:lumMod val="95000"/>
                  </a:schemeClr>
                </a:solidFill>
              </a:rPr>
              <a:t> </a:t>
            </a:r>
            <a:r>
              <a:rPr lang="en-CA" sz="5000" dirty="0" err="1">
                <a:solidFill>
                  <a:schemeClr val="tx1">
                    <a:lumMod val="95000"/>
                  </a:schemeClr>
                </a:solidFill>
              </a:rPr>
              <a:t>መኅደሪ</a:t>
            </a:r>
            <a:r>
              <a:rPr lang="en-CA" sz="5000" dirty="0">
                <a:solidFill>
                  <a:schemeClr val="tx1">
                    <a:lumMod val="95000"/>
                  </a:schemeClr>
                </a:solidFill>
              </a:rPr>
              <a:t> </a:t>
            </a:r>
            <a:r>
              <a:rPr lang="en-CA" sz="5000" dirty="0" err="1">
                <a:solidFill>
                  <a:schemeClr val="tx1">
                    <a:lumMod val="95000"/>
                  </a:schemeClr>
                </a:solidFill>
              </a:rPr>
              <a:t>ክትከውን</a:t>
            </a:r>
            <a:r>
              <a:rPr lang="en-CA" sz="5000" dirty="0">
                <a:solidFill>
                  <a:schemeClr val="tx1">
                    <a:lumMod val="95000"/>
                  </a:schemeClr>
                </a:solidFill>
              </a:rPr>
              <a:t> </a:t>
            </a:r>
            <a:r>
              <a:rPr lang="en-CA" sz="5000" dirty="0" err="1">
                <a:solidFill>
                  <a:schemeClr val="tx1">
                    <a:lumMod val="95000"/>
                  </a:schemeClr>
                </a:solidFill>
              </a:rPr>
              <a:t>ከኣ</a:t>
            </a:r>
            <a:r>
              <a:rPr lang="en-CA" sz="5000" dirty="0">
                <a:solidFill>
                  <a:schemeClr val="tx1">
                    <a:lumMod val="95000"/>
                  </a:schemeClr>
                </a:solidFill>
              </a:rPr>
              <a:t> </a:t>
            </a:r>
            <a:r>
              <a:rPr lang="en-CA" sz="5000" dirty="0" err="1">
                <a:solidFill>
                  <a:schemeClr val="tx1">
                    <a:lumMod val="95000"/>
                  </a:schemeClr>
                </a:solidFill>
              </a:rPr>
              <a:t>ዝተሰለመት</a:t>
            </a:r>
            <a:r>
              <a:rPr lang="en-CA" sz="5000" dirty="0">
                <a:solidFill>
                  <a:schemeClr val="tx1">
                    <a:lumMod val="95000"/>
                  </a:schemeClr>
                </a:solidFill>
              </a:rPr>
              <a:t> </a:t>
            </a:r>
            <a:r>
              <a:rPr lang="en-CA" sz="5000" dirty="0" err="1">
                <a:solidFill>
                  <a:schemeClr val="tx1">
                    <a:lumMod val="95000"/>
                  </a:schemeClr>
                </a:solidFill>
              </a:rPr>
              <a:t>ድንኳን</a:t>
            </a:r>
            <a:r>
              <a:rPr lang="en-CA" sz="5000" dirty="0">
                <a:solidFill>
                  <a:schemeClr val="tx1">
                    <a:lumMod val="95000"/>
                  </a:schemeClr>
                </a:solidFill>
              </a:rPr>
              <a:t> </a:t>
            </a:r>
            <a:r>
              <a:rPr lang="en-CA" sz="5000" dirty="0" err="1">
                <a:solidFill>
                  <a:schemeClr val="tx1">
                    <a:lumMod val="95000"/>
                  </a:schemeClr>
                </a:solidFill>
              </a:rPr>
              <a:t>ገበራ</a:t>
            </a:r>
            <a:r>
              <a:rPr lang="en-CA" sz="5000" dirty="0">
                <a:solidFill>
                  <a:schemeClr val="tx1">
                    <a:lumMod val="95000"/>
                  </a:schemeClr>
                </a:solidFill>
              </a:rPr>
              <a:t>።</a:t>
            </a: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a:solidFill>
                  <a:srgbClr val="FFC000"/>
                </a:solidFill>
              </a:rPr>
              <a:t>167. </a:t>
            </a:r>
            <a:r>
              <a:rPr lang="en-US" sz="1400" dirty="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815968502"/>
      </p:ext>
    </p:extLst>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a:solidFill>
                  <a:srgbClr val="FFC000"/>
                </a:solidFill>
              </a:rPr>
              <a:t>፻፷፰. </a:t>
            </a:r>
            <a:r>
              <a:rPr lang="en-CA" sz="6000" b="1" dirty="0" err="1">
                <a:solidFill>
                  <a:schemeClr val="tx1">
                    <a:lumMod val="95000"/>
                  </a:schemeClr>
                </a:solidFill>
              </a:rPr>
              <a:t>ተውህቦ</a:t>
            </a:r>
            <a:r>
              <a:rPr lang="en-CA" sz="6000" b="1" dirty="0">
                <a:solidFill>
                  <a:schemeClr val="tx1">
                    <a:lumMod val="95000"/>
                  </a:schemeClr>
                </a:solidFill>
              </a:rPr>
              <a:t> </a:t>
            </a:r>
            <a:r>
              <a:rPr lang="en-CA" sz="6000" b="1" dirty="0" err="1">
                <a:solidFill>
                  <a:schemeClr val="tx1">
                    <a:lumMod val="95000"/>
                  </a:schemeClr>
                </a:solidFill>
              </a:rPr>
              <a:t>ህግ</a:t>
            </a:r>
            <a:r>
              <a:rPr lang="en-CA" sz="6000" b="1" dirty="0">
                <a:solidFill>
                  <a:schemeClr val="tx1">
                    <a:lumMod val="95000"/>
                  </a:schemeClr>
                </a:solidFill>
              </a:rPr>
              <a:t> </a:t>
            </a:r>
            <a:r>
              <a:rPr lang="en-CA" sz="6000" b="1" dirty="0" err="1">
                <a:solidFill>
                  <a:schemeClr val="tx1">
                    <a:lumMod val="95000"/>
                  </a:schemeClr>
                </a:solidFill>
              </a:rPr>
              <a:t>ለሙሴ</a:t>
            </a:r>
            <a:r>
              <a:rPr lang="en-CA" sz="6000" b="1" dirty="0">
                <a:solidFill>
                  <a:schemeClr val="tx1">
                    <a:lumMod val="95000"/>
                  </a:schemeClr>
                </a:solidFill>
              </a:rPr>
              <a:t> </a:t>
            </a:r>
            <a:r>
              <a:rPr lang="en-CA" sz="6000" b="1" dirty="0" err="1">
                <a:solidFill>
                  <a:schemeClr val="tx1">
                    <a:lumMod val="95000"/>
                  </a:schemeClr>
                </a:solidFill>
              </a:rPr>
              <a:t>ወክህነት</a:t>
            </a:r>
            <a:r>
              <a:rPr lang="en-CA" sz="6000" b="1" dirty="0">
                <a:solidFill>
                  <a:schemeClr val="tx1">
                    <a:lumMod val="95000"/>
                  </a:schemeClr>
                </a:solidFill>
              </a:rPr>
              <a:t> </a:t>
            </a:r>
            <a:r>
              <a:rPr lang="en-CA" sz="6000" b="1" dirty="0" err="1">
                <a:solidFill>
                  <a:schemeClr val="tx1">
                    <a:lumMod val="95000"/>
                  </a:schemeClr>
                </a:solidFill>
              </a:rPr>
              <a:t>ለአሮን</a:t>
            </a:r>
            <a:r>
              <a:rPr lang="en-CA" sz="6000" b="1" dirty="0">
                <a:solidFill>
                  <a:schemeClr val="tx1">
                    <a:lumMod val="95000"/>
                  </a:schemeClr>
                </a:solidFill>
              </a:rPr>
              <a:t>፡ </a:t>
            </a:r>
            <a:r>
              <a:rPr lang="en-CA" sz="6000" b="1" dirty="0" err="1">
                <a:solidFill>
                  <a:schemeClr val="tx1">
                    <a:lumMod val="95000"/>
                  </a:schemeClr>
                </a:solidFill>
              </a:rPr>
              <a:t>ተውህቦ</a:t>
            </a:r>
            <a:r>
              <a:rPr lang="en-CA" sz="6000" b="1" dirty="0">
                <a:solidFill>
                  <a:schemeClr val="tx1">
                    <a:lumMod val="95000"/>
                  </a:schemeClr>
                </a:solidFill>
              </a:rPr>
              <a:t> </a:t>
            </a:r>
            <a:r>
              <a:rPr lang="en-CA" sz="6000" b="1" dirty="0" err="1">
                <a:solidFill>
                  <a:schemeClr val="tx1">
                    <a:lumMod val="95000"/>
                  </a:schemeClr>
                </a:solidFill>
              </a:rPr>
              <a:t>ዕጣን</a:t>
            </a:r>
            <a:r>
              <a:rPr lang="en-CA" sz="6000" b="1" dirty="0">
                <a:solidFill>
                  <a:schemeClr val="tx1">
                    <a:lumMod val="95000"/>
                  </a:schemeClr>
                </a:solidFill>
              </a:rPr>
              <a:t> </a:t>
            </a:r>
            <a:r>
              <a:rPr lang="en-CA" sz="6000" b="1" dirty="0" err="1">
                <a:solidFill>
                  <a:schemeClr val="tx1">
                    <a:lumMod val="95000"/>
                  </a:schemeClr>
                </a:solidFill>
              </a:rPr>
              <a:t>ኅሩይ</a:t>
            </a:r>
            <a:r>
              <a:rPr lang="en-CA" sz="6000" b="1" dirty="0">
                <a:solidFill>
                  <a:schemeClr val="tx1">
                    <a:lumMod val="95000"/>
                  </a:schemeClr>
                </a:solidFill>
              </a:rPr>
              <a:t> </a:t>
            </a:r>
            <a:r>
              <a:rPr lang="en-CA" sz="6000" b="1" dirty="0" err="1">
                <a:solidFill>
                  <a:schemeClr val="tx1">
                    <a:lumMod val="95000"/>
                  </a:schemeClr>
                </a:solidFill>
              </a:rPr>
              <a:t>ለዘካርያስ</a:t>
            </a:r>
            <a:r>
              <a:rPr lang="en-CA" sz="6000" b="1" dirty="0">
                <a:solidFill>
                  <a:schemeClr val="tx1">
                    <a:lumMod val="95000"/>
                  </a:schemeClr>
                </a:solidFill>
              </a:rPr>
              <a:t> </a:t>
            </a:r>
            <a:r>
              <a:rPr lang="en-CA" sz="6000" b="1" dirty="0" err="1">
                <a:solidFill>
                  <a:schemeClr val="tx1">
                    <a:lumMod val="95000"/>
                  </a:schemeClr>
                </a:solidFill>
              </a:rPr>
              <a:t>ካህን</a:t>
            </a:r>
            <a:r>
              <a:rPr lang="en-CA" sz="6000" b="1" dirty="0">
                <a:solidFill>
                  <a:schemeClr val="tx1">
                    <a:lumMod val="95000"/>
                  </a:schemeClr>
                </a:solidFill>
              </a:rPr>
              <a:t>።</a:t>
            </a:r>
          </a:p>
        </p:txBody>
      </p:sp>
      <p:sp>
        <p:nvSpPr>
          <p:cNvPr id="3" name="Rectangle 2"/>
          <p:cNvSpPr/>
          <p:nvPr/>
        </p:nvSpPr>
        <p:spPr>
          <a:xfrm>
            <a:off x="4036725" y="81631"/>
            <a:ext cx="4082344" cy="6555641"/>
          </a:xfrm>
          <a:prstGeom prst="rect">
            <a:avLst/>
          </a:prstGeom>
        </p:spPr>
        <p:txBody>
          <a:bodyPr wrap="square">
            <a:spAutoFit/>
          </a:bodyPr>
          <a:lstStyle/>
          <a:p>
            <a:r>
              <a:rPr lang="en-CA" sz="1400" dirty="0">
                <a:solidFill>
                  <a:srgbClr val="FFC000"/>
                </a:solidFill>
              </a:rPr>
              <a:t>168. </a:t>
            </a:r>
            <a:r>
              <a:rPr lang="en-CA" sz="6000" dirty="0" err="1">
                <a:solidFill>
                  <a:schemeClr val="tx1">
                    <a:lumMod val="95000"/>
                  </a:schemeClr>
                </a:solidFill>
              </a:rPr>
              <a:t>ንሙሴ</a:t>
            </a:r>
            <a:r>
              <a:rPr lang="en-CA" sz="6000" dirty="0">
                <a:solidFill>
                  <a:schemeClr val="tx1">
                    <a:lumMod val="95000"/>
                  </a:schemeClr>
                </a:solidFill>
              </a:rPr>
              <a:t> </a:t>
            </a:r>
            <a:r>
              <a:rPr lang="en-CA" sz="6000" dirty="0" err="1">
                <a:solidFill>
                  <a:schemeClr val="tx1">
                    <a:lumMod val="95000"/>
                  </a:schemeClr>
                </a:solidFill>
              </a:rPr>
              <a:t>ሕጊ</a:t>
            </a:r>
            <a:r>
              <a:rPr lang="en-CA" sz="6000" dirty="0">
                <a:solidFill>
                  <a:schemeClr val="tx1">
                    <a:lumMod val="95000"/>
                  </a:schemeClr>
                </a:solidFill>
              </a:rPr>
              <a:t> </a:t>
            </a:r>
            <a:r>
              <a:rPr lang="en-CA" sz="6000" dirty="0" err="1">
                <a:solidFill>
                  <a:schemeClr val="tx1">
                    <a:lumMod val="95000"/>
                  </a:schemeClr>
                </a:solidFill>
              </a:rPr>
              <a:t>ተዋህቦ</a:t>
            </a:r>
            <a:r>
              <a:rPr lang="en-CA" sz="6000" dirty="0">
                <a:solidFill>
                  <a:schemeClr val="tx1">
                    <a:lumMod val="95000"/>
                  </a:schemeClr>
                </a:solidFill>
              </a:rPr>
              <a:t>፡ </a:t>
            </a:r>
            <a:r>
              <a:rPr lang="en-CA" sz="6000" dirty="0" err="1">
                <a:solidFill>
                  <a:schemeClr val="tx1">
                    <a:lumMod val="95000"/>
                  </a:schemeClr>
                </a:solidFill>
              </a:rPr>
              <a:t>ንኣሮን</a:t>
            </a:r>
            <a:r>
              <a:rPr lang="en-CA" sz="6000" dirty="0">
                <a:solidFill>
                  <a:schemeClr val="tx1">
                    <a:lumMod val="95000"/>
                  </a:schemeClr>
                </a:solidFill>
              </a:rPr>
              <a:t> </a:t>
            </a:r>
            <a:r>
              <a:rPr lang="en-CA" sz="6000" dirty="0" err="1">
                <a:solidFill>
                  <a:schemeClr val="tx1">
                    <a:lumMod val="95000"/>
                  </a:schemeClr>
                </a:solidFill>
              </a:rPr>
              <a:t>ድማ</a:t>
            </a:r>
            <a:r>
              <a:rPr lang="en-CA" sz="6000" dirty="0">
                <a:solidFill>
                  <a:schemeClr val="tx1">
                    <a:lumMod val="95000"/>
                  </a:schemeClr>
                </a:solidFill>
              </a:rPr>
              <a:t> </a:t>
            </a:r>
            <a:r>
              <a:rPr lang="en-CA" sz="6000" dirty="0" err="1">
                <a:solidFill>
                  <a:schemeClr val="tx1">
                    <a:lumMod val="95000"/>
                  </a:schemeClr>
                </a:solidFill>
              </a:rPr>
              <a:t>ክህነት</a:t>
            </a:r>
            <a:r>
              <a:rPr lang="en-CA" sz="6000" dirty="0">
                <a:solidFill>
                  <a:schemeClr val="tx1">
                    <a:lumMod val="95000"/>
                  </a:schemeClr>
                </a:solidFill>
              </a:rPr>
              <a:t>፥ </a:t>
            </a:r>
            <a:r>
              <a:rPr lang="en-CA" sz="6000" dirty="0" err="1">
                <a:solidFill>
                  <a:schemeClr val="tx1">
                    <a:lumMod val="95000"/>
                  </a:schemeClr>
                </a:solidFill>
              </a:rPr>
              <a:t>ንዘካርያስ</a:t>
            </a:r>
            <a:r>
              <a:rPr lang="en-CA" sz="6000" dirty="0">
                <a:solidFill>
                  <a:schemeClr val="tx1">
                    <a:lumMod val="95000"/>
                  </a:schemeClr>
                </a:solidFill>
              </a:rPr>
              <a:t> </a:t>
            </a:r>
            <a:r>
              <a:rPr lang="en-CA" sz="6000" dirty="0" err="1">
                <a:solidFill>
                  <a:schemeClr val="tx1">
                    <a:lumMod val="95000"/>
                  </a:schemeClr>
                </a:solidFill>
              </a:rPr>
              <a:t>ካህንውን</a:t>
            </a:r>
            <a:r>
              <a:rPr lang="en-CA" sz="6000" dirty="0">
                <a:solidFill>
                  <a:schemeClr val="tx1">
                    <a:lumMod val="95000"/>
                  </a:schemeClr>
                </a:solidFill>
              </a:rPr>
              <a:t> </a:t>
            </a:r>
            <a:r>
              <a:rPr lang="en-CA" sz="6000" dirty="0" err="1">
                <a:solidFill>
                  <a:schemeClr val="tx1">
                    <a:lumMod val="95000"/>
                  </a:schemeClr>
                </a:solidFill>
              </a:rPr>
              <a:t>ዝተመርጸ</a:t>
            </a:r>
            <a:r>
              <a:rPr lang="en-CA" sz="6000" dirty="0">
                <a:solidFill>
                  <a:schemeClr val="tx1">
                    <a:lumMod val="95000"/>
                  </a:schemeClr>
                </a:solidFill>
              </a:rPr>
              <a:t> </a:t>
            </a:r>
            <a:r>
              <a:rPr lang="en-CA" sz="6000" dirty="0" err="1">
                <a:solidFill>
                  <a:schemeClr val="tx1">
                    <a:lumMod val="95000"/>
                  </a:schemeClr>
                </a:solidFill>
              </a:rPr>
              <a:t>ዕጣን</a:t>
            </a:r>
            <a:r>
              <a:rPr lang="en-CA" sz="6000" dirty="0">
                <a:solidFill>
                  <a:schemeClr val="tx1">
                    <a:lumMod val="95000"/>
                  </a:schemeClr>
                </a:solidFill>
              </a:rPr>
              <a:t> </a:t>
            </a:r>
            <a:r>
              <a:rPr lang="en-CA" sz="6000" dirty="0" err="1">
                <a:solidFill>
                  <a:schemeClr val="tx1">
                    <a:lumMod val="95000"/>
                  </a:schemeClr>
                </a:solidFill>
              </a:rPr>
              <a:t>ተዋህቦ</a:t>
            </a:r>
            <a:r>
              <a:rPr lang="en-CA" sz="6000" dirty="0">
                <a:solidFill>
                  <a:schemeClr val="tx1">
                    <a:lumMod val="95000"/>
                  </a:schemeClr>
                </a:solidFill>
              </a:rPr>
              <a:t>።</a:t>
            </a: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a:solidFill>
                  <a:srgbClr val="FFC000"/>
                </a:solidFill>
              </a:rPr>
              <a:t>168.  </a:t>
            </a:r>
            <a:r>
              <a:rPr lang="en-US" sz="4000" dirty="0">
                <a:solidFill>
                  <a:schemeClr val="tx1">
                    <a:lumMod val="95000"/>
                  </a:schemeClr>
                </a:solidFill>
                <a:uFill>
                  <a:solidFill>
                    <a:srgbClr val="0329D6"/>
                  </a:solidFill>
                </a:uFill>
              </a:rPr>
              <a:t>To Moses was given the law, and priesthood to Aaron. </a:t>
            </a:r>
          </a:p>
          <a:p>
            <a:pPr marL="40639" marR="40639">
              <a:lnSpc>
                <a:spcPct val="150000"/>
              </a:lnSpc>
              <a:spcBef>
                <a:spcPts val="600"/>
              </a:spcBef>
              <a:defRPr sz="1800">
                <a:uFillTx/>
              </a:defRPr>
            </a:pPr>
            <a:r>
              <a:rPr lang="en-US" sz="4000" dirty="0">
                <a:solidFill>
                  <a:schemeClr val="tx1">
                    <a:lumMod val="95000"/>
                  </a:schemeClr>
                </a:solidFill>
                <a:uFill>
                  <a:solidFill>
                    <a:srgbClr val="0329D6"/>
                  </a:solidFill>
                </a:uFill>
              </a:rPr>
              <a:t> To Zechariah the priest was given chosen incense.</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7044013"/>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a:solidFill>
                  <a:srgbClr val="FFC000"/>
                </a:solidFill>
              </a:rPr>
              <a:t>፻፷፱. </a:t>
            </a:r>
            <a:r>
              <a:rPr lang="en-CA" sz="6000" b="1" dirty="0" err="1">
                <a:solidFill>
                  <a:schemeClr val="tx1">
                    <a:lumMod val="95000"/>
                  </a:schemeClr>
                </a:solidFill>
              </a:rPr>
              <a:t>ደብተራ</a:t>
            </a:r>
            <a:r>
              <a:rPr lang="en-CA" sz="6000" b="1" dirty="0">
                <a:solidFill>
                  <a:schemeClr val="tx1">
                    <a:lumMod val="95000"/>
                  </a:schemeClr>
                </a:solidFill>
              </a:rPr>
              <a:t> </a:t>
            </a:r>
            <a:r>
              <a:rPr lang="en-CA" sz="6000" b="1" dirty="0" err="1">
                <a:solidFill>
                  <a:schemeClr val="tx1">
                    <a:lumMod val="95000"/>
                  </a:schemeClr>
                </a:solidFill>
              </a:rPr>
              <a:t>ስምዕ</a:t>
            </a:r>
            <a:r>
              <a:rPr lang="en-CA" sz="6000" b="1" dirty="0">
                <a:solidFill>
                  <a:schemeClr val="tx1">
                    <a:lumMod val="95000"/>
                  </a:schemeClr>
                </a:solidFill>
              </a:rPr>
              <a:t> </a:t>
            </a:r>
            <a:r>
              <a:rPr lang="en-CA" sz="6000" b="1" dirty="0" err="1">
                <a:solidFill>
                  <a:schemeClr val="tx1">
                    <a:lumMod val="95000"/>
                  </a:schemeClr>
                </a:solidFill>
              </a:rPr>
              <a:t>ገብርዋ</a:t>
            </a:r>
            <a:r>
              <a:rPr lang="en-CA" sz="6000" b="1" dirty="0">
                <a:solidFill>
                  <a:schemeClr val="tx1">
                    <a:lumMod val="95000"/>
                  </a:schemeClr>
                </a:solidFill>
              </a:rPr>
              <a:t>፥ </a:t>
            </a:r>
            <a:r>
              <a:rPr lang="en-CA" sz="6000" b="1" dirty="0" err="1">
                <a:solidFill>
                  <a:schemeClr val="tx1">
                    <a:lumMod val="95000"/>
                  </a:schemeClr>
                </a:solidFill>
              </a:rPr>
              <a:t>በከመ</a:t>
            </a:r>
            <a:r>
              <a:rPr lang="en-CA" sz="6000" b="1" dirty="0">
                <a:solidFill>
                  <a:schemeClr val="tx1">
                    <a:lumMod val="95000"/>
                  </a:schemeClr>
                </a:solidFill>
              </a:rPr>
              <a:t> </a:t>
            </a:r>
            <a:r>
              <a:rPr lang="en-CA" sz="6000" b="1" dirty="0" err="1">
                <a:solidFill>
                  <a:schemeClr val="tx1">
                    <a:lumMod val="95000"/>
                  </a:schemeClr>
                </a:solidFill>
              </a:rPr>
              <a:t>ነገረ</a:t>
            </a:r>
            <a:r>
              <a:rPr lang="en-CA" sz="6000" b="1" dirty="0">
                <a:solidFill>
                  <a:schemeClr val="tx1">
                    <a:lumMod val="95000"/>
                  </a:schemeClr>
                </a:solidFill>
              </a:rPr>
              <a:t> </a:t>
            </a:r>
            <a:r>
              <a:rPr lang="en-CA" sz="6000" b="1" dirty="0" err="1">
                <a:solidFill>
                  <a:schemeClr val="tx1">
                    <a:lumMod val="95000"/>
                  </a:schemeClr>
                </a:solidFill>
              </a:rPr>
              <a:t>እግዚእ</a:t>
            </a:r>
            <a:r>
              <a:rPr lang="en-CA" sz="6000" b="1" dirty="0">
                <a:solidFill>
                  <a:schemeClr val="tx1">
                    <a:lumMod val="95000"/>
                  </a:schemeClr>
                </a:solidFill>
              </a:rPr>
              <a:t> </a:t>
            </a:r>
            <a:r>
              <a:rPr lang="en-CA" sz="6000" b="1" dirty="0" err="1">
                <a:solidFill>
                  <a:schemeClr val="tx1">
                    <a:lumMod val="95000"/>
                  </a:schemeClr>
                </a:solidFill>
              </a:rPr>
              <a:t>ወአሮን</a:t>
            </a:r>
            <a:r>
              <a:rPr lang="en-CA" sz="6000" b="1" dirty="0">
                <a:solidFill>
                  <a:schemeClr val="tx1">
                    <a:lumMod val="95000"/>
                  </a:schemeClr>
                </a:solidFill>
              </a:rPr>
              <a:t> </a:t>
            </a:r>
            <a:r>
              <a:rPr lang="en-CA" sz="6000" b="1" dirty="0" err="1">
                <a:solidFill>
                  <a:schemeClr val="tx1">
                    <a:lumMod val="95000"/>
                  </a:schemeClr>
                </a:solidFill>
              </a:rPr>
              <a:t>ካህን</a:t>
            </a:r>
            <a:r>
              <a:rPr lang="en-CA" sz="6000" b="1" dirty="0">
                <a:solidFill>
                  <a:schemeClr val="tx1">
                    <a:lumMod val="95000"/>
                  </a:schemeClr>
                </a:solidFill>
              </a:rPr>
              <a:t> </a:t>
            </a:r>
            <a:r>
              <a:rPr lang="en-CA" sz="6000" b="1" dirty="0" err="1">
                <a:solidFill>
                  <a:schemeClr val="tx1">
                    <a:lumMod val="95000"/>
                  </a:schemeClr>
                </a:solidFill>
              </a:rPr>
              <a:t>በማእከላ</a:t>
            </a:r>
            <a:r>
              <a:rPr lang="en-CA" sz="6000" b="1" dirty="0">
                <a:solidFill>
                  <a:schemeClr val="tx1">
                    <a:lumMod val="95000"/>
                  </a:schemeClr>
                </a:solidFill>
              </a:rPr>
              <a:t> </a:t>
            </a:r>
            <a:r>
              <a:rPr lang="en-CA" sz="6000" b="1" dirty="0" err="1">
                <a:solidFill>
                  <a:schemeClr val="tx1">
                    <a:lumMod val="95000"/>
                  </a:schemeClr>
                </a:solidFill>
              </a:rPr>
              <a:t>የዐርግ</a:t>
            </a:r>
            <a:r>
              <a:rPr lang="en-CA" sz="6000" b="1" dirty="0">
                <a:solidFill>
                  <a:schemeClr val="tx1">
                    <a:lumMod val="95000"/>
                  </a:schemeClr>
                </a:solidFill>
              </a:rPr>
              <a:t> </a:t>
            </a:r>
            <a:r>
              <a:rPr lang="en-CA" sz="6000" b="1" dirty="0" err="1">
                <a:solidFill>
                  <a:schemeClr val="tx1">
                    <a:lumMod val="95000"/>
                  </a:schemeClr>
                </a:solidFill>
              </a:rPr>
              <a:t>ዕጣነ</a:t>
            </a:r>
            <a:r>
              <a:rPr lang="en-CA" sz="6000" b="1" dirty="0">
                <a:solidFill>
                  <a:schemeClr val="tx1">
                    <a:lumMod val="95000"/>
                  </a:schemeClr>
                </a:solidFill>
              </a:rPr>
              <a:t> </a:t>
            </a:r>
            <a:r>
              <a:rPr lang="en-CA" sz="6000" b="1" dirty="0" err="1">
                <a:solidFill>
                  <a:schemeClr val="tx1">
                    <a:lumMod val="95000"/>
                  </a:schemeClr>
                </a:solidFill>
              </a:rPr>
              <a:t>ኅሩየ</a:t>
            </a:r>
            <a:r>
              <a:rPr lang="en-CA" sz="6000" b="1" dirty="0">
                <a:solidFill>
                  <a:schemeClr val="tx1">
                    <a:lumMod val="95000"/>
                  </a:schemeClr>
                </a:solidFill>
              </a:rPr>
              <a:t>።</a:t>
            </a:r>
          </a:p>
        </p:txBody>
      </p:sp>
      <p:sp>
        <p:nvSpPr>
          <p:cNvPr id="3" name="Rectangle 2"/>
          <p:cNvSpPr/>
          <p:nvPr/>
        </p:nvSpPr>
        <p:spPr>
          <a:xfrm>
            <a:off x="3952999" y="81631"/>
            <a:ext cx="4082344" cy="6940361"/>
          </a:xfrm>
          <a:prstGeom prst="rect">
            <a:avLst/>
          </a:prstGeom>
        </p:spPr>
        <p:txBody>
          <a:bodyPr wrap="square">
            <a:spAutoFit/>
          </a:bodyPr>
          <a:lstStyle/>
          <a:p>
            <a:r>
              <a:rPr lang="en-CA" sz="1400" dirty="0">
                <a:solidFill>
                  <a:srgbClr val="FFC000"/>
                </a:solidFill>
              </a:rPr>
              <a:t>169. </a:t>
            </a:r>
            <a:r>
              <a:rPr lang="en-CA" sz="5500" dirty="0" err="1">
                <a:solidFill>
                  <a:schemeClr val="tx1">
                    <a:lumMod val="95000"/>
                  </a:schemeClr>
                </a:solidFill>
              </a:rPr>
              <a:t>ጐይታ</a:t>
            </a:r>
            <a:r>
              <a:rPr lang="en-CA" sz="5500" dirty="0">
                <a:solidFill>
                  <a:schemeClr val="tx1">
                    <a:lumMod val="95000"/>
                  </a:schemeClr>
                </a:solidFill>
              </a:rPr>
              <a:t> </a:t>
            </a:r>
            <a:r>
              <a:rPr lang="en-CA" sz="5500" dirty="0" err="1">
                <a:solidFill>
                  <a:schemeClr val="tx1">
                    <a:lumMod val="95000"/>
                  </a:schemeClr>
                </a:solidFill>
              </a:rPr>
              <a:t>ከም</a:t>
            </a:r>
            <a:r>
              <a:rPr lang="en-CA" sz="5500" dirty="0">
                <a:solidFill>
                  <a:schemeClr val="tx1">
                    <a:lumMod val="95000"/>
                  </a:schemeClr>
                </a:solidFill>
              </a:rPr>
              <a:t> </a:t>
            </a:r>
            <a:r>
              <a:rPr lang="en-CA" sz="5500" dirty="0" err="1">
                <a:solidFill>
                  <a:schemeClr val="tx1">
                    <a:lumMod val="95000"/>
                  </a:schemeClr>
                </a:solidFill>
              </a:rPr>
              <a:t>ዝተናገረ</a:t>
            </a:r>
            <a:r>
              <a:rPr lang="en-CA" sz="5500" dirty="0">
                <a:solidFill>
                  <a:schemeClr val="tx1">
                    <a:lumMod val="95000"/>
                  </a:schemeClr>
                </a:solidFill>
              </a:rPr>
              <a:t>፥ </a:t>
            </a:r>
            <a:r>
              <a:rPr lang="en-CA" sz="5500" dirty="0" err="1">
                <a:solidFill>
                  <a:schemeClr val="tx1">
                    <a:lumMod val="95000"/>
                  </a:schemeClr>
                </a:solidFill>
              </a:rPr>
              <a:t>ናይ</a:t>
            </a:r>
            <a:r>
              <a:rPr lang="en-CA" sz="5500" dirty="0">
                <a:solidFill>
                  <a:schemeClr val="tx1">
                    <a:lumMod val="95000"/>
                  </a:schemeClr>
                </a:solidFill>
              </a:rPr>
              <a:t> </a:t>
            </a:r>
            <a:r>
              <a:rPr lang="en-CA" sz="5500" dirty="0" err="1">
                <a:solidFill>
                  <a:schemeClr val="tx1">
                    <a:lumMod val="95000"/>
                  </a:schemeClr>
                </a:solidFill>
              </a:rPr>
              <a:t>ምስክር</a:t>
            </a:r>
            <a:r>
              <a:rPr lang="en-CA" sz="5500" dirty="0">
                <a:solidFill>
                  <a:schemeClr val="tx1">
                    <a:lumMod val="95000"/>
                  </a:schemeClr>
                </a:solidFill>
              </a:rPr>
              <a:t> </a:t>
            </a:r>
            <a:r>
              <a:rPr lang="en-CA" sz="5500" dirty="0" err="1">
                <a:solidFill>
                  <a:schemeClr val="tx1">
                    <a:lumMod val="95000"/>
                  </a:schemeClr>
                </a:solidFill>
              </a:rPr>
              <a:t>ድንኳን</a:t>
            </a:r>
            <a:r>
              <a:rPr lang="en-CA" sz="5500" dirty="0">
                <a:solidFill>
                  <a:schemeClr val="tx1">
                    <a:lumMod val="95000"/>
                  </a:schemeClr>
                </a:solidFill>
              </a:rPr>
              <a:t> </a:t>
            </a:r>
            <a:r>
              <a:rPr lang="en-CA" sz="5500" dirty="0" err="1">
                <a:solidFill>
                  <a:schemeClr val="tx1">
                    <a:lumMod val="95000"/>
                  </a:schemeClr>
                </a:solidFill>
              </a:rPr>
              <a:t>ገበርዋ</a:t>
            </a:r>
            <a:r>
              <a:rPr lang="en-CA" sz="5500" dirty="0">
                <a:solidFill>
                  <a:schemeClr val="tx1">
                    <a:lumMod val="95000"/>
                  </a:schemeClr>
                </a:solidFill>
              </a:rPr>
              <a:t>፣ </a:t>
            </a:r>
            <a:r>
              <a:rPr lang="en-CA" sz="5500" dirty="0" err="1">
                <a:solidFill>
                  <a:schemeClr val="tx1">
                    <a:lumMod val="95000"/>
                  </a:schemeClr>
                </a:solidFill>
              </a:rPr>
              <a:t>ኣሮን</a:t>
            </a:r>
            <a:r>
              <a:rPr lang="en-CA" sz="5500" dirty="0">
                <a:solidFill>
                  <a:schemeClr val="tx1">
                    <a:lumMod val="95000"/>
                  </a:schemeClr>
                </a:solidFill>
              </a:rPr>
              <a:t> </a:t>
            </a:r>
            <a:r>
              <a:rPr lang="en-CA" sz="5500" dirty="0" err="1">
                <a:solidFill>
                  <a:schemeClr val="tx1">
                    <a:lumMod val="95000"/>
                  </a:schemeClr>
                </a:solidFill>
              </a:rPr>
              <a:t>ካህንውን</a:t>
            </a:r>
            <a:r>
              <a:rPr lang="en-CA" sz="5500" dirty="0">
                <a:solidFill>
                  <a:schemeClr val="tx1">
                    <a:lumMod val="95000"/>
                  </a:schemeClr>
                </a:solidFill>
              </a:rPr>
              <a:t> </a:t>
            </a:r>
            <a:r>
              <a:rPr lang="en-CA" sz="5500" dirty="0" err="1">
                <a:solidFill>
                  <a:schemeClr val="tx1">
                    <a:lumMod val="95000"/>
                  </a:schemeClr>
                </a:solidFill>
              </a:rPr>
              <a:t>ኣብ</a:t>
            </a:r>
            <a:r>
              <a:rPr lang="en-CA" sz="5500" dirty="0">
                <a:solidFill>
                  <a:schemeClr val="tx1">
                    <a:lumMod val="95000"/>
                  </a:schemeClr>
                </a:solidFill>
              </a:rPr>
              <a:t> </a:t>
            </a:r>
            <a:r>
              <a:rPr lang="en-CA" sz="5500" dirty="0" err="1">
                <a:solidFill>
                  <a:schemeClr val="tx1">
                    <a:lumMod val="95000"/>
                  </a:schemeClr>
                </a:solidFill>
              </a:rPr>
              <a:t>ማእከላ</a:t>
            </a:r>
            <a:r>
              <a:rPr lang="en-CA" sz="5500" dirty="0">
                <a:solidFill>
                  <a:schemeClr val="tx1">
                    <a:lumMod val="95000"/>
                  </a:schemeClr>
                </a:solidFill>
              </a:rPr>
              <a:t> </a:t>
            </a:r>
            <a:r>
              <a:rPr lang="en-CA" sz="5500" dirty="0" err="1">
                <a:solidFill>
                  <a:schemeClr val="tx1">
                    <a:lumMod val="95000"/>
                  </a:schemeClr>
                </a:solidFill>
              </a:rPr>
              <a:t>ዝተመርጸ</a:t>
            </a:r>
            <a:r>
              <a:rPr lang="en-CA" sz="5500" dirty="0">
                <a:solidFill>
                  <a:schemeClr val="tx1">
                    <a:lumMod val="95000"/>
                  </a:schemeClr>
                </a:solidFill>
              </a:rPr>
              <a:t> </a:t>
            </a:r>
            <a:r>
              <a:rPr lang="en-CA" sz="5500" dirty="0" err="1">
                <a:solidFill>
                  <a:schemeClr val="tx1">
                    <a:lumMod val="95000"/>
                  </a:schemeClr>
                </a:solidFill>
              </a:rPr>
              <a:t>ዕጣን</a:t>
            </a:r>
            <a:r>
              <a:rPr lang="en-CA" sz="5500" dirty="0">
                <a:solidFill>
                  <a:schemeClr val="tx1">
                    <a:lumMod val="95000"/>
                  </a:schemeClr>
                </a:solidFill>
              </a:rPr>
              <a:t> </a:t>
            </a:r>
            <a:r>
              <a:rPr lang="en-CA" sz="5500" dirty="0" err="1">
                <a:solidFill>
                  <a:schemeClr val="tx1">
                    <a:lumMod val="95000"/>
                  </a:schemeClr>
                </a:solidFill>
              </a:rPr>
              <a:t>የዕርግ</a:t>
            </a:r>
            <a:r>
              <a:rPr lang="en-CA" sz="5500" dirty="0">
                <a:solidFill>
                  <a:schemeClr val="tx1">
                    <a:lumMod val="95000"/>
                  </a:schemeClr>
                </a:solidFill>
              </a:rPr>
              <a:t> </a:t>
            </a:r>
            <a:r>
              <a:rPr lang="en-CA" sz="5500" dirty="0" err="1">
                <a:solidFill>
                  <a:schemeClr val="tx1">
                    <a:lumMod val="95000"/>
                  </a:schemeClr>
                </a:solidFill>
              </a:rPr>
              <a:t>ነበረ</a:t>
            </a:r>
            <a:r>
              <a:rPr lang="en-CA" sz="6000" dirty="0">
                <a:solidFill>
                  <a:schemeClr val="tx1">
                    <a:lumMod val="95000"/>
                  </a:schemeClr>
                </a:solidFill>
              </a:rPr>
              <a:t>።</a:t>
            </a: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a:solidFill>
                  <a:srgbClr val="FFC000"/>
                </a:solidFill>
              </a:rPr>
              <a:t> 169.  </a:t>
            </a:r>
            <a:r>
              <a:rPr lang="en-US" sz="4000" dirty="0">
                <a:solidFill>
                  <a:schemeClr val="tx1">
                    <a:lumMod val="95000"/>
                  </a:schemeClr>
                </a:solidFill>
                <a:uFill>
                  <a:solidFill>
                    <a:srgbClr val="0329D6"/>
                  </a:solidFill>
                </a:uFill>
              </a:rPr>
              <a:t>They 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1534080010"/>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a:t>የመስግንዎ</a:t>
            </a:r>
            <a:r>
              <a:rPr lang="en-CA" sz="6000" dirty="0"/>
              <a:t> ፥ </a:t>
            </a:r>
            <a:r>
              <a:rPr lang="en-CA" sz="6000" dirty="0" err="1"/>
              <a:t>ከምዚ</a:t>
            </a:r>
            <a:r>
              <a:rPr lang="en-CA" sz="6000" dirty="0"/>
              <a:t> </a:t>
            </a:r>
            <a:r>
              <a:rPr lang="en-CA" sz="6000" dirty="0" err="1"/>
              <a:t>እናበሉ</a:t>
            </a:r>
            <a:r>
              <a:rPr lang="en-CA" sz="6000" dirty="0"/>
              <a:t>።</a:t>
            </a:r>
          </a:p>
          <a:p>
            <a:pPr marL="40639" marR="40639">
              <a:spcBef>
                <a:spcPts val="600"/>
              </a:spcBef>
              <a:buClr>
                <a:srgbClr val="FF2600"/>
              </a:buClr>
              <a:defRPr sz="2800"/>
            </a:pPr>
            <a:endParaRPr lang="en-CA" sz="1400" dirty="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a:solidFill>
                  <a:srgbClr val="FFC000"/>
                </a:solidFill>
                <a:uFill>
                  <a:solidFill>
                    <a:srgbClr val="0329D6"/>
                  </a:solidFill>
                </a:uFill>
                <a:latin typeface="GeezTypeNet"/>
                <a:ea typeface="GeezTypeNet"/>
                <a:cs typeface="GeezTypeNet"/>
                <a:sym typeface="GeezTypeNet"/>
              </a:rPr>
              <a:t>170.</a:t>
            </a:r>
            <a:r>
              <a:rPr lang="mr-IN" sz="1400" dirty="0">
                <a:solidFill>
                  <a:srgbClr val="FFC000"/>
                </a:solidFill>
                <a:uFill>
                  <a:solidFill>
                    <a:srgbClr val="0329D6"/>
                  </a:solidFill>
                </a:uFill>
                <a:latin typeface="GeezTypeNet"/>
                <a:ea typeface="GeezTypeNet"/>
                <a:cs typeface="GeezTypeNet"/>
                <a:sym typeface="GeezTypeNet"/>
              </a:rPr>
              <a:t> </a:t>
            </a:r>
            <a:r>
              <a:rPr lang="en-US" sz="5000" dirty="0">
                <a:solidFill>
                  <a:schemeClr val="tx1">
                    <a:lumMod val="95000"/>
                  </a:schemeClr>
                </a:solidFill>
                <a:uFill>
                  <a:solidFill>
                    <a:srgbClr val="0329D6"/>
                  </a:solidFill>
                </a:uFill>
              </a:rPr>
              <a:t>The seraphim worship Him, and cherubim praise Him and cry saying:</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a:solidFill>
                  <a:srgbClr val="FFC000"/>
                </a:solidFill>
              </a:rPr>
              <a:t>፻፸. </a:t>
            </a:r>
            <a:r>
              <a:rPr lang="en-CA" sz="6000" b="1" dirty="0" err="1"/>
              <a:t>ሱራፌል</a:t>
            </a:r>
            <a:r>
              <a:rPr lang="en-CA" sz="6000" b="1" dirty="0"/>
              <a:t> </a:t>
            </a:r>
            <a:r>
              <a:rPr lang="en-CA" sz="6000" b="1" dirty="0" err="1"/>
              <a:t>ይሰግዱ</a:t>
            </a:r>
            <a:r>
              <a:rPr lang="en-CA" sz="6000" b="1" dirty="0"/>
              <a:t> </a:t>
            </a:r>
            <a:r>
              <a:rPr lang="en-CA" sz="6000" b="1" dirty="0" err="1"/>
              <a:t>ሎቱ</a:t>
            </a:r>
            <a:r>
              <a:rPr lang="en-CA" sz="6000" b="1" dirty="0"/>
              <a:t> </a:t>
            </a:r>
            <a:r>
              <a:rPr lang="en-CA" sz="6000" b="1" dirty="0" err="1"/>
              <a:t>ወኪሩቤል</a:t>
            </a:r>
            <a:r>
              <a:rPr lang="en-CA" sz="6000" b="1" dirty="0"/>
              <a:t> </a:t>
            </a:r>
            <a:r>
              <a:rPr lang="en-CA" sz="6000" b="1" dirty="0" err="1"/>
              <a:t>ይሴብሕዎ</a:t>
            </a:r>
            <a:r>
              <a:rPr lang="en-CA" sz="6000" b="1" dirty="0"/>
              <a:t> </a:t>
            </a:r>
            <a:r>
              <a:rPr lang="en-CA" sz="6000" b="1" dirty="0" err="1"/>
              <a:t>ይጸርሑ</a:t>
            </a:r>
            <a:r>
              <a:rPr lang="en-CA" sz="6000" b="1" dirty="0"/>
              <a:t> </a:t>
            </a:r>
            <a:r>
              <a:rPr lang="en-CA" sz="6000" b="1" dirty="0" err="1"/>
              <a:t>እንዘ</a:t>
            </a:r>
            <a:r>
              <a:rPr lang="en-CA" sz="6000" b="1" dirty="0"/>
              <a:t> </a:t>
            </a:r>
            <a:r>
              <a:rPr lang="en-CA" sz="6000" b="1" dirty="0" err="1"/>
              <a:t>ይብሉ</a:t>
            </a:r>
            <a:endParaRPr lang="en-CA" sz="6000" b="1" dirty="0"/>
          </a:p>
          <a:p>
            <a:endParaRPr lang="en-CA" sz="1400" dirty="0"/>
          </a:p>
          <a:p>
            <a:endParaRPr lang="en-CA" sz="1400" dirty="0"/>
          </a:p>
        </p:txBody>
      </p:sp>
    </p:spTree>
    <p:extLst>
      <p:ext uri="{BB962C8B-B14F-4D97-AF65-F5344CB8AC3E}">
        <p14:creationId xmlns:p14="http://schemas.microsoft.com/office/powerpoint/2010/main" val="1211833959"/>
      </p:ext>
    </p:extLst>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a:p>
          <a:p>
            <a:pPr marL="40639" marR="40639">
              <a:spcBef>
                <a:spcPts val="600"/>
              </a:spcBef>
              <a:buClr>
                <a:srgbClr val="FF2600"/>
              </a:buClr>
              <a:defRPr sz="2800"/>
            </a:pPr>
            <a:r>
              <a:rPr lang="en-CA" sz="1400" dirty="0">
                <a:solidFill>
                  <a:srgbClr val="FFC000"/>
                </a:solidFill>
              </a:rPr>
              <a:t>171.</a:t>
            </a:r>
            <a:r>
              <a:rPr lang="en-CA" sz="6000" dirty="0"/>
              <a:t>እግዚኣብሔር </a:t>
            </a:r>
            <a:r>
              <a:rPr lang="en-CA" sz="6000" dirty="0" err="1"/>
              <a:t>ብኣእላፍ</a:t>
            </a:r>
            <a:r>
              <a:rPr lang="en-CA" sz="6000" dirty="0"/>
              <a:t> </a:t>
            </a:r>
            <a:r>
              <a:rPr lang="en-CA" sz="2000" dirty="0"/>
              <a:t>(</a:t>
            </a:r>
            <a:r>
              <a:rPr lang="en-CA" sz="2000" dirty="0" err="1"/>
              <a:t>መላእኽቲ</a:t>
            </a:r>
            <a:r>
              <a:rPr lang="en-CA" sz="2000" dirty="0"/>
              <a:t> ) </a:t>
            </a:r>
            <a:r>
              <a:rPr lang="en-CA" sz="6000" dirty="0" err="1"/>
              <a:t>ቅዱስ</a:t>
            </a:r>
            <a:r>
              <a:rPr lang="en-CA" sz="6000" dirty="0"/>
              <a:t> </a:t>
            </a:r>
            <a:r>
              <a:rPr lang="en-CA" sz="6000" dirty="0" err="1"/>
              <a:t>ቅዱስ</a:t>
            </a:r>
            <a:r>
              <a:rPr lang="en-CA" sz="6000" dirty="0"/>
              <a:t> </a:t>
            </a:r>
            <a:r>
              <a:rPr lang="en-CA" sz="6000" dirty="0" err="1"/>
              <a:t>ቅዱስ</a:t>
            </a:r>
            <a:r>
              <a:rPr lang="en-CA" sz="6000" dirty="0"/>
              <a:t> </a:t>
            </a:r>
            <a:r>
              <a:rPr lang="en-CA" sz="6000" dirty="0" err="1"/>
              <a:t>እዩ</a:t>
            </a:r>
            <a:r>
              <a:rPr lang="en-CA" sz="6000" dirty="0"/>
              <a:t>፥ </a:t>
            </a:r>
            <a:r>
              <a:rPr lang="en-CA" sz="6000" dirty="0" err="1"/>
              <a:t>ብረበዋትውን</a:t>
            </a:r>
            <a:r>
              <a:rPr lang="en-CA" sz="6000" dirty="0"/>
              <a:t> </a:t>
            </a:r>
            <a:r>
              <a:rPr lang="en-CA" sz="6000" dirty="0" err="1"/>
              <a:t>ክቡር</a:t>
            </a:r>
            <a:r>
              <a:rPr lang="en-CA" sz="6000" dirty="0"/>
              <a:t> </a:t>
            </a:r>
            <a:r>
              <a:rPr lang="en-CA" sz="6000" dirty="0" err="1"/>
              <a:t>እዩ</a:t>
            </a:r>
            <a:r>
              <a:rPr lang="en-CA" sz="6000" dirty="0"/>
              <a:t>።</a:t>
            </a:r>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a:solidFill>
                  <a:srgbClr val="FFC000"/>
                </a:solidFill>
                <a:uFill>
                  <a:solidFill>
                    <a:srgbClr val="0329D6"/>
                  </a:solidFill>
                </a:uFill>
              </a:rPr>
              <a:t>171. </a:t>
            </a:r>
            <a:r>
              <a:rPr lang="en-US" sz="5000" dirty="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is the Lord among the thousands and honored among the tens of thousands.</a:t>
            </a: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a:p>
          <a:p>
            <a:endParaRPr lang="en-CA" sz="1400" dirty="0"/>
          </a:p>
          <a:p>
            <a:r>
              <a:rPr lang="en-CA" sz="1400" dirty="0">
                <a:solidFill>
                  <a:srgbClr val="FFC000"/>
                </a:solidFill>
              </a:rPr>
              <a:t>፻፸፩.</a:t>
            </a:r>
            <a:r>
              <a:rPr lang="en-CA" sz="6000" b="1" dirty="0"/>
              <a:t>ቅዱስ </a:t>
            </a:r>
            <a:r>
              <a:rPr lang="en-CA" sz="6000" b="1" dirty="0" err="1"/>
              <a:t>ቅዱስ</a:t>
            </a:r>
            <a:r>
              <a:rPr lang="en-CA" sz="6000" b="1" dirty="0"/>
              <a:t>  </a:t>
            </a:r>
          </a:p>
          <a:p>
            <a:r>
              <a:rPr lang="en-CA" sz="6000" b="1" dirty="0"/>
              <a:t>      </a:t>
            </a:r>
            <a:r>
              <a:rPr lang="en-CA" sz="6000" b="1" dirty="0" err="1"/>
              <a:t>ቅዱስ</a:t>
            </a:r>
            <a:r>
              <a:rPr lang="en-CA" sz="6000" b="1" dirty="0"/>
              <a:t> </a:t>
            </a:r>
            <a:r>
              <a:rPr lang="en-CA" sz="6000" b="1" dirty="0" err="1"/>
              <a:t>እግዚአብሔር</a:t>
            </a:r>
            <a:r>
              <a:rPr lang="en-CA" sz="6000" b="1" dirty="0"/>
              <a:t> </a:t>
            </a:r>
            <a:r>
              <a:rPr lang="en-CA" sz="6000" b="1" dirty="0" err="1"/>
              <a:t>በሃበ</a:t>
            </a:r>
            <a:r>
              <a:rPr lang="en-CA" sz="6000" b="1" dirty="0"/>
              <a:t> </a:t>
            </a:r>
            <a:r>
              <a:rPr lang="en-CA" sz="6000" b="1" dirty="0" err="1"/>
              <a:t>ኣእላፍ</a:t>
            </a:r>
            <a:r>
              <a:rPr lang="en-CA" sz="6000" b="1" dirty="0"/>
              <a:t> </a:t>
            </a:r>
            <a:r>
              <a:rPr lang="en-CA" sz="6000" b="1" dirty="0" err="1"/>
              <a:t>ወክቡር</a:t>
            </a:r>
            <a:r>
              <a:rPr lang="en-CA" sz="6000" b="1" dirty="0"/>
              <a:t> </a:t>
            </a:r>
            <a:r>
              <a:rPr lang="en-CA" sz="6000" b="1" dirty="0" err="1"/>
              <a:t>በውስተ</a:t>
            </a:r>
            <a:r>
              <a:rPr lang="en-CA" sz="6000" b="1" dirty="0"/>
              <a:t> </a:t>
            </a:r>
            <a:r>
              <a:rPr lang="en-CA" sz="6000" b="1" dirty="0" err="1"/>
              <a:t>ረበዋት</a:t>
            </a:r>
            <a:r>
              <a:rPr lang="en-CA" sz="6000" b="1" dirty="0"/>
              <a:t>።</a:t>
            </a:r>
          </a:p>
        </p:txBody>
      </p:sp>
    </p:spTree>
    <p:extLst>
      <p:ext uri="{BB962C8B-B14F-4D97-AF65-F5344CB8AC3E}">
        <p14:creationId xmlns:p14="http://schemas.microsoft.com/office/powerpoint/2010/main" val="3513570913"/>
      </p:ext>
    </p:extLst>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a:p>
          <a:p>
            <a:pPr marL="40639" marR="40639" algn="ctr">
              <a:spcBef>
                <a:spcPts val="600"/>
              </a:spcBef>
              <a:buClr>
                <a:srgbClr val="FF2600"/>
              </a:buClr>
              <a:defRPr sz="2800"/>
            </a:pPr>
            <a:r>
              <a:rPr lang="en-CA" sz="1400" dirty="0">
                <a:solidFill>
                  <a:srgbClr val="FFC000"/>
                </a:solidFill>
              </a:rPr>
              <a:t>172. </a:t>
            </a:r>
            <a:r>
              <a:rPr lang="en-CA" sz="6000" dirty="0"/>
              <a:t>ኦ </a:t>
            </a:r>
            <a:r>
              <a:rPr lang="en-CA" sz="6000" dirty="0" err="1"/>
              <a:t>መድኃኒና</a:t>
            </a:r>
            <a:endParaRPr lang="en-CA" sz="6000" dirty="0"/>
          </a:p>
          <a:p>
            <a:pPr marL="40639" marR="40639" algn="ctr">
              <a:spcBef>
                <a:spcPts val="600"/>
              </a:spcBef>
              <a:buClr>
                <a:srgbClr val="FF2600"/>
              </a:buClr>
              <a:defRPr sz="2800"/>
            </a:pPr>
            <a:r>
              <a:rPr lang="en-CA" sz="6000" dirty="0"/>
              <a:t> </a:t>
            </a:r>
            <a:r>
              <a:rPr lang="en-CA" sz="6000" dirty="0" err="1"/>
              <a:t>ዕጣን</a:t>
            </a:r>
            <a:r>
              <a:rPr lang="en-CA" sz="6000" dirty="0"/>
              <a:t> </a:t>
            </a:r>
            <a:r>
              <a:rPr lang="en-CA" sz="6000" dirty="0" err="1"/>
              <a:t>ንስኻ</a:t>
            </a:r>
            <a:r>
              <a:rPr lang="en-CA" sz="6000" dirty="0"/>
              <a:t> </a:t>
            </a:r>
            <a:r>
              <a:rPr lang="en-CA" sz="6000" dirty="0" err="1"/>
              <a:t>ኢኻ</a:t>
            </a:r>
            <a:r>
              <a:rPr lang="en-CA" sz="6000" dirty="0"/>
              <a:t>፥ </a:t>
            </a:r>
            <a:r>
              <a:rPr lang="en-CA" sz="6000" dirty="0" err="1"/>
              <a:t>መጺእካ</a:t>
            </a:r>
            <a:r>
              <a:rPr lang="en-CA" sz="6000" dirty="0"/>
              <a:t> </a:t>
            </a:r>
            <a:r>
              <a:rPr lang="en-CA" sz="6000" dirty="0" err="1"/>
              <a:t>ስለ</a:t>
            </a:r>
            <a:r>
              <a:rPr lang="en-CA" sz="6000" dirty="0"/>
              <a:t> </a:t>
            </a:r>
            <a:r>
              <a:rPr lang="en-CA" sz="6000" dirty="0" err="1"/>
              <a:t>ዘድኃንካና</a:t>
            </a:r>
            <a:r>
              <a:rPr lang="en-CA" sz="6000" dirty="0"/>
              <a:t> </a:t>
            </a:r>
            <a:r>
              <a:rPr lang="en-CA" sz="6000" dirty="0" err="1"/>
              <a:t>ይቕረ</a:t>
            </a:r>
            <a:r>
              <a:rPr lang="en-CA" sz="6000" dirty="0"/>
              <a:t> </a:t>
            </a:r>
            <a:r>
              <a:rPr lang="en-CA" sz="6000" dirty="0" err="1"/>
              <a:t>በለልና</a:t>
            </a:r>
            <a:r>
              <a:rPr lang="en-CA" sz="6000" dirty="0"/>
              <a:t>።</a:t>
            </a:r>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a:p>
          <a:p>
            <a:endParaRPr lang="en-CA" sz="1400" dirty="0"/>
          </a:p>
          <a:p>
            <a:pPr algn="ctr"/>
            <a:r>
              <a:rPr lang="en-CA" sz="1400" dirty="0">
                <a:solidFill>
                  <a:srgbClr val="FFC000"/>
                </a:solidFill>
              </a:rPr>
              <a:t>፻፸፪. </a:t>
            </a:r>
            <a:r>
              <a:rPr lang="en-CA" sz="6000" b="1" dirty="0" err="1"/>
              <a:t>ኣንተ</a:t>
            </a:r>
            <a:r>
              <a:rPr lang="en-CA" sz="6000" b="1" dirty="0"/>
              <a:t> </a:t>
            </a:r>
            <a:r>
              <a:rPr lang="en-CA" sz="6000" b="1" dirty="0" err="1"/>
              <a:t>ውእቱ</a:t>
            </a:r>
            <a:r>
              <a:rPr lang="en-CA" sz="6000" b="1" dirty="0"/>
              <a:t> </a:t>
            </a:r>
            <a:r>
              <a:rPr lang="en-CA" sz="6000" b="1" dirty="0" err="1"/>
              <a:t>ዕጣን</a:t>
            </a:r>
            <a:r>
              <a:rPr lang="en-CA" sz="6000" b="1" dirty="0"/>
              <a:t> ኦ </a:t>
            </a:r>
            <a:r>
              <a:rPr lang="en-CA" sz="6000" b="1" dirty="0" err="1"/>
              <a:t>መድኃኒነ</a:t>
            </a:r>
            <a:r>
              <a:rPr lang="en-CA" sz="6000" b="1" dirty="0"/>
              <a:t> </a:t>
            </a:r>
            <a:r>
              <a:rPr lang="en-CA" sz="6000" b="1" dirty="0" err="1"/>
              <a:t>እስመ</a:t>
            </a:r>
            <a:r>
              <a:rPr lang="en-CA" sz="6000" b="1" dirty="0"/>
              <a:t> </a:t>
            </a:r>
            <a:r>
              <a:rPr lang="en-CA" sz="6000" b="1" dirty="0" err="1"/>
              <a:t>መጻእከ</a:t>
            </a:r>
            <a:r>
              <a:rPr lang="en-CA" sz="6000" b="1" dirty="0"/>
              <a:t> </a:t>
            </a:r>
            <a:r>
              <a:rPr lang="en-CA" sz="6000" b="1" dirty="0" err="1"/>
              <a:t>ወኣድኃንከነ</a:t>
            </a:r>
            <a:r>
              <a:rPr lang="en-CA" sz="6000" b="1" dirty="0"/>
              <a:t> </a:t>
            </a:r>
            <a:r>
              <a:rPr lang="en-CA" sz="6000" b="1" dirty="0" err="1"/>
              <a:t>ተሣሃለነ</a:t>
            </a:r>
            <a:r>
              <a:rPr lang="en-CA" sz="6000" b="1" dirty="0"/>
              <a:t>።</a:t>
            </a:r>
          </a:p>
        </p:txBody>
      </p:sp>
    </p:spTree>
    <p:extLst>
      <p:ext uri="{BB962C8B-B14F-4D97-AF65-F5344CB8AC3E}">
        <p14:creationId xmlns:p14="http://schemas.microsoft.com/office/powerpoint/2010/main" val="3850786580"/>
      </p:ext>
    </p:extLst>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a:solidFill>
                  <a:srgbClr val="FFC000"/>
                </a:solidFill>
              </a:rPr>
              <a:t>      </a:t>
            </a:r>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err="1">
                <a:solidFill>
                  <a:srgbClr val="FFC000"/>
                </a:solidFill>
              </a:rPr>
              <a:t>በጊዜ</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p>
          <a:p>
            <a:endParaRPr lang="en-CA" sz="2000" dirty="0">
              <a:solidFill>
                <a:srgbClr val="FFC000"/>
              </a:solidFill>
            </a:endParaRPr>
          </a:p>
          <a:p>
            <a:r>
              <a:rPr lang="en-CA" sz="5500" dirty="0" err="1">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a:t>መቃብር</a:t>
            </a:r>
            <a:r>
              <a:rPr lang="en-CA" sz="5500" b="1" dirty="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p>
          <a:p>
            <a:r>
              <a:rPr lang="en-CA" sz="5200" dirty="0" err="1">
                <a:solidFill>
                  <a:srgbClr val="FFFF00"/>
                </a:solidFill>
              </a:rPr>
              <a:t>ይ.ሕ</a:t>
            </a:r>
            <a:r>
              <a:rPr lang="en-CA" sz="5200" dirty="0">
                <a:solidFill>
                  <a:srgbClr val="FFFF00"/>
                </a:solidFill>
              </a:rPr>
              <a:t>. </a:t>
            </a:r>
            <a:r>
              <a:rPr lang="en-CA" sz="5200" dirty="0" err="1"/>
              <a:t>ክርስቶስ</a:t>
            </a:r>
            <a:r>
              <a:rPr lang="en-CA" sz="5200" dirty="0"/>
              <a:t> </a:t>
            </a:r>
            <a:r>
              <a:rPr lang="en-CA" sz="5200" dirty="0" err="1"/>
              <a:t>ካብ</a:t>
            </a:r>
            <a:r>
              <a:rPr lang="en-CA" sz="5200" dirty="0"/>
              <a:t>  </a:t>
            </a:r>
            <a:r>
              <a:rPr lang="en-CA" sz="5200" dirty="0" err="1"/>
              <a:t>ሙታን</a:t>
            </a:r>
            <a:r>
              <a:rPr lang="en-CA" sz="5200" dirty="0"/>
              <a:t>   </a:t>
            </a:r>
            <a:r>
              <a:rPr lang="en-CA" sz="5200" dirty="0" err="1"/>
              <a:t>ተን</a:t>
            </a:r>
            <a:endParaRPr lang="en-CA" sz="5200" dirty="0"/>
          </a:p>
          <a:p>
            <a:r>
              <a:rPr lang="en-CA" sz="5200" dirty="0" err="1"/>
              <a:t>ሥአ</a:t>
            </a:r>
            <a:r>
              <a:rPr lang="en-CA" sz="5200" dirty="0"/>
              <a:t> </a:t>
            </a:r>
            <a:r>
              <a:rPr lang="en-CA" sz="5200" dirty="0" err="1"/>
              <a:t>ሞይቱውን</a:t>
            </a:r>
            <a:r>
              <a:rPr lang="en-CA" sz="5200" dirty="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a:t>መቓብር</a:t>
            </a:r>
            <a:r>
              <a:rPr lang="en-CA" sz="5200" dirty="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p>
          <a:p>
            <a:pPr marL="40639" marR="40639">
              <a:lnSpc>
                <a:spcPct val="150000"/>
              </a:lnSpc>
              <a:spcBef>
                <a:spcPts val="600"/>
              </a:spcBef>
              <a:buClr>
                <a:srgbClr val="0329D6"/>
              </a:buClr>
              <a:buFont typeface="Arial"/>
              <a:defRPr sz="2800"/>
            </a:pPr>
            <a:r>
              <a:rPr lang="en-US" sz="3300" dirty="0"/>
              <a:t>(3 times)</a:t>
            </a:r>
          </a:p>
        </p:txBody>
      </p:sp>
    </p:spTree>
    <p:extLst>
      <p:ext uri="{BB962C8B-B14F-4D97-AF65-F5344CB8AC3E}">
        <p14:creationId xmlns:p14="http://schemas.microsoft.com/office/powerpoint/2010/main" val="29587627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a:solidFill>
                  <a:srgbClr val="FF0000"/>
                </a:solidFill>
                <a:latin typeface="Arial" charset="0"/>
              </a:rPr>
              <a:t>ይ.ካ</a:t>
            </a:r>
            <a:r>
              <a:rPr lang="en-US" altLang="en-US" sz="4800" dirty="0">
                <a:solidFill>
                  <a:srgbClr val="FF0000"/>
                </a:solidFill>
                <a:latin typeface="Arial" charset="0"/>
              </a:rPr>
              <a:t>. </a:t>
            </a:r>
            <a:r>
              <a:rPr lang="en-US" altLang="en-US" sz="1400" dirty="0">
                <a:solidFill>
                  <a:srgbClr val="FFC000"/>
                </a:solidFill>
                <a:latin typeface="Arial" charset="0"/>
              </a:rPr>
              <a:t>173. </a:t>
            </a:r>
            <a:r>
              <a:rPr lang="en-US" altLang="en-US" sz="4800" dirty="0" err="1">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a:latin typeface="Arial" charset="0"/>
              </a:rPr>
              <a:t>ዘይመውት</a:t>
            </a:r>
            <a:r>
              <a:rPr lang="en-US" altLang="en-US" sz="4400" dirty="0">
                <a:latin typeface="Arial" charset="0"/>
              </a:rPr>
              <a:t>፥</a:t>
            </a:r>
          </a:p>
          <a:p>
            <a:pPr lvl="0" fontAlgn="base">
              <a:spcBef>
                <a:spcPct val="20000"/>
              </a:spcBef>
              <a:spcAft>
                <a:spcPct val="0"/>
              </a:spcAft>
            </a:pPr>
            <a:r>
              <a:rPr lang="en-US" altLang="en-US" sz="4400" dirty="0">
                <a:solidFill>
                  <a:srgbClr val="FFFF00"/>
                </a:solidFill>
                <a:latin typeface="Arial" charset="0"/>
              </a:rPr>
              <a:t>- </a:t>
            </a:r>
            <a:r>
              <a:rPr lang="en-US" altLang="en-US" sz="4400" dirty="0" err="1">
                <a:latin typeface="Arial" charset="0"/>
              </a:rPr>
              <a:t>ካብ</a:t>
            </a:r>
            <a:r>
              <a:rPr lang="en-US" altLang="en-US" sz="4400" dirty="0">
                <a:latin typeface="Arial" charset="0"/>
              </a:rPr>
              <a:t> </a:t>
            </a:r>
            <a:r>
              <a:rPr lang="en-US" altLang="en-US" sz="4400" dirty="0" err="1">
                <a:latin typeface="Arial" charset="0"/>
              </a:rPr>
              <a:t>ቅድስቲ</a:t>
            </a:r>
            <a:r>
              <a:rPr lang="en-US" altLang="en-US" sz="4400" dirty="0">
                <a:latin typeface="Arial" charset="0"/>
              </a:rPr>
              <a:t> </a:t>
            </a:r>
            <a:r>
              <a:rPr lang="en-US" altLang="en-US" sz="4400" dirty="0" err="1">
                <a:latin typeface="Arial" charset="0"/>
              </a:rPr>
              <a:t>ድንግል</a:t>
            </a:r>
            <a:r>
              <a:rPr lang="en-US" altLang="en-US" sz="4400" dirty="0">
                <a:latin typeface="Arial" charset="0"/>
              </a:rPr>
              <a:t> </a:t>
            </a:r>
            <a:r>
              <a:rPr lang="en-US" altLang="en-US" sz="4400" dirty="0" err="1">
                <a:latin typeface="Arial" charset="0"/>
              </a:rPr>
              <a:t>ማርያም</a:t>
            </a:r>
            <a:r>
              <a:rPr lang="en-US" altLang="en-US" sz="4400" dirty="0">
                <a:latin typeface="Arial" charset="0"/>
              </a:rPr>
              <a:t> </a:t>
            </a:r>
            <a:r>
              <a:rPr lang="en-US" altLang="en-US" sz="4400" dirty="0" err="1">
                <a:latin typeface="Arial" charset="0"/>
              </a:rPr>
              <a:t>ዝተወልደ</a:t>
            </a:r>
            <a:r>
              <a:rPr lang="en-US" altLang="en-US" sz="4400" dirty="0">
                <a:latin typeface="Arial" charset="0"/>
              </a:rPr>
              <a:t>፥ ኦ </a:t>
            </a:r>
            <a:r>
              <a:rPr lang="en-US" altLang="en-US" sz="4400" dirty="0" err="1">
                <a:latin typeface="Arial" charset="0"/>
              </a:rPr>
              <a:t>ጐይታ</a:t>
            </a:r>
            <a:r>
              <a:rPr lang="en-US" altLang="en-US" sz="4400" dirty="0">
                <a:latin typeface="Arial" charset="0"/>
              </a:rPr>
              <a:t> </a:t>
            </a:r>
            <a:r>
              <a:rPr lang="en-US" altLang="en-US" sz="4400" dirty="0" err="1">
                <a:latin typeface="Arial" charset="0"/>
              </a:rPr>
              <a:t>ይቕረ</a:t>
            </a:r>
            <a:r>
              <a:rPr lang="en-US" altLang="en-US" sz="4400" dirty="0">
                <a:latin typeface="Arial" charset="0"/>
              </a:rPr>
              <a:t> </a:t>
            </a:r>
            <a:r>
              <a:rPr lang="en-US" altLang="en-US" sz="4400" dirty="0" err="1">
                <a:latin typeface="Arial" charset="0"/>
              </a:rPr>
              <a:t>በለልና</a:t>
            </a:r>
            <a:r>
              <a:rPr lang="en-US" altLang="en-US" sz="4400" dirty="0">
                <a:latin typeface="Arial" charset="0"/>
              </a:rPr>
              <a:t>።</a:t>
            </a: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a:solidFill>
                  <a:srgbClr val="FF0000"/>
                </a:solidFill>
                <a:latin typeface="Arial" charset="0"/>
              </a:rPr>
              <a:t>ይ.ካ</a:t>
            </a:r>
            <a:r>
              <a:rPr lang="en-US" altLang="en-US" sz="4400" dirty="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US" altLang="en-US" sz="1400" dirty="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a:latin typeface="Arial" charset="0"/>
              </a:rPr>
              <a:t>እግዚአብሔር</a:t>
            </a:r>
            <a:r>
              <a:rPr lang="en-US" altLang="en-US" sz="4400" b="1" dirty="0">
                <a:latin typeface="Arial" charset="0"/>
              </a:rPr>
              <a:t> </a:t>
            </a:r>
          </a:p>
          <a:p>
            <a:pPr lvl="0" fontAlgn="base">
              <a:spcBef>
                <a:spcPct val="20000"/>
              </a:spcBef>
              <a:spcAft>
                <a:spcPct val="0"/>
              </a:spcAft>
            </a:pPr>
            <a:r>
              <a:rPr lang="en-US" altLang="en-US" sz="4400" b="1"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b="1" dirty="0" err="1">
                <a:latin typeface="Arial" charset="0"/>
              </a:rPr>
              <a:t>ኃያል</a:t>
            </a:r>
            <a:endParaRPr lang="en-US" altLang="en-US" sz="4400" b="1" dirty="0">
              <a:latin typeface="Arial" charset="0"/>
            </a:endParaRPr>
          </a:p>
          <a:p>
            <a:pPr lvl="0" fontAlgn="base">
              <a:spcBef>
                <a:spcPct val="20000"/>
              </a:spcBef>
              <a:spcAft>
                <a:spcPct val="0"/>
              </a:spcAft>
            </a:pPr>
            <a:r>
              <a:rPr lang="en-US" altLang="en-US" sz="4400" b="1"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b="1" dirty="0" err="1">
                <a:latin typeface="Arial" charset="0"/>
              </a:rPr>
              <a:t>ሕያው</a:t>
            </a:r>
            <a:r>
              <a:rPr lang="en-US" altLang="en-US" sz="4400" b="1" dirty="0">
                <a:latin typeface="Arial" charset="0"/>
              </a:rPr>
              <a:t> </a:t>
            </a:r>
          </a:p>
          <a:p>
            <a:pPr lvl="0" fontAlgn="base">
              <a:spcBef>
                <a:spcPct val="20000"/>
              </a:spcBef>
              <a:spcAft>
                <a:spcPct val="0"/>
              </a:spcAft>
            </a:pPr>
            <a:r>
              <a:rPr lang="en-US" altLang="en-US" sz="4400" b="1" dirty="0">
                <a:latin typeface="Arial" charset="0"/>
              </a:rPr>
              <a:t>   </a:t>
            </a:r>
            <a:r>
              <a:rPr lang="en-US" altLang="en-US" sz="4400" b="1" dirty="0" err="1">
                <a:latin typeface="Arial" charset="0"/>
              </a:rPr>
              <a:t>ዘኢይመውት</a:t>
            </a:r>
            <a:endParaRPr lang="en-US" altLang="en-US" sz="4400" b="1" dirty="0">
              <a:latin typeface="Arial" charset="0"/>
            </a:endParaRPr>
          </a:p>
          <a:p>
            <a:pPr marL="685800" lvl="0" indent="-685800" fontAlgn="base">
              <a:spcBef>
                <a:spcPct val="20000"/>
              </a:spcBef>
              <a:spcAft>
                <a:spcPct val="0"/>
              </a:spcAft>
              <a:buFontTx/>
              <a:buChar char="-"/>
            </a:pPr>
            <a:r>
              <a:rPr lang="en-US" altLang="en-US" sz="4500" dirty="0" err="1">
                <a:latin typeface="Arial" charset="0"/>
              </a:rPr>
              <a:t>ዘተወልደ</a:t>
            </a:r>
            <a:r>
              <a:rPr lang="en-US" altLang="en-US" sz="4500" dirty="0">
                <a:latin typeface="Arial" charset="0"/>
              </a:rPr>
              <a:t> </a:t>
            </a:r>
          </a:p>
          <a:p>
            <a:pPr lvl="0" fontAlgn="base">
              <a:spcBef>
                <a:spcPct val="20000"/>
              </a:spcBef>
              <a:spcAft>
                <a:spcPct val="0"/>
              </a:spcAft>
            </a:pPr>
            <a:r>
              <a:rPr lang="en-US" altLang="en-US" sz="4500" dirty="0" err="1">
                <a:latin typeface="Arial" charset="0"/>
              </a:rPr>
              <a:t>እማርያም</a:t>
            </a:r>
            <a:r>
              <a:rPr lang="en-US" altLang="en-US" sz="4500" dirty="0">
                <a:latin typeface="Arial" charset="0"/>
              </a:rPr>
              <a:t> </a:t>
            </a:r>
            <a:r>
              <a:rPr lang="en-US" altLang="en-US" sz="4500" dirty="0" err="1">
                <a:latin typeface="Arial" charset="0"/>
              </a:rPr>
              <a:t>እምቅድስት</a:t>
            </a:r>
            <a:r>
              <a:rPr lang="en-US" altLang="en-US" sz="4500" dirty="0">
                <a:latin typeface="Arial" charset="0"/>
              </a:rPr>
              <a:t> </a:t>
            </a:r>
            <a:r>
              <a:rPr lang="en-US" altLang="en-US" sz="4500" dirty="0" err="1">
                <a:latin typeface="Arial" charset="0"/>
              </a:rPr>
              <a:t>ድንግል</a:t>
            </a:r>
            <a:r>
              <a:rPr lang="en-US" altLang="en-US" sz="4500" dirty="0">
                <a:latin typeface="Arial" charset="0"/>
              </a:rPr>
              <a:t> </a:t>
            </a:r>
            <a:r>
              <a:rPr lang="en-US" altLang="en-US" sz="4500" dirty="0" err="1">
                <a:latin typeface="Arial" charset="0"/>
              </a:rPr>
              <a:t>ተሣሃለነ</a:t>
            </a:r>
            <a:r>
              <a:rPr lang="en-US" altLang="en-US" sz="4500" dirty="0">
                <a:latin typeface="Arial" charset="0"/>
              </a:rPr>
              <a:t> </a:t>
            </a:r>
            <a:r>
              <a:rPr lang="en-US" altLang="en-US" sz="4500" dirty="0" err="1">
                <a:latin typeface="Arial" charset="0"/>
              </a:rPr>
              <a:t>እግዚኦ</a:t>
            </a:r>
            <a:r>
              <a:rPr lang="en-US" altLang="en-US" sz="4500" dirty="0">
                <a:latin typeface="Arial" charset="0"/>
              </a:rPr>
              <a:t>። </a:t>
            </a: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a:solidFill>
                  <a:srgbClr val="FF0000"/>
                </a:solidFill>
              </a:rPr>
              <a:t>Priest: </a:t>
            </a:r>
            <a:r>
              <a:rPr lang="en-US" sz="1400" b="1" dirty="0">
                <a:solidFill>
                  <a:srgbClr val="FFC000"/>
                </a:solidFill>
              </a:rPr>
              <a:t>173. </a:t>
            </a:r>
            <a:r>
              <a:rPr lang="en-US" sz="3200" b="1" dirty="0">
                <a:solidFill>
                  <a:srgbClr val="00B0F0"/>
                </a:solidFill>
              </a:rPr>
              <a:t>Holy</a:t>
            </a:r>
          </a:p>
          <a:p>
            <a:pPr marL="40639" marR="40639">
              <a:lnSpc>
                <a:spcPct val="150000"/>
              </a:lnSpc>
              <a:spcBef>
                <a:spcPts val="600"/>
              </a:spcBef>
              <a:buClr>
                <a:srgbClr val="FF2600"/>
              </a:buClr>
              <a:defRPr sz="2800"/>
            </a:pPr>
            <a:r>
              <a:rPr lang="en-US" sz="3200" b="1" dirty="0">
                <a:solidFill>
                  <a:srgbClr val="FFFF00"/>
                </a:solidFill>
              </a:rPr>
              <a:t>People: </a:t>
            </a:r>
            <a:r>
              <a:rPr lang="en-US" sz="1400" dirty="0">
                <a:solidFill>
                  <a:srgbClr val="FFC000"/>
                </a:solidFill>
              </a:rPr>
              <a:t> </a:t>
            </a:r>
            <a:r>
              <a:rPr lang="en-US" sz="3200" dirty="0"/>
              <a:t> God, </a:t>
            </a:r>
          </a:p>
          <a:p>
            <a:pPr marL="40639" marR="40639">
              <a:lnSpc>
                <a:spcPct val="150000"/>
              </a:lnSpc>
              <a:spcBef>
                <a:spcPts val="600"/>
              </a:spcBef>
              <a:buClr>
                <a:srgbClr val="0329D6"/>
              </a:buClr>
              <a:defRPr sz="2800"/>
            </a:pPr>
            <a:r>
              <a:rPr lang="en-US" sz="3200" dirty="0"/>
              <a:t>         </a:t>
            </a:r>
            <a:r>
              <a:rPr lang="en-US" sz="3200" dirty="0">
                <a:solidFill>
                  <a:srgbClr val="00B0F0"/>
                </a:solidFill>
              </a:rPr>
              <a:t>Holy</a:t>
            </a:r>
            <a:r>
              <a:rPr lang="en-US" sz="3200" dirty="0"/>
              <a:t> Mighty,</a:t>
            </a:r>
          </a:p>
          <a:p>
            <a:pPr marL="40639" marR="40639">
              <a:lnSpc>
                <a:spcPct val="150000"/>
              </a:lnSpc>
              <a:spcBef>
                <a:spcPts val="600"/>
              </a:spcBef>
              <a:buClr>
                <a:srgbClr val="0329D6"/>
              </a:buClr>
              <a:defRPr sz="2800"/>
            </a:pPr>
            <a:r>
              <a:rPr lang="en-US" sz="3200" dirty="0"/>
              <a:t>         </a:t>
            </a:r>
            <a:r>
              <a:rPr lang="en-US" sz="3200" dirty="0">
                <a:solidFill>
                  <a:srgbClr val="00B0F0"/>
                </a:solidFill>
              </a:rPr>
              <a:t>Holy</a:t>
            </a:r>
            <a:r>
              <a:rPr lang="en-US" sz="3200" dirty="0"/>
              <a:t> Living, </a:t>
            </a:r>
          </a:p>
          <a:p>
            <a:pPr marL="40639" marR="40639">
              <a:lnSpc>
                <a:spcPct val="150000"/>
              </a:lnSpc>
              <a:spcBef>
                <a:spcPts val="600"/>
              </a:spcBef>
              <a:buClr>
                <a:srgbClr val="0329D6"/>
              </a:buClr>
              <a:defRPr sz="2800"/>
            </a:pPr>
            <a:r>
              <a:rPr lang="en-US" sz="3200" dirty="0"/>
              <a:t>                 Immortal,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rPr>
              <a:t>who was born from the holy Virgin Mary, have mercy upon us, Lord. </a:t>
            </a:r>
          </a:p>
        </p:txBody>
      </p:sp>
    </p:spTree>
    <p:extLst>
      <p:ext uri="{BB962C8B-B14F-4D97-AF65-F5344CB8AC3E}">
        <p14:creationId xmlns:p14="http://schemas.microsoft.com/office/powerpoint/2010/main" val="3418232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a:solidFill>
                  <a:srgbClr val="00B0F0"/>
                </a:solidFill>
                <a:latin typeface="Arial" charset="0"/>
              </a:rPr>
              <a:t>ቅዱስ</a:t>
            </a:r>
            <a:r>
              <a:rPr lang="en-US" altLang="en-US" sz="4400" b="1" dirty="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a:latin typeface="Arial" charset="0"/>
              </a:rPr>
              <a:t>ዘይመውት</a:t>
            </a:r>
            <a:r>
              <a:rPr lang="en-US" altLang="en-US" sz="4400" dirty="0">
                <a:latin typeface="Arial" charset="0"/>
              </a:rPr>
              <a:t>፥</a:t>
            </a:r>
          </a:p>
          <a:p>
            <a:pPr lvl="0" fontAlgn="base">
              <a:spcBef>
                <a:spcPct val="20000"/>
              </a:spcBef>
              <a:spcAft>
                <a:spcPct val="0"/>
              </a:spcAft>
            </a:pPr>
            <a:r>
              <a:rPr lang="en-US" altLang="en-US" sz="4400" dirty="0">
                <a:solidFill>
                  <a:srgbClr val="FFFF00"/>
                </a:solidFill>
                <a:latin typeface="Arial" charset="0"/>
              </a:rPr>
              <a:t>- </a:t>
            </a:r>
            <a:r>
              <a:rPr lang="en-US" altLang="en-US" sz="4600" dirty="0" err="1">
                <a:latin typeface="Arial" charset="0"/>
              </a:rPr>
              <a:t>ኣብ</a:t>
            </a:r>
            <a:r>
              <a:rPr lang="en-US" altLang="en-US" sz="4600" dirty="0">
                <a:latin typeface="Arial" charset="0"/>
              </a:rPr>
              <a:t> </a:t>
            </a:r>
            <a:r>
              <a:rPr lang="en-US" altLang="en-US" sz="4600" dirty="0" err="1">
                <a:latin typeface="Arial" charset="0"/>
              </a:rPr>
              <a:t>ዮርዳኖስ</a:t>
            </a:r>
            <a:r>
              <a:rPr lang="en-US" altLang="en-US" sz="4600" dirty="0">
                <a:latin typeface="Arial" charset="0"/>
              </a:rPr>
              <a:t> </a:t>
            </a:r>
            <a:r>
              <a:rPr lang="en-US" altLang="en-US" sz="4600" dirty="0" err="1">
                <a:latin typeface="Arial" charset="0"/>
              </a:rPr>
              <a:t>ዝተጠምቀ</a:t>
            </a:r>
            <a:r>
              <a:rPr lang="en-US" altLang="en-US" sz="4600" dirty="0">
                <a:latin typeface="Arial" charset="0"/>
              </a:rPr>
              <a:t>፥ </a:t>
            </a:r>
            <a:r>
              <a:rPr lang="en-US" altLang="en-US" sz="4600" dirty="0" err="1">
                <a:latin typeface="Arial" charset="0"/>
              </a:rPr>
              <a:t>ኣብ</a:t>
            </a:r>
            <a:r>
              <a:rPr lang="en-US" altLang="en-US" sz="4600" dirty="0">
                <a:latin typeface="Arial" charset="0"/>
              </a:rPr>
              <a:t> </a:t>
            </a:r>
            <a:r>
              <a:rPr lang="en-US" altLang="en-US" sz="4600" dirty="0" err="1">
                <a:latin typeface="Arial" charset="0"/>
              </a:rPr>
              <a:t>ዕንፀይቲ</a:t>
            </a:r>
            <a:r>
              <a:rPr lang="en-US" altLang="en-US" sz="4600" dirty="0">
                <a:latin typeface="Arial" charset="0"/>
              </a:rPr>
              <a:t> </a:t>
            </a:r>
            <a:r>
              <a:rPr lang="en-US" altLang="en-US" sz="4600" dirty="0" err="1">
                <a:latin typeface="Arial" charset="0"/>
              </a:rPr>
              <a:t>መስቀል</a:t>
            </a:r>
            <a:r>
              <a:rPr lang="en-US" altLang="en-US" sz="4600" dirty="0">
                <a:latin typeface="Arial" charset="0"/>
              </a:rPr>
              <a:t> </a:t>
            </a:r>
            <a:r>
              <a:rPr lang="en-US" altLang="en-US" sz="4600" dirty="0" err="1">
                <a:latin typeface="Arial" charset="0"/>
              </a:rPr>
              <a:t>ዝተሰቕለ</a:t>
            </a:r>
            <a:r>
              <a:rPr lang="en-US" altLang="en-US" sz="4600" dirty="0">
                <a:latin typeface="Arial" charset="0"/>
              </a:rPr>
              <a:t> ፥ ኦ </a:t>
            </a:r>
            <a:r>
              <a:rPr lang="en-US" altLang="en-US" sz="4600" dirty="0" err="1">
                <a:latin typeface="Arial" charset="0"/>
              </a:rPr>
              <a:t>ጐይታ</a:t>
            </a:r>
            <a:r>
              <a:rPr lang="en-US" altLang="en-US" sz="4600" dirty="0">
                <a:latin typeface="Arial" charset="0"/>
              </a:rPr>
              <a:t> </a:t>
            </a:r>
            <a:r>
              <a:rPr lang="en-US" altLang="en-US" sz="4600" dirty="0" err="1">
                <a:latin typeface="Arial" charset="0"/>
              </a:rPr>
              <a:t>ይቕረ</a:t>
            </a:r>
            <a:r>
              <a:rPr lang="en-US" altLang="en-US" sz="4600" dirty="0">
                <a:latin typeface="Arial" charset="0"/>
              </a:rPr>
              <a:t> </a:t>
            </a:r>
            <a:r>
              <a:rPr lang="en-US" altLang="en-US" sz="4600" dirty="0" err="1">
                <a:latin typeface="Arial" charset="0"/>
              </a:rPr>
              <a:t>በለልና</a:t>
            </a:r>
            <a:r>
              <a:rPr lang="en-US" altLang="en-US" sz="4600" dirty="0">
                <a:latin typeface="Arial" charset="0"/>
              </a:rPr>
              <a:t>።</a:t>
            </a: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a:solidFill>
                  <a:srgbClr val="00B0F0"/>
                </a:solidFill>
                <a:latin typeface="Arial" charset="0"/>
              </a:rPr>
              <a:t>ቅዱስ</a:t>
            </a:r>
            <a:r>
              <a:rPr lang="en-US" altLang="en-US" sz="4400" b="1" dirty="0">
                <a:solidFill>
                  <a:srgbClr val="00B0F0"/>
                </a:solidFill>
                <a:latin typeface="Arial" charset="0"/>
              </a:rPr>
              <a:t> </a:t>
            </a:r>
            <a:r>
              <a:rPr lang="en-US" altLang="en-US" sz="4400" b="1" dirty="0" err="1">
                <a:latin typeface="Arial" charset="0"/>
              </a:rPr>
              <a:t>እግዚአብሔር</a:t>
            </a:r>
            <a:r>
              <a:rPr lang="en-US" altLang="en-US" sz="4400" b="1" dirty="0">
                <a:latin typeface="Arial" charset="0"/>
              </a:rPr>
              <a:t> </a:t>
            </a:r>
          </a:p>
          <a:p>
            <a:pPr lvl="0" fontAlgn="base">
              <a:spcBef>
                <a:spcPct val="20000"/>
              </a:spcBef>
              <a:spcAft>
                <a:spcPct val="0"/>
              </a:spcAft>
            </a:pPr>
            <a:r>
              <a:rPr lang="en-US" altLang="en-US" sz="4400" b="1"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b="1" dirty="0" err="1">
                <a:latin typeface="Arial" charset="0"/>
              </a:rPr>
              <a:t>ኃያል</a:t>
            </a:r>
            <a:endParaRPr lang="en-US" altLang="en-US" sz="4400" b="1" dirty="0">
              <a:latin typeface="Arial" charset="0"/>
            </a:endParaRPr>
          </a:p>
          <a:p>
            <a:pPr lvl="0" fontAlgn="base">
              <a:spcBef>
                <a:spcPct val="20000"/>
              </a:spcBef>
              <a:spcAft>
                <a:spcPct val="0"/>
              </a:spcAft>
            </a:pPr>
            <a:r>
              <a:rPr lang="en-US" altLang="en-US" sz="4400" b="1"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b="1" dirty="0" err="1">
                <a:latin typeface="Arial" charset="0"/>
              </a:rPr>
              <a:t>ሕያው</a:t>
            </a:r>
            <a:r>
              <a:rPr lang="en-US" altLang="en-US" sz="4400" b="1" dirty="0">
                <a:latin typeface="Arial" charset="0"/>
              </a:rPr>
              <a:t> </a:t>
            </a:r>
          </a:p>
          <a:p>
            <a:pPr lvl="0" fontAlgn="base">
              <a:spcBef>
                <a:spcPct val="20000"/>
              </a:spcBef>
              <a:spcAft>
                <a:spcPct val="0"/>
              </a:spcAft>
            </a:pPr>
            <a:r>
              <a:rPr lang="en-US" altLang="en-US" sz="4400" b="1" dirty="0">
                <a:latin typeface="Arial" charset="0"/>
              </a:rPr>
              <a:t>   </a:t>
            </a:r>
            <a:r>
              <a:rPr lang="en-US" altLang="en-US" sz="4400" b="1" dirty="0" err="1">
                <a:latin typeface="Arial" charset="0"/>
              </a:rPr>
              <a:t>ዘኢይመውት</a:t>
            </a:r>
            <a:endParaRPr lang="en-US" altLang="en-US" sz="4400" b="1" dirty="0">
              <a:latin typeface="Arial" charset="0"/>
            </a:endParaRPr>
          </a:p>
          <a:p>
            <a:pPr lvl="0" fontAlgn="base">
              <a:spcBef>
                <a:spcPct val="20000"/>
              </a:spcBef>
              <a:spcAft>
                <a:spcPct val="0"/>
              </a:spcAft>
            </a:pPr>
            <a:r>
              <a:rPr lang="en-US" altLang="en-US" sz="4800" dirty="0">
                <a:solidFill>
                  <a:srgbClr val="FFFF00"/>
                </a:solidFill>
                <a:latin typeface="Arial" charset="0"/>
              </a:rPr>
              <a:t>- </a:t>
            </a:r>
            <a:r>
              <a:rPr lang="en-US" altLang="en-US" sz="4800" dirty="0" err="1">
                <a:latin typeface="Arial" charset="0"/>
              </a:rPr>
              <a:t>ዘተጠምቀ</a:t>
            </a:r>
            <a:r>
              <a:rPr lang="en-US" altLang="en-US" sz="4800" dirty="0">
                <a:latin typeface="Arial" charset="0"/>
              </a:rPr>
              <a:t> </a:t>
            </a:r>
          </a:p>
          <a:p>
            <a:pPr lvl="0" fontAlgn="base">
              <a:spcBef>
                <a:spcPct val="20000"/>
              </a:spcBef>
              <a:spcAft>
                <a:spcPct val="0"/>
              </a:spcAft>
            </a:pPr>
            <a:r>
              <a:rPr lang="en-US" altLang="en-US" sz="4800" dirty="0" err="1">
                <a:latin typeface="Arial" charset="0"/>
              </a:rPr>
              <a:t>በዮርዳኖስ</a:t>
            </a:r>
            <a:r>
              <a:rPr lang="en-US" altLang="en-US" sz="4800" dirty="0">
                <a:latin typeface="Arial" charset="0"/>
              </a:rPr>
              <a:t> ፥ </a:t>
            </a:r>
            <a:r>
              <a:rPr lang="en-US" altLang="en-US" sz="4800" dirty="0" err="1">
                <a:latin typeface="Arial" charset="0"/>
              </a:rPr>
              <a:t>ወተሰ</a:t>
            </a:r>
            <a:endParaRPr lang="en-US" altLang="en-US" sz="4800" dirty="0">
              <a:latin typeface="Arial" charset="0"/>
            </a:endParaRPr>
          </a:p>
          <a:p>
            <a:pPr lvl="0" fontAlgn="base">
              <a:spcBef>
                <a:spcPct val="20000"/>
              </a:spcBef>
              <a:spcAft>
                <a:spcPct val="0"/>
              </a:spcAft>
            </a:pPr>
            <a:r>
              <a:rPr lang="en-US" altLang="en-US" sz="4800" dirty="0" err="1">
                <a:latin typeface="Arial" charset="0"/>
              </a:rPr>
              <a:t>ቅለ</a:t>
            </a:r>
            <a:r>
              <a:rPr lang="en-US" altLang="en-US" sz="4800" dirty="0">
                <a:latin typeface="Arial" charset="0"/>
              </a:rPr>
              <a:t> </a:t>
            </a:r>
            <a:r>
              <a:rPr lang="en-US" altLang="en-US" sz="4800" dirty="0" err="1">
                <a:latin typeface="Arial" charset="0"/>
              </a:rPr>
              <a:t>ዲበ</a:t>
            </a:r>
            <a:r>
              <a:rPr lang="en-US" altLang="en-US" sz="4800" dirty="0">
                <a:latin typeface="Arial" charset="0"/>
              </a:rPr>
              <a:t> </a:t>
            </a:r>
            <a:r>
              <a:rPr lang="en-US" altLang="en-US" sz="4800" dirty="0" err="1">
                <a:latin typeface="Arial" charset="0"/>
              </a:rPr>
              <a:t>ዕፀ</a:t>
            </a:r>
            <a:r>
              <a:rPr lang="en-US" altLang="en-US" sz="4800" dirty="0">
                <a:latin typeface="Arial" charset="0"/>
              </a:rPr>
              <a:t> </a:t>
            </a:r>
            <a:r>
              <a:rPr lang="en-US" altLang="en-US" sz="4800" dirty="0" err="1">
                <a:latin typeface="Arial" charset="0"/>
              </a:rPr>
              <a:t>መስቀል</a:t>
            </a:r>
            <a:r>
              <a:rPr lang="en-US" altLang="en-US" sz="4800" dirty="0">
                <a:latin typeface="Arial" charset="0"/>
              </a:rPr>
              <a:t> </a:t>
            </a:r>
            <a:r>
              <a:rPr lang="en-US" altLang="en-US" sz="4800" dirty="0" err="1">
                <a:latin typeface="Arial" charset="0"/>
              </a:rPr>
              <a:t>ተሣሃለነ</a:t>
            </a:r>
            <a:r>
              <a:rPr lang="en-US" altLang="en-US" sz="4800" dirty="0">
                <a:latin typeface="Arial" charset="0"/>
              </a:rPr>
              <a:t> </a:t>
            </a:r>
            <a:r>
              <a:rPr lang="en-US" altLang="en-US" sz="4800" dirty="0" err="1">
                <a:latin typeface="Arial" charset="0"/>
              </a:rPr>
              <a:t>እግዚኦ</a:t>
            </a:r>
            <a:r>
              <a:rPr lang="en-US" altLang="en-US" sz="4800" dirty="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a:solidFill>
                  <a:srgbClr val="00B0F0"/>
                </a:solidFill>
              </a:rPr>
              <a:t>         Holy</a:t>
            </a:r>
            <a:r>
              <a:rPr lang="en-US" sz="3200" dirty="0"/>
              <a:t> God, </a:t>
            </a:r>
          </a:p>
          <a:p>
            <a:pPr marL="40639" marR="40639">
              <a:lnSpc>
                <a:spcPct val="150000"/>
              </a:lnSpc>
              <a:spcBef>
                <a:spcPts val="600"/>
              </a:spcBef>
              <a:buClr>
                <a:srgbClr val="0329D6"/>
              </a:buClr>
              <a:defRPr sz="2800"/>
            </a:pPr>
            <a:r>
              <a:rPr lang="en-US" sz="3200" dirty="0"/>
              <a:t>         </a:t>
            </a:r>
            <a:r>
              <a:rPr lang="en-US" sz="3200" dirty="0">
                <a:solidFill>
                  <a:srgbClr val="00B0F0"/>
                </a:solidFill>
              </a:rPr>
              <a:t>Holy</a:t>
            </a:r>
            <a:r>
              <a:rPr lang="en-US" sz="3200" dirty="0"/>
              <a:t> Mighty,</a:t>
            </a:r>
          </a:p>
          <a:p>
            <a:pPr marL="40639" marR="40639">
              <a:lnSpc>
                <a:spcPct val="150000"/>
              </a:lnSpc>
              <a:spcBef>
                <a:spcPts val="600"/>
              </a:spcBef>
              <a:buClr>
                <a:srgbClr val="0329D6"/>
              </a:buClr>
              <a:defRPr sz="2800"/>
            </a:pPr>
            <a:r>
              <a:rPr lang="en-US" sz="3200" dirty="0"/>
              <a:t>         </a:t>
            </a:r>
            <a:r>
              <a:rPr lang="en-US" sz="3200" dirty="0">
                <a:solidFill>
                  <a:srgbClr val="00B0F0"/>
                </a:solidFill>
              </a:rPr>
              <a:t>Holy</a:t>
            </a:r>
            <a:r>
              <a:rPr lang="en-US" sz="3200" dirty="0"/>
              <a:t> Living, </a:t>
            </a:r>
          </a:p>
          <a:p>
            <a:pPr marL="40639" marR="40639">
              <a:lnSpc>
                <a:spcPct val="150000"/>
              </a:lnSpc>
              <a:spcBef>
                <a:spcPts val="600"/>
              </a:spcBef>
              <a:buClr>
                <a:srgbClr val="0329D6"/>
              </a:buClr>
              <a:defRPr sz="2800"/>
            </a:pPr>
            <a:r>
              <a:rPr lang="en-US" sz="3200" dirty="0"/>
              <a:t>                 Immortal,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8785614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a:solidFill>
                  <a:srgbClr val="00B0F0"/>
                </a:solidFill>
                <a:latin typeface="Arial" charset="0"/>
              </a:rPr>
              <a:t>ቅዱስ</a:t>
            </a:r>
            <a:r>
              <a:rPr lang="en-US" altLang="en-US" sz="4000" b="1" dirty="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a:solidFill>
                  <a:srgbClr val="00B0F0"/>
                </a:solidFill>
                <a:latin typeface="Arial" charset="0"/>
              </a:rPr>
              <a:t>ቅዱስ</a:t>
            </a:r>
            <a:r>
              <a:rPr lang="en-US" altLang="en-US" sz="4000" b="1" dirty="0">
                <a:latin typeface="Arial" charset="0"/>
              </a:rPr>
              <a:t> </a:t>
            </a:r>
            <a:r>
              <a:rPr lang="en-US" altLang="en-US" sz="4000" dirty="0" err="1">
                <a:latin typeface="Arial" charset="0"/>
              </a:rPr>
              <a:t>ኃያል</a:t>
            </a:r>
            <a:r>
              <a:rPr lang="en-US" altLang="en-US" sz="4000" dirty="0">
                <a:latin typeface="Arial" charset="0"/>
              </a:rPr>
              <a:t> </a:t>
            </a:r>
            <a:r>
              <a:rPr lang="en-US" altLang="en-US" sz="4000" dirty="0" err="1">
                <a:solidFill>
                  <a:srgbClr val="00B0F0"/>
                </a:solidFill>
                <a:latin typeface="Arial" charset="0"/>
              </a:rPr>
              <a:t>ቅዱስ</a:t>
            </a:r>
            <a:r>
              <a:rPr lang="en-US" altLang="en-US" sz="4000" dirty="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a:latin typeface="Arial" charset="0"/>
              </a:rPr>
              <a:t>ዘይመውት</a:t>
            </a:r>
            <a:r>
              <a:rPr lang="en-US" altLang="en-US" sz="4000" dirty="0">
                <a:latin typeface="Arial" charset="0"/>
              </a:rPr>
              <a:t>፥</a:t>
            </a:r>
          </a:p>
          <a:p>
            <a:pPr lvl="0" fontAlgn="base">
              <a:spcBef>
                <a:spcPct val="20000"/>
              </a:spcBef>
              <a:spcAft>
                <a:spcPct val="0"/>
              </a:spcAft>
            </a:pPr>
            <a:r>
              <a:rPr lang="en-US" altLang="en-US" sz="4000" dirty="0">
                <a:solidFill>
                  <a:srgbClr val="FFFF00"/>
                </a:solidFill>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ሣልሳይ</a:t>
            </a:r>
            <a:r>
              <a:rPr lang="en-US" altLang="en-US" sz="4000" dirty="0">
                <a:latin typeface="Arial" charset="0"/>
              </a:rPr>
              <a:t> </a:t>
            </a:r>
            <a:r>
              <a:rPr lang="en-US" altLang="en-US" sz="4000" dirty="0" err="1">
                <a:latin typeface="Arial" charset="0"/>
              </a:rPr>
              <a:t>መዓልቲ</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ምዉታት</a:t>
            </a:r>
            <a:r>
              <a:rPr lang="en-US" altLang="en-US" sz="4000" dirty="0">
                <a:latin typeface="Arial" charset="0"/>
              </a:rPr>
              <a:t> </a:t>
            </a:r>
            <a:r>
              <a:rPr lang="en-US" altLang="en-US" sz="4000" dirty="0" err="1">
                <a:latin typeface="Arial" charset="0"/>
              </a:rPr>
              <a:t>ተፈልዩ</a:t>
            </a:r>
            <a:r>
              <a:rPr lang="en-US" altLang="en-US" sz="4000" dirty="0">
                <a:latin typeface="Arial" charset="0"/>
              </a:rPr>
              <a:t> </a:t>
            </a:r>
            <a:r>
              <a:rPr lang="en-US" altLang="en-US" sz="4000" dirty="0" err="1">
                <a:latin typeface="Arial" charset="0"/>
              </a:rPr>
              <a:t>ዝተንሥአ</a:t>
            </a:r>
            <a:r>
              <a:rPr lang="en-US" altLang="en-US" sz="4000" dirty="0">
                <a:latin typeface="Arial" charset="0"/>
              </a:rPr>
              <a:t>፥ </a:t>
            </a:r>
            <a:r>
              <a:rPr lang="en-US" altLang="en-US" sz="4000" dirty="0" err="1">
                <a:latin typeface="Arial" charset="0"/>
              </a:rPr>
              <a:t>ብምስጋና</a:t>
            </a:r>
            <a:r>
              <a:rPr lang="en-US" altLang="en-US" sz="4000" dirty="0">
                <a:latin typeface="Arial" charset="0"/>
              </a:rPr>
              <a:t> </a:t>
            </a:r>
            <a:r>
              <a:rPr lang="en-US" altLang="en-US" sz="4000" dirty="0" err="1">
                <a:latin typeface="Arial" charset="0"/>
              </a:rPr>
              <a:t>ናብ</a:t>
            </a:r>
            <a:r>
              <a:rPr lang="en-US" altLang="en-US" sz="4000" dirty="0">
                <a:latin typeface="Arial" charset="0"/>
              </a:rPr>
              <a:t> </a:t>
            </a:r>
            <a:r>
              <a:rPr lang="en-US" altLang="en-US" sz="4000" dirty="0" err="1">
                <a:latin typeface="Arial" charset="0"/>
              </a:rPr>
              <a:t>ሰማይ</a:t>
            </a:r>
            <a:r>
              <a:rPr lang="en-US" altLang="en-US" sz="4000" dirty="0">
                <a:latin typeface="Arial" charset="0"/>
              </a:rPr>
              <a:t> </a:t>
            </a:r>
            <a:r>
              <a:rPr lang="en-US" altLang="en-US" sz="4000" dirty="0" err="1">
                <a:latin typeface="Arial" charset="0"/>
              </a:rPr>
              <a:t>ዝዓረገ</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የማን</a:t>
            </a:r>
            <a:r>
              <a:rPr lang="en-US" altLang="en-US" sz="4000" dirty="0">
                <a:latin typeface="Arial" charset="0"/>
              </a:rPr>
              <a:t> </a:t>
            </a:r>
            <a:r>
              <a:rPr lang="en-US" altLang="en-US" sz="4000" dirty="0" err="1">
                <a:latin typeface="Arial" charset="0"/>
              </a:rPr>
              <a:t>ኣቦኡ</a:t>
            </a:r>
            <a:r>
              <a:rPr lang="en-US" altLang="en-US" sz="4000" dirty="0">
                <a:latin typeface="Arial" charset="0"/>
              </a:rPr>
              <a:t> </a:t>
            </a:r>
            <a:r>
              <a:rPr lang="en-US" altLang="en-US" sz="4000" dirty="0" err="1">
                <a:latin typeface="Arial" charset="0"/>
              </a:rPr>
              <a:t>ዝተቐመጠ</a:t>
            </a:r>
            <a:r>
              <a:rPr lang="en-US" altLang="en-US" sz="4000" dirty="0">
                <a:latin typeface="Arial" charset="0"/>
              </a:rPr>
              <a:t>፥ </a:t>
            </a:r>
            <a:r>
              <a:rPr lang="en-US" altLang="en-US" sz="4000" dirty="0" err="1">
                <a:latin typeface="Arial" charset="0"/>
              </a:rPr>
              <a:t>ንሕያዋንን</a:t>
            </a:r>
            <a:r>
              <a:rPr lang="en-US" altLang="en-US" sz="4000" dirty="0">
                <a:latin typeface="Arial" charset="0"/>
              </a:rPr>
              <a:t> </a:t>
            </a:r>
            <a:r>
              <a:rPr lang="en-US" altLang="en-US" sz="4000" dirty="0" err="1">
                <a:latin typeface="Arial" charset="0"/>
              </a:rPr>
              <a:t>ንምዉታትን</a:t>
            </a:r>
            <a:r>
              <a:rPr lang="en-US" altLang="en-US" sz="4000" dirty="0">
                <a:latin typeface="Arial" charset="0"/>
              </a:rPr>
              <a:t> </a:t>
            </a:r>
            <a:r>
              <a:rPr lang="en-US" altLang="en-US" sz="4000" dirty="0" err="1">
                <a:latin typeface="Arial" charset="0"/>
              </a:rPr>
              <a:t>ክፈርድ</a:t>
            </a:r>
            <a:r>
              <a:rPr lang="en-US" altLang="en-US" sz="4000" dirty="0">
                <a:latin typeface="Arial" charset="0"/>
              </a:rPr>
              <a:t> </a:t>
            </a:r>
            <a:r>
              <a:rPr lang="en-US" altLang="en-US" sz="4000" dirty="0" err="1">
                <a:latin typeface="Arial" charset="0"/>
              </a:rPr>
              <a:t>ከምብሓድሽ</a:t>
            </a:r>
            <a:r>
              <a:rPr lang="en-US" altLang="en-US" sz="4000" dirty="0">
                <a:latin typeface="Arial" charset="0"/>
              </a:rPr>
              <a:t> </a:t>
            </a:r>
            <a:r>
              <a:rPr lang="en-US" altLang="en-US" sz="4000" dirty="0" err="1">
                <a:latin typeface="Arial" charset="0"/>
              </a:rPr>
              <a:t>ክመጽእ</a:t>
            </a:r>
            <a:r>
              <a:rPr lang="en-US" altLang="en-US" sz="4000" dirty="0">
                <a:latin typeface="Arial" charset="0"/>
              </a:rPr>
              <a:t> </a:t>
            </a:r>
            <a:r>
              <a:rPr lang="en-US" altLang="en-US" sz="4000" dirty="0" err="1">
                <a:latin typeface="Arial" charset="0"/>
              </a:rPr>
              <a:t>እዩ</a:t>
            </a:r>
            <a:r>
              <a:rPr lang="en-US" altLang="en-US" sz="4000" dirty="0">
                <a:latin typeface="Arial" charset="0"/>
              </a:rPr>
              <a:t>።</a:t>
            </a: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a:solidFill>
                  <a:srgbClr val="00B0F0"/>
                </a:solidFill>
                <a:latin typeface="Arial" charset="0"/>
              </a:rPr>
              <a:t>ቅዱስ</a:t>
            </a:r>
            <a:r>
              <a:rPr lang="en-US" altLang="en-US" sz="4400" b="1" dirty="0">
                <a:solidFill>
                  <a:srgbClr val="00B0F0"/>
                </a:solidFill>
                <a:latin typeface="Arial" charset="0"/>
              </a:rPr>
              <a:t> </a:t>
            </a:r>
            <a:r>
              <a:rPr lang="en-US" altLang="en-US" sz="4400" b="1" dirty="0" err="1">
                <a:latin typeface="Arial" charset="0"/>
              </a:rPr>
              <a:t>እግዚአብሔር</a:t>
            </a:r>
            <a:r>
              <a:rPr lang="en-US" altLang="en-US" sz="4400" b="1" dirty="0">
                <a:latin typeface="Arial" charset="0"/>
              </a:rPr>
              <a:t> </a:t>
            </a:r>
          </a:p>
          <a:p>
            <a:pPr lvl="0" fontAlgn="base">
              <a:spcBef>
                <a:spcPct val="20000"/>
              </a:spcBef>
              <a:spcAft>
                <a:spcPct val="0"/>
              </a:spcAft>
            </a:pPr>
            <a:r>
              <a:rPr lang="en-US" altLang="en-US" sz="4400" b="1" dirty="0" err="1">
                <a:solidFill>
                  <a:srgbClr val="00B0F0"/>
                </a:solidFill>
                <a:latin typeface="Arial" charset="0"/>
              </a:rPr>
              <a:t>ቅዱስ</a:t>
            </a:r>
            <a:r>
              <a:rPr lang="en-US" altLang="en-US" sz="4400" b="1" dirty="0">
                <a:latin typeface="Arial" charset="0"/>
              </a:rPr>
              <a:t> </a:t>
            </a:r>
            <a:r>
              <a:rPr lang="en-US" altLang="en-US" sz="4400" b="1" dirty="0" err="1">
                <a:latin typeface="Arial" charset="0"/>
              </a:rPr>
              <a:t>ኃያል</a:t>
            </a:r>
            <a:r>
              <a:rPr lang="en-US" altLang="en-US" sz="4400" b="1"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b="1" dirty="0" err="1">
                <a:latin typeface="Arial" charset="0"/>
              </a:rPr>
              <a:t>ሕያው</a:t>
            </a:r>
            <a:r>
              <a:rPr lang="en-US" altLang="en-US" sz="4400" b="1" dirty="0">
                <a:latin typeface="Arial" charset="0"/>
              </a:rPr>
              <a:t> </a:t>
            </a:r>
            <a:r>
              <a:rPr lang="en-US" altLang="en-US" sz="4400" b="1" dirty="0" err="1">
                <a:latin typeface="Arial" charset="0"/>
              </a:rPr>
              <a:t>ዘኢይመውት</a:t>
            </a:r>
            <a:endParaRPr lang="en-US" altLang="en-US" sz="4400" b="1" dirty="0">
              <a:latin typeface="Arial" charset="0"/>
            </a:endParaRPr>
          </a:p>
          <a:p>
            <a:pPr lvl="0" fontAlgn="base">
              <a:spcBef>
                <a:spcPct val="20000"/>
              </a:spcBef>
              <a:spcAft>
                <a:spcPct val="0"/>
              </a:spcAft>
            </a:pPr>
            <a:r>
              <a:rPr lang="en-US" altLang="en-US" sz="4800" dirty="0">
                <a:solidFill>
                  <a:srgbClr val="FFFF00"/>
                </a:solidFill>
                <a:latin typeface="Arial" charset="0"/>
              </a:rPr>
              <a:t>- </a:t>
            </a:r>
            <a:r>
              <a:rPr lang="en-US" altLang="en-US" sz="4000" dirty="0" err="1">
                <a:latin typeface="Arial" charset="0"/>
              </a:rPr>
              <a:t>ዘተንሥአ</a:t>
            </a:r>
            <a:r>
              <a:rPr lang="en-US" altLang="en-US" sz="4000" dirty="0">
                <a:latin typeface="Arial" charset="0"/>
              </a:rPr>
              <a:t> </a:t>
            </a:r>
            <a:r>
              <a:rPr lang="en-US" altLang="en-US" sz="4000" dirty="0" err="1">
                <a:latin typeface="Arial" charset="0"/>
              </a:rPr>
              <a:t>እሙታን</a:t>
            </a:r>
            <a:r>
              <a:rPr lang="en-US" altLang="en-US" sz="4000" dirty="0">
                <a:latin typeface="Arial" charset="0"/>
              </a:rPr>
              <a:t> </a:t>
            </a:r>
            <a:r>
              <a:rPr lang="en-US" altLang="en-US" sz="4000" dirty="0" err="1">
                <a:latin typeface="Arial" charset="0"/>
              </a:rPr>
              <a:t>አመ</a:t>
            </a:r>
            <a:r>
              <a:rPr lang="en-US" altLang="en-US" sz="4000" dirty="0">
                <a:latin typeface="Arial" charset="0"/>
              </a:rPr>
              <a:t> </a:t>
            </a:r>
            <a:r>
              <a:rPr lang="en-US" altLang="en-US" sz="4000" dirty="0" err="1">
                <a:latin typeface="Arial" charset="0"/>
              </a:rPr>
              <a:t>ሣልስት</a:t>
            </a:r>
            <a:r>
              <a:rPr lang="en-US" altLang="en-US" sz="4000" dirty="0">
                <a:latin typeface="Arial" charset="0"/>
              </a:rPr>
              <a:t> </a:t>
            </a:r>
            <a:r>
              <a:rPr lang="en-US" altLang="en-US" sz="4000" dirty="0" err="1">
                <a:latin typeface="Arial" charset="0"/>
              </a:rPr>
              <a:t>ዕለት</a:t>
            </a:r>
            <a:r>
              <a:rPr lang="en-US" altLang="en-US" sz="4000" dirty="0">
                <a:latin typeface="Arial" charset="0"/>
              </a:rPr>
              <a:t> </a:t>
            </a:r>
            <a:r>
              <a:rPr lang="en-US" altLang="en-US" sz="4000" dirty="0" err="1">
                <a:latin typeface="Arial" charset="0"/>
              </a:rPr>
              <a:t>ዓርገ</a:t>
            </a:r>
            <a:r>
              <a:rPr lang="en-US" altLang="en-US" sz="4000" dirty="0">
                <a:latin typeface="Arial" charset="0"/>
              </a:rPr>
              <a:t> </a:t>
            </a:r>
            <a:r>
              <a:rPr lang="en-US" altLang="en-US" sz="4000" dirty="0" err="1">
                <a:latin typeface="Arial" charset="0"/>
              </a:rPr>
              <a:t>በስብሐት</a:t>
            </a:r>
            <a:r>
              <a:rPr lang="en-US" altLang="en-US" sz="4000" dirty="0">
                <a:latin typeface="Arial" charset="0"/>
              </a:rPr>
              <a:t> </a:t>
            </a:r>
            <a:r>
              <a:rPr lang="en-US" altLang="en-US" sz="4000" dirty="0" err="1">
                <a:latin typeface="Arial" charset="0"/>
              </a:rPr>
              <a:t>ውስተ</a:t>
            </a:r>
            <a:r>
              <a:rPr lang="en-US" altLang="en-US" sz="4000" dirty="0">
                <a:latin typeface="Arial" charset="0"/>
              </a:rPr>
              <a:t> </a:t>
            </a:r>
            <a:r>
              <a:rPr lang="en-US" altLang="en-US" sz="4000" dirty="0" err="1">
                <a:latin typeface="Arial" charset="0"/>
              </a:rPr>
              <a:t>ሰማያት</a:t>
            </a:r>
            <a:r>
              <a:rPr lang="en-US" altLang="en-US" sz="4000" dirty="0">
                <a:latin typeface="Arial" charset="0"/>
              </a:rPr>
              <a:t> </a:t>
            </a:r>
            <a:r>
              <a:rPr lang="en-US" altLang="en-US" sz="4000" dirty="0" err="1">
                <a:latin typeface="Arial" charset="0"/>
              </a:rPr>
              <a:t>ወነበረ</a:t>
            </a:r>
            <a:r>
              <a:rPr lang="en-US" altLang="en-US" sz="4000" dirty="0">
                <a:latin typeface="Arial" charset="0"/>
              </a:rPr>
              <a:t> </a:t>
            </a:r>
            <a:r>
              <a:rPr lang="en-US" altLang="en-US" sz="4000" dirty="0" err="1">
                <a:latin typeface="Arial" charset="0"/>
              </a:rPr>
              <a:t>በየማነ</a:t>
            </a:r>
            <a:r>
              <a:rPr lang="en-US" altLang="en-US" sz="4000" dirty="0">
                <a:latin typeface="Arial" charset="0"/>
              </a:rPr>
              <a:t> </a:t>
            </a:r>
            <a:r>
              <a:rPr lang="en-US" altLang="en-US" sz="4000" dirty="0" err="1">
                <a:latin typeface="Arial" charset="0"/>
              </a:rPr>
              <a:t>አቡሁ</a:t>
            </a:r>
            <a:r>
              <a:rPr lang="en-US" altLang="en-US" sz="4000" dirty="0">
                <a:latin typeface="Arial" charset="0"/>
              </a:rPr>
              <a:t> </a:t>
            </a:r>
            <a:r>
              <a:rPr lang="en-US" altLang="en-US" sz="4000" dirty="0" err="1">
                <a:latin typeface="Arial" charset="0"/>
              </a:rPr>
              <a:t>ዳግመ</a:t>
            </a:r>
            <a:r>
              <a:rPr lang="en-US" altLang="en-US" sz="4000" dirty="0">
                <a:latin typeface="Arial" charset="0"/>
              </a:rPr>
              <a:t> </a:t>
            </a:r>
            <a:r>
              <a:rPr lang="en-US" altLang="en-US" sz="4000" dirty="0" err="1">
                <a:latin typeface="Arial" charset="0"/>
              </a:rPr>
              <a:t>ይመጽእ</a:t>
            </a:r>
            <a:r>
              <a:rPr lang="en-US" altLang="en-US" sz="4000" dirty="0">
                <a:latin typeface="Arial" charset="0"/>
              </a:rPr>
              <a:t> </a:t>
            </a:r>
            <a:r>
              <a:rPr lang="en-US" altLang="en-US" sz="4000" dirty="0" err="1">
                <a:latin typeface="Arial" charset="0"/>
              </a:rPr>
              <a:t>ይኴንን</a:t>
            </a:r>
            <a:r>
              <a:rPr lang="en-US" altLang="en-US" sz="4000" dirty="0">
                <a:latin typeface="Arial" charset="0"/>
              </a:rPr>
              <a:t> </a:t>
            </a:r>
            <a:r>
              <a:rPr lang="en-US" altLang="en-US" sz="4000" dirty="0" err="1">
                <a:latin typeface="Arial" charset="0"/>
              </a:rPr>
              <a:t>ሕያዋነ</a:t>
            </a:r>
            <a:r>
              <a:rPr lang="en-US" altLang="en-US" sz="4000" dirty="0">
                <a:latin typeface="Arial" charset="0"/>
              </a:rPr>
              <a:t> </a:t>
            </a:r>
            <a:r>
              <a:rPr lang="en-US" altLang="en-US" sz="4000" dirty="0" err="1">
                <a:latin typeface="Arial" charset="0"/>
              </a:rPr>
              <a:t>ወሙታነ</a:t>
            </a:r>
            <a:r>
              <a:rPr lang="en-US" altLang="en-US" sz="4000" dirty="0">
                <a:latin typeface="Arial" charset="0"/>
              </a:rPr>
              <a:t> </a:t>
            </a:r>
            <a:r>
              <a:rPr lang="en-US" altLang="en-US" sz="4000" dirty="0" err="1">
                <a:latin typeface="Arial" charset="0"/>
              </a:rPr>
              <a:t>ተሣሃለነ</a:t>
            </a:r>
            <a:r>
              <a:rPr lang="en-US" altLang="en-US" sz="4000" dirty="0">
                <a:latin typeface="Arial" charset="0"/>
              </a:rPr>
              <a:t> </a:t>
            </a:r>
            <a:r>
              <a:rPr lang="en-US" altLang="en-US" sz="4000" dirty="0" err="1">
                <a:latin typeface="Arial" charset="0"/>
              </a:rPr>
              <a:t>እግዚኦ</a:t>
            </a:r>
            <a:r>
              <a:rPr lang="en-US" altLang="en-US" sz="4000" dirty="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a:solidFill>
                  <a:srgbClr val="00B0F0"/>
                </a:solidFill>
              </a:rPr>
              <a:t>     Holy</a:t>
            </a:r>
            <a:r>
              <a:rPr lang="en-US" sz="3200" dirty="0"/>
              <a:t> God, </a:t>
            </a:r>
          </a:p>
          <a:p>
            <a:pPr marL="40639" marR="40639">
              <a:spcBef>
                <a:spcPts val="600"/>
              </a:spcBef>
              <a:buClr>
                <a:srgbClr val="FF2600"/>
              </a:buClr>
              <a:buFont typeface="Arial"/>
              <a:defRPr sz="2800"/>
            </a:pPr>
            <a:r>
              <a:rPr lang="en-US" sz="3200" dirty="0">
                <a:solidFill>
                  <a:srgbClr val="00B0F0"/>
                </a:solidFill>
              </a:rPr>
              <a:t>     Holy</a:t>
            </a:r>
            <a:r>
              <a:rPr lang="en-US" sz="3200" dirty="0"/>
              <a:t> Mighty,</a:t>
            </a:r>
          </a:p>
          <a:p>
            <a:pPr marL="40639" marR="40639">
              <a:spcBef>
                <a:spcPts val="600"/>
              </a:spcBef>
              <a:buClr>
                <a:srgbClr val="FF2600"/>
              </a:buClr>
              <a:buFont typeface="Arial"/>
              <a:defRPr sz="2800"/>
            </a:pPr>
            <a:r>
              <a:rPr lang="en-US" sz="3200" dirty="0"/>
              <a:t> </a:t>
            </a:r>
            <a:r>
              <a:rPr lang="en-US" sz="3200" dirty="0">
                <a:solidFill>
                  <a:srgbClr val="00B0F0"/>
                </a:solidFill>
              </a:rPr>
              <a:t>Holy</a:t>
            </a:r>
            <a:r>
              <a:rPr lang="en-US" sz="3200" dirty="0"/>
              <a:t> Living, Immortal, </a:t>
            </a:r>
          </a:p>
          <a:p>
            <a:pPr marL="40639" marR="40639">
              <a:spcBef>
                <a:spcPts val="600"/>
              </a:spcBef>
              <a:defRPr sz="1800">
                <a:uFillTx/>
              </a:defRPr>
            </a:pPr>
            <a:r>
              <a:rPr lang="mr-IN" sz="3200" dirty="0">
                <a:solidFill>
                  <a:srgbClr val="FFFF00"/>
                </a:solidFill>
                <a:uFill>
                  <a:solidFill>
                    <a:srgbClr val="0329D6"/>
                  </a:solidFill>
                </a:uFill>
                <a:latin typeface="GeezTypeNet"/>
                <a:ea typeface="GeezTypeNet"/>
                <a:cs typeface="GeezTypeNet"/>
                <a:sym typeface="GeezTypeNet"/>
              </a:rPr>
              <a:t>-</a:t>
            </a:r>
            <a:r>
              <a:rPr lang="en-CA" sz="3200" dirty="0">
                <a:solidFill>
                  <a:srgbClr val="FFFF00"/>
                </a:solidFill>
                <a:uFill>
                  <a:solidFill>
                    <a:srgbClr val="0329D6"/>
                  </a:solidFill>
                </a:uFill>
                <a:latin typeface="GeezTypeNet"/>
                <a:ea typeface="GeezTypeNet"/>
                <a:cs typeface="GeezTypeNet"/>
                <a:sym typeface="GeezTypeNet"/>
              </a:rPr>
              <a:t> </a:t>
            </a:r>
            <a:r>
              <a:rPr lang="en-US" sz="3200" dirty="0">
                <a:uFill>
                  <a:solidFill>
                    <a:srgbClr val="0329D6"/>
                  </a:solidFill>
                </a:uFill>
              </a:rPr>
              <a:t>who didst rise from the dead on the third day,  ascend 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269869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a:t>ዝተቐበ</a:t>
            </a:r>
            <a:endParaRPr lang="en-CA" sz="4000" dirty="0"/>
          </a:p>
          <a:p>
            <a:r>
              <a:rPr lang="en-CA" sz="4000" dirty="0" err="1"/>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(The priest shall compass the ark preceded by a light and followed by </a:t>
            </a:r>
            <a:r>
              <a:rPr lang="en-US" sz="2000" dirty="0" err="1">
                <a:solidFill>
                  <a:srgbClr val="FFC000"/>
                </a:solidFill>
              </a:rPr>
              <a:t>adeacon</a:t>
            </a:r>
            <a:r>
              <a:rPr lang="en-US" sz="2000" dirty="0">
                <a:solidFill>
                  <a:srgbClr val="FFC000"/>
                </a:solidFill>
              </a:rPr>
              <a:t>, saying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rgbClr val="FF0000"/>
                </a:solidFill>
              </a:rPr>
              <a:t>Priest: </a:t>
            </a:r>
            <a:r>
              <a:rPr lang="en-US" sz="1400" dirty="0">
                <a:solidFill>
                  <a:srgbClr val="FFC000"/>
                </a:solidFill>
              </a:rPr>
              <a:t>14.  </a:t>
            </a:r>
            <a:r>
              <a:rPr lang="en-US" sz="3200" dirty="0">
                <a:solidFill>
                  <a:schemeClr val="tx1">
                    <a:lumMod val="95000"/>
                  </a:schemeClr>
                </a:solidFill>
              </a:rPr>
              <a:t>Lord our God who accepted the offering of Abel in the wilderness, of Noah within the Ark, of Abraham on the top of the mountain, of Elijah on the top of Carmel, of David on the threshing floor of </a:t>
            </a:r>
            <a:r>
              <a:rPr lang="en-US" sz="3200" dirty="0" err="1">
                <a:solidFill>
                  <a:schemeClr val="tx1">
                    <a:lumMod val="95000"/>
                  </a:schemeClr>
                </a:solidFill>
              </a:rPr>
              <a:t>Ornan</a:t>
            </a:r>
            <a:r>
              <a:rPr lang="en-US" sz="3200" dirty="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in</a:t>
            </a:r>
            <a:endParaRPr lang="en-CA" sz="3200" dirty="0">
              <a:solidFill>
                <a:schemeClr val="tx1">
                  <a:lumMod val="95000"/>
                </a:schemeClr>
              </a:solidFill>
            </a:endParaRPr>
          </a:p>
        </p:txBody>
      </p:sp>
    </p:spTree>
    <p:extLst>
      <p:ext uri="{BB962C8B-B14F-4D97-AF65-F5344CB8AC3E}">
        <p14:creationId xmlns:p14="http://schemas.microsoft.com/office/powerpoint/2010/main" val="299705967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a:solidFill>
                  <a:srgbClr val="00B0F0"/>
                </a:solidFill>
                <a:latin typeface="Arial" charset="0"/>
              </a:rPr>
              <a:t>ምስጋና</a:t>
            </a:r>
            <a:r>
              <a:rPr lang="en-US" altLang="en-US" sz="4000" b="1" dirty="0">
                <a:solidFill>
                  <a:srgbClr val="00B0F0"/>
                </a:solidFill>
                <a:latin typeface="Arial" charset="0"/>
              </a:rPr>
              <a:t> </a:t>
            </a:r>
            <a:r>
              <a:rPr lang="en-US" altLang="en-US" sz="4000" dirty="0" err="1">
                <a:latin typeface="Arial" charset="0"/>
              </a:rPr>
              <a:t>ንኣብ</a:t>
            </a:r>
            <a:r>
              <a:rPr lang="en-US" altLang="en-US" sz="4000" dirty="0">
                <a:latin typeface="Arial" charset="0"/>
              </a:rPr>
              <a:t>፥ </a:t>
            </a:r>
            <a:r>
              <a:rPr lang="en-US" altLang="en-US" sz="4000" dirty="0" err="1">
                <a:solidFill>
                  <a:srgbClr val="00B0F0"/>
                </a:solidFill>
                <a:latin typeface="Arial" charset="0"/>
              </a:rPr>
              <a:t>ምስጋና</a:t>
            </a:r>
            <a:r>
              <a:rPr lang="en-US" altLang="en-US" sz="4000" dirty="0">
                <a:latin typeface="Arial" charset="0"/>
              </a:rPr>
              <a:t> </a:t>
            </a:r>
            <a:r>
              <a:rPr lang="en-US" altLang="en-US" sz="4000" dirty="0" err="1">
                <a:latin typeface="Arial" charset="0"/>
              </a:rPr>
              <a:t>ንወልድ</a:t>
            </a:r>
            <a:r>
              <a:rPr lang="en-US" altLang="en-US" sz="4000" dirty="0">
                <a:latin typeface="Arial" charset="0"/>
              </a:rPr>
              <a:t>፥ </a:t>
            </a:r>
            <a:r>
              <a:rPr lang="en-US" altLang="en-US" sz="4000" dirty="0" err="1">
                <a:solidFill>
                  <a:srgbClr val="00B0F0"/>
                </a:solidFill>
                <a:latin typeface="Arial" charset="0"/>
              </a:rPr>
              <a:t>ምስጋና</a:t>
            </a:r>
            <a:r>
              <a:rPr lang="en-US" altLang="en-US" sz="4000" dirty="0">
                <a:solidFill>
                  <a:schemeClr val="accent1"/>
                </a:solidFill>
                <a:latin typeface="Arial" charset="0"/>
              </a:rPr>
              <a:t> </a:t>
            </a:r>
            <a:r>
              <a:rPr lang="en-US" altLang="en-US" sz="4000" dirty="0" err="1">
                <a:latin typeface="Arial" charset="0"/>
              </a:rPr>
              <a:t>ንመንፈስ</a:t>
            </a:r>
            <a:r>
              <a:rPr lang="en-US" altLang="en-US" sz="4000" dirty="0">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a:latin typeface="Arial" charset="0"/>
              </a:rPr>
              <a:t>ይኹን</a:t>
            </a:r>
            <a:r>
              <a:rPr lang="en-US" altLang="en-US" sz="4000" dirty="0">
                <a:latin typeface="Arial" charset="0"/>
              </a:rPr>
              <a:t>፥ </a:t>
            </a:r>
            <a:r>
              <a:rPr lang="en-US" altLang="en-US" sz="4000" dirty="0" err="1">
                <a:latin typeface="Arial" charset="0"/>
              </a:rPr>
              <a:t>ሎምን</a:t>
            </a:r>
            <a:r>
              <a:rPr lang="en-US" altLang="en-US" sz="4000" dirty="0">
                <a:latin typeface="Arial" charset="0"/>
              </a:rPr>
              <a:t> </a:t>
            </a:r>
            <a:r>
              <a:rPr lang="en-US" altLang="en-US" sz="4000" dirty="0" err="1">
                <a:latin typeface="Arial" charset="0"/>
              </a:rPr>
              <a:t>ኵሉ</a:t>
            </a:r>
            <a:r>
              <a:rPr lang="en-US" altLang="en-US" sz="4000" dirty="0">
                <a:latin typeface="Arial" charset="0"/>
              </a:rPr>
              <a:t> </a:t>
            </a:r>
            <a:r>
              <a:rPr lang="en-US" altLang="en-US" sz="4000" dirty="0" err="1">
                <a:latin typeface="Arial" charset="0"/>
              </a:rPr>
              <a:t>ሳዕን</a:t>
            </a:r>
            <a:r>
              <a:rPr lang="en-US" altLang="en-US" sz="4000" dirty="0">
                <a:latin typeface="Arial" charset="0"/>
              </a:rPr>
              <a:t> </a:t>
            </a:r>
            <a:r>
              <a:rPr lang="en-US" altLang="en-US" sz="4000" dirty="0" err="1">
                <a:latin typeface="Arial" charset="0"/>
              </a:rPr>
              <a:t>ንዘልዓለም</a:t>
            </a:r>
            <a:r>
              <a:rPr lang="en-US" altLang="en-US" sz="4000" dirty="0">
                <a:latin typeface="Arial" charset="0"/>
              </a:rPr>
              <a:t> </a:t>
            </a:r>
            <a:r>
              <a:rPr lang="en-US" altLang="en-US" sz="4000" dirty="0" err="1">
                <a:latin typeface="Arial" charset="0"/>
              </a:rPr>
              <a:t>ዓለም</a:t>
            </a:r>
            <a:r>
              <a:rPr lang="en-US" altLang="en-US" sz="4000" dirty="0">
                <a:latin typeface="Arial" charset="0"/>
              </a:rPr>
              <a:t> </a:t>
            </a:r>
          </a:p>
          <a:p>
            <a:pPr lvl="0" fontAlgn="base">
              <a:spcBef>
                <a:spcPct val="20000"/>
              </a:spcBef>
              <a:spcAft>
                <a:spcPct val="0"/>
              </a:spcAft>
            </a:pPr>
            <a:r>
              <a:rPr lang="en-US" altLang="en-US" sz="4000" dirty="0" err="1">
                <a:latin typeface="Arial" charset="0"/>
              </a:rPr>
              <a:t>ኣሜን</a:t>
            </a:r>
            <a:r>
              <a:rPr lang="en-US" altLang="en-US" sz="4000" dirty="0">
                <a:latin typeface="Arial" charset="0"/>
              </a:rPr>
              <a:t> </a:t>
            </a:r>
            <a:r>
              <a:rPr lang="en-US" altLang="en-US" sz="4000" dirty="0" err="1">
                <a:latin typeface="Arial" charset="0"/>
              </a:rPr>
              <a:t>ኣሜን</a:t>
            </a:r>
            <a:r>
              <a:rPr lang="en-US" altLang="en-US" sz="4000" dirty="0">
                <a:latin typeface="Arial" charset="0"/>
              </a:rPr>
              <a:t> </a:t>
            </a:r>
            <a:r>
              <a:rPr lang="en-US" altLang="en-US" sz="4000" dirty="0" err="1">
                <a:latin typeface="Arial" charset="0"/>
              </a:rPr>
              <a:t>ይኹን</a:t>
            </a:r>
            <a:r>
              <a:rPr lang="en-US" altLang="en-US" sz="4000" dirty="0">
                <a:latin typeface="Arial" charset="0"/>
              </a:rPr>
              <a:t> </a:t>
            </a:r>
            <a:r>
              <a:rPr lang="en-US" altLang="en-US" sz="4000" dirty="0" err="1">
                <a:latin typeface="Arial" charset="0"/>
              </a:rPr>
              <a:t>ይኹነልና</a:t>
            </a:r>
            <a:r>
              <a:rPr lang="en-US" altLang="en-US" sz="4000" dirty="0">
                <a:latin typeface="Arial" charset="0"/>
              </a:rPr>
              <a:t>። </a:t>
            </a:r>
          </a:p>
          <a:p>
            <a:pPr lvl="0" fontAlgn="base">
              <a:spcBef>
                <a:spcPct val="20000"/>
              </a:spcBef>
              <a:spcAft>
                <a:spcPct val="0"/>
              </a:spcAft>
            </a:pPr>
            <a:r>
              <a:rPr lang="en-US" altLang="en-US" sz="4000" dirty="0">
                <a:solidFill>
                  <a:srgbClr val="FFFF00"/>
                </a:solidFill>
                <a:latin typeface="Arial" charset="0"/>
              </a:rPr>
              <a:t>- </a:t>
            </a:r>
            <a:r>
              <a:rPr lang="en-US" altLang="en-US" sz="4000" dirty="0" err="1">
                <a:solidFill>
                  <a:srgbClr val="00B0F0"/>
                </a:solidFill>
                <a:latin typeface="Arial" charset="0"/>
              </a:rPr>
              <a:t>ቅዱስ</a:t>
            </a:r>
            <a:r>
              <a:rPr lang="en-US" altLang="en-US" sz="4000" dirty="0">
                <a:solidFill>
                  <a:srgbClr val="00B0F0"/>
                </a:solidFill>
                <a:latin typeface="Arial" charset="0"/>
              </a:rPr>
              <a:t> </a:t>
            </a:r>
            <a:r>
              <a:rPr lang="en-US" altLang="en-US" sz="4000" dirty="0" err="1">
                <a:solidFill>
                  <a:srgbClr val="00B0F0"/>
                </a:solidFill>
                <a:latin typeface="Arial" charset="0"/>
              </a:rPr>
              <a:t>ሥሉስ</a:t>
            </a:r>
            <a:r>
              <a:rPr lang="en-US" altLang="en-US" sz="4000" dirty="0">
                <a:solidFill>
                  <a:srgbClr val="00B0F0"/>
                </a:solidFill>
                <a:latin typeface="Arial" charset="0"/>
              </a:rPr>
              <a:t> </a:t>
            </a:r>
            <a:r>
              <a:rPr lang="en-US" altLang="en-US" sz="4000" dirty="0" err="1">
                <a:latin typeface="Arial" charset="0"/>
              </a:rPr>
              <a:t>እግዚኣብሄር</a:t>
            </a:r>
            <a:r>
              <a:rPr lang="en-US" altLang="en-US" sz="4000" dirty="0">
                <a:latin typeface="Arial" charset="0"/>
              </a:rPr>
              <a:t> </a:t>
            </a:r>
            <a:r>
              <a:rPr lang="en-US" altLang="en-US" sz="4000" dirty="0" err="1">
                <a:latin typeface="Arial" charset="0"/>
              </a:rPr>
              <a:t>ይቕረ</a:t>
            </a:r>
            <a:r>
              <a:rPr lang="en-US" altLang="en-US" sz="4000" dirty="0">
                <a:latin typeface="Arial" charset="0"/>
              </a:rPr>
              <a:t> </a:t>
            </a:r>
            <a:r>
              <a:rPr lang="en-US" altLang="en-US" sz="4000" dirty="0" err="1">
                <a:latin typeface="Arial" charset="0"/>
              </a:rPr>
              <a:t>በለልና</a:t>
            </a:r>
            <a:r>
              <a:rPr lang="en-US" altLang="en-US" sz="4000" dirty="0">
                <a:latin typeface="Arial" charset="0"/>
              </a:rPr>
              <a:t>።</a:t>
            </a: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a:solidFill>
                  <a:srgbClr val="00B0F0"/>
                </a:solidFill>
                <a:latin typeface="Arial" charset="0"/>
              </a:rPr>
              <a:t>ስብሓት</a:t>
            </a:r>
            <a:r>
              <a:rPr lang="en-US" altLang="en-US" sz="4200" b="1" dirty="0">
                <a:solidFill>
                  <a:srgbClr val="00B0F0"/>
                </a:solidFill>
                <a:latin typeface="Arial" charset="0"/>
              </a:rPr>
              <a:t> </a:t>
            </a:r>
            <a:r>
              <a:rPr lang="en-US" altLang="en-US" sz="4200" b="1" dirty="0" err="1">
                <a:latin typeface="Arial" charset="0"/>
              </a:rPr>
              <a:t>ለአብ</a:t>
            </a:r>
            <a:r>
              <a:rPr lang="en-US" altLang="en-US" sz="4200" b="1" dirty="0">
                <a:latin typeface="Arial" charset="0"/>
              </a:rPr>
              <a:t> </a:t>
            </a:r>
          </a:p>
          <a:p>
            <a:pPr lvl="0" fontAlgn="base">
              <a:spcBef>
                <a:spcPct val="20000"/>
              </a:spcBef>
              <a:spcAft>
                <a:spcPct val="0"/>
              </a:spcAft>
            </a:pPr>
            <a:r>
              <a:rPr lang="en-US" altLang="en-US" sz="4200" b="1" dirty="0" err="1">
                <a:solidFill>
                  <a:srgbClr val="00B0F0"/>
                </a:solidFill>
                <a:latin typeface="Arial" charset="0"/>
              </a:rPr>
              <a:t>ስብሓት</a:t>
            </a:r>
            <a:r>
              <a:rPr lang="en-US" altLang="en-US" sz="4200" b="1" dirty="0">
                <a:latin typeface="Arial" charset="0"/>
              </a:rPr>
              <a:t> </a:t>
            </a:r>
            <a:r>
              <a:rPr lang="en-US" altLang="en-US" sz="4200" b="1" dirty="0" err="1">
                <a:latin typeface="Arial" charset="0"/>
              </a:rPr>
              <a:t>ለወልድ</a:t>
            </a:r>
            <a:r>
              <a:rPr lang="en-US" altLang="en-US" sz="4200" b="1" dirty="0">
                <a:latin typeface="Arial" charset="0"/>
              </a:rPr>
              <a:t>  </a:t>
            </a:r>
            <a:r>
              <a:rPr lang="en-US" altLang="en-US" sz="4200" b="1" dirty="0" err="1">
                <a:solidFill>
                  <a:srgbClr val="00B0F0"/>
                </a:solidFill>
                <a:latin typeface="Arial" charset="0"/>
              </a:rPr>
              <a:t>ስብሓት</a:t>
            </a:r>
            <a:r>
              <a:rPr lang="en-US" altLang="en-US" sz="4200" b="1" dirty="0">
                <a:latin typeface="Arial" charset="0"/>
              </a:rPr>
              <a:t> </a:t>
            </a:r>
            <a:r>
              <a:rPr lang="en-US" altLang="en-US" sz="4200" b="1" dirty="0" err="1">
                <a:latin typeface="Arial" charset="0"/>
              </a:rPr>
              <a:t>ለመንፈስ</a:t>
            </a:r>
            <a:r>
              <a:rPr lang="en-US" altLang="en-US" sz="4200" b="1" dirty="0">
                <a:latin typeface="Arial" charset="0"/>
              </a:rPr>
              <a:t> </a:t>
            </a:r>
            <a:r>
              <a:rPr lang="en-US" altLang="en-US" sz="4200" b="1" dirty="0" err="1">
                <a:latin typeface="Arial" charset="0"/>
              </a:rPr>
              <a:t>ቅዱስ</a:t>
            </a:r>
            <a:r>
              <a:rPr lang="en-US" altLang="en-US" sz="4200" b="1" dirty="0">
                <a:latin typeface="Arial" charset="0"/>
              </a:rPr>
              <a:t> </a:t>
            </a:r>
            <a:r>
              <a:rPr lang="en-US" altLang="en-US" sz="4200" dirty="0" err="1">
                <a:latin typeface="Arial" charset="0"/>
              </a:rPr>
              <a:t>ይእዜኒ</a:t>
            </a:r>
            <a:r>
              <a:rPr lang="en-US" altLang="en-US" sz="4200" dirty="0">
                <a:latin typeface="Arial" charset="0"/>
              </a:rPr>
              <a:t> </a:t>
            </a:r>
            <a:r>
              <a:rPr lang="en-US" altLang="en-US" sz="4200" dirty="0" err="1">
                <a:latin typeface="Arial" charset="0"/>
              </a:rPr>
              <a:t>ወዘልፈኒ</a:t>
            </a:r>
            <a:r>
              <a:rPr lang="en-US" altLang="en-US" sz="4200" dirty="0">
                <a:latin typeface="Arial" charset="0"/>
              </a:rPr>
              <a:t> </a:t>
            </a:r>
            <a:r>
              <a:rPr lang="en-US" altLang="en-US" sz="4200" dirty="0" err="1">
                <a:latin typeface="Arial" charset="0"/>
              </a:rPr>
              <a:t>ወለዓለም</a:t>
            </a:r>
            <a:r>
              <a:rPr lang="en-US" altLang="en-US" sz="4200" dirty="0">
                <a:latin typeface="Arial" charset="0"/>
              </a:rPr>
              <a:t> </a:t>
            </a:r>
            <a:r>
              <a:rPr lang="en-US" altLang="en-US" sz="4200" dirty="0" err="1">
                <a:latin typeface="Arial" charset="0"/>
              </a:rPr>
              <a:t>ዓለም</a:t>
            </a:r>
            <a:r>
              <a:rPr lang="en-US" altLang="en-US" sz="4200" dirty="0">
                <a:latin typeface="Arial" charset="0"/>
              </a:rPr>
              <a:t>፥ </a:t>
            </a:r>
            <a:r>
              <a:rPr lang="en-US" altLang="en-US" sz="4200" dirty="0" err="1">
                <a:latin typeface="Arial" charset="0"/>
              </a:rPr>
              <a:t>አሜን</a:t>
            </a:r>
            <a:r>
              <a:rPr lang="en-US" altLang="en-US" sz="4200" dirty="0">
                <a:latin typeface="Arial" charset="0"/>
              </a:rPr>
              <a:t> </a:t>
            </a:r>
            <a:r>
              <a:rPr lang="en-US" altLang="en-US" sz="4200" dirty="0" err="1">
                <a:latin typeface="Arial" charset="0"/>
              </a:rPr>
              <a:t>ወአሜን</a:t>
            </a:r>
            <a:r>
              <a:rPr lang="en-US" altLang="en-US" sz="4200" dirty="0">
                <a:latin typeface="Arial" charset="0"/>
              </a:rPr>
              <a:t> </a:t>
            </a:r>
            <a:r>
              <a:rPr lang="en-US" altLang="en-US" sz="4200" dirty="0" err="1">
                <a:latin typeface="Arial" charset="0"/>
              </a:rPr>
              <a:t>ለይኵን</a:t>
            </a:r>
            <a:r>
              <a:rPr lang="en-US" altLang="en-US" sz="4200" dirty="0">
                <a:latin typeface="Arial" charset="0"/>
              </a:rPr>
              <a:t> </a:t>
            </a:r>
            <a:r>
              <a:rPr lang="en-US" altLang="en-US" sz="4200" dirty="0" err="1">
                <a:latin typeface="Arial" charset="0"/>
              </a:rPr>
              <a:t>ለይኵን</a:t>
            </a:r>
            <a:r>
              <a:rPr lang="en-US" altLang="en-US" sz="4200" dirty="0">
                <a:latin typeface="Arial" charset="0"/>
              </a:rPr>
              <a:t>። </a:t>
            </a:r>
          </a:p>
          <a:p>
            <a:pPr lvl="0" fontAlgn="base">
              <a:spcBef>
                <a:spcPct val="20000"/>
              </a:spcBef>
              <a:spcAft>
                <a:spcPct val="0"/>
              </a:spcAft>
            </a:pPr>
            <a:r>
              <a:rPr lang="en-US" altLang="en-US" sz="4200" dirty="0">
                <a:solidFill>
                  <a:srgbClr val="FFFF00"/>
                </a:solidFill>
                <a:latin typeface="Arial" charset="0"/>
              </a:rPr>
              <a:t>- </a:t>
            </a:r>
            <a:r>
              <a:rPr lang="en-US" altLang="en-US" sz="4200" dirty="0" err="1">
                <a:solidFill>
                  <a:srgbClr val="00B0F0"/>
                </a:solidFill>
                <a:latin typeface="Arial" charset="0"/>
              </a:rPr>
              <a:t>ቅዱስ</a:t>
            </a:r>
            <a:r>
              <a:rPr lang="en-US" altLang="en-US" sz="4200" dirty="0">
                <a:solidFill>
                  <a:srgbClr val="00B0F0"/>
                </a:solidFill>
                <a:latin typeface="Arial" charset="0"/>
              </a:rPr>
              <a:t> </a:t>
            </a:r>
            <a:r>
              <a:rPr lang="en-US" altLang="en-US" sz="4200" dirty="0" err="1">
                <a:solidFill>
                  <a:srgbClr val="00B0F0"/>
                </a:solidFill>
                <a:latin typeface="Arial" charset="0"/>
              </a:rPr>
              <a:t>ሥሉስ</a:t>
            </a:r>
            <a:r>
              <a:rPr lang="en-US" altLang="en-US" sz="4200" dirty="0">
                <a:solidFill>
                  <a:srgbClr val="00B0F0"/>
                </a:solidFill>
                <a:latin typeface="Arial" charset="0"/>
              </a:rPr>
              <a:t> </a:t>
            </a:r>
            <a:r>
              <a:rPr lang="en-US" altLang="en-US" sz="4200" dirty="0" err="1">
                <a:latin typeface="Arial" charset="0"/>
              </a:rPr>
              <a:t>እግዚአብሔር</a:t>
            </a:r>
            <a:r>
              <a:rPr lang="en-US" altLang="en-US" sz="4200" dirty="0">
                <a:latin typeface="Arial" charset="0"/>
              </a:rPr>
              <a:t> </a:t>
            </a:r>
            <a:r>
              <a:rPr lang="en-US" altLang="en-US" sz="4200" dirty="0" err="1">
                <a:latin typeface="Arial" charset="0"/>
              </a:rPr>
              <a:t>ሕያው</a:t>
            </a:r>
            <a:r>
              <a:rPr lang="en-US" altLang="en-US" sz="4200" dirty="0">
                <a:latin typeface="Arial" charset="0"/>
              </a:rPr>
              <a:t> </a:t>
            </a:r>
            <a:r>
              <a:rPr lang="en-US" altLang="en-US" sz="4200" dirty="0" err="1">
                <a:latin typeface="Arial" charset="0"/>
              </a:rPr>
              <a:t>ተሣሃለነ</a:t>
            </a:r>
            <a:r>
              <a:rPr lang="en-US" altLang="en-US" sz="4200" dirty="0">
                <a:latin typeface="Arial" charset="0"/>
              </a:rPr>
              <a:t> </a:t>
            </a:r>
            <a:r>
              <a:rPr lang="en-US" altLang="en-US" sz="4200" dirty="0" err="1">
                <a:latin typeface="Arial" charset="0"/>
              </a:rPr>
              <a:t>እግዚኦ</a:t>
            </a:r>
            <a:r>
              <a:rPr lang="en-US" altLang="en-US" sz="4200" dirty="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p>
          <a:p>
            <a:pPr marL="40639" marR="40639">
              <a:lnSpc>
                <a:spcPct val="150000"/>
              </a:lnSpc>
              <a:spcBef>
                <a:spcPts val="600"/>
              </a:spcBef>
              <a:defRPr sz="1800">
                <a:uFillTx/>
              </a:defRPr>
            </a:pPr>
            <a:r>
              <a:rPr lang="en-US" sz="3200" dirty="0">
                <a:solidFill>
                  <a:srgbClr val="00B0F0"/>
                </a:solidFill>
                <a:uFill>
                  <a:solidFill>
                    <a:srgbClr val="0329D6"/>
                  </a:solidFill>
                </a:uFill>
              </a:rPr>
              <a:t>glory </a:t>
            </a:r>
            <a:r>
              <a:rPr lang="en-US" sz="3200" dirty="0">
                <a:uFill>
                  <a:solidFill>
                    <a:srgbClr val="0329D6"/>
                  </a:solidFill>
                </a:uFill>
              </a:rPr>
              <a:t>be to the Holy Spirit, both now and ever and world without end.  Amen and Amen, so be it, so be it.
</a:t>
            </a:r>
            <a:r>
              <a:rPr lang="en-US" sz="3200" dirty="0">
                <a:solidFill>
                  <a:srgbClr val="FFFF00"/>
                </a:solidFill>
                <a:uFill>
                  <a:solidFill>
                    <a:srgbClr val="0329D6"/>
                  </a:solidFill>
                </a:uFill>
              </a:rPr>
              <a:t>-</a:t>
            </a:r>
            <a:r>
              <a:rPr lang="en-US" sz="3200" dirty="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10839718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a:solidFill>
                  <a:srgbClr val="FFC000"/>
                </a:solidFill>
                <a:latin typeface="Arial" charset="0"/>
                <a:ea typeface="PingFang SC Regular" charset="0"/>
                <a:cs typeface="Abyssinica SIL" charset="0"/>
              </a:rPr>
              <a:t>በነግህ</a:t>
            </a:r>
            <a:r>
              <a:rPr lang="en-US" sz="2000" dirty="0">
                <a:solidFill>
                  <a:srgbClr val="FFC000"/>
                </a:solidFill>
                <a:latin typeface="Arial" charset="0"/>
                <a:ea typeface="PingFang SC Regular" charset="0"/>
                <a:cs typeface="Abyssinica SIL" charset="0"/>
              </a:rPr>
              <a:t> </a:t>
            </a:r>
            <a:r>
              <a:rPr lang="en-US" sz="2000" dirty="0" err="1">
                <a:solidFill>
                  <a:srgbClr val="FFC000"/>
                </a:solidFill>
                <a:latin typeface="Arial" charset="0"/>
                <a:ea typeface="PingFang SC Regular" charset="0"/>
                <a:cs typeface="Abyssinica SIL" charset="0"/>
              </a:rPr>
              <a:t>ኪዳን</a:t>
            </a:r>
            <a:endParaRPr lang="en-US" sz="2000" dirty="0">
              <a:solidFill>
                <a:srgbClr val="FFC000"/>
              </a:solidFill>
              <a:latin typeface="Arial" charset="0"/>
              <a:ea typeface="PingFang SC Regular" charset="0"/>
              <a:cs typeface="Abyssinica SIL" charset="0"/>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ጸጋ</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እግዚአብሔር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የሃሉ</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ምስለ</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ኵልኩሙ</a:t>
            </a:r>
            <a:endParaRPr lang="en-US" sz="4400" dirty="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ምስለ</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መንፈስከ</a:t>
            </a:r>
            <a:endParaRPr lang="en-US" sz="4400" dirty="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ንሰብሖ</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ለአምላክነ</a:t>
            </a:r>
            <a:endParaRPr lang="en-US" sz="4400" dirty="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ርቱዕ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a:solidFill>
                  <a:srgbClr val="FFC000"/>
                </a:solidFill>
                <a:uFill>
                  <a:solidFill>
                    <a:srgbClr val="0329D6"/>
                  </a:solidFill>
                </a:uFill>
              </a:rPr>
              <a:t>The </a:t>
            </a:r>
            <a:r>
              <a:rPr lang="en-US" sz="2000" dirty="0" err="1">
                <a:solidFill>
                  <a:srgbClr val="FFC000"/>
                </a:solidFill>
                <a:uFill>
                  <a:solidFill>
                    <a:srgbClr val="0329D6"/>
                  </a:solidFill>
                </a:uFill>
              </a:rPr>
              <a:t>Matin</a:t>
            </a:r>
            <a:r>
              <a:rPr lang="en-US" sz="2000" dirty="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dirty="0"/>
              <a:t>  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a:solidFill>
                  <a:srgbClr val="FF0000"/>
                </a:solidFill>
              </a:rPr>
              <a:t>:</a:t>
            </a:r>
            <a:r>
              <a:rPr lang="en-US" sz="3600" dirty="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dirty="0">
                <a:solidFill>
                  <a:srgbClr val="FFFF00"/>
                </a:solidFill>
                <a:uFill>
                  <a:solidFill>
                    <a:srgbClr val="0329D6"/>
                  </a:solidFill>
                </a:uFill>
              </a:rPr>
              <a:t> </a:t>
            </a:r>
            <a:r>
              <a:rPr lang="en-US" sz="3600" dirty="0">
                <a:uFill>
                  <a:solidFill>
                    <a:srgbClr val="0329D6"/>
                  </a:solidFill>
                </a:uFill>
              </a:rPr>
              <a:t> It is right, it is just.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862243"/>
      </p:ext>
    </p:extLst>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አጽንዑ</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ሒልና</a:t>
            </a:r>
            <a:endParaRPr lang="en-US" sz="4400" dirty="0">
              <a:latin typeface="Arial" charset="0"/>
              <a:ea typeface="PingFang SC Regular" charset="0"/>
              <a:cs typeface="Abyssinica SIL" charset="0"/>
            </a:endParaRPr>
          </a:p>
          <a:p>
            <a:pPr>
              <a:defRPr/>
            </a:pPr>
            <a:r>
              <a:rPr lang="en-US" sz="4400" dirty="0" err="1">
                <a:latin typeface="Arial" charset="0"/>
                <a:ea typeface="PingFang SC Regular" charset="0"/>
                <a:cs typeface="Abyssinica SIL" charset="0"/>
              </a:rPr>
              <a:t>ልብክሙ</a:t>
            </a:r>
            <a:r>
              <a:rPr lang="en-US" sz="4400" dirty="0">
                <a:latin typeface="Arial" charset="0"/>
                <a:ea typeface="PingFang SC Regular" charset="0"/>
                <a:cs typeface="Abyssinica SIL" charset="0"/>
              </a:rPr>
              <a:t>።</a:t>
            </a:r>
          </a:p>
          <a:p>
            <a:pPr>
              <a:defRPr/>
            </a:pPr>
            <a:endParaRPr lang="en-US" sz="1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ብነ</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ኀበ</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እግዚአብሔር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አቡነ</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ዘበሰማያት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አቡነ</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ዘበሰማያት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አቡነ</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ዘበሰማያት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ኢታብአነ</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እግዚኦ</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ውስተ</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መንሱት</a:t>
            </a:r>
            <a:r>
              <a:rPr lang="en-US" sz="4400" dirty="0">
                <a:latin typeface="Arial" charset="0"/>
                <a:ea typeface="PingFang SC Regular" charset="0"/>
                <a:cs typeface="Abyssinica SIL" charset="0"/>
              </a:rPr>
              <a:t>። </a:t>
            </a:r>
          </a:p>
          <a:p>
            <a:pPr>
              <a:defRPr/>
            </a:pPr>
            <a:endParaRPr lang="en-US" sz="1400" dirty="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2600"/>
                </a:solidFill>
                <a:uFill>
                  <a:solidFill>
                    <a:srgbClr val="FF2600"/>
                  </a:solidFill>
                </a:uFill>
              </a:rPr>
              <a:t>Priest:</a:t>
            </a:r>
            <a:r>
              <a:rPr lang="en-US" sz="3600" dirty="0"/>
              <a:t>  Strengthen the thought of your heart.</a:t>
            </a:r>
          </a:p>
          <a:p>
            <a:pPr marL="40639" marR="40639">
              <a:spcBef>
                <a:spcPts val="600"/>
              </a:spcBef>
              <a:buClr>
                <a:srgbClr val="0329D6"/>
              </a:buClr>
              <a:buFont typeface="Arial"/>
              <a:defRPr sz="2800"/>
            </a:pPr>
            <a:r>
              <a:rPr lang="en-US" sz="3600" b="1" dirty="0">
                <a:solidFill>
                  <a:srgbClr val="FFFF00"/>
                </a:solidFill>
                <a:uFill>
                  <a:solidFill>
                    <a:srgbClr val="FF2600"/>
                  </a:solidFill>
                </a:uFill>
              </a:rPr>
              <a:t>People:</a:t>
            </a:r>
            <a:r>
              <a:rPr lang="en-US" sz="3600" b="1" dirty="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307277"/>
      </p:ext>
    </p:extLst>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ጸሎት</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ዝመርሕ</a:t>
            </a:r>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a:solidFill>
                  <a:srgbClr val="FF2600"/>
                </a:solidFill>
                <a:uFill>
                  <a:solidFill>
                    <a:srgbClr val="FF2600"/>
                  </a:solidFill>
                </a:uFill>
              </a:rPr>
              <a:t>Priest:</a:t>
            </a:r>
            <a:r>
              <a:rPr lang="en-US" sz="3600" dirty="0"/>
              <a:t>  </a:t>
            </a:r>
            <a:r>
              <a:rPr lang="en-US" sz="4400" dirty="0"/>
              <a:t>O God the Father, giver of light, the power of all, visitor of all souls, light which was before, creator of the world, the leader of life and giver</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04863"/>
      </p:ext>
    </p:extLst>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a:t>ዘአውጻእከነ እም ዕቅፍተ ጽልመት ወብርሃነ ዘኢይትረ</a:t>
            </a:r>
            <a:endParaRPr lang="en-CA" sz="4800" dirty="0"/>
          </a:p>
          <a:p>
            <a:pPr marL="40639" marR="40639">
              <a:spcBef>
                <a:spcPts val="600"/>
              </a:spcBef>
              <a:buClr>
                <a:srgbClr val="000000"/>
              </a:buClr>
              <a:buFont typeface="Arial"/>
              <a:defRPr sz="2400"/>
            </a:pPr>
            <a:r>
              <a:rPr lang="mr-IN" sz="4800" dirty="0"/>
              <a:t>ከብ ጸጎከነ።</a:t>
            </a:r>
            <a:r>
              <a:rPr lang="en-CA" sz="4800" dirty="0"/>
              <a:t> </a:t>
            </a:r>
            <a:r>
              <a:rPr lang="mr-IN" sz="4800" dirty="0"/>
              <a:t>ዘእማዕ</a:t>
            </a:r>
            <a:endParaRPr lang="en-CA" sz="4800" dirty="0"/>
          </a:p>
          <a:p>
            <a:pPr marL="40639" marR="40639">
              <a:spcBef>
                <a:spcPts val="600"/>
              </a:spcBef>
              <a:buClr>
                <a:srgbClr val="000000"/>
              </a:buClr>
              <a:buFont typeface="Arial"/>
              <a:defRPr sz="2400"/>
            </a:pPr>
            <a:r>
              <a:rPr lang="mr-IN" sz="4800" dirty="0"/>
              <a:t>ሰር ለእለ ይአምኑ ብከ ፈቲሓከ በሃይማኖት ከለልከነ።</a:t>
            </a:r>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a:t>ዘይሓልፍ ሓጎስ ዚህብ።</a:t>
            </a:r>
            <a:r>
              <a:rPr lang="en-US" sz="4400" dirty="0"/>
              <a:t> </a:t>
            </a:r>
            <a:r>
              <a:rPr lang="mr-IN" sz="4400" dirty="0"/>
              <a:t>ካብ መዓንቀ</a:t>
            </a:r>
            <a:endParaRPr lang="en-CA" sz="4400" dirty="0"/>
          </a:p>
          <a:p>
            <a:pPr marL="40639" marR="40639">
              <a:spcBef>
                <a:spcPts val="600"/>
              </a:spcBef>
              <a:buClr>
                <a:srgbClr val="0329D6"/>
              </a:buClr>
              <a:defRPr sz="2800"/>
            </a:pPr>
            <a:r>
              <a:rPr lang="mr-IN" sz="4400" dirty="0"/>
              <a:t>ፊ ጸልማት ዘውጻእካ</a:t>
            </a:r>
            <a:endParaRPr lang="en-CA" sz="4400" dirty="0"/>
          </a:p>
          <a:p>
            <a:pPr marL="40639" marR="40639">
              <a:spcBef>
                <a:spcPts val="600"/>
              </a:spcBef>
              <a:buClr>
                <a:srgbClr val="0329D6"/>
              </a:buClr>
              <a:defRPr sz="2800"/>
            </a:pPr>
            <a:r>
              <a:rPr lang="mr-IN" sz="4400" dirty="0"/>
              <a:t>ና፡ ዘይርከብ ብርሃን ከአ ጸጎኻና። </a:t>
            </a:r>
            <a:endParaRPr lang="en-CA" sz="4400" dirty="0"/>
          </a:p>
          <a:p>
            <a:pPr marL="40639" marR="40639">
              <a:spcBef>
                <a:spcPts val="600"/>
              </a:spcBef>
              <a:buClr>
                <a:srgbClr val="0329D6"/>
              </a:buClr>
              <a:defRPr sz="2800"/>
            </a:pPr>
            <a:r>
              <a:rPr lang="mr-IN" sz="4400" dirty="0"/>
              <a:t>ነቶም ብኣኻ እንአምን ካብ ማእሰርቲ ፈቲሕካ ብእምነት ከለልካና።</a:t>
            </a:r>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a:t>of immortal happiness, Thou has taken us out of the snares of darkness, and granted us the</a:t>
            </a:r>
          </a:p>
          <a:p>
            <a:pPr marL="40639" marR="40639">
              <a:spcBef>
                <a:spcPts val="600"/>
              </a:spcBef>
              <a:buClr>
                <a:srgbClr val="000000"/>
              </a:buClr>
              <a:buFont typeface="Arial"/>
              <a:defRPr sz="2800"/>
            </a:pPr>
            <a:r>
              <a:rPr lang="en-US" sz="4000" dirty="0"/>
              <a:t>inestimable light. Thou has loosed us, we who believe in Thee, and covered us 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26860"/>
      </p:ext>
    </p:extLst>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a:t>ዘእይርኅቅ እምአግብ</a:t>
            </a:r>
            <a:endParaRPr lang="en-CA" sz="4400" dirty="0"/>
          </a:p>
          <a:p>
            <a:pPr marL="40639" marR="40639">
              <a:spcBef>
                <a:spcPts val="600"/>
              </a:spcBef>
              <a:buClr>
                <a:srgbClr val="000000"/>
              </a:buClr>
              <a:buFont typeface="Arial"/>
              <a:defRPr sz="2400"/>
            </a:pPr>
            <a:r>
              <a:rPr lang="mr-IN" sz="4400" dirty="0"/>
              <a:t>ርቲሁ ወትረ</a:t>
            </a:r>
            <a:r>
              <a:rPr lang="en-CA" sz="4400" dirty="0"/>
              <a:t> </a:t>
            </a:r>
            <a:r>
              <a:rPr lang="mr-IN" sz="4400" dirty="0"/>
              <a:t>ዘምስሌ</a:t>
            </a:r>
            <a:endParaRPr lang="en-CA" sz="4400" dirty="0"/>
          </a:p>
          <a:p>
            <a:pPr marL="40639" marR="40639">
              <a:spcBef>
                <a:spcPts val="600"/>
              </a:spcBef>
              <a:buClr>
                <a:srgbClr val="000000"/>
              </a:buClr>
              <a:buFont typeface="Arial"/>
              <a:defRPr sz="2400"/>
            </a:pPr>
            <a:r>
              <a:rPr lang="mr-IN" sz="4400" dirty="0"/>
              <a:t>ሆሙ ይሄሉ። ዘኢይጸመም ለዘ በፍርሃት ወበረዓድ ትስዕሎ ነፍስ።</a:t>
            </a:r>
            <a:endParaRPr lang="en-CA" sz="4400" dirty="0"/>
          </a:p>
          <a:p>
            <a:pPr marL="40639" marR="40639">
              <a:spcBef>
                <a:spcPts val="600"/>
              </a:spcBef>
              <a:buClr>
                <a:srgbClr val="000000"/>
              </a:buClr>
              <a:buFont typeface="Arial"/>
              <a:defRPr sz="2000"/>
            </a:pPr>
            <a:r>
              <a:rPr lang="mr-IN" sz="4400" dirty="0"/>
              <a:t>እምቅድመ ሕሊና ኩሎ የአምር፡ ወእምቅድመ ሕሊና ይፈትን።</a:t>
            </a:r>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a:t>ኩሉሳዕ ካብ ባሮቱ ዘይርሕቕ ምስኣቶም ዝነብር።</a:t>
            </a:r>
            <a:r>
              <a:rPr lang="en-US" sz="4400" dirty="0"/>
              <a:t> </a:t>
            </a:r>
          </a:p>
          <a:p>
            <a:pPr marL="40639" marR="40639">
              <a:spcBef>
                <a:spcPts val="600"/>
              </a:spcBef>
              <a:buClr>
                <a:srgbClr val="000000"/>
              </a:buClr>
              <a:buFont typeface="Arial"/>
              <a:defRPr sz="2400"/>
            </a:pPr>
            <a:r>
              <a:rPr lang="mr-IN" sz="4400" dirty="0"/>
              <a:t>ነታ ብምፍራህን ብምርዓድን እትልምኖ ነፍሲ ዘይጽነን። </a:t>
            </a:r>
            <a:endParaRPr lang="en-CA" sz="4400" dirty="0"/>
          </a:p>
          <a:p>
            <a:pPr marL="40639" marR="40639">
              <a:spcBef>
                <a:spcPts val="600"/>
              </a:spcBef>
              <a:buClr>
                <a:srgbClr val="000000"/>
              </a:buClr>
              <a:defRPr sz="2000"/>
            </a:pPr>
            <a:r>
              <a:rPr lang="mr-IN" sz="4400" dirty="0"/>
              <a:t>ቅድሚ ሓሳብ ኩሉ ዚፈልጥ ቅድሚ ሕሊና ኸአ ዚምርምር።</a:t>
            </a:r>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a:t>Thou art not far from Thy servants, but rather, Thou art always with them. Thou does not neglect the soul which begs Thee with fear and trembling. Thou knows all before the thought, and examines all before the thought. </a:t>
            </a:r>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77615"/>
      </p:ext>
    </p:extLst>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a:t>ወዘእንበለ ንስአሎ ይሁብ ፍትወተነ ዘእምፈቃዱ፡፡</a:t>
            </a:r>
            <a:r>
              <a:rPr lang="en-US" sz="4400" dirty="0"/>
              <a:t> </a:t>
            </a:r>
            <a:r>
              <a:rPr lang="mr-IN" sz="4400" dirty="0"/>
              <a:t>ወይሰምዓነ እለ እንበ</a:t>
            </a:r>
            <a:endParaRPr lang="en-CA" sz="4400" dirty="0"/>
          </a:p>
          <a:p>
            <a:pPr marL="40639" marR="40639">
              <a:spcBef>
                <a:spcPts val="600"/>
              </a:spcBef>
              <a:buClr>
                <a:srgbClr val="000000"/>
              </a:buClr>
              <a:buFont typeface="Arial"/>
              <a:defRPr sz="2000"/>
            </a:pPr>
            <a:r>
              <a:rPr lang="mr-IN" sz="4400" dirty="0"/>
              <a:t>ለ ኑፋቄ ንጼውዖ። ዘኢይትነገር ብርሃን ንጉሰ ሰራዊተ ሰማያት ሰማዒ ስብሐተ ማኅሌት</a:t>
            </a:r>
            <a:r>
              <a:rPr lang="en-US" sz="4400" dirty="0"/>
              <a:t> </a:t>
            </a:r>
            <a:r>
              <a:rPr lang="mr-IN" sz="4400" dirty="0"/>
              <a:t>ዘሊቃነ መላእክት</a:t>
            </a:r>
            <a:endParaRPr lang="en-US" sz="1400" dirty="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a:t>ከይለመንናዮ ዘድልየ</a:t>
            </a:r>
            <a:endParaRPr lang="en-CA" sz="4200" dirty="0"/>
          </a:p>
          <a:p>
            <a:pPr marL="40639" marR="40639">
              <a:spcBef>
                <a:spcPts val="600"/>
              </a:spcBef>
              <a:buClr>
                <a:srgbClr val="000000"/>
              </a:buClr>
              <a:buFont typeface="Arial"/>
              <a:defRPr sz="2400"/>
            </a:pPr>
            <a:r>
              <a:rPr lang="mr-IN" sz="4200" dirty="0"/>
              <a:t>ና ፈሊጡ ብፍቓዱ ይህበና።</a:t>
            </a:r>
          </a:p>
          <a:p>
            <a:pPr marL="40639" marR="40639">
              <a:spcBef>
                <a:spcPts val="600"/>
              </a:spcBef>
              <a:buClr>
                <a:srgbClr val="000000"/>
              </a:buClr>
              <a:buFont typeface="Arial"/>
              <a:defRPr sz="2000"/>
            </a:pPr>
            <a:r>
              <a:rPr lang="mr-IN" sz="4200" dirty="0"/>
              <a:t>ብዘይምጥርጣር  ክንጽ</a:t>
            </a:r>
            <a:endParaRPr lang="en-CA" sz="4200" dirty="0"/>
          </a:p>
          <a:p>
            <a:pPr marL="40639" marR="40639">
              <a:spcBef>
                <a:spcPts val="600"/>
              </a:spcBef>
              <a:buClr>
                <a:srgbClr val="000000"/>
              </a:buClr>
              <a:buFont typeface="Arial"/>
              <a:defRPr sz="2000"/>
            </a:pPr>
            <a:r>
              <a:rPr lang="mr-IN" sz="4200" dirty="0"/>
              <a:t>ውዖ ከሎና ዚሰምዓና። ዘይምርመር ብርሃን ንጉስ ሠራዊት ሰማያት እዩ።</a:t>
            </a:r>
            <a:r>
              <a:rPr lang="en-US" sz="4200" dirty="0"/>
              <a:t> </a:t>
            </a:r>
            <a:r>
              <a:rPr lang="mr-IN" sz="4200" dirty="0"/>
              <a:t>ናይቶም ሓዲሩዎም ዚነብር ሊቃነ 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a:t>Through Thy will Thou supplies our needs before we ask; Thou hears us who call upon Thee without doubting. Thou art the inestimable light, and the King of the heavenly hosts, hearer of the glorious song of the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771512"/>
      </p:ext>
    </p:extLst>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a:t>የዐርፍ</a:t>
            </a:r>
            <a:r>
              <a:rPr lang="en-US" sz="4400" dirty="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ንጸወን</a:t>
            </a:r>
            <a:r>
              <a:rPr lang="en-CA" sz="4400" dirty="0"/>
              <a:t>፡</a:t>
            </a:r>
            <a:r>
              <a:rPr lang="mr-IN" sz="4400" dirty="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a:t>ምስጋና ማኅሌት ሰማዒ እዩ።</a:t>
            </a:r>
            <a:endParaRPr lang="en-CA" sz="4000" dirty="0"/>
          </a:p>
          <a:p>
            <a:pPr marL="40639" marR="40639">
              <a:spcBef>
                <a:spcPts val="600"/>
              </a:spcBef>
              <a:buClr>
                <a:srgbClr val="000000"/>
              </a:buClr>
              <a:buFont typeface="Arial"/>
              <a:defRPr sz="2400"/>
            </a:pPr>
            <a:r>
              <a:rPr lang="mr-IN" sz="4000" dirty="0"/>
              <a:t>ኦ ጎይታ ንልምነካ አሎና ስምዓና።ንኣኻ ነመስግ</a:t>
            </a:r>
            <a:endParaRPr lang="en-CA" sz="4000" dirty="0"/>
          </a:p>
          <a:p>
            <a:pPr marL="40639" marR="40639">
              <a:spcBef>
                <a:spcPts val="600"/>
              </a:spcBef>
              <a:buClr>
                <a:srgbClr val="000000"/>
              </a:buClr>
              <a:buFont typeface="Arial"/>
              <a:defRPr sz="2400"/>
            </a:pPr>
            <a:r>
              <a:rPr lang="mr-IN" sz="4000" dirty="0"/>
              <a:t>ንን፡ ንኣኻ ንውድስን፡ ንኣኻ ንባርኽን ኣሎና። </a:t>
            </a:r>
            <a:endParaRPr lang="en-CA" sz="4000" dirty="0"/>
          </a:p>
          <a:p>
            <a:pPr marL="40639" marR="40639">
              <a:spcBef>
                <a:spcPts val="600"/>
              </a:spcBef>
              <a:buClr>
                <a:srgbClr val="000000"/>
              </a:buClr>
              <a:buFont typeface="Arial"/>
              <a:defRPr sz="2400"/>
            </a:pPr>
            <a:r>
              <a:rPr lang="mr-IN" sz="4000" dirty="0"/>
              <a:t>ብኣኻ ድማ  ክንጸንዕ ብእምነት ዘየቋርጽ ቃል ሃበና፡፡</a:t>
            </a:r>
            <a:r>
              <a:rPr lang="en-US" sz="4000" dirty="0"/>
              <a:t> </a:t>
            </a:r>
            <a:r>
              <a:rPr lang="mr-IN" sz="4000" dirty="0">
                <a:solidFill>
                  <a:srgbClr val="FFC000"/>
                </a:solidFill>
              </a:rPr>
              <a:t>ኦ ጎይታ ንሕና ባሮትካ ነመስግነካ ኣሎና፡፡</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a:t>archangels upon whom Thou rests. O Lord, we pray Thee to hear us. Grant us the unceasing word in trust. We glorify Thee, we thank Thee, and we bless Thee; </a:t>
            </a:r>
            <a:r>
              <a:rPr lang="en-US" sz="3600" dirty="0">
                <a:solidFill>
                  <a:srgbClr val="FFC000"/>
                </a:solidFill>
              </a:rPr>
              <a:t>O Lord, we, Thy servants, glorify 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021516"/>
      </p:ext>
    </p:extLst>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dirty="0">
                <a:solidFill>
                  <a:srgbClr val="FFFF00"/>
                </a:solidFill>
                <a:uFill>
                  <a:solidFill>
                    <a:srgbClr val="0329D6"/>
                  </a:solidFill>
                </a:uFill>
              </a:rPr>
              <a:t>  </a:t>
            </a:r>
            <a:r>
              <a:rPr lang="en-US" sz="4800" dirty="0">
                <a:uFill>
                  <a:solidFill>
                    <a:srgbClr val="0329D6"/>
                  </a:solidFill>
                </a:uFill>
              </a:rPr>
              <a:t>O Lord, we glorify 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28190"/>
      </p:ext>
    </p:extLst>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ፈወስከ።</a:t>
            </a:r>
            <a:r>
              <a:rPr lang="en-CA"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a:solidFill>
                  <a:schemeClr val="tx1">
                    <a:lumMod val="95000"/>
                  </a:schemeClr>
                </a:solidFill>
                <a:latin typeface="Arial" panose="020B0604020202020204" pitchFamily="34" charset="0"/>
                <a:ea typeface="Abyssinica SIL" panose="02000603020000020004" pitchFamily="2" charset="0"/>
              </a:rPr>
              <a:t>ለጽሙማን 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a:solidFill>
                  <a:schemeClr val="tx1">
                    <a:lumMod val="95000"/>
                  </a:schemeClr>
                </a:solidFill>
                <a:uFill>
                  <a:solidFill>
                    <a:srgbClr val="D84800"/>
                  </a:solidFill>
                </a:uFill>
              </a:rPr>
              <a:t>ኢየሱስ ክርስቶስ</a:t>
            </a:r>
            <a:r>
              <a:rPr lang="mr-IN" sz="4100" dirty="0">
                <a:solidFill>
                  <a:schemeClr val="tx1">
                    <a:lumMod val="95000"/>
                  </a:schemeClr>
                </a:solidFill>
              </a:rPr>
              <a:t> </a:t>
            </a:r>
            <a:r>
              <a:rPr lang="mr-IN" sz="4100" dirty="0"/>
              <a:t>ለመናና ስምዓና። </a:t>
            </a:r>
            <a:endParaRPr lang="en-CA" sz="4100" dirty="0"/>
          </a:p>
          <a:p>
            <a:pPr marL="40639" marR="40639">
              <a:spcBef>
                <a:spcPts val="600"/>
              </a:spcBef>
              <a:buClr>
                <a:srgbClr val="D84800"/>
              </a:buClr>
              <a:buFont typeface="Arial"/>
              <a:defRPr sz="2800"/>
            </a:pPr>
            <a:r>
              <a:rPr lang="mr-IN" sz="4100" dirty="0"/>
              <a:t>ንዓባሳት ቃል ንስቡራት ምርኩስ፡ ንዕዉራት ብርሃን፡ ንሓንካሳት እግሪ፡ ንለምጻማማት መንጽሂ፡ ብሕማም ንዝተታሕዙ መሕወዪ፡ ንጸማማት ፈውሲ ኮንካዮም።</a:t>
            </a:r>
            <a:endParaRPr lang="en-CA" sz="41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2600"/>
                </a:solidFill>
                <a:uFill>
                  <a:solidFill>
                    <a:srgbClr val="FF2600"/>
                  </a:solidFill>
                </a:uFill>
              </a:rPr>
              <a:t>Priest:</a:t>
            </a:r>
            <a:r>
              <a:rPr lang="en-US" sz="3600" dirty="0"/>
              <a:t>  O Lord, Jesus Christ, holy, Thou has heard us. Thou became a word to the dumb, a staff to the broken ones, light to the blind, a way to the lame, and the purifier of the lepers. O Lord, Thou did heal the sick and cure the deaf.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8857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a:t>መበለት</a:t>
            </a:r>
            <a:r>
              <a:rPr lang="en-CA" sz="4000" dirty="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a:t> </a:t>
            </a:r>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a:t>መቕደስ</a:t>
            </a:r>
            <a:r>
              <a:rPr lang="en-CA" sz="4000" dirty="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chemeClr val="tx1">
                    <a:lumMod val="95000"/>
                  </a:schemeClr>
                </a:solidFill>
              </a:rPr>
              <a:t>The sanctuary : accept like wise the oblation and offering of Thy sinful servant, which he has brought unto Thy holy Name, and let it be for the expiation of his sins, reward him with a good recompense in this world and in the age to come, both now and ever and unto 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28172455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a:solidFill>
                  <a:schemeClr val="tx1">
                    <a:lumMod val="95000"/>
                  </a:schemeClr>
                </a:solidFill>
                <a:latin typeface="Arial" panose="020B0604020202020204" pitchFamily="34" charset="0"/>
                <a:ea typeface="Abyssinica SIL" panose="02000603020000020004" pitchFamily="2" charset="0"/>
              </a:rPr>
              <a:t>ለሞት 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ያበርህ 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a:t>ንሞት ዘለፎ፡ ንጸልማት ከአ ሣቐዮ። </a:t>
            </a:r>
            <a:endParaRPr lang="en-CA" sz="4000" dirty="0"/>
          </a:p>
          <a:p>
            <a:pPr marL="40639" marR="40639">
              <a:spcBef>
                <a:spcPts val="600"/>
              </a:spcBef>
              <a:buClr>
                <a:srgbClr val="000000"/>
              </a:buClr>
              <a:buFont typeface="Arial"/>
              <a:defRPr sz="2400"/>
            </a:pPr>
            <a:r>
              <a:rPr lang="mr-IN" sz="4000" dirty="0"/>
              <a:t>ብርሃን 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a:t>Thou rebuked death and destroyed the darkness. Thou created the light of the sun which does not set, the unquenchable light,</a:t>
            </a:r>
          </a:p>
          <a:p>
            <a:pPr marL="40639" marR="40639">
              <a:spcBef>
                <a:spcPts val="600"/>
              </a:spcBef>
              <a:buClr>
                <a:srgbClr val="000000"/>
              </a:buClr>
              <a:buFont typeface="Arial"/>
              <a:defRPr sz="2800"/>
            </a:pPr>
            <a:r>
              <a:rPr lang="en-US" sz="3400" dirty="0"/>
              <a:t> The Sun which always shines over the holy ones, Thou established all through Thy fixed will for the decoration of the world.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654449"/>
      </p:ext>
    </p:extLst>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a:solidFill>
                  <a:schemeClr val="tx1">
                    <a:lumMod val="95000"/>
                  </a:schemeClr>
                </a:solidFill>
                <a:latin typeface="Arial" panose="020B0604020202020204" pitchFamily="34" charset="0"/>
                <a:ea typeface="Abyssinica SIL" panose="02000603020000020004" pitchFamily="2" charset="0"/>
              </a:rPr>
              <a:t>ገሃደ ለኵሉ ሠረቀ ለሰብእ መድኃኒተ።</a:t>
            </a:r>
            <a:endParaRPr lang="en-CA" sz="4400" dirty="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a:t>ሰብ ንምድኃን ተወሊድ</a:t>
            </a:r>
            <a:r>
              <a:rPr lang="en-CA" sz="3800" dirty="0"/>
              <a:t> </a:t>
            </a:r>
            <a:r>
              <a:rPr lang="mr-IN" sz="3800" dirty="0"/>
              <a:t>ካ ንኹሉ ተገለጽካ፡፡</a:t>
            </a:r>
            <a:endParaRPr lang="en-CA" sz="3800" dirty="0"/>
          </a:p>
          <a:p>
            <a:pPr marL="40639" marR="40639">
              <a:spcBef>
                <a:spcPts val="600"/>
              </a:spcBef>
              <a:buClr>
                <a:srgbClr val="000000"/>
              </a:buClr>
              <a:buFont typeface="Arial"/>
              <a:defRPr sz="2400"/>
            </a:pPr>
            <a:r>
              <a:rPr lang="mr-IN" sz="3800" dirty="0"/>
              <a:t>ንነፍሲ 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a:t>Thou appeared clearly to all to save man, Thou art the restorer of the soul, and Thou was beforehand in determining all things rightly. </a:t>
            </a:r>
          </a:p>
          <a:p>
            <a:pPr marL="40639" marR="40639">
              <a:spcBef>
                <a:spcPts val="600"/>
              </a:spcBef>
              <a:buClr>
                <a:srgbClr val="000000"/>
              </a:buClr>
              <a:buFont typeface="Arial"/>
              <a:defRPr sz="2800"/>
            </a:pPr>
            <a:r>
              <a:rPr lang="en-US" sz="3600" dirty="0"/>
              <a:t>O Thou, Creator of angels, Father of all, the adornment of the world and the maker</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28448"/>
      </p:ext>
    </p:extLst>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a:t>እምቅድም ውስተ ዓለም ተፈነወ ዝ ህሉና ዘኢይትነሰት ወዘኢይተረጎም ፡ መንፈስ ዘኢያስተርኢ</a:t>
            </a:r>
            <a:r>
              <a:rPr lang="mr-IN" sz="1400" dirty="0"/>
              <a:t>።</a:t>
            </a:r>
            <a:r>
              <a:rPr lang="en-CA" sz="1400" dirty="0"/>
              <a:t> </a:t>
            </a:r>
            <a:r>
              <a:rPr lang="mr-IN" sz="4400" dirty="0"/>
              <a:t>ዜናዊ 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a:t>አእምሮን ፡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a:t>of earth, Wisdom and Knowledge were sent to the world by the everlasting Father. This existence is </a:t>
            </a:r>
            <a:r>
              <a:rPr lang="en-US" sz="3300" dirty="0" err="1"/>
              <a:t>unchange</a:t>
            </a:r>
            <a:r>
              <a:rPr lang="en-US" sz="3300" dirty="0"/>
              <a:t>-</a:t>
            </a:r>
          </a:p>
          <a:p>
            <a:pPr marL="40639" marR="40639">
              <a:spcBef>
                <a:spcPts val="600"/>
              </a:spcBef>
              <a:buClr>
                <a:srgbClr val="000000"/>
              </a:buClr>
              <a:buFont typeface="Arial"/>
              <a:defRPr sz="2800"/>
            </a:pPr>
            <a:r>
              <a:rPr lang="en-US" sz="3300" dirty="0"/>
              <a:t>able and immeasurable and invisible spirit. Thou art the glorious announcer and Thy name is wonderful. </a:t>
            </a:r>
          </a:p>
          <a:p>
            <a:pPr marL="40639" marR="40639">
              <a:spcBef>
                <a:spcPts val="600"/>
              </a:spcBef>
              <a:buClr>
                <a:srgbClr val="000000"/>
              </a:buClr>
              <a:buFont typeface="Arial"/>
              <a:defRPr sz="2800"/>
            </a:pPr>
            <a:r>
              <a:rPr lang="en-US" sz="3300" dirty="0">
                <a:solidFill>
                  <a:srgbClr val="FFC000"/>
                </a:solidFill>
              </a:rPr>
              <a:t>For this reason we, Thy servants, praise Thee, </a:t>
            </a:r>
          </a:p>
          <a:p>
            <a:pPr marL="40639" marR="40639">
              <a:spcBef>
                <a:spcPts val="600"/>
              </a:spcBef>
              <a:buClr>
                <a:srgbClr val="000000"/>
              </a:buClr>
              <a:buFont typeface="Arial"/>
              <a:defRPr sz="2800"/>
            </a:pPr>
            <a:r>
              <a:rPr lang="en-US" sz="3300" dirty="0">
                <a:solidFill>
                  <a:srgbClr val="FFC000"/>
                </a:solidFill>
              </a:rPr>
              <a:t>O 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61161"/>
      </p:ext>
    </p:extLst>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dirty="0">
                <a:solidFill>
                  <a:srgbClr val="FFFF00"/>
                </a:solidFill>
                <a:uFill>
                  <a:solidFill>
                    <a:srgbClr val="0329D6"/>
                  </a:solidFill>
                </a:uFill>
              </a:rPr>
              <a:t>  </a:t>
            </a:r>
            <a:r>
              <a:rPr lang="en-US" sz="4800" dirty="0">
                <a:uFill>
                  <a:solidFill>
                    <a:srgbClr val="0329D6"/>
                  </a:solidFill>
                </a:uFill>
              </a:rPr>
              <a:t>O Lord, we praise 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52919"/>
      </p:ext>
    </p:extLst>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ዘኢይትነሠት፡ ወቦቱ ገበርከ ለነ ንማዕ ማዕሰሪሁ ለሞት። ዘፈጠርከ ሕሊናተ ርቱዓተ ለእለ የአምኑ ብከ</a:t>
            </a:r>
            <a:r>
              <a:rPr lang="en-CA" sz="4400" dirty="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ንሣልሳ</a:t>
            </a:r>
            <a:endParaRPr lang="en-CA" sz="4400" dirty="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a:solidFill>
                  <a:schemeClr val="tx1">
                    <a:lumMod val="95000"/>
                  </a:schemeClr>
                </a:solidFill>
              </a:rPr>
              <a:t>ይ </a:t>
            </a:r>
            <a:r>
              <a:rPr lang="en-CA" sz="4400" dirty="0">
                <a:solidFill>
                  <a:schemeClr val="tx1">
                    <a:lumMod val="95000"/>
                  </a:schemeClr>
                </a:solidFill>
              </a:rPr>
              <a:t>ግ</a:t>
            </a:r>
            <a:r>
              <a:rPr lang="mr-IN" sz="4400" dirty="0">
                <a:solidFill>
                  <a:schemeClr val="tx1">
                    <a:lumMod val="95000"/>
                  </a:schemeClr>
                </a:solidFill>
              </a:rPr>
              <a:t>ዜ ናባኻ ነቕርብ  ኣሎና።  ዘይልወጥ ናትካ እምነት ሃብካና፡፡ ብእኡ ኸኣ ማእሰር ሞት ክንስዕር ገበርካና፡፡ ካብሰብ መራሕቲ ኪኾኑ ነቶም ብኣኻ ዚኣምኑ 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2600"/>
                </a:solidFill>
                <a:uFill>
                  <a:solidFill>
                    <a:srgbClr val="FF2600"/>
                  </a:solidFill>
                </a:uFill>
              </a:rPr>
              <a:t>Priest:</a:t>
            </a:r>
            <a:r>
              <a:rPr lang="en-US" sz="3600" dirty="0"/>
              <a:t>  </a:t>
            </a:r>
            <a:r>
              <a:rPr lang="en-US" sz="3800" dirty="0"/>
              <a:t>We offer this three-fold holy glory unto Thee, Who has given us Thine unchangeable faith, enabling us to break the bonds of death. Thou created the upright minds of those who believe in Thee, that they may</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971649"/>
      </p:ext>
    </p:extLst>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ይኩኑ አማልክተ፡ ዘወሀብከነ ብመንፈስ ንኪድ ኩሎ ኃይሎ ለጸላኢ</a:t>
            </a:r>
            <a:r>
              <a:rPr lang="en-CA" sz="4500" dirty="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ንፍታሕ ዘኢይትፈታሕ፡ ፍቅረ ለነ ኅበ አቡከ ገበርከ ወዐረቀ ማእከሌነ።</a:t>
            </a: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ሕልና ዝሃብካ ንስኻ ኢኻ።  </a:t>
            </a:r>
            <a:endParaRPr lang="en-CA" sz="4500" dirty="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ንኹሉ ኃይሊ ጸላኢ ብመንፈስ ክንረግጽ ሃብካና። </a:t>
            </a:r>
            <a:endParaRPr lang="en-CA" sz="4500" dirty="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ዘይፍታሕ ክንፈትሕ ድማ ምስ ኣቦኻ ፍቕሪ ገበርካልና። </a:t>
            </a:r>
            <a:endParaRPr lang="en-CA" sz="4500" dirty="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ኣብ ማእከልና ኬንካ ድማ ዓረቕካና።</a:t>
            </a: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a:t>be called gods among men. Thou has granted us to tread down all the powers of the enemy through the Spirit, so that we may loosen that which could not be loosened.</a:t>
            </a:r>
          </a:p>
          <a:p>
            <a:pPr marL="40639" marR="40639">
              <a:spcBef>
                <a:spcPts val="600"/>
              </a:spcBef>
              <a:buClr>
                <a:srgbClr val="000000"/>
              </a:buClr>
              <a:buFont typeface="Arial"/>
              <a:defRPr sz="2800"/>
            </a:pPr>
            <a:r>
              <a:rPr lang="en-US" sz="3300" dirty="0"/>
              <a:t>Thou has made effectual for us love towards Thy Father and made reconciliation between us and Him.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03213"/>
      </p:ext>
    </p:extLst>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a:t>ስማዕ እግዚኦ እለ ኪያከ ይስእሉ። እግዚኦ እለ ንስእለከ ኢንሰተት አላ በስክየት ዲበ ጸላኢነ ነሀሉ።</a:t>
            </a:r>
            <a:endParaRPr lang="en-CA" sz="4400" dirty="0"/>
          </a:p>
          <a:p>
            <a:pPr marL="40639" marR="40639">
              <a:spcBef>
                <a:spcPts val="600"/>
              </a:spcBef>
              <a:buClr>
                <a:srgbClr val="000000"/>
              </a:buClr>
              <a:buFont typeface="Arial"/>
              <a:defRPr sz="2400"/>
            </a:pPr>
            <a:r>
              <a:rPr lang="mr-IN" sz="4400" dirty="0"/>
              <a:t>ሀበነ ዘወትረ ጸሎተነ እምኂጠተ ጸላኢ ንትዓቀብ።</a:t>
            </a: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a:t>ኦ ጎይታ ነቶም ዚልሙ</a:t>
            </a:r>
            <a:endParaRPr lang="en-CA" sz="4300" dirty="0"/>
          </a:p>
          <a:p>
            <a:pPr marL="40639" marR="40639">
              <a:spcBef>
                <a:spcPts val="600"/>
              </a:spcBef>
              <a:buClr>
                <a:srgbClr val="000000"/>
              </a:buClr>
              <a:buFont typeface="Arial"/>
              <a:defRPr sz="2400"/>
            </a:pPr>
            <a:r>
              <a:rPr lang="mr-IN" sz="4300" dirty="0"/>
              <a:t>ንኻ ስምዓዮም፡ </a:t>
            </a:r>
            <a:endParaRPr lang="en-CA" sz="4300" dirty="0"/>
          </a:p>
          <a:p>
            <a:pPr marL="40639" marR="40639">
              <a:spcBef>
                <a:spcPts val="600"/>
              </a:spcBef>
              <a:buClr>
                <a:srgbClr val="000000"/>
              </a:buClr>
              <a:buFont typeface="Arial"/>
              <a:defRPr sz="2400"/>
            </a:pPr>
            <a:r>
              <a:rPr lang="mr-IN" sz="4300" dirty="0"/>
              <a:t>ኦ ጎይታ እዞም እንል</a:t>
            </a:r>
            <a:endParaRPr lang="en-CA" sz="4300" dirty="0"/>
          </a:p>
          <a:p>
            <a:pPr marL="40639" marR="40639">
              <a:spcBef>
                <a:spcPts val="600"/>
              </a:spcBef>
              <a:buClr>
                <a:srgbClr val="000000"/>
              </a:buClr>
              <a:buFont typeface="Arial"/>
              <a:defRPr sz="2400"/>
            </a:pPr>
            <a:r>
              <a:rPr lang="mr-IN" sz="4300" dirty="0"/>
              <a:t>ምነካ’ውን ኣይንከሰስ።</a:t>
            </a:r>
            <a:endParaRPr lang="en-CA" sz="4300" dirty="0"/>
          </a:p>
          <a:p>
            <a:pPr marL="40639" marR="40639">
              <a:spcBef>
                <a:spcPts val="600"/>
              </a:spcBef>
              <a:buClr>
                <a:srgbClr val="000000"/>
              </a:buClr>
              <a:buFont typeface="Arial"/>
              <a:defRPr sz="2400"/>
            </a:pPr>
            <a:r>
              <a:rPr lang="mr-IN" sz="4300" dirty="0"/>
              <a:t>ኣብ ጊዜ ክስስ ኣብ ልዕሊ ጸላኢና ድኣ ዓወት ሃበና።</a:t>
            </a:r>
            <a:endParaRPr lang="en-CA" sz="4300" dirty="0"/>
          </a:p>
          <a:p>
            <a:pPr marL="40639" marR="40639">
              <a:spcBef>
                <a:spcPts val="600"/>
              </a:spcBef>
              <a:buClr>
                <a:srgbClr val="000000"/>
              </a:buClr>
              <a:buFont typeface="Arial"/>
              <a:defRPr sz="2400"/>
            </a:pPr>
            <a:r>
              <a:rPr lang="mr-IN" sz="4300" dirty="0"/>
              <a:t>ካብ ምትላል ጸላኢ ክንሕሎ ዘየቋርጽ ጸሎት ሃበና።</a:t>
            </a:r>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a:t>O Lord, hear those who beg Thee. </a:t>
            </a:r>
          </a:p>
          <a:p>
            <a:pPr marL="40639" marR="40639">
              <a:spcBef>
                <a:spcPts val="600"/>
              </a:spcBef>
              <a:buClr>
                <a:srgbClr val="000000"/>
              </a:buClr>
              <a:buFont typeface="Arial"/>
              <a:defRPr sz="2800"/>
            </a:pPr>
            <a:r>
              <a:rPr lang="en-US" sz="3600" dirty="0"/>
              <a:t>O Lord, let not us, who petition Thee fall into sin, but vindicate us against our </a:t>
            </a:r>
            <a:r>
              <a:rPr lang="en-US" sz="3600" dirty="0" err="1"/>
              <a:t>enem</a:t>
            </a:r>
            <a:r>
              <a:rPr lang="en-US" sz="3600" dirty="0"/>
              <a:t>-</a:t>
            </a:r>
          </a:p>
          <a:p>
            <a:pPr marL="40639" marR="40639">
              <a:spcBef>
                <a:spcPts val="600"/>
              </a:spcBef>
              <a:buClr>
                <a:srgbClr val="000000"/>
              </a:buClr>
              <a:buFont typeface="Arial"/>
              <a:defRPr sz="2800"/>
            </a:pPr>
            <a:r>
              <a:rPr lang="en-US" sz="3600" dirty="0" err="1"/>
              <a:t>ies</a:t>
            </a:r>
            <a:r>
              <a:rPr lang="en-US" sz="3600" dirty="0"/>
              <a:t>, our accusers.</a:t>
            </a:r>
          </a:p>
          <a:p>
            <a:pPr marL="40639" marR="40639">
              <a:spcBef>
                <a:spcPts val="600"/>
              </a:spcBef>
              <a:buClr>
                <a:srgbClr val="000000"/>
              </a:buClr>
              <a:buFont typeface="Arial"/>
              <a:defRPr sz="2800"/>
            </a:pPr>
            <a:r>
              <a:rPr lang="en-US" sz="3600" dirty="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26044"/>
      </p:ext>
    </p:extLst>
  </p:cSld>
  <p:clrMapOvr>
    <a:masterClrMapping/>
  </p:clrMapOvr>
  <p:transition spd="med"/>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a:solidFill>
                  <a:srgbClr val="FFC000"/>
                </a:solidFill>
                <a:uFill>
                  <a:solidFill>
                    <a:srgbClr val="D84800"/>
                  </a:solidFill>
                </a:uFill>
              </a:rPr>
              <a:t>ስማዕ 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a:solidFill>
                  <a:srgbClr val="FFC000"/>
                </a:solidFill>
                <a:uFill>
                  <a:solidFill>
                    <a:srgbClr val="D84800"/>
                  </a:solidFill>
                </a:uFill>
              </a:rPr>
              <a:t>ኦ 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ንዓያሱ</a:t>
            </a:r>
            <a:r>
              <a:rPr lang="en-CA" sz="4400" dirty="0"/>
              <a:t> </a:t>
            </a:r>
            <a:r>
              <a:rPr lang="mr-IN" sz="4400" dirty="0"/>
              <a:t>ኣለብም።</a:t>
            </a:r>
            <a:r>
              <a:rPr lang="en-CA" sz="4400" dirty="0"/>
              <a:t> </a:t>
            </a:r>
            <a:r>
              <a:rPr lang="mr-IN" sz="4400" dirty="0"/>
              <a:t>ንጥፉኣት ምለስ።</a:t>
            </a:r>
            <a:endParaRPr lang="en-CA" sz="4400" dirty="0"/>
          </a:p>
          <a:p>
            <a:pPr marL="40639" marR="40639">
              <a:spcBef>
                <a:spcPts val="600"/>
              </a:spcBef>
              <a:buClr>
                <a:srgbClr val="D84800"/>
              </a:buClr>
              <a:buFont typeface="Arial"/>
              <a:defRPr sz="2800"/>
            </a:pPr>
            <a:r>
              <a:rPr lang="mr-IN" sz="4400" dirty="0"/>
              <a:t> ኣብ ቤት ማእሰርቲ ንዘለው ኣድኅን።</a:t>
            </a:r>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a:solidFill>
                  <a:srgbClr val="FFC000"/>
                </a:solidFill>
              </a:rPr>
              <a:t>O eternal King, </a:t>
            </a:r>
            <a:r>
              <a:rPr lang="en-US" sz="4000" dirty="0"/>
              <a:t>hear: comfort the widows, accept the orphans, purify the unclean through Thy mercy, grant wisdom to the foolish, restore the lost, save the prisoners, and be a refuge to all of us,</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66561"/>
      </p:ext>
    </p:extLst>
  </p:cSld>
  <p:clrMapOvr>
    <a:masterClrMapping/>
  </p:clrMapOvr>
  <p:transition spd="med"/>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a:solidFill>
                  <a:srgbClr val="FFC000"/>
                </a:solidFill>
              </a:rPr>
              <a:t>እስመ</a:t>
            </a:r>
            <a:r>
              <a:rPr lang="en-US" sz="4400" dirty="0">
                <a:solidFill>
                  <a:srgbClr val="FFC000"/>
                </a:solidFill>
              </a:rPr>
              <a:t> </a:t>
            </a:r>
            <a:r>
              <a:rPr lang="mr-IN" sz="4400" dirty="0">
                <a:solidFill>
                  <a:srgbClr val="FFC000"/>
                </a:solidFill>
              </a:rPr>
              <a:t>ለከ እግዚኦ </a:t>
            </a:r>
            <a:r>
              <a:rPr lang="mr-IN" sz="4400" dirty="0"/>
              <a:t>አምላክነ መንግስት ብሩ</a:t>
            </a:r>
            <a:r>
              <a:rPr lang="en-CA" sz="4400" dirty="0"/>
              <a:t>ክ</a:t>
            </a:r>
            <a:r>
              <a:rPr lang="mr-IN" sz="4400" dirty="0"/>
              <a:t>።</a:t>
            </a:r>
            <a:endParaRPr lang="en-CA" sz="4400" dirty="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r>
              <a:rPr lang="en-CA" sz="6000" b="1" dirty="0" err="1">
                <a:solidFill>
                  <a:srgbClr val="FFFF00"/>
                </a:solidFill>
              </a:rPr>
              <a:t>ይ.ሕ</a:t>
            </a:r>
            <a:r>
              <a:rPr lang="en-CA" sz="6000" b="1" dirty="0">
                <a:solidFill>
                  <a:srgbClr val="FFFF00"/>
                </a:solidFill>
              </a:rPr>
              <a:t>. </a:t>
            </a:r>
            <a:r>
              <a:rPr lang="en-CA" sz="6000" b="1" dirty="0" err="1"/>
              <a:t>አሜን</a:t>
            </a:r>
            <a:r>
              <a:rPr lang="en-CA" sz="6000" b="1" dirty="0"/>
              <a:t>።</a:t>
            </a:r>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a:solidFill>
                  <a:srgbClr val="FFC000"/>
                </a:solidFill>
                <a:uFill>
                  <a:solidFill>
                    <a:srgbClr val="D84800"/>
                  </a:solidFill>
                </a:uFill>
              </a:rPr>
              <a:t>ኦ ጎይታናን ኣምላኽናን፡</a:t>
            </a:r>
            <a:r>
              <a:rPr lang="mr-IN" sz="4400" dirty="0">
                <a:solidFill>
                  <a:srgbClr val="FFC000"/>
                </a:solidFill>
              </a:rPr>
              <a:t> </a:t>
            </a:r>
            <a:r>
              <a:rPr lang="mr-IN" sz="4400" dirty="0"/>
              <a:t>ብሩኽ መንግስቲ ናትካ እዩ’ሞ፡ ንኵልና ጸግዒ ኩነና። </a:t>
            </a:r>
            <a:endParaRPr lang="en-CA" sz="4400" dirty="0"/>
          </a:p>
          <a:p>
            <a:pPr marL="40639" marR="40639">
              <a:spcBef>
                <a:spcPts val="600"/>
              </a:spcBef>
              <a:buClr>
                <a:srgbClr val="D84800"/>
              </a:buClr>
              <a:buFont typeface="Arial"/>
              <a:defRPr sz="2800"/>
            </a:pPr>
            <a:endParaRPr lang="en-CA" sz="4400" dirty="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a:solidFill>
                  <a:srgbClr val="FFFF00"/>
                </a:solidFill>
              </a:rPr>
              <a:t>ይ.ሕ</a:t>
            </a:r>
            <a:r>
              <a:rPr lang="en-CA" sz="6000" dirty="0">
                <a:solidFill>
                  <a:srgbClr val="FFFF00"/>
                </a:solidFill>
              </a:rPr>
              <a:t>. </a:t>
            </a:r>
            <a:r>
              <a:rPr lang="en-CA" sz="6000" dirty="0" err="1"/>
              <a:t>ኣሜን</a:t>
            </a:r>
            <a:r>
              <a:rPr lang="en-CA" sz="6000" dirty="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a:t>for Thine is the blessed kingdom, </a:t>
            </a:r>
          </a:p>
          <a:p>
            <a:pPr marL="40639" marR="40639">
              <a:spcBef>
                <a:spcPts val="600"/>
              </a:spcBef>
              <a:buClr>
                <a:srgbClr val="000000"/>
              </a:buClr>
              <a:buFont typeface="Arial"/>
              <a:defRPr sz="2800"/>
            </a:pPr>
            <a:r>
              <a:rPr lang="en-US" sz="4000" dirty="0">
                <a:solidFill>
                  <a:srgbClr val="FFC000"/>
                </a:solidFill>
              </a:rPr>
              <a:t>O Lord our God</a:t>
            </a:r>
            <a:r>
              <a:rPr lang="en-US" sz="4000" dirty="0"/>
              <a:t>.</a:t>
            </a:r>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a:solidFill>
                  <a:srgbClr val="FFFF00"/>
                </a:solidFill>
              </a:rPr>
              <a:t>People: </a:t>
            </a:r>
            <a:r>
              <a:rPr lang="en-US" sz="5400" dirty="0"/>
              <a:t>Amen.</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19432"/>
      </p:ext>
    </p:extLst>
  </p:cSld>
  <p:clrMapOvr>
    <a:masterClrMapping/>
  </p:clrMapOvr>
  <p:transition spd="med"/>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 </a:t>
            </a:r>
            <a:r>
              <a:rPr lang="en-US" sz="4000" dirty="0" err="1">
                <a:latin typeface="Arial" charset="0"/>
                <a:ea typeface="PingFang SC Regular" charset="0"/>
                <a:cs typeface="Abyssinica SIL" charset="0"/>
              </a:rPr>
              <a:t>ለዘኣበሰ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latin typeface="Arial" charset="0"/>
                <a:ea typeface="PingFang SC Regular" charset="0"/>
                <a:cs typeface="Abyssinica SIL" charset="0"/>
              </a:rPr>
              <a:t>ስምካ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ይቀደስ</a:t>
            </a:r>
            <a:r>
              <a:rPr lang="en-US" sz="4000" dirty="0">
                <a:latin typeface="Arial" charset="0"/>
                <a:ea typeface="PingFang SC Regular" charset="0"/>
                <a:cs typeface="Abyssinica SIL" charset="0"/>
              </a:rPr>
              <a:t> </a:t>
            </a:r>
            <a:r>
              <a:rPr lang="en-US" sz="4000" dirty="0">
                <a:latin typeface="System Font" charset="0"/>
                <a:ea typeface="PingFang SC Regular" charset="0"/>
                <a:cs typeface="Abyssinica SIL" charset="0"/>
                <a:sym typeface="System Font" charset="0"/>
              </a:rPr>
              <a:t>፤</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ሰማይ</a:t>
            </a:r>
            <a:r>
              <a:rPr lang="en-US" sz="4000" dirty="0">
                <a:latin typeface="Arial" charset="0"/>
                <a:ea typeface="PingFang SC Regular" charset="0"/>
                <a:cs typeface="Abyssinica SIL" charset="0"/>
              </a:rPr>
              <a:t> ፤ </a:t>
            </a:r>
            <a:r>
              <a:rPr lang="en-US" sz="4000" dirty="0" err="1">
                <a:latin typeface="Arial" charset="0"/>
                <a:ea typeface="PingFang SC Regular" charset="0"/>
                <a:cs typeface="Abyssinica SIL" charset="0"/>
              </a:rPr>
              <a:t>ከምኡ</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ድማ</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ሃበና</a:t>
            </a:r>
            <a:r>
              <a:rPr lang="en-US" sz="4000" dirty="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ዝሓደግና</a:t>
            </a:r>
            <a:endParaRPr lang="en-US" sz="4000" dirty="0">
              <a:latin typeface="Arial" charset="0"/>
              <a:ea typeface="PingFang SC Regular" charset="0"/>
              <a:cs typeface="Abyssinica SIL" charset="0"/>
            </a:endParaRPr>
          </a:p>
          <a:p>
            <a:pPr marL="40639" marR="40639">
              <a:spcBef>
                <a:spcPts val="600"/>
              </a:spcBef>
              <a:defRPr sz="2800"/>
            </a:pPr>
            <a:r>
              <a:rPr lang="en-US" sz="4000" dirty="0" err="1">
                <a:latin typeface="Arial" charset="0"/>
                <a:ea typeface="PingFang SC Regular" charset="0"/>
                <a:cs typeface="Abyssinica SIL" charset="0"/>
              </a:rPr>
              <a:t>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us</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1441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a:t>ዘየኀጥ</a:t>
            </a:r>
            <a:endParaRPr lang="en-CA" sz="4000" dirty="0"/>
          </a:p>
          <a:p>
            <a:r>
              <a:rPr lang="en-CA" sz="4000" dirty="0" err="1"/>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a:t>ምእ</a:t>
            </a:r>
            <a:endParaRPr lang="en-CA" sz="4000" dirty="0"/>
          </a:p>
          <a:p>
            <a:r>
              <a:rPr lang="en-CA" sz="4000" dirty="0" err="1"/>
              <a:t>ንቱ</a:t>
            </a:r>
            <a:r>
              <a:rPr lang="en-CA" sz="4000" dirty="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a:t>በትር</a:t>
            </a:r>
            <a:endParaRPr lang="en-CA" sz="4000" dirty="0"/>
          </a:p>
          <a:p>
            <a:r>
              <a:rPr lang="en-CA" sz="4000" dirty="0" err="1"/>
              <a:t>ኻን</a:t>
            </a:r>
            <a:r>
              <a:rPr lang="en-CA" sz="4000" dirty="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(Then 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a:solidFill>
                  <a:srgbClr val="92D050"/>
                </a:solidFill>
              </a:rPr>
              <a:t>Deacon: </a:t>
            </a:r>
            <a:r>
              <a:rPr lang="en-US" sz="1400" dirty="0">
                <a:solidFill>
                  <a:srgbClr val="FFC000"/>
                </a:solidFill>
              </a:rPr>
              <a:t>15. </a:t>
            </a:r>
            <a:r>
              <a:rPr lang="en-US" sz="3200" dirty="0">
                <a:solidFill>
                  <a:schemeClr val="tx1">
                    <a:lumMod val="95000"/>
                  </a:schemeClr>
                </a:solidFill>
              </a:rPr>
              <a:t>The Lord shepherds me, and nothing is denied me. He settles me in verdant pasturage, and raises me on refreshing water. He converts my soul, and guides me toward a course of righteousness for His Name’s sake. For</a:t>
            </a:r>
            <a:endParaRPr lang="en-CA" sz="3200" dirty="0">
              <a:solidFill>
                <a:schemeClr val="tx1">
                  <a:lumMod val="95000"/>
                </a:schemeClr>
              </a:solidFill>
            </a:endParaRPr>
          </a:p>
        </p:txBody>
      </p:sp>
    </p:spTree>
    <p:extLst>
      <p:ext uri="{BB962C8B-B14F-4D97-AF65-F5344CB8AC3E}">
        <p14:creationId xmlns:p14="http://schemas.microsoft.com/office/powerpoint/2010/main" val="37222316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a:latin typeface="Arial" charset="0"/>
                <a:ea typeface="PingFang SC Regular" charset="0"/>
                <a:cs typeface="Abyssinica SIL" charset="0"/>
              </a:rPr>
              <a:t>እምኩሉ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 </a:t>
            </a:r>
            <a:r>
              <a:rPr lang="en-US" sz="4000" dirty="0" err="1">
                <a:latin typeface="Arial" charset="0"/>
                <a:ea typeface="PingFang SC Regular" charset="0"/>
                <a:cs typeface="Abyssinica SIL" charset="0"/>
              </a:rPr>
              <a:t>ሓይል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a:latin typeface="Arial" charset="0"/>
                <a:ea typeface="PingFang SC Regular" charset="0"/>
                <a:cs typeface="Abyssinica SIL" charset="0"/>
              </a:rPr>
              <a:t>እመ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ጸባዖት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ሰላም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a:latin typeface="Arial" charset="0"/>
                <a:ea typeface="PingFang SC Regular" charset="0"/>
                <a:cs typeface="Abyssinica SIL" charset="0"/>
              </a:rPr>
              <a:t>እምበር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ኣይተ</a:t>
            </a:r>
            <a:endParaRPr lang="en-US" sz="4000" dirty="0">
              <a:latin typeface="Arial" charset="0"/>
              <a:ea typeface="PingFang SC Regular" charset="0"/>
              <a:cs typeface="Abyssinica SIL" charset="0"/>
            </a:endParaRPr>
          </a:p>
          <a:p>
            <a:pPr marL="40639" marR="40639">
              <a:spcBef>
                <a:spcPts val="600"/>
              </a:spcBef>
              <a:defRPr sz="2800"/>
            </a:pPr>
            <a:r>
              <a:rPr lang="en-US" sz="4000" dirty="0" err="1">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ንዘልኣ</a:t>
            </a:r>
            <a:endParaRPr lang="en-US" sz="4000" dirty="0">
              <a:latin typeface="Arial" charset="0"/>
              <a:ea typeface="PingFang SC Regular" charset="0"/>
              <a:cs typeface="Abyssinica SIL" charset="0"/>
            </a:endParaRPr>
          </a:p>
          <a:p>
            <a:pPr marL="40639" marR="40639">
              <a:spcBef>
                <a:spcPts val="600"/>
              </a:spcBef>
              <a:defRPr sz="2800"/>
            </a:pPr>
            <a:r>
              <a:rPr lang="en-US" sz="4000" dirty="0" err="1">
                <a:latin typeface="Arial" charset="0"/>
                <a:ea typeface="PingFang SC Regular" charset="0"/>
                <a:cs typeface="Abyssinica SIL" charset="0"/>
              </a:rPr>
              <a:t>ለም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a:solidFill>
                  <a:schemeClr val="tx1">
                    <a:lumMod val="95000"/>
                  </a:schemeClr>
                </a:solidFill>
                <a:uFill>
                  <a:solidFill>
                    <a:srgbClr val="0329D6"/>
                  </a:solidFill>
                </a:uFill>
              </a:rPr>
              <a:t>not into temptation but deliver us and rescue us from all evil; for Thine is the kingdom, the power and glory for ever and ever.</a:t>
            </a:r>
          </a:p>
          <a:p>
            <a:pPr marL="40639" marR="40639">
              <a:lnSpc>
                <a:spcPct val="120000"/>
              </a:lnSpc>
              <a:spcBef>
                <a:spcPts val="600"/>
              </a:spcBef>
              <a:buClr>
                <a:srgbClr val="D84800"/>
              </a:buClr>
              <a:buFont typeface="Arial"/>
              <a:defRPr sz="2800"/>
            </a:pPr>
            <a:r>
              <a:rPr lang="en-US" sz="3300" dirty="0">
                <a:solidFill>
                  <a:srgbClr val="FFFF00"/>
                </a:solidFill>
                <a:uFill>
                  <a:solidFill>
                    <a:srgbClr val="0329D6"/>
                  </a:solidFill>
                </a:uFill>
              </a:rPr>
              <a:t>O our Lady, Virgin Saint Mary! In saint Gabriel’s greetings, peace be unto you. </a:t>
            </a:r>
            <a:r>
              <a:rPr lang="en-US" sz="3300" dirty="0">
                <a:solidFill>
                  <a:schemeClr val="tx1">
                    <a:lumMod val="95000"/>
                  </a:schemeClr>
                </a:solidFill>
                <a:uFill>
                  <a:solidFill>
                    <a:srgbClr val="0329D6"/>
                  </a:solidFill>
                </a:uFill>
              </a:rPr>
              <a:t>Holy and pure, O mother of the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007904"/>
      </p:ext>
    </p:extLst>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a:latin typeface="Arial" charset="0"/>
                <a:ea typeface="PingFang SC Regular" charset="0"/>
                <a:cs typeface="Abyssinica SIL" charset="0"/>
              </a:rPr>
              <a:t>ቡርክት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እምኣንስት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ወብሩክት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ተፈሥ</a:t>
            </a:r>
            <a:endParaRPr lang="en-US" sz="4000" dirty="0">
              <a:latin typeface="Arial" charset="0"/>
              <a:ea typeface="PingFang SC Regular" charset="0"/>
              <a:cs typeface="Abyssinica SIL" charset="0"/>
            </a:endParaRPr>
          </a:p>
          <a:p>
            <a:pPr>
              <a:defRPr/>
            </a:pPr>
            <a:r>
              <a:rPr lang="en-US" sz="4000" dirty="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ኦ </a:t>
            </a:r>
            <a:r>
              <a:rPr lang="en-US" sz="4000" dirty="0" err="1">
                <a:latin typeface="Arial" charset="0"/>
                <a:ea typeface="PingFang SC Regular" charset="0"/>
                <a:cs typeface="Abyssinica SIL" charset="0"/>
              </a:rPr>
              <a:t>ምልእ</a:t>
            </a:r>
            <a:endParaRPr lang="en-US" sz="4000" dirty="0">
              <a:latin typeface="Arial" charset="0"/>
              <a:ea typeface="PingFang SC Regular" charset="0"/>
              <a:cs typeface="Abyssinica SIL" charset="0"/>
            </a:endParaRPr>
          </a:p>
          <a:p>
            <a:pPr>
              <a:defRPr/>
            </a:pPr>
            <a:r>
              <a:rPr lang="en-US" sz="4000" dirty="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ሰዓሊ</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a:effectLst>
                  <a:outerShdw blurRad="38100" dist="38100" dir="2700000" algn="tl">
                    <a:srgbClr val="000000"/>
                  </a:outerShdw>
                </a:effectLst>
                <a:latin typeface="Arial" charset="0"/>
                <a:ea typeface="PingFang SC Regular" charset="0"/>
                <a:cs typeface="Abyssinica SIL" charset="0"/>
              </a:rPr>
              <a:t>ኣደ</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ከርስ</a:t>
            </a:r>
            <a:endParaRPr lang="en-US" sz="4000" dirty="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a:effectLst>
                  <a:outerShdw blurRad="38100" dist="38100" dir="2700000" algn="tl">
                    <a:srgbClr val="000000"/>
                  </a:outerShdw>
                </a:effectLst>
                <a:latin typeface="Arial" charset="0"/>
                <a:ea typeface="PingFang SC Regular" charset="0"/>
                <a:cs typeface="Abyssinica SIL" charset="0"/>
              </a:rPr>
              <a:t>ኺውን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a:t>
            </a:r>
            <a:endParaRPr lang="en-US" sz="4000" dirty="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a:effectLst>
                  <a:outerShdw blurRad="38100" dist="38100" dir="2700000" algn="tl">
                    <a:srgbClr val="000000"/>
                  </a:outerShdw>
                </a:effectLst>
                <a:latin typeface="Arial" charset="0"/>
                <a:ea typeface="PingFang SC Regular" charset="0"/>
                <a:cs typeface="Abyssinica SIL" charset="0"/>
              </a:rPr>
              <a:t>ሄር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p>
          <a:p>
            <a:pPr marL="40639" marR="40639">
              <a:spcBef>
                <a:spcPts val="600"/>
              </a:spcBef>
              <a:defRPr sz="2800"/>
            </a:pPr>
            <a:r>
              <a:rPr lang="en-US" sz="4000" dirty="0">
                <a:effectLst>
                  <a:outerShdw blurRad="38100" dist="38100" dir="2700000" algn="tl">
                    <a:srgbClr val="000000"/>
                  </a:outerShdw>
                </a:effectLst>
                <a:latin typeface="Arial" charset="0"/>
                <a:ea typeface="PingFang SC Regular" charset="0"/>
                <a:cs typeface="Abyssinica SIL" charset="0"/>
              </a:rPr>
              <a:t>ኦ </a:t>
            </a:r>
            <a:r>
              <a:rPr lang="en-US" sz="4000" dirty="0" err="1">
                <a:effectLst>
                  <a:outerShdw blurRad="38100" dist="38100" dir="2700000" algn="tl">
                    <a:srgbClr val="000000"/>
                  </a:outerShdw>
                </a:effectLst>
                <a:latin typeface="Arial" charset="0"/>
                <a:ea typeface="PingFang SC Regular" charset="0"/>
                <a:cs typeface="Abyssinica SIL" charset="0"/>
              </a:rPr>
              <a:t>ፍሥሕቲ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a:solidFill>
                  <a:schemeClr val="tx1">
                    <a:lumMod val="95000"/>
                  </a:schemeClr>
                </a:solidFill>
                <a:uFill>
                  <a:solidFill>
                    <a:srgbClr val="0329D6"/>
                  </a:solidFill>
                </a:uFill>
              </a:rPr>
              <a:t>almighty God! Peace be unto you. Blessed are thou amongst women and blessed is the fruit of thy womb. Hail Mary, full of grace, the Lord is with Thee. Pray for us before our Lord Jesus Christ that he may forgive us our sins.</a:t>
            </a: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15794"/>
      </p:ext>
    </p:extLst>
  </p:cSld>
  <p:clrMapOvr>
    <a:masterClrMapping/>
  </p:clrMapOvr>
  <p:transition spd="med"/>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1400" dirty="0">
                <a:solidFill>
                  <a:srgbClr val="FFC000"/>
                </a:solidFill>
                <a:latin typeface="Arial" charset="0"/>
                <a:ea typeface="PingFang SC Regular" charset="0"/>
                <a:cs typeface="Abyssinica SIL" charset="0"/>
              </a:rPr>
              <a:t>፻፸፭. </a:t>
            </a:r>
            <a:r>
              <a:rPr lang="en-US" sz="4400" dirty="0">
                <a:latin typeface="Arial" charset="0"/>
                <a:ea typeface="PingFang SC Regular" charset="0"/>
                <a:cs typeface="Abyssinica SIL" charset="0"/>
              </a:rPr>
              <a:t>ኦ </a:t>
            </a:r>
            <a:r>
              <a:rPr lang="en-US" sz="4400" dirty="0" err="1">
                <a:latin typeface="Arial" charset="0"/>
                <a:ea typeface="PingFang SC Regular" charset="0"/>
                <a:cs typeface="Abyssinica SIL" charset="0"/>
              </a:rPr>
              <a:t>ሥሉስ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ቅዱስ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መሐረነ</a:t>
            </a:r>
            <a:r>
              <a:rPr lang="en-US" sz="4400" dirty="0">
                <a:latin typeface="Arial" charset="0"/>
                <a:ea typeface="PingFang SC Regular" charset="0"/>
                <a:cs typeface="Abyssinica SIL" charset="0"/>
              </a:rPr>
              <a:t>፣ ኦ </a:t>
            </a:r>
            <a:r>
              <a:rPr lang="en-US" sz="4400" dirty="0" err="1">
                <a:latin typeface="Arial" charset="0"/>
                <a:ea typeface="PingFang SC Regular" charset="0"/>
                <a:cs typeface="Abyssinica SIL" charset="0"/>
              </a:rPr>
              <a:t>ሥሉስ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ቅዱስ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መሐከነ</a:t>
            </a:r>
            <a:r>
              <a:rPr lang="en-US" sz="4400" dirty="0">
                <a:latin typeface="Arial" charset="0"/>
                <a:ea typeface="PingFang SC Regular" charset="0"/>
                <a:cs typeface="Abyssinica SIL" charset="0"/>
              </a:rPr>
              <a:t>፣ ኦ </a:t>
            </a:r>
            <a:r>
              <a:rPr lang="en-US" sz="4400" dirty="0" err="1">
                <a:latin typeface="Arial" charset="0"/>
                <a:ea typeface="PingFang SC Regular" charset="0"/>
                <a:cs typeface="Abyssinica SIL" charset="0"/>
              </a:rPr>
              <a:t>ሥሉስ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ቅዱስ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ተሣሀለነ</a:t>
            </a:r>
            <a:r>
              <a:rPr lang="en-US" sz="4400" dirty="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1400" dirty="0">
                <a:solidFill>
                  <a:srgbClr val="FFC000"/>
                </a:solidFill>
                <a:latin typeface="Arial" charset="0"/>
                <a:ea typeface="PingFang SC Regular" charset="0"/>
                <a:cs typeface="Abyssinica SIL" charset="0"/>
              </a:rPr>
              <a:t>፻፸፮. </a:t>
            </a:r>
            <a:r>
              <a:rPr lang="en-US" sz="4400" dirty="0" err="1">
                <a:latin typeface="Arial" charset="0"/>
                <a:ea typeface="PingFang SC Regular" charset="0"/>
                <a:cs typeface="Abyssinica SIL" charset="0"/>
              </a:rPr>
              <a:t>ተፈሥሒ</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ተፈሥሒ</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ተፈሥሒ</a:t>
            </a:r>
            <a:r>
              <a:rPr lang="en-US" sz="4400" dirty="0">
                <a:latin typeface="Arial" charset="0"/>
                <a:ea typeface="PingFang SC Regular" charset="0"/>
                <a:cs typeface="Abyssinica SIL" charset="0"/>
              </a:rPr>
              <a:t>፣ ኦ </a:t>
            </a:r>
            <a:r>
              <a:rPr lang="en-US" sz="4400" dirty="0" err="1">
                <a:latin typeface="Arial" charset="0"/>
                <a:ea typeface="PingFang SC Regular" charset="0"/>
                <a:cs typeface="Abyssinica SIL" charset="0"/>
              </a:rPr>
              <a:t>ማርያም</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ምልዕተ</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ጸጋ</a:t>
            </a:r>
            <a:r>
              <a:rPr lang="en-US" sz="4400" dirty="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 </a:t>
            </a:r>
            <a:r>
              <a:rPr lang="en-US" sz="1400" b="1" dirty="0">
                <a:solidFill>
                  <a:srgbClr val="FFC000"/>
                </a:solidFill>
                <a:uFill>
                  <a:solidFill>
                    <a:srgbClr val="0329D6"/>
                  </a:solidFill>
                </a:uFill>
              </a:rPr>
              <a:t>175.</a:t>
            </a:r>
            <a:r>
              <a:rPr lang="en-US" sz="1400" dirty="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176. </a:t>
            </a:r>
            <a:r>
              <a:rPr lang="en-US" sz="4000" dirty="0"/>
              <a:t>Rejoice, rejoice, rejoice, O Virgin Mary, full of grace.</a:t>
            </a: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974006"/>
      </p:ext>
    </p:extLst>
  </p:cSld>
  <p:clrMapOvr>
    <a:masterClrMapping/>
  </p:clrMapOvr>
  <p:transition spd="med"/>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እግዚአብሔር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ምስሌኪ</a:t>
            </a:r>
            <a:r>
              <a:rPr lang="en-US" sz="4400" dirty="0">
                <a:latin typeface="Arial" charset="0"/>
                <a:ea typeface="PingFang SC Regular" charset="0"/>
                <a:cs typeface="Abyssinica SIL" charset="0"/>
              </a:rPr>
              <a:t>።</a:t>
            </a:r>
          </a:p>
          <a:p>
            <a:pPr>
              <a:defRPr/>
            </a:pPr>
            <a:endParaRPr lang="en-US" sz="1400" dirty="0">
              <a:latin typeface="Arial" charset="0"/>
              <a:ea typeface="PingFang SC Regular" charset="0"/>
              <a:cs typeface="Abyssinica SIL" charset="0"/>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ተንብሊ</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ወሰአሊ</a:t>
            </a:r>
            <a:endParaRPr lang="en-US" sz="4400" dirty="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ኀበ</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ፍቁር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ወልድኪ</a:t>
            </a:r>
            <a:r>
              <a:rPr lang="en-US" sz="4400" dirty="0">
                <a:latin typeface="Arial" charset="0"/>
                <a:ea typeface="PingFang SC Regular" charset="0"/>
                <a:cs typeface="Abyssinica SIL" charset="0"/>
              </a:rPr>
              <a:t>።</a:t>
            </a:r>
          </a:p>
          <a:p>
            <a:pPr>
              <a:defRPr/>
            </a:pPr>
            <a:endParaRPr lang="en-US" sz="1400" dirty="0">
              <a:latin typeface="Arial" charset="0"/>
              <a:ea typeface="PingFang SC Regular" charset="0"/>
              <a:cs typeface="Abyssinica SIL" charset="0"/>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endParaRPr lang="en-US" sz="1400" dirty="0">
              <a:solidFill>
                <a:srgbClr val="FFFF00"/>
              </a:solidFill>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ከመ</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ይሥረይ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ለነ</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ኃጣውኢነ</a:t>
            </a:r>
            <a:r>
              <a:rPr lang="en-US" sz="4400" dirty="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ጸልይልናን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ለምንልናን</a:t>
            </a:r>
            <a:r>
              <a:rPr lang="en-US" sz="4400" dirty="0">
                <a:latin typeface="Arial" charset="0"/>
                <a:ea typeface="PingFang SC Regular" charset="0"/>
                <a:cs typeface="Abyssinica SIL" charset="0"/>
              </a:rPr>
              <a:t> </a:t>
            </a: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p>
          <a:p>
            <a:pPr>
              <a:defRPr/>
            </a:pPr>
            <a:endParaRPr lang="en-US" sz="1400" dirty="0">
              <a:latin typeface="Arial" charset="0"/>
              <a:ea typeface="PingFang SC Regular" charset="0"/>
              <a:cs typeface="Abyssinica SIL" charset="0"/>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ሓጢኣትና</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ምእንቲ</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ክሓድገልና</a:t>
            </a:r>
            <a:r>
              <a:rPr lang="en-US" sz="4400" dirty="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p>
          <a:p>
            <a:pPr marL="40639" marR="40639">
              <a:spcBef>
                <a:spcPts val="600"/>
              </a:spcBef>
              <a:buClr>
                <a:srgbClr val="0329D6"/>
              </a:buClr>
              <a:buFont typeface="Arial"/>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a:t>Intercede and pray</a:t>
            </a:r>
            <a:endParaRPr lang="en-US" sz="3600" dirty="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a:solidFill>
                  <a:srgbClr val="FF0000"/>
                </a:solidFill>
              </a:rPr>
              <a:t>Priest:</a:t>
            </a:r>
            <a:r>
              <a:rPr lang="en-US" sz="3600" dirty="0">
                <a:solidFill>
                  <a:srgbClr val="FF0000"/>
                </a:solidFill>
              </a:rPr>
              <a:t> </a:t>
            </a:r>
            <a:r>
              <a:rPr lang="en-US" sz="4000" dirty="0"/>
              <a:t>Jesus Christ</a:t>
            </a:r>
            <a:endParaRPr lang="en-US" sz="3600" dirty="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That he may forgive us our sins.</a:t>
            </a: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698979"/>
      </p:ext>
    </p:extLst>
  </p:cSld>
  <p:clrMapOvr>
    <a:masterClrMapping/>
  </p:clrMapOvr>
  <p:transition spd="med"/>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a:latin typeface="Arial" charset="0"/>
              <a:ea typeface="PingFang SC Regular" charset="0"/>
              <a:cs typeface="Abyssinica SIL" charset="0"/>
            </a:endParaRPr>
          </a:p>
          <a:p>
            <a:pPr>
              <a:lnSpc>
                <a:spcPct val="150000"/>
              </a:lnSpc>
              <a:defRPr/>
            </a:pPr>
            <a:r>
              <a:rPr lang="en-US" sz="4400" b="1" dirty="0" err="1">
                <a:solidFill>
                  <a:srgbClr val="FF0000"/>
                </a:solidFill>
                <a:latin typeface="Arial" charset="0"/>
                <a:ea typeface="PingFang SC Regular" charset="0"/>
                <a:cs typeface="Abyssinica SIL" charset="0"/>
              </a:rPr>
              <a:t>ይ.ካ</a:t>
            </a:r>
            <a:r>
              <a:rPr lang="en-US" sz="4400" b="1" dirty="0">
                <a:solidFill>
                  <a:srgbClr val="FF0000"/>
                </a:solidFill>
                <a:latin typeface="Arial" charset="0"/>
                <a:ea typeface="PingFang SC Regular" charset="0"/>
                <a:cs typeface="Abyssinica SIL" charset="0"/>
              </a:rPr>
              <a:t>. </a:t>
            </a:r>
            <a:r>
              <a:rPr lang="en-US" sz="1400" b="1" dirty="0">
                <a:solidFill>
                  <a:srgbClr val="FFC000"/>
                </a:solidFill>
                <a:latin typeface="Arial" charset="0"/>
                <a:ea typeface="PingFang SC Regular" charset="0"/>
                <a:cs typeface="Abyssinica SIL" charset="0"/>
              </a:rPr>
              <a:t>፻፸፯. </a:t>
            </a:r>
            <a:r>
              <a:rPr lang="en-US" sz="4400" b="1" dirty="0" err="1">
                <a:latin typeface="Arial" charset="0"/>
                <a:ea typeface="PingFang SC Regular" charset="0"/>
                <a:cs typeface="Abyssinica SIL" charset="0"/>
              </a:rPr>
              <a:t>ስብሐት</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ወክብር</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ለሥሉስ</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ቅዱስ</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ኵሎ</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ጊዜ</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ይእዜኒ</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ወዘልፈኒ</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ወለዓለም</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ዓለም</a:t>
            </a:r>
            <a:r>
              <a:rPr lang="en-US" sz="4400" b="1" dirty="0">
                <a:latin typeface="Arial" charset="0"/>
                <a:ea typeface="PingFang SC Regular" charset="0"/>
                <a:cs typeface="Abyssinica SIL" charset="0"/>
              </a:rPr>
              <a:t>፥ </a:t>
            </a:r>
            <a:r>
              <a:rPr lang="en-US" sz="4400" b="1" dirty="0" err="1">
                <a:latin typeface="Arial" charset="0"/>
                <a:ea typeface="PingFang SC Regular" charset="0"/>
                <a:cs typeface="Abyssinica SIL" charset="0"/>
              </a:rPr>
              <a:t>አሜን</a:t>
            </a:r>
            <a:r>
              <a:rPr lang="en-US" sz="4400" b="1" dirty="0">
                <a:latin typeface="Arial" charset="0"/>
                <a:ea typeface="PingFang SC Regular" charset="0"/>
                <a:cs typeface="Abyssinica SIL" charset="0"/>
              </a:rPr>
              <a:t>። </a:t>
            </a:r>
          </a:p>
          <a:p>
            <a:pPr>
              <a:defRPr/>
            </a:pPr>
            <a:endParaRPr lang="en-US" sz="1400" dirty="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a:solidFill>
                  <a:srgbClr val="FF0000"/>
                </a:solidFill>
                <a:latin typeface="Arial" charset="0"/>
                <a:ea typeface="PingFang SC Regular" charset="0"/>
                <a:cs typeface="Abyssinica SIL" charset="0"/>
              </a:rPr>
              <a:t>ይ.ካ.</a:t>
            </a:r>
            <a:r>
              <a:rPr lang="en-US" sz="1400" dirty="0">
                <a:solidFill>
                  <a:srgbClr val="FFC000"/>
                </a:solidFill>
                <a:latin typeface="Arial" charset="0"/>
                <a:ea typeface="PingFang SC Regular" charset="0"/>
                <a:cs typeface="Abyssinica SIL" charset="0"/>
              </a:rPr>
              <a:t>177. </a:t>
            </a:r>
            <a:r>
              <a:rPr lang="en-US" sz="4400" dirty="0" err="1">
                <a:latin typeface="Arial" charset="0"/>
                <a:ea typeface="PingFang SC Regular" charset="0"/>
                <a:cs typeface="Abyssinica SIL" charset="0"/>
              </a:rPr>
              <a:t>ንሥሉስ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ቅዱስ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ንኣብ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ንወልድ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ንመንፈስ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ቅዱስ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ክብሪን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ምስጋናን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ይዅን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ሎምን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ኵሉ</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ሳዕን</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ንዘለዓለም</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ዓለም</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ኣሜን</a:t>
            </a:r>
            <a:r>
              <a:rPr lang="en-US" sz="4400" dirty="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177. </a:t>
            </a:r>
            <a:r>
              <a:rPr lang="en-US" sz="4000" dirty="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029868"/>
      </p:ext>
    </p:extLst>
  </p:cSld>
  <p:clrMapOvr>
    <a:masterClrMapping/>
  </p:clrMapOvr>
  <p:transition spd="med"/>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en-CA" sz="1400" dirty="0">
                <a:solidFill>
                  <a:srgbClr val="FFC000"/>
                </a:solidFill>
              </a:rPr>
              <a:t>፻፸፰</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178.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83733"/>
      </p:ext>
    </p:extLst>
  </p:cSld>
  <p:clrMapOvr>
    <a:masterClrMapping/>
  </p:clrMapOvr>
  <p:transition spd="med"/>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ወንጌል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፻፯፱. </a:t>
            </a:r>
            <a:r>
              <a:rPr lang="en-CA" sz="4600" dirty="0" err="1"/>
              <a:t>እግዚአብሔር</a:t>
            </a:r>
            <a:r>
              <a:rPr lang="en-CA" sz="4600" dirty="0"/>
              <a:t> </a:t>
            </a:r>
            <a:r>
              <a:rPr lang="en-CA" sz="4600" dirty="0" err="1"/>
              <a:t>እግዚኦ</a:t>
            </a:r>
            <a:r>
              <a:rPr lang="en-CA" sz="4600" dirty="0"/>
              <a:t>  </a:t>
            </a:r>
            <a:r>
              <a:rPr lang="en-CA" sz="4600" dirty="0" err="1"/>
              <a:t>ኢየሱስ</a:t>
            </a:r>
            <a:endParaRPr lang="en-CA" sz="4600" dirty="0"/>
          </a:p>
          <a:p>
            <a:r>
              <a:rPr lang="en-CA" sz="4600" dirty="0" err="1"/>
              <a:t>ክርስቶስ</a:t>
            </a:r>
            <a:r>
              <a:rPr lang="en-CA" sz="4600" dirty="0"/>
              <a:t> </a:t>
            </a:r>
            <a:r>
              <a:rPr lang="en-CA" sz="4600" dirty="0" err="1"/>
              <a:t>አምላክነ</a:t>
            </a:r>
            <a:r>
              <a:rPr lang="en-CA" sz="4600" dirty="0"/>
              <a:t> ፣</a:t>
            </a:r>
          </a:p>
          <a:p>
            <a:r>
              <a:rPr lang="en-CA" sz="4600" dirty="0" err="1"/>
              <a:t>ዘትቤሎሙ</a:t>
            </a:r>
            <a:r>
              <a:rPr lang="en-CA" sz="4600" dirty="0"/>
              <a:t> </a:t>
            </a:r>
            <a:r>
              <a:rPr lang="en-CA" sz="4600" dirty="0" err="1"/>
              <a:t>ለአርዳ</a:t>
            </a:r>
            <a:endParaRPr lang="en-CA" sz="4600" dirty="0"/>
          </a:p>
          <a:p>
            <a:r>
              <a:rPr lang="en-CA" sz="4600" dirty="0" err="1"/>
              <a:t>ኢከ</a:t>
            </a:r>
            <a:r>
              <a:rPr lang="en-CA" sz="4600" dirty="0"/>
              <a:t> </a:t>
            </a:r>
            <a:r>
              <a:rPr lang="en-CA" sz="4600" dirty="0" err="1"/>
              <a:t>ቅዱሳን</a:t>
            </a:r>
            <a:r>
              <a:rPr lang="en-CA" sz="4600" dirty="0"/>
              <a:t> </a:t>
            </a:r>
            <a:r>
              <a:rPr lang="en-CA" sz="4600" dirty="0" err="1"/>
              <a:t>ወለሐዋ</a:t>
            </a:r>
            <a:endParaRPr lang="en-CA" sz="4600" dirty="0"/>
          </a:p>
          <a:p>
            <a:r>
              <a:rPr lang="en-CA" sz="4600" dirty="0" err="1"/>
              <a:t>ርያቲከ</a:t>
            </a:r>
            <a:r>
              <a:rPr lang="en-CA" sz="4600" dirty="0"/>
              <a:t> </a:t>
            </a:r>
            <a:r>
              <a:rPr lang="en-CA" sz="4600" dirty="0" err="1"/>
              <a:t>ንጹሐን</a:t>
            </a:r>
            <a:r>
              <a:rPr lang="en-CA" sz="4600" dirty="0"/>
              <a:t>። </a:t>
            </a:r>
            <a:r>
              <a:rPr lang="en-CA" sz="4600" dirty="0" err="1"/>
              <a:t>እስመ</a:t>
            </a:r>
            <a:r>
              <a:rPr lang="en-CA" sz="4600" dirty="0"/>
              <a:t> </a:t>
            </a:r>
            <a:r>
              <a:rPr lang="en-CA" sz="4600" dirty="0" err="1"/>
              <a:t>ብዙኃን</a:t>
            </a:r>
            <a:r>
              <a:rPr lang="en-CA" sz="4600" dirty="0"/>
              <a:t> </a:t>
            </a:r>
            <a:r>
              <a:rPr lang="en-CA" sz="4600" dirty="0" err="1"/>
              <a:t>ነቢያት</a:t>
            </a:r>
            <a:r>
              <a:rPr lang="en-CA" sz="4600" dirty="0"/>
              <a:t> </a:t>
            </a:r>
            <a:r>
              <a:rPr lang="en-CA" sz="4600" dirty="0" err="1"/>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a:solidFill>
                  <a:srgbClr val="FFC000"/>
                </a:solidFill>
              </a:rPr>
              <a:t>ናይ</a:t>
            </a:r>
            <a:r>
              <a:rPr lang="en-CA" sz="2000" dirty="0">
                <a:solidFill>
                  <a:srgbClr val="FFC000"/>
                </a:solidFill>
              </a:rPr>
              <a:t> </a:t>
            </a:r>
            <a:r>
              <a:rPr lang="en-CA" sz="2000" dirty="0" err="1">
                <a:solidFill>
                  <a:srgbClr val="FFC000"/>
                </a:solidFill>
              </a:rPr>
              <a:t>ወንጌል</a:t>
            </a:r>
            <a:r>
              <a:rPr lang="en-CA" sz="2000" dirty="0">
                <a:solidFill>
                  <a:srgbClr val="FFC000"/>
                </a:solidFill>
              </a:rPr>
              <a:t> </a:t>
            </a:r>
            <a:r>
              <a:rPr lang="en-CA" sz="2000" dirty="0" err="1">
                <a:solidFill>
                  <a:srgbClr val="FFC000"/>
                </a:solidFill>
              </a:rPr>
              <a:t>ጸሎት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179. </a:t>
            </a:r>
            <a:r>
              <a:rPr lang="en-CA" sz="4400" dirty="0"/>
              <a:t> “ኦ </a:t>
            </a:r>
            <a:r>
              <a:rPr lang="en-CA" sz="4400" dirty="0" err="1"/>
              <a:t>ጐይታና</a:t>
            </a:r>
            <a:r>
              <a:rPr lang="en-CA" sz="4400" dirty="0"/>
              <a:t> </a:t>
            </a:r>
            <a:r>
              <a:rPr lang="en-CA" sz="4400" dirty="0" err="1"/>
              <a:t>እግዚኣብሄር</a:t>
            </a:r>
            <a:r>
              <a:rPr lang="en-CA" sz="4400" dirty="0"/>
              <a:t>    </a:t>
            </a:r>
            <a:r>
              <a:rPr lang="en-CA" sz="4400" dirty="0" err="1"/>
              <a:t>ኣምላ</a:t>
            </a:r>
            <a:endParaRPr lang="en-CA" sz="4400" dirty="0"/>
          </a:p>
          <a:p>
            <a:r>
              <a:rPr lang="en-CA" sz="4400" dirty="0" err="1"/>
              <a:t>ኽና</a:t>
            </a:r>
            <a:r>
              <a:rPr lang="en-CA" sz="4400" dirty="0"/>
              <a:t>፥ </a:t>
            </a:r>
            <a:r>
              <a:rPr lang="en-CA" sz="4400" dirty="0" err="1"/>
              <a:t>ንቕዱሳን</a:t>
            </a:r>
            <a:r>
              <a:rPr lang="en-CA" sz="4400" dirty="0"/>
              <a:t> </a:t>
            </a:r>
            <a:r>
              <a:rPr lang="en-CA" sz="4400" dirty="0" err="1"/>
              <a:t>ደቀ</a:t>
            </a:r>
            <a:r>
              <a:rPr lang="en-CA" sz="4400" dirty="0"/>
              <a:t> </a:t>
            </a:r>
            <a:r>
              <a:rPr lang="en-CA" sz="4400" dirty="0" err="1"/>
              <a:t>መዛሙርትኻን</a:t>
            </a:r>
            <a:r>
              <a:rPr lang="en-CA" sz="4400" dirty="0"/>
              <a:t> </a:t>
            </a:r>
            <a:r>
              <a:rPr lang="en-CA" sz="4400" dirty="0" err="1"/>
              <a:t>ንንጹ</a:t>
            </a:r>
            <a:endParaRPr lang="en-CA" sz="4400" dirty="0"/>
          </a:p>
          <a:p>
            <a:r>
              <a:rPr lang="en-CA" sz="4400" dirty="0" err="1"/>
              <a:t>ሓን</a:t>
            </a:r>
            <a:r>
              <a:rPr lang="en-CA" sz="4400" dirty="0"/>
              <a:t> </a:t>
            </a:r>
            <a:r>
              <a:rPr lang="en-CA" sz="4400" dirty="0" err="1"/>
              <a:t>ሃዋርያትካን</a:t>
            </a:r>
            <a:r>
              <a:rPr lang="en-CA" sz="4400" dirty="0"/>
              <a:t>፣ </a:t>
            </a:r>
            <a:r>
              <a:rPr lang="en-CA" sz="4400" dirty="0" err="1"/>
              <a:t>ነዚ</a:t>
            </a:r>
            <a:r>
              <a:rPr lang="en-CA" sz="4400" dirty="0"/>
              <a:t> </a:t>
            </a:r>
            <a:r>
              <a:rPr lang="en-CA" sz="4400" dirty="0" err="1"/>
              <a:t>ንስኻትኩም</a:t>
            </a:r>
            <a:r>
              <a:rPr lang="en-CA" sz="4400" dirty="0"/>
              <a:t>  </a:t>
            </a:r>
            <a:r>
              <a:rPr lang="en-CA" sz="4400" dirty="0" err="1"/>
              <a:t>እትርእ</a:t>
            </a:r>
            <a:endParaRPr lang="en-CA" sz="4400" dirty="0"/>
          </a:p>
          <a:p>
            <a:r>
              <a:rPr lang="en-CA" sz="4400" dirty="0" err="1"/>
              <a:t>ይዎ</a:t>
            </a:r>
            <a:r>
              <a:rPr lang="en-CA" sz="4400" dirty="0"/>
              <a:t> </a:t>
            </a:r>
            <a:r>
              <a:rPr lang="en-CA" sz="4400" dirty="0" err="1"/>
              <a:t>ዘሎኹም</a:t>
            </a:r>
            <a:r>
              <a:rPr lang="en-CA" sz="4400" dirty="0"/>
              <a:t> ፣   </a:t>
            </a:r>
            <a:r>
              <a:rPr lang="en-CA" sz="4400" dirty="0" err="1"/>
              <a:t>ክር</a:t>
            </a:r>
            <a:endParaRPr lang="en-CA" sz="4400" dirty="0"/>
          </a:p>
          <a:p>
            <a:r>
              <a:rPr lang="en-CA" sz="4400" dirty="0" err="1"/>
              <a:t>እዩ</a:t>
            </a:r>
            <a:r>
              <a:rPr lang="en-CA" sz="4400" dirty="0"/>
              <a:t> </a:t>
            </a:r>
            <a:r>
              <a:rPr lang="en-CA" sz="4400" dirty="0" err="1"/>
              <a:t>ብዙሓት</a:t>
            </a:r>
            <a:r>
              <a:rPr lang="en-CA" sz="4400" dirty="0"/>
              <a:t> </a:t>
            </a:r>
            <a:r>
              <a:rPr lang="en-CA" sz="4400" dirty="0" err="1"/>
              <a:t>ነቢያትን</a:t>
            </a:r>
            <a:r>
              <a:rPr lang="en-CA" sz="4400" dirty="0"/>
              <a:t> </a:t>
            </a:r>
            <a:r>
              <a:rPr lang="en-CA" sz="4400" dirty="0" err="1"/>
              <a:t>ጻድቃንን</a:t>
            </a:r>
            <a:r>
              <a:rPr lang="en-CA" sz="4400" dirty="0"/>
              <a:t> </a:t>
            </a:r>
            <a:r>
              <a:rPr lang="en-CA" sz="4400" dirty="0" err="1"/>
              <a:t>ደለዩ</a:t>
            </a:r>
            <a:r>
              <a:rPr lang="en-CA" sz="4400" dirty="0"/>
              <a:t>፥ </a:t>
            </a:r>
            <a:r>
              <a:rPr lang="en-CA" sz="4400" dirty="0" err="1"/>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a:solidFill>
                  <a:srgbClr val="FFC000"/>
                </a:solidFill>
              </a:rPr>
              <a:t>The Gospel Prayer</a:t>
            </a:r>
          </a:p>
          <a:p>
            <a:pPr marL="40639" marR="40639">
              <a:spcBef>
                <a:spcPts val="600"/>
              </a:spcBef>
              <a:defRPr sz="1800">
                <a:uFillTx/>
              </a:defRPr>
            </a:pPr>
            <a:r>
              <a:rPr lang="en-US" sz="3300" dirty="0">
                <a:solidFill>
                  <a:srgbClr val="FF0000"/>
                </a:solidFill>
              </a:rPr>
              <a:t>Priest: </a:t>
            </a:r>
            <a:r>
              <a:rPr lang="en-US" sz="1400" dirty="0">
                <a:solidFill>
                  <a:srgbClr val="FFC000"/>
                </a:solidFill>
              </a:rPr>
              <a:t>179. </a:t>
            </a:r>
            <a:r>
              <a:rPr lang="en-US" sz="4000" dirty="0"/>
              <a:t>O Lord Jesus Christ, our God, who didst say to Thy holy disciples and Thy pure apostles:  Many prophets and righteous men have desired to see the things which ye 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42703"/>
      </p:ext>
    </p:extLst>
  </p:cSld>
  <p:clrMapOvr>
    <a:masterClrMapping/>
  </p:clrMapOvr>
  <p:transition spd="med"/>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a:t>ወፈተዉ</a:t>
            </a:r>
            <a:r>
              <a:rPr lang="en-CA" sz="4600" dirty="0"/>
              <a:t> </a:t>
            </a:r>
            <a:r>
              <a:rPr lang="en-CA" sz="4600" dirty="0" err="1"/>
              <a:t>ይስምዑ</a:t>
            </a:r>
            <a:r>
              <a:rPr lang="en-CA" sz="4600" dirty="0"/>
              <a:t> </a:t>
            </a:r>
          </a:p>
          <a:p>
            <a:r>
              <a:rPr lang="en-CA" sz="4600" dirty="0" err="1"/>
              <a:t>አንትሙ</a:t>
            </a:r>
            <a:r>
              <a:rPr lang="en-CA" sz="4600" dirty="0"/>
              <a:t> </a:t>
            </a:r>
            <a:r>
              <a:rPr lang="en-CA" sz="4600" dirty="0" err="1"/>
              <a:t>ዘትሰምዑ</a:t>
            </a:r>
            <a:r>
              <a:rPr lang="en-CA" sz="4600" dirty="0"/>
              <a:t>፥ </a:t>
            </a:r>
          </a:p>
          <a:p>
            <a:r>
              <a:rPr lang="en-CA" sz="4600" dirty="0" err="1"/>
              <a:t>ወኢሰምዑ</a:t>
            </a:r>
            <a:r>
              <a:rPr lang="en-CA" sz="4600" dirty="0"/>
              <a:t>፥ </a:t>
            </a:r>
            <a:r>
              <a:rPr lang="en-CA" sz="4600" dirty="0" err="1"/>
              <a:t>ወለክሙሰ</a:t>
            </a:r>
            <a:r>
              <a:rPr lang="en-CA" sz="4600" dirty="0"/>
              <a:t> </a:t>
            </a:r>
            <a:r>
              <a:rPr lang="en-CA" sz="4600" dirty="0" err="1"/>
              <a:t>ብፁዓት</a:t>
            </a:r>
            <a:r>
              <a:rPr lang="en-CA" sz="4600" dirty="0"/>
              <a:t> </a:t>
            </a:r>
            <a:r>
              <a:rPr lang="en-CA" sz="4600" dirty="0" err="1"/>
              <a:t>አዕይንቲክሙ</a:t>
            </a:r>
            <a:r>
              <a:rPr lang="en-CA" sz="4600" dirty="0"/>
              <a:t> </a:t>
            </a:r>
            <a:r>
              <a:rPr lang="en-CA" sz="4600" dirty="0" err="1"/>
              <a:t>እለ</a:t>
            </a:r>
            <a:r>
              <a:rPr lang="en-CA" sz="4600" dirty="0"/>
              <a:t> </a:t>
            </a:r>
            <a:r>
              <a:rPr lang="en-CA" sz="4600" dirty="0" err="1"/>
              <a:t>ርእያ</a:t>
            </a:r>
            <a:r>
              <a:rPr lang="en-CA" sz="4600" dirty="0"/>
              <a:t> </a:t>
            </a:r>
            <a:r>
              <a:rPr lang="en-CA" sz="4600" dirty="0" err="1"/>
              <a:t>ወአእዛኒክሙ</a:t>
            </a:r>
            <a:r>
              <a:rPr lang="en-CA" sz="4600" dirty="0"/>
              <a:t> </a:t>
            </a:r>
            <a:r>
              <a:rPr lang="en-CA" sz="4600" dirty="0" err="1"/>
              <a:t>እለ</a:t>
            </a:r>
            <a:r>
              <a:rPr lang="en-CA" sz="4600" dirty="0"/>
              <a:t> </a:t>
            </a:r>
            <a:r>
              <a:rPr lang="en-CA" sz="4600" dirty="0" err="1"/>
              <a:t>ሰምዓ</a:t>
            </a:r>
            <a:r>
              <a:rPr lang="en-CA" sz="4600" dirty="0"/>
              <a:t>፣ </a:t>
            </a:r>
          </a:p>
          <a:p>
            <a:endParaRPr lang="en-CA" sz="4500" dirty="0"/>
          </a:p>
          <a:p>
            <a:r>
              <a:rPr lang="en-CA" sz="4500" dirty="0"/>
              <a:t>፻፹. </a:t>
            </a:r>
            <a:r>
              <a:rPr lang="en-CA" sz="4500" dirty="0" err="1"/>
              <a:t>ወከማሆሙ</a:t>
            </a:r>
            <a:r>
              <a:rPr lang="en-CA" sz="4500" dirty="0"/>
              <a:t> </a:t>
            </a:r>
            <a:r>
              <a:rPr lang="en-CA" sz="4500" dirty="0" err="1"/>
              <a:t>ለነኒ</a:t>
            </a:r>
            <a:r>
              <a:rPr lang="en-CA" sz="4500" dirty="0"/>
              <a:t> </a:t>
            </a:r>
            <a:r>
              <a:rPr lang="en-CA" sz="4500" dirty="0" err="1"/>
              <a:t>ረስየነ</a:t>
            </a:r>
            <a:r>
              <a:rPr lang="en-CA" sz="4500" dirty="0"/>
              <a:t> </a:t>
            </a:r>
            <a:r>
              <a:rPr lang="en-CA" sz="4500" dirty="0" err="1"/>
              <a:t>ድልዋነ</a:t>
            </a:r>
            <a:r>
              <a:rPr lang="en-CA" sz="4500" dirty="0"/>
              <a:t> </a:t>
            </a:r>
            <a:r>
              <a:rPr lang="en-CA" sz="4500" dirty="0" err="1"/>
              <a:t>ንስማዕ</a:t>
            </a:r>
            <a:r>
              <a:rPr lang="en-CA" sz="4500" dirty="0"/>
              <a:t> </a:t>
            </a:r>
            <a:r>
              <a:rPr lang="en-CA" sz="4500" dirty="0" err="1"/>
              <a:t>ወንግበር</a:t>
            </a:r>
            <a:r>
              <a:rPr lang="en-CA" sz="4500" dirty="0"/>
              <a:t> </a:t>
            </a:r>
            <a:r>
              <a:rPr lang="en-CA" sz="4500" dirty="0" err="1"/>
              <a:t>ቃለ</a:t>
            </a:r>
            <a:r>
              <a:rPr lang="en-CA" sz="4500" dirty="0"/>
              <a:t> </a:t>
            </a:r>
            <a:r>
              <a:rPr lang="en-CA" sz="4500" dirty="0" err="1"/>
              <a:t>ወንጌልከ</a:t>
            </a:r>
            <a:r>
              <a:rPr lang="en-CA" sz="4500" dirty="0"/>
              <a:t> </a:t>
            </a:r>
            <a:r>
              <a:rPr lang="en-CA" sz="4500" dirty="0" err="1"/>
              <a:t>ቅዱስ</a:t>
            </a:r>
            <a:r>
              <a:rPr lang="en-CA" sz="4500" dirty="0"/>
              <a:t> </a:t>
            </a:r>
            <a:r>
              <a:rPr lang="en-CA" sz="4500" dirty="0" err="1"/>
              <a:t>በጸሎቶሙ</a:t>
            </a:r>
            <a:r>
              <a:rPr lang="en-CA" sz="4500" dirty="0"/>
              <a:t> </a:t>
            </a:r>
            <a:r>
              <a:rPr lang="en-CA" sz="4500" dirty="0" err="1"/>
              <a:t>ለቅዱሳን</a:t>
            </a:r>
            <a:r>
              <a:rPr lang="en-CA" sz="4500" dirty="0"/>
              <a:t>።</a:t>
            </a:r>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a:t>ኣይረኣዩን</a:t>
            </a:r>
            <a:r>
              <a:rPr lang="en-CA" sz="4400" dirty="0"/>
              <a:t>። </a:t>
            </a:r>
            <a:r>
              <a:rPr lang="en-CA" sz="4400" dirty="0" err="1"/>
              <a:t>ነዚ</a:t>
            </a:r>
            <a:r>
              <a:rPr lang="en-CA" sz="4400" dirty="0"/>
              <a:t> </a:t>
            </a:r>
            <a:r>
              <a:rPr lang="en-CA" sz="4400" dirty="0" err="1"/>
              <a:t>ንስኻ</a:t>
            </a:r>
            <a:endParaRPr lang="en-CA" sz="4400" dirty="0"/>
          </a:p>
          <a:p>
            <a:r>
              <a:rPr lang="en-CA" sz="4400" dirty="0" err="1"/>
              <a:t>ትኩም</a:t>
            </a:r>
            <a:r>
              <a:rPr lang="en-CA" sz="4400" dirty="0"/>
              <a:t> </a:t>
            </a:r>
            <a:r>
              <a:rPr lang="en-CA" sz="4400" dirty="0" err="1"/>
              <a:t>እትሰምዕዎ</a:t>
            </a:r>
            <a:r>
              <a:rPr lang="en-CA" sz="4400" dirty="0"/>
              <a:t> </a:t>
            </a:r>
            <a:r>
              <a:rPr lang="en-CA" sz="4400" dirty="0" err="1"/>
              <a:t>ዘሎኹም</a:t>
            </a:r>
            <a:r>
              <a:rPr lang="en-CA" sz="4400" dirty="0"/>
              <a:t> </a:t>
            </a:r>
            <a:r>
              <a:rPr lang="en-CA" sz="4400" dirty="0" err="1"/>
              <a:t>ክሰምዑውን</a:t>
            </a:r>
            <a:r>
              <a:rPr lang="en-CA" sz="4400" dirty="0"/>
              <a:t>  </a:t>
            </a:r>
            <a:r>
              <a:rPr lang="en-CA" sz="4400" dirty="0" err="1"/>
              <a:t>ደለዩ</a:t>
            </a:r>
            <a:r>
              <a:rPr lang="en-CA" sz="4400" dirty="0"/>
              <a:t>፣ </a:t>
            </a:r>
            <a:r>
              <a:rPr lang="en-CA" sz="4400" dirty="0" err="1"/>
              <a:t>ግናኸ</a:t>
            </a:r>
            <a:r>
              <a:rPr lang="en-CA" sz="4400" dirty="0"/>
              <a:t> </a:t>
            </a:r>
            <a:r>
              <a:rPr lang="en-CA" sz="4400" dirty="0" err="1"/>
              <a:t>ኣይሰም</a:t>
            </a:r>
            <a:endParaRPr lang="en-CA" sz="4400" dirty="0"/>
          </a:p>
          <a:p>
            <a:r>
              <a:rPr lang="en-CA" sz="4400" dirty="0" err="1"/>
              <a:t>ዑን</a:t>
            </a:r>
            <a:r>
              <a:rPr lang="en-CA" sz="4400" dirty="0"/>
              <a:t>፥ </a:t>
            </a:r>
            <a:r>
              <a:rPr lang="en-CA" sz="4400" dirty="0" err="1"/>
              <a:t>ናታትኩም</a:t>
            </a:r>
            <a:r>
              <a:rPr lang="en-CA" sz="4400" dirty="0"/>
              <a:t> </a:t>
            </a:r>
            <a:r>
              <a:rPr lang="en-CA" sz="4400" dirty="0" err="1"/>
              <a:t>ግና</a:t>
            </a:r>
            <a:r>
              <a:rPr lang="en-CA" sz="4400" dirty="0"/>
              <a:t> </a:t>
            </a:r>
            <a:r>
              <a:rPr lang="en-CA" sz="4400" dirty="0" err="1"/>
              <a:t>ዝርእያ</a:t>
            </a:r>
            <a:r>
              <a:rPr lang="en-CA" sz="4400" dirty="0"/>
              <a:t> </a:t>
            </a:r>
            <a:r>
              <a:rPr lang="en-CA" sz="4400" dirty="0" err="1"/>
              <a:t>ኣዕይንትኹም</a:t>
            </a:r>
            <a:r>
              <a:rPr lang="en-CA" sz="4400" dirty="0"/>
              <a:t> </a:t>
            </a:r>
            <a:r>
              <a:rPr lang="en-CA" sz="4400" dirty="0" err="1"/>
              <a:t>ዘሰምዓ</a:t>
            </a:r>
            <a:r>
              <a:rPr lang="en-CA" sz="4400" dirty="0"/>
              <a:t> </a:t>
            </a:r>
            <a:r>
              <a:rPr lang="en-CA" sz="4400" dirty="0" err="1"/>
              <a:t>ኣእዛንኩም</a:t>
            </a:r>
            <a:r>
              <a:rPr lang="en-CA" sz="4400" dirty="0"/>
              <a:t> </a:t>
            </a:r>
            <a:r>
              <a:rPr lang="en-CA" sz="4400" dirty="0" err="1"/>
              <a:t>ብፁዓት</a:t>
            </a:r>
            <a:r>
              <a:rPr lang="en-CA" sz="4400" dirty="0"/>
              <a:t> </a:t>
            </a:r>
            <a:r>
              <a:rPr lang="en-CA" sz="4400" dirty="0" err="1"/>
              <a:t>እየን</a:t>
            </a:r>
            <a:r>
              <a:rPr lang="en-CA" sz="4400" dirty="0"/>
              <a:t>” </a:t>
            </a:r>
            <a:r>
              <a:rPr lang="en-CA" sz="4400" dirty="0" err="1"/>
              <a:t>ዝበልካ</a:t>
            </a:r>
            <a:endParaRPr lang="en-CA" sz="4400" dirty="0"/>
          </a:p>
          <a:p>
            <a:r>
              <a:rPr lang="en-CA" sz="4400" dirty="0" err="1"/>
              <a:t>ዮም</a:t>
            </a:r>
            <a:r>
              <a:rPr lang="en-CA" sz="4400" dirty="0"/>
              <a:t>።</a:t>
            </a:r>
          </a:p>
          <a:p>
            <a:endParaRPr lang="en-CA" sz="4400" dirty="0"/>
          </a:p>
          <a:p>
            <a:r>
              <a:rPr lang="en-CA" sz="4400" dirty="0"/>
              <a:t>180. </a:t>
            </a:r>
            <a:r>
              <a:rPr lang="en-CA" sz="4400" dirty="0" err="1"/>
              <a:t>ንኣናውን</a:t>
            </a:r>
            <a:r>
              <a:rPr lang="en-CA" sz="4400" dirty="0"/>
              <a:t> </a:t>
            </a:r>
            <a:r>
              <a:rPr lang="en-CA" sz="4400" dirty="0" err="1"/>
              <a:t>ከምኣቶም</a:t>
            </a:r>
            <a:r>
              <a:rPr lang="en-CA" sz="4400" dirty="0"/>
              <a:t> </a:t>
            </a:r>
            <a:r>
              <a:rPr lang="en-CA" sz="4400" dirty="0" err="1"/>
              <a:t>ቃል</a:t>
            </a:r>
            <a:r>
              <a:rPr lang="en-CA" sz="4400" dirty="0"/>
              <a:t> </a:t>
            </a:r>
            <a:r>
              <a:rPr lang="en-CA" sz="4400" dirty="0" err="1"/>
              <a:t>ቅዱስ</a:t>
            </a:r>
            <a:r>
              <a:rPr lang="en-CA" sz="4400" dirty="0"/>
              <a:t> </a:t>
            </a:r>
            <a:r>
              <a:rPr lang="en-CA" sz="4400" dirty="0" err="1"/>
              <a:t>ወንጌልካ</a:t>
            </a:r>
            <a:r>
              <a:rPr lang="en-CA" sz="4400" dirty="0"/>
              <a:t> </a:t>
            </a:r>
            <a:r>
              <a:rPr lang="en-CA" sz="4400" dirty="0" err="1"/>
              <a:t>ክንሰምዕን</a:t>
            </a:r>
            <a:r>
              <a:rPr lang="en-CA" sz="4400" dirty="0"/>
              <a:t> </a:t>
            </a:r>
            <a:r>
              <a:rPr lang="en-CA" sz="4400" dirty="0" err="1"/>
              <a:t>ክንሠርሕን</a:t>
            </a:r>
            <a:r>
              <a:rPr lang="en-CA" sz="4400" dirty="0"/>
              <a:t>፥ </a:t>
            </a:r>
            <a:r>
              <a:rPr lang="en-CA" sz="4400" dirty="0" err="1"/>
              <a:t>ብጸሎት</a:t>
            </a:r>
            <a:r>
              <a:rPr lang="en-CA" sz="4400" dirty="0"/>
              <a:t> </a:t>
            </a:r>
            <a:r>
              <a:rPr lang="en-CA" sz="4400" dirty="0" err="1"/>
              <a:t>ቅዱሳን</a:t>
            </a:r>
            <a:r>
              <a:rPr lang="en-CA" sz="4400" dirty="0"/>
              <a:t> </a:t>
            </a:r>
            <a:r>
              <a:rPr lang="en-CA" sz="4400" dirty="0" err="1"/>
              <a:t>ብቑዓት</a:t>
            </a:r>
            <a:r>
              <a:rPr lang="en-CA" sz="4400" dirty="0"/>
              <a:t> </a:t>
            </a:r>
            <a:r>
              <a:rPr lang="en-CA" sz="4400" dirty="0" err="1"/>
              <a:t>ግበረና</a:t>
            </a:r>
            <a:r>
              <a:rPr lang="en-CA" sz="4400" dirty="0"/>
              <a:t>። </a:t>
            </a:r>
            <a:r>
              <a:rPr lang="en-CA" sz="4400" dirty="0" err="1"/>
              <a:t>ኣሜን</a:t>
            </a:r>
            <a:r>
              <a:rPr lang="en-CA" sz="4400" dirty="0"/>
              <a:t>።</a:t>
            </a:r>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a:t>and have not seen them, </a:t>
            </a:r>
            <a:r>
              <a:rPr lang="en-US" sz="3800" dirty="0"/>
              <a:t>, </a:t>
            </a:r>
            <a:r>
              <a:rPr lang="en-US" sz="4000" dirty="0">
                <a:uFill>
                  <a:solidFill>
                    <a:srgbClr val="000000"/>
                  </a:solidFill>
                </a:uFill>
              </a:rPr>
              <a:t>and have desired to hear the things which ye hear and have not heard them, but you, blessed are your eyes that have seen and your ears that have heard,</a:t>
            </a:r>
          </a:p>
          <a:p>
            <a:pPr marL="40639" marR="40639">
              <a:spcBef>
                <a:spcPts val="600"/>
              </a:spcBef>
              <a:defRPr sz="1800">
                <a:uFillTx/>
              </a:defRPr>
            </a:pPr>
            <a:endParaRPr lang="en-US" sz="4000" dirty="0">
              <a:uFill>
                <a:solidFill>
                  <a:srgbClr val="000000"/>
                </a:solidFill>
              </a:uFill>
            </a:endParaRPr>
          </a:p>
          <a:p>
            <a:pPr marL="40639" marR="40639">
              <a:spcBef>
                <a:spcPts val="600"/>
              </a:spcBef>
              <a:defRPr sz="1800">
                <a:uFillTx/>
              </a:defRPr>
            </a:pPr>
            <a:r>
              <a:rPr lang="en-US" sz="4000" dirty="0">
                <a:uFill>
                  <a:solidFill>
                    <a:srgbClr val="000000"/>
                  </a:solidFill>
                </a:uFill>
              </a:rPr>
              <a:t>180. 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349333"/>
      </p:ext>
    </p:extLst>
  </p:cSld>
  <p:clrMapOvr>
    <a:masterClrMapping/>
  </p:clrMapOvr>
  <p:transition spd="med"/>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a:solidFill>
                  <a:srgbClr val="FFC000"/>
                </a:solidFill>
              </a:rPr>
              <a:t>፻፹. </a:t>
            </a:r>
            <a:r>
              <a:rPr lang="en-CA" sz="4500" dirty="0" err="1"/>
              <a:t>ወከማሆሙ</a:t>
            </a:r>
            <a:r>
              <a:rPr lang="en-CA" sz="4500" dirty="0"/>
              <a:t> </a:t>
            </a:r>
            <a:r>
              <a:rPr lang="en-CA" sz="4500" dirty="0" err="1"/>
              <a:t>ለነኒ</a:t>
            </a:r>
            <a:r>
              <a:rPr lang="en-CA" sz="4500" dirty="0"/>
              <a:t> </a:t>
            </a:r>
            <a:r>
              <a:rPr lang="en-CA" sz="4500" dirty="0" err="1"/>
              <a:t>ረስየነ</a:t>
            </a:r>
            <a:r>
              <a:rPr lang="en-CA" sz="4500" dirty="0"/>
              <a:t> </a:t>
            </a:r>
            <a:r>
              <a:rPr lang="en-CA" sz="4500" dirty="0" err="1"/>
              <a:t>ድልዋነ</a:t>
            </a:r>
            <a:r>
              <a:rPr lang="en-CA" sz="4500" dirty="0"/>
              <a:t> </a:t>
            </a:r>
            <a:r>
              <a:rPr lang="en-CA" sz="4500" dirty="0" err="1"/>
              <a:t>ንስማዕ</a:t>
            </a:r>
            <a:r>
              <a:rPr lang="en-CA" sz="4500" dirty="0"/>
              <a:t> </a:t>
            </a:r>
            <a:r>
              <a:rPr lang="en-CA" sz="4500" dirty="0" err="1"/>
              <a:t>ወንግበር</a:t>
            </a:r>
            <a:r>
              <a:rPr lang="en-CA" sz="4500" dirty="0"/>
              <a:t> </a:t>
            </a:r>
            <a:r>
              <a:rPr lang="en-CA" sz="4500" dirty="0" err="1"/>
              <a:t>ቃለ</a:t>
            </a:r>
            <a:r>
              <a:rPr lang="en-CA" sz="4500" dirty="0"/>
              <a:t> </a:t>
            </a:r>
            <a:r>
              <a:rPr lang="en-CA" sz="4500" dirty="0" err="1"/>
              <a:t>ወንጌልከ</a:t>
            </a:r>
            <a:r>
              <a:rPr lang="en-CA" sz="4500" dirty="0"/>
              <a:t> </a:t>
            </a:r>
            <a:r>
              <a:rPr lang="en-CA" sz="4500" dirty="0" err="1"/>
              <a:t>ቅዱስ</a:t>
            </a:r>
            <a:r>
              <a:rPr lang="en-CA" sz="4500" dirty="0"/>
              <a:t> </a:t>
            </a:r>
            <a:r>
              <a:rPr lang="en-CA" sz="4500" dirty="0" err="1"/>
              <a:t>በጸሎቶሙ</a:t>
            </a:r>
            <a:r>
              <a:rPr lang="en-CA" sz="4500" dirty="0"/>
              <a:t> </a:t>
            </a:r>
            <a:r>
              <a:rPr lang="en-CA" sz="4500" dirty="0" err="1"/>
              <a:t>ለቅዱሳን</a:t>
            </a:r>
            <a:r>
              <a:rPr lang="en-CA" sz="4500" dirty="0"/>
              <a:t>።</a:t>
            </a:r>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a:solidFill>
                  <a:srgbClr val="FFC000"/>
                </a:solidFill>
              </a:rPr>
              <a:t>180. </a:t>
            </a:r>
            <a:r>
              <a:rPr lang="en-CA" sz="4400" dirty="0" err="1"/>
              <a:t>ንኣናውን</a:t>
            </a:r>
            <a:r>
              <a:rPr lang="en-CA" sz="4400" dirty="0"/>
              <a:t> </a:t>
            </a:r>
            <a:r>
              <a:rPr lang="en-CA" sz="4400" dirty="0" err="1"/>
              <a:t>ከምኣቶም</a:t>
            </a:r>
            <a:r>
              <a:rPr lang="en-CA" sz="4400" dirty="0"/>
              <a:t> </a:t>
            </a:r>
            <a:r>
              <a:rPr lang="en-CA" sz="4400" dirty="0" err="1"/>
              <a:t>ቃል</a:t>
            </a:r>
            <a:r>
              <a:rPr lang="en-CA" sz="4400" dirty="0"/>
              <a:t> </a:t>
            </a:r>
            <a:r>
              <a:rPr lang="en-CA" sz="4400" dirty="0" err="1"/>
              <a:t>ቅዱስ</a:t>
            </a:r>
            <a:r>
              <a:rPr lang="en-CA" sz="4400" dirty="0"/>
              <a:t> </a:t>
            </a:r>
            <a:r>
              <a:rPr lang="en-CA" sz="4400" dirty="0" err="1"/>
              <a:t>ወንጌልካ</a:t>
            </a:r>
            <a:r>
              <a:rPr lang="en-CA" sz="4400" dirty="0"/>
              <a:t> </a:t>
            </a:r>
            <a:r>
              <a:rPr lang="en-CA" sz="4400" dirty="0" err="1"/>
              <a:t>ክንሰምዕን</a:t>
            </a:r>
            <a:r>
              <a:rPr lang="en-CA" sz="4400" dirty="0"/>
              <a:t> </a:t>
            </a:r>
            <a:r>
              <a:rPr lang="en-CA" sz="4400" dirty="0" err="1"/>
              <a:t>ክንሠርሕን</a:t>
            </a:r>
            <a:r>
              <a:rPr lang="en-CA" sz="4400" dirty="0"/>
              <a:t> ፥ </a:t>
            </a:r>
            <a:r>
              <a:rPr lang="en-CA" sz="4400" dirty="0" err="1"/>
              <a:t>ብጸሎት</a:t>
            </a:r>
            <a:r>
              <a:rPr lang="en-CA" sz="4400" dirty="0"/>
              <a:t> </a:t>
            </a:r>
            <a:r>
              <a:rPr lang="en-CA" sz="4400" dirty="0" err="1"/>
              <a:t>ቅዱሳን</a:t>
            </a:r>
            <a:r>
              <a:rPr lang="en-CA" sz="4400" dirty="0"/>
              <a:t> </a:t>
            </a:r>
            <a:r>
              <a:rPr lang="en-CA" sz="4400" dirty="0" err="1"/>
              <a:t>ብቑዓት</a:t>
            </a:r>
            <a:r>
              <a:rPr lang="en-CA" sz="4400" dirty="0"/>
              <a:t> </a:t>
            </a:r>
            <a:r>
              <a:rPr lang="en-CA" sz="4400" dirty="0" err="1"/>
              <a:t>ግበረና</a:t>
            </a:r>
            <a:r>
              <a:rPr lang="en-CA" sz="4400" dirty="0"/>
              <a:t>። </a:t>
            </a:r>
            <a:r>
              <a:rPr lang="en-CA" sz="4400" dirty="0" err="1"/>
              <a:t>ኣሜን</a:t>
            </a:r>
            <a:r>
              <a:rPr lang="en-CA" sz="4400" dirty="0"/>
              <a:t>።</a:t>
            </a:r>
          </a:p>
          <a:p>
            <a:endParaRPr lang="en-CA" sz="1400" dirty="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a:p>
            <a:pPr marL="40639" marR="40639">
              <a:spcBef>
                <a:spcPts val="600"/>
              </a:spcBef>
              <a:defRPr sz="1800">
                <a:uFillTx/>
              </a:defRPr>
            </a:pPr>
            <a:endParaRPr lang="en-US" sz="1400" dirty="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343642"/>
      </p:ext>
    </p:extLst>
  </p:cSld>
  <p:clrMapOvr>
    <a:masterClrMapping/>
  </p:clrMapOvr>
  <p:transition spd="med"/>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a:solidFill>
                  <a:srgbClr val="FFFF00"/>
                </a:solidFill>
              </a:rPr>
              <a:t>ይ.ሕ</a:t>
            </a:r>
            <a:r>
              <a:rPr lang="en-CA" sz="5400" b="1" dirty="0">
                <a:solidFill>
                  <a:srgbClr val="FFFF00"/>
                </a:solidFill>
              </a:rPr>
              <a:t>. </a:t>
            </a:r>
            <a:r>
              <a:rPr lang="en-CA" sz="1400" dirty="0">
                <a:solidFill>
                  <a:srgbClr val="FFC000"/>
                </a:solidFill>
              </a:rPr>
              <a:t> </a:t>
            </a:r>
            <a:r>
              <a:rPr lang="en-CA" sz="5400" b="1" dirty="0" err="1"/>
              <a:t>ይረስየነ</a:t>
            </a:r>
            <a:r>
              <a:rPr lang="en-CA" sz="5400" b="1" dirty="0"/>
              <a:t> </a:t>
            </a:r>
            <a:r>
              <a:rPr lang="en-CA" sz="5400" b="1" dirty="0" err="1"/>
              <a:t>ድልዋነ</a:t>
            </a:r>
            <a:r>
              <a:rPr lang="en-CA" sz="5400" b="1" dirty="0"/>
              <a:t> </a:t>
            </a:r>
            <a:r>
              <a:rPr lang="en-CA" sz="5400" b="1" dirty="0" err="1"/>
              <a:t>ለሰሚዐ</a:t>
            </a:r>
            <a:r>
              <a:rPr lang="en-CA" sz="5400" b="1" dirty="0"/>
              <a:t> </a:t>
            </a:r>
            <a:r>
              <a:rPr lang="en-CA" sz="5400" b="1" dirty="0" err="1"/>
              <a:t>ወንጌል</a:t>
            </a:r>
            <a:r>
              <a:rPr lang="en-CA" sz="5400" b="1" dirty="0"/>
              <a:t> </a:t>
            </a:r>
            <a:r>
              <a:rPr lang="en-CA" sz="5400" b="1" dirty="0" err="1"/>
              <a:t>ቅዱስ</a:t>
            </a:r>
            <a:r>
              <a:rPr lang="en-CA" sz="5400" b="1" dirty="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a:solidFill>
                  <a:srgbClr val="FFFF00"/>
                </a:solidFill>
              </a:rPr>
              <a:t>ይ.ሕ</a:t>
            </a:r>
            <a:r>
              <a:rPr lang="en-CA" sz="5400" b="1" dirty="0">
                <a:solidFill>
                  <a:srgbClr val="FFFF00"/>
                </a:solidFill>
              </a:rPr>
              <a:t>. </a:t>
            </a:r>
            <a:r>
              <a:rPr lang="en-CA" sz="1400" dirty="0">
                <a:solidFill>
                  <a:srgbClr val="FFC000"/>
                </a:solidFill>
              </a:rPr>
              <a:t> </a:t>
            </a:r>
            <a:r>
              <a:rPr lang="en-CA" sz="5400" b="1" dirty="0" err="1"/>
              <a:t>ቃል</a:t>
            </a:r>
            <a:r>
              <a:rPr lang="en-CA" sz="5400" b="1" dirty="0"/>
              <a:t> </a:t>
            </a:r>
            <a:r>
              <a:rPr lang="en-CA" sz="5400" b="1" dirty="0" err="1"/>
              <a:t>ቅዱስ</a:t>
            </a:r>
            <a:r>
              <a:rPr lang="en-CA" sz="5400" b="1" dirty="0"/>
              <a:t> </a:t>
            </a:r>
            <a:r>
              <a:rPr lang="en-CA" sz="5400" b="1" dirty="0" err="1"/>
              <a:t>ወንጌል</a:t>
            </a:r>
            <a:r>
              <a:rPr lang="en-CA" sz="5400" b="1" dirty="0"/>
              <a:t> </a:t>
            </a:r>
            <a:r>
              <a:rPr lang="en-CA" sz="5400" b="1" dirty="0" err="1"/>
              <a:t>ንምስማዕ</a:t>
            </a:r>
            <a:r>
              <a:rPr lang="en-CA" sz="5400" b="1" dirty="0"/>
              <a:t> </a:t>
            </a:r>
            <a:r>
              <a:rPr lang="en-CA" sz="5400" b="1" dirty="0" err="1"/>
              <a:t>ድልዋት</a:t>
            </a:r>
            <a:r>
              <a:rPr lang="en-CA" sz="5400" b="1" dirty="0"/>
              <a:t> </a:t>
            </a:r>
            <a:r>
              <a:rPr lang="en-CA" sz="5400" b="1" dirty="0" err="1"/>
              <a:t>ግበረና</a:t>
            </a:r>
            <a:r>
              <a:rPr lang="en-CA" sz="5400" b="1" dirty="0"/>
              <a:t>።</a:t>
            </a:r>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a:solidFill>
                  <a:srgbClr val="92D050"/>
                </a:solidFill>
              </a:rPr>
              <a:t>Deacon: </a:t>
            </a:r>
            <a:r>
              <a:rPr lang="en-US" sz="1400" b="1" dirty="0">
                <a:solidFill>
                  <a:srgbClr val="FFC000"/>
                </a:solidFill>
              </a:rPr>
              <a:t>181.</a:t>
            </a:r>
            <a:r>
              <a:rPr lang="en-US" sz="1400" dirty="0">
                <a:solidFill>
                  <a:srgbClr val="FFC000"/>
                </a:solidFill>
              </a:rPr>
              <a:t>  </a:t>
            </a:r>
            <a:r>
              <a:rPr lang="en-US" sz="4400" dirty="0"/>
              <a:t>Pray </a:t>
            </a:r>
            <a:r>
              <a:rPr lang="en-US" sz="4300" dirty="0"/>
              <a:t>for the holy gospel.</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dirty="0">
                <a:solidFill>
                  <a:srgbClr val="FFFF00"/>
                </a:solidFill>
                <a:uFill>
                  <a:solidFill>
                    <a:srgbClr val="0329D6"/>
                  </a:solidFill>
                </a:uFill>
              </a:rPr>
              <a:t> </a:t>
            </a:r>
            <a:r>
              <a:rPr lang="en-US" sz="4300" dirty="0">
                <a:solidFill>
                  <a:schemeClr val="tx1">
                    <a:lumMod val="95000"/>
                  </a:schemeClr>
                </a:solidFill>
                <a:uFill>
                  <a:solidFill>
                    <a:srgbClr val="0329D6"/>
                  </a:solidFill>
                </a:uFill>
              </a:rPr>
              <a:t>May He make us meet to hear the holy gospel.</a:t>
            </a: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8580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a:t>አንተ</a:t>
            </a:r>
            <a:r>
              <a:rPr lang="en-CA" sz="4400" dirty="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a:t>በቅድሜየ</a:t>
            </a:r>
            <a:r>
              <a:rPr lang="en-CA" sz="4400" dirty="0"/>
              <a:t> ፥ </a:t>
            </a:r>
            <a:r>
              <a:rPr lang="en-CA" sz="4400" dirty="0" err="1"/>
              <a:t>በአንጻሪሆሙ</a:t>
            </a:r>
            <a:r>
              <a:rPr lang="en-CA" sz="4400" dirty="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a:t>ጽዋ</a:t>
            </a:r>
            <a:endParaRPr lang="en-CA" sz="4400" dirty="0"/>
          </a:p>
          <a:p>
            <a:r>
              <a:rPr lang="en-CA" sz="4400" dirty="0" err="1"/>
              <a:t>ዕከኒ</a:t>
            </a:r>
            <a:r>
              <a:rPr lang="en-CA" sz="4400" dirty="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a:t>እኳ</a:t>
            </a:r>
            <a:r>
              <a:rPr lang="en-CA" sz="4400" dirty="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a:t>ንስኻ</a:t>
            </a:r>
            <a:r>
              <a:rPr lang="en-CA" sz="4400" dirty="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ጸላእተይ</a:t>
            </a:r>
            <a:r>
              <a:rPr lang="en-CA" sz="4400" dirty="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a:t>ዕድ</a:t>
            </a:r>
            <a:endParaRPr lang="en-CA" sz="4400" dirty="0"/>
          </a:p>
          <a:p>
            <a:r>
              <a:rPr lang="en-CA" sz="4400" dirty="0" err="1"/>
              <a:t>መይ</a:t>
            </a:r>
            <a:r>
              <a:rPr lang="en-CA" sz="4400" dirty="0"/>
              <a:t> </a:t>
            </a:r>
            <a:r>
              <a:rPr lang="en-CA" sz="4400" dirty="0" err="1"/>
              <a:t>ክስዕባኒ</a:t>
            </a:r>
            <a:r>
              <a:rPr lang="en-CA" sz="4400" dirty="0"/>
              <a:t> </a:t>
            </a:r>
            <a:r>
              <a:rPr lang="en-CA" sz="4400" dirty="0" err="1"/>
              <a:t>እየን</a:t>
            </a:r>
            <a:r>
              <a:rPr lang="en-CA" sz="4400" dirty="0"/>
              <a:t>፥</a:t>
            </a:r>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even as I pass through the shadow of death, I will fear no evils, for Thou art with me. Thy rod and Thy staff comfort me. Thou has prepared a table before me in the face of those who trouble me. Thou has anointed my</a:t>
            </a:r>
            <a:endParaRPr lang="en-CA" sz="3600" dirty="0">
              <a:solidFill>
                <a:schemeClr val="tx1">
                  <a:lumMod val="95000"/>
                </a:schemeClr>
              </a:solidFill>
            </a:endParaRPr>
          </a:p>
        </p:txBody>
      </p:sp>
    </p:spTree>
    <p:extLst>
      <p:ext uri="{BB962C8B-B14F-4D97-AF65-F5344CB8AC3E}">
        <p14:creationId xmlns:p14="http://schemas.microsoft.com/office/powerpoint/2010/main" val="93202853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a:solidFill>
                  <a:srgbClr val="FF0000"/>
                </a:solidFill>
              </a:rPr>
              <a:t>ይ.ካ</a:t>
            </a:r>
            <a:r>
              <a:rPr lang="en-CA" sz="1400" dirty="0">
                <a:solidFill>
                  <a:srgbClr val="FFC000"/>
                </a:solidFill>
              </a:rPr>
              <a:t>. ፻፹፪. </a:t>
            </a:r>
            <a:r>
              <a:rPr lang="en-CA" sz="4500" dirty="0" err="1"/>
              <a:t>ተዘከር</a:t>
            </a:r>
            <a:r>
              <a:rPr lang="en-CA" sz="4500" dirty="0"/>
              <a:t> </a:t>
            </a:r>
            <a:r>
              <a:rPr lang="en-CA" sz="4500" dirty="0" err="1"/>
              <a:t>ካዕበ</a:t>
            </a:r>
            <a:r>
              <a:rPr lang="en-CA" sz="4500" dirty="0"/>
              <a:t> </a:t>
            </a:r>
            <a:r>
              <a:rPr lang="en-CA" sz="4500" dirty="0" err="1"/>
              <a:t>እግዚኦ</a:t>
            </a:r>
            <a:r>
              <a:rPr lang="en-CA" sz="4500" dirty="0"/>
              <a:t> </a:t>
            </a:r>
            <a:r>
              <a:rPr lang="en-CA" sz="4500" dirty="0" err="1"/>
              <a:t>እለ</a:t>
            </a:r>
            <a:r>
              <a:rPr lang="en-CA" sz="4500" dirty="0"/>
              <a:t> </a:t>
            </a:r>
            <a:r>
              <a:rPr lang="en-CA" sz="4500" dirty="0" err="1"/>
              <a:t>ኣውሥኡነ</a:t>
            </a:r>
            <a:r>
              <a:rPr lang="en-CA" sz="4500" dirty="0"/>
              <a:t> </a:t>
            </a:r>
            <a:r>
              <a:rPr lang="en-CA" sz="4500" dirty="0" err="1"/>
              <a:t>ከመ</a:t>
            </a:r>
            <a:r>
              <a:rPr lang="en-CA" sz="4500" dirty="0"/>
              <a:t> </a:t>
            </a:r>
            <a:r>
              <a:rPr lang="en-CA" sz="4500" dirty="0" err="1"/>
              <a:t>ንዘከሮሙ</a:t>
            </a:r>
            <a:r>
              <a:rPr lang="en-CA" sz="4500" dirty="0"/>
              <a:t> </a:t>
            </a:r>
            <a:r>
              <a:rPr lang="en-CA" sz="4500" dirty="0" err="1"/>
              <a:t>ጊዜ</a:t>
            </a:r>
            <a:r>
              <a:rPr lang="en-CA" sz="4500" dirty="0"/>
              <a:t> </a:t>
            </a:r>
            <a:r>
              <a:rPr lang="en-CA" sz="4500" dirty="0" err="1"/>
              <a:t>ጸሎትነ</a:t>
            </a:r>
            <a:r>
              <a:rPr lang="en-CA" sz="4500" dirty="0"/>
              <a:t>  </a:t>
            </a:r>
            <a:r>
              <a:rPr lang="en-CA" sz="4500" dirty="0" err="1"/>
              <a:t>ወአስተብቍ</a:t>
            </a:r>
            <a:endParaRPr lang="en-CA" sz="4500" dirty="0"/>
          </a:p>
          <a:p>
            <a:r>
              <a:rPr lang="en-CA" sz="4500" dirty="0" err="1"/>
              <a:t>ዖትነ</a:t>
            </a:r>
            <a:r>
              <a:rPr lang="en-CA" sz="4500" dirty="0"/>
              <a:t>፥ </a:t>
            </a:r>
            <a:r>
              <a:rPr lang="en-CA" sz="4500" dirty="0" err="1"/>
              <a:t>እንተ</a:t>
            </a:r>
            <a:r>
              <a:rPr lang="en-CA" sz="4500" dirty="0"/>
              <a:t> </a:t>
            </a:r>
            <a:r>
              <a:rPr lang="en-CA" sz="4500" dirty="0" err="1"/>
              <a:t>ነኀሥሥ</a:t>
            </a:r>
            <a:r>
              <a:rPr lang="en-CA" sz="4500" dirty="0"/>
              <a:t> </a:t>
            </a:r>
            <a:r>
              <a:rPr lang="en-CA" sz="4500" dirty="0" err="1"/>
              <a:t>እምኀቤከ</a:t>
            </a:r>
            <a:r>
              <a:rPr lang="en-CA" sz="4500" dirty="0"/>
              <a:t>።</a:t>
            </a:r>
          </a:p>
          <a:p>
            <a:r>
              <a:rPr lang="en-CA" sz="1400" dirty="0">
                <a:solidFill>
                  <a:srgbClr val="FFC000"/>
                </a:solidFill>
              </a:rPr>
              <a:t>፻፹፫. </a:t>
            </a:r>
            <a:r>
              <a:rPr lang="en-CA" sz="4500" dirty="0"/>
              <a:t>ኦ </a:t>
            </a:r>
            <a:r>
              <a:rPr lang="en-CA" sz="4500" dirty="0" err="1"/>
              <a:t>እግዚአብሔር</a:t>
            </a:r>
            <a:r>
              <a:rPr lang="en-CA" sz="4500" dirty="0"/>
              <a:t> </a:t>
            </a:r>
            <a:r>
              <a:rPr lang="en-CA" sz="4500" dirty="0" err="1"/>
              <a:t>አምላክነ</a:t>
            </a:r>
            <a:r>
              <a:rPr lang="en-CA" sz="4500" dirty="0"/>
              <a:t> </a:t>
            </a:r>
            <a:r>
              <a:rPr lang="en-CA" sz="4500" dirty="0" err="1"/>
              <a:t>ለእለ</a:t>
            </a:r>
            <a:r>
              <a:rPr lang="en-CA" sz="4500" dirty="0"/>
              <a:t> </a:t>
            </a:r>
          </a:p>
          <a:p>
            <a:r>
              <a:rPr lang="en-CA" sz="4500" dirty="0" err="1"/>
              <a:t>ቀደሙነ</a:t>
            </a:r>
            <a:r>
              <a:rPr lang="en-CA" sz="4500" dirty="0"/>
              <a:t> </a:t>
            </a:r>
            <a:r>
              <a:rPr lang="en-CA" sz="4500" dirty="0" err="1"/>
              <a:t>ነዊመ</a:t>
            </a:r>
            <a:r>
              <a:rPr lang="en-CA" sz="4500" dirty="0"/>
              <a:t> </a:t>
            </a:r>
            <a:r>
              <a:rPr lang="en-CA" sz="4500" dirty="0" err="1"/>
              <a:t>አዕርፎሙ</a:t>
            </a:r>
            <a:r>
              <a:rPr lang="en-CA" sz="4500" dirty="0"/>
              <a:t> </a:t>
            </a:r>
            <a:r>
              <a:rPr lang="en-CA" sz="4500" dirty="0" err="1"/>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a:solidFill>
                  <a:srgbClr val="FFC000"/>
                </a:solidFill>
              </a:rPr>
              <a:t>182. </a:t>
            </a:r>
            <a:r>
              <a:rPr lang="en-CA" sz="4200" dirty="0"/>
              <a:t>ኦ </a:t>
            </a:r>
            <a:r>
              <a:rPr lang="en-CA" sz="4200" dirty="0" err="1"/>
              <a:t>ጐይታ</a:t>
            </a:r>
            <a:r>
              <a:rPr lang="en-CA" sz="4200" dirty="0"/>
              <a:t>፥ </a:t>
            </a:r>
            <a:r>
              <a:rPr lang="en-CA" sz="4200" dirty="0" err="1"/>
              <a:t>ካባ</a:t>
            </a:r>
            <a:endParaRPr lang="en-CA" sz="4200" dirty="0"/>
          </a:p>
          <a:p>
            <a:r>
              <a:rPr lang="en-CA" sz="4200" dirty="0"/>
              <a:t>ኻ </a:t>
            </a:r>
            <a:r>
              <a:rPr lang="en-CA" sz="4200" dirty="0" err="1"/>
              <a:t>እንደልዮ</a:t>
            </a:r>
            <a:r>
              <a:rPr lang="en-CA" sz="4200" dirty="0"/>
              <a:t> </a:t>
            </a:r>
            <a:r>
              <a:rPr lang="en-CA" sz="4200" dirty="0" err="1"/>
              <a:t>ክንረክብ</a:t>
            </a:r>
            <a:r>
              <a:rPr lang="en-CA" sz="4200" dirty="0"/>
              <a:t>፥ </a:t>
            </a:r>
            <a:r>
              <a:rPr lang="en-CA" sz="4200" dirty="0" err="1"/>
              <a:t>ኣብ</a:t>
            </a:r>
            <a:r>
              <a:rPr lang="en-CA" sz="4200" dirty="0"/>
              <a:t>  </a:t>
            </a:r>
            <a:r>
              <a:rPr lang="en-CA" sz="4200" dirty="0" err="1"/>
              <a:t>እንጽልየሉን</a:t>
            </a:r>
            <a:r>
              <a:rPr lang="en-CA" sz="4200" dirty="0"/>
              <a:t>  </a:t>
            </a:r>
            <a:r>
              <a:rPr lang="en-CA" sz="4200" dirty="0" err="1"/>
              <a:t>እን</a:t>
            </a:r>
            <a:endParaRPr lang="en-CA" sz="4200" dirty="0"/>
          </a:p>
          <a:p>
            <a:r>
              <a:rPr lang="en-CA" sz="4200" dirty="0" err="1"/>
              <a:t>ልምነሉን</a:t>
            </a:r>
            <a:r>
              <a:rPr lang="en-CA" sz="4200" dirty="0"/>
              <a:t> </a:t>
            </a:r>
            <a:r>
              <a:rPr lang="en-CA" sz="4200" dirty="0" err="1"/>
              <a:t>ጊዜ</a:t>
            </a:r>
            <a:r>
              <a:rPr lang="en-CA" sz="4200" dirty="0"/>
              <a:t>  </a:t>
            </a:r>
            <a:r>
              <a:rPr lang="en-CA" sz="4200" dirty="0" err="1"/>
              <a:t>ክንዝክ</a:t>
            </a:r>
            <a:endParaRPr lang="en-CA" sz="4200" dirty="0"/>
          </a:p>
          <a:p>
            <a:r>
              <a:rPr lang="en-CA" sz="4200" dirty="0" err="1"/>
              <a:t>ሮም</a:t>
            </a:r>
            <a:r>
              <a:rPr lang="en-CA" sz="4200" dirty="0"/>
              <a:t>፥ </a:t>
            </a:r>
            <a:r>
              <a:rPr lang="en-CA" sz="4200" dirty="0" err="1"/>
              <a:t>ዘክሩና</a:t>
            </a:r>
            <a:r>
              <a:rPr lang="en-CA" sz="4200" dirty="0"/>
              <a:t> </a:t>
            </a:r>
            <a:r>
              <a:rPr lang="en-CA" sz="4200" dirty="0" err="1"/>
              <a:t>ንዝበሉና</a:t>
            </a:r>
            <a:r>
              <a:rPr lang="en-CA" sz="4200" dirty="0"/>
              <a:t> </a:t>
            </a:r>
            <a:r>
              <a:rPr lang="en-CA" sz="4200" dirty="0" err="1"/>
              <a:t>ዘክር</a:t>
            </a:r>
            <a:r>
              <a:rPr lang="en-CA" sz="4200" dirty="0"/>
              <a:t>።</a:t>
            </a:r>
          </a:p>
          <a:p>
            <a:r>
              <a:rPr lang="en-CA" sz="1400" dirty="0">
                <a:solidFill>
                  <a:srgbClr val="FFC000"/>
                </a:solidFill>
              </a:rPr>
              <a:t>183. </a:t>
            </a:r>
            <a:r>
              <a:rPr lang="en-CA" sz="4200" dirty="0"/>
              <a:t>ኦ </a:t>
            </a:r>
            <a:r>
              <a:rPr lang="en-CA" sz="4200" dirty="0" err="1"/>
              <a:t>እግዚኣብሄር</a:t>
            </a:r>
            <a:r>
              <a:rPr lang="en-CA" sz="4200" dirty="0"/>
              <a:t>  </a:t>
            </a:r>
            <a:r>
              <a:rPr lang="en-CA" sz="4200" dirty="0" err="1"/>
              <a:t>ኣም</a:t>
            </a:r>
            <a:endParaRPr lang="en-CA" sz="4200" dirty="0"/>
          </a:p>
          <a:p>
            <a:r>
              <a:rPr lang="en-CA" sz="4200" dirty="0" err="1"/>
              <a:t>ላኽና</a:t>
            </a:r>
            <a:r>
              <a:rPr lang="en-CA" sz="4200" dirty="0"/>
              <a:t>፥ </a:t>
            </a:r>
            <a:r>
              <a:rPr lang="en-CA" sz="4200" dirty="0" err="1"/>
              <a:t>ብሞት</a:t>
            </a:r>
            <a:r>
              <a:rPr lang="en-CA" sz="4200" dirty="0"/>
              <a:t> </a:t>
            </a:r>
            <a:r>
              <a:rPr lang="en-CA" sz="4200" dirty="0" err="1"/>
              <a:t>ንዝቐደ</a:t>
            </a:r>
            <a:endParaRPr lang="en-CA" sz="4200" dirty="0"/>
          </a:p>
          <a:p>
            <a:r>
              <a:rPr lang="en-CA" sz="4200" dirty="0" err="1"/>
              <a:t>ሙና</a:t>
            </a:r>
            <a:r>
              <a:rPr lang="en-CA" sz="4200" dirty="0"/>
              <a:t> </a:t>
            </a:r>
            <a:r>
              <a:rPr lang="en-CA" sz="4200" dirty="0" err="1"/>
              <a:t>ኣዕርፎም</a:t>
            </a:r>
            <a:r>
              <a:rPr lang="en-CA" sz="4200" dirty="0"/>
              <a:t>፡ </a:t>
            </a:r>
            <a:r>
              <a:rPr lang="en-CA" sz="4200" dirty="0" err="1"/>
              <a:t>ንዝሓ</a:t>
            </a:r>
            <a:endParaRPr lang="en-CA" sz="4200" dirty="0"/>
          </a:p>
          <a:p>
            <a:r>
              <a:rPr lang="en-CA" sz="4200" dirty="0" err="1"/>
              <a:t>መሙውን</a:t>
            </a:r>
            <a:r>
              <a:rPr lang="en-CA" sz="4200" dirty="0"/>
              <a:t> </a:t>
            </a:r>
            <a:r>
              <a:rPr lang="en-CA" sz="4200" dirty="0" err="1"/>
              <a:t>ብቕልጡፍ</a:t>
            </a:r>
            <a:endParaRPr lang="en-CA" sz="4200" dirty="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a:solidFill>
                  <a:srgbClr val="FF0000"/>
                </a:solidFill>
                <a:uFill>
                  <a:solidFill>
                    <a:srgbClr val="000000"/>
                  </a:solidFill>
                </a:uFill>
              </a:rPr>
              <a:t>Priest: </a:t>
            </a:r>
            <a:r>
              <a:rPr lang="en-US" sz="1400" dirty="0">
                <a:solidFill>
                  <a:srgbClr val="FFC000"/>
                </a:solidFill>
                <a:uFill>
                  <a:solidFill>
                    <a:srgbClr val="000000"/>
                  </a:solidFill>
                </a:uFill>
              </a:rPr>
              <a:t>182. </a:t>
            </a:r>
            <a:r>
              <a:rPr lang="en-US" sz="3600" dirty="0"/>
              <a:t>Remember again, Lord them that have bidden us to remember them at the time of our pray-</a:t>
            </a:r>
            <a:r>
              <a:rPr lang="en-US" sz="3600" dirty="0" err="1"/>
              <a:t>ers</a:t>
            </a:r>
            <a:r>
              <a:rPr lang="en-US" sz="3600" dirty="0"/>
              <a:t> and supplications where with we make request of Thee.</a:t>
            </a:r>
            <a:r>
              <a:rPr lang="en-US" sz="3600" dirty="0">
                <a:uFill>
                  <a:solidFill>
                    <a:srgbClr val="000000"/>
                  </a:solidFill>
                </a:uFill>
              </a:rPr>
              <a:t> </a:t>
            </a:r>
          </a:p>
          <a:p>
            <a:pPr marL="40639" marR="40639">
              <a:spcBef>
                <a:spcPts val="600"/>
              </a:spcBef>
              <a:buClr>
                <a:srgbClr val="000000"/>
              </a:buClr>
              <a:buFont typeface="Arial"/>
              <a:defRPr sz="2800"/>
            </a:pPr>
            <a:r>
              <a:rPr lang="en-US" sz="1400" dirty="0">
                <a:solidFill>
                  <a:srgbClr val="FFC000"/>
                </a:solidFill>
              </a:rPr>
              <a:t>183. </a:t>
            </a:r>
            <a:r>
              <a:rPr lang="en-US" sz="3600" dirty="0">
                <a:uFill>
                  <a:solidFill>
                    <a:srgbClr val="000000"/>
                  </a:solidFill>
                </a:uFill>
              </a:rPr>
              <a:t>O Lord our God, give rest to them that have fallen asleep before us, </a:t>
            </a: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084403"/>
      </p:ext>
    </p:extLst>
  </p:cSld>
  <p:clrMapOvr>
    <a:masterClrMapping/>
  </p:clrMapOvr>
  <p:transition spd="med"/>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a:t>ፍጡነ</a:t>
            </a:r>
            <a:r>
              <a:rPr lang="en-CA" sz="4500" dirty="0"/>
              <a:t> </a:t>
            </a:r>
            <a:r>
              <a:rPr lang="en-CA" sz="4500" dirty="0" err="1"/>
              <a:t>ፈውሶሙ</a:t>
            </a:r>
            <a:r>
              <a:rPr lang="en-CA" sz="4500" dirty="0"/>
              <a:t> </a:t>
            </a:r>
            <a:r>
              <a:rPr lang="en-CA" sz="4500" dirty="0" err="1"/>
              <a:t>እስመ</a:t>
            </a:r>
            <a:r>
              <a:rPr lang="en-CA" sz="4500" dirty="0"/>
              <a:t> </a:t>
            </a:r>
            <a:r>
              <a:rPr lang="en-CA" sz="4500" dirty="0" err="1"/>
              <a:t>አንተ</a:t>
            </a:r>
            <a:r>
              <a:rPr lang="en-CA" sz="4500" dirty="0"/>
              <a:t> </a:t>
            </a:r>
            <a:r>
              <a:rPr lang="en-CA" sz="4500" dirty="0" err="1"/>
              <a:t>ውእቱ</a:t>
            </a:r>
            <a:r>
              <a:rPr lang="en-CA" sz="4500" dirty="0"/>
              <a:t> </a:t>
            </a:r>
            <a:r>
              <a:rPr lang="en-CA" sz="4500" dirty="0" err="1"/>
              <a:t>ሕይወተ</a:t>
            </a:r>
            <a:r>
              <a:rPr lang="en-CA" sz="4500" dirty="0"/>
              <a:t> </a:t>
            </a:r>
            <a:r>
              <a:rPr lang="en-CA" sz="4500" dirty="0" err="1"/>
              <a:t>ኵልነ</a:t>
            </a:r>
            <a:r>
              <a:rPr lang="en-CA" sz="4500" dirty="0"/>
              <a:t> </a:t>
            </a:r>
            <a:r>
              <a:rPr lang="en-CA" sz="4500" dirty="0" err="1"/>
              <a:t>ወተስፋ</a:t>
            </a:r>
            <a:r>
              <a:rPr lang="en-CA" sz="4500" dirty="0"/>
              <a:t> </a:t>
            </a:r>
            <a:r>
              <a:rPr lang="en-CA" sz="4500" dirty="0" err="1"/>
              <a:t>ኵልነ</a:t>
            </a:r>
            <a:r>
              <a:rPr lang="en-CA" sz="4500" dirty="0"/>
              <a:t> </a:t>
            </a:r>
            <a:r>
              <a:rPr lang="en-CA" sz="4500" dirty="0" err="1"/>
              <a:t>ወባላሔ</a:t>
            </a:r>
            <a:r>
              <a:rPr lang="en-CA" sz="4500" dirty="0"/>
              <a:t> </a:t>
            </a:r>
            <a:r>
              <a:rPr lang="en-CA" sz="4500" dirty="0" err="1"/>
              <a:t>ኵልነ</a:t>
            </a:r>
            <a:r>
              <a:rPr lang="en-CA" sz="4500" dirty="0"/>
              <a:t> </a:t>
            </a:r>
            <a:r>
              <a:rPr lang="en-CA" sz="4500" dirty="0" err="1"/>
              <a:t>ወመንሥኤ</a:t>
            </a:r>
            <a:r>
              <a:rPr lang="en-CA" sz="4500" dirty="0"/>
              <a:t> </a:t>
            </a:r>
            <a:r>
              <a:rPr lang="en-CA" sz="4500" dirty="0" err="1"/>
              <a:t>ኵልነ</a:t>
            </a:r>
            <a:r>
              <a:rPr lang="en-CA" sz="4500" dirty="0"/>
              <a:t>። </a:t>
            </a:r>
            <a:r>
              <a:rPr lang="en-CA" sz="4500" dirty="0" err="1"/>
              <a:t>ወለከ</a:t>
            </a:r>
            <a:r>
              <a:rPr lang="en-CA" sz="4500" dirty="0"/>
              <a:t> </a:t>
            </a:r>
            <a:r>
              <a:rPr lang="en-CA" sz="4500" dirty="0" err="1"/>
              <a:t>ንፌኑ</a:t>
            </a:r>
            <a:r>
              <a:rPr lang="en-CA" sz="4500" dirty="0"/>
              <a:t> </a:t>
            </a:r>
            <a:r>
              <a:rPr lang="en-CA" sz="4500" dirty="0" err="1"/>
              <a:t>አኰቴተ</a:t>
            </a:r>
            <a:r>
              <a:rPr lang="en-CA" sz="4500" dirty="0"/>
              <a:t> </a:t>
            </a:r>
            <a:r>
              <a:rPr lang="en-CA" sz="4500" dirty="0" err="1"/>
              <a:t>እስከ</a:t>
            </a:r>
            <a:r>
              <a:rPr lang="en-CA" sz="4500" dirty="0"/>
              <a:t> </a:t>
            </a:r>
            <a:r>
              <a:rPr lang="en-CA" sz="4500" dirty="0" err="1"/>
              <a:t>አርያም</a:t>
            </a:r>
            <a:r>
              <a:rPr lang="en-CA" sz="4500" dirty="0"/>
              <a:t> </a:t>
            </a:r>
            <a:r>
              <a:rPr lang="en-CA" sz="4500" dirty="0" err="1"/>
              <a:t>ለዓለመ</a:t>
            </a:r>
            <a:r>
              <a:rPr lang="en-CA" sz="4500" dirty="0"/>
              <a:t> </a:t>
            </a:r>
            <a:r>
              <a:rPr lang="en-CA" sz="4500" dirty="0" err="1"/>
              <a:t>ዓለም</a:t>
            </a:r>
            <a:r>
              <a:rPr lang="en-CA" sz="4500" dirty="0"/>
              <a:t>።</a:t>
            </a:r>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a:t>ኣሕውዮም</a:t>
            </a:r>
            <a:r>
              <a:rPr lang="en-CA" sz="4200" dirty="0"/>
              <a:t>።</a:t>
            </a:r>
          </a:p>
          <a:p>
            <a:r>
              <a:rPr lang="en-CA" sz="4200" dirty="0"/>
              <a:t> </a:t>
            </a:r>
            <a:r>
              <a:rPr lang="en-CA" sz="4200" dirty="0" err="1"/>
              <a:t>ናይ</a:t>
            </a:r>
            <a:r>
              <a:rPr lang="en-CA" sz="4200" dirty="0"/>
              <a:t> </a:t>
            </a:r>
            <a:r>
              <a:rPr lang="en-CA" sz="4200" dirty="0" err="1"/>
              <a:t>ኵልና</a:t>
            </a:r>
            <a:r>
              <a:rPr lang="en-CA" sz="4200" dirty="0"/>
              <a:t> </a:t>
            </a:r>
            <a:r>
              <a:rPr lang="en-CA" sz="4200" dirty="0" err="1"/>
              <a:t>ሕይወት</a:t>
            </a:r>
            <a:r>
              <a:rPr lang="en-CA" sz="4200" dirty="0"/>
              <a:t>፥ </a:t>
            </a:r>
            <a:r>
              <a:rPr lang="en-CA" sz="4200" dirty="0" err="1"/>
              <a:t>ናይ</a:t>
            </a:r>
            <a:r>
              <a:rPr lang="en-CA" sz="4200" dirty="0"/>
              <a:t> </a:t>
            </a:r>
            <a:r>
              <a:rPr lang="en-CA" sz="4200" dirty="0" err="1"/>
              <a:t>ኵልናውን</a:t>
            </a:r>
            <a:r>
              <a:rPr lang="en-CA" sz="4200" dirty="0"/>
              <a:t> </a:t>
            </a:r>
            <a:r>
              <a:rPr lang="en-CA" sz="4200" dirty="0" err="1"/>
              <a:t>ተስፋ</a:t>
            </a:r>
            <a:r>
              <a:rPr lang="en-CA" sz="4200" dirty="0"/>
              <a:t>፥ </a:t>
            </a:r>
            <a:r>
              <a:rPr lang="en-CA" sz="4200" dirty="0" err="1"/>
              <a:t>ናይ</a:t>
            </a:r>
            <a:r>
              <a:rPr lang="en-CA" sz="4200" dirty="0"/>
              <a:t> </a:t>
            </a:r>
            <a:r>
              <a:rPr lang="en-CA" sz="4200" dirty="0" err="1"/>
              <a:t>ኵልና</a:t>
            </a:r>
            <a:r>
              <a:rPr lang="en-CA" sz="4200" dirty="0"/>
              <a:t> </a:t>
            </a:r>
            <a:r>
              <a:rPr lang="en-CA" sz="4200" dirty="0" err="1"/>
              <a:t>መድኃኒት</a:t>
            </a:r>
            <a:r>
              <a:rPr lang="en-CA" sz="4200" dirty="0"/>
              <a:t>፥ </a:t>
            </a:r>
            <a:r>
              <a:rPr lang="en-CA" sz="4200" dirty="0" err="1"/>
              <a:t>ናይ</a:t>
            </a:r>
            <a:r>
              <a:rPr lang="en-CA" sz="4200" dirty="0"/>
              <a:t> </a:t>
            </a:r>
            <a:r>
              <a:rPr lang="en-CA" sz="4200" dirty="0" err="1"/>
              <a:t>ኵልና</a:t>
            </a:r>
            <a:r>
              <a:rPr lang="en-CA" sz="4200" dirty="0"/>
              <a:t> </a:t>
            </a:r>
            <a:r>
              <a:rPr lang="en-CA" sz="4200" dirty="0" err="1"/>
              <a:t>መተንሥኢ</a:t>
            </a:r>
            <a:r>
              <a:rPr lang="en-CA" sz="4200" dirty="0"/>
              <a:t> </a:t>
            </a:r>
            <a:r>
              <a:rPr lang="en-CA" sz="4200" dirty="0" err="1"/>
              <a:t>ንስኻ</a:t>
            </a:r>
            <a:r>
              <a:rPr lang="en-CA" sz="4200" dirty="0"/>
              <a:t> </a:t>
            </a:r>
            <a:r>
              <a:rPr lang="en-CA" sz="4200" dirty="0" err="1"/>
              <a:t>ስለ</a:t>
            </a:r>
            <a:r>
              <a:rPr lang="en-CA" sz="4200" dirty="0"/>
              <a:t> </a:t>
            </a:r>
            <a:r>
              <a:rPr lang="en-CA" sz="4200" dirty="0" err="1"/>
              <a:t>ዝኾንካ</a:t>
            </a:r>
            <a:r>
              <a:rPr lang="en-CA" sz="4200" dirty="0"/>
              <a:t> ፥ </a:t>
            </a:r>
            <a:r>
              <a:rPr lang="en-CA" sz="4200" dirty="0" err="1"/>
              <a:t>ንዓኻ</a:t>
            </a:r>
            <a:r>
              <a:rPr lang="en-CA" sz="4200" dirty="0"/>
              <a:t> </a:t>
            </a:r>
            <a:r>
              <a:rPr lang="en-CA" sz="4200" dirty="0" err="1"/>
              <a:t>ምስጋና</a:t>
            </a:r>
            <a:r>
              <a:rPr lang="en-CA" sz="4200" dirty="0"/>
              <a:t> </a:t>
            </a:r>
            <a:r>
              <a:rPr lang="en-CA" sz="4200" dirty="0" err="1"/>
              <a:t>ክሳዕ</a:t>
            </a:r>
            <a:r>
              <a:rPr lang="en-CA" sz="4200" dirty="0"/>
              <a:t> </a:t>
            </a:r>
            <a:r>
              <a:rPr lang="en-CA" sz="4200" dirty="0" err="1"/>
              <a:t>ኣርያም</a:t>
            </a:r>
            <a:r>
              <a:rPr lang="en-CA" sz="4200" dirty="0"/>
              <a:t> </a:t>
            </a:r>
            <a:r>
              <a:rPr lang="en-CA" sz="4200" dirty="0" err="1"/>
              <a:t>ነቕርብ</a:t>
            </a:r>
            <a:r>
              <a:rPr lang="en-CA" sz="4200" dirty="0"/>
              <a:t> </a:t>
            </a:r>
            <a:r>
              <a:rPr lang="en-CA" sz="4200" dirty="0" err="1"/>
              <a:t>ኣሎና</a:t>
            </a:r>
            <a:r>
              <a:rPr lang="en-CA" sz="4200" dirty="0"/>
              <a:t>። </a:t>
            </a:r>
            <a:r>
              <a:rPr lang="en-CA" sz="4200" dirty="0" err="1"/>
              <a:t>ንዘልዓለም</a:t>
            </a:r>
            <a:r>
              <a:rPr lang="en-CA" sz="4200" dirty="0"/>
              <a:t> </a:t>
            </a:r>
            <a:r>
              <a:rPr lang="en-CA" sz="4200" dirty="0" err="1"/>
              <a:t>ዓለም</a:t>
            </a:r>
            <a:r>
              <a:rPr lang="en-CA" sz="4200" dirty="0"/>
              <a:t> </a:t>
            </a:r>
            <a:r>
              <a:rPr lang="en-CA" sz="4200" dirty="0" err="1"/>
              <a:t>ኣሜን</a:t>
            </a:r>
            <a:r>
              <a:rPr lang="en-CA" sz="4200" dirty="0"/>
              <a:t>።</a:t>
            </a:r>
          </a:p>
          <a:p>
            <a:endParaRPr lang="en-CA" sz="4200" dirty="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21494"/>
      </p:ext>
    </p:extLst>
  </p:cSld>
  <p:clrMapOvr>
    <a:masterClrMapping/>
  </p:clrMapOvr>
  <p:transition spd="med"/>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a:solidFill>
                  <a:srgbClr val="92D050"/>
                </a:solidFill>
              </a:rPr>
              <a:t>ይ.ዲ</a:t>
            </a:r>
            <a:r>
              <a:rPr lang="en-CA" sz="4500" dirty="0">
                <a:solidFill>
                  <a:srgbClr val="92D050"/>
                </a:solidFill>
              </a:rPr>
              <a:t>. </a:t>
            </a:r>
            <a:r>
              <a:rPr lang="en-CA" sz="1400" dirty="0"/>
              <a:t>፻፹፬. </a:t>
            </a:r>
            <a:r>
              <a:rPr lang="en-CA" sz="2000" dirty="0" err="1">
                <a:solidFill>
                  <a:srgbClr val="FFC000"/>
                </a:solidFill>
              </a:rPr>
              <a:t>ቅድመ</a:t>
            </a:r>
            <a:r>
              <a:rPr lang="en-CA" sz="2000" dirty="0">
                <a:solidFill>
                  <a:srgbClr val="FFC000"/>
                </a:solidFill>
              </a:rPr>
              <a:t>፥ </a:t>
            </a:r>
            <a:r>
              <a:rPr lang="en-CA" sz="2000" dirty="0" err="1">
                <a:solidFill>
                  <a:srgbClr val="FFC000"/>
                </a:solidFill>
              </a:rPr>
              <a:t>ወንጌል</a:t>
            </a:r>
            <a:r>
              <a:rPr lang="en-CA" sz="2000" dirty="0">
                <a:solidFill>
                  <a:srgbClr val="FFC000"/>
                </a:solidFill>
              </a:rPr>
              <a:t> </a:t>
            </a:r>
            <a:r>
              <a:rPr lang="en-CA" sz="2000" dirty="0" err="1">
                <a:solidFill>
                  <a:srgbClr val="FFC000"/>
                </a:solidFill>
              </a:rPr>
              <a:t>ምስባክ</a:t>
            </a:r>
            <a:r>
              <a:rPr lang="en-CA" sz="2000" dirty="0">
                <a:solidFill>
                  <a:srgbClr val="FFC000"/>
                </a:solidFill>
              </a:rPr>
              <a:t> </a:t>
            </a:r>
            <a:r>
              <a:rPr lang="en-CA" sz="2000" dirty="0" err="1">
                <a:solidFill>
                  <a:srgbClr val="FFC000"/>
                </a:solidFill>
              </a:rPr>
              <a:t>አእሚሮ</a:t>
            </a:r>
            <a:r>
              <a:rPr lang="en-CA" sz="2000" dirty="0">
                <a:solidFill>
                  <a:srgbClr val="FFC000"/>
                </a:solidFill>
              </a:rPr>
              <a:t> </a:t>
            </a:r>
            <a:r>
              <a:rPr lang="en-CA" sz="2000" dirty="0" err="1">
                <a:solidFill>
                  <a:srgbClr val="FFC000"/>
                </a:solidFill>
              </a:rPr>
              <a:t>ዘለለ</a:t>
            </a:r>
            <a:r>
              <a:rPr lang="en-CA" sz="2000" dirty="0">
                <a:solidFill>
                  <a:srgbClr val="FFC000"/>
                </a:solidFill>
              </a:rPr>
              <a:t> </a:t>
            </a:r>
            <a:r>
              <a:rPr lang="en-CA" sz="2000" dirty="0" err="1">
                <a:solidFill>
                  <a:srgbClr val="FFC000"/>
                </a:solidFill>
              </a:rPr>
              <a:t>ዕለቱ</a:t>
            </a:r>
            <a:r>
              <a:rPr lang="en-CA" sz="2000" dirty="0">
                <a:solidFill>
                  <a:srgbClr val="FFC000"/>
                </a:solidFill>
              </a:rPr>
              <a:t> </a:t>
            </a:r>
            <a:r>
              <a:rPr lang="en-CA" sz="2000" dirty="0" err="1">
                <a:solidFill>
                  <a:srgbClr val="FFC000"/>
                </a:solidFill>
              </a:rPr>
              <a:t>እመዝሙረ</a:t>
            </a:r>
            <a:r>
              <a:rPr lang="en-CA" sz="2000" dirty="0">
                <a:solidFill>
                  <a:srgbClr val="FFC000"/>
                </a:solidFill>
              </a:rPr>
              <a:t> </a:t>
            </a:r>
            <a:r>
              <a:rPr lang="en-CA" sz="2000" dirty="0" err="1">
                <a:solidFill>
                  <a:srgbClr val="FFC000"/>
                </a:solidFill>
              </a:rPr>
              <a:t>ዳዊት</a:t>
            </a:r>
            <a:r>
              <a:rPr lang="en-CA" sz="2000" dirty="0">
                <a:solidFill>
                  <a:srgbClr val="FFC000"/>
                </a:solidFill>
              </a:rPr>
              <a:t>።</a:t>
            </a:r>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a:solidFill>
                  <a:srgbClr val="92D050"/>
                </a:solidFill>
              </a:rPr>
              <a:t>ይ.ዲ</a:t>
            </a:r>
            <a:r>
              <a:rPr lang="en-CA" sz="4200" dirty="0">
                <a:solidFill>
                  <a:srgbClr val="92D050"/>
                </a:solidFill>
              </a:rPr>
              <a:t>. </a:t>
            </a:r>
            <a:r>
              <a:rPr lang="en-CA" sz="1400" dirty="0"/>
              <a:t>184. </a:t>
            </a:r>
            <a:r>
              <a:rPr lang="en-CA" sz="2000" dirty="0" err="1">
                <a:solidFill>
                  <a:srgbClr val="FFC000"/>
                </a:solidFill>
              </a:rPr>
              <a:t>ቅድሚ</a:t>
            </a:r>
            <a:r>
              <a:rPr lang="en-CA" sz="2000" dirty="0">
                <a:solidFill>
                  <a:srgbClr val="FFC000"/>
                </a:solidFill>
              </a:rPr>
              <a:t> </a:t>
            </a:r>
            <a:r>
              <a:rPr lang="en-CA" sz="2000" dirty="0" err="1">
                <a:solidFill>
                  <a:srgbClr val="FFC000"/>
                </a:solidFill>
              </a:rPr>
              <a:t>ወንጌል</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መዝሙር</a:t>
            </a:r>
            <a:r>
              <a:rPr lang="en-CA" sz="2000" dirty="0">
                <a:solidFill>
                  <a:srgbClr val="FFC000"/>
                </a:solidFill>
              </a:rPr>
              <a:t> </a:t>
            </a:r>
            <a:r>
              <a:rPr lang="en-CA" sz="2000" dirty="0" err="1">
                <a:solidFill>
                  <a:srgbClr val="FFC000"/>
                </a:solidFill>
              </a:rPr>
              <a:t>ዳዊት</a:t>
            </a:r>
            <a:r>
              <a:rPr lang="en-CA" sz="2000" dirty="0">
                <a:solidFill>
                  <a:srgbClr val="FFC000"/>
                </a:solidFill>
              </a:rPr>
              <a:t> </a:t>
            </a:r>
            <a:r>
              <a:rPr lang="en-CA" sz="2000" dirty="0" err="1">
                <a:solidFill>
                  <a:srgbClr val="FFC000"/>
                </a:solidFill>
              </a:rPr>
              <a:t>ንዕለቱ</a:t>
            </a:r>
            <a:r>
              <a:rPr lang="en-CA" sz="2000" dirty="0">
                <a:solidFill>
                  <a:srgbClr val="FFC000"/>
                </a:solidFill>
              </a:rPr>
              <a:t> </a:t>
            </a:r>
            <a:r>
              <a:rPr lang="en-CA" sz="2000" dirty="0" err="1">
                <a:solidFill>
                  <a:srgbClr val="FFC000"/>
                </a:solidFill>
              </a:rPr>
              <a:t>ዝግባእ</a:t>
            </a:r>
            <a:r>
              <a:rPr lang="en-CA" sz="2000" dirty="0">
                <a:solidFill>
                  <a:srgbClr val="FFC000"/>
                </a:solidFill>
              </a:rPr>
              <a:t> </a:t>
            </a:r>
            <a:r>
              <a:rPr lang="en-CA" sz="2000" dirty="0" err="1">
                <a:solidFill>
                  <a:srgbClr val="FFC000"/>
                </a:solidFill>
              </a:rPr>
              <a:t>ፈሊጡ</a:t>
            </a:r>
            <a:r>
              <a:rPr lang="en-CA" sz="2000" dirty="0">
                <a:solidFill>
                  <a:srgbClr val="FFC000"/>
                </a:solidFill>
              </a:rPr>
              <a:t> </a:t>
            </a:r>
            <a:r>
              <a:rPr lang="en-CA" sz="2000" dirty="0" err="1">
                <a:solidFill>
                  <a:srgbClr val="FFC000"/>
                </a:solidFill>
              </a:rPr>
              <a:t>ይስበኽ</a:t>
            </a:r>
            <a:r>
              <a:rPr lang="en-CA" sz="2000" dirty="0">
                <a:solidFill>
                  <a:srgbClr val="FFC000"/>
                </a:solidFill>
              </a:rPr>
              <a:t>።</a:t>
            </a:r>
          </a:p>
          <a:p>
            <a:endParaRPr lang="en-CA" sz="4200" dirty="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a:solidFill>
                  <a:srgbClr val="92D050"/>
                </a:solidFill>
              </a:rPr>
              <a:t>Deacon: </a:t>
            </a:r>
            <a:r>
              <a:rPr lang="en-US" sz="1400" b="1" i="1" dirty="0"/>
              <a:t>180. </a:t>
            </a:r>
            <a:r>
              <a:rPr lang="en-US" sz="2000" b="1" i="1" dirty="0">
                <a:solidFill>
                  <a:srgbClr val="FFC000"/>
                </a:solidFill>
              </a:rPr>
              <a:t>Before 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rPr>
              <a:t>ወተሐሠዩ</a:t>
            </a:r>
            <a:r>
              <a:rPr lang="fr-FR" sz="3600" b="1" dirty="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ኩራኡ ቀልጢፉ ይነድድ እዩ እሞ ከይኩሪ።”</a:t>
            </a:r>
          </a:p>
          <a:p>
            <a:pPr marL="40639" marR="40639">
              <a:spcBef>
                <a:spcPts val="600"/>
              </a:spcBef>
              <a:buClr>
                <a:srgbClr val="000000"/>
              </a:buClr>
              <a:buFont typeface="Arial"/>
              <a:defRPr sz="2000"/>
            </a:pPr>
            <a:r>
              <a:rPr lang="nb-NO" sz="3800" dirty="0">
                <a:solidFill>
                  <a:schemeClr val="accent2"/>
                </a:solidFill>
              </a:rPr>
              <a:t>መዝሙ 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with trembling. Kiss the Son, lest he be angry and  you be destroyed in your way,  for his wrath can flare up in a moment</a:t>
            </a:r>
            <a:r>
              <a:rPr lang="en-US" sz="3300" dirty="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3743970463"/>
      </p:ext>
    </p:extLst>
  </p:cSld>
  <p:clrMapOvr>
    <a:masterClrMapping/>
  </p:clrMapOvr>
  <p:transition spd="med"/>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ይባርክ</a:t>
            </a:r>
            <a:r>
              <a:rPr lang="en-CA" sz="2000" dirty="0">
                <a:solidFill>
                  <a:srgbClr val="FFC000"/>
                </a:solidFill>
              </a:rPr>
              <a:t> </a:t>
            </a:r>
            <a:r>
              <a:rPr lang="en-CA" sz="2000" dirty="0" err="1">
                <a:solidFill>
                  <a:srgbClr val="FFC000"/>
                </a:solidFill>
              </a:rPr>
              <a:t>ካህን</a:t>
            </a:r>
            <a:r>
              <a:rPr lang="en-CA" sz="2000" dirty="0">
                <a:solidFill>
                  <a:srgbClr val="FFC000"/>
                </a:solidFill>
              </a:rPr>
              <a:t> ፬ተ </a:t>
            </a:r>
            <a:r>
              <a:rPr lang="en-CA" sz="2000" dirty="0" err="1">
                <a:solidFill>
                  <a:srgbClr val="FFC000"/>
                </a:solidFill>
              </a:rPr>
              <a:t>መዓዝነ</a:t>
            </a:r>
            <a:r>
              <a:rPr lang="en-CA" sz="2000" dirty="0">
                <a:solidFill>
                  <a:srgbClr val="FFC000"/>
                </a:solidFill>
              </a:rPr>
              <a:t> </a:t>
            </a:r>
            <a:r>
              <a:rPr lang="en-CA" sz="2000" dirty="0" err="1">
                <a:solidFill>
                  <a:srgbClr val="FFC000"/>
                </a:solidFill>
              </a:rPr>
              <a:t>ዓለም</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endParaRPr lang="en-CA" sz="2000" dirty="0">
              <a:solidFill>
                <a:srgbClr val="FFC000"/>
              </a:solidFill>
            </a:endParaRPr>
          </a:p>
          <a:p>
            <a:r>
              <a:rPr lang="en-CA" sz="4500" dirty="0" err="1"/>
              <a:t>ይ.ካ</a:t>
            </a:r>
            <a:r>
              <a:rPr lang="en-CA" sz="4500" dirty="0"/>
              <a:t>. </a:t>
            </a:r>
            <a:r>
              <a:rPr lang="en-CA" sz="1400" dirty="0">
                <a:solidFill>
                  <a:srgbClr val="FFC000"/>
                </a:solidFill>
              </a:rPr>
              <a:t>፻፹፭. </a:t>
            </a:r>
            <a:r>
              <a:rPr lang="en-CA" sz="4500" dirty="0" err="1"/>
              <a:t>እግዚአብሔር</a:t>
            </a:r>
            <a:r>
              <a:rPr lang="en-CA" sz="4500" dirty="0"/>
              <a:t> </a:t>
            </a:r>
            <a:r>
              <a:rPr lang="en-CA" sz="4500" dirty="0" err="1"/>
              <a:t>ልዑል</a:t>
            </a:r>
            <a:r>
              <a:rPr lang="en-CA" sz="4500" dirty="0"/>
              <a:t> </a:t>
            </a:r>
            <a:r>
              <a:rPr lang="en-CA" sz="4500" dirty="0" err="1"/>
              <a:t>ይባርክ</a:t>
            </a:r>
            <a:r>
              <a:rPr lang="en-CA" sz="4500" dirty="0"/>
              <a:t> </a:t>
            </a:r>
            <a:r>
              <a:rPr lang="en-CA" sz="4500" dirty="0" err="1"/>
              <a:t>ላዕለ</a:t>
            </a:r>
            <a:r>
              <a:rPr lang="en-CA" sz="4500" dirty="0"/>
              <a:t> </a:t>
            </a:r>
            <a:r>
              <a:rPr lang="en-CA" sz="4500" dirty="0" err="1"/>
              <a:t>ኵልነ</a:t>
            </a:r>
            <a:r>
              <a:rPr lang="en-CA" sz="4500" dirty="0"/>
              <a:t> </a:t>
            </a:r>
            <a:r>
              <a:rPr lang="en-CA" sz="4500" dirty="0" err="1"/>
              <a:t>ወይቄድሰነ</a:t>
            </a:r>
            <a:r>
              <a:rPr lang="en-CA" sz="4500" dirty="0"/>
              <a:t>፥ </a:t>
            </a:r>
            <a:r>
              <a:rPr lang="en-CA" sz="4500" dirty="0" err="1"/>
              <a:t>በኵሉ</a:t>
            </a:r>
            <a:r>
              <a:rPr lang="en-CA" sz="4500" dirty="0"/>
              <a:t> </a:t>
            </a:r>
            <a:r>
              <a:rPr lang="en-CA" sz="4500" dirty="0" err="1"/>
              <a:t>በረከት</a:t>
            </a:r>
            <a:r>
              <a:rPr lang="en-CA" sz="4500" dirty="0"/>
              <a:t> </a:t>
            </a:r>
            <a:r>
              <a:rPr lang="en-CA" sz="4500" dirty="0" err="1"/>
              <a:t>መንፈሳ</a:t>
            </a:r>
            <a:endParaRPr lang="en-CA" sz="4500" dirty="0"/>
          </a:p>
          <a:p>
            <a:r>
              <a:rPr lang="en-CA" sz="4500" dirty="0" err="1"/>
              <a:t>ዊት</a:t>
            </a:r>
            <a:r>
              <a:rPr lang="en-CA" sz="4500" dirty="0"/>
              <a:t>። </a:t>
            </a:r>
            <a:r>
              <a:rPr lang="en-CA" sz="4500" dirty="0" err="1"/>
              <a:t>ወይሬሲ</a:t>
            </a:r>
            <a:r>
              <a:rPr lang="en-CA" sz="4500" dirty="0"/>
              <a:t> </a:t>
            </a:r>
            <a:r>
              <a:rPr lang="en-CA" sz="4500" dirty="0" err="1"/>
              <a:t>በኣተነ</a:t>
            </a:r>
            <a:r>
              <a:rPr lang="en-CA" sz="4500" dirty="0"/>
              <a:t> </a:t>
            </a:r>
            <a:r>
              <a:rPr lang="en-CA" sz="4500" dirty="0" err="1"/>
              <a:t>ውስተ</a:t>
            </a:r>
            <a:r>
              <a:rPr lang="en-CA" sz="4500" dirty="0"/>
              <a:t> </a:t>
            </a:r>
            <a:r>
              <a:rPr lang="en-CA" sz="4500" dirty="0" err="1"/>
              <a:t>ቤተ</a:t>
            </a:r>
            <a:r>
              <a:rPr lang="en-CA" sz="4500" dirty="0"/>
              <a:t> </a:t>
            </a:r>
            <a:r>
              <a:rPr lang="en-CA" sz="4500" dirty="0" err="1"/>
              <a:t>ክርስቲያን</a:t>
            </a:r>
            <a:r>
              <a:rPr lang="en-CA" sz="4500" dirty="0"/>
              <a:t> </a:t>
            </a:r>
            <a:r>
              <a:rPr lang="en-CA" sz="4500" dirty="0" err="1"/>
              <a:t>ቅድስት</a:t>
            </a:r>
            <a:r>
              <a:rPr lang="en-CA" sz="4500" dirty="0"/>
              <a:t> </a:t>
            </a:r>
            <a:r>
              <a:rPr lang="en-CA" sz="4500" dirty="0" err="1"/>
              <a:t>ህቡረ</a:t>
            </a:r>
            <a:r>
              <a:rPr lang="en-CA" sz="4500" dirty="0"/>
              <a:t> </a:t>
            </a:r>
            <a:r>
              <a:rPr lang="en-CA" sz="4500" dirty="0" err="1"/>
              <a:t>ምስለ</a:t>
            </a:r>
            <a:r>
              <a:rPr lang="en-CA" sz="4500" dirty="0"/>
              <a:t> </a:t>
            </a:r>
            <a:r>
              <a:rPr lang="en-CA" sz="4500" dirty="0" err="1"/>
              <a:t>መላእክቲሁ</a:t>
            </a:r>
            <a:r>
              <a:rPr lang="en-CA" sz="4500" dirty="0"/>
              <a:t> </a:t>
            </a:r>
            <a:r>
              <a:rPr lang="en-CA" sz="4500" dirty="0" err="1"/>
              <a:t>ቅዱሳን</a:t>
            </a:r>
            <a:r>
              <a:rPr lang="en-CA" sz="4500" dirty="0"/>
              <a:t> </a:t>
            </a:r>
            <a:r>
              <a:rPr lang="en-CA" sz="4500" dirty="0" err="1"/>
              <a:t>እለ</a:t>
            </a:r>
            <a:r>
              <a:rPr lang="en-CA" sz="4500" dirty="0"/>
              <a:t> </a:t>
            </a:r>
            <a:r>
              <a:rPr lang="en-CA" sz="4500" dirty="0" err="1"/>
              <a:t>ይትቀነዩ</a:t>
            </a:r>
            <a:r>
              <a:rPr lang="en-CA" sz="4500" dirty="0"/>
              <a:t> </a:t>
            </a:r>
            <a:r>
              <a:rPr lang="en-CA" sz="4500" dirty="0" err="1"/>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a:solidFill>
                  <a:srgbClr val="FFC000"/>
                </a:solidFill>
              </a:rPr>
              <a:t>ብድኅርዚ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ይባርኽ</a:t>
            </a:r>
            <a:endParaRPr lang="en-CA" sz="2000" dirty="0">
              <a:solidFill>
                <a:srgbClr val="FFC000"/>
              </a:solidFill>
            </a:endParaRPr>
          </a:p>
          <a:p>
            <a:r>
              <a:rPr lang="en-CA" sz="4200" dirty="0" err="1"/>
              <a:t>ይ.ካ</a:t>
            </a:r>
            <a:r>
              <a:rPr lang="en-CA" sz="4200" dirty="0"/>
              <a:t>. </a:t>
            </a:r>
            <a:r>
              <a:rPr lang="en-CA" sz="1400" dirty="0">
                <a:solidFill>
                  <a:srgbClr val="FFC000"/>
                </a:solidFill>
              </a:rPr>
              <a:t>185. </a:t>
            </a:r>
            <a:r>
              <a:rPr lang="en-CA" sz="4200" dirty="0" err="1"/>
              <a:t>ልዑል</a:t>
            </a:r>
            <a:r>
              <a:rPr lang="en-CA" sz="4200" dirty="0"/>
              <a:t> </a:t>
            </a:r>
            <a:r>
              <a:rPr lang="en-CA" sz="4200" dirty="0" err="1"/>
              <a:t>እግዚኣ</a:t>
            </a:r>
            <a:endParaRPr lang="en-CA" sz="4200" dirty="0"/>
          </a:p>
          <a:p>
            <a:r>
              <a:rPr lang="en-CA" sz="4200" dirty="0" err="1"/>
              <a:t>ብሄር</a:t>
            </a:r>
            <a:r>
              <a:rPr lang="en-CA" sz="4200" dirty="0"/>
              <a:t> </a:t>
            </a:r>
            <a:r>
              <a:rPr lang="en-CA" sz="4200" dirty="0" err="1"/>
              <a:t>ብዅሉ</a:t>
            </a:r>
            <a:r>
              <a:rPr lang="en-CA" sz="4200" dirty="0"/>
              <a:t> </a:t>
            </a:r>
            <a:r>
              <a:rPr lang="en-CA" sz="4200" dirty="0" err="1"/>
              <a:t>መንፈሳዊ</a:t>
            </a:r>
            <a:r>
              <a:rPr lang="en-CA" sz="4200" dirty="0"/>
              <a:t> </a:t>
            </a:r>
            <a:r>
              <a:rPr lang="en-CA" sz="4200" dirty="0" err="1"/>
              <a:t>በረኸት</a:t>
            </a:r>
            <a:r>
              <a:rPr lang="en-CA" sz="4200" dirty="0"/>
              <a:t> </a:t>
            </a:r>
            <a:r>
              <a:rPr lang="en-CA" sz="4200" dirty="0" err="1"/>
              <a:t>ንዅልና</a:t>
            </a:r>
            <a:r>
              <a:rPr lang="en-CA" sz="4200" dirty="0"/>
              <a:t> </a:t>
            </a:r>
            <a:r>
              <a:rPr lang="en-CA" sz="4200" dirty="0" err="1"/>
              <a:t>ይባር</a:t>
            </a:r>
            <a:endParaRPr lang="en-CA" sz="4200" dirty="0"/>
          </a:p>
          <a:p>
            <a:r>
              <a:rPr lang="en-CA" sz="4200" dirty="0" err="1"/>
              <a:t>ኸናን</a:t>
            </a:r>
            <a:r>
              <a:rPr lang="en-CA" sz="4200" dirty="0"/>
              <a:t> </a:t>
            </a:r>
            <a:r>
              <a:rPr lang="en-CA" sz="4200" dirty="0" err="1"/>
              <a:t>ይቐድሰናን</a:t>
            </a:r>
            <a:r>
              <a:rPr lang="en-CA" sz="4200" dirty="0"/>
              <a:t>። </a:t>
            </a:r>
            <a:r>
              <a:rPr lang="en-CA" sz="4200" dirty="0" err="1"/>
              <a:t>ናብ</a:t>
            </a:r>
            <a:r>
              <a:rPr lang="en-CA" sz="4200" dirty="0"/>
              <a:t> </a:t>
            </a:r>
            <a:r>
              <a:rPr lang="en-CA" sz="4200" dirty="0" err="1"/>
              <a:t>ቅድስቲ</a:t>
            </a:r>
            <a:r>
              <a:rPr lang="en-CA" sz="4200" dirty="0"/>
              <a:t> </a:t>
            </a:r>
            <a:r>
              <a:rPr lang="en-CA" sz="4200" dirty="0" err="1"/>
              <a:t>ቤተ</a:t>
            </a:r>
            <a:r>
              <a:rPr lang="en-CA" sz="4200" dirty="0"/>
              <a:t> </a:t>
            </a:r>
            <a:r>
              <a:rPr lang="en-CA" sz="4200" dirty="0" err="1"/>
              <a:t>ክርስቲያን</a:t>
            </a:r>
            <a:r>
              <a:rPr lang="en-CA" sz="4200" dirty="0"/>
              <a:t> </a:t>
            </a:r>
            <a:r>
              <a:rPr lang="en-CA" sz="4200" dirty="0" err="1"/>
              <a:t>ምእታውና</a:t>
            </a:r>
            <a:r>
              <a:rPr lang="en-CA" sz="4200" dirty="0"/>
              <a:t>፥ </a:t>
            </a:r>
            <a:r>
              <a:rPr lang="en-CA" sz="4200" dirty="0" err="1"/>
              <a:t>ኵሉ</a:t>
            </a:r>
            <a:r>
              <a:rPr lang="en-CA" sz="4200" dirty="0"/>
              <a:t> </a:t>
            </a:r>
            <a:r>
              <a:rPr lang="en-CA" sz="4200" dirty="0" err="1"/>
              <a:t>ሳዕ</a:t>
            </a:r>
            <a:r>
              <a:rPr lang="en-CA" sz="4200" dirty="0"/>
              <a:t> </a:t>
            </a:r>
            <a:r>
              <a:rPr lang="en-CA" sz="4200" dirty="0" err="1"/>
              <a:t>ብምፍራህን</a:t>
            </a:r>
            <a:r>
              <a:rPr lang="en-CA" sz="4200" dirty="0"/>
              <a:t> </a:t>
            </a:r>
            <a:r>
              <a:rPr lang="en-CA" sz="4200" dirty="0" err="1"/>
              <a:t>ብምንቅጥ</a:t>
            </a:r>
            <a:endParaRPr lang="en-CA" sz="4200" dirty="0"/>
          </a:p>
          <a:p>
            <a:r>
              <a:rPr lang="en-CA" sz="4200" dirty="0" err="1"/>
              <a:t>ቃጥን</a:t>
            </a:r>
            <a:r>
              <a:rPr lang="en-CA" sz="4200" dirty="0"/>
              <a:t> </a:t>
            </a:r>
            <a:r>
              <a:rPr lang="en-CA" sz="4200" dirty="0" err="1"/>
              <a:t>ምስ</a:t>
            </a:r>
            <a:r>
              <a:rPr lang="en-CA" sz="4200" dirty="0"/>
              <a:t> </a:t>
            </a:r>
            <a:r>
              <a:rPr lang="en-CA" sz="4200" dirty="0" err="1"/>
              <a:t>ዘገልግልዎን</a:t>
            </a:r>
            <a:r>
              <a:rPr lang="en-CA" sz="4200" dirty="0"/>
              <a:t> ፥ </a:t>
            </a:r>
            <a:r>
              <a:rPr lang="en-CA" sz="4200" dirty="0" err="1"/>
              <a:t>በብግዜኡን</a:t>
            </a:r>
            <a:r>
              <a:rPr lang="en-CA" sz="4200" dirty="0"/>
              <a:t>   </a:t>
            </a:r>
            <a:r>
              <a:rPr lang="en-CA" sz="4200" dirty="0" err="1"/>
              <a:t>በብሰዓ</a:t>
            </a:r>
            <a:endParaRPr lang="en-CA" sz="4200" dirty="0"/>
          </a:p>
          <a:p>
            <a:endParaRPr lang="en-CA" sz="4200" dirty="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a:solidFill>
                  <a:srgbClr val="FFC000"/>
                </a:solidFill>
              </a:rPr>
              <a:t>while 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 </a:t>
            </a:r>
            <a:r>
              <a:rPr lang="en-US" sz="1400" b="1" dirty="0">
                <a:solidFill>
                  <a:srgbClr val="FFC000"/>
                </a:solidFill>
              </a:rPr>
              <a:t>185.</a:t>
            </a:r>
            <a:r>
              <a:rPr lang="en-US" sz="1400" dirty="0">
                <a:solidFill>
                  <a:srgbClr val="FFC000"/>
                </a:solidFill>
              </a:rPr>
              <a:t> </a:t>
            </a:r>
            <a:r>
              <a:rPr lang="en-US" sz="3600" dirty="0"/>
              <a:t>O God, most high, bless us all and sanctify us with every spiritual blessing, and bring us into the holy church to be joined with His holy angels who serve Him always</a:t>
            </a:r>
            <a:endParaRPr lang="en-US" sz="1400" dirty="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803910"/>
      </p:ext>
    </p:extLst>
  </p:cSld>
  <p:clrMapOvr>
    <a:masterClrMapping/>
  </p:clrMapOvr>
  <p:transition spd="med"/>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a:t>በፍርሀት</a:t>
            </a:r>
            <a:r>
              <a:rPr lang="en-CA" sz="4400" dirty="0"/>
              <a:t> </a:t>
            </a:r>
            <a:r>
              <a:rPr lang="en-CA" sz="4400" dirty="0" err="1"/>
              <a:t>ወበረዓድ</a:t>
            </a:r>
            <a:r>
              <a:rPr lang="en-CA" sz="4400" dirty="0"/>
              <a:t> </a:t>
            </a:r>
            <a:r>
              <a:rPr lang="en-CA" sz="4400" dirty="0" err="1"/>
              <a:t>ወትረ</a:t>
            </a:r>
            <a:r>
              <a:rPr lang="en-CA" sz="4400" dirty="0"/>
              <a:t> </a:t>
            </a:r>
            <a:r>
              <a:rPr lang="en-CA" sz="4400" dirty="0" err="1"/>
              <a:t>ወይዴብሕዎ</a:t>
            </a:r>
            <a:r>
              <a:rPr lang="en-CA" sz="4400" dirty="0"/>
              <a:t> </a:t>
            </a:r>
            <a:r>
              <a:rPr lang="en-CA" sz="4400" dirty="0" err="1"/>
              <a:t>በኵሉ</a:t>
            </a:r>
            <a:r>
              <a:rPr lang="en-CA" sz="4400" dirty="0"/>
              <a:t> </a:t>
            </a:r>
            <a:r>
              <a:rPr lang="en-CA" sz="4400" dirty="0" err="1"/>
              <a:t>ጊዜ</a:t>
            </a:r>
            <a:r>
              <a:rPr lang="en-CA" sz="4400" dirty="0"/>
              <a:t> </a:t>
            </a:r>
            <a:r>
              <a:rPr lang="en-CA" sz="4400" dirty="0" err="1"/>
              <a:t>ወበኵሉ</a:t>
            </a:r>
            <a:r>
              <a:rPr lang="en-CA" sz="4400" dirty="0"/>
              <a:t> </a:t>
            </a:r>
            <a:r>
              <a:rPr lang="en-CA" sz="4400" dirty="0" err="1"/>
              <a:t>ሰዓት</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p>
          <a:p>
            <a:r>
              <a:rPr lang="en-CA" sz="4400" dirty="0" err="1">
                <a:solidFill>
                  <a:srgbClr val="FF0000"/>
                </a:solidFill>
              </a:rPr>
              <a:t>ይ.ካ</a:t>
            </a:r>
            <a:r>
              <a:rPr lang="en-CA" sz="4400" dirty="0">
                <a:solidFill>
                  <a:srgbClr val="FF0000"/>
                </a:solidFill>
              </a:rPr>
              <a:t>.</a:t>
            </a:r>
            <a:r>
              <a:rPr lang="en-CA" sz="1400" dirty="0">
                <a:solidFill>
                  <a:srgbClr val="FFC000"/>
                </a:solidFill>
              </a:rPr>
              <a:t>፻፹፮.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a:t>ቱን</a:t>
            </a:r>
            <a:r>
              <a:rPr lang="en-CA" sz="4400" dirty="0"/>
              <a:t> </a:t>
            </a:r>
            <a:r>
              <a:rPr lang="en-CA" sz="4400" dirty="0" err="1"/>
              <a:t>ምስ</a:t>
            </a:r>
            <a:r>
              <a:rPr lang="en-CA" sz="4400" dirty="0"/>
              <a:t> </a:t>
            </a:r>
            <a:r>
              <a:rPr lang="en-CA" sz="4400" dirty="0" err="1"/>
              <a:t>ዘመስግንዎን</a:t>
            </a:r>
            <a:r>
              <a:rPr lang="en-CA" sz="4400" dirty="0"/>
              <a:t> </a:t>
            </a:r>
            <a:r>
              <a:rPr lang="en-CA" sz="4400" dirty="0" err="1"/>
              <a:t>መላእኽቲ</a:t>
            </a:r>
            <a:r>
              <a:rPr lang="en-CA" sz="4400" dirty="0"/>
              <a:t> </a:t>
            </a:r>
            <a:r>
              <a:rPr lang="en-CA" sz="4400" dirty="0" err="1"/>
              <a:t>ኅብረት</a:t>
            </a:r>
            <a:r>
              <a:rPr lang="en-CA" sz="4400" dirty="0"/>
              <a:t> </a:t>
            </a:r>
            <a:r>
              <a:rPr lang="en-CA" sz="4400" dirty="0" err="1"/>
              <a:t>ዘለዎ</a:t>
            </a:r>
            <a:r>
              <a:rPr lang="en-CA" sz="4400" dirty="0"/>
              <a:t> </a:t>
            </a:r>
            <a:r>
              <a:rPr lang="en-CA" sz="4400" dirty="0" err="1"/>
              <a:t>ይግበረና፥ሎምን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r>
              <a:rPr lang="en-CA" sz="4400" dirty="0">
                <a:solidFill>
                  <a:srgbClr val="FF0000"/>
                </a:solidFill>
              </a:rPr>
              <a:t>ይ.ካ.</a:t>
            </a:r>
            <a:r>
              <a:rPr lang="en-CA" sz="1400" dirty="0">
                <a:solidFill>
                  <a:srgbClr val="FFC000"/>
                </a:solidFill>
              </a:rPr>
              <a:t>186. </a:t>
            </a:r>
            <a:r>
              <a:rPr lang="en-CA" sz="4400" dirty="0"/>
              <a:t>ኦ </a:t>
            </a:r>
            <a:r>
              <a:rPr lang="en-CA" sz="4400" dirty="0" err="1"/>
              <a:t>እግዚኣብሄር</a:t>
            </a:r>
            <a:r>
              <a:rPr lang="en-CA" sz="4400" dirty="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a:t>ንቕዱ</a:t>
            </a:r>
            <a:r>
              <a:rPr lang="en-CA" sz="4400" dirty="0"/>
              <a:t> </a:t>
            </a:r>
            <a:r>
              <a:rPr lang="en-CA" sz="4400" dirty="0" err="1"/>
              <a:t>ሳን</a:t>
            </a:r>
            <a:r>
              <a:rPr lang="en-CA" sz="4400" dirty="0"/>
              <a:t> </a:t>
            </a:r>
            <a:r>
              <a:rPr lang="en-CA" sz="4400" dirty="0" err="1"/>
              <a:t>ደቀ</a:t>
            </a:r>
            <a:r>
              <a:rPr lang="en-CA" sz="4400" dirty="0"/>
              <a:t> </a:t>
            </a:r>
            <a:r>
              <a:rPr lang="en-CA" sz="4400" dirty="0" err="1"/>
              <a:t>መዛሙርትኻ</a:t>
            </a:r>
            <a:endParaRPr lang="en-CA" sz="4400" dirty="0"/>
          </a:p>
          <a:p>
            <a:r>
              <a:rPr lang="en-CA" sz="4400" dirty="0"/>
              <a:t>ን </a:t>
            </a:r>
            <a:r>
              <a:rPr lang="en-CA" sz="4400" dirty="0" err="1"/>
              <a:t>ኣገልገልትኻን</a:t>
            </a:r>
            <a:endParaRPr lang="en-CA" sz="4400" dirty="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a:t> </a:t>
            </a:r>
            <a:r>
              <a:rPr lang="en-US" sz="3600" dirty="0">
                <a:latin typeface="+mj-lt"/>
                <a:cs typeface="Arial" panose="020B0604020202020204" pitchFamily="34" charset="0"/>
              </a:rPr>
              <a:t>In fear and trembling , 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p>
          <a:p>
            <a:pPr marL="40639" marR="40639">
              <a:spcBef>
                <a:spcPts val="600"/>
              </a:spcBef>
              <a:buClr>
                <a:srgbClr val="000000"/>
              </a:buClr>
              <a:buFont typeface="Arial"/>
              <a:defRPr sz="2000" b="1" i="1"/>
            </a:pPr>
            <a:r>
              <a:rPr lang="en-US" sz="3600" dirty="0">
                <a:latin typeface="+mj-lt"/>
                <a:cs typeface="Arial" panose="020B0604020202020204" pitchFamily="34" charset="0"/>
              </a:rPr>
              <a:t>without end. Amen </a:t>
            </a:r>
          </a:p>
          <a:p>
            <a:pPr marL="40639" marR="40639">
              <a:spcBef>
                <a:spcPts val="600"/>
              </a:spcBef>
              <a:buClr>
                <a:srgbClr val="000000"/>
              </a:buClr>
              <a:defRPr sz="2000" b="1" i="1"/>
            </a:pPr>
            <a:r>
              <a:rPr lang="en-US" sz="3600" dirty="0">
                <a:solidFill>
                  <a:srgbClr val="FF0000"/>
                </a:solidFill>
                <a:latin typeface="+mj-lt"/>
                <a:cs typeface="Arial" panose="020B0604020202020204" pitchFamily="34" charset="0"/>
              </a:rPr>
              <a:t>Priest: </a:t>
            </a:r>
            <a:r>
              <a:rPr lang="en-US" sz="1400" dirty="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Thy</a:t>
            </a:r>
            <a:endParaRPr lang="en-US" sz="1400" dirty="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43655"/>
      </p:ext>
    </p:extLst>
  </p:cSld>
  <p:clrMapOvr>
    <a:masterClrMapping/>
  </p:clrMapOvr>
  <p:transition spd="med"/>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a:t>ለአርዳኢከ</a:t>
            </a:r>
            <a:r>
              <a:rPr lang="en-CA" sz="4400" dirty="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a:t>ንንጹሓን</a:t>
            </a:r>
            <a:r>
              <a:rPr lang="en-CA" sz="4400" dirty="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a:t>መንግሥት</a:t>
            </a:r>
            <a:endParaRPr lang="en-CA" sz="4400" dirty="0"/>
          </a:p>
          <a:p>
            <a:r>
              <a:rPr lang="en-CA" sz="4400" dirty="0"/>
              <a:t>ኻ </a:t>
            </a:r>
            <a:r>
              <a:rPr lang="en-CA" sz="4400" dirty="0" err="1"/>
              <a:t>ወንጌል</a:t>
            </a:r>
            <a:r>
              <a:rPr lang="en-CA" sz="4400" dirty="0"/>
              <a:t> </a:t>
            </a:r>
            <a:r>
              <a:rPr lang="en-CA" sz="4400" dirty="0" err="1"/>
              <a:t>ኪምህሩን</a:t>
            </a:r>
            <a:r>
              <a:rPr lang="en-CA" sz="4400" dirty="0"/>
              <a:t> </a:t>
            </a:r>
            <a:r>
              <a:rPr lang="en-CA" sz="4400" dirty="0" err="1"/>
              <a:t>ክሰብኩን</a:t>
            </a:r>
            <a:r>
              <a:rPr lang="en-CA" sz="4400" dirty="0"/>
              <a:t> ፥  </a:t>
            </a:r>
            <a:r>
              <a:rPr lang="en-CA" sz="4400" dirty="0" err="1"/>
              <a:t>ኣብ</a:t>
            </a:r>
            <a:r>
              <a:rPr lang="en-CA" sz="4400" dirty="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err="1"/>
              <a:t>ሕማ</a:t>
            </a:r>
            <a:r>
              <a:rPr lang="en-CA" sz="4400" dirty="0"/>
              <a:t> </a:t>
            </a:r>
            <a:r>
              <a:rPr lang="en-CA" sz="4400" dirty="0" err="1"/>
              <a:t>ምን</a:t>
            </a:r>
            <a:r>
              <a:rPr lang="en-CA" sz="4400" dirty="0"/>
              <a:t> </a:t>
            </a:r>
            <a:r>
              <a:rPr lang="en-CA" sz="4400" dirty="0" err="1"/>
              <a:t>ኬሕውዩን</a:t>
            </a:r>
            <a:r>
              <a:rPr lang="en-CA" sz="4400" dirty="0"/>
              <a:t> ፥  </a:t>
            </a:r>
            <a:r>
              <a:rPr lang="en-CA" sz="4400" dirty="0" err="1"/>
              <a:t>ካብ</a:t>
            </a:r>
            <a:r>
              <a:rPr lang="en-CA" sz="4400" dirty="0"/>
              <a:t> </a:t>
            </a:r>
            <a:r>
              <a:rPr lang="en-CA" sz="4400" dirty="0" err="1"/>
              <a:t>ዓለም</a:t>
            </a:r>
            <a:r>
              <a:rPr lang="en-CA" sz="4400" dirty="0"/>
              <a:t> </a:t>
            </a:r>
            <a:r>
              <a:rPr lang="en-CA" sz="4400" dirty="0" err="1"/>
              <a:t>ኣቐዲሙ</a:t>
            </a:r>
            <a:r>
              <a:rPr lang="en-CA" sz="4400" dirty="0"/>
              <a:t> </a:t>
            </a:r>
            <a:r>
              <a:rPr lang="en-CA" sz="4400" dirty="0" err="1"/>
              <a:t>ዝነበረ</a:t>
            </a:r>
            <a:endParaRPr lang="en-CA" sz="4400" dirty="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a:uFill>
                  <a:solidFill>
                    <a:srgbClr val="000000"/>
                  </a:solidFill>
                </a:uFill>
                <a:latin typeface="+mj-lt"/>
                <a:cs typeface="Arial" panose="020B0604020202020204" pitchFamily="34" charset="0"/>
              </a:rPr>
              <a:t>pure 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Now</a:t>
            </a:r>
            <a:endParaRPr lang="en-US" sz="1400" dirty="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00032"/>
      </p:ext>
    </p:extLst>
  </p:cSld>
  <p:clrMapOvr>
    <a:masterClrMapping/>
  </p:clrMapOvr>
  <p:transition spd="med"/>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a:t>ኅቡእ</a:t>
            </a:r>
            <a:r>
              <a:rPr lang="en-CA" sz="4400" dirty="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a:t>ኅቡእ</a:t>
            </a:r>
            <a:r>
              <a:rPr lang="en-CA" sz="4400" dirty="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a:t>ዝለኣኽ</a:t>
            </a:r>
            <a:endParaRPr lang="en-CA" sz="4400" dirty="0"/>
          </a:p>
          <a:p>
            <a:r>
              <a:rPr lang="en-CA" sz="4400" dirty="0" err="1"/>
              <a:t>ካዮም</a:t>
            </a:r>
            <a:r>
              <a:rPr lang="en-CA" sz="4400" dirty="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a:t>ኸኣ</a:t>
            </a:r>
            <a:r>
              <a:rPr lang="en-CA" sz="4200" dirty="0"/>
              <a:t>፣ ኦ  </a:t>
            </a:r>
            <a:r>
              <a:rPr lang="en-CA" sz="4200" dirty="0" err="1"/>
              <a:t>ጐይታ</a:t>
            </a:r>
            <a:endParaRPr lang="en-CA" sz="4200" dirty="0"/>
          </a:p>
          <a:p>
            <a:r>
              <a:rPr lang="en-CA" sz="4200" dirty="0" err="1"/>
              <a:t>ናን</a:t>
            </a:r>
            <a:r>
              <a:rPr lang="en-CA" sz="4200" dirty="0"/>
              <a:t> </a:t>
            </a:r>
            <a:r>
              <a:rPr lang="en-CA" sz="4200" dirty="0" err="1"/>
              <a:t>ኣምላኽናን</a:t>
            </a:r>
            <a:r>
              <a:rPr lang="en-CA" sz="4200" dirty="0"/>
              <a:t>፥  </a:t>
            </a:r>
            <a:r>
              <a:rPr lang="en-CA" sz="4200" dirty="0" err="1"/>
              <a:t>ብርሃ</a:t>
            </a:r>
            <a:endParaRPr lang="en-CA" sz="4200" dirty="0"/>
          </a:p>
          <a:p>
            <a:r>
              <a:rPr lang="en-CA" sz="4200" dirty="0" err="1"/>
              <a:t>ንካን</a:t>
            </a:r>
            <a:r>
              <a:rPr lang="en-CA" sz="4200" dirty="0"/>
              <a:t>  </a:t>
            </a:r>
            <a:r>
              <a:rPr lang="en-CA" sz="4200" dirty="0" err="1"/>
              <a:t>ጽድቅኻን</a:t>
            </a:r>
            <a:r>
              <a:rPr lang="en-CA" sz="4200" dirty="0"/>
              <a:t>   </a:t>
            </a:r>
            <a:r>
              <a:rPr lang="en-CA" sz="4200" dirty="0" err="1"/>
              <a:t>ለኣኸ</a:t>
            </a:r>
            <a:endParaRPr lang="en-CA" sz="4200" dirty="0"/>
          </a:p>
          <a:p>
            <a:r>
              <a:rPr lang="en-CA" sz="4200" dirty="0" err="1"/>
              <a:t>ልና</a:t>
            </a:r>
            <a:r>
              <a:rPr lang="en-CA" sz="4200" dirty="0"/>
              <a:t>። </a:t>
            </a:r>
            <a:r>
              <a:rPr lang="en-CA" sz="4200" dirty="0" err="1"/>
              <a:t>ናይ</a:t>
            </a:r>
            <a:r>
              <a:rPr lang="en-CA" sz="4200" dirty="0"/>
              <a:t> </a:t>
            </a:r>
            <a:r>
              <a:rPr lang="en-CA" sz="4200" dirty="0" err="1"/>
              <a:t>ልብናን</a:t>
            </a:r>
            <a:r>
              <a:rPr lang="en-CA" sz="4200" dirty="0"/>
              <a:t>  </a:t>
            </a:r>
            <a:r>
              <a:rPr lang="en-CA" sz="4200" dirty="0" err="1"/>
              <a:t>ናይ</a:t>
            </a:r>
            <a:r>
              <a:rPr lang="en-CA" sz="4200" dirty="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a:t>ክንሰምዕ</a:t>
            </a:r>
            <a:endParaRPr lang="en-CA" sz="44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a:solidFill>
                  <a:srgbClr val="FFC000"/>
                </a:solidFill>
                <a:uFill>
                  <a:solidFill>
                    <a:srgbClr val="000000"/>
                  </a:solidFill>
                </a:uFill>
              </a:rPr>
              <a:t>187. </a:t>
            </a:r>
            <a:r>
              <a:rPr lang="en-US" sz="3600" dirty="0">
                <a:uFill>
                  <a:solidFill>
                    <a:srgbClr val="000000"/>
                  </a:solidFill>
                </a:uFill>
              </a:rPr>
              <a:t>Now also, our Lord and our God, send upon us Thy light and Thy righteousness, and enlighten the eyes of our hearts and of our </a:t>
            </a:r>
            <a:r>
              <a:rPr lang="en-US" sz="3600" dirty="0" err="1">
                <a:uFill>
                  <a:solidFill>
                    <a:srgbClr val="000000"/>
                  </a:solidFill>
                </a:uFill>
              </a:rPr>
              <a:t>understan</a:t>
            </a:r>
            <a:r>
              <a:rPr lang="en-US" sz="3600" dirty="0">
                <a:uFill>
                  <a:solidFill>
                    <a:srgbClr val="000000"/>
                  </a:solidFill>
                </a:uFill>
              </a:rPr>
              <a:t>-ding, make us meet to persevere in hearing the word of Thy holy gospel, and not only to hear but</a:t>
            </a:r>
            <a:endParaRPr lang="en-US" sz="1400" dirty="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79042"/>
      </p:ext>
    </p:extLst>
  </p:cSld>
  <p:clrMapOvr>
    <a:masterClrMapping/>
  </p:clrMapOvr>
  <p:transition spd="med"/>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a:t>ዘንሰምዕ</a:t>
            </a:r>
            <a:r>
              <a:rPr lang="en-CA" sz="4400" dirty="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a:t>ዝበቓዕና</a:t>
            </a:r>
            <a:r>
              <a:rPr lang="en-CA" sz="4000" dirty="0"/>
              <a:t> </a:t>
            </a:r>
            <a:r>
              <a:rPr lang="en-CA" sz="4000" dirty="0" err="1"/>
              <a:t>ግበረና</a:t>
            </a:r>
            <a:r>
              <a:rPr lang="en-CA" sz="4000" dirty="0"/>
              <a:t>። </a:t>
            </a:r>
            <a:r>
              <a:rPr lang="en-CA" sz="4000" dirty="0" err="1"/>
              <a:t>ከም</a:t>
            </a:r>
            <a:r>
              <a:rPr lang="en-CA" sz="4000" dirty="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a:t>ሓደ</a:t>
            </a:r>
            <a:r>
              <a:rPr lang="en-CA" sz="4000" dirty="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err="1"/>
              <a:t>ሕይወት</a:t>
            </a:r>
            <a:endParaRPr lang="en-CA" sz="4000" dirty="0"/>
          </a:p>
          <a:p>
            <a:r>
              <a:rPr lang="en-CA" sz="4000" dirty="0"/>
              <a:t>ና  </a:t>
            </a:r>
            <a:r>
              <a:rPr lang="en-CA" sz="4000" dirty="0" err="1"/>
              <a:t>ክፈሪ</a:t>
            </a:r>
            <a:r>
              <a:rPr lang="en-CA" sz="4000" dirty="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a:p>
          <a:p>
            <a:endParaRPr lang="en-CA" sz="44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a:uFill>
                  <a:solidFill>
                    <a:srgbClr val="000000"/>
                  </a:solidFill>
                </a:uFill>
              </a:rPr>
              <a:t>to do according to what we hear, so that it may bear good fruit, in us, remaining not one only but increasing thirty, sixty, and an hundred fold, forgive us our sins, us Thy people, so that we may be worthy of the kingdom of heaven.</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25906"/>
      </p:ext>
    </p:extLst>
  </p:cSld>
  <p:clrMapOvr>
    <a:masterClrMapping/>
  </p:clrMapOvr>
  <p:transition spd="med"/>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ይውግር</a:t>
            </a:r>
            <a:r>
              <a:rPr lang="en-CA" sz="2000" dirty="0">
                <a:solidFill>
                  <a:srgbClr val="FFC000"/>
                </a:solidFill>
              </a:rPr>
              <a:t> </a:t>
            </a:r>
            <a:r>
              <a:rPr lang="en-CA" sz="2000" dirty="0" err="1">
                <a:solidFill>
                  <a:srgbClr val="FFC000"/>
                </a:solidFill>
              </a:rPr>
              <a:t>ዕጣነ</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ምኅቶት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ወወንጌል</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ወንጌል</a:t>
            </a:r>
            <a:r>
              <a:rPr lang="en-CA" sz="2000" dirty="0">
                <a:solidFill>
                  <a:srgbClr val="FFC000"/>
                </a:solidFill>
              </a:rPr>
              <a:t> </a:t>
            </a:r>
            <a:r>
              <a:rPr lang="en-CA" sz="2000" dirty="0" err="1">
                <a:solidFill>
                  <a:srgbClr val="FFC000"/>
                </a:solidFill>
              </a:rPr>
              <a:t>እንበለ</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በማዕጠንት</a:t>
            </a:r>
            <a:r>
              <a:rPr lang="en-CA" sz="2000" dirty="0">
                <a:solidFill>
                  <a:srgbClr val="FFC000"/>
                </a:solidFill>
              </a:rPr>
              <a:t>። </a:t>
            </a:r>
          </a:p>
          <a:p>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፻፹፰.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a:t>
            </a:r>
          </a:p>
          <a:p>
            <a:endParaRPr lang="en-CA" sz="4400" dirty="0"/>
          </a:p>
          <a:p>
            <a:endParaRPr lang="en-CA" sz="1400" dirty="0"/>
          </a:p>
          <a:p>
            <a:r>
              <a:rPr lang="en-CA" sz="4400" dirty="0" err="1">
                <a:solidFill>
                  <a:srgbClr val="FF0000"/>
                </a:solidFill>
              </a:rPr>
              <a:t>ይ.ካ</a:t>
            </a:r>
            <a:r>
              <a:rPr lang="en-CA" sz="4400" dirty="0">
                <a:solidFill>
                  <a:srgbClr val="FF0000"/>
                </a:solidFill>
              </a:rPr>
              <a:t>. </a:t>
            </a:r>
            <a:r>
              <a:rPr lang="en-CA" sz="4400" dirty="0" err="1"/>
              <a:t>ንፍቅ</a:t>
            </a:r>
            <a:r>
              <a:rPr lang="en-CA" sz="4400" dirty="0"/>
              <a:t> </a:t>
            </a:r>
            <a:r>
              <a:rPr lang="en-CA" sz="4400" dirty="0" err="1"/>
              <a:t>አእኵትዎ</a:t>
            </a:r>
            <a:r>
              <a:rPr lang="en-CA" sz="4400" dirty="0"/>
              <a:t> </a:t>
            </a:r>
            <a:r>
              <a:rPr lang="en-CA" sz="4400" dirty="0" err="1"/>
              <a:t>ለአብ</a:t>
            </a:r>
            <a:r>
              <a:rPr lang="en-CA" sz="4400" dirty="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a:solidFill>
                  <a:srgbClr val="FFC000"/>
                </a:solidFill>
              </a:rPr>
              <a:t>ብድሕርዚ</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ጽንሃህ</a:t>
            </a:r>
            <a:r>
              <a:rPr lang="en-CA" sz="2000" dirty="0">
                <a:solidFill>
                  <a:srgbClr val="FFC000"/>
                </a:solidFill>
              </a:rPr>
              <a:t> </a:t>
            </a:r>
            <a:r>
              <a:rPr lang="en-CA" sz="2000" dirty="0" err="1">
                <a:solidFill>
                  <a:srgbClr val="FFC000"/>
                </a:solidFill>
              </a:rPr>
              <a:t>ኣእትዩ</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ይዙር</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ዝሓዘ</a:t>
            </a:r>
            <a:r>
              <a:rPr lang="en-CA" sz="2000" dirty="0">
                <a:solidFill>
                  <a:srgbClr val="FFC000"/>
                </a:solidFill>
              </a:rPr>
              <a:t> </a:t>
            </a:r>
            <a:r>
              <a:rPr lang="en-CA" sz="2000" dirty="0" err="1">
                <a:solidFill>
                  <a:srgbClr val="FFC000"/>
                </a:solidFill>
              </a:rPr>
              <a:t>ዲያቆን</a:t>
            </a:r>
            <a:endParaRPr lang="en-CA" sz="2000" dirty="0">
              <a:solidFill>
                <a:srgbClr val="FFC000"/>
              </a:solidFill>
            </a:endParaRPr>
          </a:p>
          <a:p>
            <a:r>
              <a:rPr lang="en-CA" sz="2000" dirty="0" err="1">
                <a:solidFill>
                  <a:srgbClr val="FFC000"/>
                </a:solidFill>
              </a:rPr>
              <a:t>ቅድሚኡ</a:t>
            </a:r>
            <a:r>
              <a:rPr lang="en-CA" sz="2000" dirty="0">
                <a:solidFill>
                  <a:srgbClr val="FFC000"/>
                </a:solidFill>
              </a:rPr>
              <a:t>፥ </a:t>
            </a:r>
            <a:r>
              <a:rPr lang="en-CA" sz="2000" dirty="0" err="1">
                <a:solidFill>
                  <a:srgbClr val="FFC000"/>
                </a:solidFill>
              </a:rPr>
              <a:t>ወንጌል</a:t>
            </a:r>
            <a:r>
              <a:rPr lang="en-CA" sz="2000" dirty="0">
                <a:solidFill>
                  <a:srgbClr val="FFC000"/>
                </a:solidFill>
              </a:rPr>
              <a:t> </a:t>
            </a:r>
            <a:r>
              <a:rPr lang="en-CA" sz="2000" dirty="0" err="1">
                <a:solidFill>
                  <a:srgbClr val="FFC000"/>
                </a:solidFill>
              </a:rPr>
              <a:t>ዝተሸከመ</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ብድኅሪኡ</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ወንጌልውን</a:t>
            </a:r>
            <a:r>
              <a:rPr lang="en-CA" sz="2000" dirty="0">
                <a:solidFill>
                  <a:srgbClr val="FFC000"/>
                </a:solidFill>
              </a:rPr>
              <a:t> </a:t>
            </a:r>
            <a:r>
              <a:rPr lang="en-CA" sz="2000" dirty="0" err="1">
                <a:solidFill>
                  <a:srgbClr val="FFC000"/>
                </a:solidFill>
              </a:rPr>
              <a:t>ብዘይ</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ብማዕጠንቲ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p>
          <a:p>
            <a:endParaRPr lang="en-CA" sz="1400" dirty="0"/>
          </a:p>
          <a:p>
            <a:r>
              <a:rPr lang="en-CA" sz="4400" dirty="0" err="1">
                <a:solidFill>
                  <a:srgbClr val="FF0000"/>
                </a:solidFill>
              </a:rPr>
              <a:t>ይ.ካ</a:t>
            </a:r>
            <a:r>
              <a:rPr lang="en-CA" sz="4400" dirty="0">
                <a:solidFill>
                  <a:srgbClr val="FF0000"/>
                </a:solidFill>
              </a:rPr>
              <a:t>. </a:t>
            </a:r>
            <a:r>
              <a:rPr lang="en-CA" sz="1400" dirty="0">
                <a:solidFill>
                  <a:srgbClr val="FFC000"/>
                </a:solidFill>
              </a:rPr>
              <a:t>188. </a:t>
            </a:r>
            <a:r>
              <a:rPr lang="en-CA" sz="4400" dirty="0" err="1"/>
              <a:t>ኵሉ</a:t>
            </a:r>
            <a:r>
              <a:rPr lang="en-CA" sz="4400" dirty="0"/>
              <a:t> </a:t>
            </a:r>
            <a:r>
              <a:rPr lang="en-CA" sz="4400" dirty="0" err="1"/>
              <a:t>ዝሓዘ</a:t>
            </a:r>
            <a:r>
              <a:rPr lang="en-CA" sz="4400" dirty="0"/>
              <a:t> </a:t>
            </a:r>
            <a:r>
              <a:rPr lang="en-CA" sz="4400" dirty="0" err="1"/>
              <a:t>እግዚኣብሄር</a:t>
            </a:r>
            <a:r>
              <a:rPr lang="en-CA" sz="4400" dirty="0"/>
              <a:t> </a:t>
            </a:r>
            <a:r>
              <a:rPr lang="en-CA" sz="4400" dirty="0" err="1"/>
              <a:t>ኣብ</a:t>
            </a:r>
            <a:r>
              <a:rPr lang="en-CA" sz="4400" dirty="0"/>
              <a:t> </a:t>
            </a:r>
            <a:r>
              <a:rPr lang="en-CA" sz="4400" dirty="0" err="1"/>
              <a:t>ቡሩኽ</a:t>
            </a:r>
            <a:r>
              <a:rPr lang="en-CA" sz="4400" dirty="0"/>
              <a:t> </a:t>
            </a:r>
            <a:r>
              <a:rPr lang="en-CA" sz="4400" dirty="0" err="1"/>
              <a:t>እዩ</a:t>
            </a:r>
            <a:r>
              <a:rPr lang="en-CA" sz="4400" dirty="0"/>
              <a:t>።</a:t>
            </a:r>
          </a:p>
          <a:p>
            <a:endParaRPr lang="en-CA" sz="4400" dirty="0"/>
          </a:p>
          <a:p>
            <a:r>
              <a:rPr lang="en-CA" sz="4400" dirty="0" err="1">
                <a:solidFill>
                  <a:srgbClr val="FF0000"/>
                </a:solidFill>
              </a:rPr>
              <a:t>ይ.ካ</a:t>
            </a:r>
            <a:r>
              <a:rPr lang="en-CA" sz="4400" dirty="0">
                <a:solidFill>
                  <a:srgbClr val="FF0000"/>
                </a:solidFill>
              </a:rPr>
              <a:t>. </a:t>
            </a:r>
            <a:r>
              <a:rPr lang="en-CA" sz="4400" dirty="0" err="1"/>
              <a:t>ንፍቅ</a:t>
            </a:r>
            <a:r>
              <a:rPr lang="en-CA" sz="4400" dirty="0"/>
              <a:t> </a:t>
            </a:r>
            <a:r>
              <a:rPr lang="en-CA" sz="4400" dirty="0" err="1"/>
              <a:t>ንኣብ</a:t>
            </a:r>
            <a:r>
              <a:rPr lang="en-CA" sz="4400" dirty="0"/>
              <a:t> </a:t>
            </a:r>
            <a:r>
              <a:rPr lang="en-CA" sz="4400" dirty="0" err="1"/>
              <a:t>ኣመስግንዎ</a:t>
            </a:r>
            <a:r>
              <a:rPr lang="en-CA" sz="4400" dirty="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a:solidFill>
                  <a:srgbClr val="FFC000"/>
                </a:solidFill>
                <a:uFill>
                  <a:solidFill>
                    <a:srgbClr val="D84800"/>
                  </a:solidFill>
                </a:uFill>
              </a:rPr>
              <a:t>Then he shall place the grains of incense,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behind him, and say the following over the gospel without benediction with the censer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Priest: </a:t>
            </a:r>
            <a:r>
              <a:rPr lang="en-US" sz="1400" b="1" dirty="0">
                <a:solidFill>
                  <a:srgbClr val="FFC000"/>
                </a:solidFill>
                <a:uFill>
                  <a:solidFill>
                    <a:srgbClr val="D84800"/>
                  </a:solidFill>
                </a:uFill>
              </a:rPr>
              <a:t>188.</a:t>
            </a:r>
            <a:r>
              <a:rPr lang="en-US" sz="1400" dirty="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dirty="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68301"/>
      </p:ext>
    </p:extLst>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ዋሕድ</a:t>
            </a:r>
            <a:r>
              <a:rPr lang="en-CA" sz="4400" dirty="0"/>
              <a:t> </a:t>
            </a:r>
            <a:r>
              <a:rPr lang="en-CA" sz="4400" dirty="0" err="1"/>
              <a:t>እግዚእነ</a:t>
            </a:r>
            <a:r>
              <a:rPr lang="en-CA" sz="4400" dirty="0"/>
              <a:t> </a:t>
            </a:r>
            <a:r>
              <a:rPr lang="en-CA" sz="4400" dirty="0" err="1"/>
              <a:t>ኢየሱስ</a:t>
            </a:r>
            <a:r>
              <a:rPr lang="en-CA" sz="4400" dirty="0"/>
              <a:t> </a:t>
            </a:r>
            <a:r>
              <a:rPr lang="en-CA" sz="4400" dirty="0" err="1"/>
              <a:t>ክርስቶስ</a:t>
            </a:r>
            <a:endParaRPr lang="en-CA" sz="4400" dirty="0"/>
          </a:p>
          <a:p>
            <a:endParaRPr lang="en-CA" sz="1400" dirty="0"/>
          </a:p>
          <a:p>
            <a:endParaRPr lang="en-CA" sz="1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a:t>ለወልድ</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መንፈስ</a:t>
            </a:r>
            <a:r>
              <a:rPr lang="en-CA" sz="4400" dirty="0"/>
              <a:t> </a:t>
            </a:r>
            <a:r>
              <a:rPr lang="en-CA" sz="4400" dirty="0" err="1"/>
              <a:t>ቅዱስ</a:t>
            </a:r>
            <a:r>
              <a:rPr lang="en-CA" sz="4400" dirty="0"/>
              <a:t> </a:t>
            </a:r>
            <a:r>
              <a:rPr lang="en-CA" sz="4400" dirty="0" err="1"/>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a:t>ለመንፈስ</a:t>
            </a:r>
            <a:r>
              <a:rPr lang="en-CA" sz="4400" dirty="0"/>
              <a:t> </a:t>
            </a:r>
            <a:r>
              <a:rPr lang="en-CA" sz="4400" dirty="0" err="1"/>
              <a:t>ቅዱስ</a:t>
            </a:r>
            <a:r>
              <a:rPr lang="en-CA" sz="4400" dirty="0"/>
              <a:t>።</a:t>
            </a:r>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a:p>
          <a:p>
            <a:r>
              <a:rPr lang="en-CA" sz="4400" dirty="0" err="1">
                <a:solidFill>
                  <a:srgbClr val="FF0000"/>
                </a:solidFill>
              </a:rPr>
              <a:t>ይ.ካ</a:t>
            </a:r>
            <a:r>
              <a:rPr lang="en-CA" sz="4400" dirty="0">
                <a:solidFill>
                  <a:srgbClr val="FF0000"/>
                </a:solidFill>
              </a:rPr>
              <a:t>.</a:t>
            </a:r>
            <a:r>
              <a:rPr lang="en-CA" sz="1400" dirty="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a:t>ክርስ</a:t>
            </a:r>
            <a:endParaRPr lang="en-CA" sz="4400" dirty="0"/>
          </a:p>
          <a:p>
            <a:r>
              <a:rPr lang="en-CA" sz="4400" dirty="0" err="1"/>
              <a:t>ቶስ</a:t>
            </a:r>
            <a:r>
              <a:rPr lang="en-CA" sz="4400" dirty="0"/>
              <a:t> </a:t>
            </a:r>
            <a:r>
              <a:rPr lang="en-CA" sz="4400" dirty="0" err="1"/>
              <a:t>እውን</a:t>
            </a:r>
            <a:r>
              <a:rPr lang="en-CA" sz="4400" dirty="0"/>
              <a:t> </a:t>
            </a:r>
            <a:r>
              <a:rPr lang="en-CA" sz="4400" dirty="0" err="1"/>
              <a:t>ቡሩኽ</a:t>
            </a:r>
            <a:r>
              <a:rPr lang="en-CA" sz="4400" dirty="0"/>
              <a:t> </a:t>
            </a:r>
            <a:r>
              <a:rPr lang="en-CA" sz="4400" dirty="0" err="1"/>
              <a:t>እዩ</a:t>
            </a:r>
            <a:r>
              <a:rPr lang="en-CA" sz="4400" dirty="0"/>
              <a:t> </a:t>
            </a:r>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ንወልድ</a:t>
            </a:r>
            <a:r>
              <a:rPr lang="en-CA" sz="4400" dirty="0"/>
              <a:t> </a:t>
            </a:r>
            <a:r>
              <a:rPr lang="en-CA" sz="4400" dirty="0" err="1"/>
              <a:t>ኣመስግንዎ</a:t>
            </a:r>
            <a:r>
              <a:rPr lang="en-CA" sz="4400" dirty="0"/>
              <a:t> </a:t>
            </a:r>
          </a:p>
          <a:p>
            <a:r>
              <a:rPr lang="en-CA" sz="4400" dirty="0" err="1">
                <a:solidFill>
                  <a:srgbClr val="FF0000"/>
                </a:solidFill>
              </a:rPr>
              <a:t>ይ.ካ</a:t>
            </a:r>
            <a:r>
              <a:rPr lang="en-CA" sz="4400" dirty="0">
                <a:solidFill>
                  <a:srgbClr val="FF0000"/>
                </a:solidFill>
              </a:rPr>
              <a:t>. </a:t>
            </a:r>
            <a:r>
              <a:rPr lang="en-CA" sz="4400" dirty="0" err="1"/>
              <a:t>ጰራቅሊጦስ</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ቡሩኽ</a:t>
            </a:r>
            <a:r>
              <a:rPr lang="en-CA" sz="4400" dirty="0"/>
              <a:t> </a:t>
            </a:r>
            <a:r>
              <a:rPr lang="en-CA" sz="4400" dirty="0" err="1"/>
              <a:t>እዩ</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ንመንፈስ</a:t>
            </a:r>
            <a:r>
              <a:rPr lang="en-CA" sz="4400" dirty="0"/>
              <a:t> </a:t>
            </a:r>
            <a:r>
              <a:rPr lang="en-CA" sz="4400" dirty="0" err="1"/>
              <a:t>ቅዱስ</a:t>
            </a:r>
            <a:r>
              <a:rPr lang="en-CA" sz="4400" dirty="0"/>
              <a:t> </a:t>
            </a:r>
            <a:r>
              <a:rPr lang="en-CA" sz="4400" dirty="0" err="1"/>
              <a:t>ኣመስግንዎ</a:t>
            </a:r>
            <a:r>
              <a:rPr lang="en-CA" sz="4400" dirty="0"/>
              <a:t>። </a:t>
            </a:r>
          </a:p>
          <a:p>
            <a:endParaRPr lang="en-CA" sz="4400" dirty="0"/>
          </a:p>
          <a:p>
            <a:endParaRPr lang="en-CA" sz="4400" dirty="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a:solidFill>
                  <a:srgbClr val="FF0000"/>
                </a:solidFill>
              </a:rPr>
              <a:t>  </a:t>
            </a:r>
            <a:r>
              <a:rPr lang="en-US" sz="3600" dirty="0"/>
              <a:t>Give thanks unto the Son.</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a:t>And 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dirty="0">
                <a:solidFill>
                  <a:srgbClr val="FF0000"/>
                </a:solidFill>
              </a:rPr>
              <a:t>  </a:t>
            </a:r>
            <a:r>
              <a:rPr lang="en-US" sz="3600" dirty="0"/>
              <a:t>Give thanks unto the Holy Spirit.</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427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a:solidFill>
                  <a:srgbClr val="FFC000"/>
                </a:solidFill>
              </a:rPr>
              <a:t>ቀዳሚት-ዘሰ</a:t>
            </a:r>
            <a:endParaRPr lang="en-CA" sz="2000" b="1" dirty="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a:t>በከዋክብት</a:t>
            </a:r>
            <a:r>
              <a:rPr lang="en-CA" sz="5400" dirty="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a:solidFill>
                  <a:srgbClr val="FFC000"/>
                </a:solidFill>
              </a:rPr>
              <a:t>ቀዳም</a:t>
            </a:r>
            <a:endParaRPr lang="en-CA" sz="2000" dirty="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a:t>ኣብርሀ</a:t>
            </a:r>
            <a:r>
              <a:rPr lang="en-CA" sz="5000" dirty="0"/>
              <a:t>፣ </a:t>
            </a:r>
            <a:r>
              <a:rPr lang="en-CA" sz="5000" dirty="0" err="1"/>
              <a:t>ብኸዋኽብ</a:t>
            </a:r>
            <a:endParaRPr lang="en-CA" sz="5000" dirty="0"/>
          </a:p>
          <a:p>
            <a:r>
              <a:rPr lang="en-CA" sz="5000" dirty="0"/>
              <a:t>ቲ፥ </a:t>
            </a:r>
            <a:r>
              <a:rPr lang="en-CA" sz="5000" dirty="0" err="1"/>
              <a:t>ሰማይ</a:t>
            </a:r>
            <a:r>
              <a:rPr lang="en-CA" sz="5000" dirty="0"/>
              <a:t> </a:t>
            </a:r>
            <a:r>
              <a:rPr lang="en-CA" sz="5000" dirty="0" err="1"/>
              <a:t>ኣሰርገወ</a:t>
            </a:r>
            <a:r>
              <a:rPr lang="en-CA" sz="5000" dirty="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Wednesday. Friday and 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a:solidFill>
                  <a:schemeClr val="tx1">
                    <a:lumMod val="95000"/>
                  </a:schemeClr>
                </a:solidFill>
              </a:rPr>
              <a:t>embroid-ered</a:t>
            </a:r>
            <a:r>
              <a:rPr lang="en-US" sz="3800" dirty="0">
                <a:solidFill>
                  <a:schemeClr val="tx1">
                    <a:lumMod val="95000"/>
                  </a:schemeClr>
                </a:solidFill>
              </a:rPr>
              <a:t> with stars.  Of all the sun is seen.  The cross-shined and had the heavens </a:t>
            </a:r>
            <a:r>
              <a:rPr lang="en-US" sz="3800" dirty="0" err="1">
                <a:solidFill>
                  <a:schemeClr val="tx1">
                    <a:lumMod val="95000"/>
                  </a:schemeClr>
                </a:solidFill>
              </a:rPr>
              <a:t>embroid-ered</a:t>
            </a:r>
            <a:r>
              <a:rPr lang="en-US" sz="3800" dirty="0">
                <a:solidFill>
                  <a:schemeClr val="tx1">
                    <a:lumMod val="95000"/>
                  </a:schemeClr>
                </a:solidFill>
              </a:rPr>
              <a:t> with stars.</a:t>
            </a:r>
          </a:p>
        </p:txBody>
      </p:sp>
    </p:spTree>
    <p:extLst>
      <p:ext uri="{BB962C8B-B14F-4D97-AF65-F5344CB8AC3E}">
        <p14:creationId xmlns:p14="http://schemas.microsoft.com/office/powerpoint/2010/main" val="34414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a:t>ሕይወትየ</a:t>
            </a:r>
            <a:r>
              <a:rPr lang="en-CA" sz="4400" dirty="0"/>
              <a:t>፥ </a:t>
            </a:r>
            <a:r>
              <a:rPr lang="en-CA" sz="4400" dirty="0" err="1"/>
              <a:t>ከመ</a:t>
            </a:r>
            <a:r>
              <a:rPr lang="en-CA" sz="4400" dirty="0"/>
              <a:t> </a:t>
            </a:r>
            <a:r>
              <a:rPr lang="en-CA" sz="4400" dirty="0" err="1"/>
              <a:t>ታንብረኒ</a:t>
            </a:r>
            <a:r>
              <a:rPr lang="en-CA" sz="4400" dirty="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a:t> </a:t>
            </a:r>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a:t>ኣብ</a:t>
            </a:r>
            <a:r>
              <a:rPr lang="en-CA" sz="4400" dirty="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a:t>ንመንፈ</a:t>
            </a:r>
            <a:endParaRPr lang="en-CA" sz="4400" dirty="0"/>
          </a:p>
          <a:p>
            <a:r>
              <a:rPr lang="en-CA" sz="4400" dirty="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a:t>ንዘልዓለም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a:solidFill>
                  <a:schemeClr val="tx1">
                    <a:lumMod val="95000"/>
                  </a:schemeClr>
                </a:solidFill>
              </a:rPr>
              <a:t>head with oil. Even Thy chalice which inebriates me, how glorious it is! Thy mercy will follow me all the days of my life. And I shall dwell in the house of the Lord unto the length of days. Halleluiah.  </a:t>
            </a:r>
            <a:endParaRPr lang="en-CA" sz="3600" dirty="0">
              <a:solidFill>
                <a:schemeClr val="tx1">
                  <a:lumMod val="95000"/>
                </a:schemeClr>
              </a:solidFill>
            </a:endParaRPr>
          </a:p>
        </p:txBody>
      </p:sp>
    </p:spTree>
    <p:extLst>
      <p:ext uri="{BB962C8B-B14F-4D97-AF65-F5344CB8AC3E}">
        <p14:creationId xmlns:p14="http://schemas.microsoft.com/office/powerpoint/2010/main" val="30921163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a:t>
            </a:r>
          </a:p>
          <a:p>
            <a:endParaRPr lang="en-CA" sz="1400" dirty="0"/>
          </a:p>
          <a:p>
            <a:endParaRPr lang="en-CA" sz="1400" dirty="0"/>
          </a:p>
          <a:p>
            <a:r>
              <a:rPr lang="en-CA" sz="4400" b="1" dirty="0" err="1">
                <a:solidFill>
                  <a:srgbClr val="FF0000"/>
                </a:solidFill>
              </a:rPr>
              <a:t>ይ.ካ</a:t>
            </a:r>
            <a:r>
              <a:rPr lang="en-CA" sz="4400" b="1" dirty="0">
                <a:solidFill>
                  <a:srgbClr val="FF0000"/>
                </a:solidFill>
              </a:rPr>
              <a:t>. </a:t>
            </a:r>
            <a:r>
              <a:rPr lang="en-CA" sz="1400" dirty="0">
                <a:solidFill>
                  <a:srgbClr val="FFC000"/>
                </a:solidFill>
              </a:rPr>
              <a:t>፻፺. </a:t>
            </a:r>
            <a:r>
              <a:rPr lang="en-CA" sz="4400" dirty="0" err="1"/>
              <a:t>እግዚአብሔር</a:t>
            </a:r>
            <a:r>
              <a:rPr lang="en-CA" sz="4400" dirty="0"/>
              <a:t> </a:t>
            </a:r>
            <a:r>
              <a:rPr lang="en-CA" sz="4400" dirty="0" err="1"/>
              <a:t>ምስለ</a:t>
            </a:r>
            <a:r>
              <a:rPr lang="en-CA" sz="4400" dirty="0"/>
              <a:t> </a:t>
            </a:r>
            <a:r>
              <a:rPr lang="en-CA" sz="4400" dirty="0" err="1"/>
              <a:t>ኵልክሙ</a:t>
            </a:r>
            <a:r>
              <a:rPr lang="en-CA" sz="4400" dirty="0"/>
              <a:t>።</a:t>
            </a:r>
          </a:p>
          <a:p>
            <a:endParaRPr lang="en-CA" sz="1400" dirty="0"/>
          </a:p>
          <a:p>
            <a:r>
              <a:rPr lang="en-CA" sz="4400" b="1" dirty="0" err="1">
                <a:solidFill>
                  <a:srgbClr val="FFFF00"/>
                </a:solidFill>
              </a:rPr>
              <a:t>ይ.ሕ</a:t>
            </a:r>
            <a:r>
              <a:rPr lang="en-CA" sz="4400" b="1" dirty="0">
                <a:solidFill>
                  <a:srgbClr val="FFFF00"/>
                </a:solidFill>
              </a:rPr>
              <a:t>. </a:t>
            </a:r>
            <a:r>
              <a:rPr lang="en-CA" sz="4400" dirty="0" err="1"/>
              <a:t>ምስለ</a:t>
            </a:r>
            <a:r>
              <a:rPr lang="en-CA" sz="4400" dirty="0"/>
              <a:t> </a:t>
            </a:r>
            <a:r>
              <a:rPr lang="en-CA" sz="4400" dirty="0" err="1"/>
              <a:t>መንፈስከ</a:t>
            </a:r>
            <a:endParaRPr lang="en-CA" sz="4400" dirty="0"/>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p>
          <a:p>
            <a:endParaRPr lang="en-CA" sz="4400" dirty="0"/>
          </a:p>
          <a:p>
            <a:r>
              <a:rPr lang="en-CA" sz="4400" dirty="0">
                <a:solidFill>
                  <a:srgbClr val="FF0000"/>
                </a:solidFill>
              </a:rPr>
              <a:t>ይ.ካ.</a:t>
            </a:r>
            <a:r>
              <a:rPr lang="en-CA" sz="1400" dirty="0">
                <a:solidFill>
                  <a:srgbClr val="FFC000"/>
                </a:solidFill>
              </a:rPr>
              <a:t>190. </a:t>
            </a:r>
            <a:r>
              <a:rPr lang="en-CA" sz="4400" dirty="0" err="1"/>
              <a:t>እግዚኣብሄር</a:t>
            </a:r>
            <a:r>
              <a:rPr lang="en-CA" sz="4400" dirty="0"/>
              <a:t> </a:t>
            </a:r>
            <a:r>
              <a:rPr lang="en-CA" sz="4400" dirty="0" err="1"/>
              <a:t>ምስ</a:t>
            </a:r>
            <a:r>
              <a:rPr lang="en-CA" sz="4400" dirty="0"/>
              <a:t> </a:t>
            </a:r>
            <a:r>
              <a:rPr lang="en-CA" sz="4400" dirty="0" err="1"/>
              <a:t>ኵልኹም</a:t>
            </a:r>
            <a:r>
              <a:rPr lang="en-CA" sz="4400" dirty="0"/>
              <a:t> </a:t>
            </a:r>
            <a:r>
              <a:rPr lang="en-CA" sz="4400" dirty="0" err="1"/>
              <a:t>ይኹን</a:t>
            </a:r>
            <a:endParaRPr lang="en-CA" sz="4400" dirty="0"/>
          </a:p>
          <a:p>
            <a:r>
              <a:rPr lang="en-CA" sz="4400" dirty="0" err="1">
                <a:solidFill>
                  <a:srgbClr val="FFFF00"/>
                </a:solidFill>
              </a:rPr>
              <a:t>ይ.ሕ</a:t>
            </a:r>
            <a:r>
              <a:rPr lang="en-CA" sz="4400" dirty="0">
                <a:solidFill>
                  <a:srgbClr val="FFFF00"/>
                </a:solidFill>
              </a:rPr>
              <a:t>. </a:t>
            </a:r>
            <a:r>
              <a:rPr lang="en-CA" sz="4400" dirty="0" err="1"/>
              <a:t>ምስ</a:t>
            </a:r>
            <a:r>
              <a:rPr lang="en-CA" sz="4400" dirty="0"/>
              <a:t> </a:t>
            </a:r>
            <a:r>
              <a:rPr lang="en-CA" sz="4400" dirty="0" err="1"/>
              <a:t>መንፈስካ</a:t>
            </a:r>
            <a:endParaRPr lang="en-CA" sz="4400" dirty="0"/>
          </a:p>
          <a:p>
            <a:endParaRPr lang="en-CA" sz="4400" dirty="0"/>
          </a:p>
          <a:p>
            <a:endParaRPr lang="en-CA" sz="4400" dirty="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dirty="0">
                <a:solidFill>
                  <a:srgbClr val="92D050"/>
                </a:solidFill>
              </a:rPr>
              <a:t>  </a:t>
            </a:r>
            <a:r>
              <a:rPr lang="en-US" sz="1400" dirty="0">
                <a:solidFill>
                  <a:srgbClr val="FFC000"/>
                </a:solidFill>
              </a:rPr>
              <a:t>189. </a:t>
            </a:r>
            <a:r>
              <a:rPr lang="en-US" sz="3600" dirty="0"/>
              <a:t>Halleluiah, stand up and hearken to the holy gospel, the message of our Lord and Savior Jesus Christ.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dirty="0">
                <a:solidFill>
                  <a:srgbClr val="FF0000"/>
                </a:solidFill>
              </a:rPr>
              <a:t>  </a:t>
            </a:r>
            <a:r>
              <a:rPr lang="en-US" sz="1400" dirty="0">
                <a:solidFill>
                  <a:srgbClr val="FFC000"/>
                </a:solidFill>
              </a:rPr>
              <a:t>190.</a:t>
            </a:r>
            <a:r>
              <a:rPr lang="en-US" sz="3600" dirty="0"/>
              <a:t>The Lord be with you all.</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76550"/>
      </p:ext>
    </p:extLst>
  </p:cSld>
  <p:clrMapOvr>
    <a:masterClrMapping/>
  </p:clrMapOvr>
  <p:transition spd="med"/>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a:p>
          <a:p>
            <a:r>
              <a:rPr lang="en-CA" sz="4400" b="1" dirty="0">
                <a:solidFill>
                  <a:srgbClr val="FF0000"/>
                </a:solidFill>
              </a:rPr>
              <a:t> </a:t>
            </a:r>
            <a:r>
              <a:rPr lang="en-CA" sz="4400" b="1" dirty="0" err="1">
                <a:solidFill>
                  <a:srgbClr val="FF0000"/>
                </a:solidFill>
              </a:rPr>
              <a:t>ይ.ካ</a:t>
            </a:r>
            <a:r>
              <a:rPr lang="en-CA" sz="4400" b="1" dirty="0">
                <a:solidFill>
                  <a:srgbClr val="FF0000"/>
                </a:solidFill>
              </a:rPr>
              <a:t>. </a:t>
            </a:r>
            <a:r>
              <a:rPr lang="en-CA" sz="1400" dirty="0">
                <a:solidFill>
                  <a:srgbClr val="FFC000"/>
                </a:solidFill>
              </a:rPr>
              <a:t>፻፺፩. </a:t>
            </a:r>
            <a:r>
              <a:rPr lang="en-CA" sz="4400" dirty="0" err="1"/>
              <a:t>ወንጌል</a:t>
            </a:r>
            <a:r>
              <a:rPr lang="en-CA" sz="4400" dirty="0"/>
              <a:t> </a:t>
            </a:r>
          </a:p>
          <a:p>
            <a:r>
              <a:rPr lang="en-CA" sz="4400" dirty="0"/>
              <a:t>   </a:t>
            </a:r>
            <a:r>
              <a:rPr lang="en-CA" sz="4400" dirty="0" err="1"/>
              <a:t>ቅዱስ</a:t>
            </a:r>
            <a:r>
              <a:rPr lang="en-CA" sz="4400" dirty="0"/>
              <a:t>፥</a:t>
            </a:r>
          </a:p>
          <a:p>
            <a:endParaRPr lang="en-CA" sz="1400" dirty="0"/>
          </a:p>
          <a:p>
            <a:r>
              <a:rPr lang="en-CA" sz="4400" dirty="0">
                <a:solidFill>
                  <a:srgbClr val="FFC000"/>
                </a:solidFill>
              </a:rPr>
              <a:t>- </a:t>
            </a:r>
            <a:r>
              <a:rPr lang="en-CA" sz="4400" dirty="0" err="1">
                <a:solidFill>
                  <a:srgbClr val="FFC000"/>
                </a:solidFill>
              </a:rPr>
              <a:t>ዘዜነወ</a:t>
            </a:r>
            <a:r>
              <a:rPr lang="en-CA" sz="4400" dirty="0"/>
              <a:t>፥ </a:t>
            </a:r>
            <a:r>
              <a:rPr lang="en-CA" sz="4400" dirty="0" err="1"/>
              <a:t>ማቴዎስ</a:t>
            </a:r>
            <a:r>
              <a:rPr lang="en-CA" sz="4400" dirty="0"/>
              <a:t>፡</a:t>
            </a:r>
          </a:p>
          <a:p>
            <a:r>
              <a:rPr lang="en-CA" sz="4400" dirty="0"/>
              <a:t>    </a:t>
            </a:r>
            <a:r>
              <a:rPr lang="en-CA" sz="4400" dirty="0" err="1"/>
              <a:t>ማርቆስ</a:t>
            </a:r>
            <a:r>
              <a:rPr lang="en-CA" sz="4400" dirty="0"/>
              <a:t>፡ </a:t>
            </a:r>
            <a:r>
              <a:rPr lang="en-CA" sz="4400" dirty="0" err="1"/>
              <a:t>ሉቃስ</a:t>
            </a:r>
            <a:r>
              <a:rPr lang="en-CA" sz="4400" dirty="0"/>
              <a:t>  </a:t>
            </a:r>
          </a:p>
          <a:p>
            <a:r>
              <a:rPr lang="en-CA" sz="4400" dirty="0"/>
              <a:t>    </a:t>
            </a:r>
            <a:r>
              <a:rPr lang="en-CA" sz="4400" dirty="0" err="1"/>
              <a:t>ቃለ</a:t>
            </a:r>
            <a:r>
              <a:rPr lang="en-CA" sz="4400" dirty="0"/>
              <a:t> </a:t>
            </a:r>
            <a:r>
              <a:rPr lang="en-CA" sz="4400" dirty="0" err="1"/>
              <a:t>ወልደ</a:t>
            </a:r>
            <a:r>
              <a:rPr lang="en-CA" sz="4400" dirty="0"/>
              <a:t> </a:t>
            </a:r>
          </a:p>
          <a:p>
            <a:r>
              <a:rPr lang="en-CA" sz="4400" dirty="0"/>
              <a:t>   </a:t>
            </a:r>
            <a:r>
              <a:rPr lang="en-CA" sz="4400" dirty="0" err="1"/>
              <a:t>እግዚኣብሔር</a:t>
            </a:r>
            <a:r>
              <a:rPr lang="en-CA" sz="4400" dirty="0"/>
              <a:t>።</a:t>
            </a:r>
          </a:p>
          <a:p>
            <a:r>
              <a:rPr lang="en-CA" sz="4400" dirty="0">
                <a:solidFill>
                  <a:srgbClr val="FFC000"/>
                </a:solidFill>
              </a:rPr>
              <a:t>- </a:t>
            </a:r>
            <a:r>
              <a:rPr lang="en-CA" sz="4400" dirty="0" err="1">
                <a:solidFill>
                  <a:srgbClr val="FFC000"/>
                </a:solidFill>
              </a:rPr>
              <a:t>ዘሰበከ</a:t>
            </a:r>
            <a:r>
              <a:rPr lang="en-CA" sz="4400" dirty="0">
                <a:solidFill>
                  <a:srgbClr val="FFC000"/>
                </a:solidFill>
              </a:rPr>
              <a:t>፥ </a:t>
            </a:r>
            <a:r>
              <a:rPr lang="en-CA" sz="4400" dirty="0" err="1"/>
              <a:t>ዮሐንስ</a:t>
            </a:r>
            <a:endParaRPr lang="en-CA" sz="4400" dirty="0"/>
          </a:p>
          <a:p>
            <a:r>
              <a:rPr lang="en-CA" sz="4400" dirty="0"/>
              <a:t>    </a:t>
            </a:r>
            <a:r>
              <a:rPr lang="en-CA" sz="4400" dirty="0" err="1"/>
              <a:t>ቃለ</a:t>
            </a:r>
            <a:r>
              <a:rPr lang="en-CA" sz="4400" dirty="0"/>
              <a:t> </a:t>
            </a:r>
            <a:r>
              <a:rPr lang="en-CA" sz="4400" dirty="0" err="1"/>
              <a:t>ወልደ</a:t>
            </a:r>
            <a:r>
              <a:rPr lang="en-CA" sz="4400" dirty="0"/>
              <a:t> </a:t>
            </a:r>
          </a:p>
          <a:p>
            <a:r>
              <a:rPr lang="en-CA" sz="4400" dirty="0"/>
              <a:t>   </a:t>
            </a:r>
            <a:r>
              <a:rPr lang="en-CA" sz="4400" dirty="0" err="1"/>
              <a:t>እግዚኣብሔር</a:t>
            </a:r>
            <a:r>
              <a:rPr lang="en-CA" sz="4400" dirty="0"/>
              <a:t>።</a:t>
            </a:r>
          </a:p>
          <a:p>
            <a:endParaRPr lang="en-CA" sz="1400" dirty="0"/>
          </a:p>
          <a:p>
            <a:endParaRPr lang="en-CA" sz="4400" dirty="0"/>
          </a:p>
          <a:p>
            <a:pPr>
              <a:lnSpc>
                <a:spcPct val="150000"/>
              </a:lnSpc>
            </a:pPr>
            <a:endParaRPr lang="en-CA" sz="1400" dirty="0"/>
          </a:p>
          <a:p>
            <a:pPr>
              <a:lnSpc>
                <a:spcPct val="150000"/>
              </a:lnSpc>
            </a:pPr>
            <a:endParaRPr lang="en-CA" sz="1400" dirty="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a:solidFill>
                  <a:srgbClr val="FF0000"/>
                </a:solidFill>
              </a:rPr>
              <a:t>ይ.ካ.</a:t>
            </a:r>
            <a:r>
              <a:rPr lang="en-CA" sz="1400" dirty="0">
                <a:solidFill>
                  <a:srgbClr val="FFC000"/>
                </a:solidFill>
              </a:rPr>
              <a:t>191. </a:t>
            </a:r>
            <a:r>
              <a:rPr lang="en-CA" sz="4400" dirty="0" err="1"/>
              <a:t>ቅዱስ</a:t>
            </a:r>
            <a:r>
              <a:rPr lang="en-CA" sz="4400" dirty="0"/>
              <a:t> </a:t>
            </a:r>
            <a:r>
              <a:rPr lang="en-CA" sz="4400" dirty="0" err="1"/>
              <a:t>ወንጌል</a:t>
            </a:r>
            <a:r>
              <a:rPr lang="en-CA" sz="4400" dirty="0"/>
              <a:t>፥ </a:t>
            </a:r>
            <a:r>
              <a:rPr lang="en-CA" sz="4400" dirty="0" err="1"/>
              <a:t>ቃል</a:t>
            </a:r>
            <a:r>
              <a:rPr lang="en-CA" sz="4400" dirty="0"/>
              <a:t> </a:t>
            </a:r>
            <a:r>
              <a:rPr lang="en-CA" sz="4400" dirty="0" err="1"/>
              <a:t>ወዲ</a:t>
            </a:r>
            <a:r>
              <a:rPr lang="en-CA" sz="4400" dirty="0"/>
              <a:t> </a:t>
            </a:r>
            <a:r>
              <a:rPr lang="en-CA" sz="4400" dirty="0" err="1"/>
              <a:t>እግዚኣብሄር</a:t>
            </a:r>
            <a:r>
              <a:rPr lang="en-CA" sz="4400" dirty="0"/>
              <a:t> ፥ </a:t>
            </a:r>
          </a:p>
          <a:p>
            <a:r>
              <a:rPr lang="en-CA" sz="4400" dirty="0">
                <a:solidFill>
                  <a:srgbClr val="FFC000"/>
                </a:solidFill>
              </a:rPr>
              <a:t>- </a:t>
            </a:r>
            <a:r>
              <a:rPr lang="en-CA" sz="4400" dirty="0" err="1">
                <a:solidFill>
                  <a:srgbClr val="FFC000"/>
                </a:solidFill>
              </a:rPr>
              <a:t>ዘዘንተወ</a:t>
            </a:r>
            <a:r>
              <a:rPr lang="en-CA" sz="4400" dirty="0">
                <a:solidFill>
                  <a:srgbClr val="FFC000"/>
                </a:solidFill>
              </a:rPr>
              <a:t>፥ </a:t>
            </a:r>
            <a:r>
              <a:rPr lang="en-CA" sz="4400" dirty="0" err="1"/>
              <a:t>ማቴዎስ</a:t>
            </a:r>
            <a:r>
              <a:rPr lang="en-CA" sz="4400" dirty="0"/>
              <a:t>፡ </a:t>
            </a:r>
            <a:r>
              <a:rPr lang="en-CA" sz="4400" dirty="0" err="1"/>
              <a:t>ማርቆስ</a:t>
            </a:r>
            <a:r>
              <a:rPr lang="en-CA" sz="4400" dirty="0"/>
              <a:t>፡ </a:t>
            </a:r>
            <a:r>
              <a:rPr lang="en-CA" sz="4400" dirty="0" err="1"/>
              <a:t>ሉቃስ</a:t>
            </a:r>
            <a:r>
              <a:rPr lang="en-CA" sz="4400" dirty="0"/>
              <a:t> </a:t>
            </a:r>
            <a:r>
              <a:rPr lang="en-CA" sz="4400" dirty="0" err="1"/>
              <a:t>እዩ</a:t>
            </a:r>
            <a:r>
              <a:rPr lang="en-CA" sz="4400" dirty="0"/>
              <a:t>።</a:t>
            </a:r>
          </a:p>
          <a:p>
            <a:endParaRPr lang="en-CA" sz="4400" dirty="0"/>
          </a:p>
          <a:p>
            <a:r>
              <a:rPr lang="en-CA" sz="4400" dirty="0">
                <a:solidFill>
                  <a:srgbClr val="FFC000"/>
                </a:solidFill>
              </a:rPr>
              <a:t>- </a:t>
            </a:r>
            <a:r>
              <a:rPr lang="en-CA" sz="4400" dirty="0" err="1">
                <a:solidFill>
                  <a:srgbClr val="FFC000"/>
                </a:solidFill>
              </a:rPr>
              <a:t>ዝሰበኸ</a:t>
            </a:r>
            <a:r>
              <a:rPr lang="en-CA" sz="4400" dirty="0">
                <a:solidFill>
                  <a:srgbClr val="FFC000"/>
                </a:solidFill>
              </a:rPr>
              <a:t>፥ </a:t>
            </a:r>
            <a:r>
              <a:rPr lang="en-CA" sz="4400" dirty="0" err="1"/>
              <a:t>ዮሓንስ</a:t>
            </a:r>
            <a:r>
              <a:rPr lang="en-CA" sz="4400" dirty="0"/>
              <a:t> </a:t>
            </a:r>
            <a:r>
              <a:rPr lang="en-CA" sz="4400" dirty="0" err="1"/>
              <a:t>እዩ</a:t>
            </a:r>
            <a:r>
              <a:rPr lang="en-CA" sz="4400" dirty="0"/>
              <a:t>።</a:t>
            </a:r>
          </a:p>
          <a:p>
            <a:endParaRPr lang="en-CA" sz="4400" dirty="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dirty="0">
                <a:solidFill>
                  <a:srgbClr val="FF0000"/>
                </a:solidFill>
              </a:rPr>
              <a:t>  </a:t>
            </a:r>
            <a:r>
              <a:rPr lang="en-US" sz="1400" dirty="0">
                <a:solidFill>
                  <a:srgbClr val="FFC000"/>
                </a:solidFill>
              </a:rPr>
              <a:t>191. </a:t>
            </a:r>
            <a:r>
              <a:rPr lang="en-US" sz="3600" dirty="0"/>
              <a:t>Holy gospel which </a:t>
            </a:r>
          </a:p>
          <a:p>
            <a:pPr marL="40639" marR="40639">
              <a:lnSpc>
                <a:spcPct val="120000"/>
              </a:lnSpc>
              <a:spcBef>
                <a:spcPts val="600"/>
              </a:spcBef>
              <a:buClr>
                <a:srgbClr val="D84800"/>
              </a:buClr>
              <a:defRPr sz="2800"/>
            </a:pPr>
            <a:r>
              <a:rPr lang="en-US" sz="3600" dirty="0">
                <a:solidFill>
                  <a:srgbClr val="FFC000"/>
                </a:solidFill>
              </a:rPr>
              <a:t>- Proclaimed </a:t>
            </a:r>
            <a:r>
              <a:rPr lang="en-US" sz="3600" dirty="0"/>
              <a:t>Matthew Mark Luke, the Word of the Son of God. </a:t>
            </a:r>
          </a:p>
          <a:p>
            <a:pPr marL="40639" marR="40639">
              <a:lnSpc>
                <a:spcPct val="120000"/>
              </a:lnSpc>
              <a:spcBef>
                <a:spcPts val="600"/>
              </a:spcBef>
              <a:buClr>
                <a:srgbClr val="D84800"/>
              </a:buClr>
              <a:defRPr sz="2800"/>
            </a:pPr>
            <a:r>
              <a:rPr lang="en-US" sz="3600" dirty="0">
                <a:solidFill>
                  <a:srgbClr val="FFC000"/>
                </a:solidFill>
              </a:rPr>
              <a:t>- Preached  </a:t>
            </a:r>
            <a:r>
              <a:rPr lang="en-US" sz="3600" dirty="0"/>
              <a:t>John, the Word of the Son of God.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1883473449"/>
      </p:ext>
    </p:extLst>
  </p:cSld>
  <p:clrMapOvr>
    <a:masterClrMapping/>
  </p:clrMapOvr>
  <p:transition spd="med"/>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a:solidFill>
                  <a:srgbClr val="FFFF00"/>
                </a:solidFill>
              </a:rPr>
              <a:t>ይ.ሕ</a:t>
            </a:r>
            <a:r>
              <a:rPr lang="en-CA" sz="4400" dirty="0">
                <a:solidFill>
                  <a:srgbClr val="FFFF00"/>
                </a:solidFill>
              </a:rPr>
              <a:t>.</a:t>
            </a:r>
            <a:r>
              <a:rPr lang="en-CA" sz="4400" dirty="0"/>
              <a:t> </a:t>
            </a:r>
            <a:r>
              <a:rPr lang="en-CA" sz="1400" dirty="0">
                <a:solidFill>
                  <a:srgbClr val="FFC000"/>
                </a:solidFill>
              </a:rPr>
              <a:t>፻፺፪. </a:t>
            </a:r>
            <a:r>
              <a:rPr lang="en-CA" sz="4400" dirty="0" err="1"/>
              <a:t>ስብሐት</a:t>
            </a:r>
            <a:r>
              <a:rPr lang="en-CA" sz="4400" dirty="0"/>
              <a:t> </a:t>
            </a:r>
            <a:r>
              <a:rPr lang="en-CA" sz="4400" dirty="0" err="1"/>
              <a:t>ለከ</a:t>
            </a:r>
            <a:r>
              <a:rPr lang="en-CA" sz="4400" dirty="0"/>
              <a:t>፥ </a:t>
            </a:r>
            <a:r>
              <a:rPr lang="en-CA" sz="4400" dirty="0" err="1"/>
              <a:t>ክርስቶስ</a:t>
            </a:r>
            <a:r>
              <a:rPr lang="en-CA" sz="4400" dirty="0"/>
              <a:t> </a:t>
            </a:r>
            <a:r>
              <a:rPr lang="en-CA" sz="4400" dirty="0" err="1"/>
              <a:t>እግዚእየ</a:t>
            </a:r>
            <a:r>
              <a:rPr lang="en-CA" sz="4400" dirty="0"/>
              <a:t> </a:t>
            </a:r>
            <a:r>
              <a:rPr lang="en-CA" sz="4400" dirty="0" err="1"/>
              <a:t>ወአምላኪየ</a:t>
            </a:r>
            <a:r>
              <a:rPr lang="en-CA" sz="4400" dirty="0"/>
              <a:t> </a:t>
            </a:r>
            <a:r>
              <a:rPr lang="en-CA" sz="4400" dirty="0" err="1"/>
              <a:t>ኵሎ</a:t>
            </a:r>
            <a:r>
              <a:rPr lang="en-CA" sz="4400" dirty="0"/>
              <a:t> </a:t>
            </a:r>
            <a:r>
              <a:rPr lang="en-CA" sz="4400" dirty="0" err="1"/>
              <a:t>ግዜ</a:t>
            </a:r>
            <a:r>
              <a:rPr lang="en-CA" sz="4400" dirty="0"/>
              <a:t>።</a:t>
            </a:r>
          </a:p>
          <a:p>
            <a:r>
              <a:rPr lang="en-CA" sz="4400" dirty="0" err="1">
                <a:solidFill>
                  <a:srgbClr val="FFFF00"/>
                </a:solidFill>
              </a:rPr>
              <a:t>ይ.ሕ</a:t>
            </a:r>
            <a:r>
              <a:rPr lang="en-CA" sz="4400" dirty="0">
                <a:solidFill>
                  <a:srgbClr val="FFFF00"/>
                </a:solidFill>
              </a:rPr>
              <a:t>. </a:t>
            </a:r>
            <a:r>
              <a:rPr lang="en-CA" sz="4400" dirty="0" err="1"/>
              <a:t>ተፈስሑ</a:t>
            </a:r>
            <a:r>
              <a:rPr lang="en-CA" sz="4400" dirty="0"/>
              <a:t> </a:t>
            </a:r>
            <a:r>
              <a:rPr lang="en-CA" sz="4400" dirty="0" err="1"/>
              <a:t>በእግዚ</a:t>
            </a:r>
            <a:endParaRPr lang="en-CA" sz="4400" dirty="0"/>
          </a:p>
          <a:p>
            <a:r>
              <a:rPr lang="en-CA" sz="4400" dirty="0" err="1"/>
              <a:t>አብሔር</a:t>
            </a:r>
            <a:r>
              <a:rPr lang="en-CA" sz="4400" dirty="0"/>
              <a:t> </a:t>
            </a:r>
            <a:r>
              <a:rPr lang="en-CA" sz="4400" dirty="0" err="1"/>
              <a:t>ዘረድአነ</a:t>
            </a:r>
            <a:r>
              <a:rPr lang="en-CA" sz="4400" dirty="0"/>
              <a:t>፥ </a:t>
            </a:r>
          </a:p>
          <a:p>
            <a:r>
              <a:rPr lang="en-CA" sz="4400" dirty="0" err="1"/>
              <a:t>ወየብቡ</a:t>
            </a:r>
            <a:r>
              <a:rPr lang="en-CA" sz="4400" dirty="0"/>
              <a:t> </a:t>
            </a:r>
            <a:r>
              <a:rPr lang="en-CA" sz="4400" dirty="0" err="1"/>
              <a:t>ለአምላከ</a:t>
            </a:r>
            <a:r>
              <a:rPr lang="en-CA" sz="4400" dirty="0"/>
              <a:t> </a:t>
            </a:r>
            <a:r>
              <a:rPr lang="en-CA" sz="4400" dirty="0" err="1"/>
              <a:t>ያዕቆብ</a:t>
            </a:r>
            <a:r>
              <a:rPr lang="en-CA" sz="4400" dirty="0"/>
              <a:t>፥ </a:t>
            </a:r>
            <a:r>
              <a:rPr lang="en-CA" sz="4400" dirty="0" err="1"/>
              <a:t>ንሥኡ</a:t>
            </a:r>
            <a:r>
              <a:rPr lang="en-CA" sz="4400" dirty="0"/>
              <a:t> </a:t>
            </a:r>
            <a:r>
              <a:rPr lang="en-CA" sz="4400" dirty="0" err="1"/>
              <a:t>መዝሙረ</a:t>
            </a:r>
            <a:r>
              <a:rPr lang="en-CA" sz="4400" dirty="0"/>
              <a:t> </a:t>
            </a:r>
            <a:r>
              <a:rPr lang="en-CA" sz="4400" dirty="0" err="1"/>
              <a:t>ወሀቡ</a:t>
            </a:r>
            <a:r>
              <a:rPr lang="en-CA" sz="4400" dirty="0"/>
              <a:t> </a:t>
            </a:r>
            <a:r>
              <a:rPr lang="en-CA" sz="4400" dirty="0" err="1"/>
              <a:t>ከበሮ</a:t>
            </a:r>
            <a:r>
              <a:rPr lang="en-CA" sz="4400" dirty="0"/>
              <a:t> </a:t>
            </a:r>
          </a:p>
          <a:p>
            <a:r>
              <a:rPr lang="en-CA" sz="4400" dirty="0" err="1"/>
              <a:t>መዝሙር</a:t>
            </a:r>
            <a:r>
              <a:rPr lang="en-CA" sz="4400" dirty="0"/>
              <a:t> </a:t>
            </a:r>
            <a:r>
              <a:rPr lang="en-CA" sz="4400" dirty="0" err="1"/>
              <a:t>ሐዋዝ</a:t>
            </a:r>
            <a:r>
              <a:rPr lang="en-CA" sz="4400" dirty="0"/>
              <a:t> </a:t>
            </a:r>
            <a:r>
              <a:rPr lang="en-CA" sz="4400" dirty="0" err="1"/>
              <a:t>ዘምስለ</a:t>
            </a:r>
            <a:r>
              <a:rPr lang="en-CA" sz="4400" dirty="0"/>
              <a:t> </a:t>
            </a:r>
            <a:r>
              <a:rPr lang="en-CA" sz="4400" dirty="0" err="1"/>
              <a:t>መሰንቆ</a:t>
            </a:r>
            <a:r>
              <a:rPr lang="en-CA" sz="4400" dirty="0"/>
              <a:t>።</a:t>
            </a:r>
          </a:p>
          <a:p>
            <a:endParaRPr lang="en-CA" sz="1400" dirty="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a:solidFill>
                  <a:srgbClr val="FFC000"/>
                </a:solidFill>
              </a:rPr>
              <a:t>192.</a:t>
            </a:r>
            <a:r>
              <a:rPr lang="en-CA" sz="4000" dirty="0"/>
              <a:t>ኦ </a:t>
            </a:r>
            <a:r>
              <a:rPr lang="en-CA" sz="4000" dirty="0" err="1"/>
              <a:t>ጐይታይን</a:t>
            </a:r>
            <a:r>
              <a:rPr lang="en-CA" sz="4000" dirty="0"/>
              <a:t> </a:t>
            </a:r>
            <a:r>
              <a:rPr lang="en-CA" sz="4000" dirty="0" err="1"/>
              <a:t>ኣምላኸይን</a:t>
            </a:r>
            <a:r>
              <a:rPr lang="en-CA" sz="4000" dirty="0"/>
              <a:t> </a:t>
            </a:r>
            <a:r>
              <a:rPr lang="en-CA" sz="4000" dirty="0" err="1"/>
              <a:t>ክርስቶስ</a:t>
            </a:r>
            <a:r>
              <a:rPr lang="en-CA" sz="4000" dirty="0"/>
              <a:t>፥ </a:t>
            </a:r>
            <a:r>
              <a:rPr lang="en-CA" sz="4000" dirty="0" err="1"/>
              <a:t>ንዓኻ</a:t>
            </a:r>
            <a:r>
              <a:rPr lang="en-CA" sz="4000" dirty="0"/>
              <a:t> </a:t>
            </a:r>
            <a:r>
              <a:rPr lang="en-CA" sz="4000" dirty="0" err="1"/>
              <a:t>ኵሉ</a:t>
            </a:r>
            <a:r>
              <a:rPr lang="en-CA" sz="4000" dirty="0"/>
              <a:t> </a:t>
            </a:r>
            <a:r>
              <a:rPr lang="en-CA" sz="4000" dirty="0" err="1"/>
              <a:t>ግዜ</a:t>
            </a:r>
            <a:r>
              <a:rPr lang="en-CA" sz="4000" dirty="0"/>
              <a:t> </a:t>
            </a:r>
            <a:r>
              <a:rPr lang="en-CA" sz="4000" dirty="0" err="1"/>
              <a:t>ምስጋና</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a:t>
            </a:r>
            <a:r>
              <a:rPr lang="en-CA" sz="4000" dirty="0"/>
              <a:t> </a:t>
            </a:r>
            <a:r>
              <a:rPr lang="en-CA" sz="4000" dirty="0" err="1"/>
              <a:t>ብዝረድኣና</a:t>
            </a:r>
            <a:r>
              <a:rPr lang="en-CA" sz="4000" dirty="0"/>
              <a:t> </a:t>
            </a:r>
            <a:r>
              <a:rPr lang="en-CA" sz="4000" dirty="0" err="1"/>
              <a:t>ብእግዚኣብሔር</a:t>
            </a:r>
            <a:r>
              <a:rPr lang="en-CA" sz="4000" dirty="0"/>
              <a:t> </a:t>
            </a:r>
            <a:r>
              <a:rPr lang="en-CA" sz="4000" dirty="0" err="1"/>
              <a:t>ደስ</a:t>
            </a:r>
            <a:r>
              <a:rPr lang="en-CA" sz="4000" dirty="0"/>
              <a:t> </a:t>
            </a:r>
            <a:r>
              <a:rPr lang="en-CA" sz="4000" dirty="0" err="1"/>
              <a:t>ይበልኩም</a:t>
            </a:r>
            <a:r>
              <a:rPr lang="en-CA" sz="4000" dirty="0"/>
              <a:t> </a:t>
            </a:r>
            <a:r>
              <a:rPr lang="en-CA" sz="4000" dirty="0" err="1"/>
              <a:t>ንኣምላኽ</a:t>
            </a:r>
            <a:r>
              <a:rPr lang="en-CA" sz="4000" dirty="0"/>
              <a:t> </a:t>
            </a:r>
            <a:r>
              <a:rPr lang="en-CA" sz="4000" dirty="0" err="1"/>
              <a:t>ያዕቆብውን</a:t>
            </a:r>
            <a:r>
              <a:rPr lang="en-CA" sz="4000" dirty="0"/>
              <a:t> </a:t>
            </a:r>
            <a:r>
              <a:rPr lang="en-CA" sz="4000" dirty="0" err="1"/>
              <a:t>እልል</a:t>
            </a:r>
            <a:r>
              <a:rPr lang="en-CA" sz="4000" dirty="0"/>
              <a:t> </a:t>
            </a:r>
            <a:r>
              <a:rPr lang="en-CA" sz="4000" dirty="0" err="1"/>
              <a:t>በሉሉ</a:t>
            </a:r>
            <a:r>
              <a:rPr lang="en-CA" sz="4000" dirty="0"/>
              <a:t>። </a:t>
            </a:r>
            <a:r>
              <a:rPr lang="en-CA" sz="4000" dirty="0" err="1"/>
              <a:t>ከበሮ</a:t>
            </a:r>
            <a:r>
              <a:rPr lang="en-CA" sz="4000" dirty="0"/>
              <a:t> </a:t>
            </a:r>
            <a:r>
              <a:rPr lang="en-CA" sz="4000" dirty="0" err="1"/>
              <a:t>ሃቡ</a:t>
            </a:r>
            <a:r>
              <a:rPr lang="en-CA" sz="4000" dirty="0"/>
              <a:t>፥ </a:t>
            </a:r>
            <a:r>
              <a:rPr lang="en-CA" sz="4000" dirty="0" err="1"/>
              <a:t>መዝሙር</a:t>
            </a:r>
            <a:r>
              <a:rPr lang="en-CA" sz="4000" dirty="0"/>
              <a:t> </a:t>
            </a:r>
            <a:r>
              <a:rPr lang="en-CA" sz="4000" dirty="0" err="1"/>
              <a:t>ምስ</a:t>
            </a:r>
            <a:r>
              <a:rPr lang="en-CA" sz="4000" dirty="0"/>
              <a:t> </a:t>
            </a:r>
            <a:r>
              <a:rPr lang="en-CA" sz="4000" dirty="0" err="1"/>
              <a:t>መሰንቆ</a:t>
            </a:r>
            <a:r>
              <a:rPr lang="en-CA" sz="4000" dirty="0"/>
              <a:t> </a:t>
            </a:r>
            <a:r>
              <a:rPr lang="en-CA" sz="4000" dirty="0" err="1"/>
              <a:t>ጥዑም</a:t>
            </a:r>
            <a:r>
              <a:rPr lang="en-CA" sz="4000" dirty="0"/>
              <a:t> </a:t>
            </a:r>
            <a:r>
              <a:rPr lang="en-CA" sz="4000" dirty="0" err="1"/>
              <a:t>እዩ</a:t>
            </a:r>
            <a:r>
              <a:rPr lang="en-CA" sz="4000" dirty="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a:solidFill>
                  <a:srgbClr val="FFFF00"/>
                </a:solidFill>
              </a:rPr>
              <a:t>People:</a:t>
            </a:r>
            <a:r>
              <a:rPr lang="en-US" sz="3400" dirty="0"/>
              <a:t> </a:t>
            </a:r>
            <a:r>
              <a:rPr lang="en-US" sz="1400" dirty="0">
                <a:solidFill>
                  <a:srgbClr val="FFC000"/>
                </a:solidFill>
              </a:rPr>
              <a:t>192. </a:t>
            </a:r>
            <a:r>
              <a:rPr lang="en-US" sz="3400" dirty="0">
                <a:solidFill>
                  <a:schemeClr val="tx1">
                    <a:lumMod val="95000"/>
                  </a:schemeClr>
                </a:solidFill>
                <a:uFill>
                  <a:solidFill>
                    <a:srgbClr val="0329D6"/>
                  </a:solidFill>
                </a:uFill>
              </a:rPr>
              <a:t>Glory be to Thee, Christ my Lord and my God, at all times.</a:t>
            </a:r>
          </a:p>
          <a:p>
            <a:pPr marL="40639" marR="40639">
              <a:spcBef>
                <a:spcPts val="600"/>
              </a:spcBef>
              <a:buClr>
                <a:srgbClr val="D84800"/>
              </a:buClr>
              <a:defRPr sz="2800"/>
            </a:pPr>
            <a:r>
              <a:rPr lang="en-US" sz="3400" dirty="0">
                <a:solidFill>
                  <a:srgbClr val="FFFF00"/>
                </a:solidFill>
              </a:rPr>
              <a:t>People: </a:t>
            </a:r>
            <a:r>
              <a:rPr lang="en-US" sz="3400" dirty="0"/>
              <a:t> </a:t>
            </a:r>
            <a:r>
              <a:rPr lang="en-US" sz="3400" dirty="0">
                <a:solidFill>
                  <a:schemeClr val="tx1">
                    <a:lumMod val="95000"/>
                  </a:schemeClr>
                </a:solidFill>
                <a:uFill>
                  <a:solidFill>
                    <a:srgbClr val="0329D6"/>
                  </a:solidFill>
                </a:uFill>
              </a:rPr>
              <a:t>Rejoice in God 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59988"/>
      </p:ext>
    </p:extLst>
  </p:cSld>
  <p:clrMapOvr>
    <a:masterClrMapping/>
  </p:clrMapOvr>
  <p:transition spd="med"/>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a:solidFill>
                  <a:srgbClr val="FFC000"/>
                </a:solidFill>
              </a:rPr>
              <a:t>በጾም</a:t>
            </a:r>
            <a:r>
              <a:rPr lang="en-CA" sz="2000" dirty="0">
                <a:solidFill>
                  <a:srgbClr val="FFC000"/>
                </a:solidFill>
              </a:rPr>
              <a:t>፥ </a:t>
            </a:r>
            <a:r>
              <a:rPr lang="en-CA" sz="2000" dirty="0" err="1">
                <a:solidFill>
                  <a:srgbClr val="FFC000"/>
                </a:solidFill>
              </a:rPr>
              <a:t>ህየንተ</a:t>
            </a:r>
            <a:r>
              <a:rPr lang="en-CA" sz="2000" dirty="0">
                <a:solidFill>
                  <a:srgbClr val="FFC000"/>
                </a:solidFill>
              </a:rPr>
              <a:t> </a:t>
            </a:r>
            <a:r>
              <a:rPr lang="en-CA" sz="2000" dirty="0" err="1">
                <a:solidFill>
                  <a:srgbClr val="FFC000"/>
                </a:solidFill>
              </a:rPr>
              <a:t>ተፈስሑ</a:t>
            </a:r>
            <a:endParaRPr lang="en-CA" sz="2000" dirty="0">
              <a:solidFill>
                <a:srgbClr val="FFC000"/>
              </a:solidFill>
            </a:endParaRPr>
          </a:p>
          <a:p>
            <a:r>
              <a:rPr lang="en-CA" sz="5500" dirty="0" err="1">
                <a:solidFill>
                  <a:srgbClr val="FFFF00"/>
                </a:solidFill>
              </a:rPr>
              <a:t>ይ.ሕ</a:t>
            </a:r>
            <a:r>
              <a:rPr lang="en-CA" sz="5500" dirty="0">
                <a:solidFill>
                  <a:srgbClr val="FFFF00"/>
                </a:solidFill>
              </a:rPr>
              <a:t>. </a:t>
            </a:r>
            <a:r>
              <a:rPr lang="en-CA" sz="5500" dirty="0" err="1"/>
              <a:t>በወንጌል</a:t>
            </a:r>
            <a:r>
              <a:rPr lang="en-CA" sz="5500" dirty="0"/>
              <a:t> </a:t>
            </a:r>
            <a:r>
              <a:rPr lang="en-CA" sz="5500" dirty="0" err="1"/>
              <a:t>መራሕከነ</a:t>
            </a:r>
            <a:r>
              <a:rPr lang="en-CA" sz="5500" dirty="0"/>
              <a:t>፥ </a:t>
            </a:r>
            <a:r>
              <a:rPr lang="en-CA" sz="5500" dirty="0" err="1"/>
              <a:t>ወበነቢያት</a:t>
            </a:r>
            <a:r>
              <a:rPr lang="en-CA" sz="5500" dirty="0"/>
              <a:t> </a:t>
            </a:r>
            <a:r>
              <a:rPr lang="en-CA" sz="5500" dirty="0" err="1"/>
              <a:t>ናዘዝከነ</a:t>
            </a:r>
            <a:r>
              <a:rPr lang="en-CA" sz="5500" dirty="0"/>
              <a:t>፥ </a:t>
            </a:r>
            <a:r>
              <a:rPr lang="en-CA" sz="5500" dirty="0" err="1"/>
              <a:t>ዘሌሊከ</a:t>
            </a:r>
            <a:r>
              <a:rPr lang="en-CA" sz="5500" dirty="0"/>
              <a:t> </a:t>
            </a:r>
            <a:r>
              <a:rPr lang="en-CA" sz="5500" dirty="0" err="1"/>
              <a:t>ኣቅረብከነ</a:t>
            </a:r>
            <a:r>
              <a:rPr lang="en-CA" sz="5500" dirty="0"/>
              <a:t> </a:t>
            </a:r>
            <a:r>
              <a:rPr lang="en-CA" sz="5500" dirty="0" err="1"/>
              <a:t>ስብሐት</a:t>
            </a:r>
            <a:r>
              <a:rPr lang="en-CA" sz="5500" dirty="0"/>
              <a:t> </a:t>
            </a:r>
            <a:r>
              <a:rPr lang="en-CA" sz="5500" dirty="0" err="1"/>
              <a:t>ለከ</a:t>
            </a:r>
            <a:r>
              <a:rPr lang="en-CA" sz="5500" dirty="0"/>
              <a:t>።</a:t>
            </a:r>
          </a:p>
          <a:p>
            <a:endParaRPr lang="en-CA" sz="1400" dirty="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a:solidFill>
                  <a:srgbClr val="FFC000"/>
                </a:solidFill>
              </a:rPr>
              <a:t>ኣብ</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ጾም</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ክንዲ</a:t>
            </a:r>
            <a:r>
              <a:rPr lang="en-CA" sz="2000" dirty="0">
                <a:solidFill>
                  <a:srgbClr val="FFC000"/>
                </a:solidFill>
              </a:rPr>
              <a:t> “</a:t>
            </a:r>
            <a:r>
              <a:rPr lang="en-CA" sz="2000" dirty="0" err="1">
                <a:solidFill>
                  <a:srgbClr val="FFC000"/>
                </a:solidFill>
              </a:rPr>
              <a:t>ተፈስሑ</a:t>
            </a:r>
            <a:r>
              <a:rPr lang="en-CA" sz="2000" dirty="0">
                <a:solidFill>
                  <a:srgbClr val="FFC000"/>
                </a:solidFill>
              </a:rPr>
              <a:t>” </a:t>
            </a:r>
            <a:r>
              <a:rPr lang="en-CA" sz="2000" dirty="0" err="1">
                <a:solidFill>
                  <a:srgbClr val="FFC000"/>
                </a:solidFill>
              </a:rPr>
              <a:t>ብዝረድኣና</a:t>
            </a:r>
            <a:endParaRPr lang="en-CA" sz="2000" dirty="0">
              <a:solidFill>
                <a:srgbClr val="FFC000"/>
              </a:solidFill>
            </a:endParaRPr>
          </a:p>
          <a:p>
            <a:endParaRPr lang="en-CA" sz="4400" dirty="0">
              <a:solidFill>
                <a:srgbClr val="FFFF00"/>
              </a:solidFill>
            </a:endParaRPr>
          </a:p>
          <a:p>
            <a:r>
              <a:rPr lang="en-CA" sz="4800" dirty="0" err="1">
                <a:solidFill>
                  <a:srgbClr val="FFFF00"/>
                </a:solidFill>
              </a:rPr>
              <a:t>ይ.ሕ</a:t>
            </a:r>
            <a:r>
              <a:rPr lang="en-CA" sz="4800" dirty="0">
                <a:solidFill>
                  <a:srgbClr val="FFFF00"/>
                </a:solidFill>
              </a:rPr>
              <a:t>.</a:t>
            </a:r>
            <a:r>
              <a:rPr lang="en-CA" sz="4800" dirty="0"/>
              <a:t> </a:t>
            </a:r>
            <a:r>
              <a:rPr lang="en-CA" sz="4800" dirty="0" err="1"/>
              <a:t>ብወንጌል</a:t>
            </a:r>
            <a:r>
              <a:rPr lang="en-CA" sz="4800" dirty="0"/>
              <a:t> </a:t>
            </a:r>
            <a:r>
              <a:rPr lang="en-CA" sz="4800" dirty="0" err="1"/>
              <a:t>መራሕካና</a:t>
            </a:r>
            <a:r>
              <a:rPr lang="en-CA" sz="4800" dirty="0"/>
              <a:t>፥ </a:t>
            </a:r>
            <a:r>
              <a:rPr lang="en-CA" sz="4800" dirty="0" err="1"/>
              <a:t>ብነብያትውን</a:t>
            </a:r>
            <a:r>
              <a:rPr lang="en-CA" sz="4800" dirty="0"/>
              <a:t> </a:t>
            </a:r>
            <a:r>
              <a:rPr lang="en-CA" sz="4800" dirty="0" err="1"/>
              <a:t>ናዘዝካና</a:t>
            </a:r>
            <a:r>
              <a:rPr lang="en-CA" sz="4800" dirty="0"/>
              <a:t>፥ </a:t>
            </a:r>
            <a:r>
              <a:rPr lang="en-CA" sz="4800" dirty="0" err="1"/>
              <a:t>ባዕልኻ</a:t>
            </a:r>
            <a:r>
              <a:rPr lang="en-CA" sz="4800" dirty="0"/>
              <a:t> </a:t>
            </a:r>
            <a:r>
              <a:rPr lang="en-CA" sz="4800" dirty="0" err="1"/>
              <a:t>ንዘቕረብካና</a:t>
            </a:r>
            <a:r>
              <a:rPr lang="en-CA" sz="4800" dirty="0"/>
              <a:t> </a:t>
            </a:r>
            <a:r>
              <a:rPr lang="en-CA" sz="4800" dirty="0" err="1"/>
              <a:t>ምስጋና</a:t>
            </a:r>
            <a:r>
              <a:rPr lang="en-CA" sz="4800" dirty="0"/>
              <a:t> </a:t>
            </a:r>
            <a:r>
              <a:rPr lang="en-CA" sz="4800" dirty="0" err="1"/>
              <a:t>ንኣኻ</a:t>
            </a:r>
            <a:r>
              <a:rPr lang="en-CA" sz="4800" dirty="0"/>
              <a:t> </a:t>
            </a:r>
            <a:r>
              <a:rPr lang="en-CA" sz="4800" dirty="0" err="1"/>
              <a:t>ይኹን</a:t>
            </a:r>
            <a:r>
              <a:rPr lang="en-CA" sz="4800" dirty="0"/>
              <a:t>።</a:t>
            </a:r>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fast instead of singing “Rejoice” </a:t>
            </a:r>
          </a:p>
          <a:p>
            <a:pPr marL="40639" marR="40639">
              <a:lnSpc>
                <a:spcPct val="160000"/>
              </a:lnSpc>
              <a:spcBef>
                <a:spcPts val="600"/>
              </a:spcBef>
              <a:defRPr sz="2800"/>
            </a:pPr>
            <a:r>
              <a:rPr lang="en-US" sz="3600" b="1" dirty="0">
                <a:solidFill>
                  <a:srgbClr val="FFC000"/>
                </a:solidFill>
                <a:uFill>
                  <a:solidFill>
                    <a:srgbClr val="0329D6"/>
                  </a:solidFill>
                </a:uFill>
              </a:rPr>
              <a:t>People:-</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488429"/>
      </p:ext>
    </p:extLst>
  </p:cSld>
  <p:clrMapOvr>
    <a:masterClrMapping/>
  </p:clrMapOvr>
  <p:transition spd="med"/>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፻፺፫. </a:t>
            </a:r>
            <a:r>
              <a:rPr lang="en-CA" sz="4400" dirty="0" err="1"/>
              <a:t>ነዋ</a:t>
            </a:r>
            <a:r>
              <a:rPr lang="en-CA" sz="4400" dirty="0"/>
              <a:t> </a:t>
            </a:r>
            <a:r>
              <a:rPr lang="en-CA" sz="4400" dirty="0" err="1"/>
              <a:t>ወንጌለ</a:t>
            </a:r>
            <a:r>
              <a:rPr lang="en-CA" sz="4400" dirty="0"/>
              <a:t> </a:t>
            </a:r>
            <a:r>
              <a:rPr lang="en-CA" sz="4400" dirty="0" err="1"/>
              <a:t>መንግሥተ</a:t>
            </a:r>
            <a:r>
              <a:rPr lang="en-CA" sz="4400" dirty="0"/>
              <a:t> </a:t>
            </a:r>
            <a:r>
              <a:rPr lang="en-CA" sz="4400" dirty="0" err="1"/>
              <a:t>ሰማያት</a:t>
            </a:r>
            <a:endParaRPr lang="en-CA" sz="4400" dirty="0"/>
          </a:p>
          <a:p>
            <a:endParaRPr lang="en-CA" sz="4400" dirty="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a:t>።</a:t>
            </a:r>
          </a:p>
          <a:p>
            <a:endParaRPr lang="en-CA" sz="4400" dirty="0"/>
          </a:p>
          <a:p>
            <a:r>
              <a:rPr lang="en-CA" sz="4400" dirty="0" err="1">
                <a:solidFill>
                  <a:srgbClr val="92D050"/>
                </a:solidFill>
              </a:rPr>
              <a:t>ይ.ዲ</a:t>
            </a:r>
            <a:r>
              <a:rPr lang="en-CA" sz="4400" dirty="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a:t>።</a:t>
            </a:r>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a:solidFill>
                  <a:srgbClr val="FF0000"/>
                </a:solidFill>
                <a:uFill>
                  <a:solidFill>
                    <a:srgbClr val="0329D6"/>
                  </a:solidFill>
                </a:uFill>
              </a:rPr>
              <a:t>Priest: </a:t>
            </a:r>
            <a:r>
              <a:rPr lang="en-US" sz="1400" dirty="0">
                <a:solidFill>
                  <a:srgbClr val="FFC000"/>
                </a:solidFill>
                <a:uFill>
                  <a:solidFill>
                    <a:srgbClr val="0329D6"/>
                  </a:solidFill>
                </a:uFill>
              </a:rPr>
              <a:t>193. </a:t>
            </a:r>
            <a:r>
              <a:rPr lang="en-US" sz="3400" dirty="0">
                <a:uFill>
                  <a:solidFill>
                    <a:srgbClr val="0329D6"/>
                  </a:solidFill>
                </a:uFill>
              </a:rPr>
              <a:t>Behold the Gospel of the kingdom of heaven.</a:t>
            </a:r>
          </a:p>
          <a:p>
            <a:pPr marL="40639" marR="40639">
              <a:spcBef>
                <a:spcPts val="600"/>
              </a:spcBef>
              <a:defRPr sz="2800"/>
            </a:pPr>
            <a:r>
              <a:rPr lang="en-US" sz="1400" dirty="0">
                <a:solidFill>
                  <a:srgbClr val="FFC000"/>
                </a:solidFill>
                <a:uFill>
                  <a:solidFill>
                    <a:srgbClr val="0329D6"/>
                  </a:solidFill>
                </a:uFill>
              </a:rPr>
              <a:t>Then the priest hands the gospel  over to the Assistant priest</a:t>
            </a:r>
          </a:p>
          <a:p>
            <a:pPr marL="40639" marR="40639">
              <a:spcBef>
                <a:spcPts val="600"/>
              </a:spcBef>
              <a:defRPr sz="2800"/>
            </a:pPr>
            <a:r>
              <a:rPr lang="en-US" sz="3600" dirty="0">
                <a:solidFill>
                  <a:srgbClr val="FF0000"/>
                </a:solidFill>
                <a:uFill>
                  <a:solidFill>
                    <a:srgbClr val="0329D6"/>
                  </a:solidFill>
                </a:uFill>
              </a:rPr>
              <a:t>Asst. Priest: </a:t>
            </a:r>
            <a:r>
              <a:rPr lang="en-US" sz="3400" dirty="0">
                <a:uFill>
                  <a:solidFill>
                    <a:srgbClr val="0329D6"/>
                  </a:solidFill>
                </a:uFill>
              </a:rPr>
              <a:t>His kingdom and His</a:t>
            </a:r>
          </a:p>
          <a:p>
            <a:pPr marL="40639" marR="40639">
              <a:spcBef>
                <a:spcPts val="600"/>
              </a:spcBef>
              <a:defRPr sz="2800"/>
            </a:pPr>
            <a:r>
              <a:rPr lang="en-US" sz="3400" dirty="0">
                <a:uFill>
                  <a:solidFill>
                    <a:srgbClr val="0329D6"/>
                  </a:solidFill>
                </a:uFill>
              </a:rPr>
              <a:t>righteousness which he delivered to me, I deliver to you.</a:t>
            </a:r>
          </a:p>
          <a:p>
            <a:pPr marL="40639" marR="40639">
              <a:spcBef>
                <a:spcPts val="600"/>
              </a:spcBef>
              <a:defRPr sz="2800"/>
            </a:pPr>
            <a:r>
              <a:rPr lang="en-US" sz="1400" dirty="0">
                <a:solidFill>
                  <a:srgbClr val="FFC000"/>
                </a:solidFill>
                <a:uFill>
                  <a:solidFill>
                    <a:srgbClr val="0329D6"/>
                  </a:solidFill>
                </a:uFill>
              </a:rPr>
              <a:t>Then he hands it over to the deacon</a:t>
            </a:r>
          </a:p>
          <a:p>
            <a:pPr marL="40639" marR="40639">
              <a:spcBef>
                <a:spcPts val="600"/>
              </a:spcBef>
              <a:defRPr sz="2800"/>
            </a:pPr>
            <a:r>
              <a:rPr lang="en-US" sz="3600" dirty="0">
                <a:solidFill>
                  <a:srgbClr val="92D050"/>
                </a:solidFill>
                <a:uFill>
                  <a:solidFill>
                    <a:srgbClr val="0329D6"/>
                  </a:solidFill>
                </a:uFill>
              </a:rPr>
              <a:t>Deacon: </a:t>
            </a:r>
            <a:r>
              <a:rPr lang="en-US" sz="3400" dirty="0">
                <a:uFill>
                  <a:solidFill>
                    <a:srgbClr val="0329D6"/>
                  </a:solidFill>
                </a:uFill>
              </a:rPr>
              <a:t>Repent ye : for the kingdom of heaven is at hand.</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193. </a:t>
            </a:r>
            <a:r>
              <a:rPr lang="en-CA" sz="4400" dirty="0" err="1"/>
              <a:t>እንሆ</a:t>
            </a:r>
            <a:r>
              <a:rPr lang="en-CA" sz="4400" dirty="0"/>
              <a:t> </a:t>
            </a:r>
            <a:r>
              <a:rPr lang="en-CA" sz="4400" dirty="0" err="1"/>
              <a:t>ወንጌል</a:t>
            </a:r>
            <a:r>
              <a:rPr lang="en-CA" sz="4400" dirty="0"/>
              <a:t> </a:t>
            </a:r>
            <a:r>
              <a:rPr lang="en-CA" sz="4400" dirty="0" err="1"/>
              <a:t>መግሥተ</a:t>
            </a:r>
            <a:r>
              <a:rPr lang="en-CA" sz="4400" dirty="0"/>
              <a:t> </a:t>
            </a:r>
            <a:r>
              <a:rPr lang="en-CA" sz="4400" dirty="0" err="1"/>
              <a:t>ሰማያት</a:t>
            </a:r>
            <a:endParaRPr lang="en-CA" sz="4400" dirty="0"/>
          </a:p>
          <a:p>
            <a:endParaRPr lang="en-CA" sz="1300" dirty="0">
              <a:solidFill>
                <a:srgbClr val="FFC000"/>
              </a:solidFill>
            </a:endParaRPr>
          </a:p>
          <a:p>
            <a:r>
              <a:rPr lang="en-CA" sz="1300" dirty="0" err="1">
                <a:solidFill>
                  <a:srgbClr val="FFC000"/>
                </a:solidFill>
              </a:rPr>
              <a:t>ካህን</a:t>
            </a:r>
            <a:r>
              <a:rPr lang="en-CA" sz="1300" dirty="0">
                <a:solidFill>
                  <a:srgbClr val="FFC000"/>
                </a:solidFill>
              </a:rPr>
              <a:t> </a:t>
            </a:r>
            <a:r>
              <a:rPr lang="en-CA" sz="1300" dirty="0" err="1">
                <a:solidFill>
                  <a:srgbClr val="FFC000"/>
                </a:solidFill>
              </a:rPr>
              <a:t>ወንጌል</a:t>
            </a:r>
            <a:r>
              <a:rPr lang="en-CA" sz="1300" dirty="0">
                <a:solidFill>
                  <a:srgbClr val="FFC000"/>
                </a:solidFill>
              </a:rPr>
              <a:t> </a:t>
            </a:r>
            <a:r>
              <a:rPr lang="en-CA" sz="1300" dirty="0" err="1">
                <a:solidFill>
                  <a:srgbClr val="FFC000"/>
                </a:solidFill>
              </a:rPr>
              <a:t>ንንፍቅ</a:t>
            </a:r>
            <a:r>
              <a:rPr lang="en-CA" sz="1300" dirty="0">
                <a:solidFill>
                  <a:srgbClr val="FFC000"/>
                </a:solidFill>
              </a:rPr>
              <a:t> </a:t>
            </a:r>
            <a:r>
              <a:rPr lang="en-CA" sz="1300" dirty="0" err="1">
                <a:solidFill>
                  <a:srgbClr val="FFC000"/>
                </a:solidFill>
              </a:rPr>
              <a:t>ካህን</a:t>
            </a:r>
            <a:r>
              <a:rPr lang="en-CA" sz="1300" dirty="0">
                <a:solidFill>
                  <a:srgbClr val="FFC000"/>
                </a:solidFill>
              </a:rPr>
              <a:t> </a:t>
            </a:r>
            <a:r>
              <a:rPr lang="en-CA" sz="1300" dirty="0" err="1">
                <a:solidFill>
                  <a:srgbClr val="FFC000"/>
                </a:solidFill>
              </a:rPr>
              <a:t>የረክቦ</a:t>
            </a:r>
            <a:endParaRPr lang="en-CA" sz="1300" dirty="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a:t>መንግሥቱን</a:t>
            </a:r>
            <a:r>
              <a:rPr lang="en-CA" sz="4400" dirty="0"/>
              <a:t> </a:t>
            </a:r>
            <a:r>
              <a:rPr lang="en-CA" sz="4400" dirty="0" err="1"/>
              <a:t>ጽድቁን</a:t>
            </a:r>
            <a:r>
              <a:rPr lang="en-CA" sz="4400" dirty="0"/>
              <a:t> </a:t>
            </a:r>
            <a:r>
              <a:rPr lang="en-CA" sz="4400" dirty="0" err="1"/>
              <a:t>እተበስር</a:t>
            </a:r>
            <a:r>
              <a:rPr lang="en-CA" sz="4400" dirty="0"/>
              <a:t> </a:t>
            </a:r>
            <a:r>
              <a:rPr lang="en-CA" sz="4400" dirty="0" err="1"/>
              <a:t>ዘወፈየኒ</a:t>
            </a:r>
            <a:r>
              <a:rPr lang="en-CA" sz="4400" dirty="0"/>
              <a:t> </a:t>
            </a:r>
            <a:r>
              <a:rPr lang="en-CA" sz="4400" dirty="0" err="1"/>
              <a:t>ወንጌል</a:t>
            </a:r>
            <a:r>
              <a:rPr lang="en-CA" sz="4400" dirty="0"/>
              <a:t> </a:t>
            </a:r>
            <a:r>
              <a:rPr lang="en-CA" sz="4400" dirty="0" err="1"/>
              <a:t>ኣወፈኹኻ</a:t>
            </a:r>
            <a:r>
              <a:rPr lang="en-CA" sz="4400" dirty="0"/>
              <a:t>።</a:t>
            </a:r>
          </a:p>
          <a:p>
            <a:endParaRPr lang="en-CA" sz="1400" dirty="0">
              <a:solidFill>
                <a:srgbClr val="FFC000"/>
              </a:solidFill>
            </a:endParaRPr>
          </a:p>
          <a:p>
            <a:r>
              <a:rPr lang="en-CA" sz="1400" dirty="0" err="1">
                <a:solidFill>
                  <a:srgbClr val="FFC000"/>
                </a:solidFill>
              </a:rPr>
              <a:t>ንፍቅ</a:t>
            </a:r>
            <a:r>
              <a:rPr lang="en-CA" sz="1400" dirty="0">
                <a:solidFill>
                  <a:srgbClr val="FFC000"/>
                </a:solidFill>
              </a:rPr>
              <a:t> </a:t>
            </a:r>
            <a:r>
              <a:rPr lang="en-CA" sz="1400" dirty="0" err="1">
                <a:solidFill>
                  <a:srgbClr val="FFC000"/>
                </a:solidFill>
              </a:rPr>
              <a:t>ካህን</a:t>
            </a:r>
            <a:r>
              <a:rPr lang="en-CA" sz="1400" dirty="0">
                <a:solidFill>
                  <a:srgbClr val="FFC000"/>
                </a:solidFill>
              </a:rPr>
              <a:t> </a:t>
            </a:r>
            <a:r>
              <a:rPr lang="en-CA" sz="1400" dirty="0" err="1">
                <a:solidFill>
                  <a:srgbClr val="FFC000"/>
                </a:solidFill>
              </a:rPr>
              <a:t>ወንጌል</a:t>
            </a:r>
            <a:r>
              <a:rPr lang="en-CA" sz="1400" dirty="0">
                <a:solidFill>
                  <a:srgbClr val="FFC000"/>
                </a:solidFill>
              </a:rPr>
              <a:t> </a:t>
            </a:r>
            <a:r>
              <a:rPr lang="en-CA" sz="1400" dirty="0" err="1">
                <a:solidFill>
                  <a:srgbClr val="FFC000"/>
                </a:solidFill>
              </a:rPr>
              <a:t>ንዲያቆን</a:t>
            </a:r>
            <a:r>
              <a:rPr lang="en-CA" sz="1400" dirty="0">
                <a:solidFill>
                  <a:srgbClr val="FFC000"/>
                </a:solidFill>
              </a:rPr>
              <a:t> </a:t>
            </a:r>
            <a:r>
              <a:rPr lang="en-CA" sz="1400" dirty="0" err="1">
                <a:solidFill>
                  <a:srgbClr val="FFC000"/>
                </a:solidFill>
              </a:rPr>
              <a:t>ይረክቦ’ሞ</a:t>
            </a:r>
            <a:r>
              <a:rPr lang="en-CA" sz="1400" dirty="0">
                <a:solidFill>
                  <a:srgbClr val="FFC000"/>
                </a:solidFill>
              </a:rPr>
              <a:t> </a:t>
            </a:r>
            <a:r>
              <a:rPr lang="en-CA" sz="1400" dirty="0" err="1">
                <a:solidFill>
                  <a:srgbClr val="FFC000"/>
                </a:solidFill>
              </a:rPr>
              <a:t>ንሱ</a:t>
            </a:r>
            <a:r>
              <a:rPr lang="en-CA" sz="1400" dirty="0">
                <a:solidFill>
                  <a:srgbClr val="FFC000"/>
                </a:solidFill>
              </a:rPr>
              <a:t> </a:t>
            </a:r>
            <a:r>
              <a:rPr lang="en-CA" sz="1400" dirty="0" err="1">
                <a:solidFill>
                  <a:srgbClr val="FFC000"/>
                </a:solidFill>
              </a:rPr>
              <a:t>ንካህን</a:t>
            </a:r>
            <a:r>
              <a:rPr lang="en-CA" sz="1400" dirty="0">
                <a:solidFill>
                  <a:srgbClr val="FFC000"/>
                </a:solidFill>
              </a:rPr>
              <a:t> </a:t>
            </a:r>
            <a:r>
              <a:rPr lang="en-CA" sz="1400" dirty="0" err="1">
                <a:solidFill>
                  <a:srgbClr val="FFC000"/>
                </a:solidFill>
              </a:rPr>
              <a:t>ከንብብ</a:t>
            </a:r>
            <a:r>
              <a:rPr lang="en-CA" sz="1400" dirty="0">
                <a:solidFill>
                  <a:srgbClr val="FFC000"/>
                </a:solidFill>
              </a:rPr>
              <a:t> </a:t>
            </a:r>
            <a:r>
              <a:rPr lang="en-CA" sz="1400" dirty="0" err="1">
                <a:solidFill>
                  <a:srgbClr val="FFC000"/>
                </a:solidFill>
              </a:rPr>
              <a:t>ይሕዘሉ</a:t>
            </a:r>
            <a:endParaRPr lang="en-CA" sz="1400" dirty="0">
              <a:solidFill>
                <a:srgbClr val="FFC000"/>
              </a:solidFill>
            </a:endParaRPr>
          </a:p>
          <a:p>
            <a:r>
              <a:rPr lang="en-CA" sz="4400" dirty="0" err="1">
                <a:solidFill>
                  <a:srgbClr val="92D050"/>
                </a:solidFill>
              </a:rPr>
              <a:t>ይ.ዲ</a:t>
            </a:r>
            <a:r>
              <a:rPr lang="en-CA" sz="4400" dirty="0">
                <a:solidFill>
                  <a:srgbClr val="92D050"/>
                </a:solidFill>
              </a:rPr>
              <a:t>. </a:t>
            </a:r>
            <a:r>
              <a:rPr lang="en-CA" sz="4400" dirty="0" err="1"/>
              <a:t>መንግሥተ</a:t>
            </a:r>
            <a:r>
              <a:rPr lang="en-CA" sz="4400" dirty="0"/>
              <a:t> </a:t>
            </a:r>
            <a:r>
              <a:rPr lang="en-CA" sz="4400" dirty="0" err="1"/>
              <a:t>ሰማያት</a:t>
            </a:r>
            <a:r>
              <a:rPr lang="en-CA" sz="4400" dirty="0"/>
              <a:t> </a:t>
            </a:r>
            <a:r>
              <a:rPr lang="en-CA" sz="4400" dirty="0" err="1"/>
              <a:t>ቀሪባ</a:t>
            </a:r>
            <a:r>
              <a:rPr lang="en-CA" sz="4400" dirty="0"/>
              <a:t> </a:t>
            </a:r>
            <a:r>
              <a:rPr lang="en-CA" sz="4400" dirty="0" err="1"/>
              <a:t>ኣላ’ሞ</a:t>
            </a:r>
            <a:r>
              <a:rPr lang="en-CA" sz="4400" dirty="0"/>
              <a:t> </a:t>
            </a:r>
            <a:r>
              <a:rPr lang="en-CA" sz="4400" dirty="0" err="1"/>
              <a:t>ተነስሑ</a:t>
            </a:r>
            <a:r>
              <a:rPr lang="en-CA" sz="4400" dirty="0"/>
              <a:t>።</a:t>
            </a:r>
          </a:p>
        </p:txBody>
      </p:sp>
    </p:spTree>
    <p:extLst>
      <p:ext uri="{BB962C8B-B14F-4D97-AF65-F5344CB8AC3E}">
        <p14:creationId xmlns:p14="http://schemas.microsoft.com/office/powerpoint/2010/main" val="1745280314"/>
      </p:ext>
    </p:extLst>
  </p:cSld>
  <p:clrMapOvr>
    <a:masterClrMapping/>
  </p:clrMapOvr>
  <p:transition spd="med"/>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a:solidFill>
                  <a:srgbClr val="FFC000"/>
                </a:solidFill>
              </a:rPr>
              <a:t>ወሶበ</a:t>
            </a:r>
            <a:r>
              <a:rPr lang="en-CA" sz="2000" dirty="0">
                <a:solidFill>
                  <a:srgbClr val="FFC000"/>
                </a:solidFill>
              </a:rPr>
              <a:t> </a:t>
            </a:r>
            <a:r>
              <a:rPr lang="en-CA" sz="2000" dirty="0" err="1">
                <a:solidFill>
                  <a:srgbClr val="FFC000"/>
                </a:solidFill>
              </a:rPr>
              <a:t>ያነብብ</a:t>
            </a:r>
            <a:r>
              <a:rPr lang="en-CA" sz="2000" dirty="0">
                <a:solidFill>
                  <a:srgbClr val="FFC000"/>
                </a:solidFill>
              </a:rPr>
              <a:t> </a:t>
            </a:r>
            <a:r>
              <a:rPr lang="en-CA" sz="2000" dirty="0" err="1">
                <a:solidFill>
                  <a:srgbClr val="FFC000"/>
                </a:solidFill>
              </a:rPr>
              <a:t>በማቴዎስ</a:t>
            </a:r>
            <a:r>
              <a:rPr lang="en-CA" sz="2000" dirty="0">
                <a:solidFill>
                  <a:srgbClr val="FFC000"/>
                </a:solidFill>
              </a:rPr>
              <a:t>፥ </a:t>
            </a:r>
            <a:r>
              <a:rPr lang="en-CA" sz="2000" dirty="0" err="1">
                <a:solidFill>
                  <a:srgbClr val="FFC000"/>
                </a:solidFill>
              </a:rPr>
              <a:t>ወበማርቆስ</a:t>
            </a:r>
            <a:r>
              <a:rPr lang="en-CA" sz="2000" dirty="0">
                <a:solidFill>
                  <a:srgbClr val="FFC000"/>
                </a:solidFill>
              </a:rPr>
              <a:t>፡ </a:t>
            </a:r>
            <a:r>
              <a:rPr lang="en-CA" sz="2000" dirty="0" err="1">
                <a:solidFill>
                  <a:srgbClr val="FFC000"/>
                </a:solidFill>
              </a:rPr>
              <a:t>ሉቃስ</a:t>
            </a:r>
            <a:r>
              <a:rPr lang="en-CA" sz="2000" dirty="0">
                <a:solidFill>
                  <a:srgbClr val="FFC000"/>
                </a:solidFill>
              </a:rPr>
              <a:t> </a:t>
            </a:r>
            <a:r>
              <a:rPr lang="en-CA" sz="2000" dirty="0" err="1">
                <a:solidFill>
                  <a:srgbClr val="FFC000"/>
                </a:solidFill>
              </a:rPr>
              <a:t>ከመዝ</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በበስሞሙ</a:t>
            </a:r>
            <a:r>
              <a:rPr lang="en-CA" sz="2000" dirty="0">
                <a:solidFill>
                  <a:srgbClr val="FFC000"/>
                </a:solidFill>
              </a:rPr>
              <a:t>፥ ለ፫ቲሆሙ</a:t>
            </a:r>
          </a:p>
          <a:p>
            <a:r>
              <a:rPr lang="en-CA" sz="4400" dirty="0" err="1">
                <a:solidFill>
                  <a:srgbClr val="FF0000"/>
                </a:solidFill>
              </a:rPr>
              <a:t>ይ.ካ</a:t>
            </a:r>
            <a:r>
              <a:rPr lang="en-CA" sz="4400" dirty="0">
                <a:solidFill>
                  <a:srgbClr val="FF0000"/>
                </a:solidFill>
              </a:rPr>
              <a:t>. </a:t>
            </a:r>
            <a:r>
              <a:rPr lang="en-CA" sz="1400" dirty="0">
                <a:solidFill>
                  <a:srgbClr val="FFC000"/>
                </a:solidFill>
              </a:rPr>
              <a:t>፪፻፲፪. </a:t>
            </a:r>
            <a:r>
              <a:rPr lang="en-CA" sz="4000" dirty="0" err="1"/>
              <a:t>አውሎግዮስ</a:t>
            </a:r>
            <a:r>
              <a:rPr lang="en-CA" sz="4000" dirty="0"/>
              <a:t> </a:t>
            </a:r>
            <a:r>
              <a:rPr lang="en-CA" sz="4000" dirty="0" err="1"/>
              <a:t>ኪርዮስ</a:t>
            </a:r>
            <a:r>
              <a:rPr lang="en-CA" sz="2000" dirty="0">
                <a:solidFill>
                  <a:srgbClr val="FFC000"/>
                </a:solidFill>
              </a:rPr>
              <a:t>(</a:t>
            </a:r>
            <a:r>
              <a:rPr lang="en-CA" sz="2000" dirty="0" err="1">
                <a:solidFill>
                  <a:srgbClr val="FFC000"/>
                </a:solidFill>
              </a:rPr>
              <a:t>ዘውእቱ</a:t>
            </a:r>
            <a:r>
              <a:rPr lang="en-CA" sz="2000" dirty="0">
                <a:solidFill>
                  <a:srgbClr val="FFC000"/>
                </a:solidFill>
              </a:rPr>
              <a:t> </a:t>
            </a:r>
            <a:r>
              <a:rPr lang="en-CA" sz="2000" dirty="0" err="1">
                <a:solidFill>
                  <a:srgbClr val="FFC000"/>
                </a:solidFill>
              </a:rPr>
              <a:t>ባርክ</a:t>
            </a:r>
            <a:r>
              <a:rPr lang="en-CA" sz="2000" dirty="0">
                <a:solidFill>
                  <a:srgbClr val="FFC000"/>
                </a:solidFill>
              </a:rPr>
              <a:t> </a:t>
            </a:r>
            <a:r>
              <a:rPr lang="en-CA" sz="2000" dirty="0" err="1">
                <a:solidFill>
                  <a:srgbClr val="FFC000"/>
                </a:solidFill>
              </a:rPr>
              <a:t>እግዚኦ</a:t>
            </a:r>
            <a:r>
              <a:rPr lang="en-CA" sz="2000" dirty="0">
                <a:solidFill>
                  <a:srgbClr val="FFC000"/>
                </a:solidFill>
              </a:rPr>
              <a:t>) </a:t>
            </a:r>
          </a:p>
          <a:p>
            <a:r>
              <a:rPr lang="en-CA" sz="2000" dirty="0" err="1">
                <a:solidFill>
                  <a:srgbClr val="FFC000"/>
                </a:solidFill>
              </a:rPr>
              <a:t>አእሚሮ</a:t>
            </a:r>
            <a:r>
              <a:rPr lang="en-CA" sz="2000" dirty="0">
                <a:solidFill>
                  <a:srgbClr val="FFC000"/>
                </a:solidFill>
              </a:rPr>
              <a:t> </a:t>
            </a:r>
            <a:r>
              <a:rPr lang="en-CA" sz="2000" dirty="0" err="1">
                <a:solidFill>
                  <a:srgbClr val="FFC000"/>
                </a:solidFill>
              </a:rPr>
              <a:t>ዘያነብብ</a:t>
            </a:r>
            <a:r>
              <a:rPr lang="en-CA" sz="2000" dirty="0">
                <a:solidFill>
                  <a:srgbClr val="FFC000"/>
                </a:solidFill>
              </a:rPr>
              <a:t> </a:t>
            </a:r>
            <a:r>
              <a:rPr lang="en-CA" sz="2000" dirty="0" err="1">
                <a:solidFill>
                  <a:srgbClr val="FFC000"/>
                </a:solidFill>
              </a:rPr>
              <a:t>የበል</a:t>
            </a:r>
            <a:r>
              <a:rPr lang="en-CA" sz="2000" dirty="0">
                <a:solidFill>
                  <a:srgbClr val="FFC000"/>
                </a:solidFill>
              </a:rPr>
              <a:t>፥</a:t>
            </a:r>
          </a:p>
          <a:p>
            <a:r>
              <a:rPr lang="en-CA" sz="4000" dirty="0" err="1"/>
              <a:t>ባርክ</a:t>
            </a:r>
            <a:r>
              <a:rPr lang="en-CA" sz="4000" dirty="0"/>
              <a:t> </a:t>
            </a:r>
            <a:r>
              <a:rPr lang="en-CA" sz="4000" dirty="0" err="1"/>
              <a:t>እግዚኦ</a:t>
            </a:r>
            <a:r>
              <a:rPr lang="en-CA" sz="4000" dirty="0"/>
              <a:t>፥ </a:t>
            </a:r>
            <a:r>
              <a:rPr lang="en-CA" sz="4000" dirty="0" err="1"/>
              <a:t>ነገረ</a:t>
            </a:r>
            <a:r>
              <a:rPr lang="en-CA" sz="4000" dirty="0"/>
              <a:t> </a:t>
            </a:r>
          </a:p>
          <a:p>
            <a:r>
              <a:rPr lang="en-CA" sz="4000" dirty="0" err="1"/>
              <a:t>ዘእም</a:t>
            </a:r>
            <a:r>
              <a:rPr lang="en-CA" sz="4000" dirty="0"/>
              <a:t> </a:t>
            </a:r>
            <a:r>
              <a:rPr lang="en-CA" sz="4000" dirty="0" err="1"/>
              <a:t>ወንጌለ</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ረድኡ</a:t>
            </a:r>
            <a:r>
              <a:rPr lang="en-CA" sz="4000" dirty="0"/>
              <a:t> </a:t>
            </a:r>
            <a:r>
              <a:rPr lang="en-CA" sz="4000" dirty="0" err="1"/>
              <a:t>ወሐዋርያሁ</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ሎቱ</a:t>
            </a:r>
            <a:r>
              <a:rPr lang="en-CA" sz="4000" dirty="0"/>
              <a:t> </a:t>
            </a:r>
            <a:r>
              <a:rPr lang="en-CA" sz="4000" dirty="0" err="1"/>
              <a:t>ስብሐት</a:t>
            </a:r>
            <a:r>
              <a:rPr lang="en-CA" sz="4000" dirty="0"/>
              <a:t> </a:t>
            </a:r>
            <a:r>
              <a:rPr lang="en-CA" sz="4000" dirty="0" err="1"/>
              <a:t>ወትረ</a:t>
            </a:r>
            <a:r>
              <a:rPr lang="en-CA" sz="4000" dirty="0"/>
              <a:t> </a:t>
            </a:r>
            <a:r>
              <a:rPr lang="en-CA" sz="4000" dirty="0" err="1"/>
              <a:t>እስከ</a:t>
            </a:r>
            <a:r>
              <a:rPr lang="en-CA" sz="4000" dirty="0"/>
              <a:t> </a:t>
            </a:r>
            <a:r>
              <a:rPr lang="en-CA" sz="4000" dirty="0" err="1"/>
              <a:t>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when reading the Gospel : prayer if the reading is from one of the three evangelists: Matthew, Mark ,Luke, The priest shall say </a:t>
            </a:r>
          </a:p>
          <a:p>
            <a:pPr marL="40639" marR="40639">
              <a:spcBef>
                <a:spcPts val="600"/>
              </a:spcBef>
              <a:defRPr sz="2800"/>
            </a:pPr>
            <a:r>
              <a:rPr lang="en-US" sz="3600" dirty="0">
                <a:solidFill>
                  <a:srgbClr val="FF0000"/>
                </a:solidFill>
                <a:uFill>
                  <a:solidFill>
                    <a:srgbClr val="0329D6"/>
                  </a:solidFill>
                </a:uFill>
              </a:rPr>
              <a:t>Priest: </a:t>
            </a:r>
            <a:r>
              <a:rPr lang="en-US" sz="1400" dirty="0">
                <a:solidFill>
                  <a:srgbClr val="FFC000"/>
                </a:solidFill>
                <a:uFill>
                  <a:solidFill>
                    <a:srgbClr val="0329D6"/>
                  </a:solidFill>
                </a:uFill>
              </a:rPr>
              <a:t>212. </a:t>
            </a:r>
            <a:r>
              <a:rPr lang="en-US" sz="3400" dirty="0" err="1">
                <a:uFill>
                  <a:solidFill>
                    <a:srgbClr val="0329D6"/>
                  </a:solidFill>
                </a:uFill>
              </a:rPr>
              <a:t>Euvlogios</a:t>
            </a:r>
            <a:r>
              <a:rPr lang="en-US" sz="3400" dirty="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2000" dirty="0">
                <a:solidFill>
                  <a:srgbClr val="FFC000"/>
                </a:solidFill>
                <a:uFill>
                  <a:solidFill>
                    <a:srgbClr val="0329D6"/>
                  </a:solidFill>
                </a:uFill>
              </a:rPr>
              <a:t>(Bless, O Lord). </a:t>
            </a:r>
          </a:p>
          <a:p>
            <a:pPr marL="40639" marR="40639">
              <a:spcBef>
                <a:spcPts val="600"/>
              </a:spcBef>
              <a:defRPr sz="2800"/>
            </a:pPr>
            <a:r>
              <a:rPr lang="en-US" sz="2000" dirty="0">
                <a:solidFill>
                  <a:srgbClr val="FFC000"/>
                </a:solidFill>
                <a:uFill>
                  <a:solidFill>
                    <a:srgbClr val="0329D6"/>
                  </a:solidFill>
                </a:uFill>
              </a:rPr>
              <a:t>he must know which gospel to read,   </a:t>
            </a:r>
            <a:r>
              <a:rPr lang="en-US" sz="3100" dirty="0">
                <a:uFill>
                  <a:solidFill>
                    <a:srgbClr val="0329D6"/>
                  </a:solidFill>
                </a:uFill>
              </a:rPr>
              <a:t>Bless, O Lord, the portion of the 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our Lord Jesus Christ the Son of the living God; to Him be glory continually, and unto the ages 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a:solidFill>
                  <a:srgbClr val="FFC000"/>
                </a:solidFill>
              </a:rPr>
              <a:t>ወንጌል</a:t>
            </a:r>
            <a:r>
              <a:rPr lang="en-CA" sz="2000" dirty="0">
                <a:solidFill>
                  <a:srgbClr val="FFC000"/>
                </a:solidFill>
              </a:rPr>
              <a:t> </a:t>
            </a:r>
            <a:r>
              <a:rPr lang="en-CA" sz="2000" dirty="0" err="1">
                <a:solidFill>
                  <a:srgbClr val="FFC000"/>
                </a:solidFill>
              </a:rPr>
              <a:t>ከንብብ</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ብማቴዎስ</a:t>
            </a:r>
            <a:r>
              <a:rPr lang="en-CA" sz="2000" dirty="0">
                <a:solidFill>
                  <a:srgbClr val="FFC000"/>
                </a:solidFill>
              </a:rPr>
              <a:t>፡ </a:t>
            </a:r>
            <a:r>
              <a:rPr lang="en-CA" sz="2000" dirty="0" err="1">
                <a:solidFill>
                  <a:srgbClr val="FFC000"/>
                </a:solidFill>
              </a:rPr>
              <a:t>ብማርቆስ</a:t>
            </a:r>
            <a:r>
              <a:rPr lang="en-CA" sz="2000" dirty="0">
                <a:solidFill>
                  <a:srgbClr val="FFC000"/>
                </a:solidFill>
              </a:rPr>
              <a:t>፡ </a:t>
            </a:r>
            <a:r>
              <a:rPr lang="en-CA" sz="2000" dirty="0" err="1">
                <a:solidFill>
                  <a:srgbClr val="FFC000"/>
                </a:solidFill>
              </a:rPr>
              <a:t>ብሉቃስ</a:t>
            </a:r>
            <a:r>
              <a:rPr lang="en-CA" sz="2000" dirty="0">
                <a:solidFill>
                  <a:srgbClr val="FFC000"/>
                </a:solidFill>
              </a:rPr>
              <a:t> ፥ </a:t>
            </a:r>
            <a:r>
              <a:rPr lang="en-CA" sz="2000" dirty="0" err="1">
                <a:solidFill>
                  <a:srgbClr val="FFC000"/>
                </a:solidFill>
              </a:rPr>
              <a:t>በብስሞም</a:t>
            </a:r>
            <a:r>
              <a:rPr lang="en-CA" sz="2000" dirty="0">
                <a:solidFill>
                  <a:srgbClr val="FFC000"/>
                </a:solidFill>
              </a:rPr>
              <a:t>፥ </a:t>
            </a:r>
            <a:r>
              <a:rPr lang="en-CA" sz="2000" dirty="0" err="1">
                <a:solidFill>
                  <a:srgbClr val="FFC000"/>
                </a:solidFill>
              </a:rPr>
              <a:t>ንሠለስቲኦም</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212. </a:t>
            </a:r>
            <a:r>
              <a:rPr lang="en-CA" sz="4000" dirty="0" err="1"/>
              <a:t>አውሎግዮስ</a:t>
            </a:r>
            <a:r>
              <a:rPr lang="en-CA" sz="4000" dirty="0"/>
              <a:t> </a:t>
            </a:r>
            <a:r>
              <a:rPr lang="en-CA" sz="4000" dirty="0" err="1"/>
              <a:t>ኪርዮስ</a:t>
            </a:r>
            <a:r>
              <a:rPr lang="en-CA" sz="2000" dirty="0">
                <a:solidFill>
                  <a:srgbClr val="FFC000"/>
                </a:solidFill>
              </a:rPr>
              <a:t>(ኦ</a:t>
            </a:r>
            <a:r>
              <a:rPr lang="en-CA" sz="4000" dirty="0">
                <a:solidFill>
                  <a:srgbClr val="FFC000"/>
                </a:solidFill>
              </a:rPr>
              <a:t> </a:t>
            </a:r>
            <a:r>
              <a:rPr lang="en-CA" sz="2000" dirty="0" err="1">
                <a:solidFill>
                  <a:srgbClr val="FFC000"/>
                </a:solidFill>
              </a:rPr>
              <a:t>ጐይታ</a:t>
            </a:r>
            <a:r>
              <a:rPr lang="en-CA" sz="2000" dirty="0">
                <a:solidFill>
                  <a:srgbClr val="FFC000"/>
                </a:solidFill>
              </a:rPr>
              <a:t> </a:t>
            </a:r>
            <a:r>
              <a:rPr lang="en-CA" sz="2000" dirty="0" err="1">
                <a:solidFill>
                  <a:srgbClr val="FFC000"/>
                </a:solidFill>
              </a:rPr>
              <a:t>ባርኽ</a:t>
            </a:r>
            <a:r>
              <a:rPr lang="en-CA" sz="2000" dirty="0">
                <a:solidFill>
                  <a:srgbClr val="FFC000"/>
                </a:solidFill>
              </a:rPr>
              <a:t>) </a:t>
            </a:r>
          </a:p>
          <a:p>
            <a:r>
              <a:rPr lang="en-CA" sz="2000" dirty="0" err="1">
                <a:solidFill>
                  <a:srgbClr val="FFC000"/>
                </a:solidFill>
              </a:rPr>
              <a:t>እቲ</a:t>
            </a:r>
            <a:r>
              <a:rPr lang="en-CA" sz="2000" dirty="0">
                <a:solidFill>
                  <a:srgbClr val="FFC000"/>
                </a:solidFill>
              </a:rPr>
              <a:t> </a:t>
            </a:r>
            <a:r>
              <a:rPr lang="en-CA" sz="2000" dirty="0" err="1">
                <a:solidFill>
                  <a:srgbClr val="FFC000"/>
                </a:solidFill>
              </a:rPr>
              <a:t>ዘንብቦ</a:t>
            </a:r>
            <a:r>
              <a:rPr lang="en-CA" sz="2000" dirty="0">
                <a:solidFill>
                  <a:srgbClr val="FFC000"/>
                </a:solidFill>
              </a:rPr>
              <a:t> </a:t>
            </a:r>
            <a:r>
              <a:rPr lang="en-CA" sz="2000" dirty="0" err="1">
                <a:solidFill>
                  <a:srgbClr val="FFC000"/>
                </a:solidFill>
              </a:rPr>
              <a:t>ፈሊጡ</a:t>
            </a:r>
            <a:r>
              <a:rPr lang="en-CA" sz="2000" dirty="0">
                <a:solidFill>
                  <a:srgbClr val="FFC000"/>
                </a:solidFill>
              </a:rPr>
              <a:t> </a:t>
            </a:r>
            <a:r>
              <a:rPr lang="en-CA" sz="2000" dirty="0" err="1">
                <a:solidFill>
                  <a:srgbClr val="FFC000"/>
                </a:solidFill>
              </a:rPr>
              <a:t>ይበል</a:t>
            </a:r>
            <a:r>
              <a:rPr lang="en-CA" sz="2000" dirty="0">
                <a:solidFill>
                  <a:srgbClr val="FFC000"/>
                </a:solidFill>
              </a:rPr>
              <a:t>፥ </a:t>
            </a:r>
          </a:p>
          <a:p>
            <a:r>
              <a:rPr lang="en-CA" sz="4000" dirty="0"/>
              <a:t>ኦ </a:t>
            </a:r>
            <a:r>
              <a:rPr lang="en-CA" sz="4000" dirty="0" err="1"/>
              <a:t>ጐይታ</a:t>
            </a:r>
            <a:r>
              <a:rPr lang="en-CA" sz="4000" dirty="0"/>
              <a:t>፥ </a:t>
            </a:r>
            <a:r>
              <a:rPr lang="en-CA" sz="4000" dirty="0" err="1"/>
              <a:t>ካብ</a:t>
            </a:r>
            <a:r>
              <a:rPr lang="en-CA" sz="4000" dirty="0"/>
              <a:t> </a:t>
            </a:r>
            <a:r>
              <a:rPr lang="en-CA" sz="4000" dirty="0" err="1"/>
              <a:t>ወንጌል</a:t>
            </a:r>
            <a:r>
              <a:rPr lang="en-CA" sz="4000" dirty="0"/>
              <a:t> </a:t>
            </a:r>
            <a:r>
              <a:rPr lang="en-CA" sz="1400" dirty="0">
                <a:solidFill>
                  <a:srgbClr val="FFC000"/>
                </a:solidFill>
              </a:rPr>
              <a:t>(</a:t>
            </a:r>
            <a:r>
              <a:rPr lang="en-CA" sz="1400" dirty="0" err="1">
                <a:solidFill>
                  <a:srgbClr val="FFC000"/>
                </a:solidFill>
              </a:rPr>
              <a:t>እገለ</a:t>
            </a:r>
            <a:r>
              <a:rPr lang="en-CA" sz="1400" dirty="0">
                <a:solidFill>
                  <a:srgbClr val="FFC000"/>
                </a:solidFill>
              </a:rPr>
              <a:t>) </a:t>
            </a:r>
            <a:r>
              <a:rPr lang="en-CA" sz="3800" dirty="0" err="1"/>
              <a:t>ወደ</a:t>
            </a:r>
            <a:r>
              <a:rPr lang="en-CA" sz="3800" dirty="0"/>
              <a:t> </a:t>
            </a:r>
            <a:r>
              <a:rPr lang="en-CA" sz="3800" dirty="0" err="1"/>
              <a:t>መዝሙርን</a:t>
            </a:r>
            <a:r>
              <a:rPr lang="en-CA" sz="3800" dirty="0"/>
              <a:t> </a:t>
            </a:r>
            <a:r>
              <a:rPr lang="en-CA" sz="3800" dirty="0" err="1"/>
              <a:t>ሃዋርያን</a:t>
            </a:r>
            <a:r>
              <a:rPr lang="en-CA" sz="3800" dirty="0"/>
              <a:t> </a:t>
            </a:r>
            <a:r>
              <a:rPr lang="en-CA" sz="3800" dirty="0" err="1"/>
              <a:t>ጐይታና</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ወዲ</a:t>
            </a:r>
            <a:r>
              <a:rPr lang="en-CA" sz="3800" dirty="0"/>
              <a:t> </a:t>
            </a:r>
            <a:r>
              <a:rPr lang="en-CA" sz="3800" dirty="0" err="1"/>
              <a:t>ሕያው</a:t>
            </a:r>
            <a:r>
              <a:rPr lang="en-CA" sz="3800" dirty="0"/>
              <a:t> </a:t>
            </a:r>
            <a:r>
              <a:rPr lang="en-CA" sz="3800" dirty="0" err="1"/>
              <a:t>እግዚኣብሄር</a:t>
            </a:r>
            <a:r>
              <a:rPr lang="en-CA" sz="3800" dirty="0"/>
              <a:t> </a:t>
            </a:r>
            <a:r>
              <a:rPr lang="en-CA" sz="3800" dirty="0" err="1"/>
              <a:t>ዝንገር</a:t>
            </a:r>
            <a:r>
              <a:rPr lang="en-CA" sz="3800" dirty="0"/>
              <a:t> </a:t>
            </a:r>
            <a:r>
              <a:rPr lang="en-CA" sz="3800" dirty="0" err="1"/>
              <a:t>ቃል</a:t>
            </a:r>
            <a:r>
              <a:rPr lang="en-CA" sz="3800" dirty="0"/>
              <a:t> </a:t>
            </a:r>
            <a:r>
              <a:rPr lang="en-CA" sz="3800" dirty="0" err="1"/>
              <a:t>ባርኽ</a:t>
            </a:r>
            <a:r>
              <a:rPr lang="en-CA" sz="3800" dirty="0"/>
              <a:t>፥ </a:t>
            </a:r>
            <a:r>
              <a:rPr lang="en-CA" sz="3800" dirty="0" err="1"/>
              <a:t>ንእኡ</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ኵሉ</a:t>
            </a:r>
            <a:r>
              <a:rPr lang="en-CA" sz="3800" dirty="0"/>
              <a:t> </a:t>
            </a:r>
            <a:r>
              <a:rPr lang="en-CA" sz="3800" dirty="0" err="1"/>
              <a:t>ሳዕ</a:t>
            </a:r>
            <a:r>
              <a:rPr lang="en-CA" sz="3800" dirty="0"/>
              <a:t>  </a:t>
            </a:r>
            <a:r>
              <a:rPr lang="en-CA" sz="3800" dirty="0" err="1"/>
              <a:t>ክብርን</a:t>
            </a:r>
            <a:r>
              <a:rPr lang="en-CA" sz="3800" dirty="0"/>
              <a:t> </a:t>
            </a:r>
            <a:r>
              <a:rPr lang="en-CA" sz="3800" dirty="0" err="1"/>
              <a:t>ምስጋናን</a:t>
            </a:r>
            <a:r>
              <a:rPr lang="en-CA" sz="3800" dirty="0"/>
              <a:t> </a:t>
            </a:r>
            <a:r>
              <a:rPr lang="en-CA" sz="3800" dirty="0" err="1"/>
              <a:t>ይኹን</a:t>
            </a:r>
            <a:r>
              <a:rPr lang="en-CA" sz="3800" dirty="0"/>
              <a:t>! </a:t>
            </a:r>
            <a:r>
              <a:rPr lang="en-CA" sz="3800" dirty="0" err="1"/>
              <a:t>ኣሜን</a:t>
            </a:r>
            <a:r>
              <a:rPr lang="en-CA" sz="3800" dirty="0"/>
              <a:t>። </a:t>
            </a:r>
          </a:p>
          <a:p>
            <a:endParaRPr lang="en-CA" sz="1300" dirty="0">
              <a:solidFill>
                <a:srgbClr val="FFC000"/>
              </a:solidFill>
            </a:endParaRPr>
          </a:p>
        </p:txBody>
      </p:sp>
    </p:spTree>
    <p:extLst>
      <p:ext uri="{BB962C8B-B14F-4D97-AF65-F5344CB8AC3E}">
        <p14:creationId xmlns:p14="http://schemas.microsoft.com/office/powerpoint/2010/main" val="2690525158"/>
      </p:ext>
    </p:extLst>
  </p:cSld>
  <p:clrMapOvr>
    <a:masterClrMapping/>
  </p:clrMapOvr>
  <p:transition spd="med"/>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a:solidFill>
                  <a:srgbClr val="FFC000"/>
                </a:solidFill>
              </a:rPr>
              <a:t>ሶበሰ</a:t>
            </a:r>
            <a:r>
              <a:rPr lang="en-CA" sz="2000" dirty="0">
                <a:solidFill>
                  <a:srgbClr val="FFC000"/>
                </a:solidFill>
              </a:rPr>
              <a:t> </a:t>
            </a:r>
            <a:r>
              <a:rPr lang="en-CA" sz="2000" dirty="0" err="1">
                <a:solidFill>
                  <a:srgbClr val="FFC000"/>
                </a:solidFill>
              </a:rPr>
              <a:t>ያነብብ</a:t>
            </a:r>
            <a:r>
              <a:rPr lang="en-CA" sz="2000" dirty="0">
                <a:solidFill>
                  <a:srgbClr val="FFC000"/>
                </a:solidFill>
              </a:rPr>
              <a:t> </a:t>
            </a:r>
            <a:r>
              <a:rPr lang="en-CA" sz="2000" dirty="0" err="1">
                <a:solidFill>
                  <a:srgbClr val="FFC000"/>
                </a:solidFill>
              </a:rPr>
              <a:t>ወንጌለ</a:t>
            </a:r>
            <a:r>
              <a:rPr lang="en-CA" sz="2000" dirty="0">
                <a:solidFill>
                  <a:srgbClr val="FFC000"/>
                </a:solidFill>
              </a:rPr>
              <a:t> </a:t>
            </a:r>
            <a:r>
              <a:rPr lang="en-CA" sz="2000" dirty="0" err="1">
                <a:solidFill>
                  <a:srgbClr val="FFC000"/>
                </a:solidFill>
              </a:rPr>
              <a:t>ዮሐንስ</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endParaRPr lang="en-CA" sz="2000" dirty="0">
              <a:solidFill>
                <a:srgbClr val="FFC000"/>
              </a:solidFill>
            </a:endParaRPr>
          </a:p>
          <a:p>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4400" dirty="0" err="1"/>
              <a:t>ዝቃል</a:t>
            </a:r>
            <a:r>
              <a:rPr lang="en-CA" sz="4400" dirty="0"/>
              <a:t> </a:t>
            </a:r>
            <a:r>
              <a:rPr lang="en-CA" sz="4400" dirty="0" err="1"/>
              <a:t>ዘእግዚእነ</a:t>
            </a:r>
            <a:r>
              <a:rPr lang="en-CA" sz="4400" dirty="0"/>
              <a:t>፡ </a:t>
            </a:r>
            <a:r>
              <a:rPr lang="en-CA" sz="4400" dirty="0" err="1"/>
              <a:t>ወአምላክነ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ለክብረ</a:t>
            </a:r>
            <a:r>
              <a:rPr lang="en-CA" sz="4400" dirty="0"/>
              <a:t> </a:t>
            </a:r>
            <a:r>
              <a:rPr lang="en-CA" sz="4400" dirty="0" err="1"/>
              <a:t>መንግሥቱ</a:t>
            </a:r>
            <a:r>
              <a:rPr lang="en-CA" sz="4400" dirty="0"/>
              <a:t> </a:t>
            </a:r>
            <a:r>
              <a:rPr lang="en-CA" sz="4400" dirty="0" err="1"/>
              <a:t>ስብሐት</a:t>
            </a:r>
            <a:r>
              <a:rPr lang="en-CA" sz="4400" dirty="0"/>
              <a:t> </a:t>
            </a:r>
            <a:r>
              <a:rPr lang="en-CA" sz="4400" dirty="0" err="1"/>
              <a:t>እስከ</a:t>
            </a:r>
            <a:r>
              <a:rPr lang="en-CA" sz="4400" dirty="0"/>
              <a:t> </a:t>
            </a:r>
            <a:r>
              <a:rPr lang="en-CA" sz="4400" dirty="0" err="1"/>
              <a:t>ለዓለም</a:t>
            </a:r>
            <a:r>
              <a:rPr lang="en-CA" sz="4400" dirty="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when reading the Gospel : prayer if the reading is from the evangelist: John, the priest shall say </a:t>
            </a:r>
          </a:p>
          <a:p>
            <a:pPr marL="40639" marR="40639">
              <a:spcBef>
                <a:spcPts val="600"/>
              </a:spcBef>
              <a:defRPr sz="2800"/>
            </a:pPr>
            <a:endParaRPr lang="en-US" sz="2000" dirty="0">
              <a:solidFill>
                <a:srgbClr val="FFC000"/>
              </a:solidFill>
              <a:uFill>
                <a:solidFill>
                  <a:srgbClr val="0329D6"/>
                </a:solidFill>
              </a:uFill>
            </a:endParaRPr>
          </a:p>
          <a:p>
            <a:pPr marL="40639" marR="40639">
              <a:spcBef>
                <a:spcPts val="600"/>
              </a:spcBef>
              <a:defRPr sz="2800"/>
            </a:pPr>
            <a:r>
              <a:rPr lang="en-US" sz="3600" dirty="0">
                <a:solidFill>
                  <a:srgbClr val="FF0000"/>
                </a:solidFill>
                <a:uFill>
                  <a:solidFill>
                    <a:srgbClr val="0329D6"/>
                  </a:solidFill>
                </a:uFill>
              </a:rPr>
              <a:t>Priest: </a:t>
            </a:r>
            <a:r>
              <a:rPr lang="en-US" sz="1400" dirty="0">
                <a:solidFill>
                  <a:srgbClr val="FFC000"/>
                </a:solidFill>
                <a:uFill>
                  <a:solidFill>
                    <a:srgbClr val="0329D6"/>
                  </a:solidFill>
                </a:uFill>
              </a:rPr>
              <a:t>. </a:t>
            </a:r>
            <a:r>
              <a:rPr lang="en-US" sz="3600" dirty="0">
                <a:uFill>
                  <a:solidFill>
                    <a:srgbClr val="0329D6"/>
                  </a:solidFill>
                </a:uFill>
              </a:rPr>
              <a:t>This is the word of our Lord, God, 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of His 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a:solidFill>
                  <a:srgbClr val="FFC000"/>
                </a:solidFill>
              </a:rPr>
              <a:t>ወንጌል</a:t>
            </a:r>
            <a:r>
              <a:rPr lang="en-CA" sz="2000" dirty="0">
                <a:solidFill>
                  <a:srgbClr val="FFC000"/>
                </a:solidFill>
              </a:rPr>
              <a:t> </a:t>
            </a:r>
            <a:r>
              <a:rPr lang="en-CA" sz="2000" dirty="0" err="1">
                <a:solidFill>
                  <a:srgbClr val="FFC000"/>
                </a:solidFill>
              </a:rPr>
              <a:t>ዮሓንስ</a:t>
            </a:r>
            <a:r>
              <a:rPr lang="en-CA" sz="2000" dirty="0">
                <a:solidFill>
                  <a:srgbClr val="FFC000"/>
                </a:solidFill>
              </a:rPr>
              <a:t> </a:t>
            </a:r>
            <a:r>
              <a:rPr lang="en-CA" sz="2000" dirty="0" err="1">
                <a:solidFill>
                  <a:srgbClr val="FFC000"/>
                </a:solidFill>
              </a:rPr>
              <a:t>ከንብብ</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p>
          <a:p>
            <a:endParaRPr lang="en-CA" sz="4400" dirty="0">
              <a:solidFill>
                <a:srgbClr val="FF0000"/>
              </a:solidFill>
            </a:endParaRPr>
          </a:p>
          <a:p>
            <a:r>
              <a:rPr lang="en-CA" sz="4400" dirty="0" err="1">
                <a:solidFill>
                  <a:srgbClr val="FF0000"/>
                </a:solidFill>
              </a:rPr>
              <a:t>ይ.ካ</a:t>
            </a:r>
            <a:r>
              <a:rPr lang="en-CA" sz="4400" dirty="0">
                <a:solidFill>
                  <a:srgbClr val="FF0000"/>
                </a:solidFill>
              </a:rPr>
              <a:t>. </a:t>
            </a:r>
            <a:r>
              <a:rPr lang="en-CA" sz="4400" dirty="0">
                <a:solidFill>
                  <a:srgbClr val="FFC000"/>
                </a:solidFill>
              </a:rPr>
              <a:t> </a:t>
            </a:r>
            <a:r>
              <a:rPr lang="en-CA" sz="4400" dirty="0" err="1"/>
              <a:t>እዚ</a:t>
            </a:r>
            <a:r>
              <a:rPr lang="en-CA" sz="4400" dirty="0"/>
              <a:t> </a:t>
            </a:r>
            <a:r>
              <a:rPr lang="en-CA" sz="4400" dirty="0" err="1"/>
              <a:t>ቓል</a:t>
            </a:r>
            <a:r>
              <a:rPr lang="en-CA" sz="4400" dirty="0"/>
              <a:t> </a:t>
            </a:r>
            <a:r>
              <a:rPr lang="en-CA" sz="4400" dirty="0" err="1"/>
              <a:t>እዚ</a:t>
            </a:r>
            <a:r>
              <a:rPr lang="en-CA" sz="4400" dirty="0"/>
              <a:t>፥</a:t>
            </a:r>
          </a:p>
          <a:p>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እዩ</a:t>
            </a:r>
            <a:r>
              <a:rPr lang="en-CA" sz="4400" dirty="0"/>
              <a:t>፥ </a:t>
            </a:r>
          </a:p>
          <a:p>
            <a:r>
              <a:rPr lang="en-CA" sz="4400" dirty="0" err="1"/>
              <a:t>ንኽብሪ</a:t>
            </a:r>
            <a:r>
              <a:rPr lang="en-CA" sz="4400" dirty="0"/>
              <a:t> </a:t>
            </a:r>
            <a:r>
              <a:rPr lang="en-CA" sz="4400" dirty="0" err="1"/>
              <a:t>መንግሥቱ</a:t>
            </a:r>
            <a:r>
              <a:rPr lang="en-CA" sz="4400" dirty="0"/>
              <a:t> </a:t>
            </a:r>
            <a:r>
              <a:rPr lang="en-CA" sz="4400" dirty="0" err="1"/>
              <a:t>ንዘለዓለም</a:t>
            </a:r>
            <a:r>
              <a:rPr lang="en-CA" sz="4400" dirty="0"/>
              <a:t> </a:t>
            </a:r>
            <a:r>
              <a:rPr lang="en-CA" sz="4400" dirty="0" err="1"/>
              <a:t>ምስጋና</a:t>
            </a:r>
            <a:r>
              <a:rPr lang="en-CA" sz="4400" dirty="0"/>
              <a:t> </a:t>
            </a:r>
            <a:r>
              <a:rPr lang="en-CA" sz="4400" dirty="0" err="1"/>
              <a:t>ይኹን</a:t>
            </a:r>
            <a:r>
              <a:rPr lang="en-CA" sz="4400" dirty="0"/>
              <a:t>፥ </a:t>
            </a:r>
            <a:r>
              <a:rPr lang="en-CA" sz="4400" dirty="0" err="1"/>
              <a:t>ኣሜን</a:t>
            </a:r>
            <a:r>
              <a:rPr lang="en-CA" sz="4400" dirty="0"/>
              <a:t>።</a:t>
            </a:r>
            <a:endParaRPr lang="en-CA" sz="4400" dirty="0">
              <a:solidFill>
                <a:srgbClr val="FFC000"/>
              </a:solidFill>
            </a:endParaRPr>
          </a:p>
        </p:txBody>
      </p:sp>
    </p:spTree>
    <p:extLst>
      <p:ext uri="{BB962C8B-B14F-4D97-AF65-F5344CB8AC3E}">
        <p14:creationId xmlns:p14="http://schemas.microsoft.com/office/powerpoint/2010/main" val="2310328804"/>
      </p:ext>
    </p:extLst>
  </p:cSld>
  <p:clrMapOvr>
    <a:masterClrMapping/>
  </p:clrMapOvr>
  <p:transition spd="med"/>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ወንጌል</a:t>
            </a:r>
            <a:r>
              <a:rPr lang="en-CA" sz="2000" dirty="0">
                <a:solidFill>
                  <a:srgbClr val="FFC000"/>
                </a:solidFill>
              </a:rPr>
              <a:t> </a:t>
            </a:r>
            <a:r>
              <a:rPr lang="en-CA" sz="2000" dirty="0" err="1">
                <a:solidFill>
                  <a:srgbClr val="FFC000"/>
                </a:solidFill>
              </a:rPr>
              <a:t>የንብብ</a:t>
            </a:r>
            <a:endParaRPr lang="en-CA" sz="2000" dirty="0">
              <a:solidFill>
                <a:srgbClr val="FFC000"/>
              </a:solidFill>
            </a:endParaRPr>
          </a:p>
          <a:p>
            <a:endParaRPr lang="en-CA" sz="4300" dirty="0">
              <a:solidFill>
                <a:srgbClr val="92D050"/>
              </a:solidFill>
            </a:endParaRPr>
          </a:p>
          <a:p>
            <a:r>
              <a:rPr lang="en-CA" sz="4300" dirty="0" err="1">
                <a:solidFill>
                  <a:srgbClr val="FF0000"/>
                </a:solidFill>
              </a:rPr>
              <a:t>ይ.ካ</a:t>
            </a:r>
            <a:r>
              <a:rPr lang="en-CA" sz="4300" dirty="0">
                <a:solidFill>
                  <a:srgbClr val="FF0000"/>
                </a:solidFill>
              </a:rPr>
              <a:t>. </a:t>
            </a:r>
            <a:r>
              <a:rPr lang="en-CA" sz="4300" dirty="0" err="1">
                <a:solidFill>
                  <a:schemeClr val="tx1">
                    <a:lumMod val="95000"/>
                  </a:schemeClr>
                </a:solidFill>
              </a:rPr>
              <a:t>ወንጌል</a:t>
            </a:r>
            <a:r>
              <a:rPr lang="en-CA" sz="4300" dirty="0">
                <a:solidFill>
                  <a:schemeClr val="tx1">
                    <a:lumMod val="95000"/>
                  </a:schemeClr>
                </a:solidFill>
              </a:rPr>
              <a:t> </a:t>
            </a:r>
            <a:r>
              <a:rPr lang="en-CA" sz="4300" dirty="0" err="1">
                <a:solidFill>
                  <a:schemeClr val="tx1">
                    <a:lumMod val="95000"/>
                  </a:schemeClr>
                </a:solidFill>
              </a:rPr>
              <a:t>ይበል</a:t>
            </a:r>
            <a:r>
              <a:rPr lang="en-CA" sz="4300" dirty="0">
                <a:solidFill>
                  <a:schemeClr val="tx1">
                    <a:lumMod val="95000"/>
                  </a:schemeClr>
                </a:solidFill>
              </a:rPr>
              <a:t>....</a:t>
            </a:r>
          </a:p>
          <a:p>
            <a:endParaRPr lang="en-CA" sz="4300" dirty="0">
              <a:solidFill>
                <a:srgbClr val="92D050"/>
              </a:solidFill>
            </a:endParaRPr>
          </a:p>
          <a:p>
            <a:endParaRPr lang="en-CA" sz="4300" dirty="0">
              <a:solidFill>
                <a:srgbClr val="92D050"/>
              </a:solidFill>
            </a:endParaRPr>
          </a:p>
          <a:p>
            <a:endParaRPr lang="en-CA" sz="4300" dirty="0">
              <a:solidFill>
                <a:srgbClr val="92D050"/>
              </a:solidFill>
            </a:endParaRPr>
          </a:p>
          <a:p>
            <a:pPr algn="ctr"/>
            <a:endParaRPr lang="en-CA" sz="4300" dirty="0">
              <a:solidFill>
                <a:srgbClr val="92D050"/>
              </a:solidFill>
            </a:endParaRPr>
          </a:p>
          <a:p>
            <a:pPr algn="ctr"/>
            <a:endParaRPr lang="en-CA" sz="4300" dirty="0">
              <a:solidFill>
                <a:srgbClr val="92D050"/>
              </a:solidFill>
            </a:endParaRPr>
          </a:p>
          <a:p>
            <a:pPr algn="ctr"/>
            <a:r>
              <a:rPr lang="en-CA" sz="4300" dirty="0" err="1">
                <a:solidFill>
                  <a:srgbClr val="92D050"/>
                </a:solidFill>
              </a:rPr>
              <a:t>ዮሓ</a:t>
            </a:r>
            <a:r>
              <a:rPr lang="en-CA" sz="4300" dirty="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a:solidFill>
                  <a:srgbClr val="FFC000"/>
                </a:solidFill>
              </a:rPr>
              <a:t>ወያንብብ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ወንጌለ</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endParaRPr lang="en-CA" sz="2000" dirty="0">
              <a:solidFill>
                <a:srgbClr val="FFC000"/>
              </a:solidFill>
            </a:endParaRPr>
          </a:p>
          <a:p>
            <a:endParaRPr lang="en-CA" sz="4300" dirty="0">
              <a:solidFill>
                <a:srgbClr val="FFC000"/>
              </a:solidFill>
            </a:endParaRPr>
          </a:p>
          <a:p>
            <a:r>
              <a:rPr lang="en-CA" sz="4300" dirty="0" err="1">
                <a:solidFill>
                  <a:srgbClr val="FF0000"/>
                </a:solidFill>
              </a:rPr>
              <a:t>ይ.ካ</a:t>
            </a:r>
            <a:r>
              <a:rPr lang="en-CA" sz="4300" dirty="0">
                <a:solidFill>
                  <a:srgbClr val="FF0000"/>
                </a:solidFill>
              </a:rPr>
              <a:t>. </a:t>
            </a:r>
            <a:r>
              <a:rPr lang="en-CA" sz="4300" dirty="0" err="1">
                <a:solidFill>
                  <a:schemeClr val="tx1">
                    <a:lumMod val="95000"/>
                  </a:schemeClr>
                </a:solidFill>
              </a:rPr>
              <a:t>ወንጌለ</a:t>
            </a:r>
            <a:r>
              <a:rPr lang="en-CA" sz="4300" dirty="0">
                <a:solidFill>
                  <a:schemeClr val="tx1">
                    <a:lumMod val="95000"/>
                  </a:schemeClr>
                </a:solidFill>
              </a:rPr>
              <a:t> </a:t>
            </a:r>
            <a:r>
              <a:rPr lang="en-CA" sz="4300" dirty="0" err="1">
                <a:solidFill>
                  <a:schemeClr val="tx1">
                    <a:lumMod val="95000"/>
                  </a:schemeClr>
                </a:solidFill>
              </a:rPr>
              <a:t>ቅዱስ</a:t>
            </a:r>
            <a:endParaRPr lang="en-CA" sz="4300" dirty="0">
              <a:solidFill>
                <a:schemeClr val="tx1">
                  <a:lumMod val="95000"/>
                </a:schemeClr>
              </a:solidFill>
            </a:endParaRPr>
          </a:p>
          <a:p>
            <a:endParaRPr lang="en-CA" sz="4300" dirty="0">
              <a:solidFill>
                <a:srgbClr val="FFC000"/>
              </a:solidFill>
            </a:endParaRPr>
          </a:p>
          <a:p>
            <a:endParaRPr lang="en-CA" sz="4300" dirty="0">
              <a:solidFill>
                <a:srgbClr val="FFC000"/>
              </a:solidFill>
            </a:endParaRPr>
          </a:p>
          <a:p>
            <a:endParaRPr lang="en-CA" sz="4300" dirty="0">
              <a:solidFill>
                <a:srgbClr val="FFC000"/>
              </a:solidFill>
            </a:endParaRPr>
          </a:p>
          <a:p>
            <a:pPr algn="ctr"/>
            <a:r>
              <a:rPr lang="en-CA" sz="4300" dirty="0">
                <a:solidFill>
                  <a:schemeClr val="tx1">
                    <a:lumMod val="95000"/>
                  </a:schemeClr>
                </a:solidFill>
              </a:rPr>
              <a:t>  </a:t>
            </a:r>
          </a:p>
          <a:p>
            <a:pPr algn="ctr"/>
            <a:endParaRPr lang="en-CA" sz="4300" dirty="0">
              <a:solidFill>
                <a:schemeClr val="tx1">
                  <a:lumMod val="95000"/>
                </a:schemeClr>
              </a:solidFill>
            </a:endParaRPr>
          </a:p>
          <a:p>
            <a:pPr algn="ctr"/>
            <a:r>
              <a:rPr lang="en-CA" sz="4300" dirty="0" err="1">
                <a:solidFill>
                  <a:srgbClr val="92D050"/>
                </a:solidFill>
              </a:rPr>
              <a:t>ዮሐ</a:t>
            </a:r>
            <a:r>
              <a:rPr lang="en-CA" sz="4300" dirty="0">
                <a:solidFill>
                  <a:srgbClr val="92D050"/>
                </a:solidFill>
              </a:rPr>
              <a:t> 3 : 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endParaRPr lang="en-US" sz="2800" b="1" dirty="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a:solidFill>
                  <a:srgbClr val="FF0000"/>
                </a:solidFill>
                <a:uFill>
                  <a:solidFill>
                    <a:srgbClr val="D84800"/>
                  </a:solidFill>
                </a:uFill>
              </a:rPr>
              <a:t>Priest:-</a:t>
            </a:r>
            <a:r>
              <a:rPr lang="en-US" sz="2800" dirty="0">
                <a:solidFill>
                  <a:srgbClr val="FF0000"/>
                </a:solidFill>
              </a:rPr>
              <a:t>  </a:t>
            </a:r>
            <a:r>
              <a:rPr lang="en-US" sz="2800" dirty="0"/>
              <a:t>A reading from the holy gospel</a:t>
            </a:r>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a:t>John 3 : 10 - 21</a:t>
            </a:r>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2331575611"/>
      </p:ext>
    </p:extLst>
  </p:cSld>
  <p:clrMapOvr>
    <a:masterClrMapping/>
  </p:clrMapOvr>
  <p:transition spd="med"/>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a:solidFill>
                  <a:srgbClr val="FFC000"/>
                </a:solidFill>
              </a:rPr>
              <a:t>እምድኅረ</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r>
              <a:rPr lang="en-CA" sz="2000" dirty="0" err="1">
                <a:solidFill>
                  <a:srgbClr val="FFC000"/>
                </a:solidFill>
              </a:rPr>
              <a:t>ዘማቴዏስ</a:t>
            </a:r>
            <a:r>
              <a:rPr lang="en-CA" sz="2000" dirty="0">
                <a:solidFill>
                  <a:srgbClr val="FFC000"/>
                </a:solidFill>
              </a:rPr>
              <a:t> </a:t>
            </a:r>
            <a:r>
              <a:rPr lang="en-CA" sz="2000" dirty="0" err="1">
                <a:solidFill>
                  <a:srgbClr val="FFC000"/>
                </a:solidFill>
              </a:rPr>
              <a:t>ወንጌል</a:t>
            </a:r>
            <a:r>
              <a:rPr lang="en-CA" sz="2000" dirty="0">
                <a:solidFill>
                  <a:srgbClr val="FFC000"/>
                </a:solidFill>
              </a:rPr>
              <a:t>፥</a:t>
            </a:r>
          </a:p>
          <a:p>
            <a:endParaRPr lang="en-CA" sz="2000" dirty="0">
              <a:solidFill>
                <a:srgbClr val="FFC000"/>
              </a:solidFill>
            </a:endParaRPr>
          </a:p>
          <a:p>
            <a:r>
              <a:rPr lang="en-CA" sz="4000" dirty="0" err="1">
                <a:solidFill>
                  <a:srgbClr val="FF0000"/>
                </a:solidFill>
              </a:rPr>
              <a:t>ይ.ካ</a:t>
            </a:r>
            <a:r>
              <a:rPr lang="en-CA" sz="4000" dirty="0">
                <a:solidFill>
                  <a:srgbClr val="FF0000"/>
                </a:solidFill>
              </a:rPr>
              <a:t>.</a:t>
            </a:r>
            <a:r>
              <a:rPr lang="en-CA" sz="4000" dirty="0">
                <a:solidFill>
                  <a:srgbClr val="FFC000"/>
                </a:solidFill>
              </a:rPr>
              <a:t> </a:t>
            </a:r>
            <a:r>
              <a:rPr lang="en-CA" sz="1400" dirty="0">
                <a:solidFill>
                  <a:srgbClr val="FFC000"/>
                </a:solidFill>
              </a:rPr>
              <a:t>፪፻፲፫.</a:t>
            </a:r>
            <a:r>
              <a:rPr lang="en-CA" sz="1400" dirty="0">
                <a:solidFill>
                  <a:srgbClr val="FF0000"/>
                </a:solidFill>
              </a:rPr>
              <a:t> </a:t>
            </a:r>
            <a:r>
              <a:rPr lang="en-CA" sz="4000" dirty="0" err="1"/>
              <a:t>ሰማይ</a:t>
            </a:r>
            <a:r>
              <a:rPr lang="en-CA" sz="4000" dirty="0"/>
              <a:t> </a:t>
            </a:r>
            <a:r>
              <a:rPr lang="en-CA" sz="4000" dirty="0" err="1"/>
              <a:t>ወምድር</a:t>
            </a:r>
            <a:r>
              <a:rPr lang="en-CA" sz="4000" dirty="0"/>
              <a:t> </a:t>
            </a:r>
            <a:r>
              <a:rPr lang="en-CA" sz="4000" dirty="0" err="1"/>
              <a:t>የኃልፍ</a:t>
            </a:r>
            <a:r>
              <a:rPr lang="en-CA" sz="4000" dirty="0"/>
              <a:t>፥ </a:t>
            </a:r>
            <a:r>
              <a:rPr lang="en-CA" sz="4000" dirty="0" err="1"/>
              <a:t>ወቃልየሰ</a:t>
            </a:r>
            <a:r>
              <a:rPr lang="en-CA" sz="4000" dirty="0"/>
              <a:t>፥ </a:t>
            </a:r>
            <a:r>
              <a:rPr lang="en-CA" sz="4000" dirty="0" err="1"/>
              <a:t>ኢየኃልፍ</a:t>
            </a:r>
            <a:r>
              <a:rPr lang="en-CA" sz="4000" dirty="0"/>
              <a:t>፥ </a:t>
            </a:r>
            <a:r>
              <a:rPr lang="en-CA" sz="4000" dirty="0" err="1"/>
              <a:t>ይቤ</a:t>
            </a:r>
            <a:r>
              <a:rPr lang="en-CA" sz="4000" dirty="0"/>
              <a:t> </a:t>
            </a:r>
            <a:r>
              <a:rPr lang="en-CA" sz="4000" dirty="0" err="1"/>
              <a:t>እግዚእ</a:t>
            </a:r>
            <a:r>
              <a:rPr lang="en-CA" sz="4000" dirty="0"/>
              <a:t> </a:t>
            </a:r>
            <a:r>
              <a:rPr lang="en-CA" sz="4000" dirty="0" err="1"/>
              <a:t>ለአርዳኢሁ</a:t>
            </a:r>
            <a:r>
              <a:rPr lang="en-CA" sz="4000" dirty="0"/>
              <a:t>።</a:t>
            </a:r>
          </a:p>
          <a:p>
            <a:r>
              <a:rPr lang="en-CA" sz="4000" dirty="0" err="1">
                <a:solidFill>
                  <a:srgbClr val="FFFF00"/>
                </a:solidFill>
              </a:rPr>
              <a:t>ይ.ሕ</a:t>
            </a:r>
            <a:r>
              <a:rPr lang="en-CA" sz="4000" dirty="0">
                <a:solidFill>
                  <a:srgbClr val="FFFF00"/>
                </a:solidFill>
              </a:rPr>
              <a:t>. </a:t>
            </a:r>
            <a:r>
              <a:rPr lang="en-CA" sz="4000" b="1" dirty="0" err="1"/>
              <a:t>ነአምን</a:t>
            </a:r>
            <a:r>
              <a:rPr lang="en-CA" sz="4000" b="1" dirty="0"/>
              <a:t> </a:t>
            </a:r>
            <a:r>
              <a:rPr lang="en-CA" sz="4000" b="1" dirty="0" err="1"/>
              <a:t>አበ</a:t>
            </a:r>
            <a:r>
              <a:rPr lang="en-CA" sz="4000" b="1" dirty="0"/>
              <a:t> </a:t>
            </a:r>
            <a:r>
              <a:rPr lang="en-CA" sz="4000" b="1" dirty="0" err="1"/>
              <a:t>ዘበአማን</a:t>
            </a:r>
            <a:r>
              <a:rPr lang="en-CA" sz="4000" b="1" dirty="0"/>
              <a:t>፥ </a:t>
            </a:r>
            <a:r>
              <a:rPr lang="en-CA" sz="4000" b="1" dirty="0" err="1"/>
              <a:t>ወነአምን</a:t>
            </a:r>
            <a:r>
              <a:rPr lang="en-CA" sz="4000" b="1" dirty="0"/>
              <a:t> </a:t>
            </a:r>
            <a:r>
              <a:rPr lang="en-CA" sz="4000" b="1" dirty="0" err="1"/>
              <a:t>ወልደ</a:t>
            </a:r>
            <a:r>
              <a:rPr lang="en-CA" sz="4000" b="1" dirty="0"/>
              <a:t> </a:t>
            </a:r>
            <a:r>
              <a:rPr lang="en-CA" sz="4000" b="1" dirty="0" err="1"/>
              <a:t>ዘበአማን</a:t>
            </a:r>
            <a:r>
              <a:rPr lang="en-CA" sz="4000" b="1" dirty="0"/>
              <a:t>፥ </a:t>
            </a:r>
            <a:r>
              <a:rPr lang="en-CA" sz="4000" b="1" dirty="0" err="1"/>
              <a:t>ወነአምን</a:t>
            </a:r>
            <a:r>
              <a:rPr lang="en-CA" sz="4000" b="1" dirty="0"/>
              <a:t> </a:t>
            </a:r>
            <a:r>
              <a:rPr lang="en-CA" sz="4000" b="1" dirty="0" err="1"/>
              <a:t>መንፈሰ</a:t>
            </a:r>
            <a:r>
              <a:rPr lang="en-CA" sz="4000" b="1" dirty="0"/>
              <a:t> </a:t>
            </a:r>
            <a:r>
              <a:rPr lang="en-CA" sz="4000" b="1" dirty="0" err="1"/>
              <a:t>ቅዱሰ</a:t>
            </a:r>
            <a:r>
              <a:rPr lang="en-CA" sz="4000" b="1" dirty="0"/>
              <a:t> </a:t>
            </a:r>
            <a:r>
              <a:rPr lang="en-CA" sz="4000" b="1" dirty="0" err="1"/>
              <a:t>ዘበአማን</a:t>
            </a:r>
            <a:r>
              <a:rPr lang="en-CA" sz="4000" b="1" dirty="0"/>
              <a:t>፥ </a:t>
            </a:r>
            <a:r>
              <a:rPr lang="en-CA" sz="4000" b="1" dirty="0" err="1"/>
              <a:t>ህልወ</a:t>
            </a:r>
            <a:r>
              <a:rPr lang="en-CA" sz="4000" b="1" dirty="0"/>
              <a:t> </a:t>
            </a:r>
            <a:r>
              <a:rPr lang="en-CA" sz="4000" b="1" dirty="0" err="1"/>
              <a:t>ሥላሴሆሙ</a:t>
            </a:r>
            <a:r>
              <a:rPr lang="en-CA" sz="4000" b="1" dirty="0"/>
              <a:t> </a:t>
            </a:r>
            <a:r>
              <a:rPr lang="en-CA" sz="4000" b="1" dirty="0" err="1"/>
              <a:t>ነአምን</a:t>
            </a:r>
            <a:r>
              <a:rPr lang="en-CA" sz="4000" b="1" dirty="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from Matthew :</a:t>
            </a:r>
          </a:p>
          <a:p>
            <a:pPr marL="40639" marR="40639">
              <a:spcBef>
                <a:spcPts val="600"/>
              </a:spcBef>
              <a:defRPr sz="2800"/>
            </a:pPr>
            <a:r>
              <a:rPr lang="en-US" sz="3300" dirty="0">
                <a:solidFill>
                  <a:srgbClr val="FF0000"/>
                </a:solidFill>
                <a:uFill>
                  <a:solidFill>
                    <a:srgbClr val="0329D6"/>
                  </a:solidFill>
                </a:uFill>
              </a:rPr>
              <a:t>Priest: </a:t>
            </a:r>
            <a:r>
              <a:rPr lang="en-US" sz="1400" dirty="0">
                <a:solidFill>
                  <a:srgbClr val="FFC000"/>
                </a:solidFill>
                <a:uFill>
                  <a:solidFill>
                    <a:srgbClr val="0329D6"/>
                  </a:solidFill>
                </a:uFill>
              </a:rPr>
              <a:t>213. </a:t>
            </a:r>
            <a:r>
              <a:rPr lang="en-US" sz="3300" dirty="0">
                <a:uFill>
                  <a:solidFill>
                    <a:srgbClr val="0329D6"/>
                  </a:solidFill>
                </a:uFill>
              </a:rPr>
              <a:t>Heaven and earth shall pass away, but My words shall not pass away, said the Lord to His disciple.</a:t>
            </a:r>
            <a:r>
              <a:rPr lang="en-US" sz="3300" b="1" dirty="0">
                <a:solidFill>
                  <a:srgbClr val="FFFF00"/>
                </a:solidFill>
                <a:uFill>
                  <a:solidFill>
                    <a:srgbClr val="0329D6"/>
                  </a:solidFill>
                </a:uFill>
              </a:rPr>
              <a:t> </a:t>
            </a:r>
          </a:p>
          <a:p>
            <a:pPr marL="40639" marR="40639">
              <a:spcBef>
                <a:spcPts val="600"/>
              </a:spcBef>
              <a:defRPr sz="2800"/>
            </a:pPr>
            <a:r>
              <a:rPr lang="en-US" sz="3300" b="1"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Trinity</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a:solidFill>
                  <a:srgbClr val="FFC000"/>
                </a:solidFill>
              </a:rPr>
              <a:t>ወንጌል</a:t>
            </a:r>
            <a:r>
              <a:rPr lang="en-CA" sz="2000" dirty="0">
                <a:solidFill>
                  <a:srgbClr val="FFC000"/>
                </a:solidFill>
              </a:rPr>
              <a:t> </a:t>
            </a:r>
            <a:r>
              <a:rPr lang="en-CA" sz="2000" dirty="0" err="1">
                <a:solidFill>
                  <a:srgbClr val="FFC000"/>
                </a:solidFill>
              </a:rPr>
              <a:t>ማቴዎስ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p>
          <a:p>
            <a:r>
              <a:rPr lang="en-CA" sz="3800" dirty="0" err="1">
                <a:solidFill>
                  <a:srgbClr val="FF0000"/>
                </a:solidFill>
              </a:rPr>
              <a:t>ይ.ካ</a:t>
            </a:r>
            <a:r>
              <a:rPr lang="en-CA" sz="3800" dirty="0">
                <a:solidFill>
                  <a:srgbClr val="FF0000"/>
                </a:solidFill>
              </a:rPr>
              <a:t>. </a:t>
            </a:r>
            <a:r>
              <a:rPr lang="en-CA" sz="1400" dirty="0">
                <a:solidFill>
                  <a:srgbClr val="FFC000"/>
                </a:solidFill>
              </a:rPr>
              <a:t>213.  </a:t>
            </a:r>
            <a:r>
              <a:rPr lang="en-CA" sz="3800" dirty="0" err="1"/>
              <a:t>ሰማይን</a:t>
            </a:r>
            <a:r>
              <a:rPr lang="en-CA" sz="3800" dirty="0"/>
              <a:t> </a:t>
            </a:r>
            <a:r>
              <a:rPr lang="en-CA" sz="3800" dirty="0" err="1"/>
              <a:t>ምድርን</a:t>
            </a:r>
            <a:r>
              <a:rPr lang="en-CA" sz="3800" dirty="0"/>
              <a:t> </a:t>
            </a:r>
            <a:r>
              <a:rPr lang="en-CA" sz="3800" dirty="0" err="1"/>
              <a:t>ክሓልፍ</a:t>
            </a:r>
            <a:r>
              <a:rPr lang="en-CA" sz="3800" dirty="0"/>
              <a:t> </a:t>
            </a:r>
            <a:r>
              <a:rPr lang="en-CA" sz="3800" dirty="0" err="1"/>
              <a:t>እዩ</a:t>
            </a:r>
            <a:r>
              <a:rPr lang="en-CA" sz="3800" dirty="0"/>
              <a:t> </a:t>
            </a:r>
            <a:r>
              <a:rPr lang="en-CA" sz="3800" dirty="0" err="1"/>
              <a:t>ቃለይ</a:t>
            </a:r>
            <a:r>
              <a:rPr lang="en-CA" sz="3800" dirty="0"/>
              <a:t> </a:t>
            </a:r>
            <a:r>
              <a:rPr lang="en-CA" sz="3800" dirty="0" err="1"/>
              <a:t>ግና</a:t>
            </a:r>
            <a:r>
              <a:rPr lang="en-CA" sz="3800" dirty="0"/>
              <a:t> </a:t>
            </a:r>
            <a:r>
              <a:rPr lang="en-CA" sz="3800" dirty="0" err="1"/>
              <a:t>ኣይክሓልፍን</a:t>
            </a:r>
            <a:r>
              <a:rPr lang="en-CA" sz="3800" dirty="0"/>
              <a:t> </a:t>
            </a:r>
            <a:r>
              <a:rPr lang="en-CA" sz="3800" dirty="0" err="1"/>
              <a:t>እዩ</a:t>
            </a:r>
            <a:r>
              <a:rPr lang="en-CA" sz="3800" dirty="0"/>
              <a:t>፥ </a:t>
            </a:r>
            <a:r>
              <a:rPr lang="en-CA" sz="3800" dirty="0" err="1"/>
              <a:t>በለ</a:t>
            </a:r>
            <a:r>
              <a:rPr lang="en-CA" sz="3800" dirty="0"/>
              <a:t> </a:t>
            </a:r>
            <a:r>
              <a:rPr lang="en-CA" sz="3800" dirty="0" err="1"/>
              <a:t>ጐይታ</a:t>
            </a:r>
            <a:r>
              <a:rPr lang="en-CA" sz="3800" dirty="0"/>
              <a:t> </a:t>
            </a:r>
            <a:r>
              <a:rPr lang="en-CA" sz="3800" dirty="0" err="1"/>
              <a:t>ንደቀ</a:t>
            </a:r>
            <a:r>
              <a:rPr lang="en-CA" sz="3800" dirty="0"/>
              <a:t> </a:t>
            </a:r>
            <a:r>
              <a:rPr lang="en-CA" sz="3800" dirty="0" err="1"/>
              <a:t>መዛሙርቱ</a:t>
            </a:r>
            <a:r>
              <a:rPr lang="en-CA" sz="3800" dirty="0"/>
              <a:t>። </a:t>
            </a:r>
          </a:p>
          <a:p>
            <a:r>
              <a:rPr lang="en-CA" sz="3800" dirty="0" err="1">
                <a:solidFill>
                  <a:srgbClr val="FFFF00"/>
                </a:solidFill>
              </a:rPr>
              <a:t>ይ.ሕ</a:t>
            </a:r>
            <a:r>
              <a:rPr lang="en-CA" sz="3800" dirty="0">
                <a:solidFill>
                  <a:srgbClr val="FFFF00"/>
                </a:solidFill>
              </a:rPr>
              <a:t>. </a:t>
            </a:r>
            <a:r>
              <a:rPr lang="en-CA" sz="3800" dirty="0" err="1"/>
              <a:t>ብሓቂ</a:t>
            </a:r>
            <a:r>
              <a:rPr lang="en-CA" sz="3800" dirty="0"/>
              <a:t> </a:t>
            </a:r>
            <a:r>
              <a:rPr lang="en-CA" sz="3800" dirty="0" err="1"/>
              <a:t>ንዝእመን</a:t>
            </a:r>
            <a:r>
              <a:rPr lang="en-CA" sz="3800" dirty="0"/>
              <a:t> </a:t>
            </a:r>
          </a:p>
          <a:p>
            <a:r>
              <a:rPr lang="en-CA" sz="3800" dirty="0"/>
              <a:t> </a:t>
            </a:r>
            <a:r>
              <a:rPr lang="en-CA" sz="3800" dirty="0" err="1"/>
              <a:t>ኣብ</a:t>
            </a:r>
            <a:r>
              <a:rPr lang="en-CA" sz="3800" dirty="0"/>
              <a:t> </a:t>
            </a:r>
            <a:r>
              <a:rPr lang="en-CA" sz="3800" dirty="0" err="1"/>
              <a:t>ንኣምን</a:t>
            </a:r>
            <a:r>
              <a:rPr lang="en-CA" sz="3800" dirty="0"/>
              <a:t>፥ </a:t>
            </a:r>
            <a:r>
              <a:rPr lang="en-CA" sz="3800" dirty="0" err="1"/>
              <a:t>ብሓቂ</a:t>
            </a:r>
            <a:r>
              <a:rPr lang="en-CA" sz="3800" dirty="0"/>
              <a:t> </a:t>
            </a:r>
            <a:r>
              <a:rPr lang="en-CA" sz="3800" dirty="0" err="1"/>
              <a:t>ንዝእመን</a:t>
            </a:r>
            <a:r>
              <a:rPr lang="en-CA" sz="3800" dirty="0"/>
              <a:t> </a:t>
            </a:r>
            <a:r>
              <a:rPr lang="en-CA" sz="3800" dirty="0" err="1"/>
              <a:t>ወልድ</a:t>
            </a:r>
            <a:r>
              <a:rPr lang="en-CA" sz="3800" dirty="0"/>
              <a:t> </a:t>
            </a:r>
            <a:r>
              <a:rPr lang="en-CA" sz="3800" dirty="0" err="1"/>
              <a:t>ንኣምን</a:t>
            </a:r>
            <a:r>
              <a:rPr lang="en-CA" sz="3800" dirty="0"/>
              <a:t>፥ </a:t>
            </a:r>
            <a:r>
              <a:rPr lang="en-CA" sz="3800" dirty="0" err="1"/>
              <a:t>ብሓቂ</a:t>
            </a:r>
            <a:r>
              <a:rPr lang="en-CA" sz="3800" dirty="0"/>
              <a:t> </a:t>
            </a:r>
            <a:r>
              <a:rPr lang="en-CA" sz="3800" dirty="0" err="1"/>
              <a:t>ንዝእመን</a:t>
            </a:r>
            <a:r>
              <a:rPr lang="en-CA" sz="3800" dirty="0"/>
              <a:t> </a:t>
            </a:r>
            <a:r>
              <a:rPr lang="en-CA" sz="3800" dirty="0" err="1"/>
              <a:t>መንፈስ</a:t>
            </a:r>
            <a:r>
              <a:rPr lang="en-CA" sz="3800" dirty="0"/>
              <a:t> </a:t>
            </a:r>
            <a:r>
              <a:rPr lang="en-CA" sz="3800" dirty="0" err="1"/>
              <a:t>ቅዱስ’ውን</a:t>
            </a:r>
            <a:r>
              <a:rPr lang="en-CA" sz="3800" dirty="0"/>
              <a:t> </a:t>
            </a:r>
            <a:r>
              <a:rPr lang="en-CA" sz="3800" dirty="0" err="1"/>
              <a:t>ንኣምን</a:t>
            </a:r>
            <a:r>
              <a:rPr lang="en-CA" sz="3800" dirty="0"/>
              <a:t>፥ </a:t>
            </a:r>
            <a:r>
              <a:rPr lang="en-CA" sz="3800" dirty="0" err="1"/>
              <a:t>ህልው</a:t>
            </a:r>
            <a:r>
              <a:rPr lang="en-CA" sz="3800" dirty="0"/>
              <a:t> </a:t>
            </a:r>
            <a:r>
              <a:rPr lang="en-CA" sz="3800" dirty="0" err="1"/>
              <a:t>ንዝኾነ</a:t>
            </a:r>
            <a:r>
              <a:rPr lang="en-CA" sz="3800" dirty="0"/>
              <a:t> </a:t>
            </a:r>
            <a:r>
              <a:rPr lang="en-CA" sz="3800" dirty="0" err="1"/>
              <a:t>ሠለስትነቶም</a:t>
            </a:r>
            <a:r>
              <a:rPr lang="en-CA" sz="3800" dirty="0"/>
              <a:t> </a:t>
            </a:r>
            <a:r>
              <a:rPr lang="en-CA" sz="3800" dirty="0" err="1"/>
              <a:t>ንኣምን</a:t>
            </a:r>
            <a:r>
              <a:rPr lang="en-CA" sz="3800" dirty="0"/>
              <a:t>።</a:t>
            </a:r>
          </a:p>
        </p:txBody>
      </p:sp>
    </p:spTree>
    <p:extLst>
      <p:ext uri="{BB962C8B-B14F-4D97-AF65-F5344CB8AC3E}">
        <p14:creationId xmlns:p14="http://schemas.microsoft.com/office/powerpoint/2010/main" val="659201780"/>
      </p:ext>
    </p:extLst>
  </p:cSld>
  <p:clrMapOvr>
    <a:masterClrMapping/>
  </p:clrMapOvr>
  <p:transition spd="med"/>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a:solidFill>
                  <a:srgbClr val="FFC000"/>
                </a:solidFill>
              </a:rPr>
              <a:t>እምድኅረ</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r>
              <a:rPr lang="en-CA" sz="2000" dirty="0" err="1">
                <a:solidFill>
                  <a:srgbClr val="FFC000"/>
                </a:solidFill>
              </a:rPr>
              <a:t>ዘማርቆስ</a:t>
            </a:r>
            <a:r>
              <a:rPr lang="en-CA" sz="2000" dirty="0">
                <a:solidFill>
                  <a:srgbClr val="FFC000"/>
                </a:solidFill>
              </a:rPr>
              <a:t> </a:t>
            </a:r>
            <a:r>
              <a:rPr lang="en-CA" sz="2000" dirty="0" err="1">
                <a:solidFill>
                  <a:srgbClr val="FFC000"/>
                </a:solidFill>
              </a:rPr>
              <a:t>ወንጌል</a:t>
            </a:r>
            <a:r>
              <a:rPr lang="en-CA" sz="2000" dirty="0">
                <a:solidFill>
                  <a:srgbClr val="FFC000"/>
                </a:solidFill>
              </a:rPr>
              <a:t>፥</a:t>
            </a:r>
          </a:p>
          <a:p>
            <a:r>
              <a:rPr lang="en-CA" sz="4000" dirty="0" err="1">
                <a:solidFill>
                  <a:srgbClr val="FF0000"/>
                </a:solidFill>
              </a:rPr>
              <a:t>ይ.ካ</a:t>
            </a:r>
            <a:r>
              <a:rPr lang="en-CA" sz="4000" dirty="0">
                <a:solidFill>
                  <a:srgbClr val="FF0000"/>
                </a:solidFill>
              </a:rPr>
              <a:t>.</a:t>
            </a:r>
            <a:r>
              <a:rPr lang="en-CA" sz="4000" dirty="0">
                <a:solidFill>
                  <a:srgbClr val="FFC000"/>
                </a:solidFill>
              </a:rPr>
              <a:t> </a:t>
            </a:r>
            <a:r>
              <a:rPr lang="en-CA" sz="1400" dirty="0">
                <a:solidFill>
                  <a:srgbClr val="FFC000"/>
                </a:solidFill>
              </a:rPr>
              <a:t>፪፻፲፬.</a:t>
            </a:r>
            <a:r>
              <a:rPr lang="en-CA" sz="1400" dirty="0">
                <a:solidFill>
                  <a:srgbClr val="FF0000"/>
                </a:solidFill>
              </a:rPr>
              <a:t> </a:t>
            </a:r>
            <a:r>
              <a:rPr lang="en-CA" sz="4400" dirty="0" err="1"/>
              <a:t>ዘቦ</a:t>
            </a:r>
            <a:r>
              <a:rPr lang="en-CA" sz="4400" dirty="0"/>
              <a:t> </a:t>
            </a:r>
            <a:r>
              <a:rPr lang="en-CA" sz="4400" dirty="0" err="1"/>
              <a:t>እዝን</a:t>
            </a:r>
            <a:r>
              <a:rPr lang="en-CA" sz="4400" dirty="0"/>
              <a:t> </a:t>
            </a:r>
            <a:r>
              <a:rPr lang="en-CA" sz="4400" dirty="0" err="1"/>
              <a:t>ሰሚዐ</a:t>
            </a:r>
            <a:r>
              <a:rPr lang="en-CA" sz="4400" dirty="0"/>
              <a:t> </a:t>
            </a:r>
            <a:r>
              <a:rPr lang="en-CA" sz="4400" dirty="0" err="1"/>
              <a:t>ለይስማዕ</a:t>
            </a:r>
            <a:r>
              <a:rPr lang="en-CA" sz="4400" dirty="0"/>
              <a:t>።</a:t>
            </a:r>
          </a:p>
          <a:p>
            <a:endParaRPr lang="en-CA" sz="1400" dirty="0"/>
          </a:p>
          <a:p>
            <a:r>
              <a:rPr lang="en-CA" sz="4400" dirty="0" err="1">
                <a:solidFill>
                  <a:srgbClr val="FFFF00"/>
                </a:solidFill>
              </a:rPr>
              <a:t>ይ.ሕ</a:t>
            </a:r>
            <a:r>
              <a:rPr lang="en-CA" sz="4400" dirty="0">
                <a:solidFill>
                  <a:srgbClr val="FFFF00"/>
                </a:solidFill>
              </a:rPr>
              <a:t>. </a:t>
            </a:r>
            <a:r>
              <a:rPr lang="en-CA" sz="4400" b="1" dirty="0" err="1"/>
              <a:t>እሉ</a:t>
            </a:r>
            <a:r>
              <a:rPr lang="en-CA" sz="4400" b="1" dirty="0"/>
              <a:t> </a:t>
            </a:r>
            <a:r>
              <a:rPr lang="en-CA" sz="4400" b="1" dirty="0" err="1"/>
              <a:t>ኪሩቤል</a:t>
            </a:r>
            <a:r>
              <a:rPr lang="en-CA" sz="4400" b="1" dirty="0"/>
              <a:t> </a:t>
            </a:r>
            <a:r>
              <a:rPr lang="en-CA" sz="4400" b="1" dirty="0" err="1"/>
              <a:t>ወሱራፌል</a:t>
            </a:r>
            <a:r>
              <a:rPr lang="en-CA" sz="4400" b="1" dirty="0"/>
              <a:t> </a:t>
            </a:r>
            <a:r>
              <a:rPr lang="en-CA" sz="4400" b="1" dirty="0" err="1"/>
              <a:t>ያዐርጉ</a:t>
            </a:r>
            <a:r>
              <a:rPr lang="en-CA" sz="4400" b="1" dirty="0"/>
              <a:t> </a:t>
            </a:r>
            <a:r>
              <a:rPr lang="en-CA" sz="4400" b="1" dirty="0" err="1"/>
              <a:t>ሎቱ</a:t>
            </a:r>
            <a:r>
              <a:rPr lang="en-CA" sz="4400" b="1" dirty="0"/>
              <a:t> </a:t>
            </a:r>
            <a:r>
              <a:rPr lang="en-CA" sz="4400" b="1" dirty="0" err="1"/>
              <a:t>ስብሐተ</a:t>
            </a:r>
            <a:r>
              <a:rPr lang="en-CA" sz="4400" b="1" dirty="0"/>
              <a:t>፥ </a:t>
            </a:r>
            <a:r>
              <a:rPr lang="en-CA" sz="4400" b="1" dirty="0" err="1"/>
              <a:t>እንዘ</a:t>
            </a:r>
            <a:r>
              <a:rPr lang="en-CA" sz="4400" b="1" dirty="0"/>
              <a:t> </a:t>
            </a:r>
            <a:r>
              <a:rPr lang="en-CA" sz="4400" b="1" dirty="0" err="1"/>
              <a:t>ይብሉ</a:t>
            </a:r>
            <a:r>
              <a:rPr lang="en-CA" sz="4400" b="1" dirty="0"/>
              <a:t> ፥ </a:t>
            </a:r>
            <a:r>
              <a:rPr lang="en-CA" sz="4400" b="1" dirty="0" err="1"/>
              <a:t>ቅዱስ</a:t>
            </a:r>
            <a:r>
              <a:rPr lang="en-CA" sz="4400" b="1" dirty="0"/>
              <a:t> </a:t>
            </a:r>
            <a:r>
              <a:rPr lang="en-CA" sz="4400" b="1" dirty="0" err="1"/>
              <a:t>ቅዱስ</a:t>
            </a:r>
            <a:r>
              <a:rPr lang="en-CA" sz="4400" b="1" dirty="0"/>
              <a:t> </a:t>
            </a:r>
            <a:r>
              <a:rPr lang="en-CA" sz="4400" b="1" dirty="0" err="1"/>
              <a:t>ቅዱስ</a:t>
            </a:r>
            <a:r>
              <a:rPr lang="en-CA" sz="4400" b="1" dirty="0"/>
              <a:t> </a:t>
            </a:r>
            <a:r>
              <a:rPr lang="en-CA" sz="4400" b="1" dirty="0" err="1"/>
              <a:t>ኣንተ</a:t>
            </a:r>
            <a:r>
              <a:rPr lang="en-CA" sz="4400" b="1" dirty="0"/>
              <a:t>  </a:t>
            </a:r>
            <a:r>
              <a:rPr lang="en-CA" sz="4400" b="1" dirty="0" err="1"/>
              <a:t>እግዚአ</a:t>
            </a:r>
            <a:endParaRPr lang="en-CA" sz="4400" b="1" dirty="0"/>
          </a:p>
          <a:p>
            <a:r>
              <a:rPr lang="en-CA" sz="4400" b="1" dirty="0" err="1"/>
              <a:t>ብሔር</a:t>
            </a:r>
            <a:r>
              <a:rPr lang="en-CA" sz="4400" b="1" dirty="0"/>
              <a:t> </a:t>
            </a:r>
            <a:r>
              <a:rPr lang="en-CA" sz="4400" b="1" dirty="0" err="1"/>
              <a:t>ኣብ</a:t>
            </a:r>
            <a:r>
              <a:rPr lang="en-CA" sz="4400" b="1" dirty="0"/>
              <a:t> </a:t>
            </a:r>
            <a:r>
              <a:rPr lang="en-CA" sz="4400" b="1" dirty="0" err="1"/>
              <a:t>ወወልድ</a:t>
            </a:r>
            <a:r>
              <a:rPr lang="en-CA" sz="4400" b="1" dirty="0"/>
              <a:t> </a:t>
            </a:r>
            <a:r>
              <a:rPr lang="en-CA" sz="4400" b="1" dirty="0" err="1"/>
              <a:t>ወመንፈስ</a:t>
            </a:r>
            <a:r>
              <a:rPr lang="en-CA" sz="4400" b="1" dirty="0"/>
              <a:t> </a:t>
            </a:r>
            <a:r>
              <a:rPr lang="en-CA" sz="4400" b="1" dirty="0" err="1"/>
              <a:t>ቅዱስ</a:t>
            </a:r>
            <a:r>
              <a:rPr lang="en-CA" sz="4400" b="1" dirty="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from Mark :</a:t>
            </a:r>
          </a:p>
          <a:p>
            <a:pPr marL="40639" marR="40639">
              <a:spcBef>
                <a:spcPts val="600"/>
              </a:spcBef>
              <a:defRPr sz="2800"/>
            </a:pPr>
            <a:r>
              <a:rPr lang="en-US" sz="3300" dirty="0">
                <a:solidFill>
                  <a:srgbClr val="FF0000"/>
                </a:solidFill>
                <a:uFill>
                  <a:solidFill>
                    <a:srgbClr val="0329D6"/>
                  </a:solidFill>
                </a:uFill>
              </a:rPr>
              <a:t>Priest: </a:t>
            </a:r>
            <a:r>
              <a:rPr lang="en-US" sz="1400" dirty="0">
                <a:solidFill>
                  <a:srgbClr val="FFC000"/>
                </a:solidFill>
                <a:uFill>
                  <a:solidFill>
                    <a:srgbClr val="0329D6"/>
                  </a:solidFill>
                </a:uFill>
              </a:rPr>
              <a:t>214. </a:t>
            </a:r>
            <a:r>
              <a:rPr lang="en-US" sz="3400" dirty="0">
                <a:uFill>
                  <a:solidFill>
                    <a:srgbClr val="0329D6"/>
                  </a:solidFill>
                </a:uFill>
              </a:rPr>
              <a:t>He that has ears to hear, let him hear. </a:t>
            </a:r>
          </a:p>
          <a:p>
            <a:pPr marL="40639" marR="40639">
              <a:lnSpc>
                <a:spcPct val="130000"/>
              </a:lnSpc>
              <a:spcBef>
                <a:spcPts val="600"/>
              </a:spcBef>
              <a:defRPr sz="2800"/>
            </a:pPr>
            <a:r>
              <a:rPr lang="en-US" sz="3400" b="1" dirty="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Holy, Holy </a:t>
            </a:r>
            <a:r>
              <a:rPr lang="en-US" sz="3400" dirty="0" err="1">
                <a:solidFill>
                  <a:schemeClr val="tx1">
                    <a:lumMod val="95000"/>
                  </a:schemeClr>
                </a:solidFill>
                <a:uFill>
                  <a:solidFill>
                    <a:srgbClr val="0329D6"/>
                  </a:solidFill>
                </a:uFill>
              </a:rPr>
              <a:t>Holy</a:t>
            </a:r>
            <a:r>
              <a:rPr lang="en-US" sz="3400" dirty="0">
                <a:solidFill>
                  <a:schemeClr val="tx1">
                    <a:lumMod val="95000"/>
                  </a:schemeClr>
                </a:solidFill>
                <a:uFill>
                  <a:solidFill>
                    <a:srgbClr val="0329D6"/>
                  </a:solidFill>
                </a:uFill>
              </a:rPr>
              <a:t>, art Thou God, Father, Son and 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a:solidFill>
                  <a:srgbClr val="FFC000"/>
                </a:solidFill>
              </a:rPr>
              <a:t>ወንጌል</a:t>
            </a:r>
            <a:r>
              <a:rPr lang="en-CA" sz="2000" dirty="0">
                <a:solidFill>
                  <a:srgbClr val="FFC000"/>
                </a:solidFill>
              </a:rPr>
              <a:t> </a:t>
            </a:r>
            <a:r>
              <a:rPr lang="en-CA" sz="2000" dirty="0" err="1">
                <a:solidFill>
                  <a:srgbClr val="FFC000"/>
                </a:solidFill>
              </a:rPr>
              <a:t>ማርቆስ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p>
          <a:p>
            <a:r>
              <a:rPr lang="en-CA" sz="3800" dirty="0" err="1">
                <a:solidFill>
                  <a:srgbClr val="FF0000"/>
                </a:solidFill>
              </a:rPr>
              <a:t>ይ.ካ</a:t>
            </a:r>
            <a:r>
              <a:rPr lang="en-CA" sz="3800" dirty="0">
                <a:solidFill>
                  <a:srgbClr val="FF0000"/>
                </a:solidFill>
              </a:rPr>
              <a:t>. </a:t>
            </a:r>
            <a:r>
              <a:rPr lang="en-CA" sz="1400" dirty="0">
                <a:solidFill>
                  <a:srgbClr val="FFC000"/>
                </a:solidFill>
              </a:rPr>
              <a:t>214.  </a:t>
            </a:r>
            <a:r>
              <a:rPr lang="en-CA" sz="4400" dirty="0" err="1"/>
              <a:t>እትሰምዕ</a:t>
            </a:r>
            <a:r>
              <a:rPr lang="en-CA" sz="4400" dirty="0"/>
              <a:t> </a:t>
            </a:r>
            <a:r>
              <a:rPr lang="en-CA" sz="4400" dirty="0" err="1"/>
              <a:t>እዝኒ</a:t>
            </a:r>
            <a:r>
              <a:rPr lang="en-CA" sz="4400" dirty="0"/>
              <a:t> </a:t>
            </a:r>
            <a:r>
              <a:rPr lang="en-CA" sz="4400" dirty="0" err="1"/>
              <a:t>ዘላቶ</a:t>
            </a:r>
            <a:r>
              <a:rPr lang="en-CA" sz="4400" dirty="0"/>
              <a:t> </a:t>
            </a:r>
            <a:r>
              <a:rPr lang="en-CA" sz="4400" dirty="0" err="1"/>
              <a:t>ይስማዕ</a:t>
            </a:r>
            <a:r>
              <a:rPr lang="en-CA" sz="4400" dirty="0"/>
              <a:t>።</a:t>
            </a:r>
          </a:p>
          <a:p>
            <a:endParaRPr lang="en-CA" sz="1400" dirty="0"/>
          </a:p>
          <a:p>
            <a:r>
              <a:rPr lang="en-CA" sz="4400" dirty="0" err="1">
                <a:solidFill>
                  <a:srgbClr val="FFFF00"/>
                </a:solidFill>
              </a:rPr>
              <a:t>ይ.ሕ</a:t>
            </a:r>
            <a:r>
              <a:rPr lang="en-CA" sz="4400" dirty="0">
                <a:solidFill>
                  <a:srgbClr val="FFFF00"/>
                </a:solidFill>
              </a:rPr>
              <a:t>. </a:t>
            </a:r>
            <a:r>
              <a:rPr lang="en-CA" sz="4400" dirty="0" err="1"/>
              <a:t>እዚኣቶም</a:t>
            </a:r>
            <a:r>
              <a:rPr lang="en-CA" sz="4400" dirty="0"/>
              <a:t> </a:t>
            </a:r>
            <a:r>
              <a:rPr lang="en-CA" sz="4400" dirty="0" err="1"/>
              <a:t>ኪሩቤልን</a:t>
            </a:r>
            <a:r>
              <a:rPr lang="en-CA" sz="4400" dirty="0"/>
              <a:t> </a:t>
            </a:r>
            <a:r>
              <a:rPr lang="en-CA" sz="4400" dirty="0" err="1"/>
              <a:t>ሱራፌልን</a:t>
            </a:r>
            <a:r>
              <a:rPr lang="en-CA" sz="4400" dirty="0"/>
              <a:t>፥ </a:t>
            </a:r>
            <a:r>
              <a:rPr lang="en-CA" sz="4400" dirty="0" err="1"/>
              <a:t>እግዚኣብሄር</a:t>
            </a:r>
            <a:r>
              <a:rPr lang="en-CA" sz="4400" dirty="0"/>
              <a:t> </a:t>
            </a:r>
            <a:r>
              <a:rPr lang="en-CA" sz="4400" dirty="0" err="1"/>
              <a:t>ኣብን</a:t>
            </a:r>
            <a:r>
              <a:rPr lang="en-CA" sz="4400" dirty="0"/>
              <a:t> </a:t>
            </a:r>
            <a:r>
              <a:rPr lang="en-CA" sz="4400" dirty="0" err="1"/>
              <a:t>ወልድን</a:t>
            </a:r>
            <a:r>
              <a:rPr lang="en-CA" sz="4400" dirty="0"/>
              <a:t> </a:t>
            </a:r>
            <a:r>
              <a:rPr lang="en-CA" sz="4400" dirty="0" err="1"/>
              <a:t>መንፈስ</a:t>
            </a:r>
            <a:r>
              <a:rPr lang="en-CA" sz="4400" dirty="0"/>
              <a:t> </a:t>
            </a:r>
            <a:r>
              <a:rPr lang="en-CA" sz="4400" dirty="0" err="1"/>
              <a:t>ቅዱስን</a:t>
            </a:r>
            <a:r>
              <a:rPr lang="en-CA" sz="4400" dirty="0"/>
              <a:t>፥ </a:t>
            </a:r>
            <a:r>
              <a:rPr lang="en-CA" sz="4400" dirty="0" err="1"/>
              <a:t>ቅዱስ</a:t>
            </a:r>
            <a:r>
              <a:rPr lang="en-CA" sz="4400" dirty="0"/>
              <a:t> </a:t>
            </a:r>
            <a:r>
              <a:rPr lang="en-CA" sz="4400" dirty="0" err="1"/>
              <a:t>ቅዱስ</a:t>
            </a:r>
            <a:r>
              <a:rPr lang="en-CA" sz="4400" dirty="0"/>
              <a:t> </a:t>
            </a:r>
            <a:r>
              <a:rPr lang="en-CA" sz="4400" dirty="0" err="1"/>
              <a:t>ቅዱስ</a:t>
            </a:r>
            <a:r>
              <a:rPr lang="en-CA" sz="4400" dirty="0"/>
              <a:t> </a:t>
            </a:r>
            <a:r>
              <a:rPr lang="en-CA" sz="4400" dirty="0" err="1"/>
              <a:t>እናበሉ</a:t>
            </a:r>
            <a:r>
              <a:rPr lang="en-CA" sz="4400" dirty="0"/>
              <a:t> </a:t>
            </a:r>
            <a:r>
              <a:rPr lang="en-CA" sz="4400" dirty="0" err="1"/>
              <a:t>ምስጋና</a:t>
            </a:r>
            <a:r>
              <a:rPr lang="en-CA" sz="4400" dirty="0"/>
              <a:t> </a:t>
            </a:r>
            <a:r>
              <a:rPr lang="en-CA" sz="4400" dirty="0" err="1"/>
              <a:t>የቕርቡሉ</a:t>
            </a:r>
            <a:r>
              <a:rPr lang="en-CA" sz="4400" dirty="0"/>
              <a:t>።</a:t>
            </a:r>
          </a:p>
        </p:txBody>
      </p:sp>
    </p:spTree>
    <p:extLst>
      <p:ext uri="{BB962C8B-B14F-4D97-AF65-F5344CB8AC3E}">
        <p14:creationId xmlns:p14="http://schemas.microsoft.com/office/powerpoint/2010/main" val="32536289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rgbClr val="FF0000"/>
                </a:solidFill>
              </a:rPr>
              <a:t>Priest: </a:t>
            </a:r>
            <a:r>
              <a:rPr lang="en-US" sz="1400" dirty="0">
                <a:solidFill>
                  <a:srgbClr val="FFC000"/>
                </a:solidFill>
              </a:rPr>
              <a:t>l6. </a:t>
            </a:r>
            <a:r>
              <a:rPr lang="en-US" sz="3600" dirty="0">
                <a:solidFill>
                  <a:schemeClr val="tx1">
                    <a:lumMod val="95000"/>
                  </a:schemeClr>
                </a:solidFill>
              </a:rPr>
              <a:t>Christ our God, Who is truly our Lord, Who went to the wedding when they invited Thee in Cana of Galilee, and blessed for them the water and changed it into wine, do Thou in like manner un to this </a:t>
            </a:r>
            <a:r>
              <a:rPr lang="en-US" sz="2000" dirty="0">
                <a:solidFill>
                  <a:srgbClr val="FFC000"/>
                </a:solidFill>
              </a:rPr>
              <a:t>(pointing) </a:t>
            </a:r>
            <a:r>
              <a:rPr lang="en-US" sz="3600" dirty="0">
                <a:solidFill>
                  <a:schemeClr val="tx1">
                    <a:lumMod val="95000"/>
                  </a:schemeClr>
                </a:solidFill>
              </a:rPr>
              <a:t>wine which is set before Thee.</a:t>
            </a:r>
          </a:p>
        </p:txBody>
      </p:sp>
    </p:spTree>
    <p:extLst>
      <p:ext uri="{BB962C8B-B14F-4D97-AF65-F5344CB8AC3E}">
        <p14:creationId xmlns:p14="http://schemas.microsoft.com/office/powerpoint/2010/main" val="400716615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a:solidFill>
                  <a:srgbClr val="FFC000"/>
                </a:solidFill>
              </a:rPr>
              <a:t>እምድኅረ</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r>
              <a:rPr lang="en-CA" sz="2000" dirty="0" err="1">
                <a:solidFill>
                  <a:srgbClr val="FFC000"/>
                </a:solidFill>
              </a:rPr>
              <a:t>ዘሉቃስ</a:t>
            </a:r>
            <a:r>
              <a:rPr lang="en-CA" sz="2000" dirty="0">
                <a:solidFill>
                  <a:srgbClr val="FFC000"/>
                </a:solidFill>
              </a:rPr>
              <a:t> </a:t>
            </a:r>
            <a:r>
              <a:rPr lang="en-CA" sz="2000" dirty="0" err="1">
                <a:solidFill>
                  <a:srgbClr val="FFC000"/>
                </a:solidFill>
              </a:rPr>
              <a:t>ወንጌል</a:t>
            </a:r>
            <a:r>
              <a:rPr lang="en-CA" sz="2000" dirty="0">
                <a:solidFill>
                  <a:srgbClr val="FFC000"/>
                </a:solidFill>
              </a:rPr>
              <a:t>፥</a:t>
            </a:r>
          </a:p>
          <a:p>
            <a:r>
              <a:rPr lang="en-CA" sz="4000" dirty="0" err="1">
                <a:solidFill>
                  <a:srgbClr val="FF0000"/>
                </a:solidFill>
              </a:rPr>
              <a:t>ይ.ካ</a:t>
            </a:r>
            <a:r>
              <a:rPr lang="en-CA" sz="4000" dirty="0">
                <a:solidFill>
                  <a:srgbClr val="FF0000"/>
                </a:solidFill>
              </a:rPr>
              <a:t>.</a:t>
            </a:r>
            <a:r>
              <a:rPr lang="en-CA" sz="4000" dirty="0">
                <a:solidFill>
                  <a:srgbClr val="FFC000"/>
                </a:solidFill>
              </a:rPr>
              <a:t> </a:t>
            </a:r>
            <a:r>
              <a:rPr lang="en-CA" sz="1400" dirty="0">
                <a:solidFill>
                  <a:srgbClr val="FFC000"/>
                </a:solidFill>
              </a:rPr>
              <a:t>፪፻፲፭.</a:t>
            </a:r>
            <a:r>
              <a:rPr lang="en-CA" sz="1400" dirty="0">
                <a:solidFill>
                  <a:srgbClr val="FF0000"/>
                </a:solidFill>
              </a:rPr>
              <a:t> </a:t>
            </a:r>
            <a:r>
              <a:rPr lang="en-CA" sz="4000" dirty="0" err="1"/>
              <a:t>ይቀልል</a:t>
            </a:r>
            <a:r>
              <a:rPr lang="en-CA" sz="4000" dirty="0"/>
              <a:t> </a:t>
            </a:r>
            <a:r>
              <a:rPr lang="en-CA" sz="4000" dirty="0" err="1"/>
              <a:t>ኅል</a:t>
            </a:r>
            <a:endParaRPr lang="en-CA" sz="4000" dirty="0"/>
          </a:p>
          <a:p>
            <a:r>
              <a:rPr lang="en-CA" sz="4000" dirty="0" err="1"/>
              <a:t>ፈተ</a:t>
            </a:r>
            <a:r>
              <a:rPr lang="en-CA" sz="4000" dirty="0"/>
              <a:t> </a:t>
            </a:r>
            <a:r>
              <a:rPr lang="en-CA" sz="4000" dirty="0" err="1"/>
              <a:t>ሰማይ</a:t>
            </a:r>
            <a:r>
              <a:rPr lang="en-CA" sz="4000" dirty="0"/>
              <a:t> </a:t>
            </a:r>
            <a:r>
              <a:rPr lang="en-CA" sz="4000" dirty="0" err="1"/>
              <a:t>ወምድር</a:t>
            </a:r>
            <a:r>
              <a:rPr lang="en-CA" sz="4000" dirty="0"/>
              <a:t>፥ </a:t>
            </a:r>
            <a:r>
              <a:rPr lang="en-CA" sz="4000" dirty="0" err="1"/>
              <a:t>እምትደቅ</a:t>
            </a:r>
            <a:r>
              <a:rPr lang="en-CA" sz="4000" dirty="0"/>
              <a:t>፥ </a:t>
            </a:r>
            <a:r>
              <a:rPr lang="en-CA" sz="4000" dirty="0" err="1"/>
              <a:t>አሐቲ</a:t>
            </a:r>
            <a:r>
              <a:rPr lang="en-CA" sz="4000" dirty="0"/>
              <a:t> </a:t>
            </a:r>
            <a:r>
              <a:rPr lang="en-CA" sz="4000" dirty="0" err="1"/>
              <a:t>ቃል</a:t>
            </a:r>
            <a:r>
              <a:rPr lang="en-CA" sz="4000" dirty="0"/>
              <a:t> </a:t>
            </a:r>
            <a:r>
              <a:rPr lang="en-CA" sz="4000" dirty="0" err="1"/>
              <a:t>እምኦሪት</a:t>
            </a:r>
            <a:r>
              <a:rPr lang="en-CA" sz="4000" dirty="0"/>
              <a:t> </a:t>
            </a:r>
            <a:r>
              <a:rPr lang="en-CA" sz="4000" dirty="0" err="1"/>
              <a:t>ወእም</a:t>
            </a:r>
            <a:r>
              <a:rPr lang="en-CA" sz="4000" dirty="0"/>
              <a:t> </a:t>
            </a:r>
            <a:r>
              <a:rPr lang="en-CA" sz="4000" dirty="0" err="1"/>
              <a:t>ነቢያት</a:t>
            </a:r>
            <a:r>
              <a:rPr lang="en-CA" sz="4000" dirty="0"/>
              <a:t>።</a:t>
            </a:r>
          </a:p>
          <a:p>
            <a:endParaRPr lang="en-CA" sz="1400" dirty="0"/>
          </a:p>
          <a:p>
            <a:r>
              <a:rPr lang="en-CA" sz="4400" dirty="0" err="1">
                <a:solidFill>
                  <a:srgbClr val="FFFF00"/>
                </a:solidFill>
              </a:rPr>
              <a:t>ይ.ሕ</a:t>
            </a:r>
            <a:r>
              <a:rPr lang="en-CA" sz="4000" dirty="0">
                <a:solidFill>
                  <a:schemeClr val="tx1">
                    <a:lumMod val="95000"/>
                  </a:schemeClr>
                </a:solidFill>
              </a:rPr>
              <a:t>. </a:t>
            </a:r>
            <a:r>
              <a:rPr lang="en-CA" sz="4000" b="1" dirty="0" err="1">
                <a:solidFill>
                  <a:schemeClr val="tx1">
                    <a:lumMod val="95000"/>
                  </a:schemeClr>
                </a:solidFill>
              </a:rPr>
              <a:t>መኑ</a:t>
            </a:r>
            <a:r>
              <a:rPr lang="en-CA" sz="4000" b="1" dirty="0">
                <a:solidFill>
                  <a:schemeClr val="tx1">
                    <a:lumMod val="95000"/>
                  </a:schemeClr>
                </a:solidFill>
              </a:rPr>
              <a:t> </a:t>
            </a:r>
            <a:r>
              <a:rPr lang="en-CA" sz="4000" b="1" dirty="0" err="1">
                <a:solidFill>
                  <a:schemeClr val="tx1">
                    <a:lumMod val="95000"/>
                  </a:schemeClr>
                </a:solidFill>
              </a:rPr>
              <a:t>ይመስለከ</a:t>
            </a:r>
            <a:r>
              <a:rPr lang="en-CA" sz="4000" b="1" dirty="0">
                <a:solidFill>
                  <a:schemeClr val="tx1">
                    <a:lumMod val="95000"/>
                  </a:schemeClr>
                </a:solidFill>
              </a:rPr>
              <a:t> </a:t>
            </a:r>
            <a:r>
              <a:rPr lang="en-CA" sz="4000" b="1" dirty="0" err="1">
                <a:solidFill>
                  <a:schemeClr val="tx1">
                    <a:lumMod val="95000"/>
                  </a:schemeClr>
                </a:solidFill>
              </a:rPr>
              <a:t>እምነ</a:t>
            </a:r>
            <a:r>
              <a:rPr lang="en-CA" sz="4000" b="1" dirty="0">
                <a:solidFill>
                  <a:schemeClr val="tx1">
                    <a:lumMod val="95000"/>
                  </a:schemeClr>
                </a:solidFill>
              </a:rPr>
              <a:t> </a:t>
            </a:r>
            <a:r>
              <a:rPr lang="en-CA" sz="4000" b="1" dirty="0" err="1">
                <a:solidFill>
                  <a:schemeClr val="tx1">
                    <a:lumMod val="95000"/>
                  </a:schemeClr>
                </a:solidFill>
              </a:rPr>
              <a:t>አማልክት</a:t>
            </a:r>
            <a:r>
              <a:rPr lang="en-CA" sz="4000" b="1" dirty="0">
                <a:solidFill>
                  <a:schemeClr val="tx1">
                    <a:lumMod val="95000"/>
                  </a:schemeClr>
                </a:solidFill>
              </a:rPr>
              <a:t> </a:t>
            </a:r>
            <a:r>
              <a:rPr lang="en-CA" sz="4000" b="1" dirty="0" err="1">
                <a:solidFill>
                  <a:schemeClr val="tx1">
                    <a:lumMod val="95000"/>
                  </a:schemeClr>
                </a:solidFill>
              </a:rPr>
              <a:t>እግዚኦ</a:t>
            </a:r>
            <a:r>
              <a:rPr lang="en-CA" sz="4000" b="1" dirty="0">
                <a:solidFill>
                  <a:schemeClr val="tx1">
                    <a:lumMod val="95000"/>
                  </a:schemeClr>
                </a:solidFill>
              </a:rPr>
              <a:t> ፥ </a:t>
            </a:r>
            <a:r>
              <a:rPr lang="en-CA" sz="4000" b="1" dirty="0" err="1">
                <a:solidFill>
                  <a:schemeClr val="tx1">
                    <a:lumMod val="95000"/>
                  </a:schemeClr>
                </a:solidFill>
              </a:rPr>
              <a:t>አንተ</a:t>
            </a:r>
            <a:r>
              <a:rPr lang="en-CA" sz="4000" b="1" dirty="0">
                <a:solidFill>
                  <a:schemeClr val="tx1">
                    <a:lumMod val="95000"/>
                  </a:schemeClr>
                </a:solidFill>
              </a:rPr>
              <a:t> </a:t>
            </a:r>
            <a:r>
              <a:rPr lang="en-CA" sz="4000" b="1" dirty="0" err="1">
                <a:solidFill>
                  <a:schemeClr val="tx1">
                    <a:lumMod val="95000"/>
                  </a:schemeClr>
                </a:solidFill>
              </a:rPr>
              <a:t>ውእቱ</a:t>
            </a:r>
            <a:r>
              <a:rPr lang="en-CA" sz="4000" b="1" dirty="0">
                <a:solidFill>
                  <a:schemeClr val="tx1">
                    <a:lumMod val="95000"/>
                  </a:schemeClr>
                </a:solidFill>
              </a:rPr>
              <a:t> </a:t>
            </a:r>
            <a:r>
              <a:rPr lang="en-CA" sz="4000" b="1" dirty="0" err="1">
                <a:solidFill>
                  <a:schemeClr val="tx1">
                    <a:lumMod val="95000"/>
                  </a:schemeClr>
                </a:solidFill>
              </a:rPr>
              <a:t>ዘትገብር</a:t>
            </a:r>
            <a:r>
              <a:rPr lang="en-CA" sz="4000" b="1" dirty="0">
                <a:solidFill>
                  <a:schemeClr val="tx1">
                    <a:lumMod val="95000"/>
                  </a:schemeClr>
                </a:solidFill>
              </a:rPr>
              <a:t> </a:t>
            </a:r>
            <a:r>
              <a:rPr lang="en-CA" sz="4000" b="1" dirty="0" err="1">
                <a:solidFill>
                  <a:schemeClr val="tx1">
                    <a:lumMod val="95000"/>
                  </a:schemeClr>
                </a:solidFill>
              </a:rPr>
              <a:t>መንክረ</a:t>
            </a:r>
            <a:r>
              <a:rPr lang="en-CA" sz="4000" b="1" dirty="0">
                <a:solidFill>
                  <a:schemeClr val="tx1">
                    <a:lumMod val="95000"/>
                  </a:schemeClr>
                </a:solidFill>
              </a:rPr>
              <a:t>፥ </a:t>
            </a:r>
            <a:r>
              <a:rPr lang="en-CA" sz="4000" b="1" dirty="0" err="1">
                <a:solidFill>
                  <a:schemeClr val="tx1">
                    <a:lumMod val="95000"/>
                  </a:schemeClr>
                </a:solidFill>
              </a:rPr>
              <a:t>አርአይኮሙ</a:t>
            </a:r>
            <a:r>
              <a:rPr lang="en-CA" sz="4000" b="1" dirty="0">
                <a:solidFill>
                  <a:schemeClr val="tx1">
                    <a:lumMod val="95000"/>
                  </a:schemeClr>
                </a:solidFill>
              </a:rPr>
              <a:t> </a:t>
            </a:r>
            <a:r>
              <a:rPr lang="en-CA" sz="4000" b="1" dirty="0" err="1">
                <a:solidFill>
                  <a:schemeClr val="tx1">
                    <a:lumMod val="95000"/>
                  </a:schemeClr>
                </a:solidFill>
              </a:rPr>
              <a:t>ለሕዝብከ</a:t>
            </a:r>
            <a:r>
              <a:rPr lang="en-CA" sz="4000" b="1" dirty="0">
                <a:solidFill>
                  <a:schemeClr val="tx1">
                    <a:lumMod val="95000"/>
                  </a:schemeClr>
                </a:solidFill>
              </a:rPr>
              <a:t> </a:t>
            </a:r>
            <a:r>
              <a:rPr lang="en-CA" sz="4000" b="1" dirty="0" err="1">
                <a:solidFill>
                  <a:schemeClr val="tx1">
                    <a:lumMod val="95000"/>
                  </a:schemeClr>
                </a:solidFill>
              </a:rPr>
              <a:t>ኃይለከ</a:t>
            </a:r>
            <a:r>
              <a:rPr lang="en-CA" sz="4000" b="1" dirty="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from Mark :</a:t>
            </a:r>
          </a:p>
          <a:p>
            <a:pPr marL="40639" marR="40639">
              <a:spcBef>
                <a:spcPts val="600"/>
              </a:spcBef>
              <a:defRPr sz="2800"/>
            </a:pPr>
            <a:r>
              <a:rPr lang="en-US" sz="3300" dirty="0">
                <a:solidFill>
                  <a:srgbClr val="FF0000"/>
                </a:solidFill>
                <a:uFill>
                  <a:solidFill>
                    <a:srgbClr val="0329D6"/>
                  </a:solidFill>
                </a:uFill>
              </a:rPr>
              <a:t>Priest: </a:t>
            </a:r>
            <a:r>
              <a:rPr lang="en-US" sz="1400" dirty="0">
                <a:solidFill>
                  <a:srgbClr val="FFC000"/>
                </a:solidFill>
                <a:uFill>
                  <a:solidFill>
                    <a:srgbClr val="0329D6"/>
                  </a:solidFill>
                </a:uFill>
              </a:rPr>
              <a:t>215. </a:t>
            </a:r>
            <a:r>
              <a:rPr lang="en-US" sz="3200" dirty="0">
                <a:uFill>
                  <a:solidFill>
                    <a:srgbClr val="0329D6"/>
                  </a:solidFill>
                </a:uFill>
              </a:rPr>
              <a:t>He that has ears to hear, let him hear. </a:t>
            </a:r>
          </a:p>
          <a:p>
            <a:pPr marL="40639" marR="40639">
              <a:spcBef>
                <a:spcPts val="600"/>
              </a:spcBef>
              <a:defRPr sz="2800"/>
            </a:pPr>
            <a:r>
              <a:rPr lang="en-US" sz="3200" dirty="0">
                <a:solidFill>
                  <a:srgbClr val="FFFF00"/>
                </a:solidFill>
                <a:uFill>
                  <a:solidFill>
                    <a:srgbClr val="0329D6"/>
                  </a:solidFill>
                </a:uFill>
              </a:rPr>
              <a:t>People: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Thy 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a:solidFill>
                  <a:srgbClr val="FFC000"/>
                </a:solidFill>
              </a:rPr>
              <a:t>ወንጌል</a:t>
            </a:r>
            <a:r>
              <a:rPr lang="en-CA" sz="2000" dirty="0">
                <a:solidFill>
                  <a:srgbClr val="FFC000"/>
                </a:solidFill>
              </a:rPr>
              <a:t> </a:t>
            </a:r>
            <a:r>
              <a:rPr lang="en-CA" sz="2000" dirty="0" err="1">
                <a:solidFill>
                  <a:srgbClr val="FFC000"/>
                </a:solidFill>
              </a:rPr>
              <a:t>ማርቆስ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p>
          <a:p>
            <a:r>
              <a:rPr lang="en-CA" sz="3800" dirty="0" err="1">
                <a:solidFill>
                  <a:srgbClr val="FF0000"/>
                </a:solidFill>
              </a:rPr>
              <a:t>ይ.ካ</a:t>
            </a:r>
            <a:r>
              <a:rPr lang="en-CA" sz="3800" dirty="0">
                <a:solidFill>
                  <a:srgbClr val="FF0000"/>
                </a:solidFill>
              </a:rPr>
              <a:t>. </a:t>
            </a:r>
            <a:r>
              <a:rPr lang="en-CA" sz="1400" dirty="0">
                <a:solidFill>
                  <a:srgbClr val="FFC000"/>
                </a:solidFill>
              </a:rPr>
              <a:t>215.  </a:t>
            </a:r>
            <a:r>
              <a:rPr lang="en-CA" sz="4000" dirty="0" err="1"/>
              <a:t>ካብ</a:t>
            </a:r>
            <a:r>
              <a:rPr lang="en-CA" sz="4000" dirty="0"/>
              <a:t> </a:t>
            </a:r>
            <a:r>
              <a:rPr lang="en-CA" sz="4000" dirty="0" err="1"/>
              <a:t>ኦሪትን</a:t>
            </a:r>
            <a:r>
              <a:rPr lang="en-CA" sz="4000" dirty="0"/>
              <a:t> </a:t>
            </a:r>
            <a:r>
              <a:rPr lang="en-CA" sz="4000" dirty="0" err="1"/>
              <a:t>ነብያትን</a:t>
            </a:r>
            <a:r>
              <a:rPr lang="en-CA" sz="4000" dirty="0"/>
              <a:t> </a:t>
            </a:r>
            <a:r>
              <a:rPr lang="en-CA" sz="4000" dirty="0" err="1"/>
              <a:t>ሓንቲ</a:t>
            </a:r>
            <a:r>
              <a:rPr lang="en-CA" sz="4000" dirty="0"/>
              <a:t> </a:t>
            </a:r>
            <a:r>
              <a:rPr lang="en-CA" sz="4000" dirty="0" err="1"/>
              <a:t>ቃል</a:t>
            </a:r>
            <a:r>
              <a:rPr lang="en-CA" sz="4000" dirty="0"/>
              <a:t> </a:t>
            </a:r>
            <a:r>
              <a:rPr lang="en-CA" sz="4000" dirty="0" err="1"/>
              <a:t>ካብ</a:t>
            </a:r>
            <a:r>
              <a:rPr lang="en-CA" sz="4000" dirty="0"/>
              <a:t> </a:t>
            </a:r>
            <a:r>
              <a:rPr lang="en-CA" sz="4000" dirty="0" err="1"/>
              <a:t>እትወድቕስ</a:t>
            </a:r>
            <a:r>
              <a:rPr lang="en-CA" sz="4000" dirty="0"/>
              <a:t>፥ </a:t>
            </a:r>
            <a:r>
              <a:rPr lang="en-CA" sz="4000" dirty="0" err="1"/>
              <a:t>ሰማይን</a:t>
            </a:r>
            <a:r>
              <a:rPr lang="en-CA" sz="4000" dirty="0"/>
              <a:t> </a:t>
            </a:r>
            <a:r>
              <a:rPr lang="en-CA" sz="4000" dirty="0" err="1"/>
              <a:t>ምድርን</a:t>
            </a:r>
            <a:r>
              <a:rPr lang="en-CA" sz="4000" dirty="0"/>
              <a:t> </a:t>
            </a:r>
            <a:r>
              <a:rPr lang="en-CA" sz="4000" dirty="0" err="1"/>
              <a:t>ክሓልፍ</a:t>
            </a:r>
            <a:r>
              <a:rPr lang="en-CA" sz="4000" dirty="0"/>
              <a:t> </a:t>
            </a:r>
            <a:r>
              <a:rPr lang="en-CA" sz="4000" dirty="0" err="1"/>
              <a:t>ይቐልል</a:t>
            </a:r>
            <a:endParaRPr lang="en-CA" sz="4000" dirty="0"/>
          </a:p>
          <a:p>
            <a:endParaRPr lang="en-CA" sz="1400" dirty="0"/>
          </a:p>
          <a:p>
            <a:r>
              <a:rPr lang="en-CA" sz="4000" dirty="0" err="1">
                <a:solidFill>
                  <a:srgbClr val="FFFF00"/>
                </a:solidFill>
              </a:rPr>
              <a:t>ይ.ሕ</a:t>
            </a:r>
            <a:r>
              <a:rPr lang="en-CA" sz="4000" dirty="0">
                <a:solidFill>
                  <a:srgbClr val="FFFF00"/>
                </a:solidFill>
              </a:rPr>
              <a:t>. </a:t>
            </a:r>
            <a:r>
              <a:rPr lang="en-CA" sz="4000" dirty="0">
                <a:solidFill>
                  <a:schemeClr val="tx1">
                    <a:lumMod val="95000"/>
                  </a:schemeClr>
                </a:solidFill>
              </a:rPr>
              <a:t>ኦ </a:t>
            </a:r>
            <a:r>
              <a:rPr lang="en-CA" sz="4000" dirty="0" err="1">
                <a:solidFill>
                  <a:schemeClr val="tx1">
                    <a:lumMod val="95000"/>
                  </a:schemeClr>
                </a:solidFill>
              </a:rPr>
              <a:t>ጐይታ</a:t>
            </a:r>
            <a:r>
              <a:rPr lang="en-CA" sz="4000" dirty="0">
                <a:solidFill>
                  <a:schemeClr val="tx1">
                    <a:lumMod val="95000"/>
                  </a:schemeClr>
                </a:solidFill>
              </a:rPr>
              <a:t>፥ </a:t>
            </a:r>
            <a:r>
              <a:rPr lang="en-CA" sz="4000" dirty="0" err="1">
                <a:solidFill>
                  <a:schemeClr val="tx1">
                    <a:lumMod val="95000"/>
                  </a:schemeClr>
                </a:solidFill>
              </a:rPr>
              <a:t>ካብ</a:t>
            </a:r>
            <a:r>
              <a:rPr lang="en-CA" sz="4000" dirty="0">
                <a:solidFill>
                  <a:schemeClr val="tx1">
                    <a:lumMod val="95000"/>
                  </a:schemeClr>
                </a:solidFill>
              </a:rPr>
              <a:t> </a:t>
            </a:r>
            <a:r>
              <a:rPr lang="en-CA" sz="4000" dirty="0" err="1">
                <a:solidFill>
                  <a:schemeClr val="tx1">
                    <a:lumMod val="95000"/>
                  </a:schemeClr>
                </a:solidFill>
              </a:rPr>
              <a:t>ኣማልኽቲ</a:t>
            </a:r>
            <a:r>
              <a:rPr lang="en-CA" sz="4000" dirty="0">
                <a:solidFill>
                  <a:schemeClr val="tx1">
                    <a:lumMod val="95000"/>
                  </a:schemeClr>
                </a:solidFill>
              </a:rPr>
              <a:t> </a:t>
            </a:r>
            <a:r>
              <a:rPr lang="en-CA" sz="4000" dirty="0" err="1">
                <a:solidFill>
                  <a:schemeClr val="tx1">
                    <a:lumMod val="95000"/>
                  </a:schemeClr>
                </a:solidFill>
              </a:rPr>
              <a:t>ዝመስለካ</a:t>
            </a:r>
            <a:r>
              <a:rPr lang="en-CA" sz="4000" dirty="0">
                <a:solidFill>
                  <a:schemeClr val="tx1">
                    <a:lumMod val="95000"/>
                  </a:schemeClr>
                </a:solidFill>
              </a:rPr>
              <a:t> </a:t>
            </a:r>
            <a:r>
              <a:rPr lang="en-CA" sz="4000" dirty="0" err="1">
                <a:solidFill>
                  <a:schemeClr val="tx1">
                    <a:lumMod val="95000"/>
                  </a:schemeClr>
                </a:solidFill>
              </a:rPr>
              <a:t>መን</a:t>
            </a:r>
            <a:r>
              <a:rPr lang="en-CA" sz="4000" dirty="0">
                <a:solidFill>
                  <a:schemeClr val="tx1">
                    <a:lumMod val="95000"/>
                  </a:schemeClr>
                </a:solidFill>
              </a:rPr>
              <a:t> </a:t>
            </a:r>
            <a:r>
              <a:rPr lang="en-CA" sz="4000" dirty="0" err="1">
                <a:solidFill>
                  <a:schemeClr val="tx1">
                    <a:lumMod val="95000"/>
                  </a:schemeClr>
                </a:solidFill>
              </a:rPr>
              <a:t>እዩ</a:t>
            </a:r>
            <a:r>
              <a:rPr lang="en-CA" sz="4000" dirty="0">
                <a:solidFill>
                  <a:schemeClr val="tx1">
                    <a:lumMod val="95000"/>
                  </a:schemeClr>
                </a:solidFill>
              </a:rPr>
              <a:t>፥ </a:t>
            </a:r>
            <a:r>
              <a:rPr lang="en-CA" sz="4000" dirty="0" err="1">
                <a:solidFill>
                  <a:schemeClr val="tx1">
                    <a:lumMod val="95000"/>
                  </a:schemeClr>
                </a:solidFill>
              </a:rPr>
              <a:t>ተኣምራት</a:t>
            </a:r>
            <a:r>
              <a:rPr lang="en-CA" sz="4000" dirty="0">
                <a:solidFill>
                  <a:schemeClr val="tx1">
                    <a:lumMod val="95000"/>
                  </a:schemeClr>
                </a:solidFill>
              </a:rPr>
              <a:t> </a:t>
            </a:r>
            <a:r>
              <a:rPr lang="en-CA" sz="4000" dirty="0" err="1">
                <a:solidFill>
                  <a:schemeClr val="tx1">
                    <a:lumMod val="95000"/>
                  </a:schemeClr>
                </a:solidFill>
              </a:rPr>
              <a:t>እትገብር</a:t>
            </a:r>
            <a:r>
              <a:rPr lang="en-CA" sz="4000" dirty="0">
                <a:solidFill>
                  <a:schemeClr val="tx1">
                    <a:lumMod val="95000"/>
                  </a:schemeClr>
                </a:solidFill>
              </a:rPr>
              <a:t> </a:t>
            </a:r>
            <a:r>
              <a:rPr lang="en-CA" sz="4000" dirty="0" err="1">
                <a:solidFill>
                  <a:schemeClr val="tx1">
                    <a:lumMod val="95000"/>
                  </a:schemeClr>
                </a:solidFill>
              </a:rPr>
              <a:t>ንስኻ</a:t>
            </a:r>
            <a:r>
              <a:rPr lang="en-CA" sz="4000" dirty="0">
                <a:solidFill>
                  <a:schemeClr val="tx1">
                    <a:lumMod val="95000"/>
                  </a:schemeClr>
                </a:solidFill>
              </a:rPr>
              <a:t> </a:t>
            </a:r>
            <a:r>
              <a:rPr lang="en-CA" sz="4000" dirty="0" err="1">
                <a:solidFill>
                  <a:schemeClr val="tx1">
                    <a:lumMod val="95000"/>
                  </a:schemeClr>
                </a:solidFill>
              </a:rPr>
              <a:t>ኢኻ</a:t>
            </a:r>
            <a:r>
              <a:rPr lang="en-CA" sz="4000" dirty="0">
                <a:solidFill>
                  <a:schemeClr val="tx1">
                    <a:lumMod val="95000"/>
                  </a:schemeClr>
                </a:solidFill>
              </a:rPr>
              <a:t>፥ </a:t>
            </a:r>
            <a:r>
              <a:rPr lang="en-CA" sz="4000" dirty="0" err="1">
                <a:solidFill>
                  <a:schemeClr val="tx1">
                    <a:lumMod val="95000"/>
                  </a:schemeClr>
                </a:solidFill>
              </a:rPr>
              <a:t>ንሕዝብኻ</a:t>
            </a:r>
            <a:r>
              <a:rPr lang="en-CA" sz="4000" dirty="0">
                <a:solidFill>
                  <a:schemeClr val="tx1">
                    <a:lumMod val="95000"/>
                  </a:schemeClr>
                </a:solidFill>
              </a:rPr>
              <a:t> </a:t>
            </a:r>
            <a:r>
              <a:rPr lang="en-CA" sz="4000" dirty="0" err="1">
                <a:solidFill>
                  <a:schemeClr val="tx1">
                    <a:lumMod val="95000"/>
                  </a:schemeClr>
                </a:solidFill>
              </a:rPr>
              <a:t>ሓይልኻ</a:t>
            </a:r>
            <a:r>
              <a:rPr lang="en-CA" sz="4000" dirty="0">
                <a:solidFill>
                  <a:schemeClr val="tx1">
                    <a:lumMod val="95000"/>
                  </a:schemeClr>
                </a:solidFill>
              </a:rPr>
              <a:t> </a:t>
            </a:r>
            <a:r>
              <a:rPr lang="en-CA" sz="4000" dirty="0" err="1">
                <a:solidFill>
                  <a:schemeClr val="tx1">
                    <a:lumMod val="95000"/>
                  </a:schemeClr>
                </a:solidFill>
              </a:rPr>
              <a:t>ኣርኣኻዮም</a:t>
            </a:r>
            <a:r>
              <a:rPr lang="en-CA" sz="4000" dirty="0">
                <a:solidFill>
                  <a:schemeClr val="tx1">
                    <a:lumMod val="95000"/>
                  </a:schemeClr>
                </a:solidFill>
              </a:rPr>
              <a:t>፥ </a:t>
            </a:r>
            <a:r>
              <a:rPr lang="en-CA" sz="4000" dirty="0" err="1">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577070371"/>
      </p:ext>
    </p:extLst>
  </p:cSld>
  <p:clrMapOvr>
    <a:masterClrMapping/>
  </p:clrMapOvr>
  <p:transition spd="med"/>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a:solidFill>
                  <a:schemeClr val="tx1">
                    <a:lumMod val="95000"/>
                  </a:schemeClr>
                </a:solidFill>
              </a:rPr>
              <a:t>ወአንድኃንኮሙ</a:t>
            </a:r>
            <a:r>
              <a:rPr lang="en-CA" sz="3800" b="1" dirty="0">
                <a:solidFill>
                  <a:schemeClr val="tx1">
                    <a:lumMod val="95000"/>
                  </a:schemeClr>
                </a:solidFill>
              </a:rPr>
              <a:t> </a:t>
            </a:r>
            <a:r>
              <a:rPr lang="en-CA" sz="3800" b="1" dirty="0" err="1">
                <a:solidFill>
                  <a:schemeClr val="tx1">
                    <a:lumMod val="95000"/>
                  </a:schemeClr>
                </a:solidFill>
              </a:rPr>
              <a:t>ለሕዝ</a:t>
            </a:r>
            <a:endParaRPr lang="en-CA" sz="3800" b="1" dirty="0">
              <a:solidFill>
                <a:schemeClr val="tx1">
                  <a:lumMod val="95000"/>
                </a:schemeClr>
              </a:solidFill>
            </a:endParaRPr>
          </a:p>
          <a:p>
            <a:r>
              <a:rPr lang="en-CA" sz="3800" b="1" dirty="0" err="1">
                <a:solidFill>
                  <a:schemeClr val="tx1">
                    <a:lumMod val="95000"/>
                  </a:schemeClr>
                </a:solidFill>
              </a:rPr>
              <a:t>ብከ</a:t>
            </a:r>
            <a:r>
              <a:rPr lang="en-CA" sz="3800" b="1" dirty="0">
                <a:solidFill>
                  <a:schemeClr val="tx1">
                    <a:lumMod val="95000"/>
                  </a:schemeClr>
                </a:solidFill>
              </a:rPr>
              <a:t>፥ </a:t>
            </a:r>
            <a:r>
              <a:rPr lang="en-CA" sz="3800" b="1" dirty="0" err="1">
                <a:solidFill>
                  <a:schemeClr val="tx1">
                    <a:lumMod val="95000"/>
                  </a:schemeClr>
                </a:solidFill>
              </a:rPr>
              <a:t>በመዝራዕትከ</a:t>
            </a:r>
            <a:r>
              <a:rPr lang="en-CA" sz="3800" b="1" dirty="0">
                <a:solidFill>
                  <a:schemeClr val="tx1">
                    <a:lumMod val="95000"/>
                  </a:schemeClr>
                </a:solidFill>
              </a:rPr>
              <a:t>። </a:t>
            </a:r>
            <a:r>
              <a:rPr lang="en-CA" sz="3800" b="1" dirty="0" err="1">
                <a:solidFill>
                  <a:schemeClr val="tx1">
                    <a:lumMod val="95000"/>
                  </a:schemeClr>
                </a:solidFill>
              </a:rPr>
              <a:t>ሖርከ</a:t>
            </a:r>
            <a:r>
              <a:rPr lang="en-CA" sz="3800" b="1" dirty="0">
                <a:solidFill>
                  <a:schemeClr val="tx1">
                    <a:lumMod val="95000"/>
                  </a:schemeClr>
                </a:solidFill>
              </a:rPr>
              <a:t> </a:t>
            </a:r>
            <a:r>
              <a:rPr lang="en-CA" sz="3800" b="1" dirty="0" err="1">
                <a:solidFill>
                  <a:schemeClr val="tx1">
                    <a:lumMod val="95000"/>
                  </a:schemeClr>
                </a:solidFill>
              </a:rPr>
              <a:t>ውስተ</a:t>
            </a:r>
            <a:r>
              <a:rPr lang="en-CA" sz="3800" b="1" dirty="0">
                <a:solidFill>
                  <a:schemeClr val="tx1">
                    <a:lumMod val="95000"/>
                  </a:schemeClr>
                </a:solidFill>
              </a:rPr>
              <a:t> </a:t>
            </a:r>
            <a:r>
              <a:rPr lang="en-CA" sz="3800" b="1" dirty="0" err="1">
                <a:solidFill>
                  <a:schemeClr val="tx1">
                    <a:lumMod val="95000"/>
                  </a:schemeClr>
                </a:solidFill>
              </a:rPr>
              <a:t>ሲኦል</a:t>
            </a:r>
            <a:r>
              <a:rPr lang="en-CA" sz="3800" b="1" dirty="0">
                <a:solidFill>
                  <a:schemeClr val="tx1">
                    <a:lumMod val="95000"/>
                  </a:schemeClr>
                </a:solidFill>
              </a:rPr>
              <a:t> </a:t>
            </a:r>
            <a:r>
              <a:rPr lang="en-CA" sz="3800" b="1" dirty="0" err="1">
                <a:solidFill>
                  <a:schemeClr val="tx1">
                    <a:lumMod val="95000"/>
                  </a:schemeClr>
                </a:solidFill>
              </a:rPr>
              <a:t>ወአ</a:t>
            </a:r>
            <a:endParaRPr lang="en-CA" sz="3800" b="1" dirty="0">
              <a:solidFill>
                <a:schemeClr val="tx1">
                  <a:lumMod val="95000"/>
                </a:schemeClr>
              </a:solidFill>
            </a:endParaRPr>
          </a:p>
          <a:p>
            <a:r>
              <a:rPr lang="en-CA" sz="3800" b="1" dirty="0" err="1">
                <a:solidFill>
                  <a:schemeClr val="tx1">
                    <a:lumMod val="95000"/>
                  </a:schemeClr>
                </a:solidFill>
              </a:rPr>
              <a:t>ዕረገ</a:t>
            </a:r>
            <a:r>
              <a:rPr lang="en-CA" sz="3800" b="1" dirty="0">
                <a:solidFill>
                  <a:schemeClr val="tx1">
                    <a:lumMod val="95000"/>
                  </a:schemeClr>
                </a:solidFill>
              </a:rPr>
              <a:t> </a:t>
            </a:r>
            <a:r>
              <a:rPr lang="en-CA" sz="3800" b="1" dirty="0" err="1">
                <a:solidFill>
                  <a:schemeClr val="tx1">
                    <a:lumMod val="95000"/>
                  </a:schemeClr>
                </a:solidFill>
              </a:rPr>
              <a:t>ፄዋ</a:t>
            </a:r>
            <a:r>
              <a:rPr lang="en-CA" sz="3800" b="1" dirty="0">
                <a:solidFill>
                  <a:schemeClr val="tx1">
                    <a:lumMod val="95000"/>
                  </a:schemeClr>
                </a:solidFill>
              </a:rPr>
              <a:t>፥ </a:t>
            </a:r>
            <a:r>
              <a:rPr lang="en-CA" sz="3800" b="1" dirty="0" err="1">
                <a:solidFill>
                  <a:schemeClr val="tx1">
                    <a:lumMod val="95000"/>
                  </a:schemeClr>
                </a:solidFill>
              </a:rPr>
              <a:t>እምህየ</a:t>
            </a:r>
            <a:r>
              <a:rPr lang="en-CA" sz="3800" b="1" dirty="0">
                <a:solidFill>
                  <a:schemeClr val="tx1">
                    <a:lumMod val="95000"/>
                  </a:schemeClr>
                </a:solidFill>
              </a:rPr>
              <a:t> </a:t>
            </a:r>
            <a:r>
              <a:rPr lang="en-CA" sz="3800" b="1" dirty="0" err="1">
                <a:solidFill>
                  <a:schemeClr val="tx1">
                    <a:lumMod val="95000"/>
                  </a:schemeClr>
                </a:solidFill>
              </a:rPr>
              <a:t>ወጾጎ</a:t>
            </a:r>
            <a:endParaRPr lang="en-CA" sz="3800" b="1" dirty="0">
              <a:solidFill>
                <a:schemeClr val="tx1">
                  <a:lumMod val="95000"/>
                </a:schemeClr>
              </a:solidFill>
            </a:endParaRPr>
          </a:p>
          <a:p>
            <a:r>
              <a:rPr lang="en-CA" sz="3800" b="1" dirty="0" err="1">
                <a:solidFill>
                  <a:schemeClr val="tx1">
                    <a:lumMod val="95000"/>
                  </a:schemeClr>
                </a:solidFill>
              </a:rPr>
              <a:t>ከነ</a:t>
            </a:r>
            <a:r>
              <a:rPr lang="en-CA" sz="3800" b="1" dirty="0">
                <a:solidFill>
                  <a:schemeClr val="tx1">
                    <a:lumMod val="95000"/>
                  </a:schemeClr>
                </a:solidFill>
              </a:rPr>
              <a:t> </a:t>
            </a:r>
            <a:r>
              <a:rPr lang="en-CA" sz="3800" b="1" dirty="0" err="1">
                <a:solidFill>
                  <a:schemeClr val="tx1">
                    <a:lumMod val="95000"/>
                  </a:schemeClr>
                </a:solidFill>
              </a:rPr>
              <a:t>ምዕረ</a:t>
            </a:r>
            <a:r>
              <a:rPr lang="en-CA" sz="3800" b="1" dirty="0">
                <a:solidFill>
                  <a:schemeClr val="tx1">
                    <a:lumMod val="95000"/>
                  </a:schemeClr>
                </a:solidFill>
              </a:rPr>
              <a:t> </a:t>
            </a:r>
            <a:r>
              <a:rPr lang="en-CA" sz="3800" b="1" dirty="0" err="1">
                <a:solidFill>
                  <a:schemeClr val="tx1">
                    <a:lumMod val="95000"/>
                  </a:schemeClr>
                </a:solidFill>
              </a:rPr>
              <a:t>ዳግመ</a:t>
            </a:r>
            <a:r>
              <a:rPr lang="en-CA" sz="3800" b="1" dirty="0">
                <a:solidFill>
                  <a:schemeClr val="tx1">
                    <a:lumMod val="95000"/>
                  </a:schemeClr>
                </a:solidFill>
              </a:rPr>
              <a:t> </a:t>
            </a:r>
            <a:r>
              <a:rPr lang="en-CA" sz="3800" b="1" dirty="0" err="1">
                <a:solidFill>
                  <a:schemeClr val="tx1">
                    <a:lumMod val="95000"/>
                  </a:schemeClr>
                </a:solidFill>
              </a:rPr>
              <a:t>ግዕዛነ</a:t>
            </a:r>
            <a:r>
              <a:rPr lang="en-CA" sz="3800" b="1" dirty="0">
                <a:solidFill>
                  <a:schemeClr val="tx1">
                    <a:lumMod val="95000"/>
                  </a:schemeClr>
                </a:solidFill>
              </a:rPr>
              <a:t>፥ </a:t>
            </a:r>
            <a:r>
              <a:rPr lang="en-CA" sz="3800" b="1" dirty="0" err="1">
                <a:solidFill>
                  <a:schemeClr val="tx1">
                    <a:lumMod val="95000"/>
                  </a:schemeClr>
                </a:solidFill>
              </a:rPr>
              <a:t>እስመ</a:t>
            </a:r>
            <a:r>
              <a:rPr lang="en-CA" sz="3800" b="1" dirty="0">
                <a:solidFill>
                  <a:schemeClr val="tx1">
                    <a:lumMod val="95000"/>
                  </a:schemeClr>
                </a:solidFill>
              </a:rPr>
              <a:t> </a:t>
            </a:r>
            <a:r>
              <a:rPr lang="en-CA" sz="3800" b="1" dirty="0" err="1">
                <a:solidFill>
                  <a:schemeClr val="tx1">
                    <a:lumMod val="95000"/>
                  </a:schemeClr>
                </a:solidFill>
              </a:rPr>
              <a:t>መጻእከ</a:t>
            </a:r>
            <a:r>
              <a:rPr lang="en-CA" sz="3800" b="1" dirty="0">
                <a:solidFill>
                  <a:schemeClr val="tx1">
                    <a:lumMod val="95000"/>
                  </a:schemeClr>
                </a:solidFill>
              </a:rPr>
              <a:t> </a:t>
            </a:r>
            <a:r>
              <a:rPr lang="en-CA" sz="3800" b="1" dirty="0" err="1">
                <a:solidFill>
                  <a:schemeClr val="tx1">
                    <a:lumMod val="95000"/>
                  </a:schemeClr>
                </a:solidFill>
              </a:rPr>
              <a:t>ወአድኀን</a:t>
            </a:r>
            <a:endParaRPr lang="en-CA" sz="3800" b="1" dirty="0">
              <a:solidFill>
                <a:schemeClr val="tx1">
                  <a:lumMod val="95000"/>
                </a:schemeClr>
              </a:solidFill>
            </a:endParaRPr>
          </a:p>
          <a:p>
            <a:r>
              <a:rPr lang="en-CA" sz="3800" b="1" dirty="0" err="1">
                <a:solidFill>
                  <a:schemeClr val="tx1">
                    <a:lumMod val="95000"/>
                  </a:schemeClr>
                </a:solidFill>
              </a:rPr>
              <a:t>ከነ</a:t>
            </a:r>
            <a:r>
              <a:rPr lang="en-CA" sz="3800" b="1" dirty="0">
                <a:solidFill>
                  <a:schemeClr val="tx1">
                    <a:lumMod val="95000"/>
                  </a:schemeClr>
                </a:solidFill>
              </a:rPr>
              <a:t>። </a:t>
            </a:r>
            <a:r>
              <a:rPr lang="en-CA" sz="3800" b="1" dirty="0" err="1">
                <a:solidFill>
                  <a:srgbClr val="FFC000"/>
                </a:solidFill>
              </a:rPr>
              <a:t>በእንተ</a:t>
            </a:r>
            <a:r>
              <a:rPr lang="en-CA" sz="3800" b="1" dirty="0">
                <a:solidFill>
                  <a:srgbClr val="FFC000"/>
                </a:solidFill>
              </a:rPr>
              <a:t> </a:t>
            </a:r>
            <a:r>
              <a:rPr lang="en-CA" sz="3800" b="1" dirty="0" err="1">
                <a:solidFill>
                  <a:srgbClr val="FFC000"/>
                </a:solidFill>
              </a:rPr>
              <a:t>ዝንቱ</a:t>
            </a:r>
            <a:r>
              <a:rPr lang="en-CA" sz="3800" b="1" dirty="0">
                <a:solidFill>
                  <a:srgbClr val="FFC000"/>
                </a:solidFill>
              </a:rPr>
              <a:t> </a:t>
            </a:r>
            <a:r>
              <a:rPr lang="en-CA" sz="3800" b="1" dirty="0" err="1">
                <a:solidFill>
                  <a:schemeClr val="tx1">
                    <a:lumMod val="95000"/>
                  </a:schemeClr>
                </a:solidFill>
              </a:rPr>
              <a:t>ንሴብሐከ</a:t>
            </a:r>
            <a:r>
              <a:rPr lang="en-CA" sz="3800" b="1" dirty="0">
                <a:solidFill>
                  <a:schemeClr val="tx1">
                    <a:lumMod val="95000"/>
                  </a:schemeClr>
                </a:solidFill>
              </a:rPr>
              <a:t>፥ </a:t>
            </a:r>
            <a:r>
              <a:rPr lang="en-CA" sz="3800" b="1" dirty="0" err="1">
                <a:solidFill>
                  <a:schemeClr val="tx1">
                    <a:lumMod val="95000"/>
                  </a:schemeClr>
                </a:solidFill>
              </a:rPr>
              <a:t>ወንጸርሕ</a:t>
            </a:r>
            <a:r>
              <a:rPr lang="en-CA" sz="3800" b="1" dirty="0">
                <a:solidFill>
                  <a:schemeClr val="tx1">
                    <a:lumMod val="95000"/>
                  </a:schemeClr>
                </a:solidFill>
              </a:rPr>
              <a:t>፥ </a:t>
            </a:r>
            <a:r>
              <a:rPr lang="en-CA" sz="3800" b="1" dirty="0" err="1">
                <a:solidFill>
                  <a:schemeClr val="tx1">
                    <a:lumMod val="95000"/>
                  </a:schemeClr>
                </a:solidFill>
              </a:rPr>
              <a:t>ኀቤከ</a:t>
            </a:r>
            <a:r>
              <a:rPr lang="en-CA" sz="3800" b="1" dirty="0">
                <a:solidFill>
                  <a:schemeClr val="tx1">
                    <a:lumMod val="95000"/>
                  </a:schemeClr>
                </a:solidFill>
              </a:rPr>
              <a:t> </a:t>
            </a:r>
            <a:r>
              <a:rPr lang="en-CA" sz="3800" b="1" dirty="0" err="1">
                <a:solidFill>
                  <a:schemeClr val="tx1">
                    <a:lumMod val="95000"/>
                  </a:schemeClr>
                </a:solidFill>
              </a:rPr>
              <a:t>እንዘ</a:t>
            </a:r>
            <a:r>
              <a:rPr lang="en-CA" sz="3800" b="1" dirty="0">
                <a:solidFill>
                  <a:schemeClr val="tx1">
                    <a:lumMod val="95000"/>
                  </a:schemeClr>
                </a:solidFill>
              </a:rPr>
              <a:t> </a:t>
            </a:r>
            <a:r>
              <a:rPr lang="en-CA" sz="3800" b="1" dirty="0" err="1">
                <a:solidFill>
                  <a:schemeClr val="tx1">
                    <a:lumMod val="95000"/>
                  </a:schemeClr>
                </a:solidFill>
              </a:rPr>
              <a:t>ንብል</a:t>
            </a:r>
            <a:r>
              <a:rPr lang="en-CA" sz="3800" b="1" dirty="0">
                <a:solidFill>
                  <a:schemeClr val="tx1">
                    <a:lumMod val="95000"/>
                  </a:schemeClr>
                </a:solidFill>
              </a:rPr>
              <a:t>፥ </a:t>
            </a:r>
            <a:r>
              <a:rPr lang="en-CA" sz="3800" b="1" dirty="0" err="1">
                <a:solidFill>
                  <a:schemeClr val="tx1">
                    <a:lumMod val="95000"/>
                  </a:schemeClr>
                </a:solidFill>
              </a:rPr>
              <a:t>ቡሩክ</a:t>
            </a:r>
            <a:r>
              <a:rPr lang="en-CA" sz="3800" b="1" dirty="0">
                <a:solidFill>
                  <a:schemeClr val="tx1">
                    <a:lumMod val="95000"/>
                  </a:schemeClr>
                </a:solidFill>
              </a:rPr>
              <a:t> </a:t>
            </a:r>
            <a:r>
              <a:rPr lang="en-CA" sz="3800" b="1" dirty="0" err="1">
                <a:solidFill>
                  <a:schemeClr val="tx1">
                    <a:lumMod val="95000"/>
                  </a:schemeClr>
                </a:solidFill>
              </a:rPr>
              <a:t>አንተ</a:t>
            </a:r>
            <a:r>
              <a:rPr lang="en-CA" sz="3800" b="1" dirty="0">
                <a:solidFill>
                  <a:schemeClr val="tx1">
                    <a:lumMod val="95000"/>
                  </a:schemeClr>
                </a:solidFill>
              </a:rPr>
              <a:t> </a:t>
            </a:r>
            <a:r>
              <a:rPr lang="en-CA" sz="3800" b="1" dirty="0" err="1">
                <a:solidFill>
                  <a:schemeClr val="tx1">
                    <a:lumMod val="95000"/>
                  </a:schemeClr>
                </a:solidFill>
              </a:rPr>
              <a:t>እግዚኦ</a:t>
            </a:r>
            <a:r>
              <a:rPr lang="en-CA" sz="3800" b="1" dirty="0">
                <a:solidFill>
                  <a:schemeClr val="tx1">
                    <a:lumMod val="95000"/>
                  </a:schemeClr>
                </a:solidFill>
              </a:rPr>
              <a:t>፥ </a:t>
            </a:r>
            <a:r>
              <a:rPr lang="en-CA" sz="3800" b="1" dirty="0" err="1">
                <a:solidFill>
                  <a:schemeClr val="tx1">
                    <a:lumMod val="95000"/>
                  </a:schemeClr>
                </a:solidFill>
              </a:rPr>
              <a:t>ኢየሱስ</a:t>
            </a:r>
            <a:r>
              <a:rPr lang="en-CA" sz="3800" b="1" dirty="0">
                <a:solidFill>
                  <a:schemeClr val="tx1">
                    <a:lumMod val="95000"/>
                  </a:schemeClr>
                </a:solidFill>
              </a:rPr>
              <a:t> </a:t>
            </a:r>
            <a:r>
              <a:rPr lang="en-CA" sz="3800" b="1" dirty="0" err="1">
                <a:solidFill>
                  <a:schemeClr val="tx1">
                    <a:lumMod val="95000"/>
                  </a:schemeClr>
                </a:solidFill>
              </a:rPr>
              <a:t>ክርስቶስ</a:t>
            </a:r>
            <a:r>
              <a:rPr lang="en-CA" sz="3800" b="1" dirty="0">
                <a:solidFill>
                  <a:schemeClr val="tx1">
                    <a:lumMod val="95000"/>
                  </a:schemeClr>
                </a:solidFill>
              </a:rPr>
              <a:t> </a:t>
            </a:r>
            <a:r>
              <a:rPr lang="en-CA" sz="3800" b="1" dirty="0" err="1">
                <a:solidFill>
                  <a:schemeClr val="tx1">
                    <a:lumMod val="95000"/>
                  </a:schemeClr>
                </a:solidFill>
              </a:rPr>
              <a:t>እስመ</a:t>
            </a:r>
            <a:r>
              <a:rPr lang="en-CA" sz="3800" b="1" dirty="0">
                <a:solidFill>
                  <a:schemeClr val="tx1">
                    <a:lumMod val="95000"/>
                  </a:schemeClr>
                </a:solidFill>
              </a:rPr>
              <a:t> </a:t>
            </a:r>
            <a:r>
              <a:rPr lang="en-CA" sz="3800" b="1" dirty="0" err="1">
                <a:solidFill>
                  <a:schemeClr val="tx1">
                    <a:lumMod val="95000"/>
                  </a:schemeClr>
                </a:solidFill>
              </a:rPr>
              <a:t>መጻእከ</a:t>
            </a:r>
            <a:r>
              <a:rPr lang="en-CA" sz="3800" b="1" dirty="0">
                <a:solidFill>
                  <a:schemeClr val="tx1">
                    <a:lumMod val="95000"/>
                  </a:schemeClr>
                </a:solidFill>
              </a:rPr>
              <a:t> </a:t>
            </a:r>
            <a:r>
              <a:rPr lang="en-CA" sz="3800" b="1" dirty="0" err="1">
                <a:solidFill>
                  <a:schemeClr val="tx1">
                    <a:lumMod val="95000"/>
                  </a:schemeClr>
                </a:solidFill>
              </a:rPr>
              <a:t>ወአድኀንከነ</a:t>
            </a:r>
            <a:r>
              <a:rPr lang="en-CA" sz="3800" b="1" dirty="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a:uFill>
                  <a:solidFill>
                    <a:srgbClr val="0329D6"/>
                  </a:solidFill>
                </a:uFill>
                <a:sym typeface="Times New Roman"/>
              </a:rPr>
              <a:t>go into hell and the Captives rose up from there, and thou didst grant us again to be </a:t>
            </a:r>
          </a:p>
          <a:p>
            <a:pPr marL="40639" marR="40639">
              <a:spcBef>
                <a:spcPts val="600"/>
              </a:spcBef>
              <a:defRPr sz="2800"/>
            </a:pPr>
            <a:r>
              <a:rPr lang="en-US" sz="3400" dirty="0">
                <a:uFill>
                  <a:solidFill>
                    <a:srgbClr val="0329D6"/>
                  </a:solidFill>
                </a:uFill>
                <a:sym typeface="Times New Roman"/>
              </a:rPr>
              <a:t>set free, for Thou didst come and save us. For this cause we glorify Thee and cry unto Thee saying,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a:solidFill>
                  <a:schemeClr val="tx1">
                    <a:lumMod val="95000"/>
                  </a:schemeClr>
                </a:solidFill>
              </a:rPr>
              <a:t>ንሕዝብኻ</a:t>
            </a:r>
            <a:r>
              <a:rPr lang="en-CA" sz="4000" dirty="0">
                <a:solidFill>
                  <a:schemeClr val="tx1">
                    <a:lumMod val="95000"/>
                  </a:schemeClr>
                </a:solidFill>
              </a:rPr>
              <a:t> </a:t>
            </a:r>
            <a:r>
              <a:rPr lang="en-CA" sz="4000" dirty="0" err="1">
                <a:solidFill>
                  <a:schemeClr val="tx1">
                    <a:lumMod val="95000"/>
                  </a:schemeClr>
                </a:solidFill>
              </a:rPr>
              <a:t>ኣድሓንካዮም</a:t>
            </a:r>
            <a:r>
              <a:rPr lang="en-CA" sz="4000" dirty="0">
                <a:solidFill>
                  <a:schemeClr val="tx1">
                    <a:lumMod val="95000"/>
                  </a:schemeClr>
                </a:solidFill>
              </a:rPr>
              <a:t>፥ </a:t>
            </a:r>
            <a:r>
              <a:rPr lang="en-CA" sz="4000" dirty="0" err="1">
                <a:solidFill>
                  <a:schemeClr val="tx1">
                    <a:lumMod val="95000"/>
                  </a:schemeClr>
                </a:solidFill>
              </a:rPr>
              <a:t>ናብ</a:t>
            </a:r>
            <a:r>
              <a:rPr lang="en-CA" sz="4000" dirty="0">
                <a:solidFill>
                  <a:schemeClr val="tx1">
                    <a:lumMod val="95000"/>
                  </a:schemeClr>
                </a:solidFill>
              </a:rPr>
              <a:t> </a:t>
            </a:r>
            <a:r>
              <a:rPr lang="en-CA" sz="4000" dirty="0" err="1">
                <a:solidFill>
                  <a:schemeClr val="tx1">
                    <a:lumMod val="95000"/>
                  </a:schemeClr>
                </a:solidFill>
              </a:rPr>
              <a:t>ሲኦል</a:t>
            </a:r>
            <a:r>
              <a:rPr lang="en-CA" sz="4000" dirty="0">
                <a:solidFill>
                  <a:schemeClr val="tx1">
                    <a:lumMod val="95000"/>
                  </a:schemeClr>
                </a:solidFill>
              </a:rPr>
              <a:t> </a:t>
            </a:r>
            <a:r>
              <a:rPr lang="en-CA" sz="4000" dirty="0" err="1">
                <a:solidFill>
                  <a:schemeClr val="tx1">
                    <a:lumMod val="95000"/>
                  </a:schemeClr>
                </a:solidFill>
              </a:rPr>
              <a:t>ክድካ</a:t>
            </a:r>
            <a:r>
              <a:rPr lang="en-CA" sz="4000" dirty="0">
                <a:solidFill>
                  <a:schemeClr val="tx1">
                    <a:lumMod val="95000"/>
                  </a:schemeClr>
                </a:solidFill>
              </a:rPr>
              <a:t>፥ </a:t>
            </a:r>
            <a:r>
              <a:rPr lang="en-CA" sz="4000" dirty="0" err="1">
                <a:solidFill>
                  <a:schemeClr val="tx1">
                    <a:lumMod val="95000"/>
                  </a:schemeClr>
                </a:solidFill>
              </a:rPr>
              <a:t>ካብኡ</a:t>
            </a:r>
            <a:r>
              <a:rPr lang="en-CA" sz="4000" dirty="0">
                <a:solidFill>
                  <a:schemeClr val="tx1">
                    <a:lumMod val="95000"/>
                  </a:schemeClr>
                </a:solidFill>
              </a:rPr>
              <a:t> </a:t>
            </a:r>
            <a:r>
              <a:rPr lang="en-CA" sz="4000" dirty="0" err="1">
                <a:solidFill>
                  <a:schemeClr val="tx1">
                    <a:lumMod val="95000"/>
                  </a:schemeClr>
                </a:solidFill>
              </a:rPr>
              <a:t>እውን</a:t>
            </a:r>
            <a:r>
              <a:rPr lang="en-CA" sz="4000" dirty="0">
                <a:solidFill>
                  <a:schemeClr val="tx1">
                    <a:lumMod val="95000"/>
                  </a:schemeClr>
                </a:solidFill>
              </a:rPr>
              <a:t> </a:t>
            </a:r>
            <a:r>
              <a:rPr lang="en-CA" sz="4000" dirty="0" err="1">
                <a:solidFill>
                  <a:schemeClr val="tx1">
                    <a:lumMod val="95000"/>
                  </a:schemeClr>
                </a:solidFill>
              </a:rPr>
              <a:t>ምርኮ</a:t>
            </a:r>
            <a:r>
              <a:rPr lang="en-CA" sz="4000" dirty="0">
                <a:solidFill>
                  <a:schemeClr val="tx1">
                    <a:lumMod val="95000"/>
                  </a:schemeClr>
                </a:solidFill>
              </a:rPr>
              <a:t> </a:t>
            </a:r>
            <a:r>
              <a:rPr lang="en-CA" sz="4000" dirty="0" err="1">
                <a:solidFill>
                  <a:schemeClr val="tx1">
                    <a:lumMod val="95000"/>
                  </a:schemeClr>
                </a:solidFill>
              </a:rPr>
              <a:t>ኣውጻእ</a:t>
            </a:r>
            <a:r>
              <a:rPr lang="en-CA" sz="4000" dirty="0">
                <a:solidFill>
                  <a:schemeClr val="tx1">
                    <a:lumMod val="95000"/>
                  </a:schemeClr>
                </a:solidFill>
              </a:rPr>
              <a:t>፥ </a:t>
            </a:r>
            <a:r>
              <a:rPr lang="en-CA" sz="4000" dirty="0" err="1">
                <a:solidFill>
                  <a:schemeClr val="tx1">
                    <a:lumMod val="95000"/>
                  </a:schemeClr>
                </a:solidFill>
              </a:rPr>
              <a:t>ሓንሳእውን</a:t>
            </a:r>
            <a:r>
              <a:rPr lang="en-CA" sz="4000" dirty="0">
                <a:solidFill>
                  <a:schemeClr val="tx1">
                    <a:lumMod val="95000"/>
                  </a:schemeClr>
                </a:solidFill>
              </a:rPr>
              <a:t> </a:t>
            </a:r>
            <a:r>
              <a:rPr lang="en-CA" sz="4000" dirty="0" err="1">
                <a:solidFill>
                  <a:schemeClr val="tx1">
                    <a:lumMod val="95000"/>
                  </a:schemeClr>
                </a:solidFill>
              </a:rPr>
              <a:t>ዕጽፊ</a:t>
            </a:r>
            <a:r>
              <a:rPr lang="en-CA" sz="4000" dirty="0">
                <a:solidFill>
                  <a:schemeClr val="tx1">
                    <a:lumMod val="95000"/>
                  </a:schemeClr>
                </a:solidFill>
              </a:rPr>
              <a:t> </a:t>
            </a:r>
            <a:r>
              <a:rPr lang="en-CA" sz="4000" dirty="0" err="1">
                <a:solidFill>
                  <a:schemeClr val="tx1">
                    <a:lumMod val="95000"/>
                  </a:schemeClr>
                </a:solidFill>
              </a:rPr>
              <a:t>ሓርነት</a:t>
            </a:r>
            <a:r>
              <a:rPr lang="en-CA" sz="4000" dirty="0">
                <a:solidFill>
                  <a:schemeClr val="tx1">
                    <a:lumMod val="95000"/>
                  </a:schemeClr>
                </a:solidFill>
              </a:rPr>
              <a:t> </a:t>
            </a:r>
            <a:r>
              <a:rPr lang="en-CA" sz="4000" dirty="0" err="1">
                <a:solidFill>
                  <a:schemeClr val="tx1">
                    <a:lumMod val="95000"/>
                  </a:schemeClr>
                </a:solidFill>
              </a:rPr>
              <a:t>ሃብካና</a:t>
            </a:r>
            <a:r>
              <a:rPr lang="en-CA" sz="4000" dirty="0">
                <a:solidFill>
                  <a:schemeClr val="tx1">
                    <a:lumMod val="95000"/>
                  </a:schemeClr>
                </a:solidFill>
              </a:rPr>
              <a:t>፥ </a:t>
            </a:r>
            <a:r>
              <a:rPr lang="en-CA" sz="4000" dirty="0" err="1">
                <a:solidFill>
                  <a:schemeClr val="tx1">
                    <a:lumMod val="95000"/>
                  </a:schemeClr>
                </a:solidFill>
              </a:rPr>
              <a:t>መጺእካ</a:t>
            </a:r>
            <a:r>
              <a:rPr lang="en-CA" sz="4000" dirty="0">
                <a:solidFill>
                  <a:schemeClr val="tx1">
                    <a:lumMod val="95000"/>
                  </a:schemeClr>
                </a:solidFill>
              </a:rPr>
              <a:t> </a:t>
            </a:r>
            <a:r>
              <a:rPr lang="en-CA" sz="4000" dirty="0" err="1">
                <a:solidFill>
                  <a:schemeClr val="tx1">
                    <a:lumMod val="95000"/>
                  </a:schemeClr>
                </a:solidFill>
              </a:rPr>
              <a:t>ስለ</a:t>
            </a:r>
            <a:r>
              <a:rPr lang="en-CA" sz="4000" dirty="0">
                <a:solidFill>
                  <a:schemeClr val="tx1">
                    <a:lumMod val="95000"/>
                  </a:schemeClr>
                </a:solidFill>
              </a:rPr>
              <a:t> </a:t>
            </a:r>
            <a:r>
              <a:rPr lang="en-CA" sz="4000" dirty="0" err="1">
                <a:solidFill>
                  <a:schemeClr val="tx1">
                    <a:lumMod val="95000"/>
                  </a:schemeClr>
                </a:solidFill>
              </a:rPr>
              <a:t>ዘድሓንካና</a:t>
            </a:r>
            <a:r>
              <a:rPr lang="en-CA" sz="4000" dirty="0">
                <a:solidFill>
                  <a:schemeClr val="tx1">
                    <a:lumMod val="95000"/>
                  </a:schemeClr>
                </a:solidFill>
              </a:rPr>
              <a:t> </a:t>
            </a:r>
            <a:r>
              <a:rPr lang="en-CA" sz="4000" dirty="0" err="1">
                <a:solidFill>
                  <a:schemeClr val="tx1">
                    <a:lumMod val="95000"/>
                  </a:schemeClr>
                </a:solidFill>
              </a:rPr>
              <a:t>ነመስግነካ</a:t>
            </a:r>
            <a:r>
              <a:rPr lang="en-CA" sz="4000" dirty="0">
                <a:solidFill>
                  <a:schemeClr val="tx1">
                    <a:lumMod val="95000"/>
                  </a:schemeClr>
                </a:solidFill>
              </a:rPr>
              <a:t> </a:t>
            </a:r>
            <a:r>
              <a:rPr lang="en-CA" sz="4000" dirty="0" err="1">
                <a:solidFill>
                  <a:schemeClr val="tx1">
                    <a:lumMod val="95000"/>
                  </a:schemeClr>
                </a:solidFill>
              </a:rPr>
              <a:t>ኣሎነ</a:t>
            </a:r>
            <a:r>
              <a:rPr lang="en-CA" sz="4000" dirty="0">
                <a:solidFill>
                  <a:schemeClr val="tx1">
                    <a:lumMod val="95000"/>
                  </a:schemeClr>
                </a:solidFill>
              </a:rPr>
              <a:t>። ኦ </a:t>
            </a:r>
            <a:r>
              <a:rPr lang="en-CA" sz="4000" dirty="0" err="1">
                <a:solidFill>
                  <a:schemeClr val="tx1">
                    <a:lumMod val="95000"/>
                  </a:schemeClr>
                </a:solidFill>
              </a:rPr>
              <a:t>ጐይታ</a:t>
            </a:r>
            <a:r>
              <a:rPr lang="en-CA" sz="4000" dirty="0">
                <a:solidFill>
                  <a:schemeClr val="tx1">
                    <a:lumMod val="95000"/>
                  </a:schemeClr>
                </a:solidFill>
              </a:rPr>
              <a:t>፥ </a:t>
            </a:r>
            <a:r>
              <a:rPr lang="en-CA" sz="4000" dirty="0" err="1">
                <a:solidFill>
                  <a:schemeClr val="tx1">
                    <a:lumMod val="95000"/>
                  </a:schemeClr>
                </a:solidFill>
              </a:rPr>
              <a:t>ኢየሱስ</a:t>
            </a:r>
            <a:r>
              <a:rPr lang="en-CA" sz="4000" dirty="0">
                <a:solidFill>
                  <a:schemeClr val="tx1">
                    <a:lumMod val="95000"/>
                  </a:schemeClr>
                </a:solidFill>
              </a:rPr>
              <a:t> </a:t>
            </a:r>
            <a:r>
              <a:rPr lang="en-CA" sz="4000" dirty="0" err="1">
                <a:solidFill>
                  <a:schemeClr val="tx1">
                    <a:lumMod val="95000"/>
                  </a:schemeClr>
                </a:solidFill>
              </a:rPr>
              <a:t>ክርስቶስ</a:t>
            </a:r>
            <a:r>
              <a:rPr lang="en-CA" sz="4000" dirty="0">
                <a:solidFill>
                  <a:schemeClr val="tx1">
                    <a:lumMod val="95000"/>
                  </a:schemeClr>
                </a:solidFill>
              </a:rPr>
              <a:t> </a:t>
            </a:r>
            <a:r>
              <a:rPr lang="en-CA" sz="4000" dirty="0" err="1">
                <a:solidFill>
                  <a:schemeClr val="tx1">
                    <a:lumMod val="95000"/>
                  </a:schemeClr>
                </a:solidFill>
              </a:rPr>
              <a:t>መጺእካ</a:t>
            </a:r>
            <a:r>
              <a:rPr lang="en-CA" sz="4000" dirty="0">
                <a:solidFill>
                  <a:schemeClr val="tx1">
                    <a:lumMod val="95000"/>
                  </a:schemeClr>
                </a:solidFill>
              </a:rPr>
              <a:t> </a:t>
            </a:r>
            <a:r>
              <a:rPr lang="en-CA" sz="4000" dirty="0" err="1">
                <a:solidFill>
                  <a:schemeClr val="tx1">
                    <a:lumMod val="95000"/>
                  </a:schemeClr>
                </a:solidFill>
              </a:rPr>
              <a:t>ኣድሒንካና</a:t>
            </a:r>
            <a:r>
              <a:rPr lang="en-CA" sz="4000" dirty="0">
                <a:solidFill>
                  <a:schemeClr val="tx1">
                    <a:lumMod val="95000"/>
                  </a:schemeClr>
                </a:solidFill>
              </a:rPr>
              <a:t> </a:t>
            </a:r>
            <a:r>
              <a:rPr lang="en-CA" sz="4000" dirty="0" err="1">
                <a:solidFill>
                  <a:schemeClr val="tx1">
                    <a:lumMod val="95000"/>
                  </a:schemeClr>
                </a:solidFill>
              </a:rPr>
              <a:t>ኢኻ</a:t>
            </a:r>
            <a:r>
              <a:rPr lang="en-CA" sz="4000" dirty="0">
                <a:solidFill>
                  <a:schemeClr val="tx1">
                    <a:lumMod val="95000"/>
                  </a:schemeClr>
                </a:solidFill>
              </a:rPr>
              <a:t> </a:t>
            </a:r>
            <a:r>
              <a:rPr lang="en-CA" sz="4000" dirty="0" err="1">
                <a:solidFill>
                  <a:schemeClr val="tx1">
                    <a:lumMod val="95000"/>
                  </a:schemeClr>
                </a:solidFill>
              </a:rPr>
              <a:t>እሞ</a:t>
            </a:r>
            <a:r>
              <a:rPr lang="en-CA" sz="4000" dirty="0">
                <a:solidFill>
                  <a:schemeClr val="tx1">
                    <a:lumMod val="95000"/>
                  </a:schemeClr>
                </a:solidFill>
              </a:rPr>
              <a:t>፥ </a:t>
            </a:r>
            <a:r>
              <a:rPr lang="en-CA" sz="4000" dirty="0" err="1">
                <a:solidFill>
                  <a:schemeClr val="tx1">
                    <a:lumMod val="95000"/>
                  </a:schemeClr>
                </a:solidFill>
              </a:rPr>
              <a:t>ብሩኽ</a:t>
            </a:r>
            <a:r>
              <a:rPr lang="en-CA" sz="4000" dirty="0">
                <a:solidFill>
                  <a:schemeClr val="tx1">
                    <a:lumMod val="95000"/>
                  </a:schemeClr>
                </a:solidFill>
              </a:rPr>
              <a:t> </a:t>
            </a:r>
            <a:r>
              <a:rPr lang="en-CA" sz="4000" dirty="0" err="1">
                <a:solidFill>
                  <a:schemeClr val="tx1">
                    <a:lumMod val="95000"/>
                  </a:schemeClr>
                </a:solidFill>
              </a:rPr>
              <a:t>ኢኻ</a:t>
            </a:r>
            <a:r>
              <a:rPr lang="en-CA" sz="4000" dirty="0">
                <a:solidFill>
                  <a:schemeClr val="tx1">
                    <a:lumMod val="95000"/>
                  </a:schemeClr>
                </a:solidFill>
              </a:rPr>
              <a:t> </a:t>
            </a:r>
            <a:r>
              <a:rPr lang="en-CA" sz="4000" dirty="0" err="1">
                <a:solidFill>
                  <a:schemeClr val="tx1">
                    <a:lumMod val="95000"/>
                  </a:schemeClr>
                </a:solidFill>
              </a:rPr>
              <a:t>እናበልና</a:t>
            </a:r>
            <a:r>
              <a:rPr lang="en-CA" sz="4000" dirty="0">
                <a:solidFill>
                  <a:schemeClr val="tx1">
                    <a:lumMod val="95000"/>
                  </a:schemeClr>
                </a:solidFill>
              </a:rPr>
              <a:t> </a:t>
            </a:r>
            <a:r>
              <a:rPr lang="en-CA" sz="4000" dirty="0" err="1">
                <a:solidFill>
                  <a:schemeClr val="tx1">
                    <a:lumMod val="95000"/>
                  </a:schemeClr>
                </a:solidFill>
              </a:rPr>
              <a:t>ዓው</a:t>
            </a:r>
            <a:r>
              <a:rPr lang="en-CA" sz="4000" dirty="0">
                <a:solidFill>
                  <a:schemeClr val="tx1">
                    <a:lumMod val="95000"/>
                  </a:schemeClr>
                </a:solidFill>
              </a:rPr>
              <a:t> </a:t>
            </a:r>
            <a:r>
              <a:rPr lang="en-CA" sz="4000" dirty="0" err="1">
                <a:solidFill>
                  <a:schemeClr val="tx1">
                    <a:lumMod val="95000"/>
                  </a:schemeClr>
                </a:solidFill>
              </a:rPr>
              <a:t>ኢልና</a:t>
            </a:r>
            <a:r>
              <a:rPr lang="en-CA" sz="4000" dirty="0">
                <a:solidFill>
                  <a:schemeClr val="tx1">
                    <a:lumMod val="95000"/>
                  </a:schemeClr>
                </a:solidFill>
              </a:rPr>
              <a:t> </a:t>
            </a:r>
            <a:r>
              <a:rPr lang="en-CA" sz="4000" dirty="0" err="1">
                <a:solidFill>
                  <a:schemeClr val="tx1">
                    <a:lumMod val="95000"/>
                  </a:schemeClr>
                </a:solidFill>
              </a:rPr>
              <a:t>ነመስግነካ</a:t>
            </a:r>
            <a:r>
              <a:rPr lang="en-CA" sz="4000" dirty="0">
                <a:solidFill>
                  <a:schemeClr val="tx1">
                    <a:lumMod val="95000"/>
                  </a:schemeClr>
                </a:solidFill>
              </a:rPr>
              <a:t> </a:t>
            </a:r>
            <a:r>
              <a:rPr lang="en-CA" sz="4000" dirty="0" err="1">
                <a:solidFill>
                  <a:schemeClr val="tx1">
                    <a:lumMod val="95000"/>
                  </a:schemeClr>
                </a:solidFill>
              </a:rPr>
              <a:t>ኣሎና</a:t>
            </a:r>
            <a:r>
              <a:rPr lang="en-CA" sz="4000" dirty="0">
                <a:solidFill>
                  <a:schemeClr val="tx1">
                    <a:lumMod val="95000"/>
                  </a:schemeClr>
                </a:solidFill>
              </a:rPr>
              <a:t>።</a:t>
            </a:r>
          </a:p>
        </p:txBody>
      </p:sp>
    </p:spTree>
    <p:extLst>
      <p:ext uri="{BB962C8B-B14F-4D97-AF65-F5344CB8AC3E}">
        <p14:creationId xmlns:p14="http://schemas.microsoft.com/office/powerpoint/2010/main" val="1025396061"/>
      </p:ext>
    </p:extLst>
  </p:cSld>
  <p:clrMapOvr>
    <a:masterClrMapping/>
  </p:clrMapOvr>
  <p:transition spd="med"/>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a:solidFill>
                  <a:srgbClr val="FFC000"/>
                </a:solidFill>
              </a:rPr>
              <a:t>እምድኅረ</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r>
              <a:rPr lang="en-CA" sz="2000" dirty="0" err="1">
                <a:solidFill>
                  <a:srgbClr val="FFC000"/>
                </a:solidFill>
              </a:rPr>
              <a:t>ዘዮሐንስ</a:t>
            </a:r>
            <a:r>
              <a:rPr lang="en-CA" sz="2000" dirty="0">
                <a:solidFill>
                  <a:srgbClr val="FFC000"/>
                </a:solidFill>
              </a:rPr>
              <a:t> </a:t>
            </a:r>
            <a:r>
              <a:rPr lang="en-CA" sz="2000" dirty="0" err="1">
                <a:solidFill>
                  <a:srgbClr val="FFC000"/>
                </a:solidFill>
              </a:rPr>
              <a:t>ወንጌል</a:t>
            </a:r>
            <a:r>
              <a:rPr lang="en-CA" sz="2000" dirty="0">
                <a:solidFill>
                  <a:srgbClr val="FFC000"/>
                </a:solidFill>
              </a:rPr>
              <a:t>፥</a:t>
            </a:r>
          </a:p>
          <a:p>
            <a:r>
              <a:rPr lang="en-CA" sz="4000" dirty="0" err="1">
                <a:solidFill>
                  <a:srgbClr val="FF0000"/>
                </a:solidFill>
              </a:rPr>
              <a:t>ይ.ካ</a:t>
            </a:r>
            <a:r>
              <a:rPr lang="en-CA" sz="4000" dirty="0">
                <a:solidFill>
                  <a:srgbClr val="FF0000"/>
                </a:solidFill>
              </a:rPr>
              <a:t>.</a:t>
            </a:r>
            <a:r>
              <a:rPr lang="en-CA" sz="4000" dirty="0">
                <a:solidFill>
                  <a:srgbClr val="FFC000"/>
                </a:solidFill>
              </a:rPr>
              <a:t> </a:t>
            </a:r>
            <a:r>
              <a:rPr lang="en-CA" sz="1400" dirty="0">
                <a:solidFill>
                  <a:srgbClr val="FFC000"/>
                </a:solidFill>
              </a:rPr>
              <a:t>፪፻፲፮.</a:t>
            </a:r>
            <a:r>
              <a:rPr lang="en-CA" sz="1400" dirty="0">
                <a:solidFill>
                  <a:srgbClr val="FF0000"/>
                </a:solidFill>
              </a:rPr>
              <a:t> </a:t>
            </a:r>
            <a:r>
              <a:rPr lang="en-CA" sz="4000" dirty="0" err="1"/>
              <a:t>ዘይአምን</a:t>
            </a:r>
            <a:r>
              <a:rPr lang="en-CA" sz="4000" dirty="0"/>
              <a:t> </a:t>
            </a:r>
            <a:r>
              <a:rPr lang="en-CA" sz="4000" dirty="0" err="1"/>
              <a:t>በወልድ</a:t>
            </a:r>
            <a:r>
              <a:rPr lang="en-CA" sz="4000" dirty="0"/>
              <a:t>፥ ቦ </a:t>
            </a:r>
            <a:r>
              <a:rPr lang="en-CA" sz="4000" dirty="0" err="1"/>
              <a:t>ሕይወት</a:t>
            </a:r>
            <a:r>
              <a:rPr lang="en-CA" sz="4000" dirty="0"/>
              <a:t> </a:t>
            </a:r>
            <a:r>
              <a:rPr lang="en-CA" sz="4000" dirty="0" err="1"/>
              <a:t>ዘለዓለም</a:t>
            </a:r>
            <a:r>
              <a:rPr lang="en-CA" sz="4000" dirty="0"/>
              <a:t>።</a:t>
            </a:r>
          </a:p>
          <a:p>
            <a:endParaRPr lang="en-CA" sz="1400" dirty="0"/>
          </a:p>
          <a:p>
            <a:r>
              <a:rPr lang="en-CA" sz="4400" dirty="0" err="1">
                <a:solidFill>
                  <a:srgbClr val="FFFF00"/>
                </a:solidFill>
              </a:rPr>
              <a:t>ይ.ሕ</a:t>
            </a:r>
            <a:r>
              <a:rPr lang="en-CA" sz="4000" dirty="0">
                <a:solidFill>
                  <a:schemeClr val="tx1">
                    <a:lumMod val="95000"/>
                  </a:schemeClr>
                </a:solidFill>
              </a:rPr>
              <a:t>. </a:t>
            </a:r>
            <a:r>
              <a:rPr lang="en-CA" sz="4000" b="1" dirty="0" err="1">
                <a:solidFill>
                  <a:schemeClr val="tx1">
                    <a:lumMod val="95000"/>
                  </a:schemeClr>
                </a:solidFill>
              </a:rPr>
              <a:t>ቀዳሚሁ</a:t>
            </a:r>
            <a:r>
              <a:rPr lang="en-CA" sz="4000" b="1" dirty="0">
                <a:solidFill>
                  <a:schemeClr val="tx1">
                    <a:lumMod val="95000"/>
                  </a:schemeClr>
                </a:solidFill>
              </a:rPr>
              <a:t> </a:t>
            </a:r>
            <a:r>
              <a:rPr lang="en-CA" sz="4000" b="1" dirty="0" err="1">
                <a:solidFill>
                  <a:schemeClr val="tx1">
                    <a:lumMod val="95000"/>
                  </a:schemeClr>
                </a:solidFill>
              </a:rPr>
              <a:t>ቃል</a:t>
            </a:r>
            <a:r>
              <a:rPr lang="en-CA" sz="4000" b="1" dirty="0">
                <a:solidFill>
                  <a:schemeClr val="tx1">
                    <a:lumMod val="95000"/>
                  </a:schemeClr>
                </a:solidFill>
              </a:rPr>
              <a:t>፥ </a:t>
            </a:r>
            <a:r>
              <a:rPr lang="en-CA" sz="4000" b="1" dirty="0" err="1">
                <a:solidFill>
                  <a:schemeClr val="tx1">
                    <a:lumMod val="95000"/>
                  </a:schemeClr>
                </a:solidFill>
              </a:rPr>
              <a:t>ውእቱ</a:t>
            </a:r>
            <a:r>
              <a:rPr lang="en-CA" sz="4000" b="1" dirty="0">
                <a:solidFill>
                  <a:schemeClr val="tx1">
                    <a:lumMod val="95000"/>
                  </a:schemeClr>
                </a:solidFill>
              </a:rPr>
              <a:t> </a:t>
            </a:r>
            <a:r>
              <a:rPr lang="en-CA" sz="4000" b="1" dirty="0" err="1">
                <a:solidFill>
                  <a:schemeClr val="tx1">
                    <a:lumMod val="95000"/>
                  </a:schemeClr>
                </a:solidFill>
              </a:rPr>
              <a:t>ቃል</a:t>
            </a:r>
            <a:r>
              <a:rPr lang="en-CA" sz="4000" b="1" dirty="0">
                <a:solidFill>
                  <a:schemeClr val="tx1">
                    <a:lumMod val="95000"/>
                  </a:schemeClr>
                </a:solidFill>
              </a:rPr>
              <a:t>፥ </a:t>
            </a:r>
            <a:r>
              <a:rPr lang="en-CA" sz="4000" b="1" dirty="0" err="1">
                <a:solidFill>
                  <a:schemeClr val="tx1">
                    <a:lumMod val="95000"/>
                  </a:schemeClr>
                </a:solidFill>
              </a:rPr>
              <a:t>ቃለ</a:t>
            </a:r>
            <a:r>
              <a:rPr lang="en-CA" sz="4000" b="1" dirty="0">
                <a:solidFill>
                  <a:schemeClr val="tx1">
                    <a:lumMod val="95000"/>
                  </a:schemeClr>
                </a:solidFill>
              </a:rPr>
              <a:t> </a:t>
            </a:r>
            <a:r>
              <a:rPr lang="en-CA" sz="4000" b="1" dirty="0" err="1">
                <a:solidFill>
                  <a:schemeClr val="tx1">
                    <a:lumMod val="95000"/>
                  </a:schemeClr>
                </a:solidFill>
              </a:rPr>
              <a:t>እግዚአብሔር</a:t>
            </a:r>
            <a:r>
              <a:rPr lang="en-CA" sz="4000" b="1" dirty="0">
                <a:solidFill>
                  <a:schemeClr val="tx1">
                    <a:lumMod val="95000"/>
                  </a:schemeClr>
                </a:solidFill>
              </a:rPr>
              <a:t>፥ </a:t>
            </a:r>
            <a:r>
              <a:rPr lang="en-CA" sz="4000" b="1" dirty="0" err="1">
                <a:solidFill>
                  <a:schemeClr val="tx1">
                    <a:lumMod val="95000"/>
                  </a:schemeClr>
                </a:solidFill>
              </a:rPr>
              <a:t>ውእቱ</a:t>
            </a:r>
            <a:r>
              <a:rPr lang="en-CA" sz="4000" b="1" dirty="0">
                <a:solidFill>
                  <a:schemeClr val="tx1">
                    <a:lumMod val="95000"/>
                  </a:schemeClr>
                </a:solidFill>
              </a:rPr>
              <a:t> </a:t>
            </a:r>
            <a:r>
              <a:rPr lang="en-CA" sz="4000" b="1" dirty="0" err="1">
                <a:solidFill>
                  <a:schemeClr val="tx1">
                    <a:lumMod val="95000"/>
                  </a:schemeClr>
                </a:solidFill>
              </a:rPr>
              <a:t>ቃል</a:t>
            </a:r>
            <a:r>
              <a:rPr lang="en-CA" sz="4000" b="1" dirty="0">
                <a:solidFill>
                  <a:schemeClr val="tx1">
                    <a:lumMod val="95000"/>
                  </a:schemeClr>
                </a:solidFill>
              </a:rPr>
              <a:t>፥ </a:t>
            </a:r>
            <a:r>
              <a:rPr lang="en-CA" sz="4000" b="1" dirty="0" err="1">
                <a:solidFill>
                  <a:schemeClr val="tx1">
                    <a:lumMod val="95000"/>
                  </a:schemeClr>
                </a:solidFill>
              </a:rPr>
              <a:t>ሥጋ</a:t>
            </a:r>
            <a:r>
              <a:rPr lang="en-CA" sz="4000" b="1" dirty="0">
                <a:solidFill>
                  <a:schemeClr val="tx1">
                    <a:lumMod val="95000"/>
                  </a:schemeClr>
                </a:solidFill>
              </a:rPr>
              <a:t> </a:t>
            </a:r>
            <a:r>
              <a:rPr lang="en-CA" sz="4000" b="1" dirty="0" err="1">
                <a:solidFill>
                  <a:schemeClr val="tx1">
                    <a:lumMod val="95000"/>
                  </a:schemeClr>
                </a:solidFill>
              </a:rPr>
              <a:t>ኮነ</a:t>
            </a:r>
            <a:r>
              <a:rPr lang="en-CA" sz="4000" b="1" dirty="0">
                <a:solidFill>
                  <a:schemeClr val="tx1">
                    <a:lumMod val="95000"/>
                  </a:schemeClr>
                </a:solidFill>
              </a:rPr>
              <a:t>፥ </a:t>
            </a:r>
            <a:r>
              <a:rPr lang="en-CA" sz="4000" b="1" dirty="0" err="1">
                <a:solidFill>
                  <a:schemeClr val="tx1">
                    <a:lumMod val="95000"/>
                  </a:schemeClr>
                </a:solidFill>
              </a:rPr>
              <a:t>ወኀደረ</a:t>
            </a:r>
            <a:r>
              <a:rPr lang="en-CA" sz="4000" b="1" dirty="0">
                <a:solidFill>
                  <a:schemeClr val="tx1">
                    <a:lumMod val="95000"/>
                  </a:schemeClr>
                </a:solidFill>
              </a:rPr>
              <a:t> </a:t>
            </a:r>
            <a:r>
              <a:rPr lang="en-CA" sz="4000" b="1" dirty="0" err="1">
                <a:solidFill>
                  <a:schemeClr val="tx1">
                    <a:lumMod val="95000"/>
                  </a:schemeClr>
                </a:solidFill>
              </a:rPr>
              <a:t>ላዕሌነ</a:t>
            </a:r>
            <a:r>
              <a:rPr lang="en-CA" sz="4000" b="1" dirty="0">
                <a:solidFill>
                  <a:schemeClr val="tx1">
                    <a:lumMod val="95000"/>
                  </a:schemeClr>
                </a:solidFill>
              </a:rPr>
              <a:t> </a:t>
            </a:r>
            <a:r>
              <a:rPr lang="en-CA" sz="4000" b="1" dirty="0" err="1">
                <a:solidFill>
                  <a:schemeClr val="tx1">
                    <a:lumMod val="95000"/>
                  </a:schemeClr>
                </a:solidFill>
              </a:rPr>
              <a:t>ወርኢነ</a:t>
            </a:r>
            <a:r>
              <a:rPr lang="en-CA" sz="4000" b="1" dirty="0">
                <a:solidFill>
                  <a:schemeClr val="tx1">
                    <a:lumMod val="95000"/>
                  </a:schemeClr>
                </a:solidFill>
              </a:rPr>
              <a:t>  </a:t>
            </a:r>
            <a:r>
              <a:rPr lang="en-CA" sz="4000" b="1" dirty="0" err="1">
                <a:solidFill>
                  <a:schemeClr val="tx1">
                    <a:lumMod val="95000"/>
                  </a:schemeClr>
                </a:solidFill>
              </a:rPr>
              <a:t>ስብሐ</a:t>
            </a:r>
            <a:endParaRPr lang="en-CA" sz="4000" b="1" dirty="0">
              <a:solidFill>
                <a:schemeClr val="tx1">
                  <a:lumMod val="95000"/>
                </a:schemeClr>
              </a:solidFill>
            </a:endParaRPr>
          </a:p>
          <a:p>
            <a:r>
              <a:rPr lang="en-CA" sz="4000" b="1" dirty="0" err="1">
                <a:solidFill>
                  <a:schemeClr val="tx1">
                    <a:lumMod val="95000"/>
                  </a:schemeClr>
                </a:solidFill>
              </a:rPr>
              <a:t>ቲሁ</a:t>
            </a:r>
            <a:r>
              <a:rPr lang="en-CA" sz="4000" b="1" dirty="0">
                <a:solidFill>
                  <a:schemeClr val="tx1">
                    <a:lumMod val="95000"/>
                  </a:schemeClr>
                </a:solidFill>
              </a:rPr>
              <a:t>፥ </a:t>
            </a:r>
            <a:r>
              <a:rPr lang="en-CA" sz="4000" b="1" dirty="0" err="1">
                <a:solidFill>
                  <a:schemeClr val="tx1">
                    <a:lumMod val="95000"/>
                  </a:schemeClr>
                </a:solidFill>
              </a:rPr>
              <a:t>ከመ</a:t>
            </a:r>
            <a:r>
              <a:rPr lang="en-CA" sz="4000" b="1" dirty="0">
                <a:solidFill>
                  <a:schemeClr val="tx1">
                    <a:lumMod val="95000"/>
                  </a:schemeClr>
                </a:solidFill>
              </a:rPr>
              <a:t> </a:t>
            </a:r>
            <a:r>
              <a:rPr lang="en-CA" sz="4000" b="1" dirty="0" err="1">
                <a:solidFill>
                  <a:schemeClr val="tx1">
                    <a:lumMod val="95000"/>
                  </a:schemeClr>
                </a:solidFill>
              </a:rPr>
              <a:t>ስብሐተ</a:t>
            </a:r>
            <a:r>
              <a:rPr lang="en-CA" sz="4000" b="1" dirty="0">
                <a:solidFill>
                  <a:schemeClr val="tx1">
                    <a:lumMod val="95000"/>
                  </a:schemeClr>
                </a:solidFill>
              </a:rPr>
              <a:t>፥ ፩ ፥ </a:t>
            </a:r>
            <a:r>
              <a:rPr lang="en-CA" sz="4000" b="1" dirty="0" err="1">
                <a:solidFill>
                  <a:schemeClr val="tx1">
                    <a:lumMod val="95000"/>
                  </a:schemeClr>
                </a:solidFill>
              </a:rPr>
              <a:t>ዋሕድ</a:t>
            </a:r>
            <a:r>
              <a:rPr lang="en-CA" sz="4000" b="1" dirty="0">
                <a:solidFill>
                  <a:schemeClr val="tx1">
                    <a:lumMod val="95000"/>
                  </a:schemeClr>
                </a:solidFill>
              </a:rPr>
              <a:t> </a:t>
            </a:r>
            <a:r>
              <a:rPr lang="en-CA" sz="4000" b="1" dirty="0" err="1">
                <a:solidFill>
                  <a:srgbClr val="FFC000"/>
                </a:solidFill>
              </a:rPr>
              <a:t>ለአቡሁ</a:t>
            </a:r>
            <a:r>
              <a:rPr lang="en-CA" sz="4000" b="1" dirty="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from John :</a:t>
            </a:r>
          </a:p>
          <a:p>
            <a:pPr marL="40639" marR="40639">
              <a:spcBef>
                <a:spcPts val="600"/>
              </a:spcBef>
              <a:defRPr sz="2800"/>
            </a:pPr>
            <a:r>
              <a:rPr lang="en-US" sz="3300" dirty="0">
                <a:solidFill>
                  <a:srgbClr val="FF0000"/>
                </a:solidFill>
                <a:uFill>
                  <a:solidFill>
                    <a:srgbClr val="0329D6"/>
                  </a:solidFill>
                </a:uFill>
              </a:rPr>
              <a:t>Priest: </a:t>
            </a:r>
            <a:r>
              <a:rPr lang="en-US" sz="1400" dirty="0">
                <a:solidFill>
                  <a:srgbClr val="FFC000"/>
                </a:solidFill>
                <a:uFill>
                  <a:solidFill>
                    <a:srgbClr val="0329D6"/>
                  </a:solidFill>
                </a:uFill>
              </a:rPr>
              <a:t>216. </a:t>
            </a:r>
            <a:r>
              <a:rPr lang="en-US" sz="3200" dirty="0">
                <a:uFill>
                  <a:solidFill>
                    <a:srgbClr val="0329D6"/>
                  </a:solidFill>
                </a:uFill>
              </a:rPr>
              <a:t>He that has ears to hear, let him hear. </a:t>
            </a:r>
          </a:p>
          <a:p>
            <a:pPr marL="40639" marR="40639">
              <a:spcBef>
                <a:spcPts val="600"/>
              </a:spcBef>
              <a:defRPr sz="2800"/>
            </a:pPr>
            <a:r>
              <a:rPr lang="en-US" sz="3200" dirty="0">
                <a:solidFill>
                  <a:srgbClr val="FFFF00"/>
                </a:solidFill>
                <a:uFill>
                  <a:solidFill>
                    <a:srgbClr val="0329D6"/>
                  </a:solidFill>
                </a:uFill>
              </a:rPr>
              <a:t>People: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a:solidFill>
                  <a:srgbClr val="FFC000"/>
                </a:solidFill>
              </a:rPr>
              <a:t>ወንጌል</a:t>
            </a:r>
            <a:r>
              <a:rPr lang="en-CA" sz="2000" dirty="0">
                <a:solidFill>
                  <a:srgbClr val="FFC000"/>
                </a:solidFill>
              </a:rPr>
              <a:t> </a:t>
            </a:r>
            <a:r>
              <a:rPr lang="en-CA" sz="2000" dirty="0" err="1">
                <a:solidFill>
                  <a:srgbClr val="FFC000"/>
                </a:solidFill>
              </a:rPr>
              <a:t>ዮሓንስ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ኣንበበ</a:t>
            </a:r>
            <a:r>
              <a:rPr lang="en-CA" sz="2000" dirty="0">
                <a:solidFill>
                  <a:srgbClr val="FFC000"/>
                </a:solidFill>
              </a:rPr>
              <a:t>፥ </a:t>
            </a:r>
          </a:p>
          <a:p>
            <a:r>
              <a:rPr lang="en-CA" sz="3800" dirty="0" err="1">
                <a:solidFill>
                  <a:srgbClr val="FF0000"/>
                </a:solidFill>
              </a:rPr>
              <a:t>ይ.ካ</a:t>
            </a:r>
            <a:r>
              <a:rPr lang="en-CA" sz="3800" dirty="0">
                <a:solidFill>
                  <a:srgbClr val="FF0000"/>
                </a:solidFill>
              </a:rPr>
              <a:t>. </a:t>
            </a:r>
            <a:r>
              <a:rPr lang="en-CA" sz="1400" dirty="0">
                <a:solidFill>
                  <a:srgbClr val="FFC000"/>
                </a:solidFill>
              </a:rPr>
              <a:t>216.  </a:t>
            </a:r>
            <a:r>
              <a:rPr lang="en-CA" sz="4000" dirty="0" err="1"/>
              <a:t>ብወልድ</a:t>
            </a:r>
            <a:r>
              <a:rPr lang="en-CA" sz="4000" dirty="0"/>
              <a:t> </a:t>
            </a:r>
            <a:r>
              <a:rPr lang="en-CA" sz="4000" dirty="0" err="1"/>
              <a:t>ዝኣምን</a:t>
            </a:r>
            <a:r>
              <a:rPr lang="en-CA" sz="4000" dirty="0"/>
              <a:t> </a:t>
            </a:r>
            <a:r>
              <a:rPr lang="en-CA" sz="4000" dirty="0" err="1"/>
              <a:t>ናይ</a:t>
            </a:r>
            <a:r>
              <a:rPr lang="en-CA" sz="4000" dirty="0"/>
              <a:t> </a:t>
            </a:r>
            <a:r>
              <a:rPr lang="en-CA" sz="4000" dirty="0" err="1"/>
              <a:t>ዘልዓለም</a:t>
            </a:r>
            <a:r>
              <a:rPr lang="en-CA" sz="4000" dirty="0"/>
              <a:t> </a:t>
            </a:r>
            <a:r>
              <a:rPr lang="en-CA" sz="4000" dirty="0" err="1"/>
              <a:t>ሕይወት</a:t>
            </a:r>
            <a:r>
              <a:rPr lang="en-CA" sz="4000" dirty="0"/>
              <a:t> </a:t>
            </a:r>
            <a:r>
              <a:rPr lang="en-CA" sz="4000" dirty="0" err="1"/>
              <a:t>ኣለዎ</a:t>
            </a:r>
            <a:r>
              <a:rPr lang="en-CA" sz="4000" dirty="0"/>
              <a:t>።</a:t>
            </a:r>
          </a:p>
          <a:p>
            <a:endParaRPr lang="en-CA" sz="1400" dirty="0"/>
          </a:p>
          <a:p>
            <a:r>
              <a:rPr lang="en-CA" sz="4000" dirty="0" err="1">
                <a:solidFill>
                  <a:srgbClr val="FFFF00"/>
                </a:solidFill>
              </a:rPr>
              <a:t>ይ.ሕ</a:t>
            </a:r>
            <a:r>
              <a:rPr lang="en-CA" sz="4000" dirty="0">
                <a:solidFill>
                  <a:srgbClr val="FFFF00"/>
                </a:solidFill>
              </a:rPr>
              <a:t>. </a:t>
            </a:r>
            <a:r>
              <a:rPr lang="en-CA" sz="4000" dirty="0" err="1">
                <a:solidFill>
                  <a:schemeClr val="tx1">
                    <a:lumMod val="95000"/>
                  </a:schemeClr>
                </a:solidFill>
              </a:rPr>
              <a:t>ቃል</a:t>
            </a:r>
            <a:r>
              <a:rPr lang="en-CA" sz="4000" dirty="0">
                <a:solidFill>
                  <a:schemeClr val="tx1">
                    <a:lumMod val="95000"/>
                  </a:schemeClr>
                </a:solidFill>
              </a:rPr>
              <a:t> </a:t>
            </a:r>
            <a:r>
              <a:rPr lang="en-CA" sz="4000" dirty="0" err="1">
                <a:solidFill>
                  <a:schemeClr val="tx1">
                    <a:lumMod val="95000"/>
                  </a:schemeClr>
                </a:solidFill>
              </a:rPr>
              <a:t>ብቕድሙ</a:t>
            </a:r>
            <a:r>
              <a:rPr lang="en-CA" sz="4000" dirty="0">
                <a:solidFill>
                  <a:schemeClr val="tx1">
                    <a:lumMod val="95000"/>
                  </a:schemeClr>
                </a:solidFill>
              </a:rPr>
              <a:t> </a:t>
            </a:r>
            <a:r>
              <a:rPr lang="en-CA" sz="4000" dirty="0" err="1">
                <a:solidFill>
                  <a:schemeClr val="tx1">
                    <a:lumMod val="95000"/>
                  </a:schemeClr>
                </a:solidFill>
              </a:rPr>
              <a:t>ነበረ</a:t>
            </a:r>
            <a:r>
              <a:rPr lang="en-CA" sz="4000" dirty="0">
                <a:solidFill>
                  <a:schemeClr val="tx1">
                    <a:lumMod val="95000"/>
                  </a:schemeClr>
                </a:solidFill>
              </a:rPr>
              <a:t>፥ </a:t>
            </a:r>
            <a:r>
              <a:rPr lang="en-CA" sz="4000" dirty="0" err="1">
                <a:solidFill>
                  <a:schemeClr val="tx1">
                    <a:lumMod val="95000"/>
                  </a:schemeClr>
                </a:solidFill>
              </a:rPr>
              <a:t>እዚ</a:t>
            </a:r>
            <a:r>
              <a:rPr lang="en-CA" sz="4000" dirty="0">
                <a:solidFill>
                  <a:schemeClr val="tx1">
                    <a:lumMod val="95000"/>
                  </a:schemeClr>
                </a:solidFill>
              </a:rPr>
              <a:t> </a:t>
            </a:r>
            <a:r>
              <a:rPr lang="en-CA" sz="4000" dirty="0" err="1">
                <a:solidFill>
                  <a:schemeClr val="tx1">
                    <a:lumMod val="95000"/>
                  </a:schemeClr>
                </a:solidFill>
              </a:rPr>
              <a:t>ቃል</a:t>
            </a:r>
            <a:r>
              <a:rPr lang="en-CA" sz="4000" dirty="0">
                <a:solidFill>
                  <a:schemeClr val="tx1">
                    <a:lumMod val="95000"/>
                  </a:schemeClr>
                </a:solidFill>
              </a:rPr>
              <a:t> </a:t>
            </a:r>
            <a:r>
              <a:rPr lang="en-CA" sz="4000" dirty="0" err="1">
                <a:solidFill>
                  <a:schemeClr val="tx1">
                    <a:lumMod val="95000"/>
                  </a:schemeClr>
                </a:solidFill>
              </a:rPr>
              <a:t>እዚ</a:t>
            </a:r>
            <a:r>
              <a:rPr lang="en-CA" sz="4000" dirty="0">
                <a:solidFill>
                  <a:schemeClr val="tx1">
                    <a:lumMod val="95000"/>
                  </a:schemeClr>
                </a:solidFill>
              </a:rPr>
              <a:t> </a:t>
            </a:r>
            <a:r>
              <a:rPr lang="en-CA" sz="4000" dirty="0" err="1">
                <a:solidFill>
                  <a:schemeClr val="tx1">
                    <a:lumMod val="95000"/>
                  </a:schemeClr>
                </a:solidFill>
              </a:rPr>
              <a:t>ናይ</a:t>
            </a:r>
            <a:r>
              <a:rPr lang="en-CA" sz="4000" dirty="0">
                <a:solidFill>
                  <a:schemeClr val="tx1">
                    <a:lumMod val="95000"/>
                  </a:schemeClr>
                </a:solidFill>
              </a:rPr>
              <a:t> </a:t>
            </a:r>
            <a:r>
              <a:rPr lang="en-CA" sz="4000" dirty="0" err="1">
                <a:solidFill>
                  <a:schemeClr val="tx1">
                    <a:lumMod val="95000"/>
                  </a:schemeClr>
                </a:solidFill>
              </a:rPr>
              <a:t>እግዚኣብሄር</a:t>
            </a:r>
            <a:r>
              <a:rPr lang="en-CA" sz="4000" dirty="0">
                <a:solidFill>
                  <a:schemeClr val="tx1">
                    <a:lumMod val="95000"/>
                  </a:schemeClr>
                </a:solidFill>
              </a:rPr>
              <a:t> </a:t>
            </a:r>
            <a:r>
              <a:rPr lang="en-CA" sz="4000" dirty="0" err="1">
                <a:solidFill>
                  <a:schemeClr val="tx1">
                    <a:lumMod val="95000"/>
                  </a:schemeClr>
                </a:solidFill>
              </a:rPr>
              <a:t>ቃል</a:t>
            </a:r>
            <a:r>
              <a:rPr lang="en-CA" sz="4000" dirty="0">
                <a:solidFill>
                  <a:schemeClr val="tx1">
                    <a:lumMod val="95000"/>
                  </a:schemeClr>
                </a:solidFill>
              </a:rPr>
              <a:t> </a:t>
            </a:r>
            <a:r>
              <a:rPr lang="en-CA" sz="4000" dirty="0" err="1">
                <a:solidFill>
                  <a:schemeClr val="tx1">
                    <a:lumMod val="95000"/>
                  </a:schemeClr>
                </a:solidFill>
              </a:rPr>
              <a:t>እዩ</a:t>
            </a:r>
            <a:r>
              <a:rPr lang="en-CA" sz="4000" dirty="0">
                <a:solidFill>
                  <a:schemeClr val="tx1">
                    <a:lumMod val="95000"/>
                  </a:schemeClr>
                </a:solidFill>
              </a:rPr>
              <a:t>። </a:t>
            </a:r>
            <a:r>
              <a:rPr lang="en-CA" sz="4000" dirty="0" err="1">
                <a:solidFill>
                  <a:schemeClr val="tx1">
                    <a:lumMod val="95000"/>
                  </a:schemeClr>
                </a:solidFill>
              </a:rPr>
              <a:t>እቲ</a:t>
            </a:r>
            <a:r>
              <a:rPr lang="en-CA" sz="4000" dirty="0">
                <a:solidFill>
                  <a:schemeClr val="tx1">
                    <a:lumMod val="95000"/>
                  </a:schemeClr>
                </a:solidFill>
              </a:rPr>
              <a:t> </a:t>
            </a:r>
            <a:r>
              <a:rPr lang="en-CA" sz="4000" dirty="0" err="1">
                <a:solidFill>
                  <a:schemeClr val="tx1">
                    <a:lumMod val="95000"/>
                  </a:schemeClr>
                </a:solidFill>
              </a:rPr>
              <a:t>ቃል</a:t>
            </a:r>
            <a:r>
              <a:rPr lang="en-CA" sz="4000" dirty="0">
                <a:solidFill>
                  <a:schemeClr val="tx1">
                    <a:lumMod val="95000"/>
                  </a:schemeClr>
                </a:solidFill>
              </a:rPr>
              <a:t> </a:t>
            </a:r>
            <a:r>
              <a:rPr lang="en-CA" sz="4000" dirty="0" err="1">
                <a:solidFill>
                  <a:schemeClr val="tx1">
                    <a:lumMod val="95000"/>
                  </a:schemeClr>
                </a:solidFill>
              </a:rPr>
              <a:t>ሰብ</a:t>
            </a:r>
            <a:r>
              <a:rPr lang="en-CA" sz="4000" dirty="0">
                <a:solidFill>
                  <a:schemeClr val="tx1">
                    <a:lumMod val="95000"/>
                  </a:schemeClr>
                </a:solidFill>
              </a:rPr>
              <a:t> </a:t>
            </a:r>
            <a:r>
              <a:rPr lang="en-CA" sz="4000" dirty="0" err="1">
                <a:solidFill>
                  <a:schemeClr val="tx1">
                    <a:lumMod val="95000"/>
                  </a:schemeClr>
                </a:solidFill>
              </a:rPr>
              <a:t>ኮነ</a:t>
            </a:r>
            <a:r>
              <a:rPr lang="en-CA" sz="4000" dirty="0">
                <a:solidFill>
                  <a:schemeClr val="tx1">
                    <a:lumMod val="95000"/>
                  </a:schemeClr>
                </a:solidFill>
              </a:rPr>
              <a:t>፥ </a:t>
            </a:r>
            <a:r>
              <a:rPr lang="en-CA" sz="4000" dirty="0" err="1">
                <a:solidFill>
                  <a:schemeClr val="tx1">
                    <a:lumMod val="95000"/>
                  </a:schemeClr>
                </a:solidFill>
              </a:rPr>
              <a:t>ኣባና</a:t>
            </a:r>
            <a:r>
              <a:rPr lang="en-CA" sz="4000" dirty="0">
                <a:solidFill>
                  <a:schemeClr val="tx1">
                    <a:lumMod val="95000"/>
                  </a:schemeClr>
                </a:solidFill>
              </a:rPr>
              <a:t> </a:t>
            </a:r>
            <a:r>
              <a:rPr lang="en-CA" sz="4000" dirty="0" err="1">
                <a:solidFill>
                  <a:schemeClr val="tx1">
                    <a:lumMod val="95000"/>
                  </a:schemeClr>
                </a:solidFill>
              </a:rPr>
              <a:t>ድማ</a:t>
            </a:r>
            <a:r>
              <a:rPr lang="en-CA" sz="4000" dirty="0">
                <a:solidFill>
                  <a:schemeClr val="tx1">
                    <a:lumMod val="95000"/>
                  </a:schemeClr>
                </a:solidFill>
              </a:rPr>
              <a:t> </a:t>
            </a:r>
            <a:r>
              <a:rPr lang="en-CA" sz="4000" dirty="0" err="1">
                <a:solidFill>
                  <a:schemeClr val="tx1">
                    <a:lumMod val="95000"/>
                  </a:schemeClr>
                </a:solidFill>
              </a:rPr>
              <a:t>ሓደረ</a:t>
            </a:r>
            <a:r>
              <a:rPr lang="en-CA" sz="4000" dirty="0">
                <a:solidFill>
                  <a:schemeClr val="tx1">
                    <a:lumMod val="95000"/>
                  </a:schemeClr>
                </a:solidFill>
              </a:rPr>
              <a:t>። </a:t>
            </a:r>
            <a:r>
              <a:rPr lang="en-CA" sz="4000" dirty="0" err="1">
                <a:solidFill>
                  <a:schemeClr val="tx1">
                    <a:lumMod val="95000"/>
                  </a:schemeClr>
                </a:solidFill>
              </a:rPr>
              <a:t>ከም</a:t>
            </a:r>
            <a:r>
              <a:rPr lang="en-CA" sz="4000" dirty="0">
                <a:solidFill>
                  <a:schemeClr val="tx1">
                    <a:lumMod val="95000"/>
                  </a:schemeClr>
                </a:solidFill>
              </a:rPr>
              <a:t> </a:t>
            </a:r>
            <a:r>
              <a:rPr lang="en-CA" sz="4000" dirty="0" err="1">
                <a:solidFill>
                  <a:schemeClr val="tx1">
                    <a:lumMod val="95000"/>
                  </a:schemeClr>
                </a:solidFill>
              </a:rPr>
              <a:t>ክብሪ</a:t>
            </a:r>
            <a:r>
              <a:rPr lang="en-CA" sz="4000" dirty="0">
                <a:solidFill>
                  <a:schemeClr val="tx1">
                    <a:lumMod val="95000"/>
                  </a:schemeClr>
                </a:solidFill>
              </a:rPr>
              <a:t> </a:t>
            </a:r>
            <a:r>
              <a:rPr lang="en-CA" sz="4000" dirty="0" err="1">
                <a:solidFill>
                  <a:schemeClr val="tx1">
                    <a:lumMod val="95000"/>
                  </a:schemeClr>
                </a:solidFill>
              </a:rPr>
              <a:t>ሓደ</a:t>
            </a:r>
            <a:r>
              <a:rPr lang="en-CA" sz="4000" dirty="0">
                <a:solidFill>
                  <a:schemeClr val="tx1">
                    <a:lumMod val="95000"/>
                  </a:schemeClr>
                </a:solidFill>
              </a:rPr>
              <a:t> </a:t>
            </a:r>
            <a:r>
              <a:rPr lang="en-CA" sz="4000" dirty="0" err="1">
                <a:solidFill>
                  <a:schemeClr val="tx1">
                    <a:lumMod val="95000"/>
                  </a:schemeClr>
                </a:solidFill>
              </a:rPr>
              <a:t>ወዲ</a:t>
            </a:r>
            <a:r>
              <a:rPr lang="en-CA" sz="4000" dirty="0">
                <a:solidFill>
                  <a:schemeClr val="tx1">
                    <a:lumMod val="95000"/>
                  </a:schemeClr>
                </a:solidFill>
              </a:rPr>
              <a:t> </a:t>
            </a:r>
            <a:r>
              <a:rPr lang="en-CA" sz="4000" dirty="0" err="1">
                <a:solidFill>
                  <a:schemeClr val="tx1">
                    <a:lumMod val="95000"/>
                  </a:schemeClr>
                </a:solidFill>
              </a:rPr>
              <a:t>ነቦኡ</a:t>
            </a:r>
            <a:r>
              <a:rPr lang="en-CA" sz="4000" dirty="0">
                <a:solidFill>
                  <a:schemeClr val="tx1">
                    <a:lumMod val="95000"/>
                  </a:schemeClr>
                </a:solidFill>
              </a:rPr>
              <a:t> </a:t>
            </a:r>
            <a:r>
              <a:rPr lang="en-CA" sz="4000" dirty="0" err="1">
                <a:solidFill>
                  <a:schemeClr val="tx1">
                    <a:lumMod val="95000"/>
                  </a:schemeClr>
                </a:solidFill>
              </a:rPr>
              <a:t>ዝኾነ</a:t>
            </a:r>
            <a:r>
              <a:rPr lang="en-CA" sz="4000" dirty="0">
                <a:solidFill>
                  <a:schemeClr val="tx1">
                    <a:lumMod val="95000"/>
                  </a:schemeClr>
                </a:solidFill>
              </a:rPr>
              <a:t>፥ </a:t>
            </a:r>
            <a:r>
              <a:rPr lang="en-CA" sz="4000" dirty="0" err="1">
                <a:solidFill>
                  <a:schemeClr val="tx1">
                    <a:lumMod val="95000"/>
                  </a:schemeClr>
                </a:solidFill>
              </a:rPr>
              <a:t>ክብሩውን</a:t>
            </a:r>
            <a:r>
              <a:rPr lang="en-CA" sz="4000" dirty="0">
                <a:solidFill>
                  <a:schemeClr val="tx1">
                    <a:lumMod val="95000"/>
                  </a:schemeClr>
                </a:solidFill>
              </a:rPr>
              <a:t> </a:t>
            </a:r>
            <a:r>
              <a:rPr lang="en-CA" sz="4000" dirty="0" err="1">
                <a:solidFill>
                  <a:schemeClr val="tx1">
                    <a:lumMod val="95000"/>
                  </a:schemeClr>
                </a:solidFill>
              </a:rPr>
              <a:t>ረአና</a:t>
            </a:r>
            <a:r>
              <a:rPr lang="en-CA" sz="4000" dirty="0">
                <a:solidFill>
                  <a:schemeClr val="tx1">
                    <a:lumMod val="95000"/>
                  </a:schemeClr>
                </a:solidFill>
              </a:rPr>
              <a:t>። </a:t>
            </a:r>
          </a:p>
        </p:txBody>
      </p:sp>
    </p:spTree>
    <p:extLst>
      <p:ext uri="{BB962C8B-B14F-4D97-AF65-F5344CB8AC3E}">
        <p14:creationId xmlns:p14="http://schemas.microsoft.com/office/powerpoint/2010/main" val="2429706253"/>
      </p:ext>
    </p:extLst>
  </p:cSld>
  <p:clrMapOvr>
    <a:masterClrMapping/>
  </p:clrMapOvr>
  <p:transition spd="med"/>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a:t>ቃለ</a:t>
            </a:r>
            <a:r>
              <a:rPr lang="en-CA" sz="4000" b="1" dirty="0"/>
              <a:t> </a:t>
            </a:r>
            <a:r>
              <a:rPr lang="en-CA" sz="4000" b="1" dirty="0" err="1"/>
              <a:t>አብ</a:t>
            </a:r>
            <a:r>
              <a:rPr lang="en-CA" sz="4000" b="1" dirty="0"/>
              <a:t> </a:t>
            </a:r>
            <a:r>
              <a:rPr lang="en-CA" sz="4000" b="1" dirty="0" err="1"/>
              <a:t>ሕያው</a:t>
            </a:r>
            <a:r>
              <a:rPr lang="en-CA" sz="4000" b="1" dirty="0"/>
              <a:t> </a:t>
            </a:r>
            <a:r>
              <a:rPr lang="en-CA" sz="4000" b="1" dirty="0" err="1"/>
              <a:t>ወቃል</a:t>
            </a:r>
            <a:r>
              <a:rPr lang="en-CA" sz="4000" b="1" dirty="0"/>
              <a:t> </a:t>
            </a:r>
            <a:r>
              <a:rPr lang="en-CA" sz="4000" b="1" dirty="0" err="1"/>
              <a:t>ማሕየዊ</a:t>
            </a:r>
            <a:r>
              <a:rPr lang="en-CA" sz="4000" b="1" dirty="0"/>
              <a:t> ፥ </a:t>
            </a:r>
            <a:r>
              <a:rPr lang="en-CA" sz="4000" b="1" dirty="0" err="1"/>
              <a:t>ቃለ</a:t>
            </a:r>
            <a:r>
              <a:rPr lang="en-CA" sz="4000" b="1" dirty="0"/>
              <a:t> </a:t>
            </a:r>
            <a:r>
              <a:rPr lang="en-CA" sz="4000" b="1" dirty="0" err="1"/>
              <a:t>እግዚአብሔር</a:t>
            </a:r>
            <a:r>
              <a:rPr lang="en-CA" sz="4000" b="1" dirty="0"/>
              <a:t> </a:t>
            </a:r>
            <a:r>
              <a:rPr lang="en-CA" sz="4000" b="1" dirty="0" err="1"/>
              <a:t>ተንሥአ</a:t>
            </a:r>
            <a:r>
              <a:rPr lang="en-CA" sz="4000" b="1" dirty="0"/>
              <a:t> </a:t>
            </a:r>
            <a:r>
              <a:rPr lang="en-CA" sz="4000" b="1" dirty="0" err="1"/>
              <a:t>ወሥጋሁኒ</a:t>
            </a:r>
            <a:r>
              <a:rPr lang="en-CA" sz="4000" b="1" dirty="0"/>
              <a:t> </a:t>
            </a:r>
            <a:r>
              <a:rPr lang="en-CA" sz="4000" b="1" err="1"/>
              <a:t>ኢማሰነ</a:t>
            </a:r>
            <a:r>
              <a:rPr lang="en-CA" sz="4000" b="1"/>
              <a:t>።</a:t>
            </a:r>
          </a:p>
          <a:p>
            <a:endParaRPr lang="en-CA" sz="4000" b="1"/>
          </a:p>
          <a:p>
            <a:endParaRPr lang="en-CA" sz="4000" b="1"/>
          </a:p>
          <a:p>
            <a:r>
              <a:rPr lang="en-CA" sz="4000" b="1">
                <a:solidFill>
                  <a:srgbClr val="92D050"/>
                </a:solidFill>
              </a:rPr>
              <a:t>ይ.ዲ. </a:t>
            </a:r>
            <a:r>
              <a:rPr lang="en-CA" sz="4000" b="1"/>
              <a:t>ፃኡ ንኡሰ ክርስቲያን</a:t>
            </a:r>
            <a:endParaRPr lang="en-CA" sz="4000" b="1" dirty="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a:uFill>
                  <a:solidFill>
                    <a:srgbClr val="0329D6"/>
                  </a:solidFill>
                </a:uFill>
                <a:sym typeface="Times New Roman"/>
              </a:rPr>
              <a:t>and the life-giving Word, the Word of God, rose again and His flesh was not </a:t>
            </a:r>
            <a:r>
              <a:rPr lang="en-US" sz="3200">
                <a:uFill>
                  <a:solidFill>
                    <a:srgbClr val="0329D6"/>
                  </a:solidFill>
                </a:uFill>
                <a:sym typeface="Times New Roman"/>
              </a:rPr>
              <a:t>corrupted.</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a:t>ናይ</a:t>
            </a:r>
            <a:r>
              <a:rPr lang="en-CA" sz="4000" dirty="0"/>
              <a:t> </a:t>
            </a:r>
            <a:r>
              <a:rPr lang="en-CA" sz="4000" dirty="0" err="1"/>
              <a:t>ሕያው</a:t>
            </a:r>
            <a:r>
              <a:rPr lang="en-CA" sz="4000" dirty="0"/>
              <a:t> </a:t>
            </a:r>
            <a:r>
              <a:rPr lang="en-CA" sz="4000" dirty="0" err="1"/>
              <a:t>ኣብ</a:t>
            </a:r>
            <a:r>
              <a:rPr lang="en-CA" sz="4000" dirty="0"/>
              <a:t> </a:t>
            </a:r>
            <a:r>
              <a:rPr lang="en-CA" sz="4000" dirty="0" err="1"/>
              <a:t>ቃል</a:t>
            </a:r>
            <a:r>
              <a:rPr lang="en-CA" sz="4000" dirty="0"/>
              <a:t> </a:t>
            </a:r>
            <a:r>
              <a:rPr lang="en-CA" sz="4000" dirty="0" err="1"/>
              <a:t>እዩ</a:t>
            </a:r>
            <a:r>
              <a:rPr lang="en-CA" sz="4000" dirty="0"/>
              <a:t>፥ </a:t>
            </a:r>
            <a:r>
              <a:rPr lang="en-CA" sz="4000" dirty="0" err="1"/>
              <a:t>መሕወዪውን</a:t>
            </a:r>
            <a:r>
              <a:rPr lang="en-CA" sz="4000" dirty="0"/>
              <a:t> </a:t>
            </a:r>
            <a:r>
              <a:rPr lang="en-CA" sz="4000" dirty="0" err="1"/>
              <a:t>እዩ</a:t>
            </a:r>
            <a:r>
              <a:rPr lang="en-CA" sz="4000" dirty="0"/>
              <a:t>፥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ተንሥአ</a:t>
            </a:r>
            <a:r>
              <a:rPr lang="en-CA" sz="4000" dirty="0"/>
              <a:t> </a:t>
            </a:r>
            <a:r>
              <a:rPr lang="en-CA" sz="4000" dirty="0" err="1"/>
              <a:t>ስጋኡወን</a:t>
            </a:r>
            <a:r>
              <a:rPr lang="en-CA" sz="4000" dirty="0"/>
              <a:t> </a:t>
            </a:r>
            <a:r>
              <a:rPr lang="en-CA" sz="4000" dirty="0" err="1"/>
              <a:t>ኣይማሰነን</a:t>
            </a:r>
            <a:r>
              <a:rPr lang="en-CA" sz="4000" dirty="0"/>
              <a:t>።</a:t>
            </a:r>
          </a:p>
          <a:p>
            <a:endParaRPr lang="en-CA" sz="4000" dirty="0"/>
          </a:p>
          <a:p>
            <a:endParaRPr lang="en-CA" sz="4000" dirty="0"/>
          </a:p>
          <a:p>
            <a:r>
              <a:rPr lang="en-CA" sz="4000">
                <a:solidFill>
                  <a:srgbClr val="92D050"/>
                </a:solidFill>
              </a:rPr>
              <a:t>ይ.ዲ. </a:t>
            </a:r>
            <a:r>
              <a:rPr lang="en-CA" sz="4000"/>
              <a:t>ንኡሰ ክርስትያን (ዘይተጠመቕኩም) ውጽኡ።</a:t>
            </a:r>
            <a:endParaRPr lang="en-CA" sz="4000" dirty="0"/>
          </a:p>
          <a:p>
            <a:endParaRPr lang="en-CA" sz="4000" dirty="0"/>
          </a:p>
          <a:p>
            <a:endParaRPr lang="en-CA" sz="4000" dirty="0"/>
          </a:p>
        </p:txBody>
      </p:sp>
    </p:spTree>
    <p:extLst>
      <p:ext uri="{BB962C8B-B14F-4D97-AF65-F5344CB8AC3E}">
        <p14:creationId xmlns:p14="http://schemas.microsoft.com/office/powerpoint/2010/main" val="948660403"/>
      </p:ext>
    </p:extLst>
  </p:cSld>
  <p:clrMapOvr>
    <a:masterClrMapping/>
  </p:clrMapOvr>
  <p:transition spd="med"/>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a:p>
          <a:p>
            <a:pPr algn="ctr"/>
            <a:r>
              <a:rPr lang="en-CA" sz="6000" b="1" dirty="0" err="1">
                <a:solidFill>
                  <a:srgbClr val="92D050"/>
                </a:solidFill>
              </a:rPr>
              <a:t>ይ.ዲ</a:t>
            </a:r>
            <a:r>
              <a:rPr lang="en-CA" sz="6000" b="1" dirty="0">
                <a:solidFill>
                  <a:srgbClr val="92D050"/>
                </a:solidFill>
              </a:rPr>
              <a:t>. </a:t>
            </a:r>
          </a:p>
          <a:p>
            <a:pPr algn="ctr"/>
            <a:r>
              <a:rPr lang="en-CA" sz="1400" b="1" dirty="0">
                <a:solidFill>
                  <a:srgbClr val="FFC000"/>
                </a:solidFill>
              </a:rPr>
              <a:t>፩. </a:t>
            </a:r>
            <a:r>
              <a:rPr lang="en-CA" sz="6000" b="1" dirty="0" err="1"/>
              <a:t>ፃኡ</a:t>
            </a:r>
            <a:r>
              <a:rPr lang="en-CA" sz="6000" b="1" dirty="0"/>
              <a:t> </a:t>
            </a:r>
          </a:p>
          <a:p>
            <a:pPr algn="ctr"/>
            <a:r>
              <a:rPr lang="en-CA" sz="6000" b="1" dirty="0" err="1"/>
              <a:t>ንኡሰ</a:t>
            </a:r>
            <a:r>
              <a:rPr lang="en-CA" sz="6000" b="1" dirty="0"/>
              <a:t> </a:t>
            </a:r>
            <a:r>
              <a:rPr lang="en-CA" sz="6000" b="1" dirty="0" err="1"/>
              <a:t>ክርስቲያን</a:t>
            </a:r>
            <a:endParaRPr lang="en-CA" sz="6000" b="1" dirty="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a:uFill>
                <a:solidFill>
                  <a:srgbClr val="0329D6"/>
                </a:solidFill>
              </a:uFill>
              <a:sym typeface="Times New Roman"/>
            </a:endParaRPr>
          </a:p>
          <a:p>
            <a:pPr marL="40639" marR="40639" algn="ctr">
              <a:spcBef>
                <a:spcPts val="600"/>
              </a:spcBef>
              <a:defRPr sz="2800"/>
            </a:pPr>
            <a:r>
              <a:rPr lang="en-US" sz="5400" b="1" dirty="0">
                <a:solidFill>
                  <a:srgbClr val="92D050"/>
                </a:solidFill>
                <a:uFill>
                  <a:solidFill>
                    <a:srgbClr val="D84800"/>
                  </a:solidFill>
                </a:uFill>
              </a:rPr>
              <a:t>Deacon:</a:t>
            </a:r>
            <a:r>
              <a:rPr lang="en-US" sz="5400" dirty="0">
                <a:solidFill>
                  <a:srgbClr val="92D050"/>
                </a:solidFill>
              </a:rPr>
              <a:t>  </a:t>
            </a:r>
          </a:p>
          <a:p>
            <a:pPr marL="40639" marR="40639" algn="ctr">
              <a:spcBef>
                <a:spcPts val="600"/>
              </a:spcBef>
              <a:defRPr sz="2800"/>
            </a:pPr>
            <a:r>
              <a:rPr lang="en-US" sz="1400" dirty="0">
                <a:solidFill>
                  <a:srgbClr val="FFC000"/>
                </a:solidFill>
              </a:rPr>
              <a:t>1.</a:t>
            </a:r>
            <a:r>
              <a:rPr lang="en-US" sz="5400" dirty="0"/>
              <a:t>Go forth,</a:t>
            </a:r>
          </a:p>
          <a:p>
            <a:pPr marL="40639" marR="40639" algn="ctr">
              <a:spcBef>
                <a:spcPts val="600"/>
              </a:spcBef>
              <a:defRPr sz="2800"/>
            </a:pPr>
            <a:r>
              <a:rPr lang="en-US" sz="5400" dirty="0"/>
              <a:t>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a:p>
          <a:p>
            <a:pPr algn="ctr"/>
            <a:r>
              <a:rPr lang="en-CA" sz="6000" dirty="0" err="1">
                <a:solidFill>
                  <a:srgbClr val="92D050"/>
                </a:solidFill>
              </a:rPr>
              <a:t>ይ.ዲ</a:t>
            </a:r>
            <a:r>
              <a:rPr lang="en-CA" sz="6000" dirty="0">
                <a:solidFill>
                  <a:srgbClr val="92D050"/>
                </a:solidFill>
              </a:rPr>
              <a:t>. </a:t>
            </a:r>
          </a:p>
          <a:p>
            <a:pPr algn="ctr"/>
            <a:r>
              <a:rPr lang="en-CA" sz="1400" dirty="0">
                <a:solidFill>
                  <a:srgbClr val="FFC000"/>
                </a:solidFill>
              </a:rPr>
              <a:t>1.</a:t>
            </a:r>
            <a:r>
              <a:rPr lang="en-CA" sz="6000" dirty="0"/>
              <a:t>ንኡሰ </a:t>
            </a:r>
          </a:p>
          <a:p>
            <a:pPr algn="ctr"/>
            <a:r>
              <a:rPr lang="en-CA" sz="6000" dirty="0" err="1"/>
              <a:t>ክርስትያን</a:t>
            </a:r>
            <a:r>
              <a:rPr lang="en-CA" sz="6000" dirty="0"/>
              <a:t> </a:t>
            </a:r>
            <a:r>
              <a:rPr lang="en-CA" sz="3600" dirty="0"/>
              <a:t>(</a:t>
            </a:r>
            <a:r>
              <a:rPr lang="en-CA" sz="3600" dirty="0" err="1"/>
              <a:t>ዘይተጠመቕኩም</a:t>
            </a:r>
            <a:r>
              <a:rPr lang="en-CA" sz="3600" dirty="0"/>
              <a:t>) </a:t>
            </a:r>
            <a:r>
              <a:rPr lang="en-CA" sz="6000" dirty="0" err="1"/>
              <a:t>ውጽኡ</a:t>
            </a:r>
            <a:r>
              <a:rPr lang="en-CA" sz="6000" dirty="0"/>
              <a:t>።</a:t>
            </a:r>
          </a:p>
          <a:p>
            <a:endParaRPr lang="en-CA" sz="4000" dirty="0"/>
          </a:p>
          <a:p>
            <a:endParaRPr lang="en-CA" sz="4000" dirty="0"/>
          </a:p>
        </p:txBody>
      </p:sp>
    </p:spTree>
    <p:extLst>
      <p:ext uri="{BB962C8B-B14F-4D97-AF65-F5344CB8AC3E}">
        <p14:creationId xmlns:p14="http://schemas.microsoft.com/office/powerpoint/2010/main" val="4163480356"/>
      </p:ext>
    </p:extLst>
  </p:cSld>
  <p:clrMapOvr>
    <a:masterClrMapping/>
  </p:clrMapOvr>
  <p:transition spd="med"/>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a:t>ናስተበ</a:t>
            </a:r>
            <a:endParaRPr lang="en-CA" sz="3800" dirty="0"/>
          </a:p>
          <a:p>
            <a:r>
              <a:rPr lang="en-CA" sz="3800" dirty="0" err="1"/>
              <a:t>ቍዕ</a:t>
            </a:r>
            <a:r>
              <a:rPr lang="en-CA" sz="3800" dirty="0"/>
              <a:t> </a:t>
            </a:r>
            <a:r>
              <a:rPr lang="en-CA" sz="3800" dirty="0" err="1"/>
              <a:t>ኀቤከ</a:t>
            </a:r>
            <a:r>
              <a:rPr lang="en-CA" sz="3800" dirty="0"/>
              <a:t> ኦ </a:t>
            </a:r>
            <a:r>
              <a:rPr lang="en-CA" sz="3800" dirty="0" err="1"/>
              <a:t>ሊቅነ</a:t>
            </a:r>
            <a:r>
              <a:rPr lang="en-CA" sz="3800" dirty="0"/>
              <a:t> </a:t>
            </a:r>
            <a:r>
              <a:rPr lang="en-CA" sz="3800" dirty="0" err="1"/>
              <a:t>ኢታ</a:t>
            </a:r>
            <a:endParaRPr lang="en-CA" sz="3800" dirty="0"/>
          </a:p>
          <a:p>
            <a:r>
              <a:rPr lang="en-CA" sz="3800" dirty="0" err="1"/>
              <a:t>ግብአነ</a:t>
            </a:r>
            <a:r>
              <a:rPr lang="en-CA" sz="3800" dirty="0"/>
              <a:t> </a:t>
            </a:r>
            <a:r>
              <a:rPr lang="en-CA" sz="3800" dirty="0" err="1"/>
              <a:t>ልድኅር</a:t>
            </a:r>
            <a:r>
              <a:rPr lang="en-CA" sz="3800" dirty="0"/>
              <a:t> </a:t>
            </a:r>
            <a:r>
              <a:rPr lang="en-CA" sz="3800" dirty="0" err="1"/>
              <a:t>ሶበ</a:t>
            </a:r>
            <a:r>
              <a:rPr lang="en-CA" sz="3800" dirty="0"/>
              <a:t> </a:t>
            </a:r>
            <a:r>
              <a:rPr lang="en-CA" sz="3800" dirty="0" err="1"/>
              <a:t>ንቀር</a:t>
            </a:r>
            <a:endParaRPr lang="en-CA" sz="3800" dirty="0"/>
          </a:p>
          <a:p>
            <a:r>
              <a:rPr lang="en-CA" sz="3800" dirty="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a:t>።</a:t>
            </a:r>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priest shall say in a low voice the</a:t>
            </a:r>
          </a:p>
          <a:p>
            <a:pPr marL="40639" marR="40639">
              <a:spcBef>
                <a:spcPts val="600"/>
              </a:spcBef>
              <a:buClr>
                <a:srgbClr val="D84800"/>
              </a:buClr>
              <a:buFont typeface="Arial"/>
              <a:defRPr sz="2800"/>
            </a:pPr>
            <a:r>
              <a:rPr lang="en-US" sz="2000" dirty="0">
                <a:solidFill>
                  <a:srgbClr val="FFC000"/>
                </a:solidFill>
              </a:rPr>
              <a:t>following prayer of St. Basil as he enters the temple:</a:t>
            </a:r>
          </a:p>
          <a:p>
            <a:pPr marL="40639" marR="40639">
              <a:spcBef>
                <a:spcPts val="600"/>
              </a:spcBef>
              <a:buClr>
                <a:srgbClr val="D84800"/>
              </a:buClr>
              <a:buFont typeface="Arial"/>
              <a:defRPr sz="2800"/>
            </a:pPr>
            <a:r>
              <a:rPr lang="en-US" sz="3200" dirty="0">
                <a:solidFill>
                  <a:srgbClr val="FF0000"/>
                </a:solidFill>
              </a:rPr>
              <a:t>Priest: </a:t>
            </a:r>
            <a:r>
              <a:rPr lang="en-US" sz="1400" dirty="0">
                <a:solidFill>
                  <a:srgbClr val="FFC000"/>
                </a:solidFill>
              </a:rPr>
              <a:t>2. </a:t>
            </a:r>
            <a:r>
              <a:rPr lang="en-US" sz="3000" dirty="0"/>
              <a:t>O Lord our God, Who, for Thy love </a:t>
            </a:r>
          </a:p>
          <a:p>
            <a:pPr marL="40639" marR="40639">
              <a:spcBef>
                <a:spcPts val="600"/>
              </a:spcBef>
              <a:buClr>
                <a:srgbClr val="D84800"/>
              </a:buClr>
              <a:buFont typeface="Arial"/>
              <a:defRPr sz="2800"/>
            </a:pPr>
            <a:r>
              <a:rPr lang="en-US" sz="3000" dirty="0"/>
              <a:t>toward man which is inexpressible, did send Thine only-begotten Son to the world to bring back unto Thee the lost sheep, we beseech Thee, our Master, not to send us back when we offer unto Thee this awesome oblation which is spotless.</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a:solidFill>
                  <a:srgbClr val="FFC000"/>
                </a:solidFill>
              </a:rPr>
              <a:t>ብትሑት</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ኣትዩ</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ቅዱስ</a:t>
            </a:r>
            <a:r>
              <a:rPr lang="en-CA" sz="2000" dirty="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ይጸሊ</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a:t>ብዘይትምርመር</a:t>
            </a:r>
            <a:r>
              <a:rPr lang="en-CA" sz="3800" dirty="0"/>
              <a:t> </a:t>
            </a:r>
            <a:r>
              <a:rPr lang="en-CA" sz="3800" dirty="0" err="1"/>
              <a:t>ሰብ</a:t>
            </a:r>
            <a:r>
              <a:rPr lang="en-CA" sz="3800" dirty="0"/>
              <a:t> </a:t>
            </a:r>
            <a:r>
              <a:rPr lang="en-CA" sz="3800" dirty="0" err="1"/>
              <a:t>ብምፍቃርካ</a:t>
            </a:r>
            <a:r>
              <a:rPr lang="en-CA" sz="3800" dirty="0"/>
              <a:t> </a:t>
            </a:r>
            <a:r>
              <a:rPr lang="en-CA" sz="3800" dirty="0" err="1"/>
              <a:t>ንሓደ</a:t>
            </a:r>
            <a:r>
              <a:rPr lang="en-CA" sz="3800" dirty="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a:t>ብኃጢ</a:t>
            </a:r>
            <a:endParaRPr lang="en-CA" sz="3800" dirty="0"/>
          </a:p>
          <a:p>
            <a:r>
              <a:rPr lang="en-CA" sz="3800" dirty="0" err="1"/>
              <a:t>ኣት</a:t>
            </a:r>
            <a:r>
              <a:rPr lang="en-CA" sz="3800" dirty="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a:t>።</a:t>
            </a:r>
          </a:p>
        </p:txBody>
      </p:sp>
    </p:spTree>
    <p:extLst>
      <p:ext uri="{BB962C8B-B14F-4D97-AF65-F5344CB8AC3E}">
        <p14:creationId xmlns:p14="http://schemas.microsoft.com/office/powerpoint/2010/main" val="2783364842"/>
      </p:ext>
    </p:extLst>
  </p:cSld>
  <p:clrMapOvr>
    <a:masterClrMapping/>
  </p:clrMapOvr>
  <p:transition spd="med"/>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a:solidFill>
                  <a:srgbClr val="FFC000"/>
                </a:solidFill>
              </a:rPr>
              <a:t>፫.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3. </a:t>
            </a:r>
            <a:r>
              <a:rPr lang="en-US" sz="3400" dirty="0"/>
              <a:t>We do not depend upon our righteous- ness but upon Thy mercy, O Thou who has loved our race. We pray and beseech of Thy goodness, O lover of man, that this mystery, which Thou prepared for our salvation, may not be for the condemnation of us Thy servants 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a:solidFill>
                  <a:srgbClr val="FFC000"/>
                </a:solidFill>
              </a:rPr>
              <a:t>3.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a:t>ንኣገልገልት</a:t>
            </a:r>
            <a:endParaRPr lang="en-CA" sz="4000" dirty="0"/>
          </a:p>
          <a:p>
            <a:r>
              <a:rPr lang="en-CA" sz="4000" dirty="0" err="1"/>
              <a:t>ኻን</a:t>
            </a:r>
            <a:r>
              <a:rPr lang="en-CA" sz="4000" dirty="0"/>
              <a:t> </a:t>
            </a:r>
            <a:r>
              <a:rPr lang="en-CA" sz="4000" dirty="0" err="1"/>
              <a:t>ንኹሉ</a:t>
            </a:r>
            <a:r>
              <a:rPr lang="en-CA" sz="4000" dirty="0"/>
              <a:t> </a:t>
            </a:r>
            <a:r>
              <a:rPr lang="en-CA" sz="4000" dirty="0" err="1"/>
              <a:t>ሕዝብኻን</a:t>
            </a:r>
            <a:endParaRPr lang="en-CA" sz="4000" dirty="0"/>
          </a:p>
        </p:txBody>
      </p:sp>
    </p:spTree>
    <p:extLst>
      <p:ext uri="{BB962C8B-B14F-4D97-AF65-F5344CB8AC3E}">
        <p14:creationId xmlns:p14="http://schemas.microsoft.com/office/powerpoint/2010/main" val="775427598"/>
      </p:ext>
    </p:extLst>
  </p:cSld>
  <p:clrMapOvr>
    <a:masterClrMapping/>
  </p:clrMapOvr>
  <p:transition spd="med"/>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a:t>ለመድኃኒትነ</a:t>
            </a:r>
            <a:r>
              <a:rPr lang="en-CA" sz="4000" dirty="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all Thy people, but let it be for our salvation, the blotting away of our sins and the forgiveness of our slackness.</a:t>
            </a:r>
          </a:p>
          <a:p>
            <a:pPr marL="40639" marR="40639">
              <a:spcBef>
                <a:spcPts val="600"/>
              </a:spcBef>
              <a:buClr>
                <a:srgbClr val="D84800"/>
              </a:buClr>
              <a:buFont typeface="Arial"/>
              <a:defRPr sz="2800"/>
            </a:pPr>
            <a:r>
              <a:rPr lang="en-US" sz="1400" dirty="0">
                <a:solidFill>
                  <a:srgbClr val="FFC000"/>
                </a:solidFill>
              </a:rPr>
              <a:t>4. </a:t>
            </a:r>
            <a:r>
              <a:rPr lang="en-US" sz="3400" dirty="0"/>
              <a:t>Glory and </a:t>
            </a:r>
            <a:r>
              <a:rPr lang="en-US" sz="3400" dirty="0" err="1"/>
              <a:t>honour</a:t>
            </a:r>
            <a:r>
              <a:rPr lang="en-US" sz="3400" dirty="0"/>
              <a:t> be to Thy holy name, Father, Son and Holy Spirit, both now and ever and unto the ages of ages. Amen.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a:t>ንምፈራረዲ</a:t>
            </a:r>
            <a:r>
              <a:rPr lang="en-CA" sz="4000" dirty="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a:t>መሥተስ</a:t>
            </a:r>
            <a:endParaRPr lang="en-CA" sz="4000" dirty="0"/>
          </a:p>
          <a:p>
            <a:r>
              <a:rPr lang="en-CA" sz="4000" dirty="0" err="1"/>
              <a:t>ረይን</a:t>
            </a:r>
            <a:r>
              <a:rPr lang="en-CA" sz="4000" dirty="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a:p>
          <a:p>
            <a:endParaRPr lang="en-CA" sz="4000" dirty="0"/>
          </a:p>
        </p:txBody>
      </p:sp>
    </p:spTree>
    <p:extLst>
      <p:ext uri="{BB962C8B-B14F-4D97-AF65-F5344CB8AC3E}">
        <p14:creationId xmlns:p14="http://schemas.microsoft.com/office/powerpoint/2010/main" val="3926975948"/>
      </p:ext>
    </p:extLst>
  </p:cSld>
  <p:clrMapOvr>
    <a:masterClrMapping/>
  </p:clrMapOvr>
  <p:transition spd="med"/>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en-CA" sz="1400" dirty="0">
                <a:solidFill>
                  <a:srgbClr val="FFC000"/>
                </a:solidFill>
              </a:rPr>
              <a:t>፭</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5.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68445"/>
      </p:ext>
    </p:extLst>
  </p:cSld>
  <p:clrMapOvr>
    <a:masterClrMapping/>
  </p:clrMapOvr>
  <p:transition spd="med"/>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፮. </a:t>
            </a:r>
            <a:r>
              <a:rPr lang="en-CA" sz="4400" dirty="0" err="1"/>
              <a:t>ወካዕበ</a:t>
            </a:r>
            <a:r>
              <a:rPr lang="en-CA" sz="4400" dirty="0"/>
              <a:t> </a:t>
            </a:r>
            <a:r>
              <a:rPr lang="en-CA" sz="4400" dirty="0" err="1"/>
              <a:t>ናስተ</a:t>
            </a:r>
            <a:endParaRPr lang="en-CA" sz="4400" dirty="0"/>
          </a:p>
          <a:p>
            <a:r>
              <a:rPr lang="en-CA" sz="4400" dirty="0" err="1"/>
              <a:t>በቍዕ</a:t>
            </a:r>
            <a:r>
              <a:rPr lang="en-CA" sz="4400" dirty="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a:t>
            </a:r>
            <a:endParaRPr lang="en-CA" sz="4400" dirty="0"/>
          </a:p>
          <a:p>
            <a:r>
              <a:rPr lang="en-CA" sz="4400" dirty="0" err="1"/>
              <a:t>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 </a:t>
            </a:r>
          </a:p>
          <a:p>
            <a:r>
              <a:rPr lang="en-CA" sz="1400" dirty="0">
                <a:solidFill>
                  <a:srgbClr val="FFC000"/>
                </a:solidFill>
              </a:rPr>
              <a:t>፯. </a:t>
            </a:r>
            <a:r>
              <a:rPr lang="en-CA" sz="4400" dirty="0" err="1"/>
              <a:t>ተዘከር</a:t>
            </a:r>
            <a:r>
              <a:rPr lang="en-CA" sz="4400" dirty="0"/>
              <a:t> </a:t>
            </a:r>
            <a:r>
              <a:rPr lang="en-CA" sz="4400" dirty="0" err="1"/>
              <a:t>እግዚኦ</a:t>
            </a:r>
            <a:r>
              <a:rPr lang="en-CA" sz="4400" dirty="0"/>
              <a:t> </a:t>
            </a:r>
            <a:r>
              <a:rPr lang="en-CA" sz="4400" dirty="0" err="1"/>
              <a:t>ሰላመ</a:t>
            </a:r>
            <a:r>
              <a:rPr lang="en-CA" sz="4400" dirty="0"/>
              <a:t> </a:t>
            </a:r>
            <a:r>
              <a:rPr lang="en-CA" sz="4400" dirty="0" err="1"/>
              <a:t>ቤተ</a:t>
            </a:r>
            <a:r>
              <a:rPr lang="en-CA" sz="4400" dirty="0"/>
              <a:t> </a:t>
            </a:r>
            <a:r>
              <a:rPr lang="en-CA" sz="4400" dirty="0" err="1"/>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a:solidFill>
                  <a:srgbClr val="FF0000"/>
                </a:solidFill>
              </a:rPr>
              <a:t>Priest:</a:t>
            </a:r>
            <a:r>
              <a:rPr lang="en-US" sz="1400" dirty="0">
                <a:solidFill>
                  <a:srgbClr val="FF0000"/>
                </a:solidFill>
              </a:rPr>
              <a:t> </a:t>
            </a:r>
            <a:r>
              <a:rPr lang="en-US" sz="1400" dirty="0">
                <a:solidFill>
                  <a:srgbClr val="FFC000"/>
                </a:solidFill>
              </a:rPr>
              <a:t>6. </a:t>
            </a:r>
            <a:r>
              <a:rPr lang="en-US" sz="4000" dirty="0"/>
              <a:t>Almighty God, the Father of our Lord and </a:t>
            </a:r>
            <a:r>
              <a:rPr lang="en-US" sz="4000" dirty="0" err="1"/>
              <a:t>Saviour</a:t>
            </a:r>
            <a:r>
              <a:rPr lang="en-US" sz="4000" dirty="0"/>
              <a:t>, Jesus Christ, we ask and entreat of Thy goodness. O lover of man,</a:t>
            </a:r>
          </a:p>
          <a:p>
            <a:pPr marL="40639" marR="40639">
              <a:spcBef>
                <a:spcPts val="600"/>
              </a:spcBef>
              <a:buClr>
                <a:srgbClr val="D84800"/>
              </a:buClr>
              <a:buFont typeface="Arial"/>
              <a:defRPr sz="2800"/>
            </a:pPr>
            <a:r>
              <a:rPr lang="en-US" sz="1400" dirty="0">
                <a:solidFill>
                  <a:srgbClr val="FFC000"/>
                </a:solidFill>
              </a:rPr>
              <a:t>7. </a:t>
            </a:r>
            <a:r>
              <a:rPr lang="en-US" sz="4000" dirty="0"/>
              <a:t>Remember Lord, the peace of the 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6. </a:t>
            </a:r>
            <a:r>
              <a:rPr lang="en-CA" sz="4400" dirty="0" err="1"/>
              <a:t>ሕጂ</a:t>
            </a:r>
            <a:r>
              <a:rPr lang="en-CA" sz="4400" dirty="0"/>
              <a:t> </a:t>
            </a:r>
            <a:r>
              <a:rPr lang="en-CA" sz="4400" dirty="0" err="1"/>
              <a:t>ኸኣ</a:t>
            </a:r>
            <a:r>
              <a:rPr lang="en-CA" sz="4400" dirty="0"/>
              <a:t> </a:t>
            </a:r>
            <a:r>
              <a:rPr lang="en-CA" sz="4400" dirty="0" err="1"/>
              <a:t>ኵሉ</a:t>
            </a:r>
            <a:r>
              <a:rPr lang="en-CA" sz="4400" dirty="0"/>
              <a:t> </a:t>
            </a:r>
            <a:r>
              <a:rPr lang="en-CA" sz="4400" dirty="0" err="1"/>
              <a:t>ንዝሓዝካ</a:t>
            </a:r>
            <a:r>
              <a:rPr lang="en-CA" sz="4400" dirty="0"/>
              <a:t> </a:t>
            </a:r>
            <a:r>
              <a:rPr lang="en-CA" sz="4400" dirty="0" err="1"/>
              <a:t>እግዚኣብሄር</a:t>
            </a:r>
            <a:r>
              <a:rPr lang="en-CA" sz="4400" dirty="0"/>
              <a:t> </a:t>
            </a:r>
            <a:r>
              <a:rPr lang="en-CA" sz="4400" dirty="0" err="1"/>
              <a:t>ኣቦ</a:t>
            </a:r>
            <a:r>
              <a:rPr lang="en-CA" sz="4400" dirty="0"/>
              <a:t> </a:t>
            </a:r>
            <a:r>
              <a:rPr lang="en-CA" sz="4400" dirty="0" err="1"/>
              <a:t>ጐይታናን</a:t>
            </a:r>
            <a:r>
              <a:rPr lang="en-CA" sz="4400" dirty="0"/>
              <a:t> </a:t>
            </a:r>
            <a:r>
              <a:rPr lang="en-CA" sz="4400" dirty="0" err="1"/>
              <a:t>መድሓኒ</a:t>
            </a:r>
            <a:endParaRPr lang="en-CA" sz="4400" dirty="0"/>
          </a:p>
          <a:p>
            <a:r>
              <a:rPr lang="en-CA" sz="4400" dirty="0" err="1"/>
              <a:t>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ካብ</a:t>
            </a:r>
            <a:r>
              <a:rPr lang="en-CA" sz="4400" dirty="0"/>
              <a:t> </a:t>
            </a:r>
            <a:r>
              <a:rPr lang="en-CA" sz="4400" dirty="0" err="1"/>
              <a:t>ርኅራኄኻ</a:t>
            </a:r>
            <a:r>
              <a:rPr lang="en-CA" sz="4400" dirty="0"/>
              <a:t> </a:t>
            </a:r>
            <a:r>
              <a:rPr lang="en-CA" sz="4400" dirty="0" err="1"/>
              <a:t>ንልምን</a:t>
            </a:r>
            <a:endParaRPr lang="en-CA" sz="4400" dirty="0"/>
          </a:p>
          <a:p>
            <a:r>
              <a:rPr lang="en-CA" sz="4400" dirty="0"/>
              <a:t>ን </a:t>
            </a:r>
            <a:r>
              <a:rPr lang="en-CA" sz="4400" dirty="0" err="1"/>
              <a:t>ንደልን</a:t>
            </a:r>
            <a:r>
              <a:rPr lang="en-CA" sz="4400" dirty="0"/>
              <a:t> </a:t>
            </a:r>
            <a:r>
              <a:rPr lang="en-CA" sz="4400" dirty="0" err="1"/>
              <a:t>ኣሎና</a:t>
            </a:r>
            <a:r>
              <a:rPr lang="en-CA" sz="4400" dirty="0"/>
              <a:t>።</a:t>
            </a:r>
          </a:p>
          <a:p>
            <a:r>
              <a:rPr lang="en-CA" sz="1400" dirty="0">
                <a:solidFill>
                  <a:srgbClr val="FFC000"/>
                </a:solidFill>
              </a:rPr>
              <a:t>7. </a:t>
            </a:r>
            <a:r>
              <a:rPr lang="en-CA" sz="4400" dirty="0"/>
              <a:t>ኦ </a:t>
            </a:r>
            <a:r>
              <a:rPr lang="en-CA" sz="4400" dirty="0" err="1"/>
              <a:t>ጐይታ</a:t>
            </a:r>
            <a:r>
              <a:rPr lang="en-CA" sz="4400" dirty="0"/>
              <a:t>፥ </a:t>
            </a:r>
            <a:r>
              <a:rPr lang="en-CA" sz="4400" dirty="0" err="1"/>
              <a:t>ካብ</a:t>
            </a:r>
            <a:r>
              <a:rPr lang="en-CA" sz="4400" dirty="0"/>
              <a:t> </a:t>
            </a:r>
            <a:r>
              <a:rPr lang="en-CA" sz="4400" dirty="0" err="1"/>
              <a:t>ወሰን</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ዘላ</a:t>
            </a:r>
            <a:r>
              <a:rPr lang="en-CA" sz="4400" dirty="0"/>
              <a:t> </a:t>
            </a:r>
            <a:r>
              <a:rPr lang="en-CA" sz="4400" dirty="0" err="1"/>
              <a:t>ናይ</a:t>
            </a:r>
            <a:r>
              <a:rPr lang="en-CA" sz="4400" dirty="0"/>
              <a:t> </a:t>
            </a:r>
            <a:r>
              <a:rPr lang="en-CA" sz="4400" dirty="0" err="1"/>
              <a:t>ሃዋርያት</a:t>
            </a:r>
            <a:r>
              <a:rPr lang="en-CA" sz="4400" dirty="0"/>
              <a:t> </a:t>
            </a:r>
            <a:r>
              <a:rPr lang="en-CA" sz="4400" dirty="0" err="1"/>
              <a:t>ሓንቲ</a:t>
            </a:r>
            <a:r>
              <a:rPr lang="en-CA" sz="4400" dirty="0"/>
              <a:t> </a:t>
            </a:r>
            <a:r>
              <a:rPr lang="en-CA" sz="4400" dirty="0" err="1"/>
              <a:t>ጉባኤ</a:t>
            </a:r>
            <a:r>
              <a:rPr lang="en-CA" sz="4400" dirty="0"/>
              <a:t> </a:t>
            </a:r>
            <a:r>
              <a:rPr lang="en-CA" sz="4400" dirty="0" err="1"/>
              <a:t>ዝኾነት</a:t>
            </a:r>
            <a:r>
              <a:rPr lang="en-CA" sz="4400" dirty="0"/>
              <a:t>፥ </a:t>
            </a:r>
            <a:r>
              <a:rPr lang="en-CA" sz="4400" dirty="0" err="1"/>
              <a:t>ሰላም</a:t>
            </a:r>
            <a:endParaRPr lang="en-CA" sz="4000" dirty="0"/>
          </a:p>
        </p:txBody>
      </p:sp>
    </p:spTree>
    <p:extLst>
      <p:ext uri="{BB962C8B-B14F-4D97-AF65-F5344CB8AC3E}">
        <p14:creationId xmlns:p14="http://schemas.microsoft.com/office/powerpoint/2010/main" val="3243611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a:solidFill>
                  <a:srgbClr val="FFC000"/>
                </a:solidFill>
              </a:rPr>
              <a:t>፲፯. </a:t>
            </a:r>
            <a:r>
              <a:rPr lang="en-CA" sz="4000" dirty="0" err="1"/>
              <a:t>ወይእዜኒ</a:t>
            </a:r>
            <a:r>
              <a:rPr lang="en-CA" sz="4000" dirty="0"/>
              <a:t> </a:t>
            </a:r>
            <a:r>
              <a:rPr lang="en-CA" sz="4000" dirty="0" err="1"/>
              <a:t>ባርኮ</a:t>
            </a:r>
            <a:r>
              <a:rPr lang="en-CA" sz="4000" dirty="0"/>
              <a:t> </a:t>
            </a:r>
            <a:r>
              <a:rPr lang="en-CA" sz="4000" dirty="0" err="1"/>
              <a:t>ወቀ</a:t>
            </a:r>
            <a:endParaRPr lang="en-CA" sz="4000" dirty="0"/>
          </a:p>
          <a:p>
            <a:r>
              <a:rPr lang="en-CA" sz="4000" dirty="0" err="1"/>
              <a:t>ድሶ</a:t>
            </a:r>
            <a:r>
              <a:rPr lang="en-CA" sz="4000" dirty="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a:solidFill>
                  <a:srgbClr val="FFC000"/>
                </a:solidFill>
              </a:rPr>
              <a:t>17.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a:t>ሥጋና</a:t>
            </a:r>
            <a:endParaRPr lang="en-CA" sz="4000" dirty="0"/>
          </a:p>
          <a:p>
            <a:r>
              <a:rPr lang="en-CA" sz="4000" dirty="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a:t>ንመድኃኒ</a:t>
            </a:r>
            <a:endParaRPr lang="en-CA" sz="4000" dirty="0"/>
          </a:p>
          <a:p>
            <a:r>
              <a:rPr lang="en-CA" sz="4000" dirty="0" err="1"/>
              <a:t>ትን</a:t>
            </a:r>
            <a:r>
              <a:rPr lang="en-CA" sz="4000" dirty="0"/>
              <a:t>፡ </a:t>
            </a:r>
            <a:r>
              <a:rPr lang="en-CA" sz="4000" dirty="0" err="1"/>
              <a:t>ንሥርየት</a:t>
            </a:r>
            <a:r>
              <a:rPr lang="en-CA" sz="4000" dirty="0"/>
              <a:t> </a:t>
            </a:r>
            <a:r>
              <a:rPr lang="en-CA" sz="4000" dirty="0" err="1"/>
              <a:t>ሓጢኣትን</a:t>
            </a:r>
            <a:r>
              <a:rPr lang="en-CA" sz="4000" dirty="0"/>
              <a:t> ፡ </a:t>
            </a:r>
            <a:r>
              <a:rPr lang="en-CA" sz="4000" dirty="0" err="1"/>
              <a:t>ንልቦናን</a:t>
            </a:r>
            <a:r>
              <a:rPr lang="en-CA" sz="4000" dirty="0"/>
              <a:t>፡ </a:t>
            </a:r>
            <a:r>
              <a:rPr lang="en-CA" sz="4000" dirty="0" err="1"/>
              <a:t>ንፈውስን</a:t>
            </a:r>
            <a:r>
              <a:rPr lang="en-CA" sz="4000" dirty="0"/>
              <a:t>፡</a:t>
            </a:r>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a:solidFill>
                  <a:srgbClr val="FFC000"/>
                </a:solidFill>
              </a:rPr>
              <a:t>17. </a:t>
            </a:r>
            <a:r>
              <a:rPr lang="en-US" sz="3600" dirty="0">
                <a:solidFill>
                  <a:schemeClr val="tx1">
                    <a:lumMod val="95000"/>
                  </a:schemeClr>
                </a:solidFill>
              </a:rPr>
              <a:t>Now also let it be blessed, hallowed, and pure, so that it may become the life of soul, body, and spirit at all times.</a:t>
            </a:r>
          </a:p>
          <a:p>
            <a:pPr marL="40639" marR="40639">
              <a:spcBef>
                <a:spcPts val="600"/>
              </a:spcBef>
              <a:buClr>
                <a:srgbClr val="0329D6"/>
              </a:buClr>
              <a:buFont typeface="Arial"/>
              <a:defRPr sz="2000">
                <a:solidFill>
                  <a:srgbClr val="0329D6"/>
                </a:solidFill>
                <a:uFill>
                  <a:solidFill>
                    <a:srgbClr val="0329D6"/>
                  </a:solidFill>
                </a:uFill>
              </a:defRPr>
            </a:pPr>
            <a:r>
              <a:rPr lang="en-US" sz="1400" dirty="0">
                <a:solidFill>
                  <a:srgbClr val="FFC000"/>
                </a:solidFill>
              </a:rPr>
              <a:t>18. </a:t>
            </a:r>
            <a:r>
              <a:rPr lang="en-US" sz="3600" dirty="0">
                <a:solidFill>
                  <a:schemeClr val="tx1">
                    <a:lumMod val="95000"/>
                  </a:schemeClr>
                </a:solidFill>
              </a:rPr>
              <a:t>Father, Son and Holy Spirit, be 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us; and fill the wine with joy and </a:t>
            </a:r>
            <a:r>
              <a:rPr lang="en-US" sz="3600" dirty="0" err="1">
                <a:solidFill>
                  <a:schemeClr val="tx1">
                    <a:lumMod val="95000"/>
                  </a:schemeClr>
                </a:solidFill>
              </a:rPr>
              <a:t>happin-ess</a:t>
            </a:r>
            <a:r>
              <a:rPr lang="en-US" sz="3600" dirty="0">
                <a:solidFill>
                  <a:schemeClr val="tx1">
                    <a:lumMod val="95000"/>
                  </a:schemeClr>
                </a:solidFill>
              </a:rPr>
              <a:t>, for goodness, for life, for salvation and</a:t>
            </a:r>
            <a:endParaRPr lang="en-CA" sz="3600" dirty="0">
              <a:solidFill>
                <a:schemeClr val="tx1">
                  <a:lumMod val="95000"/>
                </a:schemeClr>
              </a:solidFill>
            </a:endParaRPr>
          </a:p>
        </p:txBody>
      </p:sp>
    </p:spTree>
    <p:extLst>
      <p:ext uri="{BB962C8B-B14F-4D97-AF65-F5344CB8AC3E}">
        <p14:creationId xmlns:p14="http://schemas.microsoft.com/office/powerpoint/2010/main" val="255239082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a:t>ቅድስት</a:t>
            </a:r>
            <a:r>
              <a:rPr lang="en-CA" sz="4400" dirty="0"/>
              <a:t> </a:t>
            </a:r>
            <a:r>
              <a:rPr lang="en-CA" sz="4400" dirty="0" err="1"/>
              <a:t>አሐቲ</a:t>
            </a:r>
            <a:r>
              <a:rPr lang="en-CA" sz="4400" dirty="0"/>
              <a:t> </a:t>
            </a:r>
            <a:r>
              <a:rPr lang="en-CA" sz="4400" dirty="0" err="1"/>
              <a:t>ጉባኤ</a:t>
            </a:r>
            <a:r>
              <a:rPr lang="en-CA" sz="4400" dirty="0"/>
              <a:t> </a:t>
            </a:r>
            <a:r>
              <a:rPr lang="en-CA" sz="4400" dirty="0" err="1"/>
              <a:t>እንተ</a:t>
            </a:r>
            <a:r>
              <a:rPr lang="en-CA" sz="4400" dirty="0"/>
              <a:t> </a:t>
            </a:r>
            <a:r>
              <a:rPr lang="en-CA" sz="4400" dirty="0" err="1"/>
              <a:t>ሐዋርያት</a:t>
            </a:r>
            <a:r>
              <a:rPr lang="en-CA" sz="4400" dirty="0"/>
              <a:t> </a:t>
            </a:r>
            <a:r>
              <a:rPr lang="en-CA" sz="4400" dirty="0" err="1"/>
              <a:t>ርትዕት</a:t>
            </a:r>
            <a:r>
              <a:rPr lang="en-CA" sz="4400" dirty="0"/>
              <a:t> </a:t>
            </a:r>
            <a:r>
              <a:rPr lang="en-CA" sz="4400" dirty="0" err="1"/>
              <a:t>በኀበ</a:t>
            </a:r>
            <a:r>
              <a:rPr lang="en-CA" sz="4400" dirty="0"/>
              <a:t> </a:t>
            </a:r>
            <a:r>
              <a:rPr lang="en-CA" sz="4400" dirty="0" err="1"/>
              <a:t>እግዚአብሔር</a:t>
            </a:r>
            <a:r>
              <a:rPr lang="en-CA" sz="4400" dirty="0"/>
              <a:t>።</a:t>
            </a:r>
          </a:p>
          <a:p>
            <a:r>
              <a:rPr lang="en-CA" sz="4400" b="1" dirty="0" err="1">
                <a:solidFill>
                  <a:srgbClr val="92D050"/>
                </a:solidFill>
              </a:rPr>
              <a:t>ይ.ዲ</a:t>
            </a:r>
            <a:r>
              <a:rPr lang="en-CA" sz="4400" b="1" dirty="0">
                <a:solidFill>
                  <a:srgbClr val="92D050"/>
                </a:solidFill>
              </a:rPr>
              <a:t>. </a:t>
            </a:r>
            <a:r>
              <a:rPr lang="en-CA" sz="1400" dirty="0">
                <a:solidFill>
                  <a:srgbClr val="FFC000"/>
                </a:solidFill>
              </a:rPr>
              <a:t>፰. </a:t>
            </a:r>
            <a:r>
              <a:rPr lang="en-CA" sz="4400" b="1" dirty="0" err="1"/>
              <a:t>ጸልዩ</a:t>
            </a:r>
            <a:r>
              <a:rPr lang="en-CA" sz="4400" b="1" dirty="0"/>
              <a:t> </a:t>
            </a:r>
            <a:r>
              <a:rPr lang="en-CA" sz="4400" b="1" dirty="0" err="1"/>
              <a:t>በእንተ</a:t>
            </a:r>
            <a:r>
              <a:rPr lang="en-CA" sz="4400" b="1" dirty="0"/>
              <a:t> </a:t>
            </a:r>
            <a:r>
              <a:rPr lang="en-CA" sz="4400" b="1" dirty="0" err="1"/>
              <a:t>ሰላመ</a:t>
            </a:r>
            <a:r>
              <a:rPr lang="en-CA" sz="4400" b="1" dirty="0"/>
              <a:t> </a:t>
            </a:r>
            <a:r>
              <a:rPr lang="en-CA" sz="4400" b="1" dirty="0" err="1"/>
              <a:t>ቤተ</a:t>
            </a:r>
            <a:r>
              <a:rPr lang="en-CA" sz="4400" b="1" dirty="0"/>
              <a:t> </a:t>
            </a:r>
            <a:r>
              <a:rPr lang="en-CA" sz="4400" b="1" dirty="0" err="1"/>
              <a:t>ክርስቲያን</a:t>
            </a:r>
            <a:r>
              <a:rPr lang="en-CA" sz="4400" b="1" dirty="0"/>
              <a:t> </a:t>
            </a:r>
            <a:r>
              <a:rPr lang="en-CA" sz="4400" b="1" dirty="0" err="1"/>
              <a:t>አሐቲ</a:t>
            </a:r>
            <a:r>
              <a:rPr lang="en-CA" sz="4400" b="1" dirty="0"/>
              <a:t> </a:t>
            </a:r>
            <a:r>
              <a:rPr lang="en-CA" sz="4400" b="1" dirty="0" err="1"/>
              <a:t>ቅድስት</a:t>
            </a:r>
            <a:r>
              <a:rPr lang="en-CA" sz="4400" b="1" dirty="0"/>
              <a:t> </a:t>
            </a:r>
            <a:r>
              <a:rPr lang="en-CA" sz="4400" b="1" dirty="0" err="1"/>
              <a:t>ጉባኤ</a:t>
            </a:r>
            <a:r>
              <a:rPr lang="en-CA" sz="4400" b="1" dirty="0"/>
              <a:t> </a:t>
            </a:r>
            <a:r>
              <a:rPr lang="en-CA" sz="4400" b="1" dirty="0" err="1"/>
              <a:t>እንተ</a:t>
            </a:r>
            <a:r>
              <a:rPr lang="en-CA" sz="4400" b="1" dirty="0"/>
              <a:t> </a:t>
            </a:r>
            <a:r>
              <a:rPr lang="en-CA" sz="4400" b="1" dirty="0" err="1"/>
              <a:t>ሐዋርያት</a:t>
            </a:r>
            <a:r>
              <a:rPr lang="en-CA" sz="4400" b="1" dirty="0"/>
              <a:t> </a:t>
            </a:r>
            <a:r>
              <a:rPr lang="en-CA" sz="4400" b="1" dirty="0" err="1"/>
              <a:t>ርትዕት</a:t>
            </a:r>
            <a:r>
              <a:rPr lang="en-CA" sz="4400" b="1" dirty="0"/>
              <a:t> </a:t>
            </a:r>
            <a:r>
              <a:rPr lang="en-CA" sz="4400" b="1" dirty="0" err="1"/>
              <a:t>በኀበ</a:t>
            </a:r>
            <a:r>
              <a:rPr lang="en-CA" sz="4400" b="1" dirty="0"/>
              <a:t> </a:t>
            </a:r>
            <a:r>
              <a:rPr lang="en-CA" sz="4400" b="1" dirty="0" err="1"/>
              <a:t>እግዚአብሔር</a:t>
            </a:r>
            <a:r>
              <a:rPr lang="en-CA" sz="4400" b="1" dirty="0"/>
              <a:t>።</a:t>
            </a:r>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a:t>Church which reaches from one end of the world to the other.</a:t>
            </a:r>
          </a:p>
          <a:p>
            <a:pPr marL="40639" marR="40639">
              <a:spcBef>
                <a:spcPts val="600"/>
              </a:spcBef>
              <a:buClr>
                <a:srgbClr val="D84800"/>
              </a:buClr>
              <a:buFont typeface="Arial"/>
              <a:defRPr sz="2800"/>
            </a:pPr>
            <a:r>
              <a:rPr lang="en-US" sz="4000" dirty="0">
                <a:solidFill>
                  <a:srgbClr val="92D050"/>
                </a:solidFill>
              </a:rPr>
              <a:t>Deacon: </a:t>
            </a:r>
            <a:r>
              <a:rPr lang="en-US" sz="1400" dirty="0">
                <a:solidFill>
                  <a:srgbClr val="FFC000"/>
                </a:solidFill>
              </a:rPr>
              <a:t>8. </a:t>
            </a:r>
            <a:r>
              <a:rPr lang="en-US" sz="4000" dirty="0"/>
              <a:t>Pray for the peace of the one holy apostolic Church, orthodox in the 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a:t>ሓንቲ</a:t>
            </a:r>
            <a:r>
              <a:rPr lang="en-CA" sz="4400" dirty="0"/>
              <a:t> </a:t>
            </a:r>
            <a:r>
              <a:rPr lang="en-CA" sz="4400" dirty="0" err="1"/>
              <a:t>ቅድስቲ</a:t>
            </a:r>
            <a:r>
              <a:rPr lang="en-CA" sz="4400" dirty="0"/>
              <a:t> </a:t>
            </a:r>
            <a:r>
              <a:rPr lang="en-CA" sz="4400" dirty="0" err="1"/>
              <a:t>ቤተ</a:t>
            </a:r>
            <a:r>
              <a:rPr lang="en-CA" sz="4400" dirty="0"/>
              <a:t> </a:t>
            </a:r>
            <a:r>
              <a:rPr lang="en-CA" sz="4400" dirty="0" err="1"/>
              <a:t>ክርስቲያንካ</a:t>
            </a:r>
            <a:r>
              <a:rPr lang="en-CA" sz="4400" dirty="0"/>
              <a:t> </a:t>
            </a:r>
            <a:r>
              <a:rPr lang="en-CA" sz="4400" dirty="0" err="1"/>
              <a:t>ዘክር</a:t>
            </a:r>
            <a:r>
              <a:rPr lang="en-CA" sz="4400" dirty="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8. </a:t>
            </a:r>
            <a:r>
              <a:rPr lang="en-CA" sz="4400" dirty="0" err="1"/>
              <a:t>ምእንቲ</a:t>
            </a:r>
            <a:r>
              <a:rPr lang="en-CA" sz="4400" dirty="0"/>
              <a:t> </a:t>
            </a:r>
            <a:r>
              <a:rPr lang="en-CA" sz="4400" dirty="0" err="1"/>
              <a:t>ሰላም</a:t>
            </a:r>
            <a:r>
              <a:rPr lang="en-CA" sz="4400" dirty="0"/>
              <a:t> </a:t>
            </a:r>
            <a:r>
              <a:rPr lang="en-CA" sz="4400" dirty="0" err="1"/>
              <a:t>ሓንቲ</a:t>
            </a:r>
            <a:r>
              <a:rPr lang="en-CA" sz="4400" dirty="0"/>
              <a:t> </a:t>
            </a:r>
            <a:r>
              <a:rPr lang="en-CA" sz="4400" dirty="0" err="1"/>
              <a:t>ቅድስቲ</a:t>
            </a:r>
            <a:r>
              <a:rPr lang="en-CA" sz="4400" dirty="0"/>
              <a:t> </a:t>
            </a:r>
            <a:r>
              <a:rPr lang="en-CA" sz="4400" dirty="0" err="1"/>
              <a:t>ቤተ</a:t>
            </a:r>
            <a:r>
              <a:rPr lang="en-CA" sz="4400" dirty="0"/>
              <a:t> </a:t>
            </a:r>
            <a:r>
              <a:rPr lang="en-CA" sz="4400" dirty="0" err="1"/>
              <a:t>ክርስትያን</a:t>
            </a:r>
            <a:r>
              <a:rPr lang="en-CA" sz="4400" dirty="0"/>
              <a:t> </a:t>
            </a:r>
            <a:r>
              <a:rPr lang="en-CA" sz="4400" dirty="0" err="1"/>
              <a:t>ጸልዩ</a:t>
            </a:r>
            <a:r>
              <a:rPr lang="en-CA" sz="4400" dirty="0"/>
              <a:t>፥ </a:t>
            </a:r>
            <a:r>
              <a:rPr lang="en-CA" sz="4400" dirty="0" err="1"/>
              <a:t>ንሳ</a:t>
            </a:r>
            <a:r>
              <a:rPr lang="en-CA" sz="4400" dirty="0"/>
              <a:t> </a:t>
            </a:r>
            <a:r>
              <a:rPr lang="en-CA" sz="4400" dirty="0" err="1"/>
              <a:t>ናይ</a:t>
            </a:r>
            <a:r>
              <a:rPr lang="en-CA" sz="4400" dirty="0"/>
              <a:t> </a:t>
            </a:r>
            <a:r>
              <a:rPr lang="en-CA" sz="4400" dirty="0" err="1"/>
              <a:t>ሃዋርያት</a:t>
            </a:r>
            <a:r>
              <a:rPr lang="en-CA" sz="4400" dirty="0"/>
              <a:t> </a:t>
            </a:r>
            <a:r>
              <a:rPr lang="en-CA" sz="4400" dirty="0" err="1"/>
              <a:t>ጉባኤ</a:t>
            </a:r>
            <a:r>
              <a:rPr lang="en-CA" sz="4400" dirty="0"/>
              <a:t> </a:t>
            </a:r>
            <a:r>
              <a:rPr lang="en-CA" sz="4400" dirty="0" err="1"/>
              <a:t>ዝኾነት</a:t>
            </a:r>
            <a:r>
              <a:rPr lang="en-CA" sz="4400" dirty="0"/>
              <a:t> </a:t>
            </a:r>
            <a:r>
              <a:rPr lang="en-CA" sz="4400" dirty="0" err="1"/>
              <a:t>እያ</a:t>
            </a:r>
            <a:r>
              <a:rPr lang="en-CA" sz="4400" dirty="0"/>
              <a:t>።</a:t>
            </a:r>
          </a:p>
          <a:p>
            <a:endParaRPr lang="en-CA" sz="4000" dirty="0"/>
          </a:p>
          <a:p>
            <a:endParaRPr lang="en-CA" sz="4000" dirty="0"/>
          </a:p>
        </p:txBody>
      </p:sp>
    </p:spTree>
    <p:extLst>
      <p:ext uri="{BB962C8B-B14F-4D97-AF65-F5344CB8AC3E}">
        <p14:creationId xmlns:p14="http://schemas.microsoft.com/office/powerpoint/2010/main" val="1011866789"/>
      </p:ext>
    </p:extLst>
  </p:cSld>
  <p:clrMapOvr>
    <a:masterClrMapping/>
  </p:clrMapOvr>
  <p:transition spd="med"/>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a:t>
            </a:r>
            <a:r>
              <a:rPr lang="en-CA" sz="1400" dirty="0">
                <a:solidFill>
                  <a:srgbClr val="FFC000"/>
                </a:solidFill>
              </a:rPr>
              <a:t> ፱.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a:t>።</a:t>
            </a:r>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a:solidFill>
                  <a:srgbClr val="FF0000"/>
                </a:solidFill>
              </a:rPr>
              <a:t>Priest:</a:t>
            </a:r>
            <a:r>
              <a:rPr lang="en-US" sz="1400" dirty="0">
                <a:solidFill>
                  <a:srgbClr val="FF0000"/>
                </a:solidFill>
              </a:rPr>
              <a:t> </a:t>
            </a:r>
            <a:r>
              <a:rPr lang="en-US" sz="1400" dirty="0">
                <a:solidFill>
                  <a:srgbClr val="FFC000"/>
                </a:solidFill>
              </a:rPr>
              <a:t>9. </a:t>
            </a:r>
            <a:r>
              <a:rPr lang="en-US" sz="4000" dirty="0"/>
              <a:t>Bless, Thou, all the people and the whole flock </a:t>
            </a:r>
            <a:r>
              <a:rPr lang="en-US" sz="2000" dirty="0">
                <a:solidFill>
                  <a:srgbClr val="FFC000"/>
                </a:solidFill>
              </a:rPr>
              <a:t>(Benediction over the people),</a:t>
            </a:r>
          </a:p>
          <a:p>
            <a:pPr marL="40639" marR="40639">
              <a:spcBef>
                <a:spcPts val="600"/>
              </a:spcBef>
              <a:buClr>
                <a:srgbClr val="D84800"/>
              </a:buClr>
              <a:buFont typeface="Arial"/>
              <a:defRPr sz="2800"/>
            </a:pPr>
            <a:r>
              <a:rPr lang="en-US" sz="4000" dirty="0"/>
              <a:t>Send, Thou, all the peace that is from heaven into the hearts of us all, and grant us the safety of our life therein.</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9.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a:t>።</a:t>
            </a:r>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a:t>።</a:t>
            </a:r>
          </a:p>
        </p:txBody>
      </p:sp>
    </p:spTree>
    <p:extLst>
      <p:ext uri="{BB962C8B-B14F-4D97-AF65-F5344CB8AC3E}">
        <p14:creationId xmlns:p14="http://schemas.microsoft.com/office/powerpoint/2010/main" val="656816018"/>
      </p:ext>
    </p:extLst>
  </p:cSld>
  <p:clrMapOvr>
    <a:masterClrMapping/>
  </p:clrMapOvr>
  <p:transition spd="med"/>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a:solidFill>
                  <a:srgbClr val="FFC000"/>
                </a:solidFill>
              </a:rPr>
              <a:t>፲.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10. </a:t>
            </a:r>
            <a:r>
              <a:rPr lang="en-US" sz="3300" dirty="0"/>
              <a:t>Vouchsafe peace to our President </a:t>
            </a:r>
          </a:p>
          <a:p>
            <a:pPr marL="40639" marR="40639">
              <a:spcBef>
                <a:spcPts val="600"/>
              </a:spcBef>
              <a:buClr>
                <a:srgbClr val="D84800"/>
              </a:buClr>
              <a:buFont typeface="Arial"/>
              <a:defRPr sz="2800"/>
            </a:pPr>
            <a:r>
              <a:rPr lang="en-US" sz="2000" dirty="0">
                <a:solidFill>
                  <a:srgbClr val="FFC000"/>
                </a:solidFill>
              </a:rPr>
              <a:t>(head of state), </a:t>
            </a:r>
          </a:p>
          <a:p>
            <a:pPr marL="40639" marR="40639">
              <a:spcBef>
                <a:spcPts val="600"/>
              </a:spcBef>
              <a:buClr>
                <a:srgbClr val="D84800"/>
              </a:buClr>
              <a:buFont typeface="Arial"/>
              <a:defRPr sz="2800"/>
            </a:pPr>
            <a:r>
              <a:rPr lang="en-US" sz="3300" dirty="0"/>
              <a:t>to his / her  family, </a:t>
            </a:r>
          </a:p>
          <a:p>
            <a:pPr marL="40639" marR="40639">
              <a:spcBef>
                <a:spcPts val="600"/>
              </a:spcBef>
              <a:buClr>
                <a:srgbClr val="D84800"/>
              </a:buClr>
              <a:buFont typeface="Arial"/>
              <a:defRPr sz="2800"/>
            </a:pPr>
            <a:r>
              <a:rPr lang="en-US" sz="3300" dirty="0"/>
              <a:t>to the armed forces, </a:t>
            </a:r>
          </a:p>
          <a:p>
            <a:pPr marL="40639" marR="40639">
              <a:spcBef>
                <a:spcPts val="600"/>
              </a:spcBef>
              <a:buClr>
                <a:srgbClr val="D84800"/>
              </a:buClr>
              <a:buFont typeface="Arial"/>
              <a:defRPr sz="2800"/>
            </a:pPr>
            <a:r>
              <a:rPr lang="en-US" sz="3300" dirty="0"/>
              <a:t>to those who rule under him / her and to his / her advisers.</a:t>
            </a:r>
          </a:p>
          <a:p>
            <a:pPr marL="40639" marR="40639">
              <a:spcBef>
                <a:spcPts val="600"/>
              </a:spcBef>
              <a:buClr>
                <a:srgbClr val="D84800"/>
              </a:buClr>
              <a:buFont typeface="Arial"/>
              <a:defRPr sz="2800"/>
            </a:pPr>
            <a:r>
              <a:rPr lang="en-US" sz="1400" dirty="0">
                <a:solidFill>
                  <a:srgbClr val="FFC000"/>
                </a:solidFill>
              </a:rPr>
              <a:t>11. </a:t>
            </a:r>
            <a:r>
              <a:rPr lang="en-US" sz="3300" dirty="0"/>
              <a:t>And to the multitude of our  </a:t>
            </a:r>
            <a:r>
              <a:rPr lang="en-US" sz="3300" dirty="0" err="1"/>
              <a:t>neighbours</a:t>
            </a:r>
            <a:r>
              <a:rPr lang="en-US" sz="3300" dirty="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a:solidFill>
                  <a:srgbClr val="FFC000"/>
                </a:solidFill>
              </a:rPr>
              <a:t>10.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a:t>ሃቦ</a:t>
            </a:r>
            <a:r>
              <a:rPr lang="en-CA" sz="4400" dirty="0"/>
              <a:t>  </a:t>
            </a:r>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a:t>ውሽ</a:t>
            </a:r>
            <a:endParaRPr lang="en-CA" sz="4400" dirty="0"/>
          </a:p>
          <a:p>
            <a:r>
              <a:rPr lang="en-CA" sz="4400" dirty="0" err="1"/>
              <a:t>ጥን</a:t>
            </a:r>
            <a:r>
              <a:rPr lang="en-CA" sz="4400" dirty="0"/>
              <a:t> </a:t>
            </a:r>
            <a:r>
              <a:rPr lang="en-CA" sz="4400" dirty="0" err="1"/>
              <a:t>ንዘለዉ</a:t>
            </a:r>
            <a:r>
              <a:rPr lang="en-CA" sz="4400" dirty="0"/>
              <a:t> </a:t>
            </a:r>
            <a:r>
              <a:rPr lang="en-CA" sz="4400" dirty="0" err="1"/>
              <a:t>ጐረባብት</a:t>
            </a:r>
            <a:endParaRPr lang="en-CA" sz="4400" dirty="0"/>
          </a:p>
          <a:p>
            <a:r>
              <a:rPr lang="en-CA" sz="4400" dirty="0" err="1"/>
              <a:t>ናውን</a:t>
            </a:r>
            <a:r>
              <a:rPr lang="en-CA" sz="4400" dirty="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a:t>።</a:t>
            </a:r>
          </a:p>
        </p:txBody>
      </p:sp>
    </p:spTree>
    <p:extLst>
      <p:ext uri="{BB962C8B-B14F-4D97-AF65-F5344CB8AC3E}">
        <p14:creationId xmlns:p14="http://schemas.microsoft.com/office/powerpoint/2010/main" val="574643116"/>
      </p:ext>
    </p:extLst>
  </p:cSld>
  <p:clrMapOvr>
    <a:masterClrMapping/>
  </p:clrMapOvr>
  <p:transition spd="med"/>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a:t>ሰላመከ</a:t>
            </a:r>
            <a:r>
              <a:rPr lang="en-CA" sz="4400" dirty="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a:t>ወዕሥ</a:t>
            </a:r>
            <a:endParaRPr lang="en-CA" sz="4400" dirty="0"/>
          </a:p>
          <a:p>
            <a:r>
              <a:rPr lang="en-CA" sz="4400" dirty="0" err="1"/>
              <a:t>የነ</a:t>
            </a:r>
            <a:r>
              <a:rPr lang="en-CA" sz="4400" dirty="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a:t>ዘነአምር</a:t>
            </a:r>
            <a:endParaRPr lang="en-CA" sz="4400" dirty="0"/>
          </a:p>
          <a:p>
            <a:r>
              <a:rPr lang="en-CA" sz="4400" dirty="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a:t>ንጉሥ</a:t>
            </a:r>
            <a:r>
              <a:rPr lang="en-CA" sz="4400" dirty="0"/>
              <a:t> </a:t>
            </a:r>
            <a:r>
              <a:rPr lang="en-CA" sz="4400" dirty="0" err="1"/>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a:t>እግዚኣብሄር</a:t>
            </a:r>
            <a:r>
              <a:rPr lang="en-CA" sz="4400" dirty="0"/>
              <a:t> ፥  </a:t>
            </a:r>
            <a:r>
              <a:rPr lang="en-CA" sz="4400" dirty="0" err="1"/>
              <a:t>ብዘይ</a:t>
            </a:r>
            <a:endParaRPr lang="en-CA" sz="4400" dirty="0"/>
          </a:p>
          <a:p>
            <a:r>
              <a:rPr lang="en-CA" sz="4400" dirty="0" err="1"/>
              <a:t>ካኻ</a:t>
            </a:r>
            <a:r>
              <a:rPr lang="en-CA" sz="4400" dirty="0"/>
              <a:t> </a:t>
            </a:r>
            <a:r>
              <a:rPr lang="en-CA" sz="4400" dirty="0" err="1"/>
              <a:t>ካልእ</a:t>
            </a:r>
            <a:r>
              <a:rPr lang="en-CA" sz="4400" dirty="0"/>
              <a:t> </a:t>
            </a:r>
            <a:r>
              <a:rPr lang="en-CA" sz="4400" dirty="0" err="1"/>
              <a:t>እንፈልጦ</a:t>
            </a:r>
            <a:r>
              <a:rPr lang="en-CA" sz="4400" dirty="0"/>
              <a:t> </a:t>
            </a:r>
            <a:r>
              <a:rPr lang="en-CA" sz="4400" dirty="0" err="1"/>
              <a:t>ስለዘይብልና</a:t>
            </a:r>
            <a:r>
              <a:rPr lang="en-CA" sz="4400" dirty="0"/>
              <a:t> </a:t>
            </a:r>
            <a:r>
              <a:rPr lang="en-CA" sz="4400" dirty="0" err="1"/>
              <a:t>ጥሪትካ</a:t>
            </a:r>
            <a:r>
              <a:rPr lang="en-CA" sz="4400" dirty="0"/>
              <a:t> </a:t>
            </a:r>
            <a:r>
              <a:rPr lang="en-CA" sz="4400" dirty="0" err="1"/>
              <a:t>ግበረና</a:t>
            </a:r>
            <a:r>
              <a:rPr lang="en-CA" sz="4400" dirty="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a:t>ንሰ</a:t>
            </a:r>
            <a:endParaRPr lang="en-CA" sz="4400" dirty="0"/>
          </a:p>
          <a:p>
            <a:r>
              <a:rPr lang="en-CA" sz="4400" dirty="0" err="1"/>
              <a:t>ምን</a:t>
            </a:r>
            <a:r>
              <a:rPr lang="en-CA" sz="4400" dirty="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a:t>ብመንፈስ</a:t>
            </a:r>
            <a:r>
              <a:rPr lang="en-CA" sz="4400" dirty="0"/>
              <a:t> </a:t>
            </a:r>
            <a:r>
              <a:rPr lang="en-CA" sz="4400" dirty="0" err="1"/>
              <a:t>ቅዱስ</a:t>
            </a:r>
            <a:endParaRPr lang="en-CA" sz="4400" dirty="0"/>
          </a:p>
        </p:txBody>
      </p:sp>
    </p:spTree>
    <p:extLst>
      <p:ext uri="{BB962C8B-B14F-4D97-AF65-F5344CB8AC3E}">
        <p14:creationId xmlns:p14="http://schemas.microsoft.com/office/powerpoint/2010/main" val="3009324081"/>
      </p:ext>
    </p:extLst>
  </p:cSld>
  <p:clrMapOvr>
    <a:masterClrMapping/>
  </p:clrMapOvr>
  <p:transition spd="med"/>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a:t>ኃጢአት</a:t>
            </a:r>
            <a:r>
              <a:rPr lang="en-CA" sz="4000" dirty="0"/>
              <a:t> </a:t>
            </a:r>
            <a:r>
              <a:rPr lang="en-CA" sz="4000" dirty="0" err="1"/>
              <a:t>ላዕሌነ</a:t>
            </a:r>
            <a:r>
              <a:rPr lang="en-CA" sz="4000" dirty="0"/>
              <a:t> </a:t>
            </a:r>
            <a:r>
              <a:rPr lang="en-CA" sz="4000" dirty="0" err="1"/>
              <a:t>ለአግብ</a:t>
            </a:r>
            <a:endParaRPr lang="en-CA" sz="4000" dirty="0"/>
          </a:p>
          <a:p>
            <a:r>
              <a:rPr lang="en-CA" sz="4000" dirty="0" err="1"/>
              <a:t>ርቲከ</a:t>
            </a:r>
            <a:r>
              <a:rPr lang="en-CA" sz="4000" dirty="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a:t>።</a:t>
            </a:r>
          </a:p>
          <a:p>
            <a:endParaRPr lang="en-CA" sz="1400" dirty="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a:t>not have dominion over us Thy servants and all Thy people.</a:t>
            </a:r>
          </a:p>
          <a:p>
            <a:pPr marL="40639" marR="40639">
              <a:spcBef>
                <a:spcPts val="600"/>
              </a:spcBef>
              <a:buClr>
                <a:srgbClr val="D84800"/>
              </a:buClr>
              <a:buFont typeface="Arial"/>
              <a:defRPr sz="2800"/>
            </a:pPr>
            <a:r>
              <a:rPr lang="en-US" sz="1400" dirty="0">
                <a:solidFill>
                  <a:srgbClr val="FFC000"/>
                </a:solidFill>
              </a:rPr>
              <a:t>12. </a:t>
            </a:r>
            <a:r>
              <a:rPr lang="en-US" sz="3300" dirty="0"/>
              <a:t>Through Thine only-begotten Son to Whom with Thee and with the Holy Spirit be glory and dominion, both now and ever and unto the ages of ages. Amen. </a:t>
            </a:r>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a:t>. </a:t>
            </a:r>
            <a:r>
              <a:rPr lang="en-US" sz="2000" dirty="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a:t>ክትድኅን</a:t>
            </a:r>
            <a:r>
              <a:rPr lang="en-CA" sz="3800" dirty="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a:t>ክብ</a:t>
            </a:r>
            <a:endParaRPr lang="en-CA" sz="3800" dirty="0"/>
          </a:p>
          <a:p>
            <a:r>
              <a:rPr lang="en-CA" sz="3800" dirty="0"/>
              <a:t> </a:t>
            </a:r>
            <a:r>
              <a:rPr lang="en-CA" sz="3800" dirty="0" err="1"/>
              <a:t>ርን</a:t>
            </a:r>
            <a:r>
              <a:rPr lang="en-CA" sz="3800" dirty="0"/>
              <a:t> </a:t>
            </a:r>
            <a:r>
              <a:rPr lang="en-CA" sz="3800" dirty="0" err="1"/>
              <a:t>ምስጋናን</a:t>
            </a:r>
            <a:r>
              <a:rPr lang="en-CA" sz="3800" dirty="0"/>
              <a:t> </a:t>
            </a:r>
            <a:r>
              <a:rPr lang="en-CA" sz="3800" dirty="0" err="1"/>
              <a:t>ሥልጣንን</a:t>
            </a:r>
            <a:r>
              <a:rPr lang="en-CA" sz="3800" dirty="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p:txBody>
      </p:sp>
    </p:spTree>
    <p:extLst>
      <p:ext uri="{BB962C8B-B14F-4D97-AF65-F5344CB8AC3E}">
        <p14:creationId xmlns:p14="http://schemas.microsoft.com/office/powerpoint/2010/main" val="2042771746"/>
      </p:ext>
    </p:extLst>
  </p:cSld>
  <p:clrMapOvr>
    <a:masterClrMapping/>
  </p:clrMapOvr>
  <p:transition spd="med"/>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a:solidFill>
                  <a:srgbClr val="92D050"/>
                </a:solidFill>
              </a:rPr>
              <a:t>ይ.ዲ. ንፍቅ</a:t>
            </a:r>
            <a:endParaRPr lang="pt-BR" sz="2000" b="1" dirty="0">
              <a:solidFill>
                <a:srgbClr val="FFC000"/>
              </a:solidFill>
            </a:endParaRPr>
          </a:p>
          <a:p>
            <a:r>
              <a:rPr lang="en-CA" sz="1400" dirty="0">
                <a:solidFill>
                  <a:srgbClr val="FFC000"/>
                </a:solidFill>
              </a:rPr>
              <a:t>፲፬.</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p>
          <a:p>
            <a:endParaRPr lang="en-CA" sz="1400" b="1" dirty="0"/>
          </a:p>
          <a:p>
            <a:r>
              <a:rPr lang="pt-BR" sz="4800" b="1" dirty="0">
                <a:solidFill>
                  <a:srgbClr val="FF0000"/>
                </a:solidFill>
              </a:rPr>
              <a:t>ይ.ካ.ንፍቅ</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1400" dirty="0">
                <a:solidFill>
                  <a:srgbClr val="FFC000"/>
                </a:solidFill>
              </a:rPr>
              <a:t>14.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ይ.ካ.ንፍቅ</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a:solidFill>
                  <a:srgbClr val="FF0000"/>
                </a:solidFill>
                <a:uFill>
                  <a:solidFill>
                    <a:srgbClr val="D84800"/>
                  </a:solidFill>
                </a:uFill>
              </a:rPr>
              <a:t>Asst.Priest</a:t>
            </a:r>
            <a:r>
              <a:rPr lang="en-US" sz="3600" dirty="0">
                <a:solidFill>
                  <a:srgbClr val="FF0000"/>
                </a:solidFill>
                <a:uFill>
                  <a:solidFill>
                    <a:srgbClr val="D84800"/>
                  </a:solidFill>
                </a:uFill>
              </a:rPr>
              <a: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898929"/>
      </p:ext>
    </p:extLst>
  </p:cSld>
  <p:clrMapOvr>
    <a:masterClrMapping/>
  </p:clrMapOvr>
  <p:transition spd="med"/>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a:solidFill>
                  <a:srgbClr val="FF0000"/>
                </a:solidFill>
              </a:rPr>
              <a:t>ይ.ካ.ንፍቅ</a:t>
            </a:r>
            <a:r>
              <a:rPr lang="en-CA" sz="1400" dirty="0">
                <a:solidFill>
                  <a:srgbClr val="FFC000"/>
                </a:solidFill>
              </a:rPr>
              <a:t>  ፲፭.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p>
          <a:p>
            <a:r>
              <a:rPr lang="en-CA" sz="4300" dirty="0" err="1"/>
              <a:t>ይእኅዝ</a:t>
            </a:r>
            <a:r>
              <a:rPr lang="en-CA" sz="4300" dirty="0"/>
              <a:t> </a:t>
            </a:r>
            <a:r>
              <a:rPr lang="en-CA" sz="4300" dirty="0" err="1"/>
              <a:t>እግዚአብሔር</a:t>
            </a:r>
            <a:r>
              <a:rPr lang="en-CA" sz="4300" dirty="0"/>
              <a:t> </a:t>
            </a:r>
            <a:r>
              <a:rPr lang="en-CA" sz="4300" dirty="0" err="1"/>
              <a:t>አብ</a:t>
            </a:r>
            <a:r>
              <a:rPr lang="en-CA" sz="4300" dirty="0"/>
              <a:t> </a:t>
            </a:r>
            <a:r>
              <a:rPr lang="en-CA" sz="4300" dirty="0" err="1"/>
              <a:t>ለእግዚእ</a:t>
            </a:r>
            <a:r>
              <a:rPr lang="en-CA" sz="4300" dirty="0"/>
              <a:t> </a:t>
            </a:r>
            <a:r>
              <a:rPr lang="en-CA" sz="4300" dirty="0" err="1"/>
              <a:t>ወመድ</a:t>
            </a:r>
            <a:endParaRPr lang="en-CA" sz="4300" dirty="0"/>
          </a:p>
          <a:p>
            <a:r>
              <a:rPr lang="en-CA" sz="4300" dirty="0" err="1"/>
              <a:t>ኃኒነ</a:t>
            </a:r>
            <a:r>
              <a:rPr lang="en-CA" sz="4300" dirty="0"/>
              <a:t> </a:t>
            </a:r>
            <a:r>
              <a:rPr lang="en-CA" sz="4300" dirty="0" err="1"/>
              <a:t>ኢየሱስ</a:t>
            </a:r>
            <a:r>
              <a:rPr lang="en-CA" sz="4300" dirty="0"/>
              <a:t> </a:t>
            </a:r>
            <a:r>
              <a:rPr lang="en-CA" sz="4300" dirty="0" err="1"/>
              <a:t>ክርስቶስ</a:t>
            </a:r>
            <a:r>
              <a:rPr lang="en-CA" sz="1400" dirty="0"/>
              <a:t>።</a:t>
            </a:r>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b="1" dirty="0">
                <a:solidFill>
                  <a:srgbClr val="FFC000"/>
                </a:solidFill>
              </a:rPr>
              <a:t> ….…</a:t>
            </a:r>
            <a:r>
              <a:rPr lang="en-CA" sz="4400" dirty="0">
                <a:solidFill>
                  <a:srgbClr val="FFC000"/>
                </a:solidFill>
              </a:rPr>
              <a:t> </a:t>
            </a:r>
            <a:r>
              <a:rPr lang="en-CA" sz="4400" dirty="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a:solidFill>
                  <a:srgbClr val="FF0000"/>
                </a:solidFill>
              </a:rPr>
              <a:t>Asst.Priest</a:t>
            </a:r>
            <a:r>
              <a:rPr lang="en-US" sz="4000" dirty="0">
                <a:solidFill>
                  <a:srgbClr val="FF0000"/>
                </a:solidFill>
              </a:rPr>
              <a:t>:</a:t>
            </a:r>
            <a:r>
              <a:rPr lang="en-US" sz="1400" dirty="0">
                <a:solidFill>
                  <a:srgbClr val="FF0000"/>
                </a:solidFill>
              </a:rPr>
              <a:t> </a:t>
            </a:r>
            <a:r>
              <a:rPr lang="en-US" sz="1400" dirty="0">
                <a:solidFill>
                  <a:srgbClr val="FFC000"/>
                </a:solidFill>
              </a:rPr>
              <a:t>15. </a:t>
            </a:r>
            <a:r>
              <a:rPr lang="en-US" sz="3800" dirty="0"/>
              <a:t>And again we beseech the almighty God the Father of our Lord and </a:t>
            </a:r>
            <a:r>
              <a:rPr lang="en-US" sz="3800" dirty="0" err="1"/>
              <a:t>Saviour</a:t>
            </a:r>
            <a:r>
              <a:rPr lang="en-US" sz="3800" dirty="0"/>
              <a:t> Jesus Christ,</a:t>
            </a:r>
          </a:p>
          <a:p>
            <a:pPr marL="40639" marR="40639">
              <a:spcBef>
                <a:spcPts val="600"/>
              </a:spcBef>
              <a:buClr>
                <a:srgbClr val="D84800"/>
              </a:buClr>
              <a:buFont typeface="Arial"/>
              <a:defRPr sz="2800"/>
            </a:pPr>
            <a:r>
              <a:rPr lang="en-US" sz="1400" dirty="0">
                <a:solidFill>
                  <a:srgbClr val="FFC000"/>
                </a:solidFill>
              </a:rPr>
              <a:t>16. </a:t>
            </a:r>
            <a:r>
              <a:rPr lang="en-US" sz="3800" dirty="0"/>
              <a:t>for the blessed Patriarch Abba </a:t>
            </a:r>
            <a:r>
              <a:rPr lang="en-CA" sz="3600" b="1" dirty="0">
                <a:solidFill>
                  <a:srgbClr val="FFC000"/>
                </a:solidFill>
              </a:rPr>
              <a:t>….…</a:t>
            </a:r>
            <a:r>
              <a:rPr lang="en-US" sz="3800" dirty="0"/>
              <a:t>, that He truly preserve him </a:t>
            </a:r>
            <a:r>
              <a:rPr lang="en-US" sz="3800" dirty="0" err="1"/>
              <a:t>tous</a:t>
            </a:r>
            <a:r>
              <a:rPr lang="en-US" sz="3800" dirty="0"/>
              <a:t> for many years 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solidFill>
                  <a:srgbClr val="FF0000"/>
                </a:solidFill>
              </a:rPr>
              <a:t>ይ.ካ.ንፍቅ</a:t>
            </a:r>
            <a:r>
              <a:rPr lang="en-CA" sz="4400" dirty="0">
                <a:solidFill>
                  <a:srgbClr val="FF0000"/>
                </a:solidFill>
              </a:rPr>
              <a:t> </a:t>
            </a:r>
            <a:r>
              <a:rPr lang="en-CA" sz="1400" dirty="0">
                <a:solidFill>
                  <a:srgbClr val="FFC000"/>
                </a:solidFill>
              </a:rPr>
              <a:t>15. </a:t>
            </a:r>
            <a:r>
              <a:rPr lang="en-CA" sz="4400" dirty="0" err="1"/>
              <a:t>ደጊምና</a:t>
            </a:r>
            <a:r>
              <a:rPr lang="en-CA" sz="4400" dirty="0"/>
              <a:t>  </a:t>
            </a:r>
            <a:r>
              <a:rPr lang="en-CA" sz="4400" dirty="0" err="1"/>
              <a:t>ኵሉ</a:t>
            </a:r>
            <a:r>
              <a:rPr lang="en-CA" sz="4400" dirty="0"/>
              <a:t> </a:t>
            </a:r>
            <a:r>
              <a:rPr lang="en-CA" sz="4400" dirty="0" err="1"/>
              <a:t>ንዝኃዘ</a:t>
            </a:r>
            <a:r>
              <a:rPr lang="en-CA" sz="4400" dirty="0"/>
              <a:t> </a:t>
            </a:r>
            <a:r>
              <a:rPr lang="en-CA" sz="4400" dirty="0" err="1"/>
              <a:t>እግዚኣብ</a:t>
            </a:r>
            <a:endParaRPr lang="en-CA" sz="4400" dirty="0"/>
          </a:p>
          <a:p>
            <a:r>
              <a:rPr lang="en-CA" sz="4400" dirty="0" err="1"/>
              <a:t>ሄር</a:t>
            </a:r>
            <a:r>
              <a:rPr lang="en-CA" sz="4400" dirty="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a:t>
            </a:r>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a:solidFill>
                  <a:srgbClr val="FFC000"/>
                </a:solidFill>
              </a:rPr>
              <a:t> </a:t>
            </a:r>
            <a:r>
              <a:rPr lang="en-CA" sz="4400" dirty="0" err="1"/>
              <a:t>ንልምን</a:t>
            </a:r>
            <a:r>
              <a:rPr lang="en-CA" sz="4400" dirty="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a:t>ክሳዕ</a:t>
            </a:r>
            <a:endParaRPr lang="en-CA" sz="4400" dirty="0"/>
          </a:p>
        </p:txBody>
      </p:sp>
    </p:spTree>
    <p:extLst>
      <p:ext uri="{BB962C8B-B14F-4D97-AF65-F5344CB8AC3E}">
        <p14:creationId xmlns:p14="http://schemas.microsoft.com/office/powerpoint/2010/main" val="2699534781"/>
      </p:ext>
    </p:extLst>
  </p:cSld>
  <p:clrMapOvr>
    <a:masterClrMapping/>
  </p:clrMapOvr>
  <p:transition spd="med"/>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a:t>ወመዋዕለ</a:t>
            </a:r>
            <a:r>
              <a:rPr lang="en-CA" sz="4400" dirty="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a:t>in peaceful days until the Lord our God who is rich in grace grant him to fulfil that which was committed unto him, the office of priesthood.</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a:t>።</a:t>
            </a:r>
          </a:p>
          <a:p>
            <a:endParaRPr lang="en-CA" sz="4400" dirty="0"/>
          </a:p>
        </p:txBody>
      </p:sp>
    </p:spTree>
    <p:extLst>
      <p:ext uri="{BB962C8B-B14F-4D97-AF65-F5344CB8AC3E}">
        <p14:creationId xmlns:p14="http://schemas.microsoft.com/office/powerpoint/2010/main" val="1692830325"/>
      </p:ext>
    </p:extLst>
  </p:cSld>
  <p:clrMapOvr>
    <a:masterClrMapping/>
  </p:clrMapOvr>
  <p:transition spd="med"/>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a:solidFill>
                  <a:srgbClr val="92D050"/>
                </a:solidFill>
              </a:rPr>
              <a:t>ይ.ዲ.</a:t>
            </a:r>
            <a:r>
              <a:rPr lang="en-CA" sz="4200" b="1" dirty="0" err="1">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a:t>ጳጳሳት</a:t>
            </a:r>
            <a:r>
              <a:rPr lang="en-CA" sz="4000" b="1" dirty="0"/>
              <a:t>፥ </a:t>
            </a:r>
            <a:r>
              <a:rPr lang="en-CA" sz="4000" b="1" dirty="0" err="1"/>
              <a:t>ኣባ</a:t>
            </a:r>
            <a:r>
              <a:rPr lang="en-CA" sz="4000" b="1" dirty="0">
                <a:solidFill>
                  <a:srgbClr val="FFC000"/>
                </a:solidFill>
              </a:rPr>
              <a:t>….…</a:t>
            </a:r>
            <a:r>
              <a:rPr lang="en-CA" sz="4000" b="1" dirty="0" err="1"/>
              <a:t>እግዚ</a:t>
            </a:r>
            <a:endParaRPr lang="en-CA" sz="4000" b="1" dirty="0"/>
          </a:p>
          <a:p>
            <a:r>
              <a:rPr lang="en-CA" sz="4000" b="1" dirty="0" err="1"/>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a:t>ጳጳሳት</a:t>
            </a:r>
            <a:r>
              <a:rPr lang="en-CA" sz="4000" b="1" dirty="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p>
          <a:p>
            <a:r>
              <a:rPr lang="en-CA" sz="4000" b="1" dirty="0" err="1"/>
              <a:t>ኣባ</a:t>
            </a:r>
            <a:r>
              <a:rPr lang="en-CA" sz="4000" b="1" dirty="0"/>
              <a:t> </a:t>
            </a:r>
            <a:r>
              <a:rPr lang="en-CA" sz="4000" b="1" dirty="0">
                <a:solidFill>
                  <a:srgbClr val="FFC000"/>
                </a:solidFill>
              </a:rPr>
              <a:t>….… </a:t>
            </a:r>
            <a:r>
              <a:rPr lang="en-CA" sz="4000" b="1" dirty="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a:t>ቀሳው</a:t>
            </a:r>
            <a:endParaRPr lang="en-CA" sz="4000" b="1" dirty="0"/>
          </a:p>
          <a:p>
            <a:r>
              <a:rPr lang="en-CA" sz="4000" b="1" dirty="0" err="1"/>
              <a:t>ስት</a:t>
            </a:r>
            <a:r>
              <a:rPr lang="en-CA" sz="4000" b="1" dirty="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92D050"/>
                </a:solidFill>
              </a:rPr>
              <a:t>Asst. Deacon: </a:t>
            </a:r>
            <a:r>
              <a:rPr lang="en-US" sz="1400" dirty="0">
                <a:solidFill>
                  <a:srgbClr val="FFC000"/>
                </a:solidFill>
              </a:rPr>
              <a:t>17. </a:t>
            </a:r>
            <a:r>
              <a:rPr lang="en-US" sz="3600" dirty="0"/>
              <a:t>Pray for the Patriarch, Abba</a:t>
            </a:r>
            <a:r>
              <a:rPr lang="en-US" sz="3600" dirty="0">
                <a:solidFill>
                  <a:srgbClr val="FFC000"/>
                </a:solidFill>
              </a:rPr>
              <a:t> </a:t>
            </a:r>
            <a:r>
              <a:rPr lang="en-CA" sz="3600" b="1" dirty="0">
                <a:solidFill>
                  <a:srgbClr val="FFC000"/>
                </a:solidFill>
              </a:rPr>
              <a:t>….…</a:t>
            </a:r>
            <a:r>
              <a:rPr lang="en-US" sz="3600" dirty="0">
                <a:solidFill>
                  <a:srgbClr val="FFC000"/>
                </a:solidFill>
              </a:rPr>
              <a:t> </a:t>
            </a:r>
            <a:r>
              <a:rPr lang="en-US" sz="3600" dirty="0"/>
              <a:t>lord chief of the bishops of the great City of </a:t>
            </a:r>
            <a:r>
              <a:rPr lang="en-CA" sz="3600" b="1" dirty="0">
                <a:solidFill>
                  <a:srgbClr val="FFC000"/>
                </a:solidFill>
              </a:rPr>
              <a:t>….…</a:t>
            </a:r>
            <a:r>
              <a:rPr lang="en-US" sz="3600" dirty="0"/>
              <a:t>, and the blessed Primate of this country, Abba</a:t>
            </a:r>
            <a:r>
              <a:rPr lang="en-CA" sz="3600" b="1" dirty="0">
                <a:solidFill>
                  <a:srgbClr val="FFC000"/>
                </a:solidFill>
              </a:rPr>
              <a:t> ….…</a:t>
            </a:r>
            <a:r>
              <a:rPr lang="en-US" sz="3600" dirty="0"/>
              <a:t>, and all the orthodox bishops, priests, and deacons. Lord our 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a:solidFill>
                  <a:srgbClr val="92D050"/>
                </a:solidFill>
              </a:rPr>
              <a:t>ይ.ዲ.ንፍቅ</a:t>
            </a:r>
            <a:r>
              <a:rPr lang="en-CA" sz="4000" dirty="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a:t>ኣባ</a:t>
            </a:r>
            <a:r>
              <a:rPr lang="en-CA" sz="4000" b="1" dirty="0">
                <a:solidFill>
                  <a:srgbClr val="FFC000"/>
                </a:solidFill>
              </a:rPr>
              <a:t> ….…</a:t>
            </a:r>
            <a:r>
              <a:rPr lang="en-CA" sz="4000" dirty="0"/>
              <a:t>ን  </a:t>
            </a:r>
            <a:r>
              <a:rPr lang="en-CA" sz="4000" dirty="0" err="1"/>
              <a:t>ምእ</a:t>
            </a:r>
            <a:endParaRPr lang="en-CA" sz="4000" dirty="0"/>
          </a:p>
          <a:p>
            <a:r>
              <a:rPr lang="en-CA" sz="4000" dirty="0" err="1"/>
              <a:t>ንቲ</a:t>
            </a:r>
            <a:r>
              <a:rPr lang="en-CA" sz="4000" dirty="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a:t>ን፥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a:t>
            </a:r>
            <a:endParaRPr lang="en-CA" sz="4000" dirty="0"/>
          </a:p>
          <a:p>
            <a:r>
              <a:rPr lang="en-CA" sz="4000" dirty="0" err="1"/>
              <a:t>ትን</a:t>
            </a:r>
            <a:r>
              <a:rPr lang="en-CA" sz="4000" dirty="0"/>
              <a:t> </a:t>
            </a:r>
            <a:r>
              <a:rPr lang="en-CA" sz="4000" dirty="0" err="1"/>
              <a:t>ዲያቆናትን</a:t>
            </a:r>
            <a:r>
              <a:rPr lang="en-CA" sz="4000" dirty="0"/>
              <a:t> </a:t>
            </a:r>
            <a:r>
              <a:rPr lang="en-CA" sz="4000" dirty="0" err="1"/>
              <a:t>ጸልዩ</a:t>
            </a:r>
            <a:r>
              <a:rPr lang="en-CA" sz="4000" dirty="0"/>
              <a:t>።</a:t>
            </a:r>
          </a:p>
        </p:txBody>
      </p:sp>
    </p:spTree>
    <p:extLst>
      <p:ext uri="{BB962C8B-B14F-4D97-AF65-F5344CB8AC3E}">
        <p14:creationId xmlns:p14="http://schemas.microsoft.com/office/powerpoint/2010/main" val="2667113317"/>
      </p:ext>
    </p:extLst>
  </p:cSld>
  <p:clrMapOvr>
    <a:masterClrMapping/>
  </p:clrMapOvr>
  <p:transition spd="med"/>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a:solidFill>
                  <a:srgbClr val="FF0000"/>
                </a:solidFill>
              </a:rPr>
              <a:t>ይ.ካ.ንፍቅ</a:t>
            </a:r>
            <a:r>
              <a:rPr lang="en-CA" sz="4000" dirty="0"/>
              <a:t> </a:t>
            </a:r>
            <a:r>
              <a:rPr lang="en-CA" sz="1400" dirty="0">
                <a:solidFill>
                  <a:srgbClr val="FFC000"/>
                </a:solidFill>
              </a:rPr>
              <a:t>፲፰. </a:t>
            </a:r>
            <a:r>
              <a:rPr lang="en-CA" sz="4000" dirty="0" err="1"/>
              <a:t>እግዚአብ</a:t>
            </a:r>
            <a:endParaRPr lang="en-CA" sz="4000" dirty="0"/>
          </a:p>
          <a:p>
            <a:r>
              <a:rPr lang="en-CA" sz="4000" dirty="0" err="1"/>
              <a:t>ሔር</a:t>
            </a:r>
            <a:r>
              <a:rPr lang="en-CA" sz="4000" dirty="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a:t>ንስእለከ</a:t>
            </a:r>
            <a:r>
              <a:rPr lang="en-CA" sz="4000" dirty="0"/>
              <a:t>  </a:t>
            </a:r>
            <a:r>
              <a:rPr lang="en-CA" sz="4000" dirty="0" err="1"/>
              <a:t>ወናስ</a:t>
            </a:r>
            <a:endParaRPr lang="en-CA" sz="4000" dirty="0"/>
          </a:p>
          <a:p>
            <a:r>
              <a:rPr lang="en-CA" sz="4000" dirty="0" err="1"/>
              <a:t>ተበቍዐከ</a:t>
            </a:r>
            <a:r>
              <a:rPr lang="en-CA" sz="4000" dirty="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err="1"/>
              <a:t>ወለ</a:t>
            </a:r>
            <a:endParaRPr lang="en-CA" sz="4000" dirty="0"/>
          </a:p>
          <a:p>
            <a:r>
              <a:rPr lang="en-CA" sz="4000" dirty="0" err="1"/>
              <a:t>መዋዕለ</a:t>
            </a:r>
            <a:r>
              <a:rPr lang="en-CA" sz="4000" dirty="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a:solidFill>
                  <a:srgbClr val="FF0000"/>
                </a:solidFill>
              </a:rPr>
              <a:t>Asst.Priest</a:t>
            </a:r>
            <a:r>
              <a:rPr lang="en-US" sz="3600" dirty="0">
                <a:solidFill>
                  <a:srgbClr val="FF0000"/>
                </a:solidFill>
              </a:rPr>
              <a:t>: </a:t>
            </a:r>
            <a:r>
              <a:rPr lang="en-US" sz="1400" dirty="0">
                <a:solidFill>
                  <a:srgbClr val="FFC000"/>
                </a:solidFill>
              </a:rPr>
              <a:t>18. </a:t>
            </a:r>
            <a:r>
              <a:rPr lang="en-US" sz="3500" dirty="0"/>
              <a:t>Almighty, we pray and beseech Thee for our blessed archbishop Abba</a:t>
            </a:r>
            <a:r>
              <a:rPr lang="en-CA" sz="3600" b="1" dirty="0">
                <a:solidFill>
                  <a:srgbClr val="FFC000"/>
                </a:solidFill>
              </a:rPr>
              <a:t> ….…</a:t>
            </a:r>
            <a:r>
              <a:rPr lang="en-US" sz="3500" dirty="0"/>
              <a:t>, that Thou may truly preserve him to us for many years and in peaceful days to fulfil the office of priesthood which Thou has committed unto him, together with all 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a:solidFill>
                  <a:srgbClr val="FF0000"/>
                </a:solidFill>
              </a:rPr>
              <a:t>ይ.ካ.ንፍቅ</a:t>
            </a:r>
            <a:r>
              <a:rPr lang="en-CA" sz="4000" dirty="0"/>
              <a:t>    </a:t>
            </a:r>
            <a:r>
              <a:rPr lang="en-CA" sz="1400" dirty="0">
                <a:solidFill>
                  <a:srgbClr val="FFC000"/>
                </a:solidFill>
              </a:rPr>
              <a:t>18. </a:t>
            </a:r>
            <a:r>
              <a:rPr lang="en-CA" sz="4000" dirty="0" err="1"/>
              <a:t>እግዚኣብ</a:t>
            </a:r>
            <a:endParaRPr lang="en-CA" sz="4000" dirty="0"/>
          </a:p>
          <a:p>
            <a:r>
              <a:rPr lang="en-CA" sz="4000" dirty="0" err="1"/>
              <a:t>ሄር</a:t>
            </a:r>
            <a:r>
              <a:rPr lang="en-CA" sz="4000" dirty="0"/>
              <a:t> </a:t>
            </a:r>
            <a:r>
              <a:rPr lang="en-CA" sz="4000" dirty="0" err="1"/>
              <a:t>ኣምላኽና</a:t>
            </a:r>
            <a:r>
              <a:rPr lang="en-CA" sz="4000" dirty="0"/>
              <a:t>፥ </a:t>
            </a:r>
            <a:r>
              <a:rPr lang="en-CA" sz="4000" dirty="0" err="1"/>
              <a:t>ኵሉ</a:t>
            </a:r>
            <a:r>
              <a:rPr lang="en-CA" sz="4000" dirty="0"/>
              <a:t>  </a:t>
            </a:r>
            <a:r>
              <a:rPr lang="en-CA" sz="4000" dirty="0" err="1"/>
              <a:t>እት</a:t>
            </a:r>
            <a:endParaRPr lang="en-CA" sz="4000" dirty="0"/>
          </a:p>
          <a:p>
            <a:r>
              <a:rPr lang="en-CA" sz="4000" dirty="0" err="1"/>
              <a:t>ኅዝ</a:t>
            </a:r>
            <a:r>
              <a:rPr lang="en-CA" sz="4000" dirty="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err="1"/>
              <a:t>ንመ</a:t>
            </a:r>
            <a:endParaRPr lang="en-CA" sz="4000" dirty="0"/>
          </a:p>
          <a:p>
            <a:r>
              <a:rPr lang="en-CA" sz="4000" dirty="0" err="1"/>
              <a:t>ዋዕል</a:t>
            </a:r>
            <a:r>
              <a:rPr lang="en-CA" sz="4000" dirty="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a:t>ሽመት</a:t>
            </a:r>
            <a:endParaRPr lang="en-CA" sz="4000" dirty="0"/>
          </a:p>
        </p:txBody>
      </p:sp>
    </p:spTree>
    <p:extLst>
      <p:ext uri="{BB962C8B-B14F-4D97-AF65-F5344CB8AC3E}">
        <p14:creationId xmlns:p14="http://schemas.microsoft.com/office/powerpoint/2010/main" val="34567974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a:t>ወለሥርየተ</a:t>
            </a:r>
            <a:r>
              <a:rPr lang="en-CA" sz="4200" dirty="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a:t>ወበ</a:t>
            </a:r>
            <a:endParaRPr lang="en-CA" sz="4200" dirty="0"/>
          </a:p>
          <a:p>
            <a:r>
              <a:rPr lang="en-CA" sz="4200" dirty="0" err="1"/>
              <a:t>ረከት</a:t>
            </a:r>
            <a:r>
              <a:rPr lang="en-CA" sz="4200" dirty="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a:t>አላት</a:t>
            </a:r>
            <a:endParaRPr lang="en-CA" sz="4200" dirty="0"/>
          </a:p>
          <a:p>
            <a:r>
              <a:rPr lang="en-CA" sz="4200" dirty="0" err="1"/>
              <a:t>ዮን</a:t>
            </a:r>
            <a:r>
              <a:rPr lang="en-CA" sz="4200" dirty="0"/>
              <a:t> </a:t>
            </a:r>
            <a:r>
              <a:rPr lang="en-CA" sz="4200" dirty="0" err="1"/>
              <a:t>በአማን</a:t>
            </a:r>
            <a:r>
              <a:rPr lang="en-CA" sz="4200" dirty="0"/>
              <a:t> </a:t>
            </a:r>
            <a:r>
              <a:rPr lang="en-CA" sz="4200" dirty="0" err="1"/>
              <a:t>አሜን</a:t>
            </a:r>
            <a:r>
              <a:rPr lang="en-CA" sz="4200" dirty="0"/>
              <a:t>።</a:t>
            </a:r>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a:t>ንምኽሪ</a:t>
            </a:r>
            <a:r>
              <a:rPr lang="en-CA" sz="4300" dirty="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chemeClr val="tx1">
                    <a:lumMod val="95000"/>
                  </a:schemeClr>
                </a:solidFill>
              </a:rPr>
              <a:t>for the remission of sin, for understand-</a:t>
            </a:r>
            <a:r>
              <a:rPr lang="en-US" sz="3400" dirty="0" err="1">
                <a:solidFill>
                  <a:schemeClr val="tx1">
                    <a:lumMod val="95000"/>
                  </a:schemeClr>
                </a:solidFill>
              </a:rPr>
              <a:t>ing</a:t>
            </a:r>
            <a:r>
              <a:rPr lang="en-US" sz="3400" dirty="0">
                <a:solidFill>
                  <a:schemeClr val="tx1">
                    <a:lumMod val="95000"/>
                  </a:schemeClr>
                </a:solidFill>
              </a:rPr>
              <a:t>, for healing, for the counsel of the Holy Spirit, both now and ever and unto 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a:solidFill>
                  <a:srgbClr val="FFC000"/>
                </a:solidFill>
              </a:rPr>
              <a:t>19. </a:t>
            </a:r>
            <a:r>
              <a:rPr lang="en-US" sz="3600" dirty="0">
                <a:solidFill>
                  <a:schemeClr val="tx1">
                    <a:lumMod val="95000"/>
                  </a:schemeClr>
                </a:solidFill>
              </a:rPr>
              <a:t>Purity, sweetness and blessing be to them who honestly drink of Thy precious blood. Amen.</a:t>
            </a:r>
            <a:endParaRPr lang="en-CA" sz="3600" dirty="0">
              <a:solidFill>
                <a:schemeClr val="tx1">
                  <a:lumMod val="95000"/>
                </a:schemeClr>
              </a:solidFill>
            </a:endParaRPr>
          </a:p>
        </p:txBody>
      </p:sp>
    </p:spTree>
    <p:extLst>
      <p:ext uri="{BB962C8B-B14F-4D97-AF65-F5344CB8AC3E}">
        <p14:creationId xmlns:p14="http://schemas.microsoft.com/office/powerpoint/2010/main" val="171185580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a:t>ለሢመተ</a:t>
            </a:r>
            <a:r>
              <a:rPr lang="en-CA" sz="4000" dirty="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a:t>bishops, priests, and deacons,</a:t>
            </a:r>
          </a:p>
          <a:p>
            <a:pPr marL="40639" marR="40639">
              <a:spcBef>
                <a:spcPts val="600"/>
              </a:spcBef>
              <a:buClr>
                <a:srgbClr val="D84800"/>
              </a:buClr>
              <a:buFont typeface="Arial"/>
              <a:defRPr sz="2800"/>
            </a:pPr>
            <a:r>
              <a:rPr lang="en-US" sz="1400" dirty="0">
                <a:solidFill>
                  <a:srgbClr val="FFC000"/>
                </a:solidFill>
              </a:rPr>
              <a:t>19. </a:t>
            </a:r>
            <a:r>
              <a:rPr lang="en-US" sz="3500" dirty="0"/>
              <a:t>and all the entire congregation of the one holy universal church; and do Thou accept the prayer which he makes on our  behalf and on behalf of all Thy people. Open to him the treasure-house 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a:t>ወርኃት</a:t>
            </a:r>
            <a:r>
              <a:rPr lang="en-CA" sz="4000" dirty="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err="1"/>
              <a:t>ፍጹም</a:t>
            </a:r>
            <a:r>
              <a:rPr lang="en-CA" sz="4000" dirty="0"/>
              <a:t>  </a:t>
            </a:r>
            <a:r>
              <a:rPr lang="en-CA" sz="4000" dirty="0" err="1"/>
              <a:t>ማኅበ</a:t>
            </a:r>
            <a:endParaRPr lang="en-CA" sz="4000" dirty="0"/>
          </a:p>
          <a:p>
            <a:r>
              <a:rPr lang="en-CA" sz="4000" dirty="0" err="1"/>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a:t>ዝገብሮ</a:t>
            </a:r>
            <a:endParaRPr lang="en-CA" sz="4000" dirty="0"/>
          </a:p>
        </p:txBody>
      </p:sp>
    </p:spTree>
    <p:extLst>
      <p:ext uri="{BB962C8B-B14F-4D97-AF65-F5344CB8AC3E}">
        <p14:creationId xmlns:p14="http://schemas.microsoft.com/office/powerpoint/2010/main" val="107848003"/>
      </p:ext>
    </p:extLst>
  </p:cSld>
  <p:clrMapOvr>
    <a:masterClrMapping/>
  </p:clrMapOvr>
  <p:transition spd="med"/>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a:t>ኵሉ</a:t>
            </a:r>
            <a:r>
              <a:rPr lang="en-CA" sz="4000" dirty="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a:t>ወዘኢያስተ</a:t>
            </a:r>
            <a:endParaRPr lang="en-CA" sz="4000" dirty="0"/>
          </a:p>
          <a:p>
            <a:r>
              <a:rPr lang="en-CA" sz="4000" dirty="0" err="1"/>
              <a:t>ርኢ</a:t>
            </a:r>
            <a:r>
              <a:rPr lang="en-CA" sz="4000" dirty="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a:t>Thy blessing, and especially grant to him abundantly the grace of the Holy Spirit; pour upon him from heaven Thy blessing that he may bless Thy people.</a:t>
            </a:r>
          </a:p>
          <a:p>
            <a:pPr marL="40639" marR="40639">
              <a:spcBef>
                <a:spcPts val="600"/>
              </a:spcBef>
              <a:buClr>
                <a:srgbClr val="D84800"/>
              </a:buClr>
              <a:buFont typeface="Arial"/>
              <a:defRPr sz="2800"/>
            </a:pPr>
            <a:r>
              <a:rPr lang="en-US" sz="1400" dirty="0">
                <a:solidFill>
                  <a:srgbClr val="FFC000"/>
                </a:solidFill>
              </a:rPr>
              <a:t>20. </a:t>
            </a:r>
            <a:r>
              <a:rPr lang="en-US" sz="3500" dirty="0"/>
              <a:t>And all his enemies, visible and invisible, do Thou subdue and bruise under his feet speedily; but 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a:t>ጸሎት</a:t>
            </a:r>
            <a:r>
              <a:rPr lang="en-CA" sz="4000" dirty="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a:t>።</a:t>
            </a:r>
          </a:p>
        </p:txBody>
      </p:sp>
    </p:spTree>
    <p:extLst>
      <p:ext uri="{BB962C8B-B14F-4D97-AF65-F5344CB8AC3E}">
        <p14:creationId xmlns:p14="http://schemas.microsoft.com/office/powerpoint/2010/main" val="3952365274"/>
      </p:ext>
    </p:extLst>
  </p:cSld>
  <p:clrMapOvr>
    <a:masterClrMapping/>
  </p:clrMapOvr>
  <p:transition spd="med"/>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a:t>ወኪያሁሰ</a:t>
            </a:r>
            <a:r>
              <a:rPr lang="en-CA" sz="4000" dirty="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a:t>do Thou preserve unto us in righteousness, peace and glory, for Thy holy church,</a:t>
            </a:r>
          </a:p>
          <a:p>
            <a:pPr marL="40639" marR="40639">
              <a:spcBef>
                <a:spcPts val="600"/>
              </a:spcBef>
              <a:buClr>
                <a:srgbClr val="D84800"/>
              </a:buClr>
              <a:buFont typeface="Arial"/>
              <a:defRPr sz="2800"/>
            </a:pPr>
            <a:r>
              <a:rPr lang="en-US" sz="1400" dirty="0">
                <a:solidFill>
                  <a:srgbClr val="FFC000"/>
                </a:solidFill>
              </a:rPr>
              <a:t>21. </a:t>
            </a:r>
            <a:r>
              <a:rPr lang="en-US" sz="3500" dirty="0"/>
              <a:t>through Thine only-begotten Son, through Whom, to Thee with Him, and with the Holy Spirit be glory and dominion, both now and ever and unto the ages of ages. Amen.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a:t>ንእኡ</a:t>
            </a:r>
            <a:r>
              <a:rPr lang="en-CA" sz="4000" dirty="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a:t>ክር</a:t>
            </a:r>
            <a:endParaRPr lang="en-CA" sz="4000" dirty="0"/>
          </a:p>
          <a:p>
            <a:r>
              <a:rPr lang="en-CA" sz="4000" dirty="0" err="1"/>
              <a:t>ስቲያንካ</a:t>
            </a:r>
            <a:r>
              <a:rPr lang="en-CA" sz="4000" dirty="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3828123737"/>
      </p:ext>
    </p:extLst>
  </p:cSld>
  <p:clrMapOvr>
    <a:masterClrMapping/>
  </p:clrMapOvr>
  <p:transition spd="med"/>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en-CA" sz="1400" dirty="0">
                <a:solidFill>
                  <a:srgbClr val="FFC000"/>
                </a:solidFill>
              </a:rPr>
              <a:t>፳፪</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22.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63585"/>
      </p:ext>
    </p:extLst>
  </p:cSld>
  <p:clrMapOvr>
    <a:masterClrMapping/>
  </p:clrMapOvr>
  <p:transition spd="med"/>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a:t>
            </a:r>
            <a:r>
              <a:rPr lang="en-CA" sz="4000" dirty="0"/>
              <a:t> </a:t>
            </a:r>
            <a:r>
              <a:rPr lang="en-CA" sz="1400" dirty="0">
                <a:solidFill>
                  <a:srgbClr val="FFC000"/>
                </a:solidFill>
              </a:rPr>
              <a:t>፳፫.  </a:t>
            </a:r>
            <a:r>
              <a:rPr lang="en-CA" sz="4400" dirty="0" err="1"/>
              <a:t>ወካዕበ</a:t>
            </a:r>
            <a:r>
              <a:rPr lang="en-CA" sz="4400" dirty="0"/>
              <a:t>  </a:t>
            </a:r>
            <a:r>
              <a:rPr lang="en-CA" sz="4400" dirty="0" err="1"/>
              <a:t>ናስተ</a:t>
            </a:r>
            <a:endParaRPr lang="en-CA" sz="4400" dirty="0"/>
          </a:p>
          <a:p>
            <a:r>
              <a:rPr lang="en-CA" sz="4400" dirty="0" err="1"/>
              <a:t>በቍዕ</a:t>
            </a:r>
            <a:r>
              <a:rPr lang="en-CA" sz="4400" dirty="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endParaRPr lang="en-CA" sz="2000" dirty="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FF0000"/>
                </a:solidFill>
              </a:rPr>
              <a:t>Priest: </a:t>
            </a:r>
            <a:r>
              <a:rPr lang="en-US" sz="1400" dirty="0">
                <a:solidFill>
                  <a:srgbClr val="FFC000"/>
                </a:solidFill>
              </a:rPr>
              <a:t>23. </a:t>
            </a:r>
            <a:r>
              <a:rPr lang="en-US" sz="3500" dirty="0"/>
              <a:t>And again we make our supplication to the almighty God, the Father of our Lord and </a:t>
            </a:r>
            <a:r>
              <a:rPr lang="en-US" sz="3500" dirty="0" err="1"/>
              <a:t>Saviour</a:t>
            </a:r>
            <a:r>
              <a:rPr lang="en-US" sz="3500" dirty="0"/>
              <a:t> Jesus Christ ; we ask and entreat of Thy goodness, O lover of man.</a:t>
            </a:r>
          </a:p>
          <a:p>
            <a:pPr marL="40639" marR="40639">
              <a:spcBef>
                <a:spcPts val="600"/>
              </a:spcBef>
              <a:buClr>
                <a:srgbClr val="D84800"/>
              </a:buClr>
              <a:buFont typeface="Arial"/>
              <a:defRPr sz="2800"/>
            </a:pPr>
            <a:r>
              <a:rPr lang="en-US" sz="1400" dirty="0">
                <a:solidFill>
                  <a:srgbClr val="FFC000"/>
                </a:solidFill>
              </a:rPr>
              <a:t>24. </a:t>
            </a:r>
            <a:r>
              <a:rPr lang="en-US" sz="3500" dirty="0"/>
              <a:t>Remember, Lord, our congregation ;bless them. </a:t>
            </a:r>
          </a:p>
          <a:p>
            <a:pPr marL="40639" marR="40639">
              <a:spcBef>
                <a:spcPts val="600"/>
              </a:spcBef>
              <a:buClr>
                <a:srgbClr val="D84800"/>
              </a:buClr>
              <a:buFont typeface="Arial"/>
              <a:defRPr sz="2800"/>
            </a:pPr>
            <a:r>
              <a:rPr lang="en-US" sz="2000" dirty="0">
                <a:solidFill>
                  <a:srgbClr val="FFC000"/>
                </a:solidFill>
              </a:rPr>
              <a:t>Benediction over the people </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23.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a:t>መድሓኒ</a:t>
            </a:r>
            <a:endParaRPr lang="en-CA" sz="4300" dirty="0"/>
          </a:p>
          <a:p>
            <a:r>
              <a:rPr lang="en-CA" sz="4300" dirty="0" err="1"/>
              <a:t>ናን</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p>
          <a:p>
            <a:r>
              <a:rPr lang="en-CA" sz="4300" dirty="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2849909331"/>
      </p:ext>
    </p:extLst>
  </p:cSld>
  <p:clrMapOvr>
    <a:masterClrMapping/>
  </p:clrMapOvr>
  <p:transition spd="med"/>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a:t>ቤተ</a:t>
            </a:r>
            <a:r>
              <a:rPr lang="en-CA" sz="4800" dirty="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a:t>።</a:t>
            </a:r>
          </a:p>
          <a:p>
            <a:endParaRPr lang="en-CA" sz="4800" dirty="0"/>
          </a:p>
          <a:p>
            <a:r>
              <a:rPr lang="en-CA" sz="4400" dirty="0" err="1">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a:solidFill>
                  <a:srgbClr val="92D050"/>
                </a:solidFill>
              </a:rPr>
              <a:t>Deacon: </a:t>
            </a:r>
            <a:r>
              <a:rPr lang="en-US" sz="1400" dirty="0">
                <a:solidFill>
                  <a:srgbClr val="FFC000"/>
                </a:solidFill>
              </a:rPr>
              <a:t>25. </a:t>
            </a:r>
            <a:r>
              <a:rPr lang="en-US" sz="4000" dirty="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a:solidFill>
                  <a:srgbClr val="FFFF00"/>
                </a:solidFill>
              </a:rPr>
              <a:t>People: </a:t>
            </a:r>
            <a:r>
              <a:rPr lang="en-US" sz="1400" dirty="0">
                <a:solidFill>
                  <a:srgbClr val="FFC000"/>
                </a:solidFill>
              </a:rPr>
              <a:t>26. </a:t>
            </a:r>
            <a:r>
              <a:rPr lang="en-US" sz="4000" dirty="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p>
          <a:p>
            <a:r>
              <a:rPr lang="en-CA" sz="4400" dirty="0" err="1"/>
              <a:t>እዛ</a:t>
            </a:r>
            <a:r>
              <a:rPr lang="en-CA" sz="4400" dirty="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a:t>።</a:t>
            </a:r>
          </a:p>
          <a:p>
            <a:endParaRPr lang="en-CA" sz="4400" dirty="0"/>
          </a:p>
        </p:txBody>
      </p:sp>
    </p:spTree>
    <p:extLst>
      <p:ext uri="{BB962C8B-B14F-4D97-AF65-F5344CB8AC3E}">
        <p14:creationId xmlns:p14="http://schemas.microsoft.com/office/powerpoint/2010/main" val="1211667975"/>
      </p:ext>
    </p:extLst>
  </p:cSld>
  <p:clrMapOvr>
    <a:masterClrMapping/>
  </p:clrMapOvr>
  <p:transition spd="med"/>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rPr>
              <a:t>Priest: </a:t>
            </a:r>
            <a:r>
              <a:rPr lang="en-US" sz="1400" dirty="0">
                <a:solidFill>
                  <a:srgbClr val="FFC000"/>
                </a:solidFill>
              </a:rPr>
              <a:t>27. </a:t>
            </a:r>
            <a:r>
              <a:rPr lang="en-US" sz="3400" dirty="0"/>
              <a:t>Grant that they may be Thine, that without slothfulness or hindrance they may do Thy holy and blessed will, making it an abode of prayer, an establishment of purity and a place of blessing. Grant us also, Lord, we Thy servants, and to them that shall 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a:t>ግበሮም</a:t>
            </a:r>
            <a:endParaRPr lang="en-CA" sz="4400" dirty="0"/>
          </a:p>
          <a:p>
            <a:r>
              <a:rPr lang="en-CA" sz="4400" dirty="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a:t>ንዝመጹን</a:t>
            </a:r>
            <a:endParaRPr lang="en-CA" sz="4400" dirty="0"/>
          </a:p>
        </p:txBody>
      </p:sp>
    </p:spTree>
    <p:extLst>
      <p:ext uri="{BB962C8B-B14F-4D97-AF65-F5344CB8AC3E}">
        <p14:creationId xmlns:p14="http://schemas.microsoft.com/office/powerpoint/2010/main" val="2159867492"/>
      </p:ext>
    </p:extLst>
  </p:cSld>
  <p:clrMapOvr>
    <a:masterClrMapping/>
  </p:clrMapOvr>
  <p:transition spd="med"/>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a:t>ወእስከ</a:t>
            </a:r>
            <a:r>
              <a:rPr lang="en-CA" sz="4400" dirty="0"/>
              <a:t> </a:t>
            </a:r>
            <a:r>
              <a:rPr lang="en-CA" sz="4400" dirty="0" err="1"/>
              <a:t>ለዓለም</a:t>
            </a:r>
            <a:r>
              <a:rPr lang="en-CA" sz="4400" dirty="0"/>
              <a:t> </a:t>
            </a:r>
            <a:r>
              <a:rPr lang="en-CA" sz="4400" dirty="0" err="1"/>
              <a:t>መዋ</a:t>
            </a:r>
            <a:endParaRPr lang="en-CA" sz="4400" dirty="0"/>
          </a:p>
          <a:p>
            <a:r>
              <a:rPr lang="en-CA" sz="4400" dirty="0" err="1"/>
              <a:t>ዕለ</a:t>
            </a:r>
            <a:r>
              <a:rPr lang="en-CA" sz="4400" dirty="0"/>
              <a:t> </a:t>
            </a:r>
            <a:r>
              <a:rPr lang="en-CA" sz="4400" dirty="0" err="1"/>
              <a:t>ጸጉ</a:t>
            </a:r>
            <a:r>
              <a:rPr lang="en-CA" sz="4400" dirty="0"/>
              <a:t>። </a:t>
            </a:r>
          </a:p>
          <a:p>
            <a:r>
              <a:rPr lang="en-CA" sz="2000" dirty="0">
                <a:solidFill>
                  <a:srgbClr val="FFC000"/>
                </a:solidFill>
              </a:rPr>
              <a:t>፳፰.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p>
          <a:p>
            <a:r>
              <a:rPr lang="en-CA" sz="4200" dirty="0" err="1"/>
              <a:t>እግዚኦ</a:t>
            </a:r>
            <a:r>
              <a:rPr lang="en-CA" sz="4200" dirty="0"/>
              <a:t> </a:t>
            </a:r>
            <a:r>
              <a:rPr lang="en-CA" sz="4200" dirty="0" err="1"/>
              <a:t>ኣምላኪየ</a:t>
            </a:r>
            <a:r>
              <a:rPr lang="en-CA" sz="4200" dirty="0"/>
              <a:t> </a:t>
            </a:r>
            <a:r>
              <a:rPr lang="en-CA" sz="4200" dirty="0" err="1"/>
              <a:t>ወይ</a:t>
            </a:r>
            <a:endParaRPr lang="en-CA" sz="4200" dirty="0"/>
          </a:p>
          <a:p>
            <a:r>
              <a:rPr lang="en-CA" sz="4200" dirty="0" err="1"/>
              <a:t>ዘረዉ</a:t>
            </a:r>
            <a:r>
              <a:rPr lang="en-CA" sz="4200" dirty="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p>
          <a:p>
            <a:r>
              <a:rPr lang="en-CA" sz="4200" dirty="0" err="1"/>
              <a:t>ቅዱሰ</a:t>
            </a:r>
            <a:r>
              <a:rPr lang="en-CA" sz="4200" dirty="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us, length of days to the end of the world.</a:t>
            </a:r>
          </a:p>
          <a:p>
            <a:pPr marL="40639" marR="40639">
              <a:spcBef>
                <a:spcPts val="600"/>
              </a:spcBef>
              <a:buClr>
                <a:srgbClr val="D84800"/>
              </a:buClr>
              <a:buFont typeface="Arial"/>
              <a:defRPr sz="2800"/>
            </a:pPr>
            <a:r>
              <a:rPr lang="en-US" sz="2000" dirty="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a:solidFill>
                  <a:srgbClr val="FF0000"/>
                </a:solidFill>
              </a:rPr>
              <a:t>Priest: </a:t>
            </a:r>
            <a:r>
              <a:rPr lang="en-US" sz="1400" dirty="0">
                <a:solidFill>
                  <a:srgbClr val="FFC000"/>
                </a:solidFill>
              </a:rPr>
              <a:t>29.  </a:t>
            </a:r>
            <a:r>
              <a:rPr lang="en-US" sz="3600" dirty="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a:t>ንዘለዓለም</a:t>
            </a:r>
            <a:r>
              <a:rPr lang="en-CA" sz="4400" dirty="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a:t>ብሩኽን</a:t>
            </a:r>
            <a:r>
              <a:rPr lang="en-CA" sz="4400" dirty="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165766499"/>
      </p:ext>
    </p:extLst>
  </p:cSld>
  <p:clrMapOvr>
    <a:masterClrMapping/>
  </p:clrMapOvr>
  <p:transition spd="med"/>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a:solidFill>
                  <a:srgbClr val="FFC000"/>
                </a:solidFill>
              </a:rPr>
              <a:t>፴. </a:t>
            </a:r>
            <a:r>
              <a:rPr lang="en-CA" sz="4500" dirty="0" err="1"/>
              <a:t>ወሕዝብከሰ</a:t>
            </a:r>
            <a:r>
              <a:rPr lang="en-CA" sz="4500" dirty="0"/>
              <a:t>፥ </a:t>
            </a:r>
            <a:r>
              <a:rPr lang="en-CA" sz="4500" dirty="0" err="1"/>
              <a:t>ይኩኑ</a:t>
            </a:r>
            <a:r>
              <a:rPr lang="en-CA" sz="4500" dirty="0"/>
              <a:t>  </a:t>
            </a:r>
            <a:r>
              <a:rPr lang="en-CA" sz="4500" dirty="0" err="1"/>
              <a:t>ብሩካነ</a:t>
            </a:r>
            <a:r>
              <a:rPr lang="en-CA" sz="4500" dirty="0"/>
              <a:t>  </a:t>
            </a:r>
            <a:r>
              <a:rPr lang="en-CA" sz="4500" dirty="0" err="1"/>
              <a:t>በበረከተ</a:t>
            </a:r>
            <a:r>
              <a:rPr lang="en-CA" sz="4500" dirty="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a:t>መንፈስ</a:t>
            </a:r>
            <a:r>
              <a:rPr lang="en-CA" sz="4500" dirty="0"/>
              <a:t> </a:t>
            </a:r>
            <a:r>
              <a:rPr lang="en-CA" sz="4500" dirty="0" err="1"/>
              <a:t>ስብሐት</a:t>
            </a:r>
            <a:r>
              <a:rPr lang="en-CA" sz="4500" dirty="0"/>
              <a:t>  </a:t>
            </a:r>
            <a:r>
              <a:rPr lang="en-CA" sz="4500" dirty="0" err="1"/>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30. </a:t>
            </a:r>
            <a:r>
              <a:rPr lang="en-US" sz="3600" dirty="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a:solidFill>
                  <a:srgbClr val="FFC000"/>
                </a:solidFill>
              </a:rPr>
              <a:t>30. </a:t>
            </a:r>
            <a:r>
              <a:rPr lang="en-CA" sz="4500" dirty="0" err="1"/>
              <a:t>ሕዝብኻ</a:t>
            </a:r>
            <a:r>
              <a:rPr lang="en-CA" sz="4500" dirty="0"/>
              <a:t> </a:t>
            </a:r>
            <a:r>
              <a:rPr lang="en-CA" sz="4500" dirty="0" err="1"/>
              <a:t>ግና</a:t>
            </a:r>
            <a:r>
              <a:rPr lang="en-CA" sz="4500" dirty="0"/>
              <a:t> </a:t>
            </a:r>
          </a:p>
          <a:p>
            <a:r>
              <a:rPr lang="en-CA" sz="4500" dirty="0" err="1"/>
              <a:t>ኵሉ</a:t>
            </a:r>
            <a:r>
              <a:rPr lang="en-CA" sz="4500" dirty="0"/>
              <a:t> </a:t>
            </a:r>
            <a:r>
              <a:rPr lang="en-CA" sz="4500" dirty="0" err="1"/>
              <a:t>ግዜ</a:t>
            </a:r>
            <a:r>
              <a:rPr lang="en-CA" sz="4500" dirty="0"/>
              <a:t> </a:t>
            </a:r>
            <a:r>
              <a:rPr lang="en-CA" sz="4500" dirty="0" err="1"/>
              <a:t>ፍቓድካ</a:t>
            </a:r>
            <a:r>
              <a:rPr lang="en-CA" sz="4500" dirty="0"/>
              <a:t> </a:t>
            </a:r>
            <a:r>
              <a:rPr lang="en-CA" sz="4500" dirty="0" err="1"/>
              <a:t>ብዝገብሩ</a:t>
            </a:r>
            <a:r>
              <a:rPr lang="en-CA" sz="4500" dirty="0"/>
              <a:t>፥ </a:t>
            </a:r>
            <a:r>
              <a:rPr lang="en-CA" sz="4500" dirty="0" err="1"/>
              <a:t>ብበረኸት</a:t>
            </a:r>
            <a:r>
              <a:rPr lang="en-CA" sz="4500" dirty="0"/>
              <a:t> </a:t>
            </a:r>
            <a:r>
              <a:rPr lang="en-CA" sz="4500" dirty="0" err="1"/>
              <a:t>እልፍን</a:t>
            </a:r>
            <a:r>
              <a:rPr lang="en-CA" sz="4500" dirty="0"/>
              <a:t> </a:t>
            </a:r>
            <a:r>
              <a:rPr lang="en-CA" sz="4500" dirty="0" err="1"/>
              <a:t>ኣእላፋትን</a:t>
            </a:r>
            <a:r>
              <a:rPr lang="en-CA" sz="4500" dirty="0"/>
              <a:t>፥ </a:t>
            </a:r>
            <a:r>
              <a:rPr lang="en-CA" sz="4500" dirty="0" err="1"/>
              <a:t>ትእልፊተ</a:t>
            </a:r>
            <a:r>
              <a:rPr lang="en-CA" sz="4500" dirty="0"/>
              <a:t> </a:t>
            </a:r>
            <a:r>
              <a:rPr lang="en-CA" sz="4500" dirty="0" err="1"/>
              <a:t>ኣእላፋትን</a:t>
            </a:r>
            <a:r>
              <a:rPr lang="en-CA" sz="4500" dirty="0"/>
              <a:t> </a:t>
            </a:r>
            <a:r>
              <a:rPr lang="en-CA" sz="4500" dirty="0" err="1"/>
              <a:t>ቡሩኻት</a:t>
            </a:r>
            <a:r>
              <a:rPr lang="en-CA" sz="4500" dirty="0"/>
              <a:t> </a:t>
            </a:r>
            <a:r>
              <a:rPr lang="en-CA" sz="4500" dirty="0" err="1"/>
              <a:t>ይኹኑ</a:t>
            </a:r>
            <a:r>
              <a:rPr lang="en-CA" sz="4500" dirty="0"/>
              <a:t>። </a:t>
            </a:r>
            <a:r>
              <a:rPr lang="en-CA" sz="4500" dirty="0" err="1"/>
              <a:t>ብሓደ</a:t>
            </a:r>
            <a:r>
              <a:rPr lang="en-CA" sz="4500" dirty="0"/>
              <a:t> </a:t>
            </a:r>
            <a:r>
              <a:rPr lang="en-CA" sz="4500" dirty="0" err="1"/>
              <a:t>ወድኻ</a:t>
            </a:r>
            <a:r>
              <a:rPr lang="en-CA" sz="4500" dirty="0"/>
              <a:t> </a:t>
            </a:r>
            <a:r>
              <a:rPr lang="en-CA" sz="4500" dirty="0" err="1"/>
              <a:t>ምስኡን</a:t>
            </a:r>
            <a:r>
              <a:rPr lang="en-CA" sz="4500" dirty="0"/>
              <a:t> </a:t>
            </a:r>
            <a:r>
              <a:rPr lang="en-CA" sz="4500" dirty="0" err="1"/>
              <a:t>ምስ</a:t>
            </a:r>
            <a:r>
              <a:rPr lang="en-CA" sz="4500" dirty="0"/>
              <a:t> </a:t>
            </a:r>
            <a:r>
              <a:rPr lang="en-CA" sz="4500" dirty="0" err="1"/>
              <a:t>መንፈስ</a:t>
            </a:r>
            <a:r>
              <a:rPr lang="en-CA" sz="4500" dirty="0"/>
              <a:t> </a:t>
            </a:r>
            <a:r>
              <a:rPr lang="en-CA" sz="4500" dirty="0" err="1"/>
              <a:t>ቅዱስን</a:t>
            </a:r>
            <a:r>
              <a:rPr lang="en-CA" sz="4500" dirty="0"/>
              <a:t> </a:t>
            </a:r>
            <a:r>
              <a:rPr lang="en-CA" sz="4500" dirty="0" err="1"/>
              <a:t>ብእኡ</a:t>
            </a:r>
            <a:r>
              <a:rPr lang="en-CA" sz="4500" dirty="0"/>
              <a:t> </a:t>
            </a:r>
            <a:r>
              <a:rPr lang="en-CA" sz="4500" dirty="0" err="1"/>
              <a:t>ዘሎካ</a:t>
            </a:r>
            <a:r>
              <a:rPr lang="en-CA" sz="4500" dirty="0"/>
              <a:t> </a:t>
            </a:r>
            <a:r>
              <a:rPr lang="en-CA" sz="4500" dirty="0" err="1"/>
              <a:t>ክብርን</a:t>
            </a:r>
            <a:r>
              <a:rPr lang="en-CA" sz="4500" dirty="0"/>
              <a:t> </a:t>
            </a:r>
            <a:r>
              <a:rPr lang="en-CA" sz="4500" dirty="0" err="1"/>
              <a:t>ሥልጣንን</a:t>
            </a:r>
            <a:r>
              <a:rPr lang="en-CA" sz="4500" dirty="0"/>
              <a:t> </a:t>
            </a:r>
            <a:r>
              <a:rPr lang="en-CA" sz="4400" dirty="0"/>
              <a:t> </a:t>
            </a:r>
          </a:p>
        </p:txBody>
      </p:sp>
    </p:spTree>
    <p:extLst>
      <p:ext uri="{BB962C8B-B14F-4D97-AF65-F5344CB8AC3E}">
        <p14:creationId xmlns:p14="http://schemas.microsoft.com/office/powerpoint/2010/main" val="4120346656"/>
      </p:ext>
    </p:extLst>
  </p:cSld>
  <p:clrMapOvr>
    <a:masterClrMapping/>
  </p:clrMapOvr>
  <p:transition spd="med"/>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a:solidFill>
                <a:srgbClr val="92D050"/>
              </a:solidFill>
            </a:endParaRPr>
          </a:p>
          <a:p>
            <a:endParaRPr lang="en-CA" sz="4400" dirty="0">
              <a:solidFill>
                <a:srgbClr val="92D050"/>
              </a:solidFill>
            </a:endParaRPr>
          </a:p>
          <a:p>
            <a:r>
              <a:rPr lang="en-CA" sz="4800" b="1" dirty="0" err="1">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p>
          <a:p>
            <a:r>
              <a:rPr lang="en-CA" sz="4800" dirty="0" err="1"/>
              <a:t>ኵልነ</a:t>
            </a:r>
            <a:r>
              <a:rPr lang="en-CA" sz="4800" dirty="0"/>
              <a:t>፥ </a:t>
            </a:r>
            <a:r>
              <a:rPr lang="en-CA" sz="4800" dirty="0" err="1"/>
              <a:t>በጥበበ</a:t>
            </a:r>
            <a:r>
              <a:rPr lang="en-CA" sz="4800" dirty="0"/>
              <a:t> </a:t>
            </a:r>
            <a:r>
              <a:rPr lang="en-CA" sz="4800" dirty="0" err="1"/>
              <a:t>እግዚአብሔር</a:t>
            </a:r>
            <a:r>
              <a:rPr lang="en-CA" sz="4800" dirty="0"/>
              <a:t> </a:t>
            </a:r>
          </a:p>
          <a:p>
            <a:r>
              <a:rPr lang="en-CA" sz="4800" dirty="0" err="1"/>
              <a:t>ጸሎተ</a:t>
            </a:r>
            <a:r>
              <a:rPr lang="en-CA" sz="4800" dirty="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a:solidFill>
                <a:srgbClr val="92D050"/>
              </a:solidFill>
            </a:endParaRPr>
          </a:p>
          <a:p>
            <a:pPr marL="40639" marR="40639">
              <a:spcBef>
                <a:spcPts val="600"/>
              </a:spcBef>
              <a:buClr>
                <a:srgbClr val="D84800"/>
              </a:buClr>
              <a:buFont typeface="Arial"/>
              <a:defRPr sz="2800"/>
            </a:pPr>
            <a:r>
              <a:rPr lang="en-US" sz="4000" dirty="0">
                <a:solidFill>
                  <a:srgbClr val="92D050"/>
                </a:solidFill>
              </a:rPr>
              <a:t>Deacon: </a:t>
            </a:r>
            <a:r>
              <a:rPr lang="en-US" sz="1400" dirty="0">
                <a:solidFill>
                  <a:srgbClr val="FFC000"/>
                </a:solidFill>
              </a:rPr>
              <a:t>31</a:t>
            </a:r>
            <a:r>
              <a:rPr lang="en-US" sz="3200" dirty="0"/>
              <a:t>. </a:t>
            </a:r>
            <a:r>
              <a:rPr lang="en-US" sz="4000" dirty="0"/>
              <a:t>Let us all say, in the wisdom of God, the prayer of faith.</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a:solidFill>
                <a:srgbClr val="92D050"/>
              </a:solidFill>
            </a:endParaRPr>
          </a:p>
          <a:p>
            <a:endParaRPr lang="en-CA" sz="4400" dirty="0">
              <a:solidFill>
                <a:srgbClr val="92D050"/>
              </a:solidFill>
            </a:endParaRPr>
          </a:p>
          <a:p>
            <a:endParaRPr lang="en-CA" sz="4400" dirty="0">
              <a:solidFill>
                <a:srgbClr val="92D050"/>
              </a:solidFill>
            </a:endParaRPr>
          </a:p>
          <a:p>
            <a:r>
              <a:rPr lang="en-CA" sz="4800" dirty="0" err="1">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29342846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a:t>ኢየሱ</a:t>
            </a:r>
            <a:endParaRPr lang="en-CA" sz="4400" dirty="0"/>
          </a:p>
          <a:p>
            <a:r>
              <a:rPr lang="en-CA" sz="4400" dirty="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 Then he shall make the sign of the cross with his hands over the host and say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a:solidFill>
                  <a:srgbClr val="FF0000"/>
                </a:solidFill>
              </a:rPr>
              <a:t>Priest: </a:t>
            </a:r>
            <a:r>
              <a:rPr lang="en-US" sz="1400" dirty="0">
                <a:solidFill>
                  <a:srgbClr val="FFC000"/>
                </a:solidFill>
              </a:rPr>
              <a:t>20.</a:t>
            </a:r>
            <a:r>
              <a:rPr lang="en-US" sz="3700" dirty="0">
                <a:solidFill>
                  <a:schemeClr val="tx1">
                    <a:lumMod val="95000"/>
                  </a:schemeClr>
                </a:solidFill>
              </a:rPr>
              <a:t>Blessed be the Lord, almighty Father, our God. </a:t>
            </a:r>
            <a:r>
              <a:rPr lang="en-US" sz="3700" dirty="0">
                <a:solidFill>
                  <a:srgbClr val="FFFF00"/>
                </a:solidFill>
              </a:rPr>
              <a:t>People : </a:t>
            </a:r>
            <a:r>
              <a:rPr lang="en-US" sz="3700" dirty="0">
                <a:solidFill>
                  <a:schemeClr val="tx1">
                    <a:lumMod val="95000"/>
                  </a:schemeClr>
                </a:solidFill>
              </a:rPr>
              <a:t>Amen.</a:t>
            </a:r>
          </a:p>
          <a:p>
            <a:pPr marL="40639" marR="40639">
              <a:spcBef>
                <a:spcPts val="600"/>
              </a:spcBef>
              <a:buClr>
                <a:srgbClr val="0329D6"/>
              </a:buClr>
              <a:buFont typeface="Arial"/>
              <a:defRPr sz="2000">
                <a:solidFill>
                  <a:srgbClr val="0329D6"/>
                </a:solidFill>
                <a:uFill>
                  <a:solidFill>
                    <a:srgbClr val="0329D6"/>
                  </a:solidFill>
                </a:uFill>
              </a:defRPr>
            </a:pPr>
            <a:r>
              <a:rPr lang="en-US" sz="3700" dirty="0">
                <a:solidFill>
                  <a:srgbClr val="FF0000"/>
                </a:solidFill>
              </a:rPr>
              <a:t>Priest : </a:t>
            </a:r>
            <a:r>
              <a:rPr lang="en-US" sz="3700" dirty="0">
                <a:solidFill>
                  <a:schemeClr val="tx1">
                    <a:lumMod val="95000"/>
                  </a:schemeClr>
                </a:solidFill>
              </a:rPr>
              <a:t>And blessed be the only Son, our Lord and </a:t>
            </a:r>
            <a:r>
              <a:rPr lang="en-US" sz="3700" dirty="0" err="1">
                <a:solidFill>
                  <a:schemeClr val="tx1">
                    <a:lumMod val="95000"/>
                  </a:schemeClr>
                </a:solidFill>
              </a:rPr>
              <a:t>Saviour</a:t>
            </a:r>
            <a:r>
              <a:rPr lang="en-US" sz="3700" dirty="0">
                <a:solidFill>
                  <a:schemeClr val="tx1">
                    <a:lumMod val="95000"/>
                  </a:schemeClr>
                </a:solidFill>
              </a:rPr>
              <a:t>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700" dirty="0">
                <a:solidFill>
                  <a:srgbClr val="FFFF00"/>
                </a:solidFill>
              </a:rPr>
              <a:t>People : </a:t>
            </a:r>
            <a:r>
              <a:rPr lang="en-US" sz="3700" dirty="0">
                <a:solidFill>
                  <a:schemeClr val="tx1">
                    <a:lumMod val="95000"/>
                  </a:schemeClr>
                </a:solidFill>
              </a:rPr>
              <a:t>Amen.</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chemeClr val="tx1">
                    <a:lumMod val="95000"/>
                  </a:schemeClr>
                </a:solidFill>
              </a:rPr>
              <a:t>Amen.</a:t>
            </a:r>
            <a:endParaRPr lang="en-CA" sz="3600" dirty="0">
              <a:solidFill>
                <a:schemeClr val="tx1">
                  <a:lumMod val="95000"/>
                </a:schemeClr>
              </a:solidFill>
            </a:endParaRPr>
          </a:p>
        </p:txBody>
      </p:sp>
    </p:spTree>
    <p:extLst>
      <p:ext uri="{BB962C8B-B14F-4D97-AF65-F5344CB8AC3E}">
        <p14:creationId xmlns:p14="http://schemas.microsoft.com/office/powerpoint/2010/main" val="228905852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a:t>ሰማ</a:t>
            </a:r>
            <a:endParaRPr lang="en-US" sz="4400" dirty="0"/>
          </a:p>
          <a:p>
            <a:r>
              <a:rPr lang="en-US" sz="4400" dirty="0" err="1"/>
              <a:t>ያት</a:t>
            </a:r>
            <a:r>
              <a:rPr lang="en-US" sz="4400" dirty="0"/>
              <a:t> </a:t>
            </a:r>
            <a:r>
              <a:rPr lang="en-US" sz="4400" dirty="0" err="1"/>
              <a:t>ወምድር</a:t>
            </a:r>
            <a:r>
              <a:rPr lang="en-US" sz="4400" dirty="0"/>
              <a:t>  </a:t>
            </a:r>
            <a:r>
              <a:rPr lang="en-US" sz="4400" dirty="0" err="1"/>
              <a:t>ዘያስተ</a:t>
            </a:r>
            <a:endParaRPr lang="en-US" sz="4400" dirty="0"/>
          </a:p>
          <a:p>
            <a:r>
              <a:rPr lang="en-US" sz="4400" dirty="0" err="1"/>
              <a:t>ርኢ</a:t>
            </a:r>
            <a:r>
              <a:rPr lang="en-US" sz="4400" dirty="0"/>
              <a:t> </a:t>
            </a:r>
            <a:r>
              <a:rPr lang="en-US" sz="4400" dirty="0" err="1"/>
              <a:t>ወዘኢያስተርኢ</a:t>
            </a:r>
            <a:r>
              <a:rPr lang="en-US" sz="4400" dirty="0"/>
              <a:t>።</a:t>
            </a:r>
            <a:endParaRPr lang="en-CA" sz="4400" dirty="0"/>
          </a:p>
          <a:p>
            <a:r>
              <a:rPr lang="en-US" sz="1400" dirty="0">
                <a:solidFill>
                  <a:srgbClr val="FFC000"/>
                </a:solidFill>
              </a:rPr>
              <a:t>፪.   </a:t>
            </a:r>
            <a:r>
              <a:rPr lang="en-US" sz="4400" dirty="0" err="1"/>
              <a:t>ወነአምን</a:t>
            </a:r>
            <a:r>
              <a:rPr lang="en-US" sz="4400" dirty="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a:solidFill>
                  <a:srgbClr val="FFC000"/>
                </a:solidFill>
              </a:rPr>
              <a:t>The Orthodox Creed</a:t>
            </a:r>
            <a:endParaRPr lang="en-US" sz="3800" dirty="0"/>
          </a:p>
          <a:p>
            <a:pPr marL="40639" marR="40639">
              <a:spcBef>
                <a:spcPts val="600"/>
              </a:spcBef>
              <a:buClr>
                <a:srgbClr val="D84800"/>
              </a:buClr>
              <a:buFont typeface="Arial"/>
              <a:defRPr sz="2800"/>
            </a:pPr>
            <a:r>
              <a:rPr lang="en-US" sz="3800" dirty="0">
                <a:solidFill>
                  <a:srgbClr val="FFFF00"/>
                </a:solidFill>
              </a:rPr>
              <a:t>People: </a:t>
            </a:r>
            <a:r>
              <a:rPr lang="en-US" sz="1400" dirty="0">
                <a:solidFill>
                  <a:srgbClr val="FFC000"/>
                </a:solidFill>
              </a:rPr>
              <a:t>1.  </a:t>
            </a:r>
            <a:r>
              <a:rPr lang="en-US" sz="3800" dirty="0"/>
              <a:t>We believe in one God the Father almighty, maker of heaven, earth and all things visible and invisible.</a:t>
            </a:r>
          </a:p>
          <a:p>
            <a:pPr marL="40639" marR="40639">
              <a:spcBef>
                <a:spcPts val="600"/>
              </a:spcBef>
              <a:buClr>
                <a:srgbClr val="D84800"/>
              </a:buClr>
              <a:buFont typeface="Arial"/>
              <a:defRPr sz="2800"/>
            </a:pPr>
            <a:r>
              <a:rPr lang="en-US" sz="1400" dirty="0">
                <a:solidFill>
                  <a:srgbClr val="FFC000"/>
                </a:solidFill>
              </a:rPr>
              <a:t>2.   </a:t>
            </a:r>
            <a:r>
              <a:rPr lang="en-US" sz="3800" dirty="0"/>
              <a:t>And we believe in one Lord Jesus Christ, the only-begotten Son of the Father Who was</a:t>
            </a:r>
            <a:endParaRPr lang="en-US" sz="34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a:t>ብዝፈጠረ</a:t>
            </a:r>
            <a:r>
              <a:rPr lang="en-US" sz="4400" dirty="0"/>
              <a:t> </a:t>
            </a:r>
            <a:r>
              <a:rPr lang="en-US" sz="4400" dirty="0" err="1"/>
              <a:t>ብሓደ</a:t>
            </a:r>
            <a:r>
              <a:rPr lang="en-US" sz="4400" dirty="0"/>
              <a:t> </a:t>
            </a:r>
            <a:r>
              <a:rPr lang="en-US" sz="4400" dirty="0" err="1"/>
              <a:t>እግዚኣብሄር</a:t>
            </a:r>
            <a:r>
              <a:rPr lang="en-US" sz="4400" dirty="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4400" dirty="0" err="1"/>
              <a:t>ብሓደ</a:t>
            </a:r>
            <a:r>
              <a:rPr lang="en-US" sz="4400" dirty="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a:t>ብዝኾነ</a:t>
            </a:r>
            <a:endParaRPr lang="en-CA" sz="4400" dirty="0"/>
          </a:p>
        </p:txBody>
      </p:sp>
    </p:spTree>
    <p:extLst>
      <p:ext uri="{BB962C8B-B14F-4D97-AF65-F5344CB8AC3E}">
        <p14:creationId xmlns:p14="http://schemas.microsoft.com/office/powerpoint/2010/main" val="2560788430"/>
      </p:ext>
    </p:extLst>
  </p:cSld>
  <p:clrMapOvr>
    <a:masterClrMapping/>
  </p:clrMapOvr>
  <p:transition spd="med"/>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a:t>ምስሌሁ</a:t>
            </a:r>
            <a:r>
              <a:rPr lang="en-US" sz="4400" dirty="0"/>
              <a:t> </a:t>
            </a:r>
            <a:r>
              <a:rPr lang="en-US" sz="4400" dirty="0" err="1"/>
              <a:t>እምቅድመ</a:t>
            </a:r>
            <a:r>
              <a:rPr lang="en-US" sz="4400" dirty="0"/>
              <a:t> </a:t>
            </a:r>
            <a:r>
              <a:rPr lang="en-US" sz="4400" dirty="0" err="1"/>
              <a:t>ይትፈጠር</a:t>
            </a:r>
            <a:r>
              <a:rPr lang="en-US" sz="4400" dirty="0"/>
              <a:t> </a:t>
            </a:r>
            <a:r>
              <a:rPr lang="en-US" sz="4400" dirty="0" err="1"/>
              <a:t>ዓለም</a:t>
            </a:r>
            <a:r>
              <a:rPr lang="en-US" sz="4400" dirty="0"/>
              <a:t>። </a:t>
            </a:r>
          </a:p>
          <a:p>
            <a:endParaRPr lang="en-US" sz="4400" dirty="0">
              <a:solidFill>
                <a:srgbClr val="FFC000"/>
              </a:solidFill>
            </a:endParaRPr>
          </a:p>
          <a:p>
            <a:r>
              <a:rPr lang="en-US" sz="1400" dirty="0">
                <a:solidFill>
                  <a:srgbClr val="FFC000"/>
                </a:solidFill>
              </a:rPr>
              <a:t>፫.  </a:t>
            </a:r>
            <a:r>
              <a:rPr lang="en-US" sz="4400" dirty="0" err="1"/>
              <a:t>ብርሃን</a:t>
            </a:r>
            <a:r>
              <a:rPr lang="en-US" sz="4400" dirty="0"/>
              <a:t> </a:t>
            </a:r>
            <a:r>
              <a:rPr lang="en-US" sz="4400" dirty="0" err="1"/>
              <a:t>ዘእምብርሃን</a:t>
            </a:r>
            <a:r>
              <a:rPr lang="en-US" sz="4400" dirty="0"/>
              <a:t> ፥ </a:t>
            </a:r>
            <a:r>
              <a:rPr lang="en-US" sz="4400" dirty="0" err="1"/>
              <a:t>አምላክ</a:t>
            </a:r>
            <a:r>
              <a:rPr lang="en-US" sz="4400" dirty="0"/>
              <a:t> </a:t>
            </a:r>
            <a:r>
              <a:rPr lang="en-US" sz="4400" dirty="0" err="1"/>
              <a:t>ዘእም</a:t>
            </a:r>
            <a:r>
              <a:rPr lang="en-US" sz="4400" dirty="0"/>
              <a:t> </a:t>
            </a:r>
            <a:r>
              <a:rPr lang="en-US" sz="4400" dirty="0" err="1"/>
              <a:t>አምላክ</a:t>
            </a:r>
            <a:r>
              <a:rPr lang="en-US" sz="4400" dirty="0"/>
              <a:t>፥ </a:t>
            </a:r>
            <a:r>
              <a:rPr lang="en-US" sz="4400" dirty="0" err="1"/>
              <a:t>ዘበአማን</a:t>
            </a:r>
            <a:r>
              <a:rPr lang="en-US" sz="4400" dirty="0"/>
              <a:t> </a:t>
            </a:r>
            <a:r>
              <a:rPr lang="en-US" sz="4400" dirty="0" err="1"/>
              <a:t>ዘተወልደ</a:t>
            </a:r>
            <a:r>
              <a:rPr lang="en-US" sz="4400" dirty="0"/>
              <a:t> </a:t>
            </a:r>
            <a:r>
              <a:rPr lang="en-US" sz="4400" dirty="0" err="1"/>
              <a:t>ወአኮ</a:t>
            </a:r>
            <a:r>
              <a:rPr lang="en-US" sz="4400" dirty="0"/>
              <a:t> </a:t>
            </a:r>
            <a:r>
              <a:rPr lang="en-US" sz="4400" dirty="0" err="1"/>
              <a:t>ዘተገብረ</a:t>
            </a:r>
            <a:r>
              <a:rPr lang="en-US" sz="4400" dirty="0"/>
              <a:t>፥ </a:t>
            </a:r>
            <a:r>
              <a:rPr lang="en-US" sz="4400" dirty="0" err="1"/>
              <a:t>ዘዕሩይ</a:t>
            </a:r>
            <a:r>
              <a:rPr lang="en-US" sz="4400" dirty="0"/>
              <a:t> </a:t>
            </a:r>
            <a:r>
              <a:rPr lang="en-US" sz="4400" dirty="0" err="1"/>
              <a:t>ምስለ</a:t>
            </a:r>
            <a:r>
              <a:rPr lang="en-US" sz="4400" dirty="0"/>
              <a:t> </a:t>
            </a:r>
            <a:r>
              <a:rPr lang="en-US" sz="4400" dirty="0" err="1"/>
              <a:t>አብ</a:t>
            </a:r>
            <a:r>
              <a:rPr lang="en-US" sz="4400" dirty="0"/>
              <a:t> </a:t>
            </a:r>
            <a:r>
              <a:rPr lang="en-US" sz="4400" dirty="0" err="1"/>
              <a:t>በመለኮቱ</a:t>
            </a:r>
            <a:r>
              <a:rPr lang="en-US" sz="4400" dirty="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a:t>with Him before the creation of the world:</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1400" dirty="0">
                <a:solidFill>
                  <a:srgbClr val="FFC000"/>
                </a:solidFill>
              </a:rPr>
              <a:t>3.  </a:t>
            </a:r>
            <a:r>
              <a:rPr lang="en-US" sz="4000" dirty="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a:t>ወልደ</a:t>
            </a:r>
            <a:r>
              <a:rPr lang="en-US" sz="4400" dirty="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p>
          <a:p>
            <a:endParaRPr lang="en-US" sz="4400" dirty="0"/>
          </a:p>
          <a:p>
            <a:r>
              <a:rPr lang="en-US" sz="1400" dirty="0">
                <a:solidFill>
                  <a:srgbClr val="FFC000"/>
                </a:solidFill>
              </a:rPr>
              <a:t>3.   </a:t>
            </a:r>
            <a:r>
              <a:rPr lang="en-US" sz="4400" dirty="0" err="1"/>
              <a:t>ካብ</a:t>
            </a:r>
            <a:r>
              <a:rPr lang="en-US" sz="4400" dirty="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p>
        </p:txBody>
      </p:sp>
    </p:spTree>
    <p:extLst>
      <p:ext uri="{BB962C8B-B14F-4D97-AF65-F5344CB8AC3E}">
        <p14:creationId xmlns:p14="http://schemas.microsoft.com/office/powerpoint/2010/main" val="3986107934"/>
      </p:ext>
    </p:extLst>
  </p:cSld>
  <p:clrMapOvr>
    <a:masterClrMapping/>
  </p:clrMapOvr>
  <p:transition spd="med"/>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a:solidFill>
                  <a:srgbClr val="FFC000"/>
                </a:solidFill>
              </a:rPr>
              <a:t>፬.  </a:t>
            </a:r>
            <a:r>
              <a:rPr lang="en-US" sz="4400" dirty="0" err="1"/>
              <a:t>ዘቦቱ</a:t>
            </a:r>
            <a:r>
              <a:rPr lang="en-US" sz="4400" dirty="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a:t>ወኢም</a:t>
            </a:r>
            <a:endParaRPr lang="en-US" sz="4400" dirty="0"/>
          </a:p>
          <a:p>
            <a:r>
              <a:rPr lang="en-US" sz="4400" dirty="0" err="1"/>
              <a:t>ንትኒ</a:t>
            </a:r>
            <a:r>
              <a:rPr lang="en-US" sz="4400" dirty="0"/>
              <a:t> </a:t>
            </a:r>
            <a:r>
              <a:rPr lang="en-US" sz="4400" dirty="0" err="1"/>
              <a:t>ዘበሰማይኒ</a:t>
            </a:r>
            <a:r>
              <a:rPr lang="en-US" sz="4400" dirty="0"/>
              <a:t>  </a:t>
            </a:r>
            <a:r>
              <a:rPr lang="en-US" sz="4400" dirty="0" err="1"/>
              <a:t>ወዘበምድርኒ</a:t>
            </a:r>
            <a:r>
              <a:rPr lang="en-US" sz="4400" dirty="0"/>
              <a:t>። </a:t>
            </a:r>
          </a:p>
          <a:p>
            <a:r>
              <a:rPr lang="en-US" sz="1400" dirty="0">
                <a:solidFill>
                  <a:srgbClr val="FFC000"/>
                </a:solidFill>
              </a:rPr>
              <a:t>፭.  </a:t>
            </a:r>
            <a:r>
              <a:rPr lang="en-US" sz="4400" dirty="0" err="1"/>
              <a:t>ወበእንተ</a:t>
            </a:r>
            <a:r>
              <a:rPr lang="en-US" sz="4400" dirty="0"/>
              <a:t> </a:t>
            </a:r>
          </a:p>
          <a:p>
            <a:r>
              <a:rPr lang="en-US" sz="4400" dirty="0" err="1"/>
              <a:t>መድኃኒትነ</a:t>
            </a:r>
            <a:r>
              <a:rPr lang="en-US" sz="4400" dirty="0"/>
              <a:t> ፥ </a:t>
            </a:r>
          </a:p>
          <a:p>
            <a:r>
              <a:rPr lang="en-US" sz="4400" dirty="0" err="1"/>
              <a:t>ወረደ</a:t>
            </a:r>
            <a:r>
              <a:rPr lang="en-US" sz="4400" dirty="0"/>
              <a:t> </a:t>
            </a:r>
            <a:r>
              <a:rPr lang="en-US" sz="4400" dirty="0" err="1"/>
              <a:t>እምሰማያት</a:t>
            </a:r>
            <a:r>
              <a:rPr lang="en-US" sz="4400" dirty="0"/>
              <a:t>፥ </a:t>
            </a:r>
            <a:r>
              <a:rPr lang="en-US" sz="4400" dirty="0" err="1"/>
              <a:t>ተሰብአ</a:t>
            </a:r>
            <a:r>
              <a:rPr lang="en-US" sz="4400" dirty="0"/>
              <a:t> </a:t>
            </a:r>
            <a:r>
              <a:rPr lang="en-US" sz="4400" dirty="0" err="1"/>
              <a:t>ወተሠገወ</a:t>
            </a:r>
            <a:r>
              <a:rPr lang="en-US" sz="4400" dirty="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4. </a:t>
            </a:r>
            <a:r>
              <a:rPr lang="en-US" sz="3800" dirty="0"/>
              <a:t>By Whom all things were made, and without Him was not anything in heaven or earth made.</a:t>
            </a:r>
          </a:p>
          <a:p>
            <a:pPr marL="40639" marR="40639">
              <a:spcBef>
                <a:spcPts val="600"/>
              </a:spcBef>
              <a:buClr>
                <a:srgbClr val="D84800"/>
              </a:buClr>
              <a:buFont typeface="Arial"/>
              <a:defRPr sz="2800"/>
            </a:pPr>
            <a:r>
              <a:rPr lang="en-US" sz="1400" dirty="0">
                <a:solidFill>
                  <a:srgbClr val="FFC000"/>
                </a:solidFill>
              </a:rPr>
              <a:t>5. </a:t>
            </a:r>
            <a:r>
              <a:rPr lang="en-US" sz="3800" dirty="0"/>
              <a:t>Who for us men and for our salvation came down from heaven, was made man and</a:t>
            </a:r>
            <a:endParaRPr lang="en-US" sz="34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a:solidFill>
                  <a:srgbClr val="FFC000"/>
                </a:solidFill>
              </a:rPr>
              <a:t>4.  </a:t>
            </a:r>
            <a:r>
              <a:rPr lang="en-US" sz="4400" dirty="0" err="1"/>
              <a:t>ኩሉ</a:t>
            </a:r>
            <a:r>
              <a:rPr lang="en-US" sz="4400" dirty="0"/>
              <a:t> </a:t>
            </a:r>
            <a:r>
              <a:rPr lang="en-US" sz="4400" dirty="0" err="1"/>
              <a:t>ብእኡ</a:t>
            </a:r>
            <a:r>
              <a:rPr lang="en-US" sz="4400" dirty="0"/>
              <a:t> </a:t>
            </a:r>
            <a:r>
              <a:rPr lang="en-US" sz="4400" dirty="0" err="1"/>
              <a:t>ዝተፈጥረ</a:t>
            </a:r>
            <a:r>
              <a:rPr lang="en-US" sz="4400" dirty="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p>
          <a:p>
            <a:r>
              <a:rPr lang="en-US" sz="1400" dirty="0">
                <a:solidFill>
                  <a:srgbClr val="FFC000"/>
                </a:solidFill>
              </a:rPr>
              <a:t>5. </a:t>
            </a:r>
            <a:r>
              <a:rPr lang="en-US" sz="4400" dirty="0" err="1"/>
              <a:t>ምእንታና</a:t>
            </a:r>
            <a:r>
              <a:rPr lang="en-US" sz="4400" dirty="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a:t>ብመንፈስ</a:t>
            </a:r>
            <a:r>
              <a:rPr lang="en-US" sz="4400" dirty="0"/>
              <a:t> </a:t>
            </a:r>
            <a:r>
              <a:rPr lang="en-US" sz="4400" dirty="0" err="1"/>
              <a:t>ቅዱስ</a:t>
            </a:r>
            <a:endParaRPr lang="en-CA" sz="4400" dirty="0"/>
          </a:p>
        </p:txBody>
      </p:sp>
    </p:spTree>
    <p:extLst>
      <p:ext uri="{BB962C8B-B14F-4D97-AF65-F5344CB8AC3E}">
        <p14:creationId xmlns:p14="http://schemas.microsoft.com/office/powerpoint/2010/main" val="3945764206"/>
      </p:ext>
    </p:extLst>
  </p:cSld>
  <p:clrMapOvr>
    <a:masterClrMapping/>
  </p:clrMapOvr>
  <p:transition spd="med"/>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a:solidFill>
                  <a:srgbClr val="FFC000"/>
                </a:solidFill>
              </a:rPr>
              <a:t>፮.  </a:t>
            </a:r>
            <a:r>
              <a:rPr lang="en-US" sz="4400" dirty="0" err="1"/>
              <a:t>ኮነ</a:t>
            </a:r>
            <a:r>
              <a:rPr lang="en-US" sz="4400" dirty="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a:t>was incarnate from the Holy Spirit and from the holy Virgin Mary.</a:t>
            </a:r>
          </a:p>
          <a:p>
            <a:pPr marL="40639" marR="40639">
              <a:spcBef>
                <a:spcPts val="600"/>
              </a:spcBef>
              <a:buClr>
                <a:srgbClr val="D84800"/>
              </a:buClr>
              <a:buFont typeface="Arial"/>
              <a:defRPr sz="2800"/>
            </a:pPr>
            <a:r>
              <a:rPr lang="en-US" sz="3800" dirty="0"/>
              <a:t> </a:t>
            </a:r>
            <a:r>
              <a:rPr lang="en-US" sz="1400" dirty="0">
                <a:solidFill>
                  <a:srgbClr val="FFC000"/>
                </a:solidFill>
              </a:rPr>
              <a:t>6.  </a:t>
            </a:r>
            <a:r>
              <a:rPr lang="en-US" sz="3800" dirty="0"/>
              <a:t>Became man, was crucified for our sakes in the days of Pontius Pilate, suffered, died, was buried and rose from the dead on</a:t>
            </a:r>
            <a:endParaRPr lang="en-US" sz="34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a:t>ካብ</a:t>
            </a:r>
            <a:r>
              <a:rPr lang="en-CA" sz="4400" dirty="0"/>
              <a:t> </a:t>
            </a:r>
            <a:r>
              <a:rPr lang="en-US" sz="4400" dirty="0" err="1"/>
              <a:t>ቅድስት</a:t>
            </a:r>
            <a:r>
              <a:rPr lang="en-US" sz="4400" dirty="0"/>
              <a:t> </a:t>
            </a:r>
            <a:r>
              <a:rPr lang="en-US" sz="4400" dirty="0" err="1"/>
              <a:t>ድንግል</a:t>
            </a:r>
            <a:r>
              <a:rPr lang="en-US" sz="4400" dirty="0"/>
              <a:t> </a:t>
            </a:r>
            <a:r>
              <a:rPr lang="en-US" sz="4400" dirty="0" err="1"/>
              <a:t>ማርያም</a:t>
            </a:r>
            <a:r>
              <a:rPr lang="en-US" sz="4400" dirty="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a:t>።</a:t>
            </a:r>
          </a:p>
          <a:p>
            <a:r>
              <a:rPr lang="en-US" sz="1400" dirty="0">
                <a:solidFill>
                  <a:srgbClr val="FFC000"/>
                </a:solidFill>
              </a:rPr>
              <a:t>6.   </a:t>
            </a:r>
            <a:r>
              <a:rPr lang="en-US" sz="4400" dirty="0" err="1"/>
              <a:t>ሰብ</a:t>
            </a:r>
            <a:r>
              <a:rPr lang="en-US" sz="4400" dirty="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a:t>ቅዱሳት</a:t>
            </a:r>
            <a:endParaRPr lang="en-CA" sz="4400" dirty="0"/>
          </a:p>
        </p:txBody>
      </p:sp>
    </p:spTree>
    <p:extLst>
      <p:ext uri="{BB962C8B-B14F-4D97-AF65-F5344CB8AC3E}">
        <p14:creationId xmlns:p14="http://schemas.microsoft.com/office/powerpoint/2010/main" val="3466214316"/>
      </p:ext>
    </p:extLst>
  </p:cSld>
  <p:clrMapOvr>
    <a:masterClrMapping/>
  </p:clrMapOvr>
  <p:transition spd="med"/>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a:t>ጽሑፍ</a:t>
            </a:r>
            <a:r>
              <a:rPr lang="en-US" sz="4400" dirty="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a:t>።</a:t>
            </a:r>
          </a:p>
          <a:p>
            <a:endParaRPr lang="en-US" sz="1400" dirty="0"/>
          </a:p>
          <a:p>
            <a:r>
              <a:rPr lang="en-US" sz="1400" dirty="0">
                <a:solidFill>
                  <a:srgbClr val="FFC000"/>
                </a:solidFill>
              </a:rPr>
              <a:t>፯.  </a:t>
            </a:r>
            <a:r>
              <a:rPr lang="en-US" sz="4400" dirty="0" err="1"/>
              <a:t>ዐርገ</a:t>
            </a:r>
            <a:r>
              <a:rPr lang="en-US" sz="4400" dirty="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p>
          <a:p>
            <a:r>
              <a:rPr lang="en-US" sz="4400" dirty="0" err="1"/>
              <a:t>ዳግመ</a:t>
            </a:r>
            <a:r>
              <a:rPr lang="en-US" sz="4400" dirty="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a:t>the third day as was written in the holy scriptures,</a:t>
            </a:r>
          </a:p>
          <a:p>
            <a:pPr marL="40639" marR="40639">
              <a:spcBef>
                <a:spcPts val="600"/>
              </a:spcBef>
              <a:buClr>
                <a:srgbClr val="D84800"/>
              </a:buClr>
              <a:buFont typeface="Arial"/>
              <a:defRPr sz="2800"/>
            </a:pPr>
            <a:r>
              <a:rPr lang="en-US" sz="1400" dirty="0">
                <a:solidFill>
                  <a:srgbClr val="FFC000"/>
                </a:solidFill>
              </a:rPr>
              <a:t>7.  </a:t>
            </a:r>
            <a:r>
              <a:rPr lang="en-US" sz="3800" dirty="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a:t>መጻሕፍቲ</a:t>
            </a:r>
            <a:r>
              <a:rPr lang="en-US" sz="4400" dirty="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a:t>።</a:t>
            </a:r>
          </a:p>
          <a:p>
            <a:r>
              <a:rPr lang="en-US" sz="1400" dirty="0">
                <a:solidFill>
                  <a:srgbClr val="FFC000"/>
                </a:solidFill>
              </a:rPr>
              <a:t>7.  </a:t>
            </a:r>
            <a:r>
              <a:rPr lang="en-US" sz="4400" dirty="0" err="1"/>
              <a:t>ብኽብሪ</a:t>
            </a:r>
            <a:r>
              <a:rPr lang="en-US" sz="4400" dirty="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a:t>ክፈርድ</a:t>
            </a:r>
            <a:endParaRPr lang="en-CA" sz="4400" dirty="0"/>
          </a:p>
        </p:txBody>
      </p:sp>
    </p:spTree>
    <p:extLst>
      <p:ext uri="{BB962C8B-B14F-4D97-AF65-F5344CB8AC3E}">
        <p14:creationId xmlns:p14="http://schemas.microsoft.com/office/powerpoint/2010/main" val="2393684776"/>
      </p:ext>
    </p:extLst>
  </p:cSld>
  <p:clrMapOvr>
    <a:masterClrMapping/>
  </p:clrMapOvr>
  <p:transition spd="med"/>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a:t>ወአልቦ</a:t>
            </a:r>
            <a:r>
              <a:rPr lang="en-US" sz="4400" dirty="0"/>
              <a:t> </a:t>
            </a:r>
            <a:r>
              <a:rPr lang="en-US" sz="4400" dirty="0" err="1"/>
              <a:t>ማኅለቅት</a:t>
            </a:r>
            <a:r>
              <a:rPr lang="en-US" sz="4400" dirty="0"/>
              <a:t> </a:t>
            </a:r>
            <a:r>
              <a:rPr lang="en-US" sz="4400" dirty="0" err="1"/>
              <a:t>ለመንግሥቱ</a:t>
            </a:r>
            <a:r>
              <a:rPr lang="en-US" sz="4400" dirty="0"/>
              <a:t>። </a:t>
            </a:r>
          </a:p>
          <a:p>
            <a:r>
              <a:rPr lang="en-US" sz="1400" dirty="0">
                <a:solidFill>
                  <a:srgbClr val="FFC000"/>
                </a:solidFill>
              </a:rPr>
              <a:t>8. </a:t>
            </a:r>
            <a:r>
              <a:rPr lang="en-US" sz="4400" dirty="0" err="1"/>
              <a:t>ወነአምን</a:t>
            </a:r>
            <a:r>
              <a:rPr lang="en-US" sz="4400" dirty="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a:t>the living and the dead; there is no end of His reign.</a:t>
            </a:r>
          </a:p>
          <a:p>
            <a:pPr marL="40639" marR="40639">
              <a:spcBef>
                <a:spcPts val="600"/>
              </a:spcBef>
              <a:buClr>
                <a:srgbClr val="D84800"/>
              </a:buClr>
              <a:buFont typeface="Arial"/>
              <a:defRPr sz="2800"/>
            </a:pPr>
            <a:r>
              <a:rPr lang="en-US" sz="1400" dirty="0">
                <a:solidFill>
                  <a:srgbClr val="FFC000"/>
                </a:solidFill>
              </a:rPr>
              <a:t>8. </a:t>
            </a:r>
            <a:r>
              <a:rPr lang="en-US" sz="3800" dirty="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a:t>ብኽብሪ</a:t>
            </a:r>
            <a:r>
              <a:rPr lang="en-US" sz="4400" dirty="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p>
          <a:p>
            <a:r>
              <a:rPr lang="en-US" sz="1400" dirty="0">
                <a:solidFill>
                  <a:srgbClr val="FFC000"/>
                </a:solidFill>
              </a:rPr>
              <a:t>8. </a:t>
            </a:r>
            <a:r>
              <a:rPr lang="en-US" sz="4400" dirty="0" err="1"/>
              <a:t>ጐይታን</a:t>
            </a:r>
            <a:r>
              <a:rPr lang="en-US" sz="4400" dirty="0"/>
              <a:t> </a:t>
            </a:r>
            <a:r>
              <a:rPr lang="en-US" sz="4400" dirty="0" err="1"/>
              <a:t>መሕወይን</a:t>
            </a:r>
            <a:r>
              <a:rPr lang="en-US" sz="4400" dirty="0"/>
              <a:t> </a:t>
            </a:r>
            <a:r>
              <a:rPr lang="en-US" sz="4400" dirty="0" err="1"/>
              <a:t>ብዝኾነ</a:t>
            </a:r>
            <a:r>
              <a:rPr lang="en-US" sz="4400" dirty="0"/>
              <a:t>፥ </a:t>
            </a:r>
            <a:r>
              <a:rPr lang="en-US" sz="4400" dirty="0" err="1"/>
              <a:t>ካብ</a:t>
            </a:r>
            <a:r>
              <a:rPr lang="en-US" sz="4400" dirty="0"/>
              <a:t> </a:t>
            </a:r>
            <a:r>
              <a:rPr lang="en-US" sz="4400" dirty="0" err="1"/>
              <a:t>ኣብ</a:t>
            </a:r>
            <a:r>
              <a:rPr lang="en-US" sz="4400" dirty="0"/>
              <a:t>  </a:t>
            </a:r>
            <a:r>
              <a:rPr lang="en-US" sz="4400" dirty="0" err="1"/>
              <a:t>ዝሰ</a:t>
            </a:r>
            <a:endParaRPr lang="en-US" sz="4400" dirty="0"/>
          </a:p>
          <a:p>
            <a:r>
              <a:rPr lang="en-US" sz="4400" dirty="0" err="1"/>
              <a:t>ረፀ</a:t>
            </a:r>
            <a:r>
              <a:rPr lang="en-US" sz="4400" dirty="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a:t>ዝተዛረበ</a:t>
            </a:r>
            <a:r>
              <a:rPr lang="en-US" sz="4400" dirty="0"/>
              <a:t> </a:t>
            </a:r>
            <a:r>
              <a:rPr lang="en-US" sz="4400" dirty="0" err="1"/>
              <a:t>እዩ</a:t>
            </a:r>
            <a:r>
              <a:rPr lang="en-US" sz="4400" dirty="0"/>
              <a:t>።</a:t>
            </a:r>
            <a:endParaRPr lang="en-CA" sz="4400" dirty="0"/>
          </a:p>
        </p:txBody>
      </p:sp>
    </p:spTree>
    <p:extLst>
      <p:ext uri="{BB962C8B-B14F-4D97-AF65-F5344CB8AC3E}">
        <p14:creationId xmlns:p14="http://schemas.microsoft.com/office/powerpoint/2010/main" val="194049987"/>
      </p:ext>
    </p:extLst>
  </p:cSld>
  <p:clrMapOvr>
    <a:masterClrMapping/>
  </p:clrMapOvr>
  <p:transition spd="med"/>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a:solidFill>
                  <a:srgbClr val="FFC000"/>
                </a:solidFill>
              </a:rPr>
              <a:t>፱.   </a:t>
            </a:r>
            <a:r>
              <a:rPr lang="en-US" sz="4400" dirty="0" err="1"/>
              <a:t>ወነአምን</a:t>
            </a:r>
            <a:r>
              <a:rPr lang="en-US" sz="4400" dirty="0"/>
              <a:t> </a:t>
            </a:r>
            <a:r>
              <a:rPr lang="en-US" sz="4400" dirty="0" err="1"/>
              <a:t>በአሐቲ</a:t>
            </a:r>
            <a:r>
              <a:rPr lang="en-US" sz="4400" dirty="0"/>
              <a:t> </a:t>
            </a:r>
            <a:r>
              <a:rPr lang="en-US" sz="4400" dirty="0" err="1"/>
              <a:t>ቅድስት</a:t>
            </a:r>
            <a:r>
              <a:rPr lang="en-US" sz="4400" dirty="0"/>
              <a:t> </a:t>
            </a:r>
            <a:r>
              <a:rPr lang="en-US" sz="4400" dirty="0" err="1"/>
              <a:t>ቤተ</a:t>
            </a:r>
            <a:r>
              <a:rPr lang="en-CA" sz="4400" dirty="0"/>
              <a:t> </a:t>
            </a:r>
            <a:r>
              <a:rPr lang="en-US" sz="4400" dirty="0" err="1"/>
              <a:t>ክርስቲ</a:t>
            </a:r>
            <a:endParaRPr lang="en-US" sz="4400" dirty="0"/>
          </a:p>
          <a:p>
            <a:r>
              <a:rPr lang="en-US" sz="4400" dirty="0" err="1"/>
              <a:t>ያን</a:t>
            </a:r>
            <a:r>
              <a:rPr lang="en-US" sz="4400" dirty="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p>
          <a:p>
            <a:r>
              <a:rPr lang="en-US" sz="1400" dirty="0">
                <a:solidFill>
                  <a:srgbClr val="FFC000"/>
                </a:solidFill>
              </a:rPr>
              <a:t>፲.   </a:t>
            </a:r>
            <a:r>
              <a:rPr lang="en-US" sz="4400" dirty="0" err="1"/>
              <a:t>ወነአምን</a:t>
            </a:r>
            <a:r>
              <a:rPr lang="en-US" sz="4400" dirty="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a:solidFill>
                  <a:srgbClr val="FFC000"/>
                </a:solidFill>
              </a:rPr>
              <a:t>ዘይመጽእ</a:t>
            </a:r>
            <a:r>
              <a:rPr lang="en-US" sz="4400" dirty="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9.  </a:t>
            </a:r>
            <a:r>
              <a:rPr lang="en-US" sz="3800" dirty="0"/>
              <a:t>and we believe in one holy, universal, apostolic church,</a:t>
            </a:r>
          </a:p>
          <a:p>
            <a:pPr marL="40639" marR="40639">
              <a:spcBef>
                <a:spcPts val="600"/>
              </a:spcBef>
              <a:buClr>
                <a:srgbClr val="D84800"/>
              </a:buClr>
              <a:buFont typeface="Arial"/>
              <a:defRPr sz="2800"/>
            </a:pPr>
            <a:r>
              <a:rPr lang="en-US" sz="1400" dirty="0">
                <a:solidFill>
                  <a:srgbClr val="FFC000"/>
                </a:solidFill>
              </a:rPr>
              <a:t>10.   </a:t>
            </a:r>
            <a:r>
              <a:rPr lang="en-US" sz="3800" dirty="0"/>
              <a:t>and we believe in one baptism for the remission of sins, and wait for the</a:t>
            </a:r>
          </a:p>
          <a:p>
            <a:pPr marL="40639" marR="40639">
              <a:spcBef>
                <a:spcPts val="600"/>
              </a:spcBef>
              <a:buClr>
                <a:srgbClr val="D84800"/>
              </a:buClr>
              <a:buFont typeface="Arial"/>
              <a:defRPr sz="2800"/>
            </a:pPr>
            <a:r>
              <a:rPr lang="en-US" sz="3800" dirty="0"/>
              <a:t>resurrection from the dead and the life to come, unto endless ages. Amen.</a:t>
            </a:r>
            <a:endParaRPr lang="en-US" sz="3400" dirty="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a:solidFill>
                  <a:srgbClr val="FFC000"/>
                </a:solidFill>
              </a:rPr>
              <a:t>9.   </a:t>
            </a:r>
            <a:r>
              <a:rPr lang="en-US" sz="4400" dirty="0" err="1"/>
              <a:t>ልዕሊ</a:t>
            </a:r>
            <a:r>
              <a:rPr lang="en-US" sz="4400" dirty="0"/>
              <a:t> </a:t>
            </a:r>
            <a:r>
              <a:rPr lang="en-US" sz="4400" dirty="0" err="1"/>
              <a:t>ኹሉ</a:t>
            </a:r>
            <a:r>
              <a:rPr lang="en-US" sz="4400" dirty="0"/>
              <a:t> </a:t>
            </a:r>
            <a:r>
              <a:rPr lang="en-US" sz="4400" dirty="0" err="1"/>
              <a:t>ናይ</a:t>
            </a:r>
            <a:r>
              <a:rPr lang="en-US" sz="4400" dirty="0"/>
              <a:t> </a:t>
            </a:r>
            <a:r>
              <a:rPr lang="en-US" sz="4400" dirty="0" err="1"/>
              <a:t>ሃዋር</a:t>
            </a:r>
            <a:endParaRPr lang="en-US" sz="4400" dirty="0"/>
          </a:p>
          <a:p>
            <a:r>
              <a:rPr lang="en-US" sz="4400" dirty="0" err="1"/>
              <a:t>ያት</a:t>
            </a:r>
            <a:r>
              <a:rPr lang="en-US" sz="4400" dirty="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a:t>።</a:t>
            </a:r>
          </a:p>
          <a:p>
            <a:r>
              <a:rPr lang="en-US" sz="4400" dirty="0"/>
              <a:t> </a:t>
            </a:r>
            <a:r>
              <a:rPr lang="en-US" sz="1400" dirty="0">
                <a:solidFill>
                  <a:srgbClr val="FFC000"/>
                </a:solidFill>
              </a:rPr>
              <a:t>10. </a:t>
            </a:r>
            <a:r>
              <a:rPr lang="en-US" sz="4400" dirty="0" err="1"/>
              <a:t>ንሕድገት</a:t>
            </a:r>
            <a:r>
              <a:rPr lang="en-US" sz="4400" dirty="0"/>
              <a:t> </a:t>
            </a:r>
            <a:r>
              <a:rPr lang="en-US" sz="4400" dirty="0" err="1"/>
              <a:t>ሓጢኣት</a:t>
            </a:r>
            <a:r>
              <a:rPr lang="en-US" sz="4400" dirty="0"/>
              <a:t> </a:t>
            </a:r>
          </a:p>
          <a:p>
            <a:r>
              <a:rPr lang="en-US" sz="4400" dirty="0" err="1"/>
              <a:t>ብሓንቲ</a:t>
            </a:r>
            <a:r>
              <a:rPr lang="en-US" sz="4400" dirty="0"/>
              <a:t> </a:t>
            </a:r>
            <a:r>
              <a:rPr lang="en-US" sz="4400" dirty="0" err="1"/>
              <a:t>ጥምቀት</a:t>
            </a:r>
            <a:r>
              <a:rPr lang="en-US" sz="4400" dirty="0"/>
              <a:t> </a:t>
            </a:r>
            <a:r>
              <a:rPr lang="en-US" sz="4400" dirty="0" err="1"/>
              <a:t>ንኣምን</a:t>
            </a:r>
            <a:r>
              <a:rPr lang="en-US" sz="4400" dirty="0"/>
              <a:t>። </a:t>
            </a:r>
            <a:r>
              <a:rPr lang="en-US" sz="4400" dirty="0" err="1"/>
              <a:t>ትንሣኤ</a:t>
            </a:r>
            <a:r>
              <a:rPr lang="en-US" sz="4400" dirty="0"/>
              <a:t>  </a:t>
            </a:r>
            <a:r>
              <a:rPr lang="en-US" sz="4400" dirty="0" err="1"/>
              <a:t>ምው</a:t>
            </a:r>
            <a:endParaRPr lang="en-US" sz="4400" dirty="0"/>
          </a:p>
          <a:p>
            <a:r>
              <a:rPr lang="en-US" sz="4400" dirty="0" err="1"/>
              <a:t>ታትን</a:t>
            </a:r>
            <a:r>
              <a:rPr lang="en-US" sz="4400" dirty="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3418109629"/>
      </p:ext>
    </p:extLst>
  </p:cSld>
  <p:clrMapOvr>
    <a:masterClrMapping/>
  </p:clrMapOvr>
  <p:transition spd="med"/>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፵፮.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a:t>ኢይ</a:t>
            </a:r>
            <a:endParaRPr lang="en-CA" sz="4400" dirty="0"/>
          </a:p>
          <a:p>
            <a:r>
              <a:rPr lang="en-CA" sz="4400" dirty="0" err="1"/>
              <a:t>ንሣእ</a:t>
            </a:r>
            <a:r>
              <a:rPr lang="en-CA" sz="4400" dirty="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the covering (of the paten), while the celebrant washes his hands with water saying</a:t>
            </a:r>
          </a:p>
          <a:p>
            <a:pPr marL="40639" marR="40639">
              <a:spcBef>
                <a:spcPts val="600"/>
              </a:spcBef>
              <a:buClr>
                <a:srgbClr val="D84800"/>
              </a:buClr>
              <a:buFont typeface="Arial"/>
              <a:defRPr sz="2800"/>
            </a:pPr>
            <a:r>
              <a:rPr lang="en-US" sz="3800" dirty="0">
                <a:solidFill>
                  <a:srgbClr val="FF0000"/>
                </a:solidFill>
              </a:rPr>
              <a:t>Priest: </a:t>
            </a:r>
            <a:r>
              <a:rPr lang="en-US" sz="1400" dirty="0">
                <a:solidFill>
                  <a:srgbClr val="FFC000"/>
                </a:solidFill>
              </a:rPr>
              <a:t>46. </a:t>
            </a:r>
            <a:r>
              <a:rPr lang="en-US" sz="3100" dirty="0"/>
              <a:t>He that is pure let him receive of the oblation, and he that is not pure let him not receive it, that he may not be consumed by the fire of the godhead which is prepared for the devil and his angels. Who ever has revenge in his heart and whoever maintains 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4400" dirty="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a:t>ግና</a:t>
            </a:r>
            <a:r>
              <a:rPr lang="en-CA" sz="4400" dirty="0"/>
              <a:t>  </a:t>
            </a:r>
            <a:r>
              <a:rPr lang="en-CA" sz="4400" dirty="0" err="1"/>
              <a:t>ኣይ</a:t>
            </a:r>
            <a:endParaRPr lang="en-CA" sz="4400" dirty="0"/>
          </a:p>
          <a:p>
            <a:r>
              <a:rPr lang="en-CA" sz="4400" dirty="0" err="1"/>
              <a:t>ቀበል</a:t>
            </a:r>
            <a:r>
              <a:rPr lang="en-CA" sz="4400" dirty="0"/>
              <a:t>፥ </a:t>
            </a:r>
            <a:r>
              <a:rPr lang="en-CA" sz="4400" dirty="0" err="1"/>
              <a:t>ንሰይጣንን</a:t>
            </a:r>
            <a:r>
              <a:rPr lang="en-CA" sz="4400" dirty="0"/>
              <a:t>  </a:t>
            </a:r>
            <a:r>
              <a:rPr lang="en-CA" sz="4400" dirty="0" err="1"/>
              <a:t>ንሠ</a:t>
            </a:r>
            <a:endParaRPr lang="en-CA" sz="4400" dirty="0"/>
          </a:p>
          <a:p>
            <a:r>
              <a:rPr lang="en-CA" sz="4400" dirty="0" err="1"/>
              <a:t>ራዊቱን</a:t>
            </a:r>
            <a:r>
              <a:rPr lang="en-CA" sz="4400" dirty="0"/>
              <a:t> </a:t>
            </a:r>
            <a:r>
              <a:rPr lang="en-CA" sz="4400" dirty="0" err="1"/>
              <a:t>ብዝተዳለወ</a:t>
            </a:r>
            <a:r>
              <a:rPr lang="en-CA" sz="4400" dirty="0"/>
              <a:t> </a:t>
            </a:r>
            <a:r>
              <a:rPr lang="en-CA" sz="4400" dirty="0" err="1"/>
              <a:t>መለኮታዊ</a:t>
            </a:r>
            <a:r>
              <a:rPr lang="en-CA" sz="4400" dirty="0"/>
              <a:t>  </a:t>
            </a:r>
            <a:r>
              <a:rPr lang="en-CA" sz="4400" dirty="0" err="1"/>
              <a:t>ሓዊ</a:t>
            </a:r>
            <a:r>
              <a:rPr lang="en-CA" sz="4400" dirty="0"/>
              <a:t>  </a:t>
            </a:r>
            <a:r>
              <a:rPr lang="en-CA" sz="4400" dirty="0" err="1"/>
              <a:t>ከይነ</a:t>
            </a:r>
            <a:endParaRPr lang="en-CA" sz="4400" dirty="0"/>
          </a:p>
          <a:p>
            <a:r>
              <a:rPr lang="en-CA" sz="4400" dirty="0" err="1"/>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a:t>ዘለዎ</a:t>
            </a:r>
            <a:r>
              <a:rPr lang="en-CA" sz="4400" dirty="0"/>
              <a:t> ፥ </a:t>
            </a:r>
            <a:r>
              <a:rPr lang="en-CA" sz="4400" dirty="0" err="1"/>
              <a:t>ኣብ</a:t>
            </a:r>
            <a:r>
              <a:rPr lang="en-CA" sz="4400" dirty="0"/>
              <a:t> </a:t>
            </a:r>
            <a:r>
              <a:rPr lang="en-CA" sz="4400" dirty="0" err="1"/>
              <a:t>ኅሊናኡውን</a:t>
            </a:r>
            <a:r>
              <a:rPr lang="en-CA" sz="4400" dirty="0"/>
              <a:t> </a:t>
            </a:r>
            <a:r>
              <a:rPr lang="en-CA" sz="4400" dirty="0" err="1"/>
              <a:t>ዝሙትን</a:t>
            </a:r>
            <a:endParaRPr lang="en-CA" sz="4400" dirty="0"/>
          </a:p>
        </p:txBody>
      </p:sp>
    </p:spTree>
    <p:extLst>
      <p:ext uri="{BB962C8B-B14F-4D97-AF65-F5344CB8AC3E}">
        <p14:creationId xmlns:p14="http://schemas.microsoft.com/office/powerpoint/2010/main" val="4041484255"/>
      </p:ext>
    </p:extLst>
  </p:cSld>
  <p:clrMapOvr>
    <a:masterClrMapping/>
  </p:clrMapOvr>
  <p:transition spd="med"/>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a:t>ነኪር</a:t>
            </a:r>
            <a:r>
              <a:rPr lang="en-CA" sz="4400" dirty="0"/>
              <a:t> </a:t>
            </a:r>
            <a:r>
              <a:rPr lang="en-CA" sz="4400" dirty="0" err="1"/>
              <a:t>ወዝሙት</a:t>
            </a:r>
            <a:r>
              <a:rPr lang="en-CA" sz="4400" dirty="0"/>
              <a:t> </a:t>
            </a:r>
            <a:r>
              <a:rPr lang="en-CA" sz="4400" dirty="0" err="1"/>
              <a:t>ኢይቅረብ</a:t>
            </a:r>
            <a:r>
              <a:rPr lang="en-CA" sz="4400" dirty="0"/>
              <a:t>።</a:t>
            </a:r>
          </a:p>
          <a:p>
            <a:r>
              <a:rPr lang="en-CA" sz="2000" dirty="0" err="1">
                <a:solidFill>
                  <a:srgbClr val="FFC000"/>
                </a:solidFill>
              </a:rPr>
              <a:t>እምድኅረ</a:t>
            </a:r>
            <a:r>
              <a:rPr lang="en-CA" sz="2000" dirty="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፵፯.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a:t>fornication let him not draw near.</a:t>
            </a:r>
          </a:p>
          <a:p>
            <a:pPr marL="40639" marR="40639">
              <a:spcBef>
                <a:spcPts val="600"/>
              </a:spcBef>
              <a:buClr>
                <a:srgbClr val="D84800"/>
              </a:buClr>
              <a:buFont typeface="Arial"/>
              <a:defRPr sz="2800"/>
            </a:pPr>
            <a:r>
              <a:rPr lang="en-US" sz="2000" dirty="0">
                <a:solidFill>
                  <a:srgbClr val="FFC000"/>
                </a:solidFill>
              </a:rPr>
              <a:t>And after washing his hands, while facing West, as he sprinkles water from his wet hands, he shall say:</a:t>
            </a:r>
          </a:p>
          <a:p>
            <a:pPr marL="40639" marR="40639">
              <a:spcBef>
                <a:spcPts val="600"/>
              </a:spcBef>
              <a:buClr>
                <a:srgbClr val="D84800"/>
              </a:buClr>
              <a:buFont typeface="Arial"/>
              <a:defRPr sz="2800"/>
            </a:pPr>
            <a:r>
              <a:rPr lang="en-US" sz="3200" dirty="0">
                <a:solidFill>
                  <a:srgbClr val="FF0000"/>
                </a:solidFill>
              </a:rPr>
              <a:t>Priest: </a:t>
            </a:r>
            <a:r>
              <a:rPr lang="en-US" sz="1100" dirty="0">
                <a:solidFill>
                  <a:srgbClr val="FFC000"/>
                </a:solidFill>
              </a:rPr>
              <a:t>47. </a:t>
            </a:r>
            <a:r>
              <a:rPr lang="en-US" sz="3400" dirty="0"/>
              <a:t>As I have cleansed my hands from outward pollution, so also I am pure from the blood of you all. If you presumptuously draw nigh to the body and blood 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a:t>ካልእ</a:t>
            </a:r>
            <a:r>
              <a:rPr lang="en-CA" sz="4400" dirty="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a:solidFill>
                  <a:srgbClr val="FFC000"/>
                </a:solidFill>
              </a:rPr>
              <a:t>ኢዱ</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a:t>ደምን</a:t>
            </a:r>
            <a:endParaRPr lang="en-CA" sz="4400" dirty="0"/>
          </a:p>
        </p:txBody>
      </p:sp>
    </p:spTree>
    <p:extLst>
      <p:ext uri="{BB962C8B-B14F-4D97-AF65-F5344CB8AC3E}">
        <p14:creationId xmlns:p14="http://schemas.microsoft.com/office/powerpoint/2010/main" val="2897376655"/>
      </p:ext>
    </p:extLst>
  </p:cSld>
  <p:clrMapOvr>
    <a:masterClrMapping/>
  </p:clrMapOvr>
  <p:transition spd="med"/>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a:t>ሥጋሁ</a:t>
            </a:r>
            <a:r>
              <a:rPr lang="en-CA" sz="4400" dirty="0"/>
              <a:t> </a:t>
            </a:r>
            <a:r>
              <a:rPr lang="en-CA" sz="4400" dirty="0" err="1"/>
              <a:t>ወደሙ</a:t>
            </a:r>
            <a:r>
              <a:rPr lang="en-CA" sz="4400" dirty="0"/>
              <a:t> </a:t>
            </a:r>
            <a:r>
              <a:rPr lang="en-CA" sz="4400" dirty="0" err="1"/>
              <a:t>ለክር</a:t>
            </a:r>
            <a:endParaRPr lang="en-CA" sz="4400" dirty="0"/>
          </a:p>
          <a:p>
            <a:r>
              <a:rPr lang="en-CA" sz="4400" dirty="0" err="1"/>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err="1"/>
              <a:t>ለተመጥዎት</a:t>
            </a:r>
            <a:endParaRPr lang="en-CA" sz="4400" dirty="0"/>
          </a:p>
          <a:p>
            <a:r>
              <a:rPr lang="en-CA" sz="4400" dirty="0" err="1"/>
              <a:t>ክሙ</a:t>
            </a:r>
            <a:r>
              <a:rPr lang="en-CA" sz="4400" dirty="0"/>
              <a:t> </a:t>
            </a:r>
            <a:r>
              <a:rPr lang="en-CA" sz="4400" dirty="0" err="1"/>
              <a:t>እምኔሁ</a:t>
            </a:r>
            <a:r>
              <a:rPr lang="en-CA" sz="4400" dirty="0"/>
              <a:t>። </a:t>
            </a:r>
            <a:r>
              <a:rPr lang="en-CA" sz="4400" dirty="0" err="1"/>
              <a:t>ንጹሕ</a:t>
            </a:r>
            <a:r>
              <a:rPr lang="en-CA" sz="4400" dirty="0"/>
              <a:t>  </a:t>
            </a:r>
            <a:r>
              <a:rPr lang="en-CA" sz="4400" dirty="0" err="1"/>
              <a:t>አነ</a:t>
            </a:r>
            <a:r>
              <a:rPr lang="en-CA" sz="4400" dirty="0"/>
              <a:t>  </a:t>
            </a:r>
            <a:r>
              <a:rPr lang="en-CA" sz="4400" dirty="0" err="1"/>
              <a:t>እምጌጋይ</a:t>
            </a:r>
            <a:endParaRPr lang="en-CA" sz="4400" dirty="0"/>
          </a:p>
          <a:p>
            <a:r>
              <a:rPr lang="en-CA" sz="4400" dirty="0" err="1"/>
              <a:t>ክሙ</a:t>
            </a:r>
            <a:r>
              <a:rPr lang="en-CA" sz="4400" dirty="0"/>
              <a:t> </a:t>
            </a:r>
            <a:r>
              <a:rPr lang="en-CA" sz="4400" dirty="0" err="1"/>
              <a:t>ዳእሙ</a:t>
            </a:r>
            <a:r>
              <a:rPr lang="en-CA" sz="4400" dirty="0"/>
              <a:t> </a:t>
            </a:r>
            <a:r>
              <a:rPr lang="en-CA" sz="4400" dirty="0" err="1"/>
              <a:t>ኃጢአት</a:t>
            </a:r>
            <a:endParaRPr lang="en-CA" sz="4400" dirty="0"/>
          </a:p>
          <a:p>
            <a:r>
              <a:rPr lang="en-CA" sz="4400" dirty="0" err="1"/>
              <a:t>ክሙ</a:t>
            </a:r>
            <a:r>
              <a:rPr lang="en-CA" sz="4400" dirty="0"/>
              <a:t> </a:t>
            </a:r>
            <a:r>
              <a:rPr lang="en-CA" sz="4400" dirty="0" err="1"/>
              <a:t>ይገብእ</a:t>
            </a:r>
            <a:r>
              <a:rPr lang="en-CA" sz="4400" dirty="0"/>
              <a:t> </a:t>
            </a:r>
            <a:r>
              <a:rPr lang="en-CA" sz="4400" dirty="0" err="1"/>
              <a:t>ዲበ</a:t>
            </a:r>
            <a:r>
              <a:rPr lang="en-CA" sz="4400" dirty="0"/>
              <a:t> </a:t>
            </a:r>
            <a:r>
              <a:rPr lang="en-CA" sz="4400" dirty="0" err="1"/>
              <a:t>ርእ</a:t>
            </a:r>
            <a:endParaRPr lang="en-CA" sz="4400" dirty="0"/>
          </a:p>
          <a:p>
            <a:r>
              <a:rPr lang="en-CA" sz="4400" dirty="0" err="1"/>
              <a:t>ስክሙ</a:t>
            </a:r>
            <a:r>
              <a:rPr lang="en-CA" sz="4400" dirty="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a:t>responsible for your reception thereof. </a:t>
            </a:r>
          </a:p>
          <a:p>
            <a:pPr marL="40639" marR="40639">
              <a:spcBef>
                <a:spcPts val="600"/>
              </a:spcBef>
              <a:buClr>
                <a:srgbClr val="D84800"/>
              </a:buClr>
              <a:buFont typeface="Arial"/>
              <a:defRPr sz="2800"/>
            </a:pPr>
            <a:r>
              <a:rPr lang="en-US" sz="3600" dirty="0"/>
              <a:t>I am pure of your wickedness, but your sin will return upon your head if you do not draw nigh in purity.</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a:t>እንተ</a:t>
            </a:r>
            <a:r>
              <a:rPr lang="en-CA" sz="4400" dirty="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a:t>ዝምለስ</a:t>
            </a:r>
            <a:r>
              <a:rPr lang="en-CA" sz="4400" dirty="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a:t>ዘይቀረ</a:t>
            </a:r>
            <a:endParaRPr lang="en-CA" sz="4400" dirty="0"/>
          </a:p>
          <a:p>
            <a:r>
              <a:rPr lang="en-CA" sz="4400" dirty="0" err="1"/>
              <a:t>ብኩም</a:t>
            </a:r>
            <a:r>
              <a:rPr lang="en-CA" sz="4400" dirty="0"/>
              <a:t> </a:t>
            </a:r>
            <a:r>
              <a:rPr lang="en-CA" sz="4400" dirty="0" err="1"/>
              <a:t>ኣነ</a:t>
            </a:r>
            <a:r>
              <a:rPr lang="en-CA" sz="4400" dirty="0"/>
              <a:t> </a:t>
            </a:r>
            <a:r>
              <a:rPr lang="en-CA" sz="4400" dirty="0" err="1"/>
              <a:t>ኻብ</a:t>
            </a:r>
            <a:r>
              <a:rPr lang="en-CA" sz="4400" dirty="0"/>
              <a:t> </a:t>
            </a:r>
            <a:r>
              <a:rPr lang="en-CA" sz="4400" dirty="0" err="1"/>
              <a:t>ኃጢኣ</a:t>
            </a:r>
            <a:endParaRPr lang="en-CA" sz="4400" dirty="0"/>
          </a:p>
          <a:p>
            <a:r>
              <a:rPr lang="en-CA" sz="4400" dirty="0" err="1"/>
              <a:t>ትኩም</a:t>
            </a:r>
            <a:r>
              <a:rPr lang="en-CA" sz="4400" dirty="0"/>
              <a:t> </a:t>
            </a:r>
            <a:r>
              <a:rPr lang="en-CA" sz="4400" dirty="0" err="1"/>
              <a:t>ንጹሕ</a:t>
            </a:r>
            <a:r>
              <a:rPr lang="en-CA" sz="4400" dirty="0"/>
              <a:t> </a:t>
            </a:r>
            <a:r>
              <a:rPr lang="en-CA" sz="4400" dirty="0" err="1"/>
              <a:t>እየ</a:t>
            </a:r>
            <a:r>
              <a:rPr lang="en-CA" sz="4400" dirty="0"/>
              <a:t>።</a:t>
            </a:r>
          </a:p>
        </p:txBody>
      </p:sp>
    </p:spTree>
    <p:extLst>
      <p:ext uri="{BB962C8B-B14F-4D97-AF65-F5344CB8AC3E}">
        <p14:creationId xmlns:p14="http://schemas.microsoft.com/office/powerpoint/2010/main" val="18244378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a:t>መጽ</a:t>
            </a:r>
            <a:endParaRPr lang="en-CA" sz="4000" dirty="0"/>
          </a:p>
          <a:p>
            <a:r>
              <a:rPr lang="en-CA" sz="4000" dirty="0" err="1"/>
              <a:t>ንዒ</a:t>
            </a:r>
            <a:r>
              <a:rPr lang="en-CA" sz="4000" dirty="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a:t> </a:t>
            </a:r>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a:t>ንዘለዓለም</a:t>
            </a:r>
            <a:r>
              <a:rPr lang="en-CA" sz="3700" dirty="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a:solidFill>
                  <a:srgbClr val="FF0000"/>
                </a:solidFill>
              </a:rPr>
              <a:t>Priest : </a:t>
            </a:r>
            <a:r>
              <a:rPr lang="en-US" sz="3000" dirty="0">
                <a:solidFill>
                  <a:schemeClr val="tx1">
                    <a:lumMod val="95000"/>
                  </a:schemeClr>
                </a:solidFill>
              </a:rPr>
              <a:t>And blessed be the Holy Spirit, the </a:t>
            </a:r>
            <a:r>
              <a:rPr lang="en-US" sz="3000" dirty="0" err="1">
                <a:solidFill>
                  <a:schemeClr val="tx1">
                    <a:lumMod val="95000"/>
                  </a:schemeClr>
                </a:solidFill>
              </a:rPr>
              <a:t>Paraclete</a:t>
            </a:r>
            <a:r>
              <a:rPr lang="en-US" sz="3000" dirty="0">
                <a:solidFill>
                  <a:schemeClr val="tx1">
                    <a:lumMod val="95000"/>
                  </a:schemeClr>
                </a:solidFill>
              </a:rPr>
              <a:t>, the comforter and cleanser of 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rgbClr val="FFFF00"/>
                </a:solidFill>
              </a:rPr>
              <a:t>People: </a:t>
            </a:r>
            <a:r>
              <a:rPr lang="en-US" sz="3300" dirty="0">
                <a:solidFill>
                  <a:schemeClr val="tx1">
                    <a:lumMod val="95000"/>
                  </a:schemeClr>
                </a:solidFill>
              </a:rPr>
              <a:t>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(And Over the wine. Also over both of them he shall say:</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a:solidFill>
                  <a:srgbClr val="FFC000"/>
                </a:solidFill>
              </a:rPr>
              <a:t>21.</a:t>
            </a:r>
            <a:r>
              <a:rPr lang="en-US" sz="3400" dirty="0">
                <a:solidFill>
                  <a:schemeClr val="tx1">
                    <a:lumMod val="95000"/>
                  </a:schemeClr>
                </a:solidFill>
              </a:rPr>
              <a:t> </a:t>
            </a:r>
            <a:r>
              <a:rPr lang="en-US" sz="3000" dirty="0">
                <a:solidFill>
                  <a:schemeClr val="tx1">
                    <a:lumMod val="95000"/>
                  </a:schemeClr>
                </a:solidFill>
              </a:rPr>
              <a:t>Glory and </a:t>
            </a:r>
            <a:r>
              <a:rPr lang="en-US" sz="3000" dirty="0" err="1">
                <a:solidFill>
                  <a:schemeClr val="tx1">
                    <a:lumMod val="95000"/>
                  </a:schemeClr>
                </a:solidFill>
              </a:rPr>
              <a:t>honour</a:t>
            </a:r>
            <a:r>
              <a:rPr lang="en-US" sz="3000" dirty="0">
                <a:solidFill>
                  <a:schemeClr val="tx1">
                    <a:lumMod val="95000"/>
                  </a:schemeClr>
                </a:solidFill>
              </a:rPr>
              <a:t> are due to the holy Trinity, the Father and the Son and the Holy Spirit, always coequal, both now and ever and unto the ages of ages. Amen.</a:t>
            </a:r>
          </a:p>
        </p:txBody>
      </p:sp>
    </p:spTree>
    <p:extLst>
      <p:ext uri="{BB962C8B-B14F-4D97-AF65-F5344CB8AC3E}">
        <p14:creationId xmlns:p14="http://schemas.microsoft.com/office/powerpoint/2010/main" val="184933202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92D050"/>
                </a:solidFill>
              </a:rPr>
              <a:t>Deacon: </a:t>
            </a:r>
            <a:r>
              <a:rPr lang="en-US" sz="1400" dirty="0">
                <a:solidFill>
                  <a:srgbClr val="FFC000"/>
                </a:solidFill>
              </a:rPr>
              <a:t>48. </a:t>
            </a:r>
            <a:r>
              <a:rPr lang="en-US" sz="3600" dirty="0"/>
              <a:t>If there be any who disdains this word of the priest, laughs,  speaks, or stands in the church in an impudent manner, let him know and understand that he is provoking to wrath our Lord Jesus Christ, and 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48.  </a:t>
            </a:r>
            <a:r>
              <a:rPr lang="en-CA" sz="4400" dirty="0" err="1"/>
              <a:t>ነዚ</a:t>
            </a:r>
            <a:r>
              <a:rPr lang="en-CA" sz="4400" dirty="0"/>
              <a:t> </a:t>
            </a:r>
            <a:r>
              <a:rPr lang="en-CA" sz="4400" dirty="0" err="1"/>
              <a:t>ናይ</a:t>
            </a:r>
            <a:r>
              <a:rPr lang="en-CA" sz="4400" dirty="0"/>
              <a:t> </a:t>
            </a:r>
          </a:p>
          <a:p>
            <a:r>
              <a:rPr lang="en-CA" sz="4400" dirty="0" err="1"/>
              <a:t>ካህን</a:t>
            </a:r>
            <a:r>
              <a:rPr lang="en-CA" sz="4400" dirty="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a:t>ዘሽካዕለለን</a:t>
            </a:r>
            <a:endParaRPr lang="en-CA" sz="4400" dirty="0"/>
          </a:p>
        </p:txBody>
      </p:sp>
    </p:spTree>
    <p:extLst>
      <p:ext uri="{BB962C8B-B14F-4D97-AF65-F5344CB8AC3E}">
        <p14:creationId xmlns:p14="http://schemas.microsoft.com/office/powerpoint/2010/main" val="3904402636"/>
      </p:ext>
    </p:extLst>
  </p:cSld>
  <p:clrMapOvr>
    <a:masterClrMapping/>
  </p:clrMapOvr>
  <p:transition spd="med"/>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a:t>ወአንሰሐሰሐ</a:t>
            </a:r>
            <a:r>
              <a:rPr lang="en-CA" sz="4400" dirty="0"/>
              <a:t> </a:t>
            </a:r>
            <a:r>
              <a:rPr lang="en-CA" sz="4400" dirty="0" err="1"/>
              <a:t>ላዕሌሁ</a:t>
            </a:r>
            <a:r>
              <a:rPr lang="en-CA" sz="4400" dirty="0"/>
              <a:t> </a:t>
            </a:r>
            <a:r>
              <a:rPr lang="en-CA" sz="4400" dirty="0" err="1"/>
              <a:t>ህየንተ</a:t>
            </a:r>
            <a:r>
              <a:rPr lang="en-CA" sz="4400" dirty="0"/>
              <a:t>  </a:t>
            </a:r>
            <a:r>
              <a:rPr lang="en-CA" sz="4400" dirty="0" err="1"/>
              <a:t>ቡራኬ</a:t>
            </a:r>
            <a:r>
              <a:rPr lang="en-CA" sz="4400" dirty="0"/>
              <a:t>  </a:t>
            </a:r>
            <a:r>
              <a:rPr lang="en-CA" sz="4400" dirty="0" err="1"/>
              <a:t>መር</a:t>
            </a:r>
            <a:endParaRPr lang="en-CA" sz="4400" dirty="0"/>
          </a:p>
          <a:p>
            <a:r>
              <a:rPr lang="en-CA" sz="4400" dirty="0" err="1"/>
              <a:t>ገመ</a:t>
            </a:r>
            <a:r>
              <a:rPr lang="en-CA" sz="4400" dirty="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a:t>Upon himself a curse instead of a blessing, and will get from God the fire of hell instead of the remission of sin.</a:t>
            </a:r>
          </a:p>
          <a:p>
            <a:pPr marL="40639" marR="40639">
              <a:spcBef>
                <a:spcPts val="600"/>
              </a:spcBef>
              <a:buClr>
                <a:srgbClr val="D84800"/>
              </a:buClr>
              <a:buFont typeface="Arial"/>
              <a:defRPr sz="2800"/>
            </a:pPr>
            <a:r>
              <a:rPr lang="en-US" sz="3600" dirty="0">
                <a:solidFill>
                  <a:srgbClr val="FF0000"/>
                </a:solidFill>
              </a:rPr>
              <a:t>Priest: </a:t>
            </a:r>
            <a:r>
              <a:rPr lang="en-US" sz="1400" dirty="0">
                <a:solidFill>
                  <a:srgbClr val="FFC000"/>
                </a:solidFill>
              </a:rPr>
              <a:t>49. </a:t>
            </a:r>
            <a:r>
              <a:rPr lang="en-US" sz="3600" dirty="0"/>
              <a:t>O my Lord and my God, author of the law, giver of peace and love,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a:t>ኃጢኣት</a:t>
            </a:r>
            <a:endParaRPr lang="en-CA" sz="4400" dirty="0"/>
          </a:p>
          <a:p>
            <a:r>
              <a:rPr lang="en-CA" sz="4400" dirty="0" err="1"/>
              <a:t>ውን</a:t>
            </a:r>
            <a:r>
              <a:rPr lang="en-CA" sz="4400" dirty="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p>
        </p:txBody>
      </p:sp>
    </p:spTree>
    <p:extLst>
      <p:ext uri="{BB962C8B-B14F-4D97-AF65-F5344CB8AC3E}">
        <p14:creationId xmlns:p14="http://schemas.microsoft.com/office/powerpoint/2010/main" val="3722474971"/>
      </p:ext>
    </p:extLst>
  </p:cSld>
  <p:clrMapOvr>
    <a:masterClrMapping/>
  </p:clrMapOvr>
  <p:transition spd="med"/>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a:t>እምላዕሌየ</a:t>
            </a:r>
            <a:r>
              <a:rPr lang="en-CA" sz="4400" dirty="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err="1"/>
              <a:t>ወቅንዓተ</a:t>
            </a:r>
            <a:r>
              <a:rPr lang="en-CA" sz="4400" dirty="0"/>
              <a:t> ፡ </a:t>
            </a:r>
            <a:r>
              <a:rPr lang="en-CA" sz="4400" dirty="0" err="1"/>
              <a:t>ወኵሎ</a:t>
            </a:r>
            <a:r>
              <a:rPr lang="en-CA" sz="4400" dirty="0"/>
              <a:t>  </a:t>
            </a:r>
            <a:r>
              <a:rPr lang="en-CA" sz="4400" dirty="0" err="1"/>
              <a:t>ፍትወታተ</a:t>
            </a:r>
            <a:r>
              <a:rPr lang="en-CA" sz="4400" dirty="0"/>
              <a:t> </a:t>
            </a:r>
            <a:r>
              <a:rPr lang="en-CA" sz="4400" dirty="0" err="1"/>
              <a:t>ሥጋውያተ</a:t>
            </a:r>
            <a:r>
              <a:rPr lang="en-CA" sz="4400" dirty="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a:t>ቅዱሳን</a:t>
            </a:r>
            <a:r>
              <a:rPr lang="en-CA" sz="4400" dirty="0"/>
              <a:t>  </a:t>
            </a:r>
            <a:r>
              <a:rPr lang="en-CA" sz="4400" dirty="0" err="1"/>
              <a:t>እለ</a:t>
            </a:r>
            <a:r>
              <a:rPr lang="en-CA" sz="4400" dirty="0"/>
              <a:t>  </a:t>
            </a:r>
            <a:r>
              <a:rPr lang="en-CA" sz="4400" dirty="0" err="1"/>
              <a:t>አሥመ</a:t>
            </a:r>
            <a:endParaRPr lang="en-CA" sz="4400" dirty="0"/>
          </a:p>
          <a:p>
            <a:r>
              <a:rPr lang="en-CA" sz="4200" dirty="0" err="1"/>
              <a:t>ሩከ</a:t>
            </a:r>
            <a:r>
              <a:rPr lang="en-CA" sz="4200" dirty="0"/>
              <a:t> </a:t>
            </a:r>
            <a:r>
              <a:rPr lang="en-CA" sz="4200" dirty="0" err="1"/>
              <a:t>በሥነ</a:t>
            </a:r>
            <a:r>
              <a:rPr lang="en-CA" sz="4200" dirty="0"/>
              <a:t> </a:t>
            </a:r>
            <a:r>
              <a:rPr lang="en-CA" sz="4200" dirty="0" err="1"/>
              <a:t>ሕይወቶሙ</a:t>
            </a:r>
            <a:r>
              <a:rPr lang="en-CA" sz="4200" dirty="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a:t>from me every evil thought, revenge, envy, and all the lusts of the flesh. Make me ready to be added to Thy holy servants who pleased Thee by the beauty of their lives in the days of love and peace.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a:t>ክፉእ</a:t>
            </a:r>
            <a:r>
              <a:rPr lang="en-CA" sz="4500" dirty="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a:t>ኣርሕቐለይ</a:t>
            </a:r>
            <a:r>
              <a:rPr lang="en-CA" sz="4500" dirty="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a:t>።</a:t>
            </a:r>
          </a:p>
        </p:txBody>
      </p:sp>
    </p:spTree>
    <p:extLst>
      <p:ext uri="{BB962C8B-B14F-4D97-AF65-F5344CB8AC3E}">
        <p14:creationId xmlns:p14="http://schemas.microsoft.com/office/powerpoint/2010/main" val="284089621"/>
      </p:ext>
    </p:extLst>
  </p:cSld>
  <p:clrMapOvr>
    <a:masterClrMapping/>
  </p:clrMapOvr>
  <p:transition spd="med"/>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a:solidFill>
                  <a:srgbClr val="FFC000"/>
                </a:solidFill>
              </a:rPr>
              <a:t>፶.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a:t>ወምድራ</a:t>
            </a:r>
            <a:endParaRPr lang="en-CA" sz="4400" dirty="0"/>
          </a:p>
          <a:p>
            <a:r>
              <a:rPr lang="en-CA" sz="4400" dirty="0" err="1"/>
              <a:t>ውያን</a:t>
            </a:r>
            <a:r>
              <a:rPr lang="en-CA" sz="4400" dirty="0"/>
              <a:t>፥ </a:t>
            </a:r>
            <a:r>
              <a:rPr lang="en-CA" sz="4400" dirty="0" err="1"/>
              <a:t>ወአስተጋባእ</a:t>
            </a:r>
            <a:endParaRPr lang="en-CA" sz="4400" dirty="0"/>
          </a:p>
          <a:p>
            <a:r>
              <a:rPr lang="en-CA" sz="4400" dirty="0" err="1"/>
              <a:t>ኮሙ</a:t>
            </a:r>
            <a:r>
              <a:rPr lang="en-CA" sz="4400" dirty="0"/>
              <a:t> </a:t>
            </a:r>
            <a:r>
              <a:rPr lang="en-CA" sz="4400" dirty="0" err="1"/>
              <a:t>ለኵሎሙ</a:t>
            </a:r>
            <a:r>
              <a:rPr lang="en-CA" sz="4400" dirty="0"/>
              <a:t>  </a:t>
            </a:r>
            <a:r>
              <a:rPr lang="en-CA" sz="4400" dirty="0" err="1"/>
              <a:t>ሕዝ</a:t>
            </a:r>
            <a:endParaRPr lang="en-CA" sz="4400" dirty="0"/>
          </a:p>
          <a:p>
            <a:r>
              <a:rPr lang="en-CA" sz="4400" dirty="0" err="1"/>
              <a:t>ብከ</a:t>
            </a:r>
            <a:r>
              <a:rPr lang="en-CA" sz="4400" dirty="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50. </a:t>
            </a:r>
            <a:r>
              <a:rPr lang="en-US" sz="3500" dirty="0"/>
              <a:t>Because it is Thou Who did come down from heaven and make peace between the inhabitants of heaven and the inhabitants of earth, and did gather together all Thy people to glorify Thee, for Thine is the glory, unto the ages of ages. Amen.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a:solidFill>
                  <a:srgbClr val="FFC000"/>
                </a:solidFill>
              </a:rPr>
              <a:t>50. </a:t>
            </a:r>
            <a:r>
              <a:rPr lang="en-CA" sz="4400" dirty="0" err="1"/>
              <a:t>ካብ</a:t>
            </a:r>
            <a:r>
              <a:rPr lang="en-CA" sz="4400" dirty="0"/>
              <a:t> </a:t>
            </a:r>
            <a:r>
              <a:rPr lang="en-CA" sz="4400" dirty="0" err="1"/>
              <a:t>ሰማይ</a:t>
            </a:r>
            <a:r>
              <a:rPr lang="en-CA" sz="4400" dirty="0"/>
              <a:t> </a:t>
            </a:r>
            <a:r>
              <a:rPr lang="en-CA" sz="4400" dirty="0" err="1"/>
              <a:t>ዝወረድካ</a:t>
            </a:r>
            <a:r>
              <a:rPr lang="en-CA" sz="4400" dirty="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a:t>ንዓኻ</a:t>
            </a:r>
            <a:r>
              <a:rPr lang="en-CA" sz="4400" dirty="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a:t>ዝገበርካ</a:t>
            </a:r>
            <a:r>
              <a:rPr lang="en-CA" sz="4400" dirty="0"/>
              <a:t> </a:t>
            </a:r>
            <a:r>
              <a:rPr lang="en-CA" sz="4400" dirty="0" err="1"/>
              <a:t>ዮም</a:t>
            </a:r>
            <a:r>
              <a:rPr lang="en-CA" sz="4400" dirty="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133144200"/>
      </p:ext>
    </p:extLst>
  </p:cSld>
  <p:clrMapOvr>
    <a:masterClrMapping/>
  </p:clrMapOvr>
  <p:transition spd="med"/>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en-CA" sz="1400" dirty="0">
                <a:solidFill>
                  <a:srgbClr val="FFC000"/>
                </a:solidFill>
              </a:rPr>
              <a:t>፶፩</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51.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71412"/>
      </p:ext>
    </p:extLst>
  </p:cSld>
  <p:clrMapOvr>
    <a:masterClrMapping/>
  </p:clrMapOvr>
  <p:transition spd="med"/>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ኣምኃ</a:t>
            </a:r>
            <a:r>
              <a:rPr lang="en-CA" sz="2000" dirty="0">
                <a:solidFill>
                  <a:srgbClr val="FFC000"/>
                </a:solidFill>
              </a:rPr>
              <a:t> </a:t>
            </a:r>
            <a:r>
              <a:rPr lang="en-CA" sz="2000" dirty="0" err="1">
                <a:solidFill>
                  <a:srgbClr val="FFC000"/>
                </a:solidFill>
              </a:rPr>
              <a:t>ዘባስልዮስ</a:t>
            </a:r>
            <a:endParaRPr lang="en-CA" sz="2000" dirty="0">
              <a:solidFill>
                <a:srgbClr val="FFC000"/>
              </a:solidFill>
            </a:endParaRPr>
          </a:p>
          <a:p>
            <a:r>
              <a:rPr lang="en-CA" sz="4400" dirty="0" err="1"/>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a:solidFill>
                  <a:srgbClr val="FFC000"/>
                </a:solidFill>
              </a:rPr>
              <a:t>Prayer of Salutation of </a:t>
            </a:r>
            <a:r>
              <a:rPr lang="en-US" sz="2000" dirty="0" err="1">
                <a:solidFill>
                  <a:srgbClr val="FFC000"/>
                </a:solidFill>
              </a:rPr>
              <a:t>St.Basil</a:t>
            </a:r>
            <a:endParaRPr lang="en-US" sz="2000" dirty="0">
              <a:solidFill>
                <a:srgbClr val="FFC000"/>
              </a:solidFill>
            </a:endParaRPr>
          </a:p>
          <a:p>
            <a:pPr marL="40639" marR="40639">
              <a:spcBef>
                <a:spcPts val="600"/>
              </a:spcBef>
              <a:buClr>
                <a:srgbClr val="D84800"/>
              </a:buClr>
              <a:buFont typeface="Arial"/>
              <a:defRPr sz="2800"/>
            </a:pPr>
            <a:r>
              <a:rPr lang="en-US" sz="3800" dirty="0">
                <a:solidFill>
                  <a:srgbClr val="FF0000"/>
                </a:solidFill>
              </a:rPr>
              <a:t>Priest: </a:t>
            </a:r>
            <a:r>
              <a:rPr lang="en-US" sz="1400" dirty="0">
                <a:solidFill>
                  <a:srgbClr val="FFC000"/>
                </a:solidFill>
              </a:rPr>
              <a:t>53. </a:t>
            </a:r>
            <a:r>
              <a:rPr lang="en-US" sz="3600" dirty="0"/>
              <a:t>God, great eternal, Who did form man incorrupt,</a:t>
            </a:r>
          </a:p>
          <a:p>
            <a:pPr marL="40639" marR="40639">
              <a:spcBef>
                <a:spcPts val="600"/>
              </a:spcBef>
              <a:buClr>
                <a:srgbClr val="D84800"/>
              </a:buClr>
              <a:buFont typeface="Arial"/>
              <a:defRPr sz="2800"/>
            </a:pPr>
            <a:r>
              <a:rPr lang="en-US" sz="1400" dirty="0">
                <a:solidFill>
                  <a:srgbClr val="FFC000"/>
                </a:solidFill>
              </a:rPr>
              <a:t>54. </a:t>
            </a:r>
            <a:r>
              <a:rPr lang="en-US" sz="3600" dirty="0"/>
              <a:t>Thou did abolish death that came first through the envy of Satan, by the advent of Thy living Son our Lord, God, and </a:t>
            </a:r>
            <a:r>
              <a:rPr lang="en-US" sz="3600" dirty="0" err="1"/>
              <a:t>Saviour</a:t>
            </a:r>
            <a:r>
              <a:rPr lang="en-US" sz="3600" dirty="0"/>
              <a:t> Jesus Christ,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መንፈሳዊ</a:t>
            </a:r>
            <a:r>
              <a:rPr lang="en-CA" sz="2000" dirty="0">
                <a:solidFill>
                  <a:srgbClr val="FFC000"/>
                </a:solidFill>
              </a:rPr>
              <a:t> </a:t>
            </a:r>
            <a:r>
              <a:rPr lang="en-CA" sz="2000" dirty="0" err="1">
                <a:solidFill>
                  <a:srgbClr val="FFC000"/>
                </a:solidFill>
              </a:rPr>
              <a:t>ምስዕዓም</a:t>
            </a:r>
            <a:r>
              <a:rPr lang="en-CA" sz="2000" dirty="0">
                <a:solidFill>
                  <a:srgbClr val="FFC000"/>
                </a:solidFill>
              </a:rPr>
              <a:t> </a:t>
            </a:r>
            <a:r>
              <a:rPr lang="en-CA" sz="2000" dirty="0" err="1">
                <a:solidFill>
                  <a:srgbClr val="FFC000"/>
                </a:solidFill>
              </a:rPr>
              <a:t>ጽሎት</a:t>
            </a:r>
            <a:endParaRPr lang="en-CA" sz="2000" dirty="0">
              <a:solidFill>
                <a:srgbClr val="FFC000"/>
              </a:solidFill>
            </a:endParaRPr>
          </a:p>
          <a:p>
            <a:r>
              <a:rPr lang="en-CA" sz="4400" dirty="0" err="1"/>
              <a:t>ይ.ካ</a:t>
            </a:r>
            <a:r>
              <a:rPr lang="en-CA" sz="4400" dirty="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a:t>ሰይ</a:t>
            </a:r>
            <a:endParaRPr lang="en-CA" sz="4400" dirty="0"/>
          </a:p>
          <a:p>
            <a:r>
              <a:rPr lang="en-CA" sz="4400" dirty="0" err="1"/>
              <a:t>ጣን</a:t>
            </a:r>
            <a:r>
              <a:rPr lang="en-CA" sz="4400" dirty="0"/>
              <a:t> </a:t>
            </a:r>
            <a:r>
              <a:rPr lang="en-CA" sz="4400" dirty="0" err="1"/>
              <a:t>ናብ</a:t>
            </a:r>
            <a:r>
              <a:rPr lang="en-CA" sz="4400" dirty="0"/>
              <a:t>  </a:t>
            </a:r>
            <a:r>
              <a:rPr lang="en-CA" sz="4400" dirty="0" err="1"/>
              <a:t>ዓለም</a:t>
            </a:r>
            <a:r>
              <a:rPr lang="en-CA" sz="4400" dirty="0"/>
              <a:t>   </a:t>
            </a:r>
            <a:r>
              <a:rPr lang="en-CA" sz="4400" dirty="0" err="1"/>
              <a:t>ዝኣ</a:t>
            </a:r>
            <a:endParaRPr lang="en-CA" sz="4400" dirty="0"/>
          </a:p>
          <a:p>
            <a:r>
              <a:rPr lang="en-CA" sz="4400" dirty="0" err="1"/>
              <a:t>ተወ</a:t>
            </a:r>
            <a:r>
              <a:rPr lang="en-CA" sz="4400" dirty="0"/>
              <a:t>  </a:t>
            </a:r>
            <a:r>
              <a:rPr lang="en-CA" sz="4400" dirty="0" err="1"/>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2414361028"/>
      </p:ext>
    </p:extLst>
  </p:cSld>
  <p:clrMapOvr>
    <a:masterClrMapping/>
  </p:clrMapOvr>
  <p:transition spd="med"/>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a:solidFill>
                  <a:srgbClr val="FFC000"/>
                </a:solidFill>
              </a:rPr>
              <a:t>፶፭.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a:t>ይብሉ</a:t>
            </a:r>
            <a:r>
              <a:rPr lang="en-CA" sz="4400" dirty="0"/>
              <a:t>፥</a:t>
            </a:r>
          </a:p>
          <a:p>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a:solidFill>
                  <a:srgbClr val="FFC000"/>
                </a:solidFill>
              </a:rPr>
              <a:t>፥</a:t>
            </a: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55. </a:t>
            </a:r>
            <a:r>
              <a:rPr lang="en-US" sz="3800" dirty="0"/>
              <a:t>and Thou did fill all the earth with Thy peace which is from heaven, wherein the armies of heaven glorify Thee saying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a:solidFill>
                  <a:srgbClr val="FF0000"/>
                </a:solidFill>
              </a:rPr>
              <a:t>Priest: </a:t>
            </a:r>
            <a:r>
              <a:rPr lang="en-US" sz="3600" dirty="0"/>
              <a:t>Glory be to God in heavens,</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a:solidFill>
                  <a:srgbClr val="FFC000"/>
                </a:solidFill>
              </a:rPr>
              <a:t>55. </a:t>
            </a:r>
            <a:r>
              <a:rPr lang="en-CA" sz="4400" dirty="0" err="1"/>
              <a:t>ካብ</a:t>
            </a:r>
            <a:r>
              <a:rPr lang="en-CA" sz="4400" dirty="0"/>
              <a:t> </a:t>
            </a:r>
            <a:r>
              <a:rPr lang="en-CA" sz="4400" dirty="0" err="1"/>
              <a:t>ሰማያት</a:t>
            </a:r>
            <a:r>
              <a:rPr lang="en-CA" sz="4400" dirty="0"/>
              <a:t> </a:t>
            </a:r>
            <a:r>
              <a:rPr lang="en-CA" sz="4400" dirty="0" err="1"/>
              <a:t>ዝተረኽ</a:t>
            </a:r>
            <a:endParaRPr lang="en-CA" sz="4400" dirty="0"/>
          </a:p>
          <a:p>
            <a:r>
              <a:rPr lang="en-CA" sz="4400" dirty="0" err="1"/>
              <a:t>በት</a:t>
            </a:r>
            <a:r>
              <a:rPr lang="en-CA" sz="4400" dirty="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p>
          <a:p>
            <a:r>
              <a:rPr lang="en-CA" sz="4400" dirty="0" err="1"/>
              <a:t>ብእኣ</a:t>
            </a:r>
            <a:r>
              <a:rPr lang="en-CA" sz="4400" dirty="0"/>
              <a:t> </a:t>
            </a:r>
            <a:r>
              <a:rPr lang="en-CA" sz="4400" dirty="0" err="1"/>
              <a:t>ከምዚ</a:t>
            </a:r>
            <a:r>
              <a:rPr lang="en-CA" sz="4400" dirty="0"/>
              <a:t> </a:t>
            </a:r>
            <a:r>
              <a:rPr lang="en-CA" sz="4400" dirty="0" err="1"/>
              <a:t>እናበሉ</a:t>
            </a:r>
            <a:r>
              <a:rPr lang="en-CA" sz="4400" dirty="0"/>
              <a:t> </a:t>
            </a:r>
            <a:r>
              <a:rPr lang="en-CA" sz="4400" dirty="0" err="1"/>
              <a:t>የመስግኑኻ</a:t>
            </a:r>
            <a:r>
              <a:rPr lang="en-CA" sz="4400" dirty="0"/>
              <a:t>፥</a:t>
            </a:r>
          </a:p>
          <a:p>
            <a:endParaRPr lang="en-CA" sz="4400" dirty="0"/>
          </a:p>
          <a:p>
            <a:r>
              <a:rPr lang="en-CA" sz="4400" dirty="0" err="1">
                <a:solidFill>
                  <a:srgbClr val="FF0000"/>
                </a:solidFill>
              </a:rPr>
              <a:t>ይ.ካ</a:t>
            </a:r>
            <a:r>
              <a:rPr lang="en-CA" sz="4400" dirty="0">
                <a:solidFill>
                  <a:srgbClr val="FF0000"/>
                </a:solidFill>
              </a:rPr>
              <a:t>. </a:t>
            </a:r>
            <a:r>
              <a:rPr lang="en-CA" sz="4400" dirty="0" err="1"/>
              <a:t>ንእግዚኣብሄር</a:t>
            </a:r>
            <a:r>
              <a:rPr lang="en-CA" sz="4400" dirty="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a:t>
            </a:r>
          </a:p>
        </p:txBody>
      </p:sp>
    </p:spTree>
    <p:extLst>
      <p:ext uri="{BB962C8B-B14F-4D97-AF65-F5344CB8AC3E}">
        <p14:creationId xmlns:p14="http://schemas.microsoft.com/office/powerpoint/2010/main" val="1021381483"/>
      </p:ext>
    </p:extLst>
  </p:cSld>
  <p:clrMapOvr>
    <a:masterClrMapping/>
  </p:clrMapOvr>
  <p:transition spd="med"/>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a:solidFill>
                  <a:srgbClr val="FFFF00"/>
                </a:solidFill>
              </a:rPr>
              <a:t>ይ.ሕ</a:t>
            </a:r>
            <a:r>
              <a:rPr lang="en-CA" sz="4400" dirty="0">
                <a:solidFill>
                  <a:srgbClr val="FFFF00"/>
                </a:solidFill>
              </a:rPr>
              <a:t>. </a:t>
            </a:r>
            <a:r>
              <a:rPr lang="en-CA" sz="4400" dirty="0" err="1"/>
              <a:t>ስብሐት</a:t>
            </a:r>
            <a:r>
              <a:rPr lang="en-CA" sz="4400" dirty="0"/>
              <a:t> </a:t>
            </a:r>
            <a:r>
              <a:rPr lang="en-CA" sz="4400" dirty="0" err="1"/>
              <a:t>ለእግዚአብሔር</a:t>
            </a:r>
            <a:r>
              <a:rPr lang="en-CA" sz="4400" dirty="0"/>
              <a:t> </a:t>
            </a:r>
            <a:r>
              <a:rPr lang="en-CA" sz="4400" dirty="0" err="1"/>
              <a:t>በሰማያት</a:t>
            </a:r>
            <a:r>
              <a:rPr lang="en-CA" sz="4400" dirty="0"/>
              <a:t>፥ </a:t>
            </a:r>
          </a:p>
          <a:p>
            <a:endParaRPr lang="en-CA" sz="1400" dirty="0">
              <a:solidFill>
                <a:srgbClr val="FF0000"/>
              </a:solidFill>
            </a:endParaRPr>
          </a:p>
          <a:p>
            <a:r>
              <a:rPr lang="en-CA" sz="4400" dirty="0" err="1">
                <a:solidFill>
                  <a:srgbClr val="FF0000"/>
                </a:solidFill>
              </a:rPr>
              <a:t>ይ.ካ</a:t>
            </a:r>
            <a:r>
              <a:rPr lang="en-CA" sz="4400" dirty="0">
                <a:solidFill>
                  <a:srgbClr val="FF0000"/>
                </a:solidFill>
              </a:rPr>
              <a:t>. </a:t>
            </a:r>
            <a:r>
              <a:rPr lang="en-CA" sz="4400" dirty="0" err="1"/>
              <a:t>ወሰላም</a:t>
            </a:r>
            <a:r>
              <a:rPr lang="en-CA" sz="4400" dirty="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p>
          <a:p>
            <a:endParaRPr lang="en-CA" sz="1400" dirty="0"/>
          </a:p>
          <a:p>
            <a:r>
              <a:rPr lang="en-CA" sz="4400" dirty="0" err="1">
                <a:solidFill>
                  <a:srgbClr val="FFFF00"/>
                </a:solidFill>
              </a:rPr>
              <a:t>ይ.ሕ</a:t>
            </a:r>
            <a:r>
              <a:rPr lang="en-CA" sz="4400" dirty="0">
                <a:solidFill>
                  <a:srgbClr val="FFFF00"/>
                </a:solidFill>
              </a:rPr>
              <a:t>. </a:t>
            </a:r>
            <a:r>
              <a:rPr lang="en-CA" sz="4400" dirty="0" err="1"/>
              <a:t>ወሰላም</a:t>
            </a:r>
            <a:r>
              <a:rPr lang="en-CA" sz="4400" dirty="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a:solidFill>
                  <a:srgbClr val="FF0000"/>
                </a:solidFill>
              </a:rPr>
              <a:t>Priest: </a:t>
            </a:r>
            <a:r>
              <a:rPr lang="en-US" sz="3600" dirty="0"/>
              <a:t>and on earth peace, His goodwill toward men.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a:solidFill>
                  <a:srgbClr val="FFFF00"/>
                </a:solidFill>
              </a:rPr>
              <a:t>ይ.ሕ</a:t>
            </a:r>
            <a:r>
              <a:rPr lang="en-CA" sz="4400" dirty="0">
                <a:solidFill>
                  <a:srgbClr val="FFFF00"/>
                </a:solidFill>
              </a:rPr>
              <a:t>. </a:t>
            </a:r>
            <a:r>
              <a:rPr lang="en-CA" sz="4400" dirty="0" err="1"/>
              <a:t>ንእግዚኣብሄር</a:t>
            </a:r>
            <a:r>
              <a:rPr lang="en-CA" sz="4400" dirty="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p>
          <a:p>
            <a:endParaRPr lang="en-CA" sz="1400" dirty="0"/>
          </a:p>
          <a:p>
            <a:r>
              <a:rPr lang="en-CA" sz="4400" dirty="0" err="1">
                <a:solidFill>
                  <a:srgbClr val="FF0000"/>
                </a:solidFill>
              </a:rPr>
              <a:t>ይ.ካ</a:t>
            </a:r>
            <a:r>
              <a:rPr lang="en-CA" sz="4400" dirty="0">
                <a:solidFill>
                  <a:srgbClr val="FF00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p>
          <a:p>
            <a:endParaRPr lang="en-CA" sz="1400" dirty="0"/>
          </a:p>
          <a:p>
            <a:r>
              <a:rPr lang="en-CA" sz="4400" dirty="0" err="1">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p>
        </p:txBody>
      </p:sp>
    </p:spTree>
    <p:extLst>
      <p:ext uri="{BB962C8B-B14F-4D97-AF65-F5344CB8AC3E}">
        <p14:creationId xmlns:p14="http://schemas.microsoft.com/office/powerpoint/2010/main" val="2225872150"/>
      </p:ext>
    </p:extLst>
  </p:cSld>
  <p:clrMapOvr>
    <a:masterClrMapping/>
  </p:clrMapOvr>
  <p:transition spd="med"/>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a:t>በሥ</a:t>
            </a:r>
            <a:endParaRPr lang="en-CA" sz="4200" dirty="0"/>
          </a:p>
          <a:p>
            <a:r>
              <a:rPr lang="en-CA" sz="4200" dirty="0" err="1"/>
              <a:t>ምረትከ</a:t>
            </a:r>
            <a:r>
              <a:rPr lang="en-CA" sz="4200" dirty="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a:t>ምር</a:t>
            </a:r>
            <a:endParaRPr lang="en-CA" sz="4200" dirty="0"/>
          </a:p>
          <a:p>
            <a:r>
              <a:rPr lang="en-CA" sz="4200" dirty="0" err="1"/>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a:t>።</a:t>
            </a:r>
            <a:r>
              <a:rPr lang="en-CA" sz="4400" dirty="0"/>
              <a:t> </a:t>
            </a:r>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FF0000"/>
                </a:solidFill>
              </a:rPr>
              <a:t>Priest: </a:t>
            </a:r>
            <a:r>
              <a:rPr lang="en-US" sz="1400" dirty="0">
                <a:solidFill>
                  <a:srgbClr val="FFC000"/>
                </a:solidFill>
              </a:rPr>
              <a:t>56. </a:t>
            </a:r>
            <a:r>
              <a:rPr lang="en-US" sz="3600" dirty="0"/>
              <a:t>O Lord, in Thy goodwill fill the hearts of us all, and purify us from all corruption and from all excess, and from all revenge and envy, and from all wrong doing and from the remembrance of ill which clothes with death.</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a:t>።</a:t>
            </a:r>
          </a:p>
        </p:txBody>
      </p:sp>
    </p:spTree>
    <p:extLst>
      <p:ext uri="{BB962C8B-B14F-4D97-AF65-F5344CB8AC3E}">
        <p14:creationId xmlns:p14="http://schemas.microsoft.com/office/powerpoint/2010/main" val="3081863144"/>
      </p:ext>
    </p:extLst>
  </p:cSld>
  <p:clrMapOvr>
    <a:masterClrMapping/>
  </p:clrMapOvr>
  <p:transition spd="med"/>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a:solidFill>
                  <a:srgbClr val="FFC000"/>
                </a:solidFill>
              </a:rPr>
              <a:t>፶፯.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a:t>በእንተ</a:t>
            </a:r>
            <a:r>
              <a:rPr lang="en-CA" sz="4500" b="1" dirty="0"/>
              <a:t> </a:t>
            </a:r>
            <a:r>
              <a:rPr lang="en-CA" sz="4500" b="1" dirty="0" err="1"/>
              <a:t>ሰላም</a:t>
            </a:r>
            <a:r>
              <a:rPr lang="en-CA" sz="4500" b="1" dirty="0"/>
              <a:t> ፥ </a:t>
            </a:r>
            <a:r>
              <a:rPr lang="en-CA" sz="4500" b="1" dirty="0" err="1"/>
              <a:t>ፍጽምት</a:t>
            </a:r>
            <a:r>
              <a:rPr lang="en-CA" sz="4500" b="1" dirty="0"/>
              <a:t> </a:t>
            </a:r>
            <a:r>
              <a:rPr lang="en-CA" sz="4500" b="1" dirty="0" err="1"/>
              <a:t>ወፍቅር</a:t>
            </a:r>
            <a:r>
              <a:rPr lang="en-CA" sz="4500" b="1" dirty="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rPr>
              <a:t>57. </a:t>
            </a:r>
            <a:r>
              <a:rPr lang="en-US" sz="3800" dirty="0"/>
              <a:t>And make us all ready to salute one another with a holy salutation.</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a:solidFill>
                  <a:srgbClr val="92D050"/>
                </a:solidFill>
              </a:rPr>
              <a:t>Deacon: </a:t>
            </a:r>
            <a:r>
              <a:rPr lang="en-US" sz="1400" dirty="0">
                <a:solidFill>
                  <a:srgbClr val="FFC000"/>
                </a:solidFill>
              </a:rPr>
              <a:t>58. </a:t>
            </a:r>
            <a:r>
              <a:rPr lang="en-US" sz="3800" dirty="0"/>
              <a:t>Pray</a:t>
            </a:r>
          </a:p>
          <a:p>
            <a:pPr marL="40639" marR="40639">
              <a:spcBef>
                <a:spcPts val="600"/>
              </a:spcBef>
              <a:buClr>
                <a:srgbClr val="D84800"/>
              </a:buClr>
              <a:buFont typeface="Arial"/>
              <a:defRPr sz="2800"/>
            </a:pPr>
            <a:r>
              <a:rPr lang="en-US" sz="3800" dirty="0"/>
              <a:t>for the perfect peace and love. Salute one another with a 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a:solidFill>
                  <a:srgbClr val="FFC000"/>
                </a:solidFill>
              </a:rPr>
              <a:t>57.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a:t>።</a:t>
            </a:r>
          </a:p>
        </p:txBody>
      </p:sp>
    </p:spTree>
    <p:extLst>
      <p:ext uri="{BB962C8B-B14F-4D97-AF65-F5344CB8AC3E}">
        <p14:creationId xmlns:p14="http://schemas.microsoft.com/office/powerpoint/2010/main" val="31666069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a:t>እግዚአብ</a:t>
            </a:r>
            <a:endParaRPr lang="en-CA" sz="3800" dirty="0"/>
          </a:p>
          <a:p>
            <a:r>
              <a:rPr lang="en-CA" sz="3800" dirty="0" err="1"/>
              <a:t>ሔር</a:t>
            </a:r>
            <a:r>
              <a:rPr lang="en-CA" sz="3800" dirty="0"/>
              <a:t> </a:t>
            </a:r>
            <a:r>
              <a:rPr lang="en-CA" sz="3800" dirty="0" err="1"/>
              <a:t>ይስማዕከ</a:t>
            </a:r>
            <a:r>
              <a:rPr lang="en-CA" sz="3800" dirty="0"/>
              <a:t> </a:t>
            </a:r>
            <a:r>
              <a:rPr lang="en-CA" sz="3800" dirty="0" err="1"/>
              <a:t>ኵሎ</a:t>
            </a:r>
            <a:r>
              <a:rPr lang="en-CA" sz="3800" dirty="0"/>
              <a:t> </a:t>
            </a:r>
            <a:r>
              <a:rPr lang="en-CA" sz="3800" dirty="0" err="1"/>
              <a:t>ዘሰአልከ</a:t>
            </a:r>
            <a:r>
              <a:rPr lang="en-CA" sz="3800" dirty="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a:solidFill>
                  <a:srgbClr val="FFC000"/>
                </a:solidFill>
              </a:rPr>
              <a:t>ካልኣይውን</a:t>
            </a:r>
            <a:r>
              <a:rPr lang="en-CA" sz="2000" dirty="0">
                <a:solidFill>
                  <a:srgbClr val="FFC000"/>
                </a:solidFill>
              </a:rPr>
              <a:t> </a:t>
            </a:r>
            <a:r>
              <a:rPr lang="en-CA" sz="2000" dirty="0" err="1">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a:t>ኣኅዋ</a:t>
            </a:r>
            <a:endParaRPr lang="en-CA" sz="3700" dirty="0"/>
          </a:p>
          <a:p>
            <a:r>
              <a:rPr lang="en-CA" sz="3700" dirty="0" err="1"/>
              <a:t>ተይን</a:t>
            </a:r>
            <a:r>
              <a:rPr lang="en-CA" sz="3700" dirty="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a:t>ካህ</a:t>
            </a:r>
            <a:endParaRPr lang="en-CA" sz="3700" dirty="0"/>
          </a:p>
          <a:p>
            <a:r>
              <a:rPr lang="en-CA" sz="3700" dirty="0" err="1"/>
              <a:t>ናት</a:t>
            </a:r>
            <a:r>
              <a:rPr lang="en-CA" sz="3700" dirty="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a:t>ጼደቅ</a:t>
            </a:r>
            <a:endParaRPr lang="en-CA" sz="3700" dirty="0"/>
          </a:p>
          <a:p>
            <a:r>
              <a:rPr lang="en-CA" sz="3700" dirty="0"/>
              <a:t>ን </a:t>
            </a:r>
            <a:r>
              <a:rPr lang="en-CA" sz="3700" dirty="0" err="1"/>
              <a:t>ኣሮንን</a:t>
            </a:r>
            <a:r>
              <a:rPr lang="en-CA" sz="3700" dirty="0"/>
              <a:t> </a:t>
            </a:r>
            <a:r>
              <a:rPr lang="en-CA" sz="3700" dirty="0" err="1"/>
              <a:t>ዘካርያስን</a:t>
            </a:r>
            <a:r>
              <a:rPr lang="en-CA" sz="3700" dirty="0"/>
              <a:t> </a:t>
            </a:r>
            <a:r>
              <a:rPr lang="en-CA" sz="3700" dirty="0" err="1"/>
              <a:t>መስዋ</a:t>
            </a:r>
            <a:endParaRPr lang="en-CA" sz="3700" dirty="0"/>
          </a:p>
          <a:p>
            <a:r>
              <a:rPr lang="en-CA" sz="3700" dirty="0" err="1"/>
              <a:t>ዕቲ</a:t>
            </a:r>
            <a:r>
              <a:rPr lang="en-CA" sz="3700" dirty="0"/>
              <a:t> </a:t>
            </a:r>
            <a:r>
              <a:rPr lang="en-CA" sz="3700" dirty="0" err="1"/>
              <a:t>ዝተቐበለ</a:t>
            </a:r>
            <a:r>
              <a:rPr lang="en-CA" sz="3700" dirty="0"/>
              <a:t> </a:t>
            </a:r>
            <a:r>
              <a:rPr lang="en-CA" sz="3700" dirty="0" err="1"/>
              <a:t>መሥዋዕትኻ</a:t>
            </a:r>
            <a:endParaRPr lang="en-CA" sz="3700" dirty="0"/>
          </a:p>
          <a:p>
            <a:r>
              <a:rPr lang="en-CA" sz="3700" dirty="0"/>
              <a:t>ን </a:t>
            </a:r>
            <a:r>
              <a:rPr lang="en-CA" sz="3700" dirty="0" err="1"/>
              <a:t>ቍርባንካን</a:t>
            </a:r>
            <a:r>
              <a:rPr lang="en-CA" sz="3700" dirty="0"/>
              <a:t> </a:t>
            </a:r>
            <a:r>
              <a:rPr lang="en-CA" sz="3700" dirty="0" err="1"/>
              <a:t>ይቀበለልካ</a:t>
            </a:r>
            <a:r>
              <a:rPr lang="en-CA" sz="3700" dirty="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Also he shall say : </a:t>
            </a:r>
          </a:p>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rgbClr val="FF0000"/>
                </a:solidFill>
              </a:rPr>
              <a:t>Priest: </a:t>
            </a:r>
            <a:r>
              <a:rPr lang="en-US" sz="1400" dirty="0">
                <a:solidFill>
                  <a:srgbClr val="FFC000"/>
                </a:solidFill>
              </a:rPr>
              <a:t>22.</a:t>
            </a:r>
            <a:r>
              <a:rPr lang="en-US" sz="3000" dirty="0">
                <a:solidFill>
                  <a:schemeClr val="tx1">
                    <a:lumMod val="95000"/>
                  </a:schemeClr>
                </a:solidFill>
              </a:rPr>
              <a:t>My fathers and my brothers, pray for me and for this 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rgbClr val="FF0000"/>
                </a:solidFill>
              </a:rPr>
              <a:t>Asst. Priest: </a:t>
            </a:r>
            <a:r>
              <a:rPr lang="en-US" sz="1400" dirty="0">
                <a:solidFill>
                  <a:srgbClr val="FFC000"/>
                </a:solidFill>
              </a:rPr>
              <a:t>23. </a:t>
            </a:r>
            <a:r>
              <a:rPr lang="en-US" sz="3200" dirty="0">
                <a:solidFill>
                  <a:schemeClr val="tx1">
                    <a:lumMod val="95000"/>
                  </a:schemeClr>
                </a:solidFill>
              </a:rPr>
              <a:t>May God hear you in all that you have asked and accept your sacrifice and offering like the sacrifice of </a:t>
            </a:r>
            <a:r>
              <a:rPr lang="en-US" sz="3200" dirty="0" err="1">
                <a:solidFill>
                  <a:schemeClr val="tx1">
                    <a:lumMod val="95000"/>
                  </a:schemeClr>
                </a:solidFill>
              </a:rPr>
              <a:t>Melchisedec</a:t>
            </a:r>
            <a:r>
              <a:rPr lang="en-US" sz="3200" dirty="0">
                <a:solidFill>
                  <a:schemeClr val="tx1">
                    <a:lumMod val="95000"/>
                  </a:schemeClr>
                </a:solidFill>
              </a:rPr>
              <a:t> and Aaron and </a:t>
            </a:r>
            <a:r>
              <a:rPr lang="en-US" sz="3200" dirty="0" err="1">
                <a:solidFill>
                  <a:schemeClr val="tx1">
                    <a:lumMod val="95000"/>
                  </a:schemeClr>
                </a:solidFill>
              </a:rPr>
              <a:t>Zachar-ias</a:t>
            </a:r>
            <a:r>
              <a:rPr lang="en-US" sz="3200" dirty="0">
                <a:solidFill>
                  <a:schemeClr val="tx1">
                    <a:lumMod val="95000"/>
                  </a:schemeClr>
                </a:solidFill>
              </a:rPr>
              <a:t>, the priests of the church of the firstborn.</a:t>
            </a:r>
          </a:p>
        </p:txBody>
      </p:sp>
    </p:spTree>
    <p:extLst>
      <p:ext uri="{BB962C8B-B14F-4D97-AF65-F5344CB8AC3E}">
        <p14:creationId xmlns:p14="http://schemas.microsoft.com/office/powerpoint/2010/main" val="67464288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 </a:t>
            </a:r>
            <a:r>
              <a:rPr lang="en-CA" sz="4500" b="1" dirty="0" err="1"/>
              <a:t>ከመ</a:t>
            </a:r>
            <a:r>
              <a:rPr lang="en-CA" sz="4500" b="1" dirty="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a:solidFill>
                  <a:srgbClr val="FFC000"/>
                </a:solidFill>
              </a:rPr>
              <a:t>በዝየ</a:t>
            </a:r>
            <a:r>
              <a:rPr lang="en-CA" sz="2000" dirty="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a:solidFill>
                  <a:srgbClr val="FFC000"/>
                </a:solidFill>
              </a:rPr>
              <a:t>።</a:t>
            </a:r>
          </a:p>
          <a:p>
            <a:endParaRPr lang="en-CA" sz="2000" dirty="0">
              <a:solidFill>
                <a:srgbClr val="FFC000"/>
              </a:solidFill>
            </a:endParaRPr>
          </a:p>
          <a:p>
            <a:endParaRPr lang="en-CA" sz="2000" dirty="0">
              <a:solidFill>
                <a:srgbClr val="FFC000"/>
              </a:solidFill>
            </a:endParaRPr>
          </a:p>
          <a:p>
            <a:endParaRPr lang="en-CA" sz="2000" dirty="0">
              <a:solidFill>
                <a:srgbClr val="FFC000"/>
              </a:solidFill>
            </a:endParaRPr>
          </a:p>
          <a:p>
            <a:endParaRPr lang="en-CA" sz="2000" dirty="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FFFF00"/>
                </a:solidFill>
              </a:rPr>
              <a:t>People: </a:t>
            </a:r>
            <a:r>
              <a:rPr lang="en-US" sz="1400" dirty="0">
                <a:solidFill>
                  <a:srgbClr val="FFC000"/>
                </a:solidFill>
              </a:rPr>
              <a:t>59. </a:t>
            </a:r>
            <a:r>
              <a:rPr lang="en-US" sz="3600" dirty="0"/>
              <a:t>Christ our God, make us ready to salute one another with a holy salutation. </a:t>
            </a:r>
            <a:r>
              <a:rPr lang="en-US" sz="2000" dirty="0">
                <a:solidFill>
                  <a:srgbClr val="FFC000"/>
                </a:solidFill>
              </a:rPr>
              <a:t>At this time the priests shall salute (bow towards) priests; the deacons shall salute deacons; the men shall salute each other; and the women shall salute each other.</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a:solidFill>
                  <a:srgbClr val="FFC000"/>
                </a:solidFill>
              </a:rPr>
              <a:t>ኣብዚ</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a:solidFill>
                  <a:srgbClr val="FFC000"/>
                </a:solidFill>
              </a:rPr>
              <a:t>።</a:t>
            </a:r>
          </a:p>
          <a:p>
            <a:endParaRPr lang="en-CA" sz="4400" dirty="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92214547"/>
      </p:ext>
    </p:extLst>
  </p:cSld>
  <p:clrMapOvr>
    <a:masterClrMapping/>
  </p:clrMapOvr>
  <p:transition spd="med"/>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err="1"/>
              <a:t>እምሀብ</a:t>
            </a:r>
            <a:endParaRPr lang="en-CA" sz="4000" dirty="0"/>
          </a:p>
          <a:p>
            <a:r>
              <a:rPr lang="en-CA" sz="4000" dirty="0" err="1"/>
              <a:t>ትከ</a:t>
            </a:r>
            <a:r>
              <a:rPr lang="en-CA" sz="4000" dirty="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a:t>
            </a:r>
            <a:endParaRPr lang="en-CA" sz="4000" dirty="0"/>
          </a:p>
          <a:p>
            <a:r>
              <a:rPr lang="en-CA" sz="4000" dirty="0" err="1"/>
              <a:t>ዓለመ</a:t>
            </a:r>
            <a:r>
              <a:rPr lang="en-CA" sz="4000" dirty="0"/>
              <a:t> </a:t>
            </a:r>
            <a:r>
              <a:rPr lang="en-CA" sz="4000" dirty="0" err="1"/>
              <a:t>ዓለም</a:t>
            </a:r>
            <a:r>
              <a:rPr lang="en-CA" sz="4000" dirty="0"/>
              <a:t> </a:t>
            </a:r>
            <a:r>
              <a:rPr lang="en-CA" sz="4000" dirty="0" err="1"/>
              <a:t>አሜን</a:t>
            </a:r>
            <a:r>
              <a:rPr lang="en-CA" sz="4000" dirty="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a:solidFill>
                  <a:srgbClr val="FF0000"/>
                </a:solidFill>
              </a:rPr>
              <a:t>Priest : </a:t>
            </a:r>
            <a:r>
              <a:rPr lang="en-US" sz="1400" dirty="0">
                <a:solidFill>
                  <a:srgbClr val="FFC000"/>
                </a:solidFill>
              </a:rPr>
              <a:t>60. </a:t>
            </a:r>
            <a:r>
              <a:rPr lang="en-US" sz="3500" dirty="0"/>
              <a:t>And to partake, with out condemnation, of Thy holy immortal heavenly gift, through Jesus Christ our Lord: </a:t>
            </a:r>
            <a:r>
              <a:rPr lang="en-US" sz="1400" dirty="0">
                <a:solidFill>
                  <a:srgbClr val="FFC000"/>
                </a:solidFill>
              </a:rPr>
              <a:t>61. </a:t>
            </a:r>
            <a:r>
              <a:rPr lang="en-US" sz="3500" dirty="0"/>
              <a:t>Through whom to Thee with Him and with the Holy Spirit be glory and dominion, both now and ever and unto the ages of ages. Amen.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p>
          <a:p>
            <a:r>
              <a:rPr lang="en-CA" sz="4200" dirty="0" err="1"/>
              <a:t>ንሳ</a:t>
            </a:r>
            <a:r>
              <a:rPr lang="en-CA" sz="4200" dirty="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a:t>
            </a:r>
            <a:endParaRPr lang="en-CA" sz="4000" dirty="0"/>
          </a:p>
          <a:p>
            <a:r>
              <a:rPr lang="en-CA" sz="4000" dirty="0" err="1"/>
              <a:t>ለም</a:t>
            </a:r>
            <a:r>
              <a:rPr lang="en-CA" sz="4000" dirty="0"/>
              <a:t> </a:t>
            </a:r>
            <a:r>
              <a:rPr lang="en-CA" sz="4000" dirty="0" err="1"/>
              <a:t>ዓለም</a:t>
            </a:r>
            <a:r>
              <a:rPr lang="en-CA" sz="4000" dirty="0"/>
              <a:t> </a:t>
            </a:r>
            <a:r>
              <a:rPr lang="en-CA" sz="4000" dirty="0" err="1"/>
              <a:t>ኣሜን</a:t>
            </a:r>
            <a:r>
              <a:rPr lang="en-CA" sz="4000" dirty="0"/>
              <a:t>።</a:t>
            </a:r>
          </a:p>
        </p:txBody>
      </p:sp>
    </p:spTree>
    <p:extLst>
      <p:ext uri="{BB962C8B-B14F-4D97-AF65-F5344CB8AC3E}">
        <p14:creationId xmlns:p14="http://schemas.microsoft.com/office/powerpoint/2010/main" val="3510082866"/>
      </p:ext>
    </p:extLst>
  </p:cSld>
  <p:clrMapOvr>
    <a:masterClrMapping/>
  </p:clrMapOvr>
  <p:transition spd="med"/>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a:t>62. </a:t>
            </a:r>
            <a:r>
              <a:rPr lang="en-CA" sz="2000" dirty="0" err="1">
                <a:solidFill>
                  <a:srgbClr val="FFC000"/>
                </a:solidFill>
              </a:rPr>
              <a:t>ወኢይደሉ</a:t>
            </a:r>
            <a:r>
              <a:rPr lang="en-CA" sz="2000" dirty="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a:solidFill>
                  <a:srgbClr val="FFC000"/>
                </a:solidFill>
              </a:rPr>
              <a:t>እምሕግ</a:t>
            </a:r>
            <a:r>
              <a:rPr lang="en-CA" sz="2000" dirty="0">
                <a:solidFill>
                  <a:srgbClr val="FFC000"/>
                </a:solidFill>
              </a:rPr>
              <a:t> </a:t>
            </a: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a:t>62. </a:t>
            </a:r>
            <a:r>
              <a:rPr lang="en-US" sz="2000" dirty="0">
                <a:solidFill>
                  <a:srgbClr val="FFC000"/>
                </a:solidFill>
              </a:rPr>
              <a:t>The priests and deacons who have not attended the night prayer are not allowed to enter the temple (</a:t>
            </a:r>
            <a:r>
              <a:rPr lang="en-US" sz="2000" dirty="0" err="1">
                <a:solidFill>
                  <a:srgbClr val="FFC000"/>
                </a:solidFill>
              </a:rPr>
              <a:t>maeqdaes</a:t>
            </a:r>
            <a:r>
              <a:rPr lang="en-US" sz="2000" dirty="0">
                <a:solidFill>
                  <a:srgbClr val="FFC000"/>
                </a:solidFill>
              </a:rPr>
              <a:t>) to take part in the service. Those who disobey this commandment will become transgressors of the law.</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a:t>62.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373120983"/>
      </p:ext>
    </p:extLst>
  </p:cSld>
  <p:clrMapOvr>
    <a:masterClrMapping/>
  </p:clrMapOvr>
  <p:transition spd="med"/>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297526" cy="6924973"/>
          </a:xfrm>
          <a:prstGeom prst="rect">
            <a:avLst/>
          </a:prstGeom>
        </p:spPr>
        <p:txBody>
          <a:bodyPr wrap="square">
            <a:spAutoFit/>
          </a:bodyPr>
          <a:lstStyle/>
          <a:p>
            <a:r>
              <a:rPr lang="mr-IN" sz="4800" dirty="0" err="1">
                <a:solidFill>
                  <a:srgbClr val="00B050"/>
                </a:solidFill>
              </a:rPr>
              <a:t>ይ.ዲ</a:t>
            </a:r>
            <a:r>
              <a:rPr lang="en-CA" sz="4800" dirty="0">
                <a:solidFill>
                  <a:srgbClr val="00B050"/>
                </a:solidFill>
              </a:rPr>
              <a:t>. </a:t>
            </a:r>
            <a:r>
              <a:rPr lang="en-CA" sz="1400" dirty="0">
                <a:solidFill>
                  <a:srgbClr val="FFC000"/>
                </a:solidFill>
              </a:rPr>
              <a:t>1.</a:t>
            </a:r>
            <a:r>
              <a:rPr lang="en-US" sz="1400" dirty="0">
                <a:solidFill>
                  <a:srgbClr val="FFC000"/>
                </a:solidFill>
              </a:rPr>
              <a:t> </a:t>
            </a:r>
            <a:r>
              <a:rPr lang="am-ET" dirty="0"/>
              <a:t> </a:t>
            </a:r>
            <a:r>
              <a:rPr lang="am-ET" sz="4400" dirty="0"/>
              <a:t>“ምእንቲ ኣቦታትና ጳጳሳትን ኣቦታትና ኤጲስ ቆጶሳትን፡ ኣቦታትና ቀሳውስትን ኣኅዋትና ዲያቆናትን ጸልዩ፤ ኣቱም፡ ውሉድ እዛ ቤተ ክርስቲያን እዚኣ፡ ምእንቲ ምእመናንን ምእመናትን ጸልዩ።</a:t>
            </a:r>
          </a:p>
        </p:txBody>
      </p:sp>
      <p:sp>
        <p:nvSpPr>
          <p:cNvPr id="20" name="Rectangle 19"/>
          <p:cNvSpPr/>
          <p:nvPr/>
        </p:nvSpPr>
        <p:spPr>
          <a:xfrm>
            <a:off x="8026197" y="-53649"/>
            <a:ext cx="4314936" cy="6863417"/>
          </a:xfrm>
          <a:prstGeom prst="rect">
            <a:avLst/>
          </a:prstGeom>
        </p:spPr>
        <p:txBody>
          <a:bodyPr wrap="square">
            <a:spAutoFit/>
          </a:bodyPr>
          <a:lstStyle/>
          <a:p>
            <a:pPr marL="40639" marR="40639">
              <a:spcBef>
                <a:spcPts val="600"/>
              </a:spcBef>
              <a:defRPr sz="2800"/>
            </a:pPr>
            <a:r>
              <a:rPr lang="en-US" sz="4000" dirty="0">
                <a:solidFill>
                  <a:srgbClr val="00B050"/>
                </a:solidFill>
              </a:rPr>
              <a:t>Deacon: </a:t>
            </a:r>
            <a:r>
              <a:rPr lang="en-US" sz="1400" dirty="0">
                <a:solidFill>
                  <a:srgbClr val="FFC000"/>
                </a:solidFill>
              </a:rPr>
              <a:t>1. </a:t>
            </a:r>
            <a:r>
              <a:rPr lang="en-US" sz="4000" dirty="0"/>
              <a:t>Pray for our fathers the archbishops and bishops, our fathers the priests, our brothers the deacons. Pray, O ye children of this church, for the faithful men and women. </a:t>
            </a:r>
          </a:p>
        </p:txBody>
      </p:sp>
      <p:sp>
        <p:nvSpPr>
          <p:cNvPr id="2" name="Rectangle 1"/>
          <p:cNvSpPr/>
          <p:nvPr/>
        </p:nvSpPr>
        <p:spPr>
          <a:xfrm>
            <a:off x="0" y="0"/>
            <a:ext cx="4112947" cy="7063472"/>
          </a:xfrm>
          <a:prstGeom prst="rect">
            <a:avLst/>
          </a:prstGeom>
        </p:spPr>
        <p:txBody>
          <a:bodyPr wrap="square">
            <a:spAutoFit/>
          </a:bodyPr>
          <a:lstStyle/>
          <a:p>
            <a:pPr marL="40639" marR="40639">
              <a:spcBef>
                <a:spcPts val="600"/>
              </a:spcBef>
              <a:buClr>
                <a:srgbClr val="000000"/>
              </a:buClr>
              <a:buFont typeface="Arial"/>
              <a:defRPr sz="2000"/>
            </a:pPr>
            <a:r>
              <a:rPr lang="mr-IN" sz="4800" dirty="0" err="1">
                <a:solidFill>
                  <a:srgbClr val="00B050"/>
                </a:solidFill>
              </a:rPr>
              <a:t>ይ</a:t>
            </a:r>
            <a:r>
              <a:rPr lang="mr-IN" sz="4800" dirty="0">
                <a:solidFill>
                  <a:srgbClr val="00B050"/>
                </a:solidFill>
              </a:rPr>
              <a:t>.</a:t>
            </a:r>
            <a:r>
              <a:rPr lang="en-US" sz="4800" dirty="0" err="1">
                <a:solidFill>
                  <a:srgbClr val="00B050"/>
                </a:solidFill>
              </a:rPr>
              <a:t>ዲ</a:t>
            </a:r>
            <a:r>
              <a:rPr lang="en-US" sz="4800" dirty="0">
                <a:solidFill>
                  <a:srgbClr val="00B050"/>
                </a:solidFill>
              </a:rPr>
              <a:t>. </a:t>
            </a:r>
            <a:r>
              <a:rPr lang="en-US" sz="1400" dirty="0">
                <a:solidFill>
                  <a:srgbClr val="FFC000"/>
                </a:solidFill>
              </a:rPr>
              <a:t>፩. </a:t>
            </a:r>
            <a:r>
              <a:rPr lang="am-ET" sz="4500" dirty="0"/>
              <a:t>ጸልዩ አንተ አበዊነ ጳጳሳት ወአበዊነ</a:t>
            </a:r>
            <a:r>
              <a:rPr lang="en-US" sz="4500" dirty="0"/>
              <a:t> </a:t>
            </a:r>
            <a:r>
              <a:rPr lang="am-ET" sz="4500" dirty="0"/>
              <a:t>ኤጲስቆጶሳት ወአበዊነ ቀሳውስት ወአኀዊነ ዲያቆናት፤ ጸልዩ ውሉደ ዛቲ ቤተ ክርስቲያን በእንተ መሃይምናን መሃይምናት።</a:t>
            </a:r>
            <a:endParaRPr lang="en-US" sz="4500" dirty="0"/>
          </a:p>
        </p:txBody>
      </p:sp>
    </p:spTree>
    <p:extLst>
      <p:ext uri="{BB962C8B-B14F-4D97-AF65-F5344CB8AC3E}">
        <p14:creationId xmlns:p14="http://schemas.microsoft.com/office/powerpoint/2010/main" val="281436664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3509" y="40900"/>
            <a:ext cx="4297526" cy="6555641"/>
          </a:xfrm>
          <a:prstGeom prst="rect">
            <a:avLst/>
          </a:prstGeom>
        </p:spPr>
        <p:txBody>
          <a:bodyPr wrap="square">
            <a:spAutoFit/>
          </a:bodyPr>
          <a:lstStyle/>
          <a:p>
            <a:r>
              <a:rPr lang="am-ET" sz="4200" dirty="0"/>
              <a:t>ከምኡውን ምእንቲ ደናግልን መነኮሳትን መበለታትን ምእንቲ ኣረገውትን ምእንቲ ሕፃናትን ምእንቲ መንእሰይን ወራዙትን ጸልዩ። ሰላም እግዚኣ</a:t>
            </a:r>
            <a:r>
              <a:rPr lang="en-US" sz="4200" dirty="0"/>
              <a:t> </a:t>
            </a:r>
            <a:r>
              <a:rPr lang="am-ET" sz="4200" dirty="0"/>
              <a:t>ብሔር ምሳኻትኩም ምእንቲ ኪህሉ ቁሙ። እወ፡ ብሠናይ ቁሙ።”</a:t>
            </a:r>
          </a:p>
        </p:txBody>
      </p:sp>
      <p:sp>
        <p:nvSpPr>
          <p:cNvPr id="20" name="Rectangle 19"/>
          <p:cNvSpPr/>
          <p:nvPr/>
        </p:nvSpPr>
        <p:spPr>
          <a:xfrm>
            <a:off x="8026197" y="-53649"/>
            <a:ext cx="4314936" cy="6247864"/>
          </a:xfrm>
          <a:prstGeom prst="rect">
            <a:avLst/>
          </a:prstGeom>
        </p:spPr>
        <p:txBody>
          <a:bodyPr wrap="square">
            <a:spAutoFit/>
          </a:bodyPr>
          <a:lstStyle/>
          <a:p>
            <a:pPr marL="40639" marR="40639">
              <a:spcBef>
                <a:spcPts val="600"/>
              </a:spcBef>
              <a:defRPr sz="2800"/>
            </a:pPr>
            <a:r>
              <a:rPr lang="en-US" sz="4000" dirty="0"/>
              <a:t>Again pray for the virgins and the husbandless, for the aged and infants, for children and adults. Stand up well, stand up, that the peace of God may be with you.</a:t>
            </a:r>
          </a:p>
        </p:txBody>
      </p:sp>
      <p:sp>
        <p:nvSpPr>
          <p:cNvPr id="2" name="Rectangle 1"/>
          <p:cNvSpPr/>
          <p:nvPr/>
        </p:nvSpPr>
        <p:spPr>
          <a:xfrm>
            <a:off x="0" y="0"/>
            <a:ext cx="4112947" cy="6463308"/>
          </a:xfrm>
          <a:prstGeom prst="rect">
            <a:avLst/>
          </a:prstGeom>
        </p:spPr>
        <p:txBody>
          <a:bodyPr wrap="square">
            <a:spAutoFit/>
          </a:bodyPr>
          <a:lstStyle/>
          <a:p>
            <a:pPr marL="40639" marR="40639">
              <a:spcBef>
                <a:spcPts val="600"/>
              </a:spcBef>
              <a:buClr>
                <a:srgbClr val="000000"/>
              </a:buClr>
              <a:buFont typeface="Arial"/>
              <a:defRPr sz="2000"/>
            </a:pPr>
            <a:r>
              <a:rPr lang="am-ET" sz="4600" dirty="0"/>
              <a:t>ወካዕበ ጸልዩ በእንተ ደናግል ወመዓስባት፤ በእንተ አእሩግ ወሕፃናት በእንተ ደቂቅ ወወራዙት ቁሙ ሠናየ ቁሙ ከመ ሰላሙ ለእግዚአብሔር የሀሉ ምስሌክሙ።</a:t>
            </a:r>
            <a:endParaRPr lang="en-US" sz="4600" dirty="0"/>
          </a:p>
        </p:txBody>
      </p:sp>
    </p:spTree>
    <p:extLst>
      <p:ext uri="{BB962C8B-B14F-4D97-AF65-F5344CB8AC3E}">
        <p14:creationId xmlns:p14="http://schemas.microsoft.com/office/powerpoint/2010/main" val="405398431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175556" cy="6986528"/>
          </a:xfrm>
          <a:prstGeom prst="rect">
            <a:avLst/>
          </a:prstGeom>
        </p:spPr>
        <p:txBody>
          <a:bodyPr wrap="square">
            <a:spAutoFit/>
          </a:bodyPr>
          <a:lstStyle/>
          <a:p>
            <a:r>
              <a:rPr lang="mr-IN" sz="4800" dirty="0">
                <a:solidFill>
                  <a:srgbClr val="FF0000"/>
                </a:solidFill>
              </a:rPr>
              <a:t>ይ.ካ</a:t>
            </a:r>
            <a:r>
              <a:rPr lang="en-CA" sz="4800" dirty="0">
                <a:solidFill>
                  <a:srgbClr val="FF0000"/>
                </a:solidFill>
              </a:rPr>
              <a:t>. </a:t>
            </a:r>
            <a:r>
              <a:rPr lang="am-ET" sz="1400" dirty="0">
                <a:solidFill>
                  <a:srgbClr val="FFC000"/>
                </a:solidFill>
              </a:rPr>
              <a:t>፪</a:t>
            </a:r>
            <a:r>
              <a:rPr lang="en-US" sz="1400" dirty="0">
                <a:solidFill>
                  <a:srgbClr val="FFC000"/>
                </a:solidFill>
              </a:rPr>
              <a:t>. </a:t>
            </a:r>
            <a:r>
              <a:rPr lang="am-ET" sz="4000" dirty="0"/>
              <a:t>ናይ ኑሲስ ኤጲስ ቆጶስ ጎርጎርዮስ፡ ኃው ባስልዮስ ዝደረሶ ናይ ቍርባን ምስጋና፡ ጸሎቱን በረኸት ኣምላኹን ምስ ኵልና ሕዝበ ክርስቲያን ይኹን። ንሃገርና ኤርትራ ኸኣ ብረድኤቱ ንዘለዓለም ዓለም ይሓልወልና፤ ኣሜን።</a:t>
            </a:r>
          </a:p>
        </p:txBody>
      </p:sp>
      <p:sp>
        <p:nvSpPr>
          <p:cNvPr id="20" name="Rectangle 19"/>
          <p:cNvSpPr/>
          <p:nvPr/>
        </p:nvSpPr>
        <p:spPr>
          <a:xfrm>
            <a:off x="8026197" y="-53649"/>
            <a:ext cx="4314936" cy="6940361"/>
          </a:xfrm>
          <a:prstGeom prst="rect">
            <a:avLst/>
          </a:prstGeom>
        </p:spPr>
        <p:txBody>
          <a:bodyPr wrap="square">
            <a:spAutoFit/>
          </a:bodyPr>
          <a:lstStyle/>
          <a:p>
            <a:pPr marL="40639" marR="40639">
              <a:spcBef>
                <a:spcPts val="600"/>
              </a:spcBef>
              <a:defRPr sz="2800"/>
            </a:pPr>
            <a:r>
              <a:rPr lang="en-US" sz="4000" dirty="0">
                <a:solidFill>
                  <a:srgbClr val="FF0000"/>
                </a:solidFill>
              </a:rPr>
              <a:t>Priest: </a:t>
            </a:r>
            <a:r>
              <a:rPr lang="en-US" sz="1400" dirty="0">
                <a:solidFill>
                  <a:srgbClr val="FFC000"/>
                </a:solidFill>
              </a:rPr>
              <a:t>2. </a:t>
            </a:r>
            <a:r>
              <a:rPr lang="en-US" sz="4000" dirty="0"/>
              <a:t>Anaphora of Gregory, Bishop of Nyssa and brother of Basil: may his prayer and blessing be with our Patriarch </a:t>
            </a:r>
            <a:r>
              <a:rPr lang="en-US" sz="4000" dirty="0">
                <a:solidFill>
                  <a:srgbClr val="FFC000"/>
                </a:solidFill>
              </a:rPr>
              <a:t>…… </a:t>
            </a:r>
            <a:r>
              <a:rPr lang="en-US" sz="4000" dirty="0"/>
              <a:t>and Our Bishop </a:t>
            </a:r>
            <a:r>
              <a:rPr lang="en-US" sz="4000" dirty="0">
                <a:solidFill>
                  <a:srgbClr val="FFC000"/>
                </a:solidFill>
              </a:rPr>
              <a:t>……</a:t>
            </a:r>
            <a:r>
              <a:rPr lang="en-US" sz="4000" dirty="0"/>
              <a:t>, and with us all</a:t>
            </a:r>
          </a:p>
          <a:p>
            <a:pPr marL="40639" marR="40639">
              <a:spcBef>
                <a:spcPts val="600"/>
              </a:spcBef>
              <a:defRPr sz="2800"/>
            </a:pPr>
            <a:r>
              <a:rPr lang="en-US" sz="4000" dirty="0"/>
              <a:t>unto the ages of ages. Amen.</a:t>
            </a:r>
          </a:p>
        </p:txBody>
      </p:sp>
      <p:sp>
        <p:nvSpPr>
          <p:cNvPr id="2" name="Rectangle 1"/>
          <p:cNvSpPr/>
          <p:nvPr/>
        </p:nvSpPr>
        <p:spPr>
          <a:xfrm>
            <a:off x="0" y="0"/>
            <a:ext cx="4112947" cy="6740307"/>
          </a:xfrm>
          <a:prstGeom prst="rect">
            <a:avLst/>
          </a:prstGeom>
        </p:spPr>
        <p:txBody>
          <a:bodyPr wrap="square">
            <a:spAutoFit/>
          </a:bodyPr>
          <a:lstStyle/>
          <a:p>
            <a:pPr marL="40639" marR="40639">
              <a:spcBef>
                <a:spcPts val="600"/>
              </a:spcBef>
              <a:buClr>
                <a:srgbClr val="000000"/>
              </a:buClr>
              <a:buFont typeface="Arial"/>
              <a:defRPr sz="2000"/>
            </a:pPr>
            <a:r>
              <a:rPr lang="mr-IN" sz="4800" dirty="0">
                <a:solidFill>
                  <a:srgbClr val="FF0000"/>
                </a:solidFill>
              </a:rPr>
              <a:t>ይ.ካ</a:t>
            </a:r>
            <a:r>
              <a:rPr lang="en-US" sz="4800" dirty="0">
                <a:solidFill>
                  <a:srgbClr val="FF0000"/>
                </a:solidFill>
              </a:rPr>
              <a:t>. </a:t>
            </a:r>
            <a:r>
              <a:rPr lang="am-ET" sz="1400" dirty="0">
                <a:solidFill>
                  <a:srgbClr val="FFC000"/>
                </a:solidFill>
              </a:rPr>
              <a:t>፪. </a:t>
            </a:r>
            <a:r>
              <a:rPr lang="am-ET" sz="4800" dirty="0"/>
              <a:t>አኰቴት ቍርባን ዘቅዱስ ጎርጎርዮስ ኤጲስ ቆጶስ ዘኑሲስ እኁሁ ለባስልዮስ ጸሎቱ ወበረከቱ የሀሉ ምስለ ኵልነ ሕዝበ ክርስቲያን ለዓለመ ዓለም፤ አሜን።</a:t>
            </a:r>
            <a:endParaRPr lang="en-US" sz="4800" dirty="0"/>
          </a:p>
        </p:txBody>
      </p:sp>
    </p:spTree>
    <p:extLst>
      <p:ext uri="{BB962C8B-B14F-4D97-AF65-F5344CB8AC3E}">
        <p14:creationId xmlns:p14="http://schemas.microsoft.com/office/powerpoint/2010/main" val="314493182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a:solidFill>
                  <a:srgbClr val="FF0000"/>
                </a:solidFill>
              </a:rPr>
              <a:t>ይ.ካ</a:t>
            </a:r>
            <a:r>
              <a:rPr lang="en-CA" sz="4800" dirty="0">
                <a:solidFill>
                  <a:srgbClr val="FF0000"/>
                </a:solidFill>
              </a:rPr>
              <a:t>. </a:t>
            </a:r>
            <a:r>
              <a:rPr lang="en-US" sz="1400" dirty="0">
                <a:solidFill>
                  <a:srgbClr val="FFC000"/>
                </a:solidFill>
                <a:latin typeface="Arial" charset="0"/>
              </a:rPr>
              <a:t>፫</a:t>
            </a:r>
            <a:r>
              <a:rPr lang="en-US" altLang="en-US" sz="1400" dirty="0">
                <a:solidFill>
                  <a:srgbClr val="FFC000"/>
                </a:solidFill>
                <a:latin typeface="Arial" charset="0"/>
              </a:rPr>
              <a:t>. </a:t>
            </a:r>
            <a:r>
              <a:rPr lang="en-CA" sz="4800" dirty="0" err="1"/>
              <a:t>እግዚአብሔር</a:t>
            </a:r>
            <a:r>
              <a:rPr lang="en-CA" sz="4800" dirty="0"/>
              <a:t> </a:t>
            </a:r>
            <a:r>
              <a:rPr lang="en-CA" sz="4800" dirty="0" err="1"/>
              <a:t>ምስለ</a:t>
            </a:r>
            <a:r>
              <a:rPr lang="en-CA" sz="4800" dirty="0"/>
              <a:t> </a:t>
            </a:r>
            <a:r>
              <a:rPr lang="en-CA" sz="4800" dirty="0" err="1"/>
              <a:t>ኵልክሙ</a:t>
            </a:r>
            <a:endParaRPr lang="en-CA" sz="4800" dirty="0"/>
          </a:p>
          <a:p>
            <a:endParaRPr lang="en-CA" sz="1400" dirty="0"/>
          </a:p>
          <a:p>
            <a:r>
              <a:rPr lang="en-CA" sz="4800" dirty="0" err="1">
                <a:solidFill>
                  <a:srgbClr val="FFFF00"/>
                </a:solidFill>
              </a:rPr>
              <a:t>ይ.ሕ</a:t>
            </a:r>
            <a:r>
              <a:rPr lang="en-CA" sz="4800" dirty="0">
                <a:solidFill>
                  <a:srgbClr val="FFFF00"/>
                </a:solidFill>
              </a:rPr>
              <a:t>. </a:t>
            </a:r>
            <a:r>
              <a:rPr lang="en-CA" sz="4800" b="1" dirty="0" err="1"/>
              <a:t>ምስለ</a:t>
            </a:r>
            <a:r>
              <a:rPr lang="en-CA" sz="4800" b="1" dirty="0"/>
              <a:t> </a:t>
            </a:r>
            <a:r>
              <a:rPr lang="en-CA" sz="4800" b="1" dirty="0" err="1"/>
              <a:t>መንፈስከ</a:t>
            </a:r>
            <a:endParaRPr lang="en-CA" sz="4800" b="1" dirty="0"/>
          </a:p>
          <a:p>
            <a:endParaRPr lang="en-CA" sz="1400" dirty="0"/>
          </a:p>
          <a:p>
            <a:r>
              <a:rPr lang="en-CA" sz="4800" dirty="0" err="1">
                <a:solidFill>
                  <a:srgbClr val="FF0000"/>
                </a:solidFill>
              </a:rPr>
              <a:t>ይ.ካ</a:t>
            </a:r>
            <a:r>
              <a:rPr lang="en-CA" sz="4800" dirty="0">
                <a:solidFill>
                  <a:srgbClr val="FF0000"/>
                </a:solidFill>
              </a:rPr>
              <a:t>. </a:t>
            </a:r>
            <a:r>
              <a:rPr lang="en-CA" sz="4800" dirty="0" err="1"/>
              <a:t>አእኵትዎ</a:t>
            </a:r>
            <a:r>
              <a:rPr lang="en-CA" sz="4800" dirty="0"/>
              <a:t> </a:t>
            </a:r>
            <a:r>
              <a:rPr lang="en-CA" sz="4800" dirty="0" err="1"/>
              <a:t>ለአምላክነ</a:t>
            </a:r>
            <a:endParaRPr lang="en-CA" sz="4800" dirty="0"/>
          </a:p>
          <a:p>
            <a:endParaRPr lang="en-CA" sz="1400" dirty="0"/>
          </a:p>
          <a:p>
            <a:r>
              <a:rPr lang="en-CA" sz="4800" dirty="0" err="1">
                <a:solidFill>
                  <a:srgbClr val="FFFF00"/>
                </a:solidFill>
              </a:rPr>
              <a:t>ይ.ሕ</a:t>
            </a:r>
            <a:r>
              <a:rPr lang="en-CA" sz="4800" dirty="0">
                <a:solidFill>
                  <a:srgbClr val="FFFF00"/>
                </a:solidFill>
              </a:rPr>
              <a:t>. </a:t>
            </a:r>
            <a:r>
              <a:rPr lang="en-CA" sz="4800" b="1" dirty="0" err="1"/>
              <a:t>ርቱዕ</a:t>
            </a:r>
            <a:r>
              <a:rPr lang="en-CA" sz="4800" b="1" dirty="0"/>
              <a:t> </a:t>
            </a:r>
            <a:r>
              <a:rPr lang="en-CA" sz="4800" b="1" dirty="0" err="1"/>
              <a:t>ይደሉ</a:t>
            </a:r>
            <a:endParaRPr lang="en-CA" sz="4800" b="1" dirty="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 </a:t>
            </a:r>
            <a:r>
              <a:rPr lang="en-US" sz="1400" b="1" dirty="0">
                <a:solidFill>
                  <a:srgbClr val="FFC000"/>
                </a:solidFill>
              </a:rPr>
              <a:t>3</a:t>
            </a:r>
            <a:r>
              <a:rPr lang="en-US" sz="1400" dirty="0">
                <a:solidFill>
                  <a:srgbClr val="FFC000"/>
                </a:solidFill>
              </a:rPr>
              <a:t>.</a:t>
            </a:r>
            <a:r>
              <a:rPr lang="en-US" sz="3800" dirty="0"/>
              <a:t>The Lord be with you all.</a:t>
            </a:r>
          </a:p>
          <a:p>
            <a:pPr marL="40639" marR="40639">
              <a:spcBef>
                <a:spcPts val="600"/>
              </a:spcBef>
              <a:buClr>
                <a:srgbClr val="004DD6"/>
              </a:buClr>
              <a:buFont typeface="Arial"/>
              <a:defRPr sz="2800"/>
            </a:pPr>
            <a:r>
              <a:rPr lang="en-US" sz="3800" b="1" dirty="0">
                <a:solidFill>
                  <a:srgbClr val="FFFF00"/>
                </a:solidFill>
                <a:uFill>
                  <a:solidFill>
                    <a:srgbClr val="004DD6"/>
                  </a:solidFill>
                </a:uFill>
              </a:rPr>
              <a:t>People: </a:t>
            </a:r>
            <a:r>
              <a:rPr lang="en-US" sz="3800" dirty="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a:solidFill>
                  <a:srgbClr val="FF0000"/>
                </a:solidFill>
              </a:rPr>
              <a:t>Priest:</a:t>
            </a:r>
            <a:r>
              <a:rPr lang="en-US" sz="3800" dirty="0">
                <a:solidFill>
                  <a:srgbClr val="FF0000"/>
                </a:solidFill>
              </a:rPr>
              <a:t>  </a:t>
            </a:r>
            <a:r>
              <a:rPr lang="en-US" sz="1400" dirty="0">
                <a:solidFill>
                  <a:srgbClr val="FFC000"/>
                </a:solidFill>
              </a:rPr>
              <a:t> </a:t>
            </a:r>
            <a:r>
              <a:rPr lang="en-US" sz="3800" dirty="0"/>
              <a:t>Give ye thanks unto our God.</a:t>
            </a:r>
          </a:p>
          <a:p>
            <a:pPr marL="40639" marR="40639">
              <a:spcBef>
                <a:spcPts val="600"/>
              </a:spcBef>
              <a:buClr>
                <a:srgbClr val="004DD6"/>
              </a:buClr>
              <a:buFont typeface="Arial"/>
              <a:defRPr sz="2800"/>
            </a:pPr>
            <a:r>
              <a:rPr lang="en-US" sz="3800" b="1" dirty="0">
                <a:solidFill>
                  <a:srgbClr val="FFFF00"/>
                </a:solidFill>
                <a:uFill>
                  <a:solidFill>
                    <a:srgbClr val="004DD6"/>
                  </a:solidFill>
                </a:uFill>
              </a:rPr>
              <a:t>People:</a:t>
            </a:r>
            <a:r>
              <a:rPr lang="en-US" sz="3800" dirty="0">
                <a:solidFill>
                  <a:srgbClr val="FFFF00"/>
                </a:solidFill>
                <a:uFill>
                  <a:solidFill>
                    <a:srgbClr val="004DD6"/>
                  </a:solidFill>
                </a:uFill>
              </a:rPr>
              <a:t>  </a:t>
            </a:r>
            <a:r>
              <a:rPr lang="en-US" sz="3800" dirty="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a:solidFill>
                  <a:srgbClr val="FF0000"/>
                </a:solidFill>
              </a:rPr>
              <a:t>ይ.ካ</a:t>
            </a:r>
            <a:r>
              <a:rPr lang="en-CA" sz="4400" dirty="0">
                <a:solidFill>
                  <a:srgbClr val="FF0000"/>
                </a:solidFill>
              </a:rPr>
              <a:t>. </a:t>
            </a:r>
            <a:r>
              <a:rPr lang="en-CA" sz="1400" dirty="0">
                <a:solidFill>
                  <a:srgbClr val="FFC000"/>
                </a:solidFill>
              </a:rPr>
              <a:t>3.</a:t>
            </a:r>
            <a:r>
              <a:rPr lang="en-CA" sz="4800" dirty="0"/>
              <a:t>እግዚኣብሄር </a:t>
            </a:r>
            <a:r>
              <a:rPr lang="en-CA" sz="4800" dirty="0" err="1"/>
              <a:t>ምስ</a:t>
            </a:r>
            <a:r>
              <a:rPr lang="en-CA" sz="4800" dirty="0"/>
              <a:t> </a:t>
            </a:r>
            <a:r>
              <a:rPr lang="en-CA" sz="4800" dirty="0" err="1"/>
              <a:t>ኵልኹም</a:t>
            </a:r>
            <a:r>
              <a:rPr lang="en-CA" sz="4800" dirty="0"/>
              <a:t> </a:t>
            </a:r>
            <a:r>
              <a:rPr lang="en-CA" sz="4800" dirty="0" err="1"/>
              <a:t>ይዅን</a:t>
            </a:r>
            <a:endParaRPr lang="en-CA" sz="4800" dirty="0"/>
          </a:p>
          <a:p>
            <a:endParaRPr lang="en-CA" sz="1400" dirty="0"/>
          </a:p>
          <a:p>
            <a:r>
              <a:rPr lang="en-CA" sz="4800" dirty="0" err="1">
                <a:solidFill>
                  <a:srgbClr val="FFFF00"/>
                </a:solidFill>
              </a:rPr>
              <a:t>ይ.ሕ</a:t>
            </a:r>
            <a:r>
              <a:rPr lang="en-CA" sz="4800" dirty="0">
                <a:solidFill>
                  <a:srgbClr val="FFFF00"/>
                </a:solidFill>
              </a:rPr>
              <a:t>. </a:t>
            </a:r>
            <a:r>
              <a:rPr lang="en-CA" sz="4800" dirty="0" err="1"/>
              <a:t>ምስ</a:t>
            </a:r>
            <a:r>
              <a:rPr lang="en-CA" sz="4800" dirty="0"/>
              <a:t> </a:t>
            </a:r>
            <a:r>
              <a:rPr lang="en-CA" sz="4800" dirty="0" err="1"/>
              <a:t>መንፈስካ</a:t>
            </a:r>
            <a:endParaRPr lang="en-CA" sz="4800" dirty="0"/>
          </a:p>
          <a:p>
            <a:endParaRPr lang="en-CA" sz="1400" dirty="0"/>
          </a:p>
          <a:p>
            <a:r>
              <a:rPr lang="en-CA" sz="4800" dirty="0" err="1">
                <a:solidFill>
                  <a:srgbClr val="FF0000"/>
                </a:solidFill>
              </a:rPr>
              <a:t>ይ.ካ</a:t>
            </a:r>
            <a:r>
              <a:rPr lang="en-CA" sz="4800" dirty="0">
                <a:solidFill>
                  <a:srgbClr val="FF0000"/>
                </a:solidFill>
              </a:rPr>
              <a:t>. </a:t>
            </a:r>
            <a:r>
              <a:rPr lang="en-CA" sz="4800" dirty="0" err="1"/>
              <a:t>ንኣምላኽና</a:t>
            </a:r>
            <a:r>
              <a:rPr lang="en-CA" sz="4800" dirty="0"/>
              <a:t> </a:t>
            </a:r>
            <a:r>
              <a:rPr lang="en-CA" sz="4800" dirty="0" err="1"/>
              <a:t>ኣመስግንዎ</a:t>
            </a:r>
            <a:endParaRPr lang="en-CA" sz="4800" dirty="0"/>
          </a:p>
          <a:p>
            <a:endParaRPr lang="en-CA" sz="1400" dirty="0"/>
          </a:p>
          <a:p>
            <a:r>
              <a:rPr lang="en-CA" sz="4800" dirty="0" err="1">
                <a:solidFill>
                  <a:srgbClr val="FFFF00"/>
                </a:solidFill>
              </a:rPr>
              <a:t>ይ.ሕ.</a:t>
            </a:r>
            <a:r>
              <a:rPr lang="en-CA" sz="4800" dirty="0" err="1"/>
              <a:t>ብሓቂ</a:t>
            </a:r>
            <a:r>
              <a:rPr lang="en-CA" sz="4800" dirty="0"/>
              <a:t> </a:t>
            </a:r>
          </a:p>
          <a:p>
            <a:r>
              <a:rPr lang="en-CA" sz="4800" dirty="0" err="1"/>
              <a:t>ይግባእዩ</a:t>
            </a:r>
            <a:endParaRPr lang="en-CA" sz="4800" dirty="0"/>
          </a:p>
        </p:txBody>
      </p:sp>
    </p:spTree>
    <p:extLst>
      <p:ext uri="{BB962C8B-B14F-4D97-AF65-F5344CB8AC3E}">
        <p14:creationId xmlns:p14="http://schemas.microsoft.com/office/powerpoint/2010/main" val="3322599791"/>
      </p:ext>
    </p:extLst>
  </p:cSld>
  <p:clrMapOvr>
    <a:masterClrMapping/>
  </p:clrMapOvr>
  <p:transition spd="med"/>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a:solidFill>
                  <a:srgbClr val="FF0000"/>
                </a:solidFill>
              </a:rPr>
              <a:t>ይ.ካ</a:t>
            </a:r>
            <a:r>
              <a:rPr lang="en-CA" sz="5500" dirty="0">
                <a:solidFill>
                  <a:srgbClr val="FF0000"/>
                </a:solidFill>
              </a:rPr>
              <a:t>. </a:t>
            </a:r>
            <a:r>
              <a:rPr lang="en-CA" sz="5500" dirty="0" err="1"/>
              <a:t>አልዕሉ</a:t>
            </a:r>
            <a:r>
              <a:rPr lang="en-CA" sz="5500" dirty="0"/>
              <a:t> </a:t>
            </a:r>
            <a:r>
              <a:rPr lang="en-CA" sz="5500" dirty="0" err="1"/>
              <a:t>አልባቢክሙ</a:t>
            </a:r>
            <a:endParaRPr lang="en-CA" sz="5500" dirty="0"/>
          </a:p>
          <a:p>
            <a:endParaRPr lang="en-CA" sz="5500" dirty="0"/>
          </a:p>
          <a:p>
            <a:r>
              <a:rPr lang="en-CA" sz="5500" dirty="0" err="1">
                <a:solidFill>
                  <a:srgbClr val="FFFF00"/>
                </a:solidFill>
              </a:rPr>
              <a:t>ይ.ሕ</a:t>
            </a:r>
            <a:r>
              <a:rPr lang="en-CA" sz="5500" dirty="0">
                <a:solidFill>
                  <a:srgbClr val="FFFF00"/>
                </a:solidFill>
              </a:rPr>
              <a:t>. </a:t>
            </a:r>
            <a:r>
              <a:rPr lang="en-CA" sz="5500" b="1" dirty="0" err="1"/>
              <a:t>ብነ</a:t>
            </a:r>
            <a:r>
              <a:rPr lang="en-CA" sz="5500" b="1" dirty="0"/>
              <a:t>  </a:t>
            </a:r>
            <a:r>
              <a:rPr lang="en-CA" sz="5500" b="1" dirty="0" err="1"/>
              <a:t>ሃበ</a:t>
            </a:r>
            <a:r>
              <a:rPr lang="en-CA" sz="5500" b="1" dirty="0"/>
              <a:t>  </a:t>
            </a:r>
            <a:r>
              <a:rPr lang="en-CA" sz="5500" b="1" dirty="0" err="1"/>
              <a:t>እግዚአብሔር</a:t>
            </a:r>
            <a:r>
              <a:rPr lang="en-CA" sz="5500" b="1" dirty="0"/>
              <a:t> </a:t>
            </a:r>
            <a:r>
              <a:rPr lang="en-CA" sz="5500" b="1" dirty="0" err="1"/>
              <a:t>አምላክነ</a:t>
            </a:r>
            <a:endParaRPr lang="en-CA" sz="5500" b="1" dirty="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FF0000"/>
                </a:solidFill>
              </a:rPr>
              <a:t>Priest:</a:t>
            </a:r>
            <a:r>
              <a:rPr lang="en-US" sz="4500" dirty="0">
                <a:solidFill>
                  <a:srgbClr val="FF0000"/>
                </a:solidFill>
              </a:rPr>
              <a:t>  </a:t>
            </a:r>
            <a:r>
              <a:rPr lang="en-US" sz="4500" dirty="0"/>
              <a:t>Lift up your hearts.</a:t>
            </a:r>
          </a:p>
          <a:p>
            <a:pPr marL="40639" marR="40639">
              <a:spcBef>
                <a:spcPts val="600"/>
              </a:spcBef>
              <a:buClr>
                <a:srgbClr val="000000"/>
              </a:buClr>
              <a:buFont typeface="Arial"/>
              <a:defRPr sz="2800"/>
            </a:pPr>
            <a:endParaRPr lang="en-US" sz="4500" dirty="0"/>
          </a:p>
          <a:p>
            <a:pPr marL="40639" marR="40639">
              <a:spcBef>
                <a:spcPts val="600"/>
              </a:spcBef>
              <a:buClr>
                <a:srgbClr val="004DD6"/>
              </a:buClr>
              <a:buFont typeface="Arial"/>
              <a:defRPr sz="2800"/>
            </a:pPr>
            <a:r>
              <a:rPr lang="en-US" sz="4500" b="1" dirty="0">
                <a:solidFill>
                  <a:srgbClr val="FFFF00"/>
                </a:solidFill>
                <a:uFill>
                  <a:solidFill>
                    <a:srgbClr val="004DD6"/>
                  </a:solidFill>
                </a:uFill>
              </a:rPr>
              <a:t>People:</a:t>
            </a:r>
            <a:r>
              <a:rPr lang="en-US" sz="4500" dirty="0">
                <a:solidFill>
                  <a:srgbClr val="FFFF00"/>
                </a:solidFill>
                <a:uFill>
                  <a:solidFill>
                    <a:srgbClr val="004DD6"/>
                  </a:solidFill>
                </a:uFill>
              </a:rPr>
              <a:t>  </a:t>
            </a:r>
            <a:r>
              <a:rPr lang="en-US" sz="4500" dirty="0">
                <a:solidFill>
                  <a:schemeClr val="tx1">
                    <a:lumMod val="95000"/>
                  </a:schemeClr>
                </a:solidFill>
                <a:uFill>
                  <a:solidFill>
                    <a:srgbClr val="004DD6"/>
                  </a:solidFill>
                </a:uFill>
              </a:rPr>
              <a:t>We have lifted them up unto the Lord our God. </a:t>
            </a: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a:solidFill>
                  <a:srgbClr val="FF0000"/>
                </a:solidFill>
              </a:rPr>
              <a:t>ይ.ካ</a:t>
            </a:r>
            <a:r>
              <a:rPr lang="en-CA" sz="5500" dirty="0">
                <a:solidFill>
                  <a:srgbClr val="FF0000"/>
                </a:solidFill>
              </a:rPr>
              <a:t>. </a:t>
            </a:r>
            <a:r>
              <a:rPr lang="en-CA" sz="5500" dirty="0" err="1"/>
              <a:t>ብልብኹም</a:t>
            </a:r>
            <a:r>
              <a:rPr lang="en-CA" sz="5500" dirty="0"/>
              <a:t> </a:t>
            </a:r>
            <a:r>
              <a:rPr lang="en-CA" sz="5500" dirty="0" err="1"/>
              <a:t>ሰማያዊ</a:t>
            </a:r>
            <a:r>
              <a:rPr lang="en-CA" sz="5500" dirty="0"/>
              <a:t> </a:t>
            </a:r>
            <a:r>
              <a:rPr lang="en-CA" sz="5500" dirty="0" err="1"/>
              <a:t>ነገር</a:t>
            </a:r>
            <a:r>
              <a:rPr lang="en-CA" sz="5500" dirty="0"/>
              <a:t> </a:t>
            </a:r>
            <a:r>
              <a:rPr lang="en-CA" sz="5500" dirty="0" err="1"/>
              <a:t>ሕሰቡ</a:t>
            </a:r>
            <a:endParaRPr lang="en-CA" sz="5500" dirty="0"/>
          </a:p>
          <a:p>
            <a:endParaRPr lang="en-CA" sz="5500" dirty="0"/>
          </a:p>
          <a:p>
            <a:r>
              <a:rPr lang="en-CA" sz="5500" dirty="0" err="1">
                <a:solidFill>
                  <a:srgbClr val="FFFF00"/>
                </a:solidFill>
              </a:rPr>
              <a:t>ይ.ሕ</a:t>
            </a:r>
            <a:r>
              <a:rPr lang="en-CA" sz="5500" dirty="0">
                <a:solidFill>
                  <a:srgbClr val="FFFF00"/>
                </a:solidFill>
              </a:rPr>
              <a:t>. </a:t>
            </a:r>
            <a:r>
              <a:rPr lang="en-CA" sz="5500" dirty="0" err="1"/>
              <a:t>ኣብ</a:t>
            </a:r>
            <a:r>
              <a:rPr lang="en-CA" sz="5500" dirty="0"/>
              <a:t> </a:t>
            </a:r>
          </a:p>
          <a:p>
            <a:r>
              <a:rPr lang="en-CA" sz="5500" dirty="0" err="1"/>
              <a:t>እግዚኣብሄር</a:t>
            </a:r>
            <a:r>
              <a:rPr lang="en-CA" sz="5500" dirty="0"/>
              <a:t> </a:t>
            </a:r>
          </a:p>
          <a:p>
            <a:r>
              <a:rPr lang="en-CA" sz="5500" dirty="0" err="1"/>
              <a:t>ኣምላኽና</a:t>
            </a:r>
            <a:r>
              <a:rPr lang="en-CA" sz="5500" dirty="0"/>
              <a:t> </a:t>
            </a:r>
            <a:r>
              <a:rPr lang="en-CA" sz="5500" dirty="0" err="1"/>
              <a:t>ኣሎና</a:t>
            </a:r>
            <a:endParaRPr lang="en-CA" sz="5500" dirty="0"/>
          </a:p>
        </p:txBody>
      </p:sp>
    </p:spTree>
    <p:extLst>
      <p:ext uri="{BB962C8B-B14F-4D97-AF65-F5344CB8AC3E}">
        <p14:creationId xmlns:p14="http://schemas.microsoft.com/office/powerpoint/2010/main" val="4147200328"/>
      </p:ext>
    </p:extLst>
  </p:cSld>
  <p:clrMapOvr>
    <a:masterClrMapping/>
  </p:clrMapOvr>
  <p:transition spd="med"/>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558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019" y="-553078"/>
            <a:ext cx="4162332" cy="6940361"/>
          </a:xfrm>
          <a:prstGeom prst="rect">
            <a:avLst/>
          </a:prstGeom>
        </p:spPr>
        <p:txBody>
          <a:bodyPr wrap="square">
            <a:spAutoFit/>
          </a:bodyPr>
          <a:lstStyle/>
          <a:p>
            <a:endParaRPr lang="en-US" sz="4500" dirty="0">
              <a:solidFill>
                <a:srgbClr val="FF0000"/>
              </a:solidFill>
            </a:endParaRPr>
          </a:p>
          <a:p>
            <a:r>
              <a:rPr lang="mr-IN" sz="5000" dirty="0" err="1">
                <a:solidFill>
                  <a:srgbClr val="FF0000"/>
                </a:solidFill>
              </a:rPr>
              <a:t>ይ.ካ</a:t>
            </a:r>
            <a:r>
              <a:rPr lang="en-CA" sz="5000" dirty="0">
                <a:solidFill>
                  <a:srgbClr val="FF0000"/>
                </a:solidFill>
              </a:rPr>
              <a:t>.</a:t>
            </a:r>
            <a:r>
              <a:rPr lang="en-CA" sz="1400" dirty="0">
                <a:solidFill>
                  <a:srgbClr val="FFC000"/>
                </a:solidFill>
              </a:rPr>
              <a:t>4.</a:t>
            </a:r>
            <a:r>
              <a:rPr lang="en-US" sz="1400" dirty="0">
                <a:solidFill>
                  <a:srgbClr val="FFC000"/>
                </a:solidFill>
              </a:rPr>
              <a:t>  </a:t>
            </a:r>
            <a:r>
              <a:rPr lang="am-ET" sz="5000" dirty="0"/>
              <a:t>“ሠናያት ንዝገበረልና መሓሪ እግዚኣብሔር፡ ኣቡኡ ንጐይታናን ኣምላኽናን መድኃኒናን ኢየሱስ ክርስቶስ፡ ነመስግኖ ኣሎና።</a:t>
            </a:r>
          </a:p>
        </p:txBody>
      </p:sp>
      <p:sp>
        <p:nvSpPr>
          <p:cNvPr id="20" name="Rectangle 19"/>
          <p:cNvSpPr/>
          <p:nvPr/>
        </p:nvSpPr>
        <p:spPr>
          <a:xfrm>
            <a:off x="8103351" y="344272"/>
            <a:ext cx="4084179" cy="6001643"/>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4</a:t>
            </a:r>
            <a:r>
              <a:rPr lang="en-US" sz="1400" dirty="0">
                <a:solidFill>
                  <a:srgbClr val="FFC000"/>
                </a:solidFill>
              </a:rPr>
              <a:t>. </a:t>
            </a:r>
            <a:r>
              <a:rPr lang="en-US" sz="4800" dirty="0"/>
              <a:t>We give thanks unto our Benefactor, the merciful God, Father of our Lord, God, and </a:t>
            </a:r>
            <a:r>
              <a:rPr lang="en-US" sz="4800" dirty="0" err="1"/>
              <a:t>Saviour</a:t>
            </a:r>
            <a:r>
              <a:rPr lang="en-US" sz="4800" dirty="0"/>
              <a:t> Jesus Christ.</a:t>
            </a:r>
          </a:p>
        </p:txBody>
      </p:sp>
      <p:sp>
        <p:nvSpPr>
          <p:cNvPr id="2" name="Rectangle 1"/>
          <p:cNvSpPr/>
          <p:nvPr/>
        </p:nvSpPr>
        <p:spPr>
          <a:xfrm>
            <a:off x="-95302" y="-63531"/>
            <a:ext cx="4267768" cy="6817251"/>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፬. </a:t>
            </a:r>
            <a:r>
              <a:rPr lang="am-ET" sz="4800" dirty="0"/>
              <a:t>ነአኵቶ </a:t>
            </a:r>
            <a:endParaRPr lang="en-US" sz="4800" dirty="0"/>
          </a:p>
          <a:p>
            <a:pPr marL="40639" marR="40639">
              <a:spcBef>
                <a:spcPts val="600"/>
              </a:spcBef>
              <a:buClr>
                <a:srgbClr val="000000"/>
              </a:buClr>
              <a:buFont typeface="Arial"/>
              <a:defRPr sz="2000"/>
            </a:pPr>
            <a:r>
              <a:rPr lang="am-ET" sz="4800" dirty="0"/>
              <a:t>ለገባሬ ሠናያት ላዕሌነ </a:t>
            </a:r>
            <a:r>
              <a:rPr lang="en-US" sz="4800" dirty="0"/>
              <a:t> </a:t>
            </a:r>
            <a:r>
              <a:rPr lang="am-ET" sz="4800" dirty="0"/>
              <a:t>እግዚአብሔር መሐሪ አቡሁ ለእግዚእነ ወአምላክነ ወመድኃኒነ ኢየሱስ ክርስቶስ።</a:t>
            </a:r>
          </a:p>
        </p:txBody>
      </p:sp>
    </p:spTree>
    <p:extLst>
      <p:ext uri="{BB962C8B-B14F-4D97-AF65-F5344CB8AC3E}">
        <p14:creationId xmlns:p14="http://schemas.microsoft.com/office/powerpoint/2010/main" val="348215508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063" y="-50540"/>
            <a:ext cx="4363747" cy="7017306"/>
          </a:xfrm>
          <a:prstGeom prst="rect">
            <a:avLst/>
          </a:prstGeom>
        </p:spPr>
        <p:txBody>
          <a:bodyPr wrap="square">
            <a:spAutoFit/>
          </a:bodyPr>
          <a:lstStyle/>
          <a:p>
            <a:r>
              <a:rPr lang="am-ET" sz="1400" dirty="0">
                <a:solidFill>
                  <a:srgbClr val="FFC000"/>
                </a:solidFill>
              </a:rPr>
              <a:t>5. </a:t>
            </a:r>
            <a:r>
              <a:rPr lang="am-ET" sz="4500" dirty="0"/>
              <a:t>ኦ ቕዱስ ኣምላኽ፡ ነመስግነካ ኣሎና፡ መሓሪ ኣምላኽ፡ ይቕረ በሃሊ ኣምላኽ፡ መዓትካ ዝረሓቐ፡ ምሕረትካ ዝበዝኀ፥ ጻድቕ፡ ጥንቲ ዘይብልካ ኣምላኸና፤ ተፍጻሜት ዘይብልካ መድኃኒና፡ ንስኻ ኢኻ።</a:t>
            </a:r>
          </a:p>
        </p:txBody>
      </p:sp>
      <p:sp>
        <p:nvSpPr>
          <p:cNvPr id="20" name="Rectangle 19"/>
          <p:cNvSpPr/>
          <p:nvPr/>
        </p:nvSpPr>
        <p:spPr>
          <a:xfrm>
            <a:off x="8026197" y="69183"/>
            <a:ext cx="4314936" cy="6524863"/>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5. </a:t>
            </a:r>
            <a:r>
              <a:rPr lang="en-US" sz="3800" dirty="0"/>
              <a:t>We give thanks unto Thee, holy God, compassionate God and merciful God, slow to anger, plenteous in mercy, righteous. Thou art our God, without beginning, and our </a:t>
            </a:r>
            <a:r>
              <a:rPr lang="en-US" sz="3800" dirty="0" err="1"/>
              <a:t>Saviour</a:t>
            </a:r>
            <a:r>
              <a:rPr lang="en-US" sz="3800" dirty="0"/>
              <a:t> without end.</a:t>
            </a:r>
          </a:p>
        </p:txBody>
      </p:sp>
      <p:sp>
        <p:nvSpPr>
          <p:cNvPr id="2" name="Rectangle 1"/>
          <p:cNvSpPr/>
          <p:nvPr/>
        </p:nvSpPr>
        <p:spPr>
          <a:xfrm>
            <a:off x="-49582" y="-63531"/>
            <a:ext cx="3975105" cy="6863417"/>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፭. </a:t>
            </a:r>
            <a:r>
              <a:rPr lang="am-ET" sz="4400" dirty="0"/>
              <a:t>ነአኵተከ አምላክ ቅዱስ አምላክ መሐሪ አምላክ መስተሣህል ርሑቀ መዓት ወብዙኀ ምሕረት ወጻድቅ አንተ ውእቱ አምላክነ ዘእንበለ ጥንት ወመድኃኒነ ዘእንበለ ተፍጻሜት።</a:t>
            </a:r>
            <a:endParaRPr lang="en-US" sz="4400" dirty="0"/>
          </a:p>
        </p:txBody>
      </p:sp>
    </p:spTree>
    <p:extLst>
      <p:ext uri="{BB962C8B-B14F-4D97-AF65-F5344CB8AC3E}">
        <p14:creationId xmlns:p14="http://schemas.microsoft.com/office/powerpoint/2010/main" val="540887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a:solidFill>
                  <a:srgbClr val="FFC000"/>
                </a:solidFill>
              </a:rPr>
              <a:t>ወይበሉ</a:t>
            </a:r>
            <a:r>
              <a:rPr lang="en-CA" sz="2000" dirty="0">
                <a:solidFill>
                  <a:srgbClr val="FFC000"/>
                </a:solidFill>
              </a:rPr>
              <a:t> </a:t>
            </a:r>
            <a:r>
              <a:rPr lang="en-CA" sz="2000" dirty="0" err="1">
                <a:solidFill>
                  <a:srgbClr val="FFC000"/>
                </a:solidFill>
              </a:rPr>
              <a:t>ኩሎሙ</a:t>
            </a:r>
            <a:r>
              <a:rPr lang="en-CA" sz="2000" dirty="0">
                <a:solidFill>
                  <a:srgbClr val="FFC000"/>
                </a:solidFill>
              </a:rPr>
              <a:t> </a:t>
            </a:r>
          </a:p>
          <a:p>
            <a:r>
              <a:rPr lang="en-CA" sz="4000" dirty="0" err="1"/>
              <a:t>ኣቡነ</a:t>
            </a:r>
            <a:r>
              <a:rPr lang="en-CA" sz="4000" dirty="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endParaRPr lang="en-CA" sz="2000" dirty="0">
              <a:solidFill>
                <a:srgbClr val="FFC000"/>
              </a:solidFill>
            </a:endParaRPr>
          </a:p>
          <a:p>
            <a:r>
              <a:rPr lang="en-CA" sz="4000" dirty="0" err="1">
                <a:solidFill>
                  <a:srgbClr val="FF0000"/>
                </a:solidFill>
              </a:rPr>
              <a:t>ይ.ካ.ንፍቅ</a:t>
            </a:r>
            <a:r>
              <a:rPr lang="en-CA" sz="4000" dirty="0">
                <a:solidFill>
                  <a:srgbClr val="FF0000"/>
                </a:solidFill>
              </a:rPr>
              <a:t> </a:t>
            </a:r>
            <a:r>
              <a:rPr lang="en-CA" sz="1400" dirty="0">
                <a:solidFill>
                  <a:srgbClr val="FFC000"/>
                </a:solidFill>
              </a:rPr>
              <a:t>፳፭. </a:t>
            </a:r>
            <a:r>
              <a:rPr lang="en-CA" sz="3800" dirty="0" err="1"/>
              <a:t>እግዚአብ</a:t>
            </a:r>
            <a:endParaRPr lang="en-CA" sz="3800" dirty="0"/>
          </a:p>
          <a:p>
            <a:r>
              <a:rPr lang="en-CA" sz="3800" dirty="0" err="1"/>
              <a:t>ሔር</a:t>
            </a:r>
            <a:r>
              <a:rPr lang="en-CA" sz="3800" dirty="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a:t>። </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a:solidFill>
                  <a:srgbClr val="FFC000"/>
                </a:solidFill>
              </a:rPr>
              <a:t>ንኹሎምውን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ጸልዩ</a:t>
            </a:r>
            <a:r>
              <a:rPr lang="en-CA" sz="2000" dirty="0">
                <a:solidFill>
                  <a:srgbClr val="FFC000"/>
                </a:solidFill>
              </a:rPr>
              <a:t>፥</a:t>
            </a:r>
          </a:p>
          <a:p>
            <a:r>
              <a:rPr lang="en-CA" sz="4000" dirty="0" err="1"/>
              <a:t>ኣብ</a:t>
            </a:r>
            <a:r>
              <a:rPr lang="en-CA" sz="4000" dirty="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a:solidFill>
                  <a:srgbClr val="FFC000"/>
                </a:solidFill>
              </a:rPr>
              <a:t>ብድኅርዚ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ይመልሰሉ</a:t>
            </a:r>
            <a:endParaRPr lang="en-CA" sz="2000" dirty="0">
              <a:solidFill>
                <a:srgbClr val="FFC000"/>
              </a:solidFill>
            </a:endParaRPr>
          </a:p>
          <a:p>
            <a:r>
              <a:rPr lang="en-CA" sz="3800" dirty="0" err="1">
                <a:solidFill>
                  <a:srgbClr val="FF0000"/>
                </a:solidFill>
              </a:rPr>
              <a:t>ይ.ካ.ንፍቅ</a:t>
            </a:r>
            <a:r>
              <a:rPr lang="en-CA" sz="3800" dirty="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a:t>መሥ</a:t>
            </a:r>
            <a:endParaRPr lang="en-CA" sz="3800" dirty="0"/>
          </a:p>
          <a:p>
            <a:r>
              <a:rPr lang="en-CA" sz="3800" dirty="0" err="1"/>
              <a:t>ዋዕትኻን</a:t>
            </a:r>
            <a:r>
              <a:rPr lang="en-CA" sz="3800" dirty="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p>
          <a:p>
            <a:r>
              <a:rPr lang="en-CA" sz="3800" dirty="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a:solidFill>
                  <a:srgbClr val="FFC000"/>
                </a:solidFill>
              </a:rPr>
              <a:t>)</a:t>
            </a: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All shall say :</a:t>
            </a:r>
          </a:p>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Our Father </a:t>
            </a:r>
          </a:p>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The priest shall turn to the assistant priest, joining hands with him, says: </a:t>
            </a:r>
          </a:p>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rgbClr val="FF0000"/>
                </a:solidFill>
              </a:rPr>
              <a:t>Priest: </a:t>
            </a:r>
            <a:r>
              <a:rPr lang="en-US" sz="1400" dirty="0">
                <a:solidFill>
                  <a:srgbClr val="FFC000"/>
                </a:solidFill>
              </a:rPr>
              <a:t>24.</a:t>
            </a:r>
            <a:r>
              <a:rPr lang="en-US" sz="3600" dirty="0">
                <a:solidFill>
                  <a:schemeClr val="tx1">
                    <a:lumMod val="95000"/>
                  </a:schemeClr>
                </a:solidFill>
              </a:rPr>
              <a:t>Remember me, my father priest, in your holy prayers.</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And he shall answer him 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a:solidFill>
                  <a:srgbClr val="FF0000"/>
                </a:solidFill>
              </a:rPr>
              <a:t>Asst.Priest</a:t>
            </a:r>
            <a:r>
              <a:rPr lang="en-US" sz="3600" dirty="0">
                <a:solidFill>
                  <a:srgbClr val="FF0000"/>
                </a:solidFill>
              </a:rPr>
              <a:t>: </a:t>
            </a:r>
            <a:r>
              <a:rPr lang="en-US" sz="1400" dirty="0">
                <a:solidFill>
                  <a:srgbClr val="FFC000"/>
                </a:solidFill>
              </a:rPr>
              <a:t>25. </a:t>
            </a:r>
            <a:r>
              <a:rPr lang="en-US" sz="3000" dirty="0">
                <a:solidFill>
                  <a:schemeClr val="tx1">
                    <a:lumMod val="95000"/>
                  </a:schemeClr>
                </a:solidFill>
              </a:rPr>
              <a:t>May the Lord keep your priesthood and accept your sacrifice and offering with a gracious countenance. </a:t>
            </a:r>
            <a:r>
              <a:rPr lang="en-US" sz="2000" dirty="0">
                <a:solidFill>
                  <a:srgbClr val="FFC000"/>
                </a:solidFill>
              </a:rPr>
              <a:t>(3 times)</a:t>
            </a:r>
          </a:p>
        </p:txBody>
      </p:sp>
    </p:spTree>
    <p:extLst>
      <p:ext uri="{BB962C8B-B14F-4D97-AF65-F5344CB8AC3E}">
        <p14:creationId xmlns:p14="http://schemas.microsoft.com/office/powerpoint/2010/main" val="340964932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307" y="439389"/>
            <a:ext cx="4501128" cy="5047536"/>
          </a:xfrm>
          <a:prstGeom prst="rect">
            <a:avLst/>
          </a:prstGeom>
        </p:spPr>
        <p:txBody>
          <a:bodyPr wrap="square">
            <a:spAutoFit/>
          </a:bodyPr>
          <a:lstStyle/>
          <a:p>
            <a:r>
              <a:rPr lang="am-ET" sz="1400" dirty="0">
                <a:solidFill>
                  <a:srgbClr val="FFC000"/>
                </a:solidFill>
              </a:rPr>
              <a:t>6. </a:t>
            </a:r>
            <a:r>
              <a:rPr lang="am-ET" sz="4600" dirty="0"/>
              <a:t>የማናይ ኢዱ ሓዊ እዩ፡ ሥልጣን ቃሉ ኸኣ ዘይፈርስ እዩ፡ ንንውኃት ዘመኑ ቀጽሪ የብሉን። ንስፍሓት ግዝኣቱውን ወሰን የብሉን።</a:t>
            </a:r>
          </a:p>
        </p:txBody>
      </p:sp>
      <p:sp>
        <p:nvSpPr>
          <p:cNvPr id="20" name="Rectangle 19"/>
          <p:cNvSpPr/>
          <p:nvPr/>
        </p:nvSpPr>
        <p:spPr>
          <a:xfrm>
            <a:off x="8075779" y="194707"/>
            <a:ext cx="4314936" cy="553690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1400" dirty="0">
                <a:solidFill>
                  <a:srgbClr val="FFC000"/>
                </a:solidFill>
              </a:rPr>
              <a:t>6 . </a:t>
            </a:r>
            <a:r>
              <a:rPr lang="en-US" sz="4000" dirty="0"/>
              <a:t>His right hand authority of His word is length of His years is there are no bounds to government.</a:t>
            </a:r>
          </a:p>
        </p:txBody>
      </p:sp>
      <p:sp>
        <p:nvSpPr>
          <p:cNvPr id="2" name="Rectangle 1"/>
          <p:cNvSpPr/>
          <p:nvPr/>
        </p:nvSpPr>
        <p:spPr>
          <a:xfrm>
            <a:off x="0" y="439389"/>
            <a:ext cx="3832645" cy="5262979"/>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፮. </a:t>
            </a:r>
            <a:r>
              <a:rPr lang="am-ET" sz="4800" dirty="0"/>
              <a:t>የማነ እዴሁ እሳት ወሥልጣነ ቃሉ ዘኢይትነሠት አልቦ ኁልቍ ለኑኀ ዘመኑ ወአልቦ ወሰን ለራኅበ ምኵናኑ።</a:t>
            </a:r>
            <a:endParaRPr lang="en-US" sz="4800" dirty="0"/>
          </a:p>
        </p:txBody>
      </p:sp>
    </p:spTree>
    <p:extLst>
      <p:ext uri="{BB962C8B-B14F-4D97-AF65-F5344CB8AC3E}">
        <p14:creationId xmlns:p14="http://schemas.microsoft.com/office/powerpoint/2010/main" val="12851186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063" y="199359"/>
            <a:ext cx="4314936" cy="5755422"/>
          </a:xfrm>
          <a:prstGeom prst="rect">
            <a:avLst/>
          </a:prstGeom>
        </p:spPr>
        <p:txBody>
          <a:bodyPr wrap="square">
            <a:spAutoFit/>
          </a:bodyPr>
          <a:lstStyle/>
          <a:p>
            <a:r>
              <a:rPr lang="am-ET" sz="1400" dirty="0">
                <a:solidFill>
                  <a:srgbClr val="FFC000"/>
                </a:solidFill>
              </a:rPr>
              <a:t>7. </a:t>
            </a:r>
            <a:r>
              <a:rPr lang="am-ET" sz="4600" dirty="0"/>
              <a:t>ኣብኡ ኣድልዎ የልቦን። መልሲ ቓሉ ገጽ ኣየኅፍርን እዩ። ንሃብታም ብሃብቱ ኣይኃፍሮን እዩ። </a:t>
            </a:r>
            <a:endParaRPr lang="en-US" sz="4600" dirty="0"/>
          </a:p>
          <a:p>
            <a:r>
              <a:rPr lang="am-ET" sz="4600" dirty="0"/>
              <a:t>ንድኻ ድማ ንደገ ኣውፂኡ ኣይሰዶን እዩ።</a:t>
            </a:r>
          </a:p>
        </p:txBody>
      </p:sp>
      <p:sp>
        <p:nvSpPr>
          <p:cNvPr id="20" name="Rectangle 19"/>
          <p:cNvSpPr/>
          <p:nvPr/>
        </p:nvSpPr>
        <p:spPr>
          <a:xfrm>
            <a:off x="8026197" y="69183"/>
            <a:ext cx="4314936" cy="6524863"/>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7. </a:t>
            </a:r>
            <a:r>
              <a:rPr lang="en-US" sz="3800" dirty="0"/>
              <a:t>He has no respect of persons, neither does He turn aside His face from giving an answer; He does not reverence the rich because of his riches, He does not send the poor away because of his poverty.</a:t>
            </a:r>
            <a:endParaRPr lang="en-US" sz="4000" dirty="0"/>
          </a:p>
        </p:txBody>
      </p:sp>
      <p:sp>
        <p:nvSpPr>
          <p:cNvPr id="2" name="Rectangle 1"/>
          <p:cNvSpPr/>
          <p:nvPr/>
        </p:nvSpPr>
        <p:spPr>
          <a:xfrm>
            <a:off x="-49583" y="199359"/>
            <a:ext cx="4012176" cy="6001643"/>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፯. </a:t>
            </a:r>
            <a:r>
              <a:rPr lang="am-ET" sz="4800" dirty="0"/>
              <a:t>አልቦ አድልዎ በኀቤሁ ወኢነሢአ ገጽ ለአውሥኦተ ቃሉ ኢየኀፍሮ ለባዕል እንበይነ ብዕሉ ወኢይሰድዶ ለነዳይ መንገለ ገጽ ዘአፍኣ። </a:t>
            </a:r>
            <a:endParaRPr lang="en-US" sz="4800" dirty="0"/>
          </a:p>
        </p:txBody>
      </p:sp>
    </p:spTree>
    <p:extLst>
      <p:ext uri="{BB962C8B-B14F-4D97-AF65-F5344CB8AC3E}">
        <p14:creationId xmlns:p14="http://schemas.microsoft.com/office/powerpoint/2010/main" val="189620697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3597" y="233176"/>
            <a:ext cx="4314936" cy="7263527"/>
          </a:xfrm>
          <a:prstGeom prst="rect">
            <a:avLst/>
          </a:prstGeom>
        </p:spPr>
        <p:txBody>
          <a:bodyPr wrap="square">
            <a:spAutoFit/>
          </a:bodyPr>
          <a:lstStyle/>
          <a:p>
            <a:r>
              <a:rPr lang="am-ET" sz="1400" dirty="0">
                <a:solidFill>
                  <a:srgbClr val="FFC000"/>
                </a:solidFill>
              </a:rPr>
              <a:t>8. </a:t>
            </a:r>
            <a:r>
              <a:rPr lang="am-ET" sz="4600" dirty="0"/>
              <a:t>ካብ ጥንቲ ጀሚሩ ዝተሠወረ እትርኢ ክሳዕ መወዳእታ እስትንፋስ ድማ ነገር እትጥምት ንስኻ ኢኻ።</a:t>
            </a:r>
            <a:endParaRPr lang="en-US" sz="4600" dirty="0"/>
          </a:p>
          <a:p>
            <a:r>
              <a:rPr lang="am-ET" sz="4800" dirty="0">
                <a:solidFill>
                  <a:srgbClr val="00B050"/>
                </a:solidFill>
              </a:rPr>
              <a:t>ይ.ዲ. </a:t>
            </a:r>
            <a:r>
              <a:rPr lang="am-ET" sz="1400" dirty="0">
                <a:solidFill>
                  <a:srgbClr val="FFC000"/>
                </a:solidFill>
              </a:rPr>
              <a:t>9.</a:t>
            </a:r>
            <a:r>
              <a:rPr lang="en-US" sz="1400" dirty="0">
                <a:solidFill>
                  <a:srgbClr val="FFC000"/>
                </a:solidFill>
              </a:rPr>
              <a:t> </a:t>
            </a:r>
            <a:r>
              <a:rPr lang="en-US" sz="4800" dirty="0">
                <a:solidFill>
                  <a:srgbClr val="FFC000"/>
                </a:solidFill>
              </a:rPr>
              <a:t> </a:t>
            </a:r>
            <a:r>
              <a:rPr lang="am-ET" sz="4800" dirty="0"/>
              <a:t>ግርማ ምስጋና ኣምላኽና ነስተውዕል።</a:t>
            </a:r>
          </a:p>
          <a:p>
            <a:endParaRPr lang="am-ET" sz="4600" dirty="0"/>
          </a:p>
        </p:txBody>
      </p:sp>
      <p:sp>
        <p:nvSpPr>
          <p:cNvPr id="20" name="Rectangle 19"/>
          <p:cNvSpPr/>
          <p:nvPr/>
        </p:nvSpPr>
        <p:spPr>
          <a:xfrm>
            <a:off x="8026197" y="69183"/>
            <a:ext cx="4314936" cy="6324808"/>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8. </a:t>
            </a:r>
            <a:r>
              <a:rPr lang="en-US" sz="4000" dirty="0"/>
              <a:t>Because Thou sees the hidden from the beginning, looks upon everything until the last breath.</a:t>
            </a:r>
          </a:p>
          <a:p>
            <a:pPr marL="40639" marR="40639">
              <a:spcBef>
                <a:spcPts val="600"/>
              </a:spcBef>
              <a:buClr>
                <a:srgbClr val="000000"/>
              </a:buClr>
              <a:buFont typeface="Arial"/>
              <a:defRPr sz="2800"/>
            </a:pPr>
            <a:r>
              <a:rPr lang="en-US" sz="4000" dirty="0">
                <a:solidFill>
                  <a:srgbClr val="00B050"/>
                </a:solidFill>
              </a:rPr>
              <a:t>Deacon: </a:t>
            </a:r>
            <a:r>
              <a:rPr lang="en-US" sz="1400" dirty="0">
                <a:solidFill>
                  <a:srgbClr val="FFC000"/>
                </a:solidFill>
              </a:rPr>
              <a:t>9. </a:t>
            </a:r>
            <a:r>
              <a:rPr lang="en-US" sz="4000" dirty="0"/>
              <a:t>Let us look at the beauty of our God’s glory.</a:t>
            </a:r>
          </a:p>
        </p:txBody>
      </p:sp>
      <p:sp>
        <p:nvSpPr>
          <p:cNvPr id="2" name="Rectangle 1"/>
          <p:cNvSpPr/>
          <p:nvPr/>
        </p:nvSpPr>
        <p:spPr>
          <a:xfrm>
            <a:off x="-49582" y="-63531"/>
            <a:ext cx="3883179" cy="6894195"/>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፰. </a:t>
            </a:r>
            <a:r>
              <a:rPr lang="am-ET" sz="4800" dirty="0"/>
              <a:t>እስመ አንተ ውእቱ ረአዬ ኅቡኣት እምትካት ወነጻሬ ነገር እስከ እስትንፋስ ደኃሪት።</a:t>
            </a:r>
            <a:endParaRPr lang="en-US" sz="4800" dirty="0"/>
          </a:p>
          <a:p>
            <a:pPr marL="40639" marR="40639">
              <a:spcBef>
                <a:spcPts val="600"/>
              </a:spcBef>
              <a:buClr>
                <a:srgbClr val="000000"/>
              </a:buClr>
              <a:buFont typeface="Arial"/>
              <a:defRPr sz="2000"/>
            </a:pPr>
            <a:r>
              <a:rPr lang="am-ET" sz="4800" dirty="0">
                <a:solidFill>
                  <a:srgbClr val="00B050"/>
                </a:solidFill>
              </a:rPr>
              <a:t>ይ.ዲ. </a:t>
            </a:r>
            <a:r>
              <a:rPr lang="am-ET" sz="1400" dirty="0">
                <a:solidFill>
                  <a:srgbClr val="FFC000"/>
                </a:solidFill>
              </a:rPr>
              <a:t>፱. </a:t>
            </a:r>
            <a:r>
              <a:rPr lang="am-ET" sz="4800" dirty="0"/>
              <a:t>ንነጽር </a:t>
            </a:r>
            <a:endParaRPr lang="en-US" sz="4800" dirty="0"/>
          </a:p>
          <a:p>
            <a:pPr marL="40639" marR="40639">
              <a:spcBef>
                <a:spcPts val="600"/>
              </a:spcBef>
              <a:buClr>
                <a:srgbClr val="000000"/>
              </a:buClr>
              <a:buFont typeface="Arial"/>
              <a:defRPr sz="2000"/>
            </a:pPr>
            <a:r>
              <a:rPr lang="am-ET" sz="4800" dirty="0"/>
              <a:t>ሥነ ስብሐቲሁ ለአምላክነ።  </a:t>
            </a:r>
            <a:endParaRPr lang="en-US" sz="4800" dirty="0"/>
          </a:p>
        </p:txBody>
      </p:sp>
    </p:spTree>
    <p:extLst>
      <p:ext uri="{BB962C8B-B14F-4D97-AF65-F5344CB8AC3E}">
        <p14:creationId xmlns:p14="http://schemas.microsoft.com/office/powerpoint/2010/main" val="87455428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536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063" y="416603"/>
            <a:ext cx="4314936" cy="6001643"/>
          </a:xfrm>
          <a:prstGeom prst="rect">
            <a:avLst/>
          </a:prstGeom>
        </p:spPr>
        <p:txBody>
          <a:bodyPr wrap="square">
            <a:spAutoFit/>
          </a:bodyPr>
          <a:lstStyle/>
          <a:p>
            <a:r>
              <a:rPr lang="mr-IN" sz="4500" dirty="0" err="1">
                <a:solidFill>
                  <a:srgbClr val="FF0000"/>
                </a:solidFill>
              </a:rPr>
              <a:t>ይ.ካ</a:t>
            </a:r>
            <a:r>
              <a:rPr lang="en-CA" sz="4500" dirty="0">
                <a:solidFill>
                  <a:srgbClr val="FF0000"/>
                </a:solidFill>
              </a:rPr>
              <a:t>.</a:t>
            </a:r>
            <a:r>
              <a:rPr lang="en-CA" sz="1400" dirty="0">
                <a:solidFill>
                  <a:srgbClr val="FFC000"/>
                </a:solidFill>
              </a:rPr>
              <a:t>10.</a:t>
            </a:r>
            <a:r>
              <a:rPr lang="en-US" sz="1400" dirty="0">
                <a:solidFill>
                  <a:srgbClr val="FFC000"/>
                </a:solidFill>
              </a:rPr>
              <a:t> </a:t>
            </a:r>
            <a:r>
              <a:rPr lang="am-ET" sz="4800" dirty="0"/>
              <a:t>“ሰማይ ዝፈጠረ እዚ እዩ፡ ምድሪ ዝገበረውን እዚ እዩ። ንመለኮቱ ጥንቲ የብሉን። ላዕሊ የብሉን። ታሕቲውን የብሉን። ንውኃትን ግድምን የብሉን።</a:t>
            </a:r>
            <a:endParaRPr lang="am-ET" sz="4600" dirty="0"/>
          </a:p>
        </p:txBody>
      </p:sp>
      <p:sp>
        <p:nvSpPr>
          <p:cNvPr id="20" name="Rectangle 19"/>
          <p:cNvSpPr/>
          <p:nvPr/>
        </p:nvSpPr>
        <p:spPr>
          <a:xfrm>
            <a:off x="7971409" y="529736"/>
            <a:ext cx="4285899" cy="5909310"/>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dirty="0">
                <a:solidFill>
                  <a:srgbClr val="FFC000"/>
                </a:solidFill>
              </a:rPr>
              <a:t>10. </a:t>
            </a:r>
            <a:r>
              <a:rPr lang="en-US" sz="4200" dirty="0"/>
              <a:t>This is He who made heaven, and this is He who built the earth. His divinity is unfathomable, has neither height nor depth, neither length nor width, </a:t>
            </a:r>
          </a:p>
        </p:txBody>
      </p:sp>
      <p:sp>
        <p:nvSpPr>
          <p:cNvPr id="2" name="Rectangle 1"/>
          <p:cNvSpPr/>
          <p:nvPr/>
        </p:nvSpPr>
        <p:spPr>
          <a:xfrm>
            <a:off x="-95302" y="-63531"/>
            <a:ext cx="3871703" cy="6294031"/>
          </a:xfrm>
          <a:prstGeom prst="rect">
            <a:avLst/>
          </a:prstGeom>
        </p:spPr>
        <p:txBody>
          <a:bodyPr wrap="square">
            <a:spAutoFit/>
          </a:bodyPr>
          <a:lstStyle/>
          <a:p>
            <a:pPr marL="40639" marR="40639">
              <a:spcBef>
                <a:spcPts val="600"/>
              </a:spcBef>
              <a:buClr>
                <a:srgbClr val="000000"/>
              </a:buClr>
              <a:buFont typeface="Arial"/>
              <a:defRPr sz="2000"/>
            </a:pPr>
            <a:endParaRPr lang="en-US" sz="4500" dirty="0">
              <a:solidFill>
                <a:srgbClr val="FF0000"/>
              </a:solidFill>
            </a:endParaRPr>
          </a:p>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፲. </a:t>
            </a:r>
            <a:r>
              <a:rPr lang="am-ET" sz="4400" dirty="0"/>
              <a:t> ዝውእቱ ዘገብረ ሰማየ ወዝውእቱ ዘሣረረ ምድረ አልቦ ዕመቅ ለመለኮቱ አልቦ ላዕል፤ ወአልቦ ታሕት፤ አልቦ ኑኀ ወግድም፤</a:t>
            </a:r>
          </a:p>
        </p:txBody>
      </p:sp>
    </p:spTree>
    <p:extLst>
      <p:ext uri="{BB962C8B-B14F-4D97-AF65-F5344CB8AC3E}">
        <p14:creationId xmlns:p14="http://schemas.microsoft.com/office/powerpoint/2010/main" val="263965393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063" y="-50540"/>
            <a:ext cx="4314936" cy="6740307"/>
          </a:xfrm>
          <a:prstGeom prst="rect">
            <a:avLst/>
          </a:prstGeom>
        </p:spPr>
        <p:txBody>
          <a:bodyPr wrap="square">
            <a:spAutoFit/>
          </a:bodyPr>
          <a:lstStyle/>
          <a:p>
            <a:r>
              <a:rPr lang="am-ET" sz="4800" dirty="0"/>
              <a:t>የማን የብሉን፡ ጸጋም ከኣ የብሉን። ማእከልውን የብሉን። እንታይ ደኣ ኣብ ኵሉ ወሰን ዓለም ምሉእ እዩ።</a:t>
            </a:r>
          </a:p>
          <a:p>
            <a:r>
              <a:rPr lang="am-ET" sz="1400" dirty="0">
                <a:solidFill>
                  <a:srgbClr val="FFC000"/>
                </a:solidFill>
              </a:rPr>
              <a:t>11.</a:t>
            </a:r>
            <a:r>
              <a:rPr lang="en-US" sz="1400" dirty="0">
                <a:solidFill>
                  <a:srgbClr val="FFC000"/>
                </a:solidFill>
              </a:rPr>
              <a:t> </a:t>
            </a:r>
            <a:r>
              <a:rPr lang="am-ET" sz="4800" dirty="0"/>
              <a:t>ካብ ሕሊና ዅሎም መላእኸቲ ሥዉር እዩ። </a:t>
            </a:r>
            <a:endParaRPr lang="en-US" sz="4800" dirty="0"/>
          </a:p>
        </p:txBody>
      </p:sp>
      <p:sp>
        <p:nvSpPr>
          <p:cNvPr id="20" name="Rectangle 19"/>
          <p:cNvSpPr/>
          <p:nvPr/>
        </p:nvSpPr>
        <p:spPr>
          <a:xfrm>
            <a:off x="8104660" y="188495"/>
            <a:ext cx="3871703" cy="6786473"/>
          </a:xfrm>
          <a:prstGeom prst="rect">
            <a:avLst/>
          </a:prstGeom>
        </p:spPr>
        <p:txBody>
          <a:bodyPr wrap="square">
            <a:spAutoFit/>
          </a:bodyPr>
          <a:lstStyle/>
          <a:p>
            <a:pPr marL="40639" marR="40639">
              <a:spcBef>
                <a:spcPts val="600"/>
              </a:spcBef>
              <a:buClr>
                <a:srgbClr val="000000"/>
              </a:buClr>
              <a:buFont typeface="Arial"/>
              <a:defRPr sz="2800"/>
            </a:pPr>
            <a:r>
              <a:rPr lang="en-US" sz="4300" dirty="0"/>
              <a:t>neither right nor left, no </a:t>
            </a:r>
            <a:r>
              <a:rPr lang="en-US" sz="4300" dirty="0" err="1"/>
              <a:t>centre</a:t>
            </a:r>
            <a:r>
              <a:rPr lang="en-US" sz="4300" dirty="0"/>
              <a:t>, but it fills all the ends of the world. </a:t>
            </a:r>
          </a:p>
          <a:p>
            <a:pPr marL="40639" marR="40639">
              <a:spcBef>
                <a:spcPts val="600"/>
              </a:spcBef>
              <a:buClr>
                <a:srgbClr val="000000"/>
              </a:buClr>
              <a:buFont typeface="Arial"/>
              <a:defRPr sz="2800"/>
            </a:pPr>
            <a:r>
              <a:rPr lang="en-US" sz="1400" dirty="0">
                <a:solidFill>
                  <a:srgbClr val="FFC000"/>
                </a:solidFill>
              </a:rPr>
              <a:t>11. </a:t>
            </a:r>
            <a:r>
              <a:rPr lang="en-US" sz="4300" dirty="0"/>
              <a:t>He is hidden from the minds of all the angels, none can know</a:t>
            </a:r>
          </a:p>
        </p:txBody>
      </p:sp>
      <p:sp>
        <p:nvSpPr>
          <p:cNvPr id="2" name="Rectangle 1"/>
          <p:cNvSpPr/>
          <p:nvPr/>
        </p:nvSpPr>
        <p:spPr>
          <a:xfrm>
            <a:off x="-95302" y="-63531"/>
            <a:ext cx="3878365" cy="6817251"/>
          </a:xfrm>
          <a:prstGeom prst="rect">
            <a:avLst/>
          </a:prstGeom>
        </p:spPr>
        <p:txBody>
          <a:bodyPr wrap="square">
            <a:spAutoFit/>
          </a:bodyPr>
          <a:lstStyle/>
          <a:p>
            <a:pPr marL="40639" marR="40639">
              <a:spcBef>
                <a:spcPts val="600"/>
              </a:spcBef>
              <a:buClr>
                <a:srgbClr val="000000"/>
              </a:buClr>
              <a:buFont typeface="Arial"/>
              <a:defRPr sz="2000"/>
            </a:pPr>
            <a:r>
              <a:rPr lang="am-ET" sz="4800" dirty="0"/>
              <a:t>አልቦ የማን ወአልቦ ፀጋም ወአልቦ ማእከል አብ ምሉዕ ውእቱ ውስተ ኵሉ አጽናፈ ዓለም።</a:t>
            </a:r>
            <a:endParaRPr lang="en-US" sz="4800" dirty="0"/>
          </a:p>
          <a:p>
            <a:pPr marL="40639" marR="40639">
              <a:spcBef>
                <a:spcPts val="600"/>
              </a:spcBef>
              <a:buClr>
                <a:srgbClr val="000000"/>
              </a:buClr>
              <a:buFont typeface="Arial"/>
              <a:defRPr sz="2000"/>
            </a:pPr>
            <a:r>
              <a:rPr lang="am-ET" sz="1400" dirty="0">
                <a:solidFill>
                  <a:srgbClr val="FFC000"/>
                </a:solidFill>
              </a:rPr>
              <a:t>፲፩. </a:t>
            </a:r>
            <a:r>
              <a:rPr lang="am-ET" sz="4800" dirty="0"/>
              <a:t>ሥውር ውእቱ እምሕሊና ኵሎሙ መላእክት።</a:t>
            </a:r>
            <a:endParaRPr lang="en-US" sz="4800" dirty="0"/>
          </a:p>
        </p:txBody>
      </p:sp>
    </p:spTree>
    <p:extLst>
      <p:ext uri="{BB962C8B-B14F-4D97-AF65-F5344CB8AC3E}">
        <p14:creationId xmlns:p14="http://schemas.microsoft.com/office/powerpoint/2010/main" val="279650790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063" y="-50540"/>
            <a:ext cx="4314936" cy="6555641"/>
          </a:xfrm>
          <a:prstGeom prst="rect">
            <a:avLst/>
          </a:prstGeom>
        </p:spPr>
        <p:txBody>
          <a:bodyPr wrap="square">
            <a:spAutoFit/>
          </a:bodyPr>
          <a:lstStyle/>
          <a:p>
            <a:r>
              <a:rPr lang="am-ET" sz="4800" dirty="0"/>
              <a:t>ንህላዌኡ ዚፈልጦ የልቦን። ብኢዱ ንዝፈጠሮ እኳ ዚቘጽሮ የልቦን።</a:t>
            </a:r>
          </a:p>
          <a:p>
            <a:endParaRPr lang="en-US" sz="5400" dirty="0"/>
          </a:p>
          <a:p>
            <a:r>
              <a:rPr lang="am-ET" sz="5400" dirty="0">
                <a:solidFill>
                  <a:srgbClr val="92D050"/>
                </a:solidFill>
              </a:rPr>
              <a:t>ይ.ዲ.</a:t>
            </a:r>
            <a:r>
              <a:rPr lang="en-US" sz="5400" dirty="0">
                <a:solidFill>
                  <a:srgbClr val="92D050"/>
                </a:solidFill>
              </a:rPr>
              <a:t> </a:t>
            </a:r>
            <a:r>
              <a:rPr lang="en-US" sz="1400" dirty="0">
                <a:solidFill>
                  <a:srgbClr val="FFC000"/>
                </a:solidFill>
              </a:rPr>
              <a:t>12. </a:t>
            </a:r>
            <a:r>
              <a:rPr lang="am-ET" sz="6000" dirty="0"/>
              <a:t>ዝተቐመጥኩም ተንሥኡ</a:t>
            </a:r>
          </a:p>
        </p:txBody>
      </p:sp>
      <p:sp>
        <p:nvSpPr>
          <p:cNvPr id="20" name="Rectangle 19"/>
          <p:cNvSpPr/>
          <p:nvPr/>
        </p:nvSpPr>
        <p:spPr>
          <a:xfrm>
            <a:off x="8026197" y="69183"/>
            <a:ext cx="4314936" cy="6155531"/>
          </a:xfrm>
          <a:prstGeom prst="rect">
            <a:avLst/>
          </a:prstGeom>
        </p:spPr>
        <p:txBody>
          <a:bodyPr wrap="square">
            <a:spAutoFit/>
          </a:bodyPr>
          <a:lstStyle/>
          <a:p>
            <a:pPr marL="40639" marR="40639">
              <a:spcBef>
                <a:spcPts val="600"/>
              </a:spcBef>
              <a:buClr>
                <a:srgbClr val="000000"/>
              </a:buClr>
              <a:buFont typeface="Arial"/>
              <a:defRPr sz="2800"/>
            </a:pPr>
            <a:r>
              <a:rPr lang="en-US" sz="4000" dirty="0"/>
              <a:t>his nature and none can count that which he formed with his hand.</a:t>
            </a:r>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4800" dirty="0">
                <a:solidFill>
                  <a:srgbClr val="92D050"/>
                </a:solidFill>
              </a:rPr>
              <a:t>Deacon : </a:t>
            </a:r>
            <a:r>
              <a:rPr lang="en-US" sz="1400" dirty="0">
                <a:solidFill>
                  <a:srgbClr val="FFC000"/>
                </a:solidFill>
              </a:rPr>
              <a:t>12. </a:t>
            </a:r>
            <a:r>
              <a:rPr lang="en-US" sz="4800" dirty="0"/>
              <a:t>Ye that are sitting, stand up.</a:t>
            </a:r>
          </a:p>
        </p:txBody>
      </p:sp>
      <p:sp>
        <p:nvSpPr>
          <p:cNvPr id="2" name="Rectangle 1"/>
          <p:cNvSpPr/>
          <p:nvPr/>
        </p:nvSpPr>
        <p:spPr>
          <a:xfrm>
            <a:off x="-95302" y="-63531"/>
            <a:ext cx="3878365" cy="6786473"/>
          </a:xfrm>
          <a:prstGeom prst="rect">
            <a:avLst/>
          </a:prstGeom>
        </p:spPr>
        <p:txBody>
          <a:bodyPr wrap="square">
            <a:spAutoFit/>
          </a:bodyPr>
          <a:lstStyle/>
          <a:p>
            <a:pPr marL="40639" marR="40639">
              <a:spcBef>
                <a:spcPts val="600"/>
              </a:spcBef>
              <a:buClr>
                <a:srgbClr val="000000"/>
              </a:buClr>
              <a:buFont typeface="Arial"/>
              <a:defRPr sz="2000"/>
            </a:pPr>
            <a:r>
              <a:rPr lang="am-ET" sz="4800" dirty="0"/>
              <a:t>አልቦ ዘየአምሮ ለህላዌሁ ወአልቦ ዘይኌልቆ ዘለሐኮ በእዴሁ።</a:t>
            </a:r>
            <a:endParaRPr lang="en-US" sz="4800" dirty="0"/>
          </a:p>
          <a:p>
            <a:pPr marL="40639" marR="40639">
              <a:spcBef>
                <a:spcPts val="600"/>
              </a:spcBef>
              <a:buClr>
                <a:srgbClr val="000000"/>
              </a:buClr>
              <a:buFont typeface="Arial"/>
              <a:defRPr sz="2000"/>
            </a:pPr>
            <a:endParaRPr lang="en-US" sz="4800" dirty="0"/>
          </a:p>
          <a:p>
            <a:pPr marL="40639" marR="40639">
              <a:spcBef>
                <a:spcPts val="600"/>
              </a:spcBef>
              <a:buClr>
                <a:srgbClr val="000000"/>
              </a:buClr>
              <a:buFont typeface="Arial"/>
              <a:defRPr sz="2000"/>
            </a:pPr>
            <a:r>
              <a:rPr lang="am-ET" sz="6000" b="1" dirty="0">
                <a:solidFill>
                  <a:srgbClr val="92D050"/>
                </a:solidFill>
              </a:rPr>
              <a:t>ይ.ዲ.</a:t>
            </a:r>
            <a:r>
              <a:rPr lang="en-US" sz="6000" b="1" dirty="0">
                <a:solidFill>
                  <a:srgbClr val="92D050"/>
                </a:solidFill>
              </a:rPr>
              <a:t> </a:t>
            </a:r>
            <a:r>
              <a:rPr lang="en-US" sz="1400" dirty="0">
                <a:solidFill>
                  <a:srgbClr val="FFC000"/>
                </a:solidFill>
              </a:rPr>
              <a:t>፲፪.</a:t>
            </a:r>
            <a:r>
              <a:rPr lang="am-ET" sz="1400" dirty="0">
                <a:solidFill>
                  <a:srgbClr val="FFC000"/>
                </a:solidFill>
              </a:rPr>
              <a:t> </a:t>
            </a:r>
            <a:endParaRPr lang="en-US" sz="1400" dirty="0">
              <a:solidFill>
                <a:srgbClr val="FFC000"/>
              </a:solidFill>
            </a:endParaRPr>
          </a:p>
          <a:p>
            <a:pPr marL="40639" marR="40639">
              <a:spcBef>
                <a:spcPts val="600"/>
              </a:spcBef>
              <a:buClr>
                <a:srgbClr val="000000"/>
              </a:buClr>
              <a:buFont typeface="Arial"/>
              <a:defRPr sz="2000"/>
            </a:pPr>
            <a:r>
              <a:rPr lang="am-ET" sz="6000" b="1" dirty="0"/>
              <a:t>እለ ትነብሩ ተንሥኡ።  </a:t>
            </a:r>
          </a:p>
        </p:txBody>
      </p:sp>
    </p:spTree>
    <p:extLst>
      <p:ext uri="{BB962C8B-B14F-4D97-AF65-F5344CB8AC3E}">
        <p14:creationId xmlns:p14="http://schemas.microsoft.com/office/powerpoint/2010/main" val="132565144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1187" y="69183"/>
            <a:ext cx="4173061" cy="7448193"/>
          </a:xfrm>
          <a:prstGeom prst="rect">
            <a:avLst/>
          </a:prstGeom>
        </p:spPr>
        <p:txBody>
          <a:bodyPr wrap="square">
            <a:spAutoFit/>
          </a:bodyPr>
          <a:lstStyle/>
          <a:p>
            <a:r>
              <a:rPr lang="mr-IN" sz="4500" dirty="0" err="1">
                <a:solidFill>
                  <a:srgbClr val="FF0000"/>
                </a:solidFill>
              </a:rPr>
              <a:t>ይ.ካ</a:t>
            </a:r>
            <a:r>
              <a:rPr lang="en-CA" sz="4500" dirty="0">
                <a:solidFill>
                  <a:srgbClr val="FF0000"/>
                </a:solidFill>
              </a:rPr>
              <a:t>.</a:t>
            </a:r>
            <a:r>
              <a:rPr lang="en-CA" sz="1400" dirty="0">
                <a:solidFill>
                  <a:srgbClr val="FFC000"/>
                </a:solidFill>
              </a:rPr>
              <a:t>13.</a:t>
            </a:r>
            <a:r>
              <a:rPr lang="en-US" sz="1400" dirty="0">
                <a:solidFill>
                  <a:srgbClr val="FFC000"/>
                </a:solidFill>
              </a:rPr>
              <a:t> </a:t>
            </a:r>
            <a:r>
              <a:rPr lang="am-ET" sz="4800" dirty="0"/>
              <a:t>ካብ ጠፈሩ ካብ ልዕሊ ሰማይ መጸ። ካባና ኸኣ ሰብ ኮነ። ካብ ተድላ መለኮቱ ኸይተፈልየ ናብቲ ናይ ጥንቲ ፍጥረቱ ሰብ ወረደ። ብሞቱ ኸኣ ኣድኃነና።</a:t>
            </a:r>
          </a:p>
          <a:p>
            <a:endParaRPr lang="am-ET" sz="4600" dirty="0"/>
          </a:p>
        </p:txBody>
      </p:sp>
      <p:sp>
        <p:nvSpPr>
          <p:cNvPr id="20" name="Rectangle 19"/>
          <p:cNvSpPr/>
          <p:nvPr/>
        </p:nvSpPr>
        <p:spPr>
          <a:xfrm>
            <a:off x="8026197" y="69183"/>
            <a:ext cx="4066949"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1</a:t>
            </a:r>
            <a:r>
              <a:rPr lang="en-US" sz="1400" dirty="0">
                <a:solidFill>
                  <a:srgbClr val="FFC000"/>
                </a:solidFill>
              </a:rPr>
              <a:t>3. </a:t>
            </a:r>
            <a:r>
              <a:rPr lang="en-US" sz="3200" dirty="0"/>
              <a:t>He came from above the heavens, His firmament, was incarnated, taking our nature, and was made man, taking the body of His first creature, he descended without being emptied of the joy of His divinity, and has quickened us through His death.</a:t>
            </a:r>
          </a:p>
        </p:txBody>
      </p:sp>
      <p:sp>
        <p:nvSpPr>
          <p:cNvPr id="2" name="Rectangle 1"/>
          <p:cNvSpPr/>
          <p:nvPr/>
        </p:nvSpPr>
        <p:spPr>
          <a:xfrm>
            <a:off x="-95302" y="-63531"/>
            <a:ext cx="3871703" cy="6971139"/>
          </a:xfrm>
          <a:prstGeom prst="rect">
            <a:avLst/>
          </a:prstGeom>
        </p:spPr>
        <p:txBody>
          <a:bodyPr wrap="square">
            <a:spAutoFit/>
          </a:bodyPr>
          <a:lstStyle/>
          <a:p>
            <a:pPr marL="40639" marR="40639">
              <a:spcBef>
                <a:spcPts val="600"/>
              </a:spcBef>
              <a:buClr>
                <a:srgbClr val="000000"/>
              </a:buClr>
              <a:buFont typeface="Arial"/>
              <a:defRPr sz="2000"/>
            </a:pPr>
            <a:endParaRPr lang="en-US" sz="4500" dirty="0">
              <a:solidFill>
                <a:srgbClr val="FF0000"/>
              </a:solidFill>
            </a:endParaRPr>
          </a:p>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፲</a:t>
            </a:r>
            <a:r>
              <a:rPr lang="en-US" sz="1400" dirty="0">
                <a:solidFill>
                  <a:srgbClr val="FFC000"/>
                </a:solidFill>
              </a:rPr>
              <a:t>፫</a:t>
            </a:r>
            <a:r>
              <a:rPr lang="am-ET" sz="1400" dirty="0">
                <a:solidFill>
                  <a:srgbClr val="FFC000"/>
                </a:solidFill>
              </a:rPr>
              <a:t>. </a:t>
            </a:r>
            <a:r>
              <a:rPr lang="am-ET" sz="4400" dirty="0"/>
              <a:t>መጽአ እመልዕልተ ሰማይ ጠፈሩ ወተሠገወ ኀቤነ ወተሰብአ ኀበ ዘቀዳሚ ተግባሩ ወረደ እንዘ ኢየዐርቅ በተድላ መለኮት ወአሕየወነ በሞተ ዚአሁ።</a:t>
            </a:r>
          </a:p>
        </p:txBody>
      </p:sp>
    </p:spTree>
    <p:extLst>
      <p:ext uri="{BB962C8B-B14F-4D97-AF65-F5344CB8AC3E}">
        <p14:creationId xmlns:p14="http://schemas.microsoft.com/office/powerpoint/2010/main" val="70551357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95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74663" y="1612891"/>
            <a:ext cx="4004821" cy="2400657"/>
          </a:xfrm>
          <a:prstGeom prst="rect">
            <a:avLst/>
          </a:prstGeom>
        </p:spPr>
        <p:txBody>
          <a:bodyPr wrap="square">
            <a:spAutoFit/>
          </a:bodyPr>
          <a:lstStyle/>
          <a:p>
            <a:r>
              <a:rPr lang="en-CA" sz="5000" dirty="0" err="1">
                <a:solidFill>
                  <a:srgbClr val="92D050"/>
                </a:solidFill>
              </a:rPr>
              <a:t>ይ.ዲ</a:t>
            </a:r>
            <a:r>
              <a:rPr lang="en-CA" sz="5000" dirty="0">
                <a:solidFill>
                  <a:srgbClr val="92D050"/>
                </a:solidFill>
              </a:rPr>
              <a:t>.</a:t>
            </a:r>
          </a:p>
          <a:p>
            <a:r>
              <a:rPr lang="en-CA" sz="4400" dirty="0"/>
              <a:t> </a:t>
            </a:r>
            <a:r>
              <a:rPr lang="en-CA" sz="1400" dirty="0">
                <a:solidFill>
                  <a:srgbClr val="FFC000"/>
                </a:solidFill>
              </a:rPr>
              <a:t>14. </a:t>
            </a:r>
            <a:r>
              <a:rPr lang="en-CA" sz="5000" dirty="0" err="1"/>
              <a:t>ናብ</a:t>
            </a:r>
            <a:r>
              <a:rPr lang="en-CA" sz="5000" dirty="0"/>
              <a:t> </a:t>
            </a:r>
            <a:r>
              <a:rPr lang="en-CA" sz="5000" dirty="0" err="1"/>
              <a:t>ምብራቕ</a:t>
            </a:r>
            <a:r>
              <a:rPr lang="en-CA" sz="5000" dirty="0"/>
              <a:t> </a:t>
            </a:r>
            <a:r>
              <a:rPr lang="en-CA" sz="5000" dirty="0" err="1"/>
              <a:t>ተመልከቱ</a:t>
            </a:r>
            <a:r>
              <a:rPr lang="en-CA" sz="5000" dirty="0"/>
              <a:t>።</a:t>
            </a:r>
          </a:p>
        </p:txBody>
      </p:sp>
      <p:sp>
        <p:nvSpPr>
          <p:cNvPr id="20" name="Rectangle 19"/>
          <p:cNvSpPr/>
          <p:nvPr/>
        </p:nvSpPr>
        <p:spPr>
          <a:xfrm>
            <a:off x="8161488" y="1211434"/>
            <a:ext cx="4244501" cy="3203569"/>
          </a:xfrm>
          <a:prstGeom prst="rect">
            <a:avLst/>
          </a:prstGeom>
        </p:spPr>
        <p:txBody>
          <a:bodyPr wrap="square">
            <a:spAutoFit/>
          </a:bodyPr>
          <a:lstStyle/>
          <a:p>
            <a:pPr marL="40639" marR="40639">
              <a:spcBef>
                <a:spcPts val="600"/>
              </a:spcBef>
              <a:defRPr sz="2800"/>
            </a:pPr>
            <a:endParaRPr lang="en-US" sz="3600" dirty="0"/>
          </a:p>
          <a:p>
            <a:pPr marL="40639" marR="40639">
              <a:lnSpc>
                <a:spcPct val="150000"/>
              </a:lnSpc>
              <a:spcBef>
                <a:spcPts val="600"/>
              </a:spcBef>
              <a:defRPr sz="2800"/>
            </a:pPr>
            <a:r>
              <a:rPr lang="en-US" altLang="en-US" sz="3600" dirty="0">
                <a:solidFill>
                  <a:srgbClr val="92D050"/>
                </a:solidFill>
                <a:latin typeface="Arial" charset="0"/>
              </a:rPr>
              <a:t>Deacon : </a:t>
            </a:r>
            <a:r>
              <a:rPr lang="en-US" altLang="en-US" sz="1400" dirty="0">
                <a:solidFill>
                  <a:srgbClr val="FFC000"/>
                </a:solidFill>
                <a:latin typeface="Arial" charset="0"/>
              </a:rPr>
              <a:t>14. </a:t>
            </a:r>
            <a:r>
              <a:rPr lang="en-US" sz="3600" dirty="0"/>
              <a:t>look to wards the east.</a:t>
            </a:r>
          </a:p>
          <a:p>
            <a:pPr lvl="0" fontAlgn="base">
              <a:lnSpc>
                <a:spcPct val="145000"/>
              </a:lnSpc>
              <a:spcBef>
                <a:spcPct val="20000"/>
              </a:spcBef>
              <a:spcAft>
                <a:spcPct val="0"/>
              </a:spcAft>
            </a:pPr>
            <a:r>
              <a:rPr lang="en-US" altLang="en-US" sz="3600" dirty="0">
                <a:latin typeface="Arial" charset="0"/>
              </a:rPr>
              <a:t> </a:t>
            </a:r>
          </a:p>
        </p:txBody>
      </p:sp>
      <p:sp>
        <p:nvSpPr>
          <p:cNvPr id="2" name="Rectangle 1"/>
          <p:cNvSpPr/>
          <p:nvPr/>
        </p:nvSpPr>
        <p:spPr>
          <a:xfrm>
            <a:off x="114776" y="1812945"/>
            <a:ext cx="4359887" cy="2000548"/>
          </a:xfrm>
          <a:prstGeom prst="rect">
            <a:avLst/>
          </a:prstGeom>
        </p:spPr>
        <p:txBody>
          <a:bodyPr wrap="square">
            <a:spAutoFit/>
          </a:bodyPr>
          <a:lstStyle/>
          <a:p>
            <a:pPr marL="40639" marR="40639">
              <a:spcBef>
                <a:spcPts val="600"/>
              </a:spcBef>
              <a:defRPr sz="1800">
                <a:uFillTx/>
              </a:defRPr>
            </a:pPr>
            <a:endParaRPr lang="mr-IN" sz="1400" dirty="0">
              <a:solidFill>
                <a:srgbClr val="FFC000"/>
              </a:solidFill>
              <a:uFill>
                <a:solidFill>
                  <a:srgbClr val="000000"/>
                </a:solidFill>
              </a:uFill>
              <a:latin typeface="Nyala" panose="02000504070300020003" pitchFamily="2" charset="0"/>
              <a:ea typeface="GeezTypeNet"/>
              <a:cs typeface="GeezTypeNet"/>
              <a:sym typeface="GeezTypeNet"/>
            </a:endParaRPr>
          </a:p>
          <a:p>
            <a:r>
              <a:rPr lang="ti-ET" sz="5500" b="1" dirty="0">
                <a:solidFill>
                  <a:srgbClr val="92D050"/>
                </a:solidFill>
              </a:rPr>
              <a:t>ይ.ዲ.</a:t>
            </a:r>
            <a:r>
              <a:rPr lang="en-CA" sz="5500" b="1" dirty="0">
                <a:solidFill>
                  <a:srgbClr val="92D050"/>
                </a:solidFill>
              </a:rPr>
              <a:t> </a:t>
            </a:r>
            <a:r>
              <a:rPr lang="en-CA" sz="1400" dirty="0">
                <a:solidFill>
                  <a:srgbClr val="FFC000"/>
                </a:solidFill>
              </a:rPr>
              <a:t>፲፬</a:t>
            </a:r>
            <a:r>
              <a:rPr lang="ti-ET" sz="1400" dirty="0">
                <a:solidFill>
                  <a:srgbClr val="FFC000"/>
                </a:solidFill>
              </a:rPr>
              <a:t>. </a:t>
            </a:r>
            <a:r>
              <a:rPr lang="en-CA" sz="5500" b="1" dirty="0" err="1"/>
              <a:t>ውስተ</a:t>
            </a:r>
            <a:r>
              <a:rPr lang="en-CA" sz="5500" b="1" dirty="0"/>
              <a:t> </a:t>
            </a:r>
          </a:p>
          <a:p>
            <a:r>
              <a:rPr lang="en-CA" sz="5500" b="1" dirty="0" err="1"/>
              <a:t>ጽባሕ</a:t>
            </a:r>
            <a:r>
              <a:rPr lang="en-CA" sz="5500" b="1" dirty="0"/>
              <a:t> </a:t>
            </a:r>
            <a:r>
              <a:rPr lang="en-CA" sz="5500" b="1" dirty="0" err="1"/>
              <a:t>ነጽሩ</a:t>
            </a:r>
            <a:r>
              <a:rPr lang="ti-ET" sz="5500" b="1" dirty="0"/>
              <a:t>።</a:t>
            </a:r>
            <a:endParaRPr lang="en-CA" sz="5500" b="1" dirty="0"/>
          </a:p>
        </p:txBody>
      </p:sp>
    </p:spTree>
    <p:extLst>
      <p:ext uri="{BB962C8B-B14F-4D97-AF65-F5344CB8AC3E}">
        <p14:creationId xmlns:p14="http://schemas.microsoft.com/office/powerpoint/2010/main" val="240135066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7931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97846" y="-34290"/>
            <a:ext cx="4537277" cy="7017306"/>
          </a:xfrm>
          <a:prstGeom prst="rect">
            <a:avLst/>
          </a:prstGeom>
        </p:spPr>
        <p:txBody>
          <a:bodyPr wrap="square">
            <a:spAutoFit/>
          </a:bodyPr>
          <a:lstStyle/>
          <a:p>
            <a:r>
              <a:rPr lang="mr-IN" sz="4500" dirty="0" err="1">
                <a:solidFill>
                  <a:srgbClr val="FF0000"/>
                </a:solidFill>
              </a:rPr>
              <a:t>ይ.ካ</a:t>
            </a:r>
            <a:r>
              <a:rPr lang="en-CA" sz="4500" dirty="0">
                <a:solidFill>
                  <a:srgbClr val="FF0000"/>
                </a:solidFill>
              </a:rPr>
              <a:t>.</a:t>
            </a:r>
            <a:r>
              <a:rPr lang="en-CA" sz="1400" dirty="0">
                <a:solidFill>
                  <a:srgbClr val="FFC000"/>
                </a:solidFill>
              </a:rPr>
              <a:t>15.</a:t>
            </a:r>
            <a:r>
              <a:rPr lang="am-ET" dirty="0"/>
              <a:t> </a:t>
            </a:r>
            <a:r>
              <a:rPr lang="am-ET" sz="4500" dirty="0"/>
              <a:t>ዓይኒ ልብና ናባኻ ነንቃዕርር ኣሎና። ክሳድ ልብና እውን ናባኻ ነድንን ኣሎና። ንኣኻ ኪግዝኡኻ ይግባእ። ንመንግሥትኻ ምስጋና ይኹን። ምስ ሊቃነ መላእኸትኻ ንጹሕ ዕጣን ነቕርበልካ ኣሎና።</a:t>
            </a:r>
            <a:r>
              <a:rPr lang="en-US" sz="4500" dirty="0"/>
              <a:t> </a:t>
            </a:r>
            <a:r>
              <a:rPr lang="am-ET" sz="2000" dirty="0">
                <a:solidFill>
                  <a:srgbClr val="FFC000"/>
                </a:solidFill>
              </a:rPr>
              <a:t>ኣብዚ ዕጣን የዕርግ።</a:t>
            </a:r>
          </a:p>
        </p:txBody>
      </p:sp>
      <p:sp>
        <p:nvSpPr>
          <p:cNvPr id="20" name="Rectangle 19"/>
          <p:cNvSpPr/>
          <p:nvPr/>
        </p:nvSpPr>
        <p:spPr>
          <a:xfrm>
            <a:off x="8026197" y="69183"/>
            <a:ext cx="4242113" cy="6601807"/>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15</a:t>
            </a:r>
            <a:r>
              <a:rPr lang="en-US" sz="1400" dirty="0">
                <a:solidFill>
                  <a:srgbClr val="FFC000"/>
                </a:solidFill>
              </a:rPr>
              <a:t>. </a:t>
            </a:r>
            <a:r>
              <a:rPr lang="en-US" sz="3600" dirty="0"/>
              <a:t>We lift up the eyes of our heart to thee, and bow our stubborn hearts to Thee. Submission be to Thee, glory to Thy kingdom ; and we offer unto Thee pure incense together with Thine archangels.</a:t>
            </a:r>
          </a:p>
          <a:p>
            <a:pPr marL="40639" marR="40639">
              <a:spcBef>
                <a:spcPts val="600"/>
              </a:spcBef>
              <a:buClr>
                <a:srgbClr val="000000"/>
              </a:buClr>
              <a:buFont typeface="Arial"/>
              <a:defRPr sz="2800"/>
            </a:pPr>
            <a:r>
              <a:rPr lang="en-US" sz="2000" dirty="0">
                <a:solidFill>
                  <a:srgbClr val="FFC000"/>
                </a:solidFill>
              </a:rPr>
              <a:t>At this time he shall raise incense.</a:t>
            </a:r>
          </a:p>
        </p:txBody>
      </p:sp>
      <p:sp>
        <p:nvSpPr>
          <p:cNvPr id="2" name="Rectangle 1"/>
          <p:cNvSpPr/>
          <p:nvPr/>
        </p:nvSpPr>
        <p:spPr>
          <a:xfrm>
            <a:off x="-51516" y="-56436"/>
            <a:ext cx="3871703" cy="6709529"/>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፲፭. </a:t>
            </a:r>
            <a:r>
              <a:rPr lang="am-ET" sz="4500" dirty="0"/>
              <a:t>ናንቀዐዱ ኀቤከ አዕይንተ አልባቢነ ወናደንን ለከ ቀፈተ ልብነ ግናይ ለከ ስብሐት ለመንግሥትከ ወናቀርብ ለከ ዕጣነ ንጹሐ ምስለ ሊቃነ መላእክቲከ።</a:t>
            </a:r>
            <a:endParaRPr lang="en-US" sz="4500" dirty="0"/>
          </a:p>
          <a:p>
            <a:pPr marL="40639" marR="40639">
              <a:spcBef>
                <a:spcPts val="600"/>
              </a:spcBef>
              <a:buClr>
                <a:srgbClr val="000000"/>
              </a:buClr>
              <a:buFont typeface="Arial"/>
              <a:defRPr sz="2000"/>
            </a:pPr>
            <a:r>
              <a:rPr lang="am-ET" sz="2000" dirty="0">
                <a:solidFill>
                  <a:srgbClr val="FFC000"/>
                </a:solidFill>
              </a:rPr>
              <a:t> </a:t>
            </a:r>
            <a:r>
              <a:rPr lang="en-US" sz="2000" dirty="0">
                <a:solidFill>
                  <a:srgbClr val="FFC000"/>
                </a:solidFill>
              </a:rPr>
              <a:t>       </a:t>
            </a:r>
            <a:r>
              <a:rPr lang="am-ET" sz="2000" dirty="0">
                <a:solidFill>
                  <a:srgbClr val="FFC000"/>
                </a:solidFill>
              </a:rPr>
              <a:t>በዝየ ዕርገተ ዕጣን።</a:t>
            </a:r>
          </a:p>
        </p:txBody>
      </p:sp>
    </p:spTree>
    <p:extLst>
      <p:ext uri="{BB962C8B-B14F-4D97-AF65-F5344CB8AC3E}">
        <p14:creationId xmlns:p14="http://schemas.microsoft.com/office/powerpoint/2010/main" val="342757834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a:solidFill>
                  <a:srgbClr val="FFC000"/>
                </a:solidFill>
              </a:rPr>
              <a:t> </a:t>
            </a:r>
            <a:r>
              <a:rPr lang="pt-BR" sz="1400" dirty="0">
                <a:solidFill>
                  <a:srgbClr val="FFC000"/>
                </a:solidFill>
              </a:rPr>
              <a:t>16. </a:t>
            </a:r>
            <a:r>
              <a:rPr lang="pt-BR" sz="5000" dirty="0"/>
              <a:t>ኦ ጐይታ</a:t>
            </a:r>
          </a:p>
          <a:p>
            <a:r>
              <a:rPr lang="pt-BR" sz="5000" dirty="0"/>
              <a:t> ኣብ መንግሥትኻ ተዘከረና፥ </a:t>
            </a:r>
          </a:p>
          <a:p>
            <a:r>
              <a:rPr lang="pt-BR" sz="5000" dirty="0"/>
              <a:t>ኦ መምህርና ኣብ መንግሥትኻ ተዘከረና፥ </a:t>
            </a:r>
          </a:p>
          <a:p>
            <a:r>
              <a:rPr lang="pt-BR" sz="5000" dirty="0"/>
              <a:t>ኦ ጐይታ ኣብ መንግሥትኻ ተዘከረና፥</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dirty="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a:solidFill>
                  <a:srgbClr val="FFC000"/>
                </a:solidFill>
                <a:uFill>
                  <a:solidFill>
                    <a:srgbClr val="004DD6"/>
                  </a:solidFill>
                </a:uFill>
              </a:rPr>
              <a:t>16. </a:t>
            </a:r>
            <a:r>
              <a:rPr lang="en-US" sz="4000" dirty="0">
                <a:solidFill>
                  <a:schemeClr val="tx1">
                    <a:lumMod val="95000"/>
                  </a:schemeClr>
                </a:solidFill>
                <a:uFill>
                  <a:solidFill>
                    <a:srgbClr val="004DD6"/>
                  </a:solidFill>
                </a:uFill>
              </a:rPr>
              <a:t>Remember us, Lord, in Thy kingdom; remember us, </a:t>
            </a:r>
          </a:p>
          <a:p>
            <a:pPr marL="40639" marR="40639">
              <a:lnSpc>
                <a:spcPct val="120000"/>
              </a:lnSpc>
              <a:spcBef>
                <a:spcPts val="600"/>
              </a:spcBef>
              <a:buClr>
                <a:srgbClr val="004DD6"/>
              </a:buClr>
              <a:buFont typeface="Arial"/>
              <a:defRPr sz="2800"/>
            </a:pPr>
            <a:r>
              <a:rPr lang="en-US" sz="4000" dirty="0">
                <a:solidFill>
                  <a:schemeClr val="tx1">
                    <a:lumMod val="95000"/>
                  </a:schemeClr>
                </a:solidFill>
                <a:uFill>
                  <a:solidFill>
                    <a:srgbClr val="004DD6"/>
                  </a:solidFill>
                </a:uFill>
              </a:rPr>
              <a:t>Lord, Master, </a:t>
            </a:r>
          </a:p>
          <a:p>
            <a:pPr marL="40639" marR="40639">
              <a:lnSpc>
                <a:spcPct val="120000"/>
              </a:lnSpc>
              <a:spcBef>
                <a:spcPts val="600"/>
              </a:spcBef>
              <a:buClr>
                <a:srgbClr val="004DD6"/>
              </a:buClr>
              <a:buFont typeface="Arial"/>
              <a:defRPr sz="2800"/>
            </a:pPr>
            <a:r>
              <a:rPr lang="en-US" sz="4000" dirty="0">
                <a:solidFill>
                  <a:schemeClr val="tx1">
                    <a:lumMod val="95000"/>
                  </a:schemeClr>
                </a:solidFill>
                <a:uFill>
                  <a:solidFill>
                    <a:srgbClr val="004DD6"/>
                  </a:solidFill>
                </a:uFill>
              </a:rPr>
              <a:t>in 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a:solidFill>
                  <a:srgbClr val="FFC000"/>
                </a:solidFill>
              </a:rPr>
              <a:t>፲፮.  </a:t>
            </a:r>
            <a:r>
              <a:rPr lang="en-CA" sz="5500" b="1" dirty="0" err="1"/>
              <a:t>ተዘከረነ</a:t>
            </a:r>
            <a:r>
              <a:rPr lang="en-CA" sz="5500" b="1" dirty="0"/>
              <a:t> </a:t>
            </a:r>
            <a:r>
              <a:rPr lang="en-CA" sz="5500" b="1" dirty="0" err="1"/>
              <a:t>እግዚኦ</a:t>
            </a:r>
            <a:r>
              <a:rPr lang="en-CA" sz="5500" b="1" dirty="0"/>
              <a:t> </a:t>
            </a:r>
            <a:r>
              <a:rPr lang="en-CA" sz="5500" b="1" dirty="0" err="1"/>
              <a:t>በውስተ</a:t>
            </a:r>
            <a:r>
              <a:rPr lang="en-CA" sz="5500" b="1" dirty="0"/>
              <a:t> </a:t>
            </a:r>
            <a:r>
              <a:rPr lang="en-CA" sz="5500" b="1" dirty="0" err="1"/>
              <a:t>መንግስትከ</a:t>
            </a:r>
            <a:r>
              <a:rPr lang="en-CA" sz="5500" b="1" dirty="0"/>
              <a:t>፥ </a:t>
            </a:r>
            <a:r>
              <a:rPr lang="en-CA" sz="5500" b="1" dirty="0" err="1"/>
              <a:t>ተዘከረነ</a:t>
            </a:r>
            <a:r>
              <a:rPr lang="en-CA" sz="5500" b="1" dirty="0"/>
              <a:t> </a:t>
            </a:r>
            <a:r>
              <a:rPr lang="en-CA" sz="5500" b="1" dirty="0" err="1"/>
              <a:t>እግዚኦ</a:t>
            </a:r>
            <a:r>
              <a:rPr lang="en-CA" sz="5500" b="1" dirty="0"/>
              <a:t> </a:t>
            </a:r>
          </a:p>
          <a:p>
            <a:r>
              <a:rPr lang="en-CA" sz="5500" b="1" dirty="0"/>
              <a:t>ኦ </a:t>
            </a:r>
            <a:r>
              <a:rPr lang="en-CA" sz="5500" b="1" dirty="0" err="1"/>
              <a:t>ሊቅነ</a:t>
            </a:r>
            <a:r>
              <a:rPr lang="en-CA" sz="5500" b="1" dirty="0"/>
              <a:t>፥ </a:t>
            </a:r>
          </a:p>
          <a:p>
            <a:r>
              <a:rPr lang="en-CA" sz="5500" b="1" dirty="0" err="1"/>
              <a:t>ተዘከረነ</a:t>
            </a:r>
            <a:r>
              <a:rPr lang="en-CA" sz="5500" b="1" dirty="0"/>
              <a:t> </a:t>
            </a:r>
            <a:r>
              <a:rPr lang="en-CA" sz="5500" b="1" dirty="0" err="1"/>
              <a:t>እግዚኦ</a:t>
            </a:r>
            <a:r>
              <a:rPr lang="en-CA" sz="5500" b="1" dirty="0"/>
              <a:t> </a:t>
            </a:r>
            <a:r>
              <a:rPr lang="en-CA" sz="5500" b="1" dirty="0" err="1"/>
              <a:t>በውስተ</a:t>
            </a:r>
            <a:r>
              <a:rPr lang="en-CA" sz="5500" b="1" dirty="0"/>
              <a:t> </a:t>
            </a:r>
            <a:r>
              <a:rPr lang="en-CA" sz="5500" b="1" dirty="0" err="1"/>
              <a:t>መንግሥትከ</a:t>
            </a:r>
            <a:r>
              <a:rPr lang="en-CA" sz="5500" b="1" dirty="0"/>
              <a:t>፥</a:t>
            </a:r>
          </a:p>
        </p:txBody>
      </p:sp>
    </p:spTree>
    <p:extLst>
      <p:ext uri="{BB962C8B-B14F-4D97-AF65-F5344CB8AC3E}">
        <p14:creationId xmlns:p14="http://schemas.microsoft.com/office/powerpoint/2010/main" val="360840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a:solidFill>
                  <a:srgbClr val="FFC000"/>
                </a:solidFill>
              </a:rPr>
              <a:t>ቃል</a:t>
            </a:r>
            <a:endParaRPr lang="en-CA" sz="2000" dirty="0">
              <a:solidFill>
                <a:srgbClr val="FFC000"/>
              </a:solidFill>
            </a:endParaRPr>
          </a:p>
          <a:p>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፳፮.    </a:t>
            </a:r>
            <a:r>
              <a:rPr lang="en-CA" sz="4400" dirty="0"/>
              <a:t>፩ </a:t>
            </a:r>
            <a:r>
              <a:rPr lang="en-CA" sz="4400" dirty="0" err="1"/>
              <a:t>ኣብ</a:t>
            </a:r>
            <a:r>
              <a:rPr lang="en-CA" sz="4400" dirty="0"/>
              <a:t> </a:t>
            </a:r>
            <a:r>
              <a:rPr lang="en-CA" sz="4400" dirty="0" err="1"/>
              <a:t>ቅዱስ</a:t>
            </a:r>
            <a:r>
              <a:rPr lang="en-CA" sz="4400" dirty="0"/>
              <a:t> </a:t>
            </a:r>
          </a:p>
          <a:p>
            <a:r>
              <a:rPr lang="en-CA" sz="4400" dirty="0"/>
              <a:t>፩ </a:t>
            </a:r>
            <a:r>
              <a:rPr lang="en-CA" sz="4400" dirty="0" err="1"/>
              <a:t>ወልድ</a:t>
            </a:r>
            <a:r>
              <a:rPr lang="en-CA" sz="4400" dirty="0"/>
              <a:t> </a:t>
            </a:r>
            <a:r>
              <a:rPr lang="en-CA" sz="4400" dirty="0" err="1"/>
              <a:t>ቅዱስ</a:t>
            </a:r>
            <a:r>
              <a:rPr lang="en-CA" sz="4400" dirty="0"/>
              <a:t> </a:t>
            </a:r>
          </a:p>
          <a:p>
            <a:r>
              <a:rPr lang="en-CA" sz="4400" dirty="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Then the priest shall stand upright, and, with his face to the east, stretching forth his hands, shall chant with a 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a:solidFill>
                  <a:srgbClr val="FF0000"/>
                </a:solidFill>
              </a:rPr>
              <a:t>Priest: </a:t>
            </a:r>
            <a:r>
              <a:rPr lang="en-US" sz="1400" dirty="0">
                <a:solidFill>
                  <a:srgbClr val="FFC000"/>
                </a:solidFill>
              </a:rPr>
              <a:t>26.</a:t>
            </a:r>
            <a:r>
              <a:rPr lang="en-US" sz="3700" dirty="0">
                <a:solidFill>
                  <a:schemeClr val="tx1">
                    <a:lumMod val="95000"/>
                  </a:schemeClr>
                </a:solidFill>
              </a:rPr>
              <a:t>Only the Father is </a:t>
            </a:r>
            <a:r>
              <a:rPr lang="en-US" sz="3700" dirty="0" err="1">
                <a:solidFill>
                  <a:schemeClr val="tx1">
                    <a:lumMod val="95000"/>
                  </a:schemeClr>
                </a:solidFill>
              </a:rPr>
              <a:t>holy,Only</a:t>
            </a:r>
            <a:r>
              <a:rPr lang="en-US" sz="3700" dirty="0">
                <a:solidFill>
                  <a:schemeClr val="tx1">
                    <a:lumMod val="95000"/>
                  </a:schemeClr>
                </a:solidFill>
              </a:rPr>
              <a:t> is the Son is </a:t>
            </a:r>
            <a:r>
              <a:rPr lang="en-US" sz="3700" dirty="0" err="1">
                <a:solidFill>
                  <a:schemeClr val="tx1">
                    <a:lumMod val="95000"/>
                  </a:schemeClr>
                </a:solidFill>
              </a:rPr>
              <a:t>holy,Only</a:t>
            </a:r>
            <a:r>
              <a:rPr lang="en-US" sz="3700" dirty="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a:solidFill>
                  <a:srgbClr val="FFFF00"/>
                </a:solidFill>
              </a:rPr>
              <a:t>People: </a:t>
            </a:r>
            <a:r>
              <a:rPr lang="en-US" sz="1400" dirty="0">
                <a:solidFill>
                  <a:srgbClr val="FFC000"/>
                </a:solidFill>
              </a:rPr>
              <a:t>27.</a:t>
            </a:r>
            <a:r>
              <a:rPr lang="en-US" sz="3700" dirty="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197804321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2169" y="792487"/>
            <a:ext cx="4054247" cy="5478423"/>
          </a:xfrm>
          <a:prstGeom prst="rect">
            <a:avLst/>
          </a:prstGeom>
        </p:spPr>
        <p:txBody>
          <a:bodyPr wrap="square">
            <a:spAutoFit/>
          </a:bodyPr>
          <a:lstStyle/>
          <a:p>
            <a:r>
              <a:rPr lang="pt-BR" sz="5500" dirty="0"/>
              <a:t>ኣብ ቅዱስ ዕፀ መስቀልካ ከሎኻ ብየማን ንዝነበረ ሽፍታ ከም ዝዘከርካዮ ዘክረና። </a:t>
            </a:r>
          </a:p>
          <a:p>
            <a:endParaRPr lang="en-CA" sz="2000" dirty="0">
              <a:solidFill>
                <a:srgbClr val="FFC000"/>
              </a:solidFill>
              <a:sym typeface="GeezTypeNet"/>
            </a:endParaRPr>
          </a:p>
        </p:txBody>
      </p:sp>
      <p:sp>
        <p:nvSpPr>
          <p:cNvPr id="20" name="Rectangle 19"/>
          <p:cNvSpPr/>
          <p:nvPr/>
        </p:nvSpPr>
        <p:spPr>
          <a:xfrm>
            <a:off x="8094906" y="792828"/>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a:solidFill>
                  <a:schemeClr val="tx1">
                    <a:lumMod val="95000"/>
                  </a:schemeClr>
                </a:solidFill>
                <a:uFill>
                  <a:solidFill>
                    <a:srgbClr val="004DD6"/>
                  </a:solidFill>
                </a:uFill>
              </a:rPr>
              <a:t>as Thou didst remember the thief on the right hand when Thou was on the tree of the holy cross.</a:t>
            </a:r>
          </a:p>
        </p:txBody>
      </p:sp>
      <p:sp>
        <p:nvSpPr>
          <p:cNvPr id="2" name="Rectangle 1"/>
          <p:cNvSpPr/>
          <p:nvPr/>
        </p:nvSpPr>
        <p:spPr>
          <a:xfrm>
            <a:off x="61414" y="959093"/>
            <a:ext cx="4177636" cy="4939814"/>
          </a:xfrm>
          <a:prstGeom prst="rect">
            <a:avLst/>
          </a:prstGeom>
        </p:spPr>
        <p:txBody>
          <a:bodyPr wrap="square">
            <a:spAutoFit/>
          </a:bodyPr>
          <a:lstStyle/>
          <a:p>
            <a:r>
              <a:rPr lang="en-CA" sz="5500" b="1" dirty="0" err="1"/>
              <a:t>በከመ</a:t>
            </a:r>
            <a:r>
              <a:rPr lang="en-CA" sz="5500" b="1" dirty="0"/>
              <a:t> </a:t>
            </a:r>
            <a:r>
              <a:rPr lang="en-CA" sz="5500" b="1" dirty="0" err="1"/>
              <a:t>ተዘከርኮ</a:t>
            </a:r>
            <a:r>
              <a:rPr lang="en-CA" sz="5500" b="1" dirty="0"/>
              <a:t> </a:t>
            </a:r>
            <a:r>
              <a:rPr lang="en-CA" sz="5500" b="1" dirty="0" err="1"/>
              <a:t>ለፈያታዊ</a:t>
            </a:r>
            <a:r>
              <a:rPr lang="en-CA" sz="5500" b="1" dirty="0"/>
              <a:t> </a:t>
            </a:r>
            <a:r>
              <a:rPr lang="en-CA" sz="5500" b="1" dirty="0" err="1"/>
              <a:t>ዘየማን</a:t>
            </a:r>
            <a:r>
              <a:rPr lang="en-CA" sz="5500" b="1" dirty="0"/>
              <a:t>፥ </a:t>
            </a:r>
            <a:r>
              <a:rPr lang="en-CA" sz="5500" b="1" dirty="0" err="1"/>
              <a:t>እንዘ</a:t>
            </a:r>
            <a:r>
              <a:rPr lang="en-CA" sz="5500" b="1" dirty="0"/>
              <a:t> </a:t>
            </a:r>
            <a:r>
              <a:rPr lang="en-CA" sz="5500" b="1" dirty="0" err="1"/>
              <a:t>ሀሎከ</a:t>
            </a:r>
            <a:r>
              <a:rPr lang="en-CA" sz="5500" b="1" dirty="0"/>
              <a:t> </a:t>
            </a:r>
            <a:r>
              <a:rPr lang="en-CA" sz="5500" b="1" dirty="0" err="1"/>
              <a:t>ዲበ</a:t>
            </a:r>
            <a:r>
              <a:rPr lang="en-CA" sz="5500" b="1" dirty="0"/>
              <a:t> </a:t>
            </a:r>
            <a:r>
              <a:rPr lang="en-CA" sz="5500" b="1" dirty="0" err="1"/>
              <a:t>ዕፀ</a:t>
            </a:r>
            <a:r>
              <a:rPr lang="en-CA" sz="5500" b="1" dirty="0"/>
              <a:t> </a:t>
            </a:r>
            <a:r>
              <a:rPr lang="en-CA" sz="5500" b="1" dirty="0" err="1"/>
              <a:t>መስቀል</a:t>
            </a:r>
            <a:r>
              <a:rPr lang="en-CA" sz="5500" b="1" dirty="0"/>
              <a:t> </a:t>
            </a:r>
            <a:r>
              <a:rPr lang="en-CA" sz="5500" b="1" dirty="0" err="1"/>
              <a:t>ቅዱስ</a:t>
            </a:r>
            <a:r>
              <a:rPr lang="en-CA" sz="5500" b="1" dirty="0"/>
              <a:t>።</a:t>
            </a:r>
          </a:p>
          <a:p>
            <a:endParaRPr lang="en-CA" sz="2000" dirty="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297518252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7931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5007" y="328587"/>
            <a:ext cx="4232814" cy="5262979"/>
          </a:xfrm>
          <a:prstGeom prst="rect">
            <a:avLst/>
          </a:prstGeom>
        </p:spPr>
        <p:txBody>
          <a:bodyPr wrap="square">
            <a:spAutoFit/>
          </a:bodyPr>
          <a:lstStyle/>
          <a:p>
            <a:r>
              <a:rPr lang="mr-IN" sz="4800" dirty="0" err="1">
                <a:solidFill>
                  <a:srgbClr val="FF0000"/>
                </a:solidFill>
              </a:rPr>
              <a:t>ይ.ካ</a:t>
            </a:r>
            <a:r>
              <a:rPr lang="en-CA" sz="4800" dirty="0">
                <a:solidFill>
                  <a:srgbClr val="FF0000"/>
                </a:solidFill>
              </a:rPr>
              <a:t>. </a:t>
            </a:r>
            <a:r>
              <a:rPr lang="en-CA" sz="1400" dirty="0">
                <a:solidFill>
                  <a:srgbClr val="FFC000"/>
                </a:solidFill>
              </a:rPr>
              <a:t>17.</a:t>
            </a:r>
            <a:r>
              <a:rPr lang="am-ET" dirty="0"/>
              <a:t> </a:t>
            </a:r>
            <a:r>
              <a:rPr lang="en-US" sz="4800" dirty="0"/>
              <a:t>  </a:t>
            </a:r>
            <a:r>
              <a:rPr lang="am-ET" sz="4800" dirty="0"/>
              <a:t>መዛርዕ ዘለዎም ኣእዳውና ንዝርግሓልካ ኣሎና። ኣብዚ </a:t>
            </a:r>
            <a:r>
              <a:rPr lang="am-ET" sz="2000" dirty="0">
                <a:solidFill>
                  <a:srgbClr val="FFC000"/>
                </a:solidFill>
              </a:rPr>
              <a:t>(ምልክታ) </a:t>
            </a:r>
            <a:r>
              <a:rPr lang="am-ET" sz="4800" dirty="0"/>
              <a:t>መሥዋዕቲ እዚ ኣእዳው መዛርዕና ንረብብ ኣሎና።</a:t>
            </a:r>
          </a:p>
        </p:txBody>
      </p:sp>
      <p:sp>
        <p:nvSpPr>
          <p:cNvPr id="20" name="Rectangle 19"/>
          <p:cNvSpPr/>
          <p:nvPr/>
        </p:nvSpPr>
        <p:spPr>
          <a:xfrm>
            <a:off x="8026198" y="69183"/>
            <a:ext cx="3770392" cy="553690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17</a:t>
            </a:r>
            <a:r>
              <a:rPr lang="en-US" sz="1400" dirty="0">
                <a:solidFill>
                  <a:srgbClr val="FFC000"/>
                </a:solidFill>
              </a:rPr>
              <a:t>. </a:t>
            </a:r>
            <a:r>
              <a:rPr lang="en-US" sz="4000" dirty="0"/>
              <a:t>We stretch out our hands to Thee and overshadow this </a:t>
            </a:r>
            <a:r>
              <a:rPr lang="en-US" sz="2000" dirty="0">
                <a:solidFill>
                  <a:srgbClr val="FFC000"/>
                </a:solidFill>
              </a:rPr>
              <a:t>(pointing) </a:t>
            </a:r>
            <a:r>
              <a:rPr lang="en-US" sz="4000" dirty="0"/>
              <a:t>sacrifice.</a:t>
            </a:r>
          </a:p>
        </p:txBody>
      </p:sp>
      <p:sp>
        <p:nvSpPr>
          <p:cNvPr id="2" name="Rectangle 1"/>
          <p:cNvSpPr/>
          <p:nvPr/>
        </p:nvSpPr>
        <p:spPr>
          <a:xfrm>
            <a:off x="0" y="469344"/>
            <a:ext cx="3564666" cy="4708981"/>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p>
          <a:p>
            <a:pPr marL="40639" marR="40639">
              <a:spcBef>
                <a:spcPts val="600"/>
              </a:spcBef>
              <a:buClr>
                <a:srgbClr val="000000"/>
              </a:buClr>
              <a:buFont typeface="Arial"/>
              <a:defRPr sz="2000"/>
            </a:pPr>
            <a:r>
              <a:rPr lang="am-ET" sz="1400" dirty="0">
                <a:solidFill>
                  <a:srgbClr val="FFC000"/>
                </a:solidFill>
              </a:rPr>
              <a:t>፲፯. </a:t>
            </a:r>
            <a:r>
              <a:rPr lang="am-ET" sz="4500" dirty="0"/>
              <a:t>ንሰፍሕ</a:t>
            </a:r>
            <a:r>
              <a:rPr lang="en-US" sz="4500" dirty="0"/>
              <a:t> </a:t>
            </a:r>
            <a:r>
              <a:rPr lang="en-US" sz="4500" dirty="0" err="1"/>
              <a:t>ለከ</a:t>
            </a:r>
            <a:r>
              <a:rPr lang="en-US" sz="4500" dirty="0"/>
              <a:t> </a:t>
            </a:r>
            <a:r>
              <a:rPr lang="en-US" sz="4500" dirty="0" err="1"/>
              <a:t>አእዳወ</a:t>
            </a:r>
            <a:r>
              <a:rPr lang="en-US" sz="4500" dirty="0"/>
              <a:t> </a:t>
            </a:r>
            <a:r>
              <a:rPr lang="en-US" sz="4500" dirty="0" err="1"/>
              <a:t>መዝራዕት</a:t>
            </a:r>
            <a:r>
              <a:rPr lang="en-US" sz="4500" dirty="0"/>
              <a:t> </a:t>
            </a:r>
            <a:r>
              <a:rPr lang="en-US" sz="4500" dirty="0" err="1"/>
              <a:t>ወንጼልል</a:t>
            </a:r>
            <a:r>
              <a:rPr lang="en-US" sz="4500" dirty="0"/>
              <a:t> </a:t>
            </a:r>
            <a:r>
              <a:rPr lang="en-US" sz="4500" dirty="0" err="1"/>
              <a:t>ዲበ</a:t>
            </a:r>
            <a:r>
              <a:rPr lang="en-US" sz="4500" dirty="0"/>
              <a:t> </a:t>
            </a:r>
            <a:r>
              <a:rPr lang="en-US" sz="4500" dirty="0" err="1"/>
              <a:t>ዝንቱ</a:t>
            </a:r>
            <a:r>
              <a:rPr lang="en-US" sz="4500" dirty="0"/>
              <a:t> </a:t>
            </a:r>
            <a:r>
              <a:rPr lang="en-US" sz="4500" dirty="0" err="1"/>
              <a:t>መሥዋዕት</a:t>
            </a:r>
            <a:r>
              <a:rPr lang="en-US" sz="4500" dirty="0"/>
              <a:t> </a:t>
            </a:r>
            <a:r>
              <a:rPr lang="en-US" sz="2000" dirty="0">
                <a:solidFill>
                  <a:srgbClr val="FFC000"/>
                </a:solidFill>
              </a:rPr>
              <a:t>(</a:t>
            </a:r>
            <a:r>
              <a:rPr lang="en-US" sz="2000" dirty="0" err="1">
                <a:solidFill>
                  <a:srgbClr val="FFC000"/>
                </a:solidFill>
              </a:rPr>
              <a:t>እማሬ</a:t>
            </a:r>
            <a:r>
              <a:rPr lang="en-US" sz="2000" dirty="0">
                <a:solidFill>
                  <a:srgbClr val="FFC000"/>
                </a:solidFill>
              </a:rPr>
              <a:t>) </a:t>
            </a:r>
            <a:r>
              <a:rPr lang="am-ET" sz="4500" dirty="0"/>
              <a:t>።</a:t>
            </a:r>
            <a:endParaRPr lang="en-US" sz="4500" dirty="0"/>
          </a:p>
          <a:p>
            <a:pPr marL="40639" marR="40639">
              <a:spcBef>
                <a:spcPts val="600"/>
              </a:spcBef>
              <a:buClr>
                <a:srgbClr val="000000"/>
              </a:buClr>
              <a:buFont typeface="Arial"/>
              <a:defRPr sz="2000"/>
            </a:pPr>
            <a:endParaRPr lang="am-ET" sz="2000" dirty="0">
              <a:solidFill>
                <a:srgbClr val="FFC000"/>
              </a:solidFill>
            </a:endParaRPr>
          </a:p>
        </p:txBody>
      </p:sp>
    </p:spTree>
    <p:extLst>
      <p:ext uri="{BB962C8B-B14F-4D97-AF65-F5344CB8AC3E}">
        <p14:creationId xmlns:p14="http://schemas.microsoft.com/office/powerpoint/2010/main" val="7477176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7931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97846" y="-34290"/>
            <a:ext cx="4537277" cy="7171194"/>
          </a:xfrm>
          <a:prstGeom prst="rect">
            <a:avLst/>
          </a:prstGeom>
        </p:spPr>
        <p:txBody>
          <a:bodyPr wrap="square">
            <a:spAutoFit/>
          </a:bodyPr>
          <a:lstStyle/>
          <a:p>
            <a:r>
              <a:rPr lang="am-ET" sz="1400" dirty="0">
                <a:solidFill>
                  <a:srgbClr val="FFC000"/>
                </a:solidFill>
              </a:rPr>
              <a:t>18.</a:t>
            </a:r>
            <a:r>
              <a:rPr lang="en-US" sz="1400" dirty="0">
                <a:solidFill>
                  <a:srgbClr val="FFC000"/>
                </a:solidFill>
              </a:rPr>
              <a:t> </a:t>
            </a:r>
            <a:r>
              <a:rPr lang="am-ET" sz="4500" dirty="0"/>
              <a:t>ብፍቓዱ መከራ ተቐበለ፡ ብፍታዉ ኸኣ ተሰቕለ። ብምኽሪ ኣቡኡ ሞተ። ኣብ ሣልሳይ መዓልቲውን ተንሥአ። ናብ ሰማይ ድማ ብኽብሪ ዓረገ። ግርማኡ ሰማያት ከደነ። ምስጋናኡ ኸኣ ምድሪ መልአ።</a:t>
            </a:r>
          </a:p>
        </p:txBody>
      </p:sp>
      <p:sp>
        <p:nvSpPr>
          <p:cNvPr id="20" name="Rectangle 19"/>
          <p:cNvSpPr/>
          <p:nvPr/>
        </p:nvSpPr>
        <p:spPr>
          <a:xfrm>
            <a:off x="8026197" y="69183"/>
            <a:ext cx="4314936" cy="6771084"/>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18</a:t>
            </a:r>
            <a:r>
              <a:rPr lang="en-US" sz="1400" dirty="0">
                <a:solidFill>
                  <a:srgbClr val="FFC000"/>
                </a:solidFill>
              </a:rPr>
              <a:t>. </a:t>
            </a:r>
            <a:r>
              <a:rPr lang="en-US" sz="3600" dirty="0"/>
              <a:t>He suffered by His will, was pleased to be crucified, died through the counsel of His Father, rose on the third day, ascended in glory into heaven, His beauty covered heaven, and His glory filled the earth.</a:t>
            </a:r>
          </a:p>
        </p:txBody>
      </p:sp>
      <p:sp>
        <p:nvSpPr>
          <p:cNvPr id="2" name="Rectangle 1"/>
          <p:cNvSpPr/>
          <p:nvPr/>
        </p:nvSpPr>
        <p:spPr>
          <a:xfrm>
            <a:off x="-51516" y="-56436"/>
            <a:ext cx="3871703" cy="7017306"/>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፲፰</a:t>
            </a:r>
            <a:r>
              <a:rPr lang="en-US" sz="1400" dirty="0">
                <a:solidFill>
                  <a:srgbClr val="FFC000"/>
                </a:solidFill>
              </a:rPr>
              <a:t>. </a:t>
            </a:r>
            <a:r>
              <a:rPr lang="en-US" sz="4500" dirty="0" err="1"/>
              <a:t>ሐመ</a:t>
            </a:r>
            <a:r>
              <a:rPr lang="en-US" sz="4500" dirty="0"/>
              <a:t> </a:t>
            </a:r>
            <a:r>
              <a:rPr lang="en-US" sz="4500" dirty="0" err="1"/>
              <a:t>በፈቃዱ</a:t>
            </a:r>
            <a:r>
              <a:rPr lang="en-US" sz="4500" dirty="0"/>
              <a:t> </a:t>
            </a:r>
            <a:r>
              <a:rPr lang="en-US" sz="4500" dirty="0" err="1"/>
              <a:t>ወተሰቅለ</a:t>
            </a:r>
            <a:r>
              <a:rPr lang="en-US" sz="4500" dirty="0"/>
              <a:t> </a:t>
            </a:r>
            <a:r>
              <a:rPr lang="en-US" sz="4500" dirty="0" err="1"/>
              <a:t>በሥምረቱ</a:t>
            </a:r>
            <a:r>
              <a:rPr lang="en-US" sz="4500" dirty="0"/>
              <a:t> </a:t>
            </a:r>
            <a:r>
              <a:rPr lang="en-US" sz="4500" dirty="0" err="1"/>
              <a:t>ወሞተ</a:t>
            </a:r>
            <a:r>
              <a:rPr lang="en-US" sz="4500" dirty="0"/>
              <a:t> </a:t>
            </a:r>
            <a:r>
              <a:rPr lang="en-US" sz="4500" dirty="0" err="1"/>
              <a:t>በምክረ</a:t>
            </a:r>
            <a:r>
              <a:rPr lang="en-US" sz="4500" dirty="0"/>
              <a:t> </a:t>
            </a:r>
            <a:r>
              <a:rPr lang="en-US" sz="4500" dirty="0" err="1"/>
              <a:t>አቡሁ</a:t>
            </a:r>
            <a:r>
              <a:rPr lang="en-US" sz="4500" dirty="0"/>
              <a:t> </a:t>
            </a:r>
            <a:r>
              <a:rPr lang="en-US" sz="4500" dirty="0" err="1"/>
              <a:t>ወተንሥአ</a:t>
            </a:r>
            <a:r>
              <a:rPr lang="en-US" sz="4500" dirty="0"/>
              <a:t> </a:t>
            </a:r>
            <a:r>
              <a:rPr lang="en-US" sz="4500" dirty="0" err="1"/>
              <a:t>በሣልስት</a:t>
            </a:r>
            <a:r>
              <a:rPr lang="en-US" sz="4500" dirty="0"/>
              <a:t> </a:t>
            </a:r>
            <a:r>
              <a:rPr lang="en-US" sz="4500" dirty="0" err="1"/>
              <a:t>ዕለት</a:t>
            </a:r>
            <a:r>
              <a:rPr lang="en-US" sz="4500" dirty="0"/>
              <a:t>፤ </a:t>
            </a:r>
            <a:r>
              <a:rPr lang="en-US" sz="4500" dirty="0" err="1"/>
              <a:t>ዐርገ</a:t>
            </a:r>
            <a:r>
              <a:rPr lang="en-US" sz="4500" dirty="0"/>
              <a:t> </a:t>
            </a:r>
            <a:r>
              <a:rPr lang="en-US" sz="4500" dirty="0" err="1"/>
              <a:t>ውስተ</a:t>
            </a:r>
            <a:r>
              <a:rPr lang="en-US" sz="4500" dirty="0"/>
              <a:t> </a:t>
            </a:r>
            <a:r>
              <a:rPr lang="en-US" sz="4500" dirty="0" err="1"/>
              <a:t>ሰማያት</a:t>
            </a:r>
            <a:r>
              <a:rPr lang="en-US" sz="4500" dirty="0"/>
              <a:t> </a:t>
            </a:r>
            <a:r>
              <a:rPr lang="en-US" sz="4500" dirty="0" err="1"/>
              <a:t>ከደነ</a:t>
            </a:r>
            <a:r>
              <a:rPr lang="en-US" sz="4500" dirty="0"/>
              <a:t> </a:t>
            </a:r>
            <a:r>
              <a:rPr lang="en-US" sz="4500" dirty="0" err="1"/>
              <a:t>ሰማያተ</a:t>
            </a:r>
            <a:r>
              <a:rPr lang="en-US" sz="4500" dirty="0"/>
              <a:t> </a:t>
            </a:r>
            <a:r>
              <a:rPr lang="en-US" sz="4500" dirty="0" err="1"/>
              <a:t>ሥኑ</a:t>
            </a:r>
            <a:r>
              <a:rPr lang="en-US" sz="4500" dirty="0"/>
              <a:t> </a:t>
            </a:r>
            <a:r>
              <a:rPr lang="en-US" sz="4500" dirty="0" err="1"/>
              <a:t>ወመልዐ</a:t>
            </a:r>
            <a:r>
              <a:rPr lang="en-US" sz="4500" dirty="0"/>
              <a:t> </a:t>
            </a:r>
            <a:r>
              <a:rPr lang="en-US" sz="4500" dirty="0" err="1"/>
              <a:t>ምድረ</a:t>
            </a:r>
            <a:r>
              <a:rPr lang="en-US" sz="4500" dirty="0"/>
              <a:t> </a:t>
            </a:r>
            <a:r>
              <a:rPr lang="en-US" sz="4500" dirty="0" err="1"/>
              <a:t>ስብሐቲሁ</a:t>
            </a:r>
            <a:r>
              <a:rPr lang="en-US" sz="4500" dirty="0"/>
              <a:t>።</a:t>
            </a:r>
          </a:p>
        </p:txBody>
      </p:sp>
    </p:spTree>
    <p:extLst>
      <p:ext uri="{BB962C8B-B14F-4D97-AF65-F5344CB8AC3E}">
        <p14:creationId xmlns:p14="http://schemas.microsoft.com/office/powerpoint/2010/main" val="17487400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6781" y="1497168"/>
            <a:ext cx="4348497" cy="3477875"/>
          </a:xfrm>
          <a:prstGeom prst="rect">
            <a:avLst/>
          </a:prstGeom>
        </p:spPr>
        <p:txBody>
          <a:bodyPr wrap="square">
            <a:spAutoFit/>
          </a:bodyPr>
          <a:lstStyle/>
          <a:p>
            <a:r>
              <a:rPr lang="en-CA" sz="7000" b="1" dirty="0" err="1">
                <a:solidFill>
                  <a:srgbClr val="92D050"/>
                </a:solidFill>
              </a:rPr>
              <a:t>ይ.ዲ</a:t>
            </a:r>
            <a:r>
              <a:rPr lang="en-CA" sz="7000" b="1" dirty="0">
                <a:solidFill>
                  <a:srgbClr val="92D050"/>
                </a:solidFill>
              </a:rPr>
              <a:t>. </a:t>
            </a:r>
          </a:p>
          <a:p>
            <a:r>
              <a:rPr lang="en-CA" sz="5000" dirty="0">
                <a:solidFill>
                  <a:srgbClr val="FFC000"/>
                </a:solidFill>
              </a:rPr>
              <a:t> </a:t>
            </a:r>
            <a:r>
              <a:rPr lang="en-CA" sz="1400" dirty="0">
                <a:solidFill>
                  <a:srgbClr val="FFC000"/>
                </a:solidFill>
              </a:rPr>
              <a:t>19. </a:t>
            </a:r>
            <a:r>
              <a:rPr lang="en-CA" sz="7500" dirty="0" err="1"/>
              <a:t>ተሰጥዎ</a:t>
            </a:r>
            <a:r>
              <a:rPr lang="en-CA" sz="7500" dirty="0"/>
              <a:t>  </a:t>
            </a:r>
          </a:p>
          <a:p>
            <a:r>
              <a:rPr lang="en-CA" sz="7500" dirty="0"/>
              <a:t>    </a:t>
            </a:r>
            <a:r>
              <a:rPr lang="en-CA" sz="7500" dirty="0" err="1"/>
              <a:t>ተቐበሉ</a:t>
            </a:r>
            <a:r>
              <a:rPr lang="en-CA" sz="7500" dirty="0"/>
              <a:t>።</a:t>
            </a:r>
          </a:p>
        </p:txBody>
      </p:sp>
      <p:sp>
        <p:nvSpPr>
          <p:cNvPr id="20" name="Rectangle 19"/>
          <p:cNvSpPr/>
          <p:nvPr/>
        </p:nvSpPr>
        <p:spPr>
          <a:xfrm>
            <a:off x="8234252" y="1737549"/>
            <a:ext cx="4161406" cy="2541465"/>
          </a:xfrm>
          <a:prstGeom prst="rect">
            <a:avLst/>
          </a:prstGeom>
        </p:spPr>
        <p:txBody>
          <a:bodyPr wrap="square">
            <a:spAutoFit/>
          </a:bodyPr>
          <a:lstStyle/>
          <a:p>
            <a:pPr lvl="0" fontAlgn="base">
              <a:spcBef>
                <a:spcPct val="20000"/>
              </a:spcBef>
              <a:spcAft>
                <a:spcPct val="0"/>
              </a:spcAft>
            </a:pPr>
            <a:r>
              <a:rPr lang="en-US" sz="6000" dirty="0">
                <a:solidFill>
                  <a:srgbClr val="92D050"/>
                </a:solidFill>
              </a:rPr>
              <a:t>Deacon: </a:t>
            </a:r>
          </a:p>
          <a:p>
            <a:pPr marL="40639" marR="40639">
              <a:lnSpc>
                <a:spcPct val="150000"/>
              </a:lnSpc>
              <a:spcBef>
                <a:spcPts val="600"/>
              </a:spcBef>
              <a:buClr>
                <a:srgbClr val="000000"/>
              </a:buClr>
              <a:buFont typeface="Arial"/>
              <a:defRPr sz="2000"/>
            </a:pPr>
            <a:r>
              <a:rPr lang="en-US" sz="4000" dirty="0">
                <a:solidFill>
                  <a:srgbClr val="92D050"/>
                </a:solidFill>
              </a:rPr>
              <a:t>  </a:t>
            </a:r>
            <a:r>
              <a:rPr lang="en-US" sz="1400" dirty="0">
                <a:solidFill>
                  <a:srgbClr val="FFC000"/>
                </a:solidFill>
              </a:rPr>
              <a:t>19. </a:t>
            </a:r>
            <a:r>
              <a:rPr lang="en-US" sz="7000" b="1" dirty="0"/>
              <a:t>Utter. </a:t>
            </a:r>
          </a:p>
        </p:txBody>
      </p:sp>
      <p:sp>
        <p:nvSpPr>
          <p:cNvPr id="2" name="Rectangle 1"/>
          <p:cNvSpPr/>
          <p:nvPr/>
        </p:nvSpPr>
        <p:spPr>
          <a:xfrm>
            <a:off x="-28352" y="1097059"/>
            <a:ext cx="4035133" cy="3016210"/>
          </a:xfrm>
          <a:prstGeom prst="rect">
            <a:avLst/>
          </a:prstGeom>
        </p:spPr>
        <p:txBody>
          <a:bodyPr wrap="square">
            <a:spAutoFit/>
          </a:bodyPr>
          <a:lstStyle/>
          <a:p>
            <a:endParaRPr lang="en-CA" sz="5000" dirty="0"/>
          </a:p>
          <a:p>
            <a:r>
              <a:rPr lang="en-CA" sz="7000" b="1" dirty="0" err="1">
                <a:solidFill>
                  <a:srgbClr val="92D050"/>
                </a:solidFill>
              </a:rPr>
              <a:t>ይ.ዲ</a:t>
            </a:r>
            <a:r>
              <a:rPr lang="sk-SK" sz="7000" b="1" dirty="0">
                <a:solidFill>
                  <a:srgbClr val="92D050"/>
                </a:solidFill>
              </a:rPr>
              <a:t>. </a:t>
            </a:r>
            <a:endParaRPr lang="en-CA" sz="7000" b="1" dirty="0">
              <a:solidFill>
                <a:srgbClr val="92D050"/>
              </a:solidFill>
            </a:endParaRPr>
          </a:p>
          <a:p>
            <a:r>
              <a:rPr lang="en-CA" sz="1400" dirty="0">
                <a:solidFill>
                  <a:srgbClr val="FFC000"/>
                </a:solidFill>
              </a:rPr>
              <a:t>          ፲፱.  </a:t>
            </a:r>
            <a:r>
              <a:rPr lang="en-CA" sz="7000" b="1" dirty="0" err="1"/>
              <a:t>አውሥኡ</a:t>
            </a:r>
            <a:r>
              <a:rPr lang="en-CA" sz="6500" b="1" dirty="0"/>
              <a:t>።</a:t>
            </a:r>
            <a:endParaRPr lang="en-CA" sz="5200" dirty="0"/>
          </a:p>
        </p:txBody>
      </p:sp>
    </p:spTree>
    <p:extLst>
      <p:ext uri="{BB962C8B-B14F-4D97-AF65-F5344CB8AC3E}">
        <p14:creationId xmlns:p14="http://schemas.microsoft.com/office/powerpoint/2010/main" val="364928391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a:solidFill>
                  <a:srgbClr val="FFFF00"/>
                </a:solidFill>
              </a:rPr>
              <a:t>ይ.ሕ. </a:t>
            </a:r>
          </a:p>
          <a:p>
            <a:r>
              <a:rPr lang="pt-BR" sz="1400" dirty="0">
                <a:solidFill>
                  <a:srgbClr val="FFC000"/>
                </a:solidFill>
              </a:rPr>
              <a:t>20. </a:t>
            </a:r>
            <a:r>
              <a:rPr lang="pt-BR" sz="5400" dirty="0"/>
              <a:t>ቅዱስ    ቅዱስ </a:t>
            </a:r>
          </a:p>
          <a:p>
            <a:r>
              <a:rPr lang="pt-BR" sz="5400" dirty="0"/>
              <a:t>       ቅዱስ </a:t>
            </a:r>
          </a:p>
          <a:p>
            <a:r>
              <a:rPr lang="pt-BR" sz="5400" dirty="0"/>
              <a:t>እግዚኣብሄር ጐይታ ሠራዊት፥ ክብሪ ምስጋናኻ ሰማይን ምድርን ምሉእ እዩ።</a:t>
            </a:r>
            <a:endParaRPr lang="en-CA" sz="5400" dirty="0"/>
          </a:p>
        </p:txBody>
      </p:sp>
      <p:sp>
        <p:nvSpPr>
          <p:cNvPr id="20" name="Rectangle 19"/>
          <p:cNvSpPr/>
          <p:nvPr/>
        </p:nvSpPr>
        <p:spPr>
          <a:xfrm>
            <a:off x="8104597" y="11107"/>
            <a:ext cx="4211021" cy="6263253"/>
          </a:xfrm>
          <a:prstGeom prst="rect">
            <a:avLst/>
          </a:prstGeom>
        </p:spPr>
        <p:txBody>
          <a:bodyPr wrap="square">
            <a:spAutoFit/>
          </a:bodyPr>
          <a:lstStyle/>
          <a:p>
            <a:pPr fontAlgn="base">
              <a:spcBef>
                <a:spcPct val="20000"/>
              </a:spcBef>
              <a:spcAft>
                <a:spcPct val="0"/>
              </a:spcAft>
            </a:pPr>
            <a:r>
              <a:rPr lang="en-US" sz="4400" b="1" dirty="0">
                <a:solidFill>
                  <a:srgbClr val="FFFF00"/>
                </a:solidFill>
                <a:uFill>
                  <a:solidFill>
                    <a:srgbClr val="004DD6"/>
                  </a:solidFill>
                </a:uFill>
              </a:rPr>
              <a:t>People:</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altLang="en-US" sz="1400" dirty="0">
                <a:solidFill>
                  <a:srgbClr val="FFC000"/>
                </a:solidFill>
                <a:latin typeface="Arial" charset="0"/>
              </a:rPr>
              <a:t>20. </a:t>
            </a:r>
            <a:r>
              <a:rPr lang="en-US" sz="4400" dirty="0">
                <a:solidFill>
                  <a:schemeClr val="tx1">
                    <a:lumMod val="95000"/>
                  </a:schemeClr>
                </a:solidFill>
                <a:uFill>
                  <a:solidFill>
                    <a:srgbClr val="004DD6"/>
                  </a:solidFill>
                </a:uFill>
              </a:rPr>
              <a:t>Holy,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a:solidFill>
                  <a:srgbClr val="FFFF00"/>
                </a:solidFill>
                <a:latin typeface="Arial" charset="0"/>
              </a:rPr>
              <a:t> </a:t>
            </a:r>
            <a:r>
              <a:rPr lang="pt-BR" sz="5400" dirty="0">
                <a:solidFill>
                  <a:srgbClr val="FFFF00"/>
                </a:solidFill>
              </a:rPr>
              <a:t>ይ.ሕ. </a:t>
            </a:r>
          </a:p>
          <a:p>
            <a:r>
              <a:rPr lang="pt-BR" sz="1400" dirty="0">
                <a:solidFill>
                  <a:srgbClr val="FFC000"/>
                </a:solidFill>
              </a:rPr>
              <a:t>፳. </a:t>
            </a:r>
            <a:r>
              <a:rPr lang="pt-BR" sz="5400" b="1" dirty="0"/>
              <a:t>ቅዱስ   ቅዱስ </a:t>
            </a:r>
          </a:p>
          <a:p>
            <a:r>
              <a:rPr lang="pt-BR" sz="5400" b="1" dirty="0"/>
              <a:t>       ቅዱስ 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236189752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7931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31026" y="0"/>
            <a:ext cx="4537277" cy="6924973"/>
          </a:xfrm>
          <a:prstGeom prst="rect">
            <a:avLst/>
          </a:prstGeom>
        </p:spPr>
        <p:txBody>
          <a:bodyPr wrap="square">
            <a:spAutoFit/>
          </a:bodyPr>
          <a:lstStyle/>
          <a:p>
            <a:r>
              <a:rPr lang="mr-IN" sz="4800" dirty="0" err="1">
                <a:solidFill>
                  <a:srgbClr val="FF0000"/>
                </a:solidFill>
              </a:rPr>
              <a:t>ይ.ካ</a:t>
            </a:r>
            <a:r>
              <a:rPr lang="en-CA" sz="4800" dirty="0">
                <a:solidFill>
                  <a:srgbClr val="FF0000"/>
                </a:solidFill>
              </a:rPr>
              <a:t>. </a:t>
            </a:r>
            <a:r>
              <a:rPr lang="en-CA" sz="1400" dirty="0">
                <a:solidFill>
                  <a:srgbClr val="FFC000"/>
                </a:solidFill>
              </a:rPr>
              <a:t>21.</a:t>
            </a:r>
            <a:r>
              <a:rPr lang="am-ET" dirty="0"/>
              <a:t> </a:t>
            </a:r>
            <a:r>
              <a:rPr lang="am-ET" sz="4000" dirty="0">
                <a:solidFill>
                  <a:srgbClr val="00B0F0"/>
                </a:solidFill>
              </a:rPr>
              <a:t>ብትሑት ድምፂ</a:t>
            </a:r>
            <a:r>
              <a:rPr lang="en-US" sz="4000" dirty="0">
                <a:solidFill>
                  <a:srgbClr val="00B0F0"/>
                </a:solidFill>
              </a:rPr>
              <a:t>፤ </a:t>
            </a:r>
            <a:r>
              <a:rPr lang="am-ET" sz="4400" dirty="0"/>
              <a:t>ኦ ጐይታይ መምህር፡ ምስ ቀዳማይን ዳኅረዋይን ሓደ ዝኾንካ፡ ካብ ሰማያት ዝወረድካ ኅብስቲ ሕይወት ንስኻ ኢኻ። ኣብ ልዕሊ እዚ ኅብስቲ እዝን ኣብ ልዕሊ እዚ ጽዋዕ እዝን መንፈስ ቅዱስን ኃይልን ፈኑ።</a:t>
            </a:r>
            <a:endParaRPr lang="am-ET" sz="4800" dirty="0"/>
          </a:p>
        </p:txBody>
      </p:sp>
      <p:sp>
        <p:nvSpPr>
          <p:cNvPr id="20" name="Rectangle 19"/>
          <p:cNvSpPr/>
          <p:nvPr/>
        </p:nvSpPr>
        <p:spPr>
          <a:xfrm>
            <a:off x="8026197" y="69183"/>
            <a:ext cx="4314936" cy="6909584"/>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21</a:t>
            </a:r>
            <a:r>
              <a:rPr lang="en-US" sz="1400" dirty="0">
                <a:solidFill>
                  <a:srgbClr val="FFC000"/>
                </a:solidFill>
              </a:rPr>
              <a:t>.</a:t>
            </a:r>
            <a:r>
              <a:rPr lang="en-US" sz="2800" dirty="0">
                <a:solidFill>
                  <a:srgbClr val="FFC000"/>
                </a:solidFill>
              </a:rPr>
              <a:t>  </a:t>
            </a:r>
            <a:r>
              <a:rPr lang="en-US" sz="2800" dirty="0">
                <a:solidFill>
                  <a:srgbClr val="00B0F0"/>
                </a:solidFill>
              </a:rPr>
              <a:t>In a low voice:</a:t>
            </a:r>
            <a:r>
              <a:rPr lang="en-US" sz="2800" dirty="0"/>
              <a:t> </a:t>
            </a:r>
            <a:r>
              <a:rPr lang="en-US" sz="4000" dirty="0"/>
              <a:t>O my Lord, Master, Who has fellowship with the first and the last, Thou art the living bread which came down from heaven. </a:t>
            </a:r>
          </a:p>
          <a:p>
            <a:pPr marL="40639" marR="40639">
              <a:spcBef>
                <a:spcPts val="600"/>
              </a:spcBef>
              <a:buClr>
                <a:srgbClr val="000000"/>
              </a:buClr>
              <a:buFont typeface="Arial"/>
              <a:defRPr sz="2800"/>
            </a:pPr>
            <a:r>
              <a:rPr lang="en-US" sz="4000" dirty="0"/>
              <a:t>Send the Holy Spirit and power on this bread and</a:t>
            </a:r>
          </a:p>
        </p:txBody>
      </p:sp>
      <p:sp>
        <p:nvSpPr>
          <p:cNvPr id="2" name="Rectangle 1"/>
          <p:cNvSpPr/>
          <p:nvPr/>
        </p:nvSpPr>
        <p:spPr>
          <a:xfrm>
            <a:off x="0" y="115014"/>
            <a:ext cx="3564666" cy="6878806"/>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፳፩. </a:t>
            </a:r>
            <a:r>
              <a:rPr lang="am-ET" sz="4000" dirty="0">
                <a:solidFill>
                  <a:srgbClr val="00B0F0"/>
                </a:solidFill>
              </a:rPr>
              <a:t>በለኖሳስ፤ </a:t>
            </a:r>
            <a:r>
              <a:rPr lang="en-US" sz="4000" dirty="0">
                <a:solidFill>
                  <a:srgbClr val="00B0F0"/>
                </a:solidFill>
              </a:rPr>
              <a:t> </a:t>
            </a:r>
            <a:r>
              <a:rPr lang="am-ET" sz="4400" dirty="0"/>
              <a:t>ኦ እግዚእየ ሊቅ ሱታፌ ቀዳማዊ ወደኃራዊ አንተ ውእቱ ኅብስተ ሕይወት ዘወረድከ እምሰማያት ፈኑ መንፈሰ ቅዱሰ ወኃይለ ዲበ ዝንቱ ኅብስት ወላዕለ ዝ</a:t>
            </a:r>
            <a:endParaRPr lang="am-ET" sz="4400" dirty="0">
              <a:solidFill>
                <a:srgbClr val="FFC000"/>
              </a:solidFill>
            </a:endParaRPr>
          </a:p>
        </p:txBody>
      </p:sp>
    </p:spTree>
    <p:extLst>
      <p:ext uri="{BB962C8B-B14F-4D97-AF65-F5344CB8AC3E}">
        <p14:creationId xmlns:p14="http://schemas.microsoft.com/office/powerpoint/2010/main" val="231195694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65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1028" y="-34290"/>
            <a:ext cx="4198524" cy="6863417"/>
          </a:xfrm>
          <a:prstGeom prst="rect">
            <a:avLst/>
          </a:prstGeom>
        </p:spPr>
        <p:txBody>
          <a:bodyPr wrap="square">
            <a:spAutoFit/>
          </a:bodyPr>
          <a:lstStyle/>
          <a:p>
            <a:r>
              <a:rPr lang="am-ET" sz="4400" dirty="0"/>
              <a:t>ንነፍስናን ሥጋናን መንፈስናን ኪቕድስ፡ ብእኡ ኻብ ኵሉ ኃጢኣትና ንጹሓን ክንከውን፡ ቅዱስ ምሥጢርካ ንምቕባል ክንቀርብ፡ ኃይልን መንግሥትን ምስጋናን ስግደትን ንዘለዓለም ዓለም።</a:t>
            </a:r>
          </a:p>
        </p:txBody>
      </p:sp>
      <p:sp>
        <p:nvSpPr>
          <p:cNvPr id="20" name="Rectangle 19"/>
          <p:cNvSpPr/>
          <p:nvPr/>
        </p:nvSpPr>
        <p:spPr>
          <a:xfrm>
            <a:off x="8106407" y="69183"/>
            <a:ext cx="4198524"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a:t>on this cup which sanctify our souls, bodies and spirits, that we may be purified, through Him, from all our sins, and that we may draw near to take Thy holy </a:t>
            </a:r>
            <a:r>
              <a:rPr lang="en-US" sz="3600" dirty="0" err="1"/>
              <a:t>mystery,for</a:t>
            </a:r>
            <a:r>
              <a:rPr lang="en-US" sz="3600" dirty="0"/>
              <a:t> Thine is the kingdom, and the</a:t>
            </a:r>
          </a:p>
        </p:txBody>
      </p:sp>
      <p:sp>
        <p:nvSpPr>
          <p:cNvPr id="2" name="Rectangle 1"/>
          <p:cNvSpPr/>
          <p:nvPr/>
        </p:nvSpPr>
        <p:spPr>
          <a:xfrm>
            <a:off x="-68540" y="69183"/>
            <a:ext cx="4198523" cy="6555641"/>
          </a:xfrm>
          <a:prstGeom prst="rect">
            <a:avLst/>
          </a:prstGeom>
        </p:spPr>
        <p:txBody>
          <a:bodyPr wrap="square">
            <a:spAutoFit/>
          </a:bodyPr>
          <a:lstStyle/>
          <a:p>
            <a:pPr marL="40639" marR="40639">
              <a:spcBef>
                <a:spcPts val="600"/>
              </a:spcBef>
              <a:buClr>
                <a:srgbClr val="000000"/>
              </a:buClr>
              <a:buFont typeface="Arial"/>
              <a:defRPr sz="2000"/>
            </a:pPr>
            <a:r>
              <a:rPr lang="am-ET" sz="4200" dirty="0"/>
              <a:t>ጽዋዕ ዘይቄድስ ነፍሰነ ወሥጋ ወመንፈሰነ ከመ ንኩን ንጹሓነ ቦቱ እምኵሉ ኃጣውኢነ። ወንቅረብ ለነሢአ ምሥጢርከ ቅዱስ እስመ ለከ ይእቲ መንግሥት ወኃይል ወስብሐት ወስግደት ለዓለመ፤ ዓለም። </a:t>
            </a:r>
            <a:endParaRPr lang="am-ET" sz="4200" dirty="0">
              <a:solidFill>
                <a:srgbClr val="FFC000"/>
              </a:solidFill>
            </a:endParaRPr>
          </a:p>
        </p:txBody>
      </p:sp>
    </p:spTree>
    <p:extLst>
      <p:ext uri="{BB962C8B-B14F-4D97-AF65-F5344CB8AC3E}">
        <p14:creationId xmlns:p14="http://schemas.microsoft.com/office/powerpoint/2010/main" val="415595168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7931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31026" y="0"/>
            <a:ext cx="4537277" cy="6740307"/>
          </a:xfrm>
          <a:prstGeom prst="rect">
            <a:avLst/>
          </a:prstGeom>
        </p:spPr>
        <p:txBody>
          <a:bodyPr wrap="square">
            <a:spAutoFit/>
          </a:bodyPr>
          <a:lstStyle/>
          <a:p>
            <a:r>
              <a:rPr lang="mr-IN" sz="4800" dirty="0" err="1">
                <a:solidFill>
                  <a:srgbClr val="FF0000"/>
                </a:solidFill>
              </a:rPr>
              <a:t>ይ.ካ</a:t>
            </a:r>
            <a:r>
              <a:rPr lang="en-CA" sz="4800" dirty="0">
                <a:solidFill>
                  <a:srgbClr val="FF0000"/>
                </a:solidFill>
              </a:rPr>
              <a:t>. </a:t>
            </a:r>
            <a:r>
              <a:rPr lang="en-CA" sz="1400" dirty="0">
                <a:solidFill>
                  <a:srgbClr val="FFC000"/>
                </a:solidFill>
              </a:rPr>
              <a:t>22.</a:t>
            </a:r>
            <a:r>
              <a:rPr lang="am-ET" dirty="0"/>
              <a:t> </a:t>
            </a:r>
            <a:r>
              <a:rPr lang="am-ET" sz="2000" dirty="0">
                <a:solidFill>
                  <a:srgbClr val="00B0F0"/>
                </a:solidFill>
              </a:rPr>
              <a:t>ብልዑል ዜማ፡</a:t>
            </a:r>
            <a:r>
              <a:rPr lang="en-US" sz="2000" dirty="0">
                <a:solidFill>
                  <a:srgbClr val="00B0F0"/>
                </a:solidFill>
              </a:rPr>
              <a:t>                          </a:t>
            </a:r>
            <a:r>
              <a:rPr lang="am-ET" sz="4800" dirty="0"/>
              <a:t>ኦ ኣምላኽ ዘለዓለም፡ ቀዳማይን ዳኅረዋይን ጽባሕ ዘይብሉ ቀዳማይ ዝኾነ፡ ትማሊ ዘይብሉ ዳኅረዋይ ዝኾነ፡ </a:t>
            </a:r>
            <a:endParaRPr lang="en-US" sz="4800" dirty="0"/>
          </a:p>
          <a:p>
            <a:r>
              <a:rPr lang="am-ET" sz="4800" dirty="0"/>
              <a:t>ሎሚ ዘይብሉ ብሉይ መዋዕል።</a:t>
            </a:r>
          </a:p>
        </p:txBody>
      </p:sp>
      <p:sp>
        <p:nvSpPr>
          <p:cNvPr id="20" name="Rectangle 19"/>
          <p:cNvSpPr/>
          <p:nvPr/>
        </p:nvSpPr>
        <p:spPr>
          <a:xfrm>
            <a:off x="8026197" y="69183"/>
            <a:ext cx="4314936" cy="6863417"/>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22</a:t>
            </a:r>
            <a:r>
              <a:rPr lang="en-US" sz="1400" dirty="0">
                <a:solidFill>
                  <a:srgbClr val="FFC000"/>
                </a:solidFill>
              </a:rPr>
              <a:t>. </a:t>
            </a:r>
            <a:r>
              <a:rPr lang="en-US" sz="2800" dirty="0">
                <a:solidFill>
                  <a:srgbClr val="0070C0"/>
                </a:solidFill>
              </a:rPr>
              <a:t>In a loud chant:</a:t>
            </a:r>
            <a:r>
              <a:rPr lang="en-US" sz="4000" dirty="0"/>
              <a:t> O eternal God, Thou art the beginning and the ending, the beginning without a morrow, and the ending without a previous day, full  of years without a today.</a:t>
            </a:r>
          </a:p>
        </p:txBody>
      </p:sp>
      <p:sp>
        <p:nvSpPr>
          <p:cNvPr id="2" name="Rectangle 1"/>
          <p:cNvSpPr/>
          <p:nvPr/>
        </p:nvSpPr>
        <p:spPr>
          <a:xfrm>
            <a:off x="-45720" y="115014"/>
            <a:ext cx="3723400" cy="6771084"/>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፳፪. </a:t>
            </a:r>
            <a:r>
              <a:rPr lang="am-ET" sz="2000" dirty="0">
                <a:solidFill>
                  <a:srgbClr val="00B0F0"/>
                </a:solidFill>
              </a:rPr>
              <a:t>በልዑል ዜማ: </a:t>
            </a:r>
            <a:endParaRPr lang="en-US" sz="2000" dirty="0">
              <a:solidFill>
                <a:srgbClr val="00B0F0"/>
              </a:solidFill>
            </a:endParaRPr>
          </a:p>
          <a:p>
            <a:pPr marL="40639" marR="40639">
              <a:spcBef>
                <a:spcPts val="600"/>
              </a:spcBef>
              <a:buClr>
                <a:srgbClr val="000000"/>
              </a:buClr>
              <a:buFont typeface="Arial"/>
              <a:defRPr sz="2000"/>
            </a:pPr>
            <a:r>
              <a:rPr lang="am-ET" sz="4800" dirty="0"/>
              <a:t>ኦ አምላክ ዘለዓለም ቀዳማዊ ደኃራዊ ቀዳማዊ ዘእንበለ ጌሠም ወደኃራዊ ዘእንበለ ትማልም ብሉየ መዋዕል ዘእንበለ ዮም ። </a:t>
            </a:r>
          </a:p>
        </p:txBody>
      </p:sp>
    </p:spTree>
    <p:extLst>
      <p:ext uri="{BB962C8B-B14F-4D97-AF65-F5344CB8AC3E}">
        <p14:creationId xmlns:p14="http://schemas.microsoft.com/office/powerpoint/2010/main" val="225263187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65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097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1028" y="-34290"/>
            <a:ext cx="4198524" cy="6863417"/>
          </a:xfrm>
          <a:prstGeom prst="rect">
            <a:avLst/>
          </a:prstGeom>
        </p:spPr>
        <p:txBody>
          <a:bodyPr wrap="square">
            <a:spAutoFit/>
          </a:bodyPr>
          <a:lstStyle/>
          <a:p>
            <a:r>
              <a:rPr lang="am-ET" sz="1400" dirty="0">
                <a:solidFill>
                  <a:srgbClr val="FFC000"/>
                </a:solidFill>
              </a:rPr>
              <a:t>2</a:t>
            </a:r>
            <a:r>
              <a:rPr lang="en-US" sz="1400" dirty="0">
                <a:solidFill>
                  <a:srgbClr val="FFC000"/>
                </a:solidFill>
              </a:rPr>
              <a:t>3. </a:t>
            </a:r>
            <a:r>
              <a:rPr lang="am-ET" sz="4400" dirty="0"/>
              <a:t>ማይ ኣብ ከርሢ ደመና ይዓቍር፡ ካብ ከርሢ ማኅፀና ኸኣ ዝናም የውርድ፡ ናብ ሰማያት ኣቢሉ ዓቐበት የደይብ፡ ንሲሳይ ኵሉ ፍጥረት ከኣ ዝናም የውርድ። ከም ዝሓሰቦ ይገብር። ከም ዝደለዮ ድማ ይፍጽም።</a:t>
            </a:r>
          </a:p>
        </p:txBody>
      </p:sp>
      <p:sp>
        <p:nvSpPr>
          <p:cNvPr id="20" name="Rectangle 19"/>
          <p:cNvSpPr/>
          <p:nvPr/>
        </p:nvSpPr>
        <p:spPr>
          <a:xfrm>
            <a:off x="8229552" y="69183"/>
            <a:ext cx="3995168" cy="6370975"/>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23. </a:t>
            </a:r>
            <a:r>
              <a:rPr lang="en-US" sz="3400" dirty="0"/>
              <a:t>He binds up the waters in clouds, and lets rain go down from their womb; He takes it up into heaven and lets rain descend for the nutrition of all creatures, He does according to His design and fulfills according to His will. </a:t>
            </a:r>
          </a:p>
        </p:txBody>
      </p:sp>
      <p:sp>
        <p:nvSpPr>
          <p:cNvPr id="2" name="Rectangle 1"/>
          <p:cNvSpPr/>
          <p:nvPr/>
        </p:nvSpPr>
        <p:spPr>
          <a:xfrm>
            <a:off x="-68540" y="69183"/>
            <a:ext cx="4198523" cy="6863417"/>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፳፫. </a:t>
            </a:r>
            <a:r>
              <a:rPr lang="am-ET" sz="4400" dirty="0"/>
              <a:t>የዐቁር ማየ በከርሠ ደመና ወያወርድ ዝናመ እምከርሠ ማኅፀና ያዐርግ ዐቀበ መንገለ ሰማያት ወያወርድ ዝናመ ለሲሳየ ኵሉ ፍጥረት። በከመ ፈቀደ ይገብር በከመ ሐለየ ይፌጽም። </a:t>
            </a:r>
            <a:endParaRPr lang="am-ET" sz="4400" dirty="0">
              <a:solidFill>
                <a:srgbClr val="FFC000"/>
              </a:solidFill>
            </a:endParaRPr>
          </a:p>
        </p:txBody>
      </p:sp>
    </p:spTree>
    <p:extLst>
      <p:ext uri="{BB962C8B-B14F-4D97-AF65-F5344CB8AC3E}">
        <p14:creationId xmlns:p14="http://schemas.microsoft.com/office/powerpoint/2010/main" val="415578962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65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097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8437" y="308610"/>
            <a:ext cx="3878482" cy="5262979"/>
          </a:xfrm>
          <a:prstGeom prst="rect">
            <a:avLst/>
          </a:prstGeom>
        </p:spPr>
        <p:txBody>
          <a:bodyPr wrap="square">
            <a:spAutoFit/>
          </a:bodyPr>
          <a:lstStyle/>
          <a:p>
            <a:r>
              <a:rPr lang="am-ET" sz="1400" dirty="0">
                <a:solidFill>
                  <a:srgbClr val="FFC000"/>
                </a:solidFill>
              </a:rPr>
              <a:t>24</a:t>
            </a:r>
            <a:r>
              <a:rPr lang="en-US" sz="1400" dirty="0">
                <a:solidFill>
                  <a:srgbClr val="FFC000"/>
                </a:solidFill>
              </a:rPr>
              <a:t>. </a:t>
            </a:r>
            <a:r>
              <a:rPr lang="am-ET" sz="4800" dirty="0"/>
              <a:t>ኵሉ ዓለም ብሓንቲ ምኽርን ብሓንቲ ሥልጣንን ብሓንቲ ተዋሕዶን ዝኃዘ ሠለስተ ሰብኡት ኣባና ኣለዉ።</a:t>
            </a:r>
          </a:p>
        </p:txBody>
      </p:sp>
      <p:sp>
        <p:nvSpPr>
          <p:cNvPr id="20" name="Rectangle 19"/>
          <p:cNvSpPr/>
          <p:nvPr/>
        </p:nvSpPr>
        <p:spPr>
          <a:xfrm>
            <a:off x="8229552" y="69183"/>
            <a:ext cx="3995168" cy="61418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1400" dirty="0">
                <a:solidFill>
                  <a:srgbClr val="FFC000"/>
                </a:solidFill>
              </a:rPr>
              <a:t>24. </a:t>
            </a:r>
            <a:r>
              <a:rPr lang="en-US" sz="3800" dirty="0"/>
              <a:t>There are among Us three persons who hold all the world with one counsel, with one authority and with one unity.</a:t>
            </a:r>
            <a:endParaRPr lang="en-US" sz="3600" dirty="0"/>
          </a:p>
        </p:txBody>
      </p:sp>
      <p:sp>
        <p:nvSpPr>
          <p:cNvPr id="2" name="Rectangle 1"/>
          <p:cNvSpPr/>
          <p:nvPr/>
        </p:nvSpPr>
        <p:spPr>
          <a:xfrm>
            <a:off x="40562" y="217773"/>
            <a:ext cx="3955891" cy="5262979"/>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፳፬. </a:t>
            </a:r>
            <a:r>
              <a:rPr lang="am-ET" sz="4400" dirty="0"/>
              <a:t> </a:t>
            </a:r>
            <a:r>
              <a:rPr lang="am-ET" sz="4800" dirty="0"/>
              <a:t>፫ቱ ዕደው ሀለዉ ኀቤነ አኃዝያነ ኵሉ ዓለም በአሐቲ ምክር ወበአሐቲ ሥልጣን ወበአሐቲ ፅምረት። </a:t>
            </a:r>
            <a:endParaRPr lang="am-ET" sz="4800" dirty="0">
              <a:solidFill>
                <a:srgbClr val="FFC000"/>
              </a:solidFill>
            </a:endParaRPr>
          </a:p>
        </p:txBody>
      </p:sp>
    </p:spTree>
    <p:extLst>
      <p:ext uri="{BB962C8B-B14F-4D97-AF65-F5344CB8AC3E}">
        <p14:creationId xmlns:p14="http://schemas.microsoft.com/office/powerpoint/2010/main" val="224916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a:solidFill>
                <a:srgbClr val="FF0000"/>
              </a:solidFill>
            </a:endParaRPr>
          </a:p>
          <a:p>
            <a:r>
              <a:rPr lang="en-CA" sz="4800" dirty="0" err="1">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a:t>።</a:t>
            </a:r>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a:solidFill>
                <a:srgbClr val="FF0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28. </a:t>
            </a:r>
            <a:r>
              <a:rPr lang="en-CA" sz="4800" dirty="0" err="1"/>
              <a:t>ንእግዚኣብሄር</a:t>
            </a:r>
            <a:r>
              <a:rPr lang="en-CA" sz="4800" dirty="0"/>
              <a:t> </a:t>
            </a:r>
            <a:r>
              <a:rPr lang="en-CA" sz="4800" dirty="0" err="1"/>
              <a:t>ኵልኹም</a:t>
            </a:r>
            <a:r>
              <a:rPr lang="en-CA" sz="4800" dirty="0"/>
              <a:t> </a:t>
            </a:r>
            <a:r>
              <a:rPr lang="en-CA" sz="4800" dirty="0" err="1"/>
              <a:t>ኣህዛብ</a:t>
            </a:r>
            <a:r>
              <a:rPr lang="en-CA" sz="4800" dirty="0"/>
              <a:t> </a:t>
            </a:r>
            <a:r>
              <a:rPr lang="en-CA" sz="4800" dirty="0" err="1"/>
              <a:t>ኣመስግንዎ</a:t>
            </a:r>
            <a:r>
              <a:rPr lang="en-CA" sz="4800" dirty="0"/>
              <a:t> ።</a:t>
            </a:r>
          </a:p>
          <a:p>
            <a:endParaRPr lang="en-CA" sz="4400" dirty="0">
              <a:solidFill>
                <a:srgbClr val="FFFF00"/>
              </a:solidFill>
            </a:endParaRPr>
          </a:p>
          <a:p>
            <a:r>
              <a:rPr lang="en-CA" sz="4800" dirty="0" err="1">
                <a:solidFill>
                  <a:srgbClr val="FFFF00"/>
                </a:solidFill>
              </a:rPr>
              <a:t>ይ.ሕ</a:t>
            </a:r>
            <a:r>
              <a:rPr lang="en-CA" sz="4800" dirty="0">
                <a:solidFill>
                  <a:srgbClr val="FFFF00"/>
                </a:solidFill>
              </a:rPr>
              <a:t>. </a:t>
            </a:r>
            <a:r>
              <a:rPr lang="en-CA" sz="4800" dirty="0" err="1"/>
              <a:t>ኵሎም</a:t>
            </a:r>
            <a:r>
              <a:rPr lang="en-CA" sz="4800" dirty="0"/>
              <a:t> </a:t>
            </a:r>
            <a:r>
              <a:rPr lang="en-CA" sz="4800" dirty="0" err="1"/>
              <a:t>ሕዝቢ</a:t>
            </a:r>
            <a:endParaRPr lang="en-CA" sz="4800" dirty="0"/>
          </a:p>
          <a:p>
            <a:r>
              <a:rPr lang="en-CA" sz="4800" dirty="0" err="1"/>
              <a:t>ውን</a:t>
            </a:r>
            <a:r>
              <a:rPr lang="en-CA" sz="4800" dirty="0"/>
              <a:t> </a:t>
            </a:r>
            <a:r>
              <a:rPr lang="en-CA" sz="4800" dirty="0" err="1"/>
              <a:t>ንእግዚኣብሔር</a:t>
            </a:r>
            <a:r>
              <a:rPr lang="en-CA" sz="4800" dirty="0"/>
              <a:t> </a:t>
            </a:r>
            <a:r>
              <a:rPr lang="en-CA" sz="4800" dirty="0" err="1"/>
              <a:t>የመስግንዎ</a:t>
            </a:r>
            <a:r>
              <a:rPr lang="en-CA" sz="4800" dirty="0"/>
              <a:t>።</a:t>
            </a:r>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0000"/>
                </a:solidFill>
              </a:rPr>
              <a:t>Priest: </a:t>
            </a:r>
            <a:r>
              <a:rPr lang="en-US" sz="1400" dirty="0">
                <a:solidFill>
                  <a:srgbClr val="FFC000"/>
                </a:solidFill>
              </a:rPr>
              <a:t>28.  </a:t>
            </a:r>
            <a:r>
              <a:rPr lang="en-US" sz="4000" dirty="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chemeClr val="tx1">
                    <a:lumMod val="95000"/>
                  </a:schemeClr>
                </a:solidFill>
              </a:rPr>
              <a:t>the Lord, all ye nations.</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And praise him, all ye people.</a:t>
            </a:r>
          </a:p>
        </p:txBody>
      </p:sp>
    </p:spTree>
    <p:extLst>
      <p:ext uri="{BB962C8B-B14F-4D97-AF65-F5344CB8AC3E}">
        <p14:creationId xmlns:p14="http://schemas.microsoft.com/office/powerpoint/2010/main" val="262857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65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097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9881" y="372471"/>
            <a:ext cx="4005807" cy="5262979"/>
          </a:xfrm>
          <a:prstGeom prst="rect">
            <a:avLst/>
          </a:prstGeom>
        </p:spPr>
        <p:txBody>
          <a:bodyPr wrap="square">
            <a:spAutoFit/>
          </a:bodyPr>
          <a:lstStyle/>
          <a:p>
            <a:r>
              <a:rPr lang="en-US" sz="1400" dirty="0">
                <a:solidFill>
                  <a:srgbClr val="FFC000"/>
                </a:solidFill>
              </a:rPr>
              <a:t>25. </a:t>
            </a:r>
            <a:r>
              <a:rPr lang="am-ET" sz="4800" dirty="0"/>
              <a:t>ምስ ኣቡኡ ብሓድነት ሰማያት ፈጠረ፡ ከማኻ መሓሪ የልቦን። ብሥልጣን ቃሉ ተዓጋሢ ድማ ከማኻ የልቦን።</a:t>
            </a:r>
          </a:p>
        </p:txBody>
      </p:sp>
      <p:sp>
        <p:nvSpPr>
          <p:cNvPr id="20" name="Rectangle 19"/>
          <p:cNvSpPr/>
          <p:nvPr/>
        </p:nvSpPr>
        <p:spPr>
          <a:xfrm>
            <a:off x="8257924" y="372471"/>
            <a:ext cx="3995168" cy="5940088"/>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25. </a:t>
            </a:r>
            <a:r>
              <a:rPr lang="en-US" sz="3800" dirty="0"/>
              <a:t>Together with Thy Father Thou made heaven. There is none compassionate like Thee and there is none whose word is with such authority who is patient like Thee.</a:t>
            </a:r>
            <a:endParaRPr lang="en-US" sz="3600" dirty="0"/>
          </a:p>
        </p:txBody>
      </p:sp>
      <p:sp>
        <p:nvSpPr>
          <p:cNvPr id="2" name="Rectangle 1"/>
          <p:cNvSpPr/>
          <p:nvPr/>
        </p:nvSpPr>
        <p:spPr>
          <a:xfrm>
            <a:off x="73392" y="441511"/>
            <a:ext cx="3848534" cy="5339923"/>
          </a:xfrm>
          <a:prstGeom prst="rect">
            <a:avLst/>
          </a:prstGeom>
        </p:spPr>
        <p:txBody>
          <a:bodyPr wrap="square">
            <a:spAutoFit/>
          </a:bodyPr>
          <a:lstStyle/>
          <a:p>
            <a:pPr marL="40639" marR="40639">
              <a:spcBef>
                <a:spcPts val="600"/>
              </a:spcBef>
              <a:buClr>
                <a:srgbClr val="000000"/>
              </a:buClr>
              <a:buFont typeface="Arial"/>
              <a:defRPr sz="2000"/>
            </a:pPr>
            <a:r>
              <a:rPr lang="am-ET" sz="1400" dirty="0">
                <a:solidFill>
                  <a:srgbClr val="FFC000"/>
                </a:solidFill>
              </a:rPr>
              <a:t>፳፭. </a:t>
            </a:r>
            <a:r>
              <a:rPr lang="am-ET" sz="4800" dirty="0"/>
              <a:t>ኅቡረ ምስለ አቡሁ ሰማያተ ገብረ ፤ </a:t>
            </a:r>
            <a:endParaRPr lang="en-US" sz="4800" dirty="0"/>
          </a:p>
          <a:p>
            <a:pPr marL="40639" marR="40639">
              <a:spcBef>
                <a:spcPts val="600"/>
              </a:spcBef>
              <a:buClr>
                <a:srgbClr val="000000"/>
              </a:buClr>
              <a:buFont typeface="Arial"/>
              <a:defRPr sz="2000"/>
            </a:pPr>
            <a:r>
              <a:rPr lang="am-ET" sz="4800" dirty="0"/>
              <a:t>አልቦ ከማከ መሐሪ ወአልቦ ዘከማከ በሥልጣነ ቃሉ ተዓጋሢ።</a:t>
            </a:r>
            <a:endParaRPr lang="am-ET" sz="4800" dirty="0">
              <a:solidFill>
                <a:srgbClr val="FFC000"/>
              </a:solidFill>
            </a:endParaRPr>
          </a:p>
        </p:txBody>
      </p:sp>
    </p:spTree>
    <p:extLst>
      <p:ext uri="{BB962C8B-B14F-4D97-AF65-F5344CB8AC3E}">
        <p14:creationId xmlns:p14="http://schemas.microsoft.com/office/powerpoint/2010/main" val="327323311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63417"/>
          </a:xfrm>
          <a:prstGeom prst="rect">
            <a:avLst/>
          </a:prstGeom>
        </p:spPr>
        <p:txBody>
          <a:bodyPr wrap="square">
            <a:spAutoFit/>
          </a:bodyPr>
          <a:lstStyle/>
          <a:p>
            <a:r>
              <a:rPr lang="en-US" altLang="en-US" sz="6000" dirty="0" err="1">
                <a:solidFill>
                  <a:srgbClr val="FFFF00"/>
                </a:solidFill>
                <a:latin typeface="Arial" charset="0"/>
              </a:rPr>
              <a:t>ይ.ሕ</a:t>
            </a:r>
            <a:r>
              <a:rPr lang="en-US" altLang="en-US" sz="6000" dirty="0">
                <a:solidFill>
                  <a:srgbClr val="FFFF00"/>
                </a:solidFill>
                <a:latin typeface="Arial" charset="0"/>
              </a:rPr>
              <a:t>. </a:t>
            </a:r>
            <a:r>
              <a:rPr lang="pt-BR" altLang="en-US" sz="1400" dirty="0">
                <a:solidFill>
                  <a:srgbClr val="FFC000"/>
                </a:solidFill>
                <a:latin typeface="Arial" charset="0"/>
              </a:rPr>
              <a:t>26</a:t>
            </a:r>
            <a:r>
              <a:rPr lang="pt-BR" sz="1400" dirty="0">
                <a:solidFill>
                  <a:srgbClr val="FFC000"/>
                </a:solidFill>
              </a:rPr>
              <a:t>. </a:t>
            </a:r>
            <a:r>
              <a:rPr lang="pt-BR" sz="6000" dirty="0"/>
              <a:t>ኦ ኣምላኽና፥ ከም ምሕረትካ እምበር ከም በደልናስ ኣይኹን። </a:t>
            </a:r>
            <a:r>
              <a:rPr lang="pt-BR" sz="2000" dirty="0">
                <a:solidFill>
                  <a:srgbClr val="FFC000"/>
                </a:solidFill>
              </a:rPr>
              <a:t>(3 ግዜ)</a:t>
            </a:r>
          </a:p>
          <a:p>
            <a:endParaRPr lang="pt-BR" sz="2000" dirty="0">
              <a:solidFill>
                <a:srgbClr val="FFC000"/>
              </a:solidFill>
            </a:endParaRPr>
          </a:p>
          <a:p>
            <a:endParaRPr lang="pt-BR" sz="2000" dirty="0">
              <a:solidFill>
                <a:srgbClr val="FFC000"/>
              </a:solidFill>
            </a:endParaRPr>
          </a:p>
          <a:p>
            <a:endParaRPr lang="pt-BR" sz="2000" dirty="0">
              <a:solidFill>
                <a:srgbClr val="FFC000"/>
              </a:solidFill>
            </a:endParaRPr>
          </a:p>
          <a:p>
            <a:r>
              <a:rPr lang="pt-BR" sz="2000" dirty="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6863417"/>
          </a:xfrm>
          <a:prstGeom prst="rect">
            <a:avLst/>
          </a:prstGeom>
        </p:spPr>
        <p:txBody>
          <a:bodyPr wrap="square">
            <a:spAutoFit/>
          </a:bodyPr>
          <a:lstStyle/>
          <a:p>
            <a:pPr marL="40639" marR="40639">
              <a:spcBef>
                <a:spcPts val="600"/>
              </a:spcBef>
              <a:buClr>
                <a:srgbClr val="000000"/>
              </a:buClr>
              <a:buFont typeface="Arial"/>
              <a:defRPr sz="2800"/>
            </a:pPr>
            <a:r>
              <a:rPr lang="en-US" altLang="en-US" sz="5500" dirty="0">
                <a:solidFill>
                  <a:srgbClr val="FFFF00"/>
                </a:solidFill>
                <a:latin typeface="Arial" charset="0"/>
              </a:rPr>
              <a:t>People: </a:t>
            </a:r>
          </a:p>
          <a:p>
            <a:pPr marL="40639" marR="40639">
              <a:spcBef>
                <a:spcPts val="600"/>
              </a:spcBef>
              <a:buClr>
                <a:srgbClr val="000000"/>
              </a:buClr>
              <a:buFont typeface="Arial"/>
              <a:defRPr sz="2800"/>
            </a:pPr>
            <a:r>
              <a:rPr lang="en-US" altLang="en-US" sz="1400" b="1" dirty="0">
                <a:solidFill>
                  <a:srgbClr val="FFC000"/>
                </a:solidFill>
              </a:rPr>
              <a:t>26.</a:t>
            </a:r>
            <a:r>
              <a:rPr lang="en-US" sz="1400" b="1" dirty="0">
                <a:solidFill>
                  <a:srgbClr val="FFC000"/>
                </a:solidFill>
              </a:rPr>
              <a:t>  </a:t>
            </a:r>
            <a:r>
              <a:rPr lang="en-US" sz="5500" b="1" dirty="0"/>
              <a:t>According to</a:t>
            </a:r>
          </a:p>
          <a:p>
            <a:pPr marL="40639" marR="40639">
              <a:spcBef>
                <a:spcPts val="600"/>
              </a:spcBef>
              <a:buClr>
                <a:srgbClr val="000000"/>
              </a:buClr>
              <a:buFont typeface="Arial"/>
              <a:defRPr sz="2800"/>
            </a:pPr>
            <a:r>
              <a:rPr lang="en-US" sz="5500" b="1" dirty="0"/>
              <a:t> Thy mercy, our God, and not according to our sins.</a:t>
            </a:r>
            <a:r>
              <a:rPr lang="en-US" sz="1400" b="1" dirty="0"/>
              <a:t> </a:t>
            </a:r>
          </a:p>
          <a:p>
            <a:pPr marL="40639" marR="40639">
              <a:spcBef>
                <a:spcPts val="600"/>
              </a:spcBef>
              <a:buClr>
                <a:srgbClr val="000000"/>
              </a:buClr>
              <a:buFont typeface="Arial"/>
              <a:defRPr sz="2800"/>
            </a:pPr>
            <a:r>
              <a:rPr lang="en-US" sz="1400" b="1" dirty="0"/>
              <a:t> </a:t>
            </a:r>
            <a:r>
              <a:rPr lang="en-US" sz="2000" b="1" dirty="0">
                <a:solidFill>
                  <a:srgbClr val="FFC000"/>
                </a:solidFill>
              </a:rPr>
              <a:t>(to be chanted thrice)</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a:solidFill>
                  <a:srgbClr val="FFC000"/>
                </a:solidFill>
              </a:rPr>
              <a:t>In succession, they shall say:</a:t>
            </a:r>
          </a:p>
          <a:p>
            <a:pPr marL="40639" marR="40639">
              <a:spcBef>
                <a:spcPts val="600"/>
              </a:spcBef>
              <a:buClr>
                <a:srgbClr val="000000"/>
              </a:buClr>
              <a:buFont typeface="Arial"/>
              <a:defRPr sz="2800"/>
            </a:pPr>
            <a:endParaRPr lang="en-US" sz="2000" b="1" dirty="0">
              <a:solidFill>
                <a:srgbClr val="FFC000"/>
              </a:solidFill>
            </a:endParaRPr>
          </a:p>
        </p:txBody>
      </p:sp>
      <p:sp>
        <p:nvSpPr>
          <p:cNvPr id="2" name="Rectangle 1"/>
          <p:cNvSpPr/>
          <p:nvPr/>
        </p:nvSpPr>
        <p:spPr>
          <a:xfrm>
            <a:off x="32122" y="62900"/>
            <a:ext cx="3990002" cy="6632585"/>
          </a:xfrm>
          <a:prstGeom prst="rect">
            <a:avLst/>
          </a:prstGeom>
        </p:spPr>
        <p:txBody>
          <a:bodyPr wrap="square">
            <a:spAutoFit/>
          </a:bodyPr>
          <a:lstStyle/>
          <a:p>
            <a:r>
              <a:rPr lang="en-US" altLang="en-US" sz="6000" b="1" dirty="0" err="1">
                <a:solidFill>
                  <a:srgbClr val="FFFF00"/>
                </a:solidFill>
                <a:latin typeface="Arial" charset="0"/>
              </a:rPr>
              <a:t>ይ.ሕ</a:t>
            </a:r>
            <a:r>
              <a:rPr lang="en-US" altLang="en-US" sz="6000" b="1" dirty="0">
                <a:solidFill>
                  <a:srgbClr val="FFFF00"/>
                </a:solidFill>
                <a:latin typeface="Arial" charset="0"/>
              </a:rPr>
              <a:t>. </a:t>
            </a:r>
            <a:r>
              <a:rPr lang="en-US" altLang="en-US" sz="1400" b="1" dirty="0">
                <a:solidFill>
                  <a:srgbClr val="FFC000"/>
                </a:solidFill>
                <a:latin typeface="Arial" charset="0"/>
              </a:rPr>
              <a:t>፳፮</a:t>
            </a:r>
            <a:r>
              <a:rPr lang="en-US" altLang="en-US" sz="1400" dirty="0">
                <a:solidFill>
                  <a:srgbClr val="FFC000"/>
                </a:solidFill>
                <a:latin typeface="Arial" charset="0"/>
              </a:rPr>
              <a:t>. </a:t>
            </a:r>
            <a:r>
              <a:rPr lang="pt-BR" sz="7000" b="1" dirty="0"/>
              <a:t>በከመ ምሕረትከ አምላከነ ወአኮ በከመ አበሳነ።</a:t>
            </a:r>
          </a:p>
          <a:p>
            <a:r>
              <a:rPr lang="pt-BR" sz="1400" dirty="0"/>
              <a:t>       </a:t>
            </a:r>
            <a:r>
              <a:rPr lang="pt-BR" sz="5500" dirty="0"/>
              <a:t> </a:t>
            </a:r>
            <a:r>
              <a:rPr lang="pt-BR" sz="2000" dirty="0">
                <a:solidFill>
                  <a:srgbClr val="FFC000"/>
                </a:solidFill>
              </a:rPr>
              <a:t>(፫ተ ጊዜ)</a:t>
            </a:r>
          </a:p>
          <a:p>
            <a:r>
              <a:rPr lang="pt-BR" sz="2000" dirty="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387062830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7931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3576" y="-56436"/>
            <a:ext cx="4560394" cy="6078587"/>
          </a:xfrm>
          <a:prstGeom prst="rect">
            <a:avLst/>
          </a:prstGeom>
        </p:spPr>
        <p:txBody>
          <a:bodyPr wrap="square">
            <a:spAutoFit/>
          </a:bodyPr>
          <a:lstStyle/>
          <a:p>
            <a:r>
              <a:rPr lang="mr-IN" sz="4500" dirty="0" err="1">
                <a:solidFill>
                  <a:srgbClr val="FF0000"/>
                </a:solidFill>
              </a:rPr>
              <a:t>ይ.ካ</a:t>
            </a:r>
            <a:r>
              <a:rPr lang="en-CA" sz="4500" dirty="0">
                <a:solidFill>
                  <a:srgbClr val="FF0000"/>
                </a:solidFill>
              </a:rPr>
              <a:t>.</a:t>
            </a:r>
          </a:p>
          <a:p>
            <a:r>
              <a:rPr lang="en-CA" sz="1400" dirty="0">
                <a:solidFill>
                  <a:srgbClr val="FFC000"/>
                </a:solidFill>
              </a:rPr>
              <a:t>27.</a:t>
            </a:r>
            <a:r>
              <a:rPr lang="am-ET" dirty="0"/>
              <a:t> </a:t>
            </a:r>
            <a:r>
              <a:rPr lang="am-ET" sz="5400" dirty="0"/>
              <a:t>ካብ ግሩማን ግሩም እዩ። ካብ ልዑላን ከኣ ልዑል እዩ። ካብ ጽኑዓት እምባታት ውን ጽኑዕ እዩ።</a:t>
            </a:r>
          </a:p>
          <a:p>
            <a:endParaRPr lang="am-ET" sz="2000" dirty="0">
              <a:solidFill>
                <a:srgbClr val="FFC000"/>
              </a:solidFill>
            </a:endParaRPr>
          </a:p>
        </p:txBody>
      </p:sp>
      <p:sp>
        <p:nvSpPr>
          <p:cNvPr id="20" name="Rectangle 19"/>
          <p:cNvSpPr/>
          <p:nvPr/>
        </p:nvSpPr>
        <p:spPr>
          <a:xfrm>
            <a:off x="8026197" y="69183"/>
            <a:ext cx="4314936" cy="646023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27</a:t>
            </a:r>
            <a:r>
              <a:rPr lang="en-US" sz="1400" dirty="0">
                <a:solidFill>
                  <a:srgbClr val="FFC000"/>
                </a:solidFill>
              </a:rPr>
              <a:t>. </a:t>
            </a:r>
            <a:r>
              <a:rPr lang="en-US" sz="4000" dirty="0"/>
              <a:t>He is more terrible than the terrible, higher than the high, and stronger than the peaks of the mountains.</a:t>
            </a:r>
          </a:p>
        </p:txBody>
      </p:sp>
      <p:sp>
        <p:nvSpPr>
          <p:cNvPr id="2" name="Rectangle 1"/>
          <p:cNvSpPr/>
          <p:nvPr/>
        </p:nvSpPr>
        <p:spPr>
          <a:xfrm>
            <a:off x="-51516" y="-56436"/>
            <a:ext cx="3667897" cy="6001643"/>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p>
          <a:p>
            <a:pPr marL="40639" marR="40639">
              <a:spcBef>
                <a:spcPts val="600"/>
              </a:spcBef>
              <a:buClr>
                <a:srgbClr val="000000"/>
              </a:buClr>
              <a:buFont typeface="Arial"/>
              <a:defRPr sz="2000"/>
            </a:pPr>
            <a:r>
              <a:rPr lang="am-ET" sz="1400" dirty="0">
                <a:solidFill>
                  <a:srgbClr val="FFC000"/>
                </a:solidFill>
              </a:rPr>
              <a:t>፳፯. </a:t>
            </a:r>
            <a:r>
              <a:rPr lang="am-ET" sz="4800" dirty="0"/>
              <a:t>ግሩም ውእቱ እምግሩማን ወልዑል ውእቱ እምልዑላን ወጽኑዕ ውእቱ እምአርእስተ አድባር።</a:t>
            </a:r>
            <a:endParaRPr lang="am-ET" sz="4800" dirty="0">
              <a:solidFill>
                <a:srgbClr val="FFC000"/>
              </a:solidFill>
            </a:endParaRPr>
          </a:p>
        </p:txBody>
      </p:sp>
    </p:spTree>
    <p:extLst>
      <p:ext uri="{BB962C8B-B14F-4D97-AF65-F5344CB8AC3E}">
        <p14:creationId xmlns:p14="http://schemas.microsoft.com/office/powerpoint/2010/main" val="12201772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14469"/>
            <a:ext cx="4004820" cy="6740307"/>
          </a:xfrm>
          <a:prstGeom prst="rect">
            <a:avLst/>
          </a:prstGeom>
        </p:spPr>
        <p:txBody>
          <a:bodyPr wrap="square">
            <a:spAutoFit/>
          </a:bodyPr>
          <a:lstStyle/>
          <a:p>
            <a:r>
              <a:rPr lang="am-ET" sz="1400" dirty="0">
                <a:solidFill>
                  <a:srgbClr val="FFC000"/>
                </a:solidFill>
              </a:rPr>
              <a:t>28.</a:t>
            </a:r>
            <a:r>
              <a:rPr lang="en-US" sz="1400" dirty="0">
                <a:solidFill>
                  <a:srgbClr val="FFC000"/>
                </a:solidFill>
              </a:rPr>
              <a:t> </a:t>
            </a:r>
            <a:r>
              <a:rPr lang="am-ET" sz="4800" dirty="0"/>
              <a:t>ኣብ ልዕሊ ኣርያም ዚነብር ክቡር እዩ። ትሕቲ መዓሙቓት ህልዊ ዝኾነ ዓሚቝ እዩ። ሠረገላኡ በረድ እዩ። ስፍሓት ዙርያኡ ድማ ብሓዊ ዝተሓጽረ እዩ።</a:t>
            </a:r>
          </a:p>
        </p:txBody>
      </p:sp>
      <p:sp>
        <p:nvSpPr>
          <p:cNvPr id="20" name="Rectangle 19"/>
          <p:cNvSpPr/>
          <p:nvPr/>
        </p:nvSpPr>
        <p:spPr>
          <a:xfrm>
            <a:off x="8030661" y="109248"/>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28. </a:t>
            </a:r>
            <a:r>
              <a:rPr lang="en-US" sz="4000" dirty="0"/>
              <a:t>Glorious is He Who sits in the highest heaven, profound is He Who sits beneath the depths, His chariot is snow and the bounds of its circle are fenced with fire. </a:t>
            </a:r>
          </a:p>
        </p:txBody>
      </p:sp>
      <p:sp>
        <p:nvSpPr>
          <p:cNvPr id="2" name="Rectangle 1"/>
          <p:cNvSpPr/>
          <p:nvPr/>
        </p:nvSpPr>
        <p:spPr>
          <a:xfrm>
            <a:off x="0" y="109248"/>
            <a:ext cx="4076439" cy="6740307"/>
          </a:xfrm>
          <a:prstGeom prst="rect">
            <a:avLst/>
          </a:prstGeom>
        </p:spPr>
        <p:txBody>
          <a:bodyPr wrap="square">
            <a:spAutoFit/>
          </a:bodyPr>
          <a:lstStyle/>
          <a:p>
            <a:pPr marL="40639" marR="40639">
              <a:spcBef>
                <a:spcPts val="600"/>
              </a:spcBef>
              <a:defRPr sz="1800">
                <a:uFillTx/>
              </a:defRPr>
            </a:pPr>
            <a:r>
              <a:rPr lang="am-ET" sz="1400" dirty="0">
                <a:solidFill>
                  <a:srgbClr val="FFC000"/>
                </a:solidFill>
                <a:uFill>
                  <a:solidFill>
                    <a:srgbClr val="000000"/>
                  </a:solidFill>
                </a:uFill>
                <a:ea typeface="GeezTypeNet"/>
                <a:cs typeface="GeezTypeNet"/>
                <a:sym typeface="GeezTypeNet"/>
              </a:rPr>
              <a:t>፳፰. </a:t>
            </a:r>
            <a:r>
              <a:rPr lang="am-ET" sz="4800" dirty="0">
                <a:uFill>
                  <a:solidFill>
                    <a:srgbClr val="000000"/>
                  </a:solidFill>
                </a:uFill>
                <a:ea typeface="GeezTypeNet"/>
                <a:cs typeface="GeezTypeNet"/>
                <a:sym typeface="GeezTypeNet"/>
              </a:rPr>
              <a:t>ክቡር ውእቱ ዘይነብር መልዕልተ አርያም ዕሙቅ ውእቱ ዘይነብር መትሕተ ማዕምቅት፤ ሠረገላሁ በረድ፤ ወራኅበ ዘውሩ በእሳት ሕፁር።</a:t>
            </a:r>
            <a:endParaRPr lang="mr-IN" sz="48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93496416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14469"/>
            <a:ext cx="4054247" cy="6463308"/>
          </a:xfrm>
          <a:prstGeom prst="rect">
            <a:avLst/>
          </a:prstGeom>
        </p:spPr>
        <p:txBody>
          <a:bodyPr wrap="square">
            <a:spAutoFit/>
          </a:bodyPr>
          <a:lstStyle/>
          <a:p>
            <a:r>
              <a:rPr lang="am-ET" sz="1400" dirty="0">
                <a:solidFill>
                  <a:srgbClr val="FFC000"/>
                </a:solidFill>
              </a:rPr>
              <a:t>29.</a:t>
            </a:r>
            <a:r>
              <a:rPr lang="en-US" sz="1400" dirty="0">
                <a:solidFill>
                  <a:srgbClr val="FFC000"/>
                </a:solidFill>
              </a:rPr>
              <a:t> </a:t>
            </a:r>
            <a:r>
              <a:rPr lang="am-ET" sz="4600" dirty="0"/>
              <a:t>ማእከሉ ትኪ ምሉእ እዩ። </a:t>
            </a:r>
            <a:r>
              <a:rPr lang="en-US" sz="4600" dirty="0"/>
              <a:t>  </a:t>
            </a:r>
            <a:r>
              <a:rPr lang="am-ET" sz="4600" dirty="0"/>
              <a:t>ብዘይካ እቶም ብመልክዕ ግሩማን፤ ኵለንትናኦም ምሉኣን ኣዕይንቲ ዝኾኑ ፮ተ ኸንፊ ዘለዎም ፬ቱ እንስሳ ዚኣቱ ኾነ ዚወፅእ የልቦን።</a:t>
            </a:r>
          </a:p>
        </p:txBody>
      </p:sp>
      <p:sp>
        <p:nvSpPr>
          <p:cNvPr id="20" name="Rectangle 19"/>
          <p:cNvSpPr/>
          <p:nvPr/>
        </p:nvSpPr>
        <p:spPr>
          <a:xfrm>
            <a:off x="8080088" y="109248"/>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29. </a:t>
            </a:r>
            <a:r>
              <a:rPr lang="en-US" sz="4000" dirty="0"/>
              <a:t>Its </a:t>
            </a:r>
            <a:r>
              <a:rPr lang="en-US" sz="4000" dirty="0" err="1"/>
              <a:t>centre</a:t>
            </a:r>
            <a:r>
              <a:rPr lang="en-US" sz="4000" dirty="0"/>
              <a:t> is full of smoke. None enters and none goes out except those creatures of terrible appearance and with six wings, whose bodies are full of eyes.</a:t>
            </a:r>
          </a:p>
        </p:txBody>
      </p:sp>
      <p:sp>
        <p:nvSpPr>
          <p:cNvPr id="2" name="Rectangle 1"/>
          <p:cNvSpPr/>
          <p:nvPr/>
        </p:nvSpPr>
        <p:spPr>
          <a:xfrm>
            <a:off x="0" y="109248"/>
            <a:ext cx="4040659" cy="6401753"/>
          </a:xfrm>
          <a:prstGeom prst="rect">
            <a:avLst/>
          </a:prstGeom>
        </p:spPr>
        <p:txBody>
          <a:bodyPr wrap="square">
            <a:spAutoFit/>
          </a:bodyPr>
          <a:lstStyle/>
          <a:p>
            <a:pPr marL="40639" marR="40639">
              <a:spcBef>
                <a:spcPts val="600"/>
              </a:spcBef>
              <a:defRPr sz="1800">
                <a:uFillTx/>
              </a:defRPr>
            </a:pPr>
            <a:r>
              <a:rPr lang="am-ET" sz="1400" dirty="0">
                <a:solidFill>
                  <a:srgbClr val="FFC000"/>
                </a:solidFill>
                <a:uFill>
                  <a:solidFill>
                    <a:srgbClr val="000000"/>
                  </a:solidFill>
                </a:uFill>
                <a:ea typeface="GeezTypeNet"/>
                <a:cs typeface="GeezTypeNet"/>
                <a:sym typeface="GeezTypeNet"/>
              </a:rPr>
              <a:t>፳፱. </a:t>
            </a:r>
            <a:r>
              <a:rPr lang="am-ET" sz="4500" dirty="0">
                <a:uFill>
                  <a:solidFill>
                    <a:srgbClr val="000000"/>
                  </a:solidFill>
                </a:uFill>
                <a:ea typeface="GeezTypeNet"/>
                <a:cs typeface="GeezTypeNet"/>
                <a:sym typeface="GeezTypeNet"/>
              </a:rPr>
              <a:t>ወማእከሉ </a:t>
            </a:r>
            <a:endParaRPr lang="en-US" sz="4500" dirty="0">
              <a:uFill>
                <a:solidFill>
                  <a:srgbClr val="000000"/>
                </a:solidFill>
              </a:uFill>
              <a:ea typeface="GeezTypeNet"/>
              <a:cs typeface="GeezTypeNet"/>
              <a:sym typeface="GeezTypeNet"/>
            </a:endParaRPr>
          </a:p>
          <a:p>
            <a:pPr marL="40639" marR="40639">
              <a:spcBef>
                <a:spcPts val="600"/>
              </a:spcBef>
              <a:defRPr sz="1800">
                <a:uFillTx/>
              </a:defRPr>
            </a:pPr>
            <a:r>
              <a:rPr lang="am-ET" sz="4500" dirty="0">
                <a:uFill>
                  <a:solidFill>
                    <a:srgbClr val="000000"/>
                  </a:solidFill>
                </a:uFill>
                <a:ea typeface="GeezTypeNet"/>
                <a:cs typeface="GeezTypeNet"/>
                <a:sym typeface="GeezTypeNet"/>
              </a:rPr>
              <a:t>ዘምሉዕ ጢስ አልቦ ዘይበውእ ወአልቦ ዘይወፅእ እንበለ ውእቶሙ ግሩማነ ራእይ እንስሳ እለ ፮ቱ ክነፊሆሙ ፤ ወእንተ ኵለንታሆሙ ምሉአነ አዕይንት።</a:t>
            </a:r>
            <a:endParaRPr lang="mr-IN" sz="45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16061576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3551" y="522890"/>
            <a:ext cx="4004820"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a:solidFill>
                  <a:srgbClr val="92D050"/>
                </a:solidFill>
                <a:latin typeface="Arial" charset="0"/>
              </a:rPr>
              <a:t>ይ.ዲ</a:t>
            </a:r>
            <a:r>
              <a:rPr lang="en-US" altLang="en-US" sz="7000" dirty="0">
                <a:solidFill>
                  <a:srgbClr val="92D050"/>
                </a:solidFill>
                <a:latin typeface="Arial" charset="0"/>
              </a:rPr>
              <a:t>. </a:t>
            </a:r>
          </a:p>
          <a:p>
            <a:pPr lvl="0" fontAlgn="base">
              <a:lnSpc>
                <a:spcPct val="120000"/>
              </a:lnSpc>
              <a:spcBef>
                <a:spcPct val="20000"/>
              </a:spcBef>
              <a:spcAft>
                <a:spcPct val="0"/>
              </a:spcAft>
            </a:pPr>
            <a:r>
              <a:rPr lang="en-US" altLang="en-US" sz="1400" dirty="0">
                <a:solidFill>
                  <a:srgbClr val="FFC000"/>
                </a:solidFill>
                <a:latin typeface="Arial" charset="0"/>
              </a:rPr>
              <a:t>30.  </a:t>
            </a:r>
            <a:r>
              <a:rPr lang="en-US" altLang="en-US" sz="6500" dirty="0" err="1">
                <a:latin typeface="Arial" charset="0"/>
              </a:rPr>
              <a:t>ቀሳውስት</a:t>
            </a:r>
            <a:r>
              <a:rPr lang="en-US" altLang="en-US" sz="6500" dirty="0">
                <a:latin typeface="Arial" charset="0"/>
              </a:rPr>
              <a:t> </a:t>
            </a:r>
            <a:r>
              <a:rPr lang="en-US" altLang="en-US" sz="6500" dirty="0" err="1">
                <a:latin typeface="Arial" charset="0"/>
              </a:rPr>
              <a:t>ኣኣዳውኩም</a:t>
            </a:r>
            <a:r>
              <a:rPr lang="en-US" altLang="en-US" sz="6500" dirty="0">
                <a:latin typeface="Arial" charset="0"/>
              </a:rPr>
              <a:t> </a:t>
            </a:r>
            <a:r>
              <a:rPr lang="en-US" altLang="en-US" sz="6500" dirty="0" err="1">
                <a:latin typeface="Arial" charset="0"/>
              </a:rPr>
              <a:t>ኣልዕሉ</a:t>
            </a:r>
            <a:r>
              <a:rPr lang="en-US" altLang="en-US" sz="6500" dirty="0">
                <a:latin typeface="Arial" charset="0"/>
              </a:rPr>
              <a:t>።</a:t>
            </a:r>
          </a:p>
          <a:p>
            <a:endParaRPr lang="pt-BR" sz="1400" dirty="0"/>
          </a:p>
        </p:txBody>
      </p:sp>
      <p:sp>
        <p:nvSpPr>
          <p:cNvPr id="20" name="Rectangle 19"/>
          <p:cNvSpPr/>
          <p:nvPr/>
        </p:nvSpPr>
        <p:spPr>
          <a:xfrm>
            <a:off x="8124813" y="738553"/>
            <a:ext cx="3858966" cy="4724370"/>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500" i="1" dirty="0">
                <a:solidFill>
                  <a:srgbClr val="92D050"/>
                </a:solidFill>
                <a:latin typeface="Arial" charset="0"/>
              </a:rPr>
              <a:t>Deacon</a:t>
            </a:r>
            <a:r>
              <a:rPr lang="en-US" altLang="en-US" sz="4500" dirty="0">
                <a:solidFill>
                  <a:srgbClr val="92D050"/>
                </a:solidFill>
                <a:latin typeface="Arial" charset="0"/>
              </a:rPr>
              <a:t>: </a:t>
            </a:r>
          </a:p>
          <a:p>
            <a:pPr marL="40639" marR="40639">
              <a:lnSpc>
                <a:spcPct val="150000"/>
              </a:lnSpc>
              <a:spcBef>
                <a:spcPts val="600"/>
              </a:spcBef>
              <a:buClr>
                <a:srgbClr val="000000"/>
              </a:buClr>
              <a:defRPr sz="2800"/>
            </a:pPr>
            <a:r>
              <a:rPr lang="en-US" altLang="en-US" sz="1400" dirty="0">
                <a:solidFill>
                  <a:srgbClr val="FFC000"/>
                </a:solidFill>
                <a:latin typeface="Arial" charset="0"/>
              </a:rPr>
              <a:t>30. </a:t>
            </a:r>
            <a:r>
              <a:rPr lang="en-US" altLang="en-US" sz="4500" dirty="0">
                <a:latin typeface="Arial" charset="0"/>
              </a:rPr>
              <a:t>Priests, raise up your hands.</a:t>
            </a:r>
          </a:p>
          <a:p>
            <a:pPr marL="40639" marR="40639">
              <a:lnSpc>
                <a:spcPct val="150000"/>
              </a:lnSpc>
              <a:spcBef>
                <a:spcPts val="600"/>
              </a:spcBef>
              <a:buClr>
                <a:srgbClr val="000000"/>
              </a:buClr>
              <a:defRPr sz="2800"/>
            </a:pPr>
            <a:endParaRPr lang="en-US" altLang="en-US" sz="1400" dirty="0">
              <a:latin typeface="Arial" charset="0"/>
            </a:endParaRPr>
          </a:p>
        </p:txBody>
      </p:sp>
      <p:sp>
        <p:nvSpPr>
          <p:cNvPr id="2" name="Rectangle 1"/>
          <p:cNvSpPr/>
          <p:nvPr/>
        </p:nvSpPr>
        <p:spPr>
          <a:xfrm>
            <a:off x="295977" y="597555"/>
            <a:ext cx="3209806"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a:solidFill>
                  <a:srgbClr val="92D050"/>
                </a:solidFill>
                <a:latin typeface="Arial" charset="0"/>
              </a:rPr>
              <a:t>ይ.ዲ</a:t>
            </a:r>
            <a:r>
              <a:rPr lang="en-US" altLang="en-US" sz="7000" dirty="0">
                <a:solidFill>
                  <a:srgbClr val="92D050"/>
                </a:solidFill>
                <a:latin typeface="Arial" charset="0"/>
              </a:rPr>
              <a:t>. </a:t>
            </a:r>
          </a:p>
          <a:p>
            <a:pPr lvl="0" fontAlgn="base">
              <a:lnSpc>
                <a:spcPct val="120000"/>
              </a:lnSpc>
              <a:spcBef>
                <a:spcPct val="20000"/>
              </a:spcBef>
              <a:spcAft>
                <a:spcPct val="0"/>
              </a:spcAft>
            </a:pPr>
            <a:r>
              <a:rPr lang="en-CA" sz="1400" dirty="0">
                <a:solidFill>
                  <a:srgbClr val="FFC000"/>
                </a:solidFill>
              </a:rPr>
              <a:t>፴. </a:t>
            </a:r>
            <a:r>
              <a:rPr lang="en-US" altLang="en-US" sz="6500" b="1" dirty="0" err="1">
                <a:latin typeface="Arial" charset="0"/>
              </a:rPr>
              <a:t>ኣንሥኡ</a:t>
            </a:r>
            <a:r>
              <a:rPr lang="en-US" altLang="en-US" sz="6500" b="1" dirty="0">
                <a:latin typeface="Arial" charset="0"/>
              </a:rPr>
              <a:t> </a:t>
            </a:r>
            <a:r>
              <a:rPr lang="en-US" altLang="en-US" sz="6500" b="1" dirty="0" err="1">
                <a:latin typeface="Arial" charset="0"/>
              </a:rPr>
              <a:t>እደዊክሙ</a:t>
            </a:r>
            <a:r>
              <a:rPr lang="en-US" altLang="en-US" sz="6500" b="1" dirty="0">
                <a:latin typeface="Arial" charset="0"/>
              </a:rPr>
              <a:t> </a:t>
            </a:r>
            <a:r>
              <a:rPr lang="en-US" altLang="en-US" sz="6500" b="1" dirty="0" err="1">
                <a:latin typeface="Arial" charset="0"/>
              </a:rPr>
              <a:t>ቀሳውስት</a:t>
            </a:r>
            <a:r>
              <a:rPr lang="en-US" altLang="en-US" sz="6500" b="1" dirty="0">
                <a:latin typeface="Arial" charset="0"/>
              </a:rPr>
              <a:t> </a:t>
            </a:r>
          </a:p>
          <a:p>
            <a:endParaRPr lang="pt-BR" sz="1400" dirty="0"/>
          </a:p>
        </p:txBody>
      </p:sp>
    </p:spTree>
    <p:extLst>
      <p:ext uri="{BB962C8B-B14F-4D97-AF65-F5344CB8AC3E}">
        <p14:creationId xmlns:p14="http://schemas.microsoft.com/office/powerpoint/2010/main" val="64468414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090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014" y="-24689"/>
            <a:ext cx="4400374" cy="6647974"/>
          </a:xfrm>
          <a:prstGeom prst="rect">
            <a:avLst/>
          </a:prstGeom>
        </p:spPr>
        <p:txBody>
          <a:bodyPr wrap="square">
            <a:spAutoFit/>
          </a:bodyPr>
          <a:lstStyle/>
          <a:p>
            <a:r>
              <a:rPr lang="mr-IN" sz="4500" dirty="0" err="1">
                <a:solidFill>
                  <a:srgbClr val="FF0000"/>
                </a:solidFill>
              </a:rPr>
              <a:t>ይ.ካ</a:t>
            </a:r>
            <a:r>
              <a:rPr lang="en-CA" sz="4500" dirty="0">
                <a:solidFill>
                  <a:srgbClr val="FF0000"/>
                </a:solidFill>
              </a:rPr>
              <a:t>. </a:t>
            </a:r>
            <a:r>
              <a:rPr lang="en-CA" sz="1400" dirty="0">
                <a:solidFill>
                  <a:srgbClr val="FFC000"/>
                </a:solidFill>
              </a:rPr>
              <a:t>30.</a:t>
            </a:r>
            <a:r>
              <a:rPr lang="am-ET" dirty="0"/>
              <a:t> </a:t>
            </a:r>
            <a:r>
              <a:rPr lang="am-ET" sz="5000" dirty="0"/>
              <a:t>በቲ ነቦና ኣዳም ዝፈጠሮን ዝተሸንከረን ኣእዳዉ ኅብስቲ ኣልዓለ። ኃጢኣት ዘይብሉ ንጹሕ እዩ፥ ርስሓት ዘይብሉ ጽሩይ እዩ።</a:t>
            </a:r>
            <a:endParaRPr lang="en-US" sz="5000" dirty="0"/>
          </a:p>
          <a:p>
            <a:endParaRPr lang="en-US" dirty="0"/>
          </a:p>
          <a:p>
            <a:endParaRPr lang="en-US" dirty="0"/>
          </a:p>
          <a:p>
            <a:r>
              <a:rPr lang="en-US" dirty="0"/>
              <a:t>          </a:t>
            </a:r>
            <a:r>
              <a:rPr lang="am-ET" sz="2000" dirty="0">
                <a:solidFill>
                  <a:srgbClr val="FFC000"/>
                </a:solidFill>
              </a:rPr>
              <a:t>ኣብዚ ብኢዱ ኅብስቲ የልዕል።</a:t>
            </a:r>
          </a:p>
          <a:p>
            <a:endParaRPr lang="am-ET" sz="2000" dirty="0">
              <a:solidFill>
                <a:srgbClr val="FFC000"/>
              </a:solidFill>
            </a:endParaRPr>
          </a:p>
        </p:txBody>
      </p:sp>
      <p:sp>
        <p:nvSpPr>
          <p:cNvPr id="20" name="Rectangle 19"/>
          <p:cNvSpPr/>
          <p:nvPr/>
        </p:nvSpPr>
        <p:spPr>
          <a:xfrm>
            <a:off x="8026197" y="69183"/>
            <a:ext cx="4164670" cy="6123215"/>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FF0000"/>
                </a:solidFill>
              </a:rPr>
              <a:t>Priest: </a:t>
            </a:r>
            <a:r>
              <a:rPr lang="en-US" sz="1400" b="1" dirty="0">
                <a:solidFill>
                  <a:srgbClr val="FFC000"/>
                </a:solidFill>
              </a:rPr>
              <a:t>30</a:t>
            </a:r>
            <a:r>
              <a:rPr lang="en-US" sz="1400" dirty="0">
                <a:solidFill>
                  <a:srgbClr val="FFC000"/>
                </a:solidFill>
              </a:rPr>
              <a:t>. </a:t>
            </a:r>
            <a:r>
              <a:rPr lang="en-US" sz="4000" dirty="0"/>
              <a:t>He took bread on his nailed hands which formed our father Adam. He is pure without sin, and absolutely pure without deceit. </a:t>
            </a:r>
          </a:p>
          <a:p>
            <a:pPr marL="40639" marR="40639">
              <a:lnSpc>
                <a:spcPct val="150000"/>
              </a:lnSpc>
              <a:spcBef>
                <a:spcPts val="600"/>
              </a:spcBef>
              <a:buClr>
                <a:srgbClr val="000000"/>
              </a:buClr>
              <a:buFont typeface="Arial"/>
              <a:defRPr sz="2800"/>
            </a:pPr>
            <a:r>
              <a:rPr lang="en-US" sz="2000" dirty="0">
                <a:solidFill>
                  <a:srgbClr val="FFC000"/>
                </a:solidFill>
              </a:rPr>
              <a:t>At this time he shall raise the bread</a:t>
            </a:r>
          </a:p>
        </p:txBody>
      </p:sp>
      <p:sp>
        <p:nvSpPr>
          <p:cNvPr id="2" name="Rectangle 1"/>
          <p:cNvSpPr/>
          <p:nvPr/>
        </p:nvSpPr>
        <p:spPr>
          <a:xfrm>
            <a:off x="-52207" y="-86244"/>
            <a:ext cx="3949837" cy="6386364"/>
          </a:xfrm>
          <a:prstGeom prst="rect">
            <a:avLst/>
          </a:prstGeom>
        </p:spPr>
        <p:txBody>
          <a:bodyPr wrap="square">
            <a:spAutoFit/>
          </a:bodyPr>
          <a:lstStyle/>
          <a:p>
            <a:pPr marL="40639" marR="40639">
              <a:spcBef>
                <a:spcPts val="600"/>
              </a:spcBef>
              <a:buClr>
                <a:srgbClr val="000000"/>
              </a:buClr>
              <a:buFont typeface="Arial"/>
              <a:defRPr sz="2000"/>
            </a:pPr>
            <a:r>
              <a:rPr lang="mr-IN" sz="4500" dirty="0" err="1">
                <a:solidFill>
                  <a:srgbClr val="FF0000"/>
                </a:solidFill>
              </a:rPr>
              <a:t>ይ.ካ</a:t>
            </a:r>
            <a:r>
              <a:rPr lang="en-US" sz="4500" dirty="0">
                <a:solidFill>
                  <a:srgbClr val="FF0000"/>
                </a:solidFill>
              </a:rPr>
              <a:t>. </a:t>
            </a:r>
            <a:r>
              <a:rPr lang="am-ET" sz="1400" dirty="0">
                <a:solidFill>
                  <a:srgbClr val="FFC000"/>
                </a:solidFill>
              </a:rPr>
              <a:t>፴፩. </a:t>
            </a:r>
            <a:r>
              <a:rPr lang="am-ET" sz="4800" dirty="0"/>
              <a:t>ነሥአ ኅብስተ በእደዊሁ ዘተቀነወ ወበዘለሐኮ ለአዳም አቡነ ንጹሕ ውእቱ ዘእንበለ ኃጢአት ወጽሩይ ውእቱ ዘእንበለ ተምያን።</a:t>
            </a:r>
            <a:endParaRPr lang="en-US" sz="4800" dirty="0"/>
          </a:p>
          <a:p>
            <a:pPr marL="40639" marR="40639">
              <a:spcBef>
                <a:spcPts val="600"/>
              </a:spcBef>
              <a:buClr>
                <a:srgbClr val="000000"/>
              </a:buClr>
              <a:buFont typeface="Arial"/>
              <a:defRPr sz="2000"/>
            </a:pPr>
            <a:r>
              <a:rPr lang="en-US" sz="2000" dirty="0">
                <a:solidFill>
                  <a:srgbClr val="FFC000"/>
                </a:solidFill>
              </a:rPr>
              <a:t>          </a:t>
            </a:r>
            <a:r>
              <a:rPr lang="am-ET" sz="2000" dirty="0">
                <a:solidFill>
                  <a:srgbClr val="FFC000"/>
                </a:solidFill>
              </a:rPr>
              <a:t>በዝየ ያንሥእ ኅብስተ።</a:t>
            </a:r>
          </a:p>
        </p:txBody>
      </p:sp>
    </p:spTree>
    <p:extLst>
      <p:ext uri="{BB962C8B-B14F-4D97-AF65-F5344CB8AC3E}">
        <p14:creationId xmlns:p14="http://schemas.microsoft.com/office/powerpoint/2010/main" val="11638109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558445"/>
          </a:xfrm>
          <a:prstGeom prst="rect">
            <a:avLst/>
          </a:prstGeom>
        </p:spPr>
        <p:txBody>
          <a:bodyPr wrap="square">
            <a:spAutoFit/>
          </a:bodyPr>
          <a:lstStyle/>
          <a:p>
            <a:r>
              <a:rPr lang="pt-BR" sz="5500" dirty="0">
                <a:solidFill>
                  <a:srgbClr val="FFFF00"/>
                </a:solidFill>
              </a:rPr>
              <a:t>ይ.ሕ. </a:t>
            </a:r>
          </a:p>
          <a:p>
            <a:r>
              <a:rPr lang="pt-BR" sz="1400" dirty="0">
                <a:solidFill>
                  <a:srgbClr val="FFC000"/>
                </a:solidFill>
              </a:rPr>
              <a:t>32. </a:t>
            </a:r>
            <a:r>
              <a:rPr lang="pt-BR" sz="6000" dirty="0"/>
              <a:t>ንኣምን እዚ ብሓቂ ሥጋኡ ኸም ዝኾነ ንኣምን።</a:t>
            </a:r>
            <a:endParaRPr lang="en-CA" sz="60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p>
          <a:p>
            <a:pPr marL="40639" marR="40639">
              <a:lnSpc>
                <a:spcPct val="150000"/>
              </a:lnSpc>
              <a:spcBef>
                <a:spcPts val="600"/>
              </a:spcBef>
              <a:buClr>
                <a:srgbClr val="000000"/>
              </a:buClr>
              <a:defRPr sz="2800"/>
            </a:pPr>
            <a:r>
              <a:rPr lang="en-US" altLang="en-US" sz="1400" dirty="0">
                <a:solidFill>
                  <a:srgbClr val="FFC000"/>
                </a:solidFill>
                <a:latin typeface="Arial" charset="0"/>
              </a:rPr>
              <a:t>32. </a:t>
            </a:r>
            <a:r>
              <a:rPr lang="en-US" altLang="en-US" sz="4000" dirty="0">
                <a:latin typeface="Arial" charset="0"/>
              </a:rPr>
              <a:t>We believe</a:t>
            </a:r>
          </a:p>
          <a:p>
            <a:pPr marL="40639" marR="40639">
              <a:lnSpc>
                <a:spcPct val="150000"/>
              </a:lnSpc>
              <a:spcBef>
                <a:spcPts val="600"/>
              </a:spcBef>
              <a:buClr>
                <a:srgbClr val="000000"/>
              </a:buClr>
              <a:defRPr sz="2800"/>
            </a:pPr>
            <a:r>
              <a:rPr lang="en-US" altLang="en-US" sz="4000" dirty="0">
                <a:latin typeface="Arial" charset="0"/>
              </a:rPr>
              <a:t> that this is he,</a:t>
            </a:r>
          </a:p>
          <a:p>
            <a:pPr marL="40639" marR="40639">
              <a:lnSpc>
                <a:spcPct val="150000"/>
              </a:lnSpc>
              <a:spcBef>
                <a:spcPts val="600"/>
              </a:spcBef>
              <a:buClr>
                <a:srgbClr val="000000"/>
              </a:buClr>
              <a:defRPr sz="2800"/>
            </a:pPr>
            <a:r>
              <a:rPr lang="en-US" altLang="en-US" sz="4000" dirty="0">
                <a:latin typeface="Arial" charset="0"/>
              </a:rPr>
              <a:t>truly we believe.</a:t>
            </a:r>
          </a:p>
        </p:txBody>
      </p:sp>
      <p:sp>
        <p:nvSpPr>
          <p:cNvPr id="2" name="Rectangle 1"/>
          <p:cNvSpPr/>
          <p:nvPr/>
        </p:nvSpPr>
        <p:spPr>
          <a:xfrm>
            <a:off x="240971" y="812316"/>
            <a:ext cx="3792393" cy="5062924"/>
          </a:xfrm>
          <a:prstGeom prst="rect">
            <a:avLst/>
          </a:prstGeom>
        </p:spPr>
        <p:txBody>
          <a:bodyPr wrap="square">
            <a:spAutoFit/>
          </a:bodyPr>
          <a:lstStyle/>
          <a:p>
            <a:r>
              <a:rPr lang="en-CA" sz="5500" dirty="0" err="1">
                <a:solidFill>
                  <a:srgbClr val="FFFF00"/>
                </a:solidFill>
              </a:rPr>
              <a:t>ይ.ሕ</a:t>
            </a:r>
            <a:r>
              <a:rPr lang="en-CA" sz="5500" dirty="0">
                <a:solidFill>
                  <a:srgbClr val="FFFF00"/>
                </a:solidFill>
              </a:rPr>
              <a:t>. </a:t>
            </a:r>
            <a:endParaRPr lang="en-CA" sz="1400" dirty="0">
              <a:solidFill>
                <a:srgbClr val="FFC000"/>
              </a:solidFill>
            </a:endParaRPr>
          </a:p>
          <a:p>
            <a:r>
              <a:rPr lang="am-ET" sz="1400" dirty="0">
                <a:solidFill>
                  <a:srgbClr val="FFC000"/>
                </a:solidFill>
              </a:rPr>
              <a:t>፴</a:t>
            </a:r>
            <a:r>
              <a:rPr lang="en-US" sz="1400" dirty="0">
                <a:solidFill>
                  <a:srgbClr val="FFC000"/>
                </a:solidFill>
              </a:rPr>
              <a:t>፪</a:t>
            </a:r>
            <a:r>
              <a:rPr lang="en-CA" sz="1400" dirty="0">
                <a:solidFill>
                  <a:srgbClr val="FFC000"/>
                </a:solidFill>
              </a:rPr>
              <a:t>. </a:t>
            </a:r>
            <a:r>
              <a:rPr lang="en-CA" sz="6000" b="1" dirty="0" err="1"/>
              <a:t>ነአምን</a:t>
            </a:r>
            <a:r>
              <a:rPr lang="en-CA" sz="6000" b="1" dirty="0"/>
              <a:t> </a:t>
            </a:r>
          </a:p>
          <a:p>
            <a:r>
              <a:rPr lang="en-CA" sz="6000" b="1" dirty="0" err="1"/>
              <a:t>ከመ</a:t>
            </a:r>
            <a:r>
              <a:rPr lang="en-CA" sz="6000" b="1" dirty="0"/>
              <a:t> </a:t>
            </a:r>
            <a:r>
              <a:rPr lang="en-CA" sz="6000" b="1" dirty="0" err="1"/>
              <a:t>ዝንቱ</a:t>
            </a:r>
            <a:endParaRPr lang="en-CA" sz="6000" b="1" dirty="0"/>
          </a:p>
          <a:p>
            <a:r>
              <a:rPr lang="en-CA" sz="6000" b="1" dirty="0" err="1"/>
              <a:t>ውእቱ</a:t>
            </a:r>
            <a:r>
              <a:rPr lang="en-CA" sz="6000" b="1" dirty="0"/>
              <a:t> </a:t>
            </a:r>
            <a:r>
              <a:rPr lang="en-CA" sz="6000" b="1" dirty="0" err="1"/>
              <a:t>በአማን</a:t>
            </a:r>
            <a:r>
              <a:rPr lang="en-CA" sz="6000" b="1" dirty="0"/>
              <a:t> </a:t>
            </a:r>
            <a:r>
              <a:rPr lang="en-CA" sz="6000" b="1" dirty="0" err="1"/>
              <a:t>ንአምን</a:t>
            </a:r>
            <a:r>
              <a:rPr lang="en-CA" sz="6000" b="1" dirty="0"/>
              <a:t>። </a:t>
            </a:r>
          </a:p>
          <a:p>
            <a:endParaRPr lang="pt-BR" sz="1400" dirty="0"/>
          </a:p>
          <a:p>
            <a:endParaRPr lang="en-CA" sz="1400" dirty="0"/>
          </a:p>
        </p:txBody>
      </p:sp>
    </p:spTree>
    <p:extLst>
      <p:ext uri="{BB962C8B-B14F-4D97-AF65-F5344CB8AC3E}">
        <p14:creationId xmlns:p14="http://schemas.microsoft.com/office/powerpoint/2010/main" val="283915382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218809" cy="6601807"/>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b="1" dirty="0">
                <a:solidFill>
                  <a:srgbClr val="FFC000"/>
                </a:solidFill>
                <a:sym typeface="GeezTypeNet"/>
              </a:rPr>
              <a:t>33</a:t>
            </a:r>
            <a:r>
              <a:rPr lang="en-US" sz="1400" dirty="0">
                <a:solidFill>
                  <a:srgbClr val="FFC000"/>
                </a:solidFill>
                <a:sym typeface="GeezTypeNet"/>
              </a:rPr>
              <a:t>. </a:t>
            </a:r>
            <a:r>
              <a:rPr lang="am-ET" sz="5400" dirty="0"/>
              <a:t>ኣመስገነ፡ ባረኸ፡</a:t>
            </a:r>
            <a:r>
              <a:rPr lang="am-ET" sz="2000" dirty="0">
                <a:solidFill>
                  <a:srgbClr val="FFC000"/>
                </a:solidFill>
              </a:rPr>
              <a:t>፫ተ ጊዜ </a:t>
            </a:r>
            <a:r>
              <a:rPr lang="pt-BR" sz="2000" dirty="0" err="1">
                <a:solidFill>
                  <a:srgbClr val="FFC000"/>
                </a:solidFill>
              </a:rPr>
              <a:t>ናብ</a:t>
            </a:r>
            <a:r>
              <a:rPr lang="pt-BR" sz="2000" dirty="0">
                <a:solidFill>
                  <a:srgbClr val="FFC000"/>
                </a:solidFill>
              </a:rPr>
              <a:t> </a:t>
            </a:r>
            <a:r>
              <a:rPr lang="pt-BR" sz="2000" dirty="0" err="1">
                <a:solidFill>
                  <a:srgbClr val="FFC000"/>
                </a:solidFill>
              </a:rPr>
              <a:t>ኅብስቲ</a:t>
            </a:r>
            <a:r>
              <a:rPr lang="pt-BR" sz="2000" dirty="0">
                <a:solidFill>
                  <a:srgbClr val="FFC000"/>
                </a:solidFill>
              </a:rPr>
              <a:t>  </a:t>
            </a:r>
            <a:r>
              <a:rPr lang="am-ET" sz="2000" dirty="0">
                <a:solidFill>
                  <a:srgbClr val="FFC000"/>
                </a:solidFill>
              </a:rPr>
              <a:t>ይባርኸ።</a:t>
            </a:r>
            <a:r>
              <a:rPr lang="am-ET" sz="2000" dirty="0"/>
              <a:t> </a:t>
            </a:r>
            <a:r>
              <a:rPr lang="am-ET" sz="5400" dirty="0"/>
              <a:t>ቈረሰ።</a:t>
            </a:r>
            <a:r>
              <a:rPr lang="en-US" sz="5400" dirty="0"/>
              <a:t> </a:t>
            </a:r>
            <a:endParaRPr lang="am-ET" sz="5400" dirty="0"/>
          </a:p>
          <a:p>
            <a:pPr marL="40639" marR="40639">
              <a:spcBef>
                <a:spcPts val="600"/>
              </a:spcBef>
              <a:defRPr sz="1800">
                <a:uFillTx/>
              </a:defRPr>
            </a:pPr>
            <a:r>
              <a:rPr lang="pt-BR" sz="2000" dirty="0" err="1">
                <a:solidFill>
                  <a:srgbClr val="FFC000"/>
                </a:solidFill>
              </a:rPr>
              <a:t>ነቲ</a:t>
            </a:r>
            <a:r>
              <a:rPr lang="pt-BR" sz="2000" dirty="0">
                <a:solidFill>
                  <a:srgbClr val="FFC000"/>
                </a:solidFill>
              </a:rPr>
              <a:t> ኅብስቲ ኸይፈላለየ ኣብ ሓሙሽተ ቦታ የንቅዓዮ።</a:t>
            </a:r>
          </a:p>
          <a:p>
            <a:r>
              <a:rPr lang="am-ET" sz="5400" dirty="0"/>
              <a:t>ንደቀ መዛሙርቱ ኸኣ ንምድኃን ኵሉ ዓለም፡ ዚወሃብ ሓቀኛ</a:t>
            </a:r>
          </a:p>
        </p:txBody>
      </p:sp>
      <p:sp>
        <p:nvSpPr>
          <p:cNvPr id="20" name="Rectangle 19"/>
          <p:cNvSpPr/>
          <p:nvPr/>
        </p:nvSpPr>
        <p:spPr>
          <a:xfrm>
            <a:off x="8206958" y="249947"/>
            <a:ext cx="3985042" cy="5647700"/>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a:solidFill>
                  <a:srgbClr val="FFC000"/>
                </a:solidFill>
              </a:rPr>
              <a:t>33.</a:t>
            </a:r>
            <a:r>
              <a:rPr lang="en-US" sz="1400" i="1" dirty="0">
                <a:solidFill>
                  <a:srgbClr val="FFC000"/>
                </a:solidFill>
              </a:rPr>
              <a:t> </a:t>
            </a:r>
            <a:r>
              <a:rPr lang="en-US" sz="3600" dirty="0"/>
              <a:t>He gave thanks, blessed </a:t>
            </a:r>
            <a:r>
              <a:rPr lang="en-US" altLang="en-US" sz="2000" dirty="0">
                <a:solidFill>
                  <a:srgbClr val="FFC000"/>
                </a:solidFill>
                <a:latin typeface="Arial" charset="0"/>
              </a:rPr>
              <a:t>Benediction over the bread </a:t>
            </a:r>
            <a:r>
              <a:rPr lang="en-US" sz="2000" dirty="0">
                <a:solidFill>
                  <a:srgbClr val="FFC000"/>
                </a:solidFill>
              </a:rPr>
              <a:t>three times </a:t>
            </a:r>
            <a:r>
              <a:rPr lang="en-US" sz="3600" dirty="0"/>
              <a:t>and broke. </a:t>
            </a:r>
            <a:r>
              <a:rPr lang="en-US" sz="2000" dirty="0">
                <a:solidFill>
                  <a:srgbClr val="FFC000"/>
                </a:solidFill>
              </a:rPr>
              <a:t>At this time he shall indent the Host lightly with his thumb in five places without separation.</a:t>
            </a:r>
          </a:p>
          <a:p>
            <a:pPr marL="40639" marR="40639">
              <a:spcBef>
                <a:spcPts val="600"/>
              </a:spcBef>
              <a:buClr>
                <a:srgbClr val="000000"/>
              </a:buClr>
              <a:defRPr sz="2800"/>
            </a:pPr>
            <a:r>
              <a:rPr lang="en-US" sz="2000" dirty="0">
                <a:solidFill>
                  <a:srgbClr val="FFC000"/>
                </a:solidFill>
              </a:rPr>
              <a:t> </a:t>
            </a:r>
            <a:r>
              <a:rPr lang="en-US" sz="4000" dirty="0"/>
              <a:t>And gave it to  His disciples and said to them, Take, eat, </a:t>
            </a:r>
          </a:p>
        </p:txBody>
      </p:sp>
      <p:sp>
        <p:nvSpPr>
          <p:cNvPr id="2" name="Rectangle 1"/>
          <p:cNvSpPr/>
          <p:nvPr/>
        </p:nvSpPr>
        <p:spPr>
          <a:xfrm>
            <a:off x="0" y="192474"/>
            <a:ext cx="4035133" cy="6263253"/>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am-ET" sz="1400" dirty="0">
                <a:solidFill>
                  <a:srgbClr val="FFC000"/>
                </a:solidFill>
              </a:rPr>
              <a:t>፴፫</a:t>
            </a:r>
            <a:r>
              <a:rPr lang="en-US" sz="1400" dirty="0">
                <a:solidFill>
                  <a:srgbClr val="FFC000"/>
                </a:solidFill>
                <a:sym typeface="GeezTypeNet"/>
              </a:rPr>
              <a:t>. </a:t>
            </a:r>
            <a:r>
              <a:rPr lang="am-ET" sz="5300" dirty="0">
                <a:sym typeface="GeezTypeNet"/>
              </a:rPr>
              <a:t>አእኰተ ባረከ፡ </a:t>
            </a:r>
            <a:r>
              <a:rPr lang="am-ET" sz="2000" dirty="0">
                <a:solidFill>
                  <a:srgbClr val="FFC000"/>
                </a:solidFill>
                <a:sym typeface="GeezTypeNet"/>
              </a:rPr>
              <a:t>ቡራኬ ፫ተ ጊዜ </a:t>
            </a:r>
            <a:r>
              <a:rPr lang="am-ET" sz="5300" dirty="0">
                <a:sym typeface="GeezTypeNet"/>
              </a:rPr>
              <a:t>ወፈተተ።</a:t>
            </a:r>
            <a:endParaRPr lang="en-CA" sz="5300" dirty="0">
              <a:sym typeface="GeezTypeNet"/>
            </a:endParaRPr>
          </a:p>
          <a:p>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ያንቅዖ</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ኀበ</a:t>
            </a:r>
            <a:r>
              <a:rPr lang="en-CA" sz="2000" dirty="0">
                <a:solidFill>
                  <a:srgbClr val="FFC000"/>
                </a:solidFill>
              </a:rPr>
              <a:t> ፭ቱ </a:t>
            </a:r>
            <a:r>
              <a:rPr lang="en-CA" sz="2000" dirty="0" err="1">
                <a:solidFill>
                  <a:srgbClr val="FFC000"/>
                </a:solidFill>
              </a:rPr>
              <a:t>ገጽ</a:t>
            </a:r>
            <a:r>
              <a:rPr lang="en-CA" sz="2000" dirty="0">
                <a:solidFill>
                  <a:srgbClr val="FFC000"/>
                </a:solidFill>
              </a:rPr>
              <a:t> </a:t>
            </a:r>
            <a:r>
              <a:rPr lang="en-CA" sz="2000" dirty="0" err="1">
                <a:solidFill>
                  <a:srgbClr val="FFC000"/>
                </a:solidFill>
              </a:rPr>
              <a:t>ንስቲተ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ኢይሌልዮ</a:t>
            </a:r>
            <a:r>
              <a:rPr lang="en-CA" sz="2000" dirty="0">
                <a:solidFill>
                  <a:srgbClr val="FFC000"/>
                </a:solidFill>
              </a:rPr>
              <a:t>።</a:t>
            </a:r>
          </a:p>
          <a:p>
            <a:r>
              <a:rPr lang="am-ET" sz="5000" dirty="0">
                <a:sym typeface="GeezTypeNet"/>
              </a:rPr>
              <a:t>ወወሀቦሙ ለአርዳኢሁ ወይቤሎሙ </a:t>
            </a:r>
            <a:r>
              <a:rPr lang="en-US" sz="5000" dirty="0">
                <a:sym typeface="GeezTypeNet"/>
              </a:rPr>
              <a:t> </a:t>
            </a:r>
            <a:r>
              <a:rPr lang="am-ET" sz="5000" dirty="0">
                <a:sym typeface="GeezTypeNet"/>
              </a:rPr>
              <a:t>ንሥኡ ብልዑ</a:t>
            </a:r>
            <a:endParaRPr lang="en-CA" sz="5000" dirty="0">
              <a:solidFill>
                <a:srgbClr val="FFC000"/>
              </a:solidFill>
            </a:endParaRPr>
          </a:p>
        </p:txBody>
      </p:sp>
    </p:spTree>
    <p:extLst>
      <p:ext uri="{BB962C8B-B14F-4D97-AF65-F5344CB8AC3E}">
        <p14:creationId xmlns:p14="http://schemas.microsoft.com/office/powerpoint/2010/main" val="258913430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218809" cy="6817251"/>
          </a:xfrm>
          <a:prstGeom prst="rect">
            <a:avLst/>
          </a:prstGeom>
        </p:spPr>
        <p:txBody>
          <a:bodyPr wrap="square">
            <a:spAutoFit/>
          </a:bodyPr>
          <a:lstStyle/>
          <a:p>
            <a:pPr marL="40639" marR="40639">
              <a:spcBef>
                <a:spcPts val="600"/>
              </a:spcBef>
              <a:defRPr sz="1800">
                <a:uFillTx/>
              </a:defRPr>
            </a:pPr>
            <a:r>
              <a:rPr lang="am-ET" sz="5400" dirty="0"/>
              <a:t>መብልዕ ጽድቂ ሥጋይ </a:t>
            </a:r>
            <a:endParaRPr lang="en-US" sz="5400" dirty="0"/>
          </a:p>
          <a:p>
            <a:pPr marL="40639" marR="40639">
              <a:spcBef>
                <a:spcPts val="600"/>
              </a:spcBef>
              <a:defRPr sz="1800">
                <a:uFillTx/>
              </a:defRPr>
            </a:pPr>
            <a:r>
              <a:rPr lang="am-ET" sz="5400" dirty="0"/>
              <a:t>እዚ </a:t>
            </a:r>
            <a:r>
              <a:rPr lang="am-ET" sz="2000" dirty="0">
                <a:solidFill>
                  <a:srgbClr val="FFC000"/>
                </a:solidFill>
              </a:rPr>
              <a:t>(ምልክታ) </a:t>
            </a:r>
            <a:r>
              <a:rPr lang="am-ET" sz="5400" dirty="0"/>
              <a:t>እዩ፡ ውሰዱ፡ ብልዑ፡ ዝበልዖ ክሳዕ ዘለዓለም ኪድኅን እዩ። እናበለ ሃቦም።</a:t>
            </a:r>
          </a:p>
        </p:txBody>
      </p:sp>
      <p:sp>
        <p:nvSpPr>
          <p:cNvPr id="20" name="Rectangle 19"/>
          <p:cNvSpPr/>
          <p:nvPr/>
        </p:nvSpPr>
        <p:spPr>
          <a:xfrm>
            <a:off x="8153406" y="176104"/>
            <a:ext cx="3985042" cy="6401753"/>
          </a:xfrm>
          <a:prstGeom prst="rect">
            <a:avLst/>
          </a:prstGeom>
        </p:spPr>
        <p:txBody>
          <a:bodyPr wrap="square">
            <a:spAutoFit/>
          </a:bodyPr>
          <a:lstStyle/>
          <a:p>
            <a:pPr marL="40639" marR="40639">
              <a:spcBef>
                <a:spcPts val="600"/>
              </a:spcBef>
              <a:buClr>
                <a:srgbClr val="000000"/>
              </a:buClr>
              <a:defRPr sz="2800"/>
            </a:pPr>
            <a:r>
              <a:rPr lang="en-US" sz="4000" dirty="0"/>
              <a:t>this </a:t>
            </a:r>
            <a:r>
              <a:rPr lang="en-US" sz="2000" dirty="0">
                <a:solidFill>
                  <a:srgbClr val="FFC000"/>
                </a:solidFill>
              </a:rPr>
              <a:t>(pointing) </a:t>
            </a:r>
            <a:r>
              <a:rPr lang="en-US" sz="4000" dirty="0"/>
              <a:t>bread is My body, which is indeed the food of righteousness, and which is given for the</a:t>
            </a:r>
          </a:p>
          <a:p>
            <a:pPr marL="40639" marR="40639">
              <a:spcBef>
                <a:spcPts val="600"/>
              </a:spcBef>
              <a:buClr>
                <a:srgbClr val="000000"/>
              </a:buClr>
              <a:defRPr sz="2800"/>
            </a:pPr>
            <a:r>
              <a:rPr lang="en-US" sz="4000" dirty="0"/>
              <a:t>salvation of all the world. He who will eat it</a:t>
            </a:r>
          </a:p>
          <a:p>
            <a:pPr marL="40639" marR="40639">
              <a:spcBef>
                <a:spcPts val="600"/>
              </a:spcBef>
              <a:buClr>
                <a:srgbClr val="000000"/>
              </a:buClr>
              <a:defRPr sz="2800"/>
            </a:pPr>
            <a:r>
              <a:rPr lang="en-US" sz="4000" dirty="0"/>
              <a:t>shall live for ever.</a:t>
            </a:r>
            <a:endParaRPr lang="en-US" sz="2000" dirty="0">
              <a:solidFill>
                <a:srgbClr val="FFC000"/>
              </a:solidFill>
            </a:endParaRPr>
          </a:p>
        </p:txBody>
      </p:sp>
      <p:sp>
        <p:nvSpPr>
          <p:cNvPr id="2" name="Rectangle 1"/>
          <p:cNvSpPr/>
          <p:nvPr/>
        </p:nvSpPr>
        <p:spPr>
          <a:xfrm>
            <a:off x="40995" y="0"/>
            <a:ext cx="4035133" cy="7017306"/>
          </a:xfrm>
          <a:prstGeom prst="rect">
            <a:avLst/>
          </a:prstGeom>
        </p:spPr>
        <p:txBody>
          <a:bodyPr wrap="square">
            <a:spAutoFit/>
          </a:bodyPr>
          <a:lstStyle/>
          <a:p>
            <a:r>
              <a:rPr lang="am-ET" sz="5000" dirty="0">
                <a:sym typeface="GeezTypeNet"/>
              </a:rPr>
              <a:t>ዝኅብስት </a:t>
            </a:r>
            <a:r>
              <a:rPr lang="am-ET" sz="2000" dirty="0">
                <a:solidFill>
                  <a:srgbClr val="FFC000"/>
                </a:solidFill>
                <a:sym typeface="GeezTypeNet"/>
              </a:rPr>
              <a:t>(እማሬ)</a:t>
            </a:r>
            <a:r>
              <a:rPr lang="am-ET" sz="2000" dirty="0">
                <a:sym typeface="GeezTypeNet"/>
              </a:rPr>
              <a:t> </a:t>
            </a:r>
            <a:r>
              <a:rPr lang="am-ET" sz="5000" dirty="0">
                <a:sym typeface="GeezTypeNet"/>
              </a:rPr>
              <a:t>ሥጋየ ውእቱ መብልዐ ጽድቅ ዘበአማን ዘይትወሀብ ለመድኃኒተ ኵሉ ዓለም። ዘበልዖሂ የሐዩ እስከ ለዓለመ ዓለም።</a:t>
            </a:r>
            <a:endParaRPr lang="en-CA" sz="5000" dirty="0">
              <a:solidFill>
                <a:srgbClr val="FFC000"/>
              </a:solidFill>
            </a:endParaRPr>
          </a:p>
        </p:txBody>
      </p:sp>
    </p:spTree>
    <p:extLst>
      <p:ext uri="{BB962C8B-B14F-4D97-AF65-F5344CB8AC3E}">
        <p14:creationId xmlns:p14="http://schemas.microsoft.com/office/powerpoint/2010/main" val="271186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a:t>እምሕዝ</a:t>
            </a:r>
            <a:endParaRPr lang="en-CA" sz="4600" dirty="0"/>
          </a:p>
          <a:p>
            <a:r>
              <a:rPr lang="en-CA" sz="4600" dirty="0"/>
              <a:t>ቡ።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a:t>ዝሰርሕ</a:t>
            </a:r>
            <a:r>
              <a:rPr lang="en-CA" sz="4600" dirty="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a:t>እዩ</a:t>
            </a:r>
            <a:r>
              <a:rPr lang="en-CA" sz="4600" dirty="0"/>
              <a:t>። </a:t>
            </a:r>
            <a:r>
              <a:rPr lang="en-CA" sz="4600" dirty="0" err="1"/>
              <a:t>ናብ</a:t>
            </a:r>
            <a:r>
              <a:rPr lang="en-CA" sz="4600" dirty="0"/>
              <a:t> </a:t>
            </a:r>
            <a:r>
              <a:rPr lang="en-CA" sz="4600" dirty="0" err="1"/>
              <a:t>ኣምልኾ</a:t>
            </a:r>
            <a:r>
              <a:rPr lang="en-CA" sz="4600" dirty="0"/>
              <a:t> </a:t>
            </a:r>
            <a:r>
              <a:rPr lang="en-CA" sz="4600" dirty="0" err="1"/>
              <a:t>እግዚኣ</a:t>
            </a:r>
            <a:r>
              <a:rPr lang="en-CA" sz="4600" dirty="0"/>
              <a:t> </a:t>
            </a:r>
            <a:r>
              <a:rPr lang="en-CA" sz="4600" dirty="0" err="1"/>
              <a:t>ብሄር</a:t>
            </a:r>
            <a:r>
              <a:rPr lang="en-CA" sz="4600" dirty="0"/>
              <a:t> </a:t>
            </a:r>
            <a:r>
              <a:rPr lang="en-CA" sz="4600" dirty="0" err="1"/>
              <a:t>ዝኣተወ</a:t>
            </a:r>
            <a:r>
              <a:rPr lang="en-CA" sz="4600" dirty="0"/>
              <a:t>፡ </a:t>
            </a:r>
            <a:r>
              <a:rPr lang="en-CA" sz="4600" dirty="0" err="1"/>
              <a:t>ካብ</a:t>
            </a:r>
            <a:r>
              <a:rPr lang="en-CA" sz="4600" dirty="0"/>
              <a:t> </a:t>
            </a:r>
            <a:r>
              <a:rPr lang="en-CA" sz="4600" dirty="0" err="1"/>
              <a:t>ምእመናን</a:t>
            </a:r>
            <a:r>
              <a:rPr lang="en-CA" sz="4600" dirty="0"/>
              <a:t> </a:t>
            </a:r>
            <a:r>
              <a:rPr lang="en-CA" sz="4600" dirty="0" err="1"/>
              <a:t>ክፈልየኒ</a:t>
            </a:r>
            <a:r>
              <a:rPr lang="en-CA" sz="4600" dirty="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a:t>ሰንበት</a:t>
            </a:r>
            <a:r>
              <a:rPr lang="en-CA" sz="4600" dirty="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a:solidFill>
                  <a:srgbClr val="FFC000"/>
                </a:solidFill>
                <a:uFill>
                  <a:solidFill>
                    <a:srgbClr val="FF2600"/>
                  </a:solidFill>
                </a:uFill>
              </a:rPr>
              <a:t>On 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19178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a:solidFill>
                <a:srgbClr val="FF0000"/>
              </a:solidFill>
            </a:endParaRPr>
          </a:p>
          <a:p>
            <a:r>
              <a:rPr lang="en-CA" sz="5000" dirty="0" err="1">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a:t>ለእግዚአብሔር</a:t>
            </a:r>
            <a:r>
              <a:rPr lang="en-CA" sz="5000" dirty="0"/>
              <a:t> </a:t>
            </a:r>
            <a:r>
              <a:rPr lang="en-CA" sz="5000" dirty="0" err="1"/>
              <a:t>ይሄሉ</a:t>
            </a:r>
            <a:r>
              <a:rPr lang="en-CA" sz="5000" dirty="0"/>
              <a:t> </a:t>
            </a:r>
            <a:r>
              <a:rPr lang="en-CA" sz="5000" dirty="0" err="1"/>
              <a:t>ለዓለም</a:t>
            </a:r>
            <a:r>
              <a:rPr lang="en-CA" sz="5000" dirty="0"/>
              <a:t>።</a:t>
            </a:r>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a:solidFill>
                <a:srgbClr val="FF0000"/>
              </a:solidFill>
            </a:endParaRPr>
          </a:p>
          <a:p>
            <a:r>
              <a:rPr lang="en-CA" sz="5000" dirty="0" err="1">
                <a:solidFill>
                  <a:srgbClr val="FF0000"/>
                </a:solidFill>
              </a:rPr>
              <a:t>ይ.ካ</a:t>
            </a:r>
            <a:r>
              <a:rPr lang="en-CA" sz="5000" dirty="0">
                <a:solidFill>
                  <a:srgbClr val="FF0000"/>
                </a:solidFill>
              </a:rPr>
              <a:t>. </a:t>
            </a:r>
            <a:r>
              <a:rPr lang="en-CA" sz="5000" dirty="0" err="1"/>
              <a:t>ምሕረቱ</a:t>
            </a:r>
            <a:r>
              <a:rPr lang="en-CA" sz="5000" dirty="0"/>
              <a:t> </a:t>
            </a:r>
          </a:p>
          <a:p>
            <a:r>
              <a:rPr lang="en-CA" sz="5000" dirty="0" err="1"/>
              <a:t>ኣባና</a:t>
            </a:r>
            <a:r>
              <a:rPr lang="en-CA" sz="5000" dirty="0"/>
              <a:t> </a:t>
            </a:r>
            <a:r>
              <a:rPr lang="en-CA" sz="5000" dirty="0" err="1"/>
              <a:t>ስለ</a:t>
            </a:r>
            <a:r>
              <a:rPr lang="en-CA" sz="5000" dirty="0"/>
              <a:t> </a:t>
            </a:r>
            <a:r>
              <a:rPr lang="en-CA" sz="5000" dirty="0" err="1"/>
              <a:t>ዝጸንዐት</a:t>
            </a:r>
            <a:r>
              <a:rPr lang="en-CA" sz="5000" dirty="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ጽድቂ</a:t>
            </a:r>
            <a:r>
              <a:rPr lang="en-CA" sz="5000" dirty="0"/>
              <a:t> </a:t>
            </a:r>
          </a:p>
          <a:p>
            <a:r>
              <a:rPr lang="en-CA" sz="5000" dirty="0" err="1"/>
              <a:t>እግዚኣብሄር</a:t>
            </a:r>
            <a:r>
              <a:rPr lang="en-CA" sz="5000" dirty="0"/>
              <a:t> </a:t>
            </a:r>
            <a:r>
              <a:rPr lang="en-CA" sz="5000" dirty="0" err="1"/>
              <a:t>ንዘልኣለም</a:t>
            </a:r>
            <a:r>
              <a:rPr lang="en-CA" sz="5000" dirty="0"/>
              <a:t> </a:t>
            </a:r>
            <a:r>
              <a:rPr lang="en-CA" sz="5000" dirty="0" err="1"/>
              <a:t>ይነብር</a:t>
            </a:r>
            <a:r>
              <a:rPr lang="en-CA" sz="5000" dirty="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0000"/>
                </a:solidFill>
              </a:rPr>
              <a:t>Priest: </a:t>
            </a:r>
            <a:r>
              <a:rPr lang="en-US" sz="4000" dirty="0">
                <a:solidFill>
                  <a:schemeClr val="tx1">
                    <a:lumMod val="95000"/>
                  </a:schemeClr>
                </a:solidFill>
              </a:rPr>
              <a:t>For his merciful 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chemeClr val="tx1">
                    <a:lumMod val="95000"/>
                  </a:schemeClr>
                </a:solidFill>
              </a:rPr>
              <a:t>is great toward us.</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And the truth of the Lord endures for ever</a:t>
            </a:r>
            <a:r>
              <a:rPr lang="en-US" sz="4500" dirty="0">
                <a:solidFill>
                  <a:schemeClr val="tx1">
                    <a:lumMod val="95000"/>
                  </a:schemeClr>
                </a:solidFill>
              </a:rPr>
              <a:t>. </a:t>
            </a:r>
          </a:p>
        </p:txBody>
      </p:sp>
    </p:spTree>
    <p:extLst>
      <p:ext uri="{BB962C8B-B14F-4D97-AF65-F5344CB8AC3E}">
        <p14:creationId xmlns:p14="http://schemas.microsoft.com/office/powerpoint/2010/main" val="414177182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p>
          <a:p>
            <a:r>
              <a:rPr lang="pt-BR" sz="1400" dirty="0">
                <a:solidFill>
                  <a:srgbClr val="FFC000"/>
                </a:solidFill>
              </a:rPr>
              <a:t>34. </a:t>
            </a:r>
            <a:r>
              <a:rPr lang="pt-BR" sz="5000" dirty="0"/>
              <a:t>ኣሜን፡ ኣሜን ፡ ኣሜን ንኣምንን ንእመንን። </a:t>
            </a:r>
          </a:p>
          <a:p>
            <a:r>
              <a:rPr lang="pt-BR" sz="5000" dirty="0"/>
              <a:t>ኦ 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p>
          <a:p>
            <a:pPr marL="40639" marR="40639">
              <a:spcBef>
                <a:spcPts val="600"/>
              </a:spcBef>
              <a:buClr>
                <a:srgbClr val="004DD6"/>
              </a:buClr>
              <a:buFont typeface="Arial"/>
              <a:defRPr sz="2800"/>
            </a:pPr>
            <a:r>
              <a:rPr lang="en-US" altLang="en-US" sz="1400" dirty="0">
                <a:solidFill>
                  <a:srgbClr val="FFC000"/>
                </a:solidFill>
                <a:latin typeface="Arial" charset="0"/>
              </a:rPr>
              <a:t>34.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we believe and 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p>
          <a:p>
            <a:r>
              <a:rPr lang="en-CA" sz="1400" dirty="0">
                <a:solidFill>
                  <a:srgbClr val="FFC000"/>
                </a:solidFill>
              </a:rPr>
              <a:t>፴፬.  </a:t>
            </a:r>
            <a:r>
              <a:rPr lang="en-CA" sz="5500" b="1" dirty="0" err="1"/>
              <a:t>አሜን</a:t>
            </a:r>
            <a:r>
              <a:rPr lang="en-CA" sz="5500" b="1" dirty="0"/>
              <a:t> </a:t>
            </a:r>
            <a:r>
              <a:rPr lang="en-CA" sz="5500" b="1" dirty="0" err="1"/>
              <a:t>አሜን</a:t>
            </a:r>
            <a:r>
              <a:rPr lang="en-CA" sz="5500" b="1" dirty="0"/>
              <a:t> </a:t>
            </a:r>
          </a:p>
          <a:p>
            <a:r>
              <a:rPr lang="en-CA" sz="5500" b="1" dirty="0"/>
              <a:t>     </a:t>
            </a:r>
            <a:r>
              <a:rPr lang="en-CA" sz="5500" b="1" dirty="0" err="1"/>
              <a:t>አሜን</a:t>
            </a:r>
            <a:r>
              <a:rPr lang="en-CA" sz="5500" b="1" dirty="0"/>
              <a:t> </a:t>
            </a:r>
          </a:p>
          <a:p>
            <a:r>
              <a:rPr lang="en-CA" sz="5000" b="1" dirty="0" err="1"/>
              <a:t>ነአምን</a:t>
            </a:r>
            <a:r>
              <a:rPr lang="en-CA" sz="5000" b="1" dirty="0"/>
              <a:t> </a:t>
            </a:r>
            <a:r>
              <a:rPr lang="en-CA" sz="5000" b="1" dirty="0" err="1"/>
              <a:t>ወንትአመን</a:t>
            </a:r>
            <a:r>
              <a:rPr lang="en-CA" sz="5000" b="1" dirty="0"/>
              <a:t> </a:t>
            </a:r>
            <a:r>
              <a:rPr lang="en-CA" sz="5000" b="1" dirty="0" err="1"/>
              <a:t>ንሴብሐከ</a:t>
            </a:r>
            <a:r>
              <a:rPr lang="en-CA" sz="5000" b="1" dirty="0"/>
              <a:t> 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p>
          <a:p>
            <a:r>
              <a:rPr lang="en-CA" sz="5000" b="1" dirty="0" err="1"/>
              <a:t>በአማን</a:t>
            </a:r>
            <a:r>
              <a:rPr lang="en-CA" sz="5000" b="1" dirty="0"/>
              <a:t> </a:t>
            </a:r>
            <a:r>
              <a:rPr lang="en-CA" sz="5000" b="1" dirty="0" err="1"/>
              <a:t>ንአምን</a:t>
            </a:r>
            <a:r>
              <a:rPr lang="en-CA" sz="5000" b="1" dirty="0"/>
              <a:t>።</a:t>
            </a:r>
          </a:p>
        </p:txBody>
      </p:sp>
    </p:spTree>
    <p:extLst>
      <p:ext uri="{BB962C8B-B14F-4D97-AF65-F5344CB8AC3E}">
        <p14:creationId xmlns:p14="http://schemas.microsoft.com/office/powerpoint/2010/main" val="97326811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1526" y="192474"/>
            <a:ext cx="4300184" cy="6647974"/>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 </a:t>
            </a:r>
            <a:r>
              <a:rPr lang="en-US" sz="1400" dirty="0">
                <a:solidFill>
                  <a:srgbClr val="FFC000"/>
                </a:solidFill>
                <a:sym typeface="GeezTypeNet"/>
              </a:rPr>
              <a:t>35.  </a:t>
            </a:r>
            <a:r>
              <a:rPr lang="am-ET" sz="5400" dirty="0"/>
              <a:t>ከም</a:t>
            </a:r>
            <a:r>
              <a:rPr lang="en-US" sz="5400" dirty="0"/>
              <a:t> </a:t>
            </a:r>
            <a:r>
              <a:rPr lang="am-ET" sz="5400" dirty="0"/>
              <a:t>ብሓድሽ ድማ ኣብ ልዕሊ እዚ ጽዋዕ እዚ ማይ ሕይወት ምስ ወይኒ ተመልከተ፡ ኣመስገነ፡ ባረኸ፡ </a:t>
            </a:r>
            <a:endParaRPr lang="en-US" sz="5400" dirty="0"/>
          </a:p>
          <a:p>
            <a:r>
              <a:rPr lang="am-ET" sz="2000" dirty="0">
                <a:solidFill>
                  <a:srgbClr val="FFC000"/>
                </a:solidFill>
              </a:rPr>
              <a:t>(፫ተ ጊዜ ይባርኽ) </a:t>
            </a:r>
            <a:r>
              <a:rPr lang="am-ET" sz="4800" dirty="0"/>
              <a:t>ቐደሰ፡</a:t>
            </a:r>
            <a:endParaRPr lang="en-US" sz="4800" dirty="0"/>
          </a:p>
        </p:txBody>
      </p:sp>
      <p:sp>
        <p:nvSpPr>
          <p:cNvPr id="20" name="Rectangle 19"/>
          <p:cNvSpPr/>
          <p:nvPr/>
        </p:nvSpPr>
        <p:spPr>
          <a:xfrm>
            <a:off x="8206958" y="249947"/>
            <a:ext cx="3985042" cy="6571030"/>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a:solidFill>
                  <a:srgbClr val="FFC000"/>
                </a:solidFill>
              </a:rPr>
              <a:t>35.</a:t>
            </a:r>
            <a:r>
              <a:rPr lang="en-US" sz="1400" i="1" dirty="0">
                <a:solidFill>
                  <a:srgbClr val="FFC000"/>
                </a:solidFill>
              </a:rPr>
              <a:t> </a:t>
            </a:r>
            <a:r>
              <a:rPr lang="en-US" sz="4400" dirty="0"/>
              <a:t>He also looked upon this</a:t>
            </a:r>
            <a:r>
              <a:rPr lang="en-US" sz="4000" dirty="0"/>
              <a:t> </a:t>
            </a:r>
            <a:r>
              <a:rPr lang="en-US" sz="2000" dirty="0">
                <a:solidFill>
                  <a:srgbClr val="FFC000"/>
                </a:solidFill>
              </a:rPr>
              <a:t>(pointing) </a:t>
            </a:r>
            <a:r>
              <a:rPr lang="en-US" sz="4400" dirty="0"/>
              <a:t>cup, the water of life with wine, gave thanks, blessed</a:t>
            </a:r>
            <a:r>
              <a:rPr lang="en-US" sz="4000" dirty="0"/>
              <a:t> </a:t>
            </a:r>
            <a:r>
              <a:rPr lang="en-US" sz="2000" dirty="0">
                <a:solidFill>
                  <a:srgbClr val="FFC000"/>
                </a:solidFill>
              </a:rPr>
              <a:t>(</a:t>
            </a:r>
            <a:r>
              <a:rPr lang="en-US" altLang="en-US" sz="2000" dirty="0">
                <a:solidFill>
                  <a:srgbClr val="FFC000"/>
                </a:solidFill>
                <a:latin typeface="Arial" charset="0"/>
              </a:rPr>
              <a:t>Benediction over </a:t>
            </a:r>
            <a:r>
              <a:rPr lang="en-US" sz="2000" dirty="0">
                <a:solidFill>
                  <a:srgbClr val="FFC000"/>
                </a:solidFill>
              </a:rPr>
              <a:t>cup three times),  </a:t>
            </a:r>
            <a:r>
              <a:rPr lang="en-US" sz="4400" dirty="0"/>
              <a:t>sanctified, gave it to </a:t>
            </a:r>
          </a:p>
          <a:p>
            <a:pPr marL="40639" marR="40639">
              <a:spcBef>
                <a:spcPts val="600"/>
              </a:spcBef>
              <a:buClr>
                <a:srgbClr val="000000"/>
              </a:buClr>
              <a:defRPr sz="2800"/>
            </a:pPr>
            <a:endParaRPr lang="en-US" sz="4400" dirty="0"/>
          </a:p>
        </p:txBody>
      </p:sp>
      <p:sp>
        <p:nvSpPr>
          <p:cNvPr id="2" name="Rectangle 1"/>
          <p:cNvSpPr/>
          <p:nvPr/>
        </p:nvSpPr>
        <p:spPr>
          <a:xfrm>
            <a:off x="0" y="192474"/>
            <a:ext cx="4001526" cy="5370701"/>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US" sz="1400" dirty="0">
                <a:solidFill>
                  <a:srgbClr val="FFC000"/>
                </a:solidFill>
                <a:sym typeface="GeezTypeNet"/>
              </a:rPr>
              <a:t>፴፭.  </a:t>
            </a:r>
            <a:r>
              <a:rPr lang="am-ET" sz="4800" dirty="0">
                <a:sym typeface="GeezTypeNet"/>
              </a:rPr>
              <a:t>ወካዕበ ነጸረ ዲበ ዝንቱ ጽዋዕ፡ </a:t>
            </a:r>
            <a:r>
              <a:rPr lang="am-ET" sz="2000" dirty="0">
                <a:solidFill>
                  <a:srgbClr val="FFC000"/>
                </a:solidFill>
                <a:sym typeface="GeezTypeNet"/>
              </a:rPr>
              <a:t>(እማሬ) </a:t>
            </a:r>
            <a:r>
              <a:rPr lang="am-ET" sz="4800" dirty="0">
                <a:sym typeface="GeezTypeNet"/>
              </a:rPr>
              <a:t>ማየ ሕይወት ምስለ ወይን አእኰተ፤ ባረከ። </a:t>
            </a:r>
            <a:r>
              <a:rPr lang="en-US" sz="4800" dirty="0">
                <a:sym typeface="GeezTypeNet"/>
              </a:rPr>
              <a:t>               </a:t>
            </a:r>
            <a:r>
              <a:rPr lang="am-ET" sz="2000" dirty="0">
                <a:solidFill>
                  <a:srgbClr val="FFC000"/>
                </a:solidFill>
                <a:sym typeface="GeezTypeNet"/>
              </a:rPr>
              <a:t>(ቡራኬ ፫ተ ጊዜ)</a:t>
            </a:r>
            <a:r>
              <a:rPr lang="en-US" sz="2000" dirty="0">
                <a:solidFill>
                  <a:srgbClr val="FFC000"/>
                </a:solidFill>
                <a:sym typeface="GeezTypeNet"/>
              </a:rPr>
              <a:t> </a:t>
            </a:r>
            <a:r>
              <a:rPr lang="am-ET" sz="2000" dirty="0">
                <a:solidFill>
                  <a:srgbClr val="FFC000"/>
                </a:solidFill>
                <a:sym typeface="GeezTypeNet"/>
              </a:rPr>
              <a:t> </a:t>
            </a:r>
            <a:r>
              <a:rPr lang="am-ET" sz="4800" dirty="0">
                <a:sym typeface="GeezTypeNet"/>
              </a:rPr>
              <a:t>ወቀደሰ</a:t>
            </a:r>
            <a:endParaRPr lang="en-CA" sz="4800" dirty="0">
              <a:solidFill>
                <a:srgbClr val="FFC000"/>
              </a:solidFill>
            </a:endParaRPr>
          </a:p>
        </p:txBody>
      </p:sp>
    </p:spTree>
    <p:extLst>
      <p:ext uri="{BB962C8B-B14F-4D97-AF65-F5344CB8AC3E}">
        <p14:creationId xmlns:p14="http://schemas.microsoft.com/office/powerpoint/2010/main" val="285236782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5093" y="192474"/>
            <a:ext cx="3894674" cy="6001643"/>
          </a:xfrm>
          <a:prstGeom prst="rect">
            <a:avLst/>
          </a:prstGeom>
        </p:spPr>
        <p:txBody>
          <a:bodyPr wrap="square">
            <a:spAutoFit/>
          </a:bodyPr>
          <a:lstStyle/>
          <a:p>
            <a:r>
              <a:rPr lang="am-ET" sz="4800" dirty="0"/>
              <a:t>ነቶም ናቱ ሓዋርያት ከኣ </a:t>
            </a:r>
            <a:r>
              <a:rPr lang="en-US" sz="4800" dirty="0"/>
              <a:t> </a:t>
            </a:r>
            <a:r>
              <a:rPr lang="am-ET" sz="4800" dirty="0"/>
              <a:t>“እዚ </a:t>
            </a:r>
            <a:r>
              <a:rPr lang="am-ET" sz="2000" dirty="0">
                <a:solidFill>
                  <a:srgbClr val="FFC000"/>
                </a:solidFill>
              </a:rPr>
              <a:t>(ምልክታ) </a:t>
            </a:r>
            <a:r>
              <a:rPr lang="am-ET" sz="4800" dirty="0"/>
              <a:t>ጽዋዕ እዚ ናይ ብሓቂ መስተ ሕይወት ደመይ እዩ፡ ውሰዱ፡ ስተዩ” እናበለ ሃቦም። </a:t>
            </a:r>
            <a:endParaRPr lang="en-US" sz="4800" dirty="0"/>
          </a:p>
        </p:txBody>
      </p:sp>
      <p:sp>
        <p:nvSpPr>
          <p:cNvPr id="20" name="Rectangle 19"/>
          <p:cNvSpPr/>
          <p:nvPr/>
        </p:nvSpPr>
        <p:spPr>
          <a:xfrm>
            <a:off x="8206957" y="249947"/>
            <a:ext cx="3947309" cy="5509200"/>
          </a:xfrm>
          <a:prstGeom prst="rect">
            <a:avLst/>
          </a:prstGeom>
        </p:spPr>
        <p:txBody>
          <a:bodyPr wrap="square">
            <a:spAutoFit/>
          </a:bodyPr>
          <a:lstStyle/>
          <a:p>
            <a:pPr marL="40639" marR="40639">
              <a:spcBef>
                <a:spcPts val="600"/>
              </a:spcBef>
              <a:buClr>
                <a:srgbClr val="000000"/>
              </a:buClr>
              <a:defRPr sz="2800"/>
            </a:pPr>
            <a:r>
              <a:rPr lang="en-US" sz="4400" dirty="0"/>
              <a:t>His apostles and said unto them, Take, drink; this cup is My blood which is the drink of life indeed. </a:t>
            </a:r>
          </a:p>
        </p:txBody>
      </p:sp>
      <p:sp>
        <p:nvSpPr>
          <p:cNvPr id="2" name="Rectangle 1"/>
          <p:cNvSpPr/>
          <p:nvPr/>
        </p:nvSpPr>
        <p:spPr>
          <a:xfrm>
            <a:off x="0" y="192474"/>
            <a:ext cx="3885268" cy="6001643"/>
          </a:xfrm>
          <a:prstGeom prst="rect">
            <a:avLst/>
          </a:prstGeom>
        </p:spPr>
        <p:txBody>
          <a:bodyPr wrap="square">
            <a:spAutoFit/>
          </a:bodyPr>
          <a:lstStyle/>
          <a:p>
            <a:r>
              <a:rPr lang="am-ET" sz="4800" dirty="0">
                <a:sym typeface="GeezTypeNet"/>
              </a:rPr>
              <a:t>ወመጠዎሙ ለእሊአሁ ሐዋርያቲሁ። ወይቤሎሙ ንሥኡ ስትዩ ዝጽዋዕ ደምየ ውእቱ ስቴ ሕይወት ዘበአማን።</a:t>
            </a:r>
            <a:endParaRPr lang="en-CA" sz="4800" dirty="0">
              <a:solidFill>
                <a:srgbClr val="FFC000"/>
              </a:solidFill>
            </a:endParaRPr>
          </a:p>
        </p:txBody>
      </p:sp>
    </p:spTree>
    <p:extLst>
      <p:ext uri="{BB962C8B-B14F-4D97-AF65-F5344CB8AC3E}">
        <p14:creationId xmlns:p14="http://schemas.microsoft.com/office/powerpoint/2010/main" val="270871148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1526" y="192474"/>
            <a:ext cx="4151880" cy="6432530"/>
          </a:xfrm>
          <a:prstGeom prst="rect">
            <a:avLst/>
          </a:prstGeom>
        </p:spPr>
        <p:txBody>
          <a:bodyPr wrap="square">
            <a:spAutoFit/>
          </a:bodyPr>
          <a:lstStyle/>
          <a:p>
            <a:r>
              <a:rPr lang="am-ET" sz="4800" dirty="0"/>
              <a:t>ካብኡ ዝሰተየ ናይ ዘለዓለም ሕይወት ኣለዎ።</a:t>
            </a:r>
            <a:r>
              <a:rPr lang="en-US" sz="4800" dirty="0"/>
              <a:t>  </a:t>
            </a:r>
            <a:r>
              <a:rPr lang="am-ET" sz="4800" dirty="0"/>
              <a:t>ኵልኹም ንሕይወትን ንድኅነትን ኪኾነኩም ካብኡ ስተዩ” ኸኣ በሎም።</a:t>
            </a:r>
            <a:endParaRPr lang="en-US" sz="4800" dirty="0"/>
          </a:p>
          <a:p>
            <a:endParaRPr lang="en-US" dirty="0"/>
          </a:p>
          <a:p>
            <a:endParaRPr lang="en-US" dirty="0"/>
          </a:p>
          <a:p>
            <a:r>
              <a:rPr lang="am-ET" sz="2000" dirty="0">
                <a:solidFill>
                  <a:srgbClr val="FFC000"/>
                </a:solidFill>
              </a:rPr>
              <a:t>ነቲ ጽዋዕ ብትእምርተ መስቀል ብየማን ኢዱ ይነቕንቆ።</a:t>
            </a:r>
          </a:p>
        </p:txBody>
      </p:sp>
      <p:sp>
        <p:nvSpPr>
          <p:cNvPr id="20" name="Rectangle 19"/>
          <p:cNvSpPr/>
          <p:nvPr/>
        </p:nvSpPr>
        <p:spPr>
          <a:xfrm>
            <a:off x="8206958" y="249947"/>
            <a:ext cx="3985042" cy="6201698"/>
          </a:xfrm>
          <a:prstGeom prst="rect">
            <a:avLst/>
          </a:prstGeom>
        </p:spPr>
        <p:txBody>
          <a:bodyPr wrap="square">
            <a:spAutoFit/>
          </a:bodyPr>
          <a:lstStyle/>
          <a:p>
            <a:pPr marL="40639" marR="40639">
              <a:spcBef>
                <a:spcPts val="600"/>
              </a:spcBef>
              <a:buClr>
                <a:srgbClr val="000000"/>
              </a:buClr>
              <a:defRPr sz="2800"/>
            </a:pPr>
            <a:r>
              <a:rPr lang="en-US" sz="4400" dirty="0"/>
              <a:t>He who drinks of it will have eternal life. Take, drink of it, all of you, that it may be to you for life and salvation.</a:t>
            </a:r>
          </a:p>
          <a:p>
            <a:pPr marL="40639" marR="40639">
              <a:spcBef>
                <a:spcPts val="600"/>
              </a:spcBef>
              <a:buClr>
                <a:srgbClr val="000000"/>
              </a:buClr>
              <a:defRPr sz="2800"/>
            </a:pPr>
            <a:r>
              <a:rPr lang="en-US" sz="2000" dirty="0">
                <a:solidFill>
                  <a:srgbClr val="FFC000"/>
                </a:solidFill>
              </a:rPr>
              <a:t>He shall then move the cup with his right hand in the sign of the cross.</a:t>
            </a:r>
          </a:p>
        </p:txBody>
      </p:sp>
      <p:sp>
        <p:nvSpPr>
          <p:cNvPr id="2" name="Rectangle 1"/>
          <p:cNvSpPr/>
          <p:nvPr/>
        </p:nvSpPr>
        <p:spPr>
          <a:xfrm>
            <a:off x="0" y="192474"/>
            <a:ext cx="3922338" cy="6186309"/>
          </a:xfrm>
          <a:prstGeom prst="rect">
            <a:avLst/>
          </a:prstGeom>
        </p:spPr>
        <p:txBody>
          <a:bodyPr wrap="square">
            <a:spAutoFit/>
          </a:bodyPr>
          <a:lstStyle/>
          <a:p>
            <a:r>
              <a:rPr lang="am-ET" sz="4800" dirty="0">
                <a:sym typeface="GeezTypeNet"/>
              </a:rPr>
              <a:t>ዘሰትየ እምኔሁ ቦ ሕይወት ዘለዓለም፡ ንሥኡ ስትዩ እምኔሁ ኵልክሙ ይኩንክሙ ለሕይወት ወለመድኃኒት።</a:t>
            </a:r>
            <a:endParaRPr lang="en-US" sz="4800" dirty="0">
              <a:sym typeface="GeezTypeNet"/>
            </a:endParaRPr>
          </a:p>
          <a:p>
            <a:endParaRPr lang="en-US" sz="2000" dirty="0">
              <a:solidFill>
                <a:srgbClr val="FFC000"/>
              </a:solidFill>
            </a:endParaRPr>
          </a:p>
          <a:p>
            <a:r>
              <a:rPr lang="am-ET" sz="2000" dirty="0">
                <a:solidFill>
                  <a:srgbClr val="FFC000"/>
                </a:solidFill>
              </a:rPr>
              <a:t>ወይነከንኮ ለጽዋዕ በትእምርተ መስቀል በእዴሁ ዘየማን።</a:t>
            </a:r>
            <a:endParaRPr lang="en-CA" sz="2000" dirty="0">
              <a:solidFill>
                <a:srgbClr val="FFC000"/>
              </a:solidFill>
            </a:endParaRPr>
          </a:p>
        </p:txBody>
      </p:sp>
    </p:spTree>
    <p:extLst>
      <p:ext uri="{BB962C8B-B14F-4D97-AF65-F5344CB8AC3E}">
        <p14:creationId xmlns:p14="http://schemas.microsoft.com/office/powerpoint/2010/main" val="220933721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3396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826" y="-44934"/>
            <a:ext cx="3855977" cy="7094250"/>
          </a:xfrm>
          <a:prstGeom prst="rect">
            <a:avLst/>
          </a:prstGeom>
        </p:spPr>
        <p:txBody>
          <a:bodyPr wrap="square">
            <a:spAutoFit/>
          </a:bodyPr>
          <a:lstStyle/>
          <a:p>
            <a:r>
              <a:rPr lang="pt-BR" sz="5500" dirty="0">
                <a:solidFill>
                  <a:srgbClr val="FFFF00"/>
                </a:solidFill>
              </a:rPr>
              <a:t>ይ.ሕ.</a:t>
            </a:r>
          </a:p>
          <a:p>
            <a:r>
              <a:rPr lang="pt-BR" sz="1400" dirty="0">
                <a:solidFill>
                  <a:srgbClr val="FFC000"/>
                </a:solidFill>
              </a:rPr>
              <a:t>36. </a:t>
            </a:r>
            <a:r>
              <a:rPr lang="pt-BR" sz="5000" dirty="0"/>
              <a:t>ኣሜን፡ ኣሜን ፡ ኣሜን ንኣምንን ንእመንን። </a:t>
            </a:r>
          </a:p>
          <a:p>
            <a:r>
              <a:rPr lang="pt-BR" sz="5000" dirty="0"/>
              <a:t>ኦ ጐይታናን ኣምላኽናን ነመስግነካ፥ ንሱ ከም ዝኾነ ብሓቂ ንኣምን። </a:t>
            </a:r>
            <a:endParaRPr lang="en-CA" sz="5000" dirty="0"/>
          </a:p>
        </p:txBody>
      </p:sp>
      <p:sp>
        <p:nvSpPr>
          <p:cNvPr id="20" name="Rectangle 19"/>
          <p:cNvSpPr/>
          <p:nvPr/>
        </p:nvSpPr>
        <p:spPr>
          <a:xfrm>
            <a:off x="781795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p>
          <a:p>
            <a:pPr marL="40639" marR="40639">
              <a:spcBef>
                <a:spcPts val="600"/>
              </a:spcBef>
              <a:buClr>
                <a:srgbClr val="004DD6"/>
              </a:buClr>
              <a:buFont typeface="Arial"/>
              <a:defRPr sz="2800"/>
            </a:pPr>
            <a:r>
              <a:rPr lang="en-US" altLang="en-US" sz="1400" dirty="0">
                <a:solidFill>
                  <a:srgbClr val="FFC000"/>
                </a:solidFill>
                <a:latin typeface="Arial" charset="0"/>
              </a:rPr>
              <a:t> 36.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we believe and 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p>
          <a:p>
            <a:r>
              <a:rPr lang="en-CA" sz="1400" dirty="0">
                <a:solidFill>
                  <a:srgbClr val="FFC000"/>
                </a:solidFill>
              </a:rPr>
              <a:t>፴፮.   </a:t>
            </a:r>
            <a:r>
              <a:rPr lang="en-CA" sz="5500" b="1" dirty="0" err="1"/>
              <a:t>አሜን</a:t>
            </a:r>
            <a:r>
              <a:rPr lang="en-CA" sz="5500" b="1" dirty="0"/>
              <a:t> </a:t>
            </a:r>
            <a:r>
              <a:rPr lang="en-CA" sz="5500" b="1" dirty="0" err="1"/>
              <a:t>አሜን</a:t>
            </a:r>
            <a:r>
              <a:rPr lang="en-CA" sz="5500" b="1" dirty="0"/>
              <a:t> </a:t>
            </a:r>
          </a:p>
          <a:p>
            <a:r>
              <a:rPr lang="en-CA" sz="5500" b="1" dirty="0"/>
              <a:t>     </a:t>
            </a:r>
            <a:r>
              <a:rPr lang="en-CA" sz="5500" b="1" dirty="0" err="1"/>
              <a:t>አሜን</a:t>
            </a:r>
            <a:r>
              <a:rPr lang="en-CA" sz="5500" b="1" dirty="0"/>
              <a:t> </a:t>
            </a:r>
          </a:p>
          <a:p>
            <a:r>
              <a:rPr lang="en-CA" sz="5000" b="1" dirty="0" err="1"/>
              <a:t>ነአምን</a:t>
            </a:r>
            <a:r>
              <a:rPr lang="en-CA" sz="5000" b="1" dirty="0"/>
              <a:t> </a:t>
            </a:r>
            <a:r>
              <a:rPr lang="en-CA" sz="5000" b="1" dirty="0" err="1"/>
              <a:t>ወንትአመን</a:t>
            </a:r>
            <a:r>
              <a:rPr lang="en-CA" sz="5000" b="1" dirty="0"/>
              <a:t> </a:t>
            </a:r>
            <a:r>
              <a:rPr lang="en-CA" sz="5000" b="1" dirty="0" err="1"/>
              <a:t>ንሴብሐከ</a:t>
            </a:r>
            <a:r>
              <a:rPr lang="en-CA" sz="5000" b="1" dirty="0"/>
              <a:t> ኦ </a:t>
            </a:r>
            <a:r>
              <a:rPr lang="en-CA" sz="5000" b="1" dirty="0" err="1"/>
              <a:t>እግዚእነ</a:t>
            </a:r>
            <a:r>
              <a:rPr lang="en-CA" sz="5000" b="1" dirty="0"/>
              <a:t> </a:t>
            </a:r>
            <a:r>
              <a:rPr lang="en-CA" sz="5000" b="1" dirty="0" err="1"/>
              <a:t>ወአምላክነ</a:t>
            </a:r>
            <a:r>
              <a:rPr lang="en-CA" sz="5000" b="1" dirty="0"/>
              <a:t>    </a:t>
            </a:r>
          </a:p>
          <a:p>
            <a:r>
              <a:rPr lang="en-CA" sz="5000" b="1" dirty="0"/>
              <a:t>  </a:t>
            </a:r>
            <a:r>
              <a:rPr lang="en-CA" sz="5000" b="1" dirty="0" err="1"/>
              <a:t>ዝንቱ</a:t>
            </a:r>
            <a:r>
              <a:rPr lang="en-CA" sz="5000" b="1" dirty="0"/>
              <a:t> </a:t>
            </a:r>
            <a:r>
              <a:rPr lang="en-CA" sz="5000" b="1" dirty="0" err="1"/>
              <a:t>ውእቱ</a:t>
            </a:r>
            <a:r>
              <a:rPr lang="en-CA" sz="5000" b="1" dirty="0"/>
              <a:t> </a:t>
            </a:r>
          </a:p>
          <a:p>
            <a:r>
              <a:rPr lang="en-CA" sz="5000" b="1" dirty="0" err="1"/>
              <a:t>በአማን</a:t>
            </a:r>
            <a:r>
              <a:rPr lang="en-CA" sz="5000" b="1" dirty="0"/>
              <a:t> </a:t>
            </a:r>
            <a:r>
              <a:rPr lang="en-CA" sz="5000" b="1" dirty="0" err="1"/>
              <a:t>ንአምን</a:t>
            </a:r>
            <a:r>
              <a:rPr lang="en-CA" sz="5000" b="1" dirty="0"/>
              <a:t>።</a:t>
            </a:r>
          </a:p>
        </p:txBody>
      </p:sp>
    </p:spTree>
    <p:extLst>
      <p:ext uri="{BB962C8B-B14F-4D97-AF65-F5344CB8AC3E}">
        <p14:creationId xmlns:p14="http://schemas.microsoft.com/office/powerpoint/2010/main" val="358400499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19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4152" y="37023"/>
            <a:ext cx="4642617" cy="6832640"/>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a:t>
            </a:r>
            <a:r>
              <a:rPr lang="en-US" sz="1400" b="1" dirty="0">
                <a:solidFill>
                  <a:srgbClr val="FFC000"/>
                </a:solidFill>
                <a:sym typeface="GeezTypeNet"/>
              </a:rPr>
              <a:t> </a:t>
            </a:r>
            <a:r>
              <a:rPr lang="en-US" sz="1400" dirty="0">
                <a:solidFill>
                  <a:srgbClr val="FFC000"/>
                </a:solidFill>
                <a:sym typeface="GeezTypeNet"/>
              </a:rPr>
              <a:t> </a:t>
            </a:r>
            <a:r>
              <a:rPr lang="am-ET" sz="4800" dirty="0"/>
              <a:t>ኣቱም </a:t>
            </a:r>
            <a:r>
              <a:rPr lang="en-US" sz="4800" dirty="0"/>
              <a:t>     </a:t>
            </a:r>
            <a:r>
              <a:rPr lang="am-ET" sz="4800" dirty="0"/>
              <a:t>ኣብዛ ናይ ኵሎም ምእመናንን ምእመናትን መጸለዪ ዝኾነት ቤት ጸሎት ዝተጋባእኩም፡ ንሕይወትን ንድኅነትን ኪኾነኩም ኵልኹም ካብኡ ስተዩ።</a:t>
            </a:r>
          </a:p>
        </p:txBody>
      </p:sp>
      <p:sp>
        <p:nvSpPr>
          <p:cNvPr id="20" name="Rectangle 19"/>
          <p:cNvSpPr/>
          <p:nvPr/>
        </p:nvSpPr>
        <p:spPr>
          <a:xfrm>
            <a:off x="8317643" y="192474"/>
            <a:ext cx="3752838" cy="5509200"/>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i="1" dirty="0">
                <a:solidFill>
                  <a:srgbClr val="FFC000"/>
                </a:solidFill>
              </a:rPr>
              <a:t> </a:t>
            </a:r>
            <a:r>
              <a:rPr lang="en-US" sz="4400" dirty="0"/>
              <a:t>Take, drink  ye who have gathered in this house of prayer where all the faithful men and women pray.</a:t>
            </a:r>
          </a:p>
        </p:txBody>
      </p:sp>
      <p:sp>
        <p:nvSpPr>
          <p:cNvPr id="2" name="Rectangle 1"/>
          <p:cNvSpPr/>
          <p:nvPr/>
        </p:nvSpPr>
        <p:spPr>
          <a:xfrm>
            <a:off x="0" y="192474"/>
            <a:ext cx="4001526" cy="5924699"/>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am-ET" sz="5400" dirty="0">
                <a:sym typeface="GeezTypeNet"/>
              </a:rPr>
              <a:t>እለ ተጋባእክሙ ውስተ ዛቲ </a:t>
            </a:r>
            <a:r>
              <a:rPr lang="en-US" sz="5400" dirty="0">
                <a:sym typeface="GeezTypeNet"/>
              </a:rPr>
              <a:t>   </a:t>
            </a:r>
            <a:r>
              <a:rPr lang="am-ET" sz="5400" dirty="0">
                <a:sym typeface="GeezTypeNet"/>
              </a:rPr>
              <a:t>ቤተ ጸሎት፤ ምጽላየ ኵሎሙ መሃይምናን ወመሃይምናት።</a:t>
            </a:r>
            <a:endParaRPr lang="en-CA" sz="5400" dirty="0"/>
          </a:p>
        </p:txBody>
      </p:sp>
    </p:spTree>
    <p:extLst>
      <p:ext uri="{BB962C8B-B14F-4D97-AF65-F5344CB8AC3E}">
        <p14:creationId xmlns:p14="http://schemas.microsoft.com/office/powerpoint/2010/main" val="27039267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90206"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1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0" y="-28097"/>
            <a:ext cx="4353941" cy="6170920"/>
          </a:xfrm>
          <a:prstGeom prst="rect">
            <a:avLst/>
          </a:prstGeom>
        </p:spPr>
        <p:txBody>
          <a:bodyPr wrap="square">
            <a:spAutoFit/>
          </a:bodyPr>
          <a:lstStyle/>
          <a:p>
            <a:pPr marL="40639" marR="40639">
              <a:spcBef>
                <a:spcPts val="600"/>
              </a:spcBef>
              <a:buClr>
                <a:srgbClr val="FF2600"/>
              </a:buClr>
              <a:buFont typeface="GeezTypeNet"/>
              <a:defRPr sz="2800"/>
            </a:pPr>
            <a:r>
              <a:rPr lang="fr-FR" sz="5500" b="1" dirty="0" err="1">
                <a:solidFill>
                  <a:srgbClr val="FFFF00"/>
                </a:solidFill>
              </a:rPr>
              <a:t>ይ.ሕ</a:t>
            </a:r>
            <a:r>
              <a:rPr lang="fr-FR" sz="5500" b="1" dirty="0">
                <a:solidFill>
                  <a:srgbClr val="FFFF00"/>
                </a:solidFill>
              </a:rPr>
              <a:t>.  </a:t>
            </a:r>
            <a:r>
              <a:rPr lang="en-US" sz="1400" dirty="0">
                <a:solidFill>
                  <a:srgbClr val="FFC000"/>
                </a:solidFill>
                <a:latin typeface="Arial" charset="0"/>
              </a:rPr>
              <a:t>37</a:t>
            </a:r>
            <a:r>
              <a:rPr lang="en-US" altLang="en-US" sz="1400" dirty="0">
                <a:solidFill>
                  <a:srgbClr val="FFC000"/>
                </a:solidFill>
                <a:latin typeface="Arial" charset="0"/>
              </a:rPr>
              <a:t>. </a:t>
            </a:r>
            <a:r>
              <a:rPr lang="en-US" altLang="en-US" sz="5500" dirty="0">
                <a:latin typeface="Arial" charset="0"/>
              </a:rPr>
              <a:t>ኦ </a:t>
            </a:r>
            <a:r>
              <a:rPr lang="en-US" altLang="en-US" sz="5500" dirty="0" err="1">
                <a:latin typeface="Arial" charset="0"/>
              </a:rPr>
              <a:t>ጐይታ</a:t>
            </a:r>
            <a:endParaRPr lang="en-US" altLang="en-US" sz="5500" dirty="0">
              <a:latin typeface="Arial" charset="0"/>
            </a:endParaRPr>
          </a:p>
          <a:p>
            <a:pPr marL="40639" marR="40639">
              <a:spcBef>
                <a:spcPts val="600"/>
              </a:spcBef>
              <a:buClr>
                <a:srgbClr val="FF2600"/>
              </a:buClr>
              <a:buFont typeface="GeezTypeNet"/>
              <a:defRPr sz="2800"/>
            </a:pPr>
            <a:r>
              <a:rPr lang="en-US" altLang="en-US" sz="5500" dirty="0">
                <a:latin typeface="Arial" charset="0"/>
              </a:rPr>
              <a:t>፥ </a:t>
            </a:r>
            <a:r>
              <a:rPr lang="en-US" altLang="en-US" sz="5500" dirty="0" err="1">
                <a:latin typeface="Arial" charset="0"/>
              </a:rPr>
              <a:t>ሙማትካን</a:t>
            </a:r>
            <a:r>
              <a:rPr lang="en-US" altLang="en-US" sz="5500" dirty="0">
                <a:latin typeface="Arial" charset="0"/>
              </a:rPr>
              <a:t> </a:t>
            </a:r>
            <a:r>
              <a:rPr lang="en-US" altLang="en-US" sz="5500" dirty="0" err="1">
                <a:latin typeface="Arial" charset="0"/>
              </a:rPr>
              <a:t>ቅድስቲ</a:t>
            </a:r>
            <a:r>
              <a:rPr lang="en-US" altLang="en-US" sz="5500" dirty="0">
                <a:latin typeface="Arial" charset="0"/>
              </a:rPr>
              <a:t>  </a:t>
            </a:r>
            <a:r>
              <a:rPr lang="en-US" altLang="en-US" sz="5500" dirty="0" err="1">
                <a:latin typeface="Arial" charset="0"/>
              </a:rPr>
              <a:t>ትንሣኤ</a:t>
            </a:r>
            <a:endParaRPr lang="en-US" altLang="en-US" sz="5500" dirty="0">
              <a:latin typeface="Arial" charset="0"/>
            </a:endParaRPr>
          </a:p>
          <a:p>
            <a:pPr marL="40639" marR="40639">
              <a:spcBef>
                <a:spcPts val="600"/>
              </a:spcBef>
              <a:buClr>
                <a:srgbClr val="FF2600"/>
              </a:buClr>
              <a:buFont typeface="GeezTypeNet"/>
              <a:defRPr sz="2800"/>
            </a:pPr>
            <a:r>
              <a:rPr lang="en-US" altLang="en-US" sz="5500" dirty="0" err="1">
                <a:latin typeface="Arial" charset="0"/>
              </a:rPr>
              <a:t>ኻን</a:t>
            </a:r>
            <a:r>
              <a:rPr lang="en-US" altLang="en-US" sz="5500" dirty="0">
                <a:latin typeface="Arial" charset="0"/>
              </a:rPr>
              <a:t> </a:t>
            </a:r>
            <a:r>
              <a:rPr lang="en-US" altLang="en-US" sz="5500" dirty="0" err="1">
                <a:latin typeface="Arial" charset="0"/>
              </a:rPr>
              <a:t>ነዘንቱ</a:t>
            </a:r>
            <a:r>
              <a:rPr lang="en-US" altLang="en-US" sz="5500" dirty="0">
                <a:latin typeface="Arial" charset="0"/>
              </a:rPr>
              <a:t> ፥  </a:t>
            </a:r>
            <a:r>
              <a:rPr lang="en-US" altLang="en-US" sz="5500" dirty="0" err="1">
                <a:latin typeface="Arial" charset="0"/>
              </a:rPr>
              <a:t>ዕርገትካን</a:t>
            </a:r>
            <a:r>
              <a:rPr lang="en-US" altLang="en-US" sz="5500" dirty="0">
                <a:latin typeface="Arial" charset="0"/>
              </a:rPr>
              <a:t> </a:t>
            </a:r>
            <a:r>
              <a:rPr lang="en-US" altLang="en-US" sz="5500" dirty="0" err="1">
                <a:latin typeface="Arial" charset="0"/>
              </a:rPr>
              <a:t>ዳግማይ</a:t>
            </a:r>
            <a:r>
              <a:rPr lang="en-US" altLang="en-US" sz="5500" dirty="0">
                <a:latin typeface="Arial" charset="0"/>
              </a:rPr>
              <a:t> </a:t>
            </a:r>
            <a:r>
              <a:rPr lang="en-US" altLang="en-US" sz="5500" dirty="0" err="1">
                <a:latin typeface="Arial" charset="0"/>
              </a:rPr>
              <a:t>ምጽኣትካንውን</a:t>
            </a:r>
            <a:r>
              <a:rPr lang="en-US" altLang="en-US" sz="5500" dirty="0">
                <a:latin typeface="Arial" charset="0"/>
              </a:rPr>
              <a:t> </a:t>
            </a:r>
            <a:r>
              <a:rPr lang="en-US" altLang="en-US" sz="5500" dirty="0" err="1">
                <a:latin typeface="Arial" charset="0"/>
              </a:rPr>
              <a:t>ንኣምን</a:t>
            </a:r>
            <a:r>
              <a:rPr lang="en-US" altLang="en-US" sz="5500" dirty="0">
                <a:latin typeface="Arial" charset="0"/>
              </a:rPr>
              <a:t>። </a:t>
            </a:r>
          </a:p>
        </p:txBody>
      </p:sp>
      <p:sp>
        <p:nvSpPr>
          <p:cNvPr id="20" name="Rectangle 19"/>
          <p:cNvSpPr/>
          <p:nvPr/>
        </p:nvSpPr>
        <p:spPr>
          <a:xfrm>
            <a:off x="8349518" y="-28097"/>
            <a:ext cx="3988061" cy="6324808"/>
          </a:xfrm>
          <a:prstGeom prst="rect">
            <a:avLst/>
          </a:prstGeom>
        </p:spPr>
        <p:txBody>
          <a:bodyPr wrap="square">
            <a:spAutoFit/>
          </a:bodyPr>
          <a:lstStyle/>
          <a:p>
            <a:pPr marL="40639" marR="40639">
              <a:spcBef>
                <a:spcPts val="600"/>
              </a:spcBef>
              <a:buClr>
                <a:srgbClr val="004DD6"/>
              </a:buClr>
              <a:buFont typeface="Arial"/>
              <a:defRPr sz="2800"/>
            </a:pPr>
            <a:r>
              <a:rPr lang="en-US" sz="4500" b="1" dirty="0">
                <a:solidFill>
                  <a:srgbClr val="FFFF00"/>
                </a:solidFill>
                <a:uFill>
                  <a:solidFill>
                    <a:srgbClr val="004DD6"/>
                  </a:solidFill>
                </a:uFill>
              </a:rPr>
              <a:t>People:</a:t>
            </a:r>
            <a:r>
              <a:rPr lang="en-US" sz="4500" dirty="0">
                <a:solidFill>
                  <a:srgbClr val="FFFF00"/>
                </a:solidFill>
                <a:uFill>
                  <a:solidFill>
                    <a:srgbClr val="004DD6"/>
                  </a:solidFill>
                </a:uFill>
              </a:rPr>
              <a:t>  </a:t>
            </a:r>
            <a:r>
              <a:rPr lang="en-US" sz="1400" dirty="0">
                <a:solidFill>
                  <a:srgbClr val="FFC000"/>
                </a:solidFill>
                <a:latin typeface="Arial" charset="0"/>
              </a:rPr>
              <a:t>37</a:t>
            </a:r>
            <a:r>
              <a:rPr lang="en-US" altLang="en-US" sz="1400" dirty="0">
                <a:solidFill>
                  <a:srgbClr val="FFC000"/>
                </a:solidFill>
                <a:latin typeface="Arial" charset="0"/>
              </a:rPr>
              <a:t>. </a:t>
            </a:r>
            <a:r>
              <a:rPr lang="en-US" sz="4500" dirty="0">
                <a:solidFill>
                  <a:schemeClr val="tx1">
                    <a:lumMod val="95000"/>
                  </a:schemeClr>
                </a:solidFill>
                <a:uFill>
                  <a:solidFill>
                    <a:srgbClr val="004DD6"/>
                  </a:solidFill>
                </a:uFill>
              </a:rPr>
              <a:t>We proclaim your death, Lord, and your holy resurrection; we believe your ascension and your second advent. </a:t>
            </a:r>
          </a:p>
        </p:txBody>
      </p:sp>
      <p:sp>
        <p:nvSpPr>
          <p:cNvPr id="2" name="Rectangle 1"/>
          <p:cNvSpPr/>
          <p:nvPr/>
        </p:nvSpPr>
        <p:spPr>
          <a:xfrm>
            <a:off x="-83776" y="-62079"/>
            <a:ext cx="4461466" cy="5632311"/>
          </a:xfrm>
          <a:prstGeom prst="rect">
            <a:avLst/>
          </a:prstGeom>
        </p:spPr>
        <p:txBody>
          <a:bodyPr wrap="square">
            <a:spAutoFit/>
          </a:bodyPr>
          <a:lstStyle/>
          <a:p>
            <a:pPr marL="40639" marR="40639">
              <a:spcBef>
                <a:spcPts val="600"/>
              </a:spcBef>
              <a:buClr>
                <a:srgbClr val="FF2600"/>
              </a:buClr>
              <a:buFont typeface="GeezTypeNet"/>
              <a:defRPr sz="2800"/>
            </a:pPr>
            <a:r>
              <a:rPr lang="fr-FR" sz="6000" b="1" dirty="0" err="1">
                <a:solidFill>
                  <a:srgbClr val="FFFF00"/>
                </a:solidFill>
              </a:rPr>
              <a:t>ይ.ሕ</a:t>
            </a:r>
            <a:r>
              <a:rPr lang="fr-FR" sz="6000" b="1" dirty="0">
                <a:solidFill>
                  <a:srgbClr val="FFFF00"/>
                </a:solidFill>
              </a:rPr>
              <a:t>. </a:t>
            </a:r>
            <a:r>
              <a:rPr lang="en-US" sz="1400" b="1" dirty="0">
                <a:solidFill>
                  <a:srgbClr val="FFC000"/>
                </a:solidFill>
                <a:latin typeface="Arial" charset="0"/>
              </a:rPr>
              <a:t>፴፯</a:t>
            </a:r>
            <a:r>
              <a:rPr lang="en-US" altLang="en-US" sz="1400" b="1" dirty="0">
                <a:solidFill>
                  <a:srgbClr val="FFC000"/>
                </a:solidFill>
                <a:latin typeface="Arial" charset="0"/>
              </a:rPr>
              <a:t>. </a:t>
            </a:r>
            <a:r>
              <a:rPr lang="en-US" altLang="en-US" sz="6000" b="1" dirty="0" err="1">
                <a:latin typeface="Arial" charset="0"/>
              </a:rPr>
              <a:t>ንዜኑ</a:t>
            </a:r>
            <a:r>
              <a:rPr lang="en-US" altLang="en-US" sz="6000" b="1" dirty="0">
                <a:latin typeface="Arial" charset="0"/>
              </a:rPr>
              <a:t> </a:t>
            </a:r>
            <a:r>
              <a:rPr lang="en-US" altLang="en-US" sz="6000" b="1" dirty="0" err="1">
                <a:latin typeface="Arial" charset="0"/>
              </a:rPr>
              <a:t>ሞተከ</a:t>
            </a:r>
            <a:r>
              <a:rPr lang="en-US" altLang="en-US" sz="6000" b="1" dirty="0">
                <a:latin typeface="Arial" charset="0"/>
              </a:rPr>
              <a:t> </a:t>
            </a:r>
            <a:r>
              <a:rPr lang="en-US" altLang="en-US" sz="6000" b="1" dirty="0" err="1">
                <a:latin typeface="Arial" charset="0"/>
              </a:rPr>
              <a:t>እግዚኦ</a:t>
            </a:r>
            <a:r>
              <a:rPr lang="en-US" altLang="en-US" sz="6000" b="1" dirty="0">
                <a:latin typeface="Arial" charset="0"/>
              </a:rPr>
              <a:t>፥ </a:t>
            </a:r>
            <a:r>
              <a:rPr lang="en-US" altLang="en-US" sz="6000" b="1" dirty="0" err="1">
                <a:latin typeface="Arial" charset="0"/>
              </a:rPr>
              <a:t>ወትንሣኤከ</a:t>
            </a:r>
            <a:r>
              <a:rPr lang="en-US" altLang="en-US" sz="6000" b="1" dirty="0">
                <a:latin typeface="Arial" charset="0"/>
              </a:rPr>
              <a:t> </a:t>
            </a:r>
            <a:r>
              <a:rPr lang="en-US" altLang="en-US" sz="6000" b="1" dirty="0" err="1">
                <a:latin typeface="Arial" charset="0"/>
              </a:rPr>
              <a:t>ቅድስተ</a:t>
            </a:r>
            <a:r>
              <a:rPr lang="en-US" altLang="en-US" sz="6000" b="1" dirty="0">
                <a:latin typeface="Arial" charset="0"/>
              </a:rPr>
              <a:t>፥ </a:t>
            </a:r>
            <a:r>
              <a:rPr lang="en-US" altLang="en-US" sz="6000" b="1" dirty="0" err="1">
                <a:latin typeface="Arial" charset="0"/>
              </a:rPr>
              <a:t>ነአምን</a:t>
            </a:r>
            <a:r>
              <a:rPr lang="en-US" altLang="en-US" sz="6000" b="1" dirty="0">
                <a:latin typeface="Arial" charset="0"/>
              </a:rPr>
              <a:t> </a:t>
            </a:r>
            <a:r>
              <a:rPr lang="en-US" altLang="en-US" sz="6000" b="1" dirty="0" err="1">
                <a:latin typeface="Arial" charset="0"/>
              </a:rPr>
              <a:t>ዕርገተከ</a:t>
            </a:r>
            <a:r>
              <a:rPr lang="en-US" altLang="en-US" sz="6000" b="1" dirty="0">
                <a:latin typeface="Arial" charset="0"/>
              </a:rPr>
              <a:t> </a:t>
            </a:r>
            <a:r>
              <a:rPr lang="en-US" altLang="en-US" sz="6000" b="1" dirty="0" err="1">
                <a:latin typeface="Arial" charset="0"/>
              </a:rPr>
              <a:t>ወዳግመ</a:t>
            </a:r>
            <a:r>
              <a:rPr lang="en-US" altLang="en-US" sz="6000" b="1" dirty="0">
                <a:latin typeface="Arial" charset="0"/>
              </a:rPr>
              <a:t> </a:t>
            </a:r>
            <a:r>
              <a:rPr lang="en-US" altLang="en-US" sz="6000" b="1" dirty="0" err="1">
                <a:latin typeface="Arial" charset="0"/>
              </a:rPr>
              <a:t>ምጽአተከ</a:t>
            </a:r>
            <a:r>
              <a:rPr lang="en-US" altLang="en-US" sz="6000" b="1" dirty="0">
                <a:latin typeface="Arial" charset="0"/>
              </a:rPr>
              <a:t>፥ </a:t>
            </a:r>
          </a:p>
        </p:txBody>
      </p:sp>
    </p:spTree>
    <p:extLst>
      <p:ext uri="{BB962C8B-B14F-4D97-AF65-F5344CB8AC3E}">
        <p14:creationId xmlns:p14="http://schemas.microsoft.com/office/powerpoint/2010/main" val="152801823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4883" y="-62079"/>
            <a:ext cx="4023480" cy="6170920"/>
          </a:xfrm>
          <a:prstGeom prst="rect">
            <a:avLst/>
          </a:prstGeom>
        </p:spPr>
        <p:txBody>
          <a:bodyPr wrap="square">
            <a:spAutoFit/>
          </a:bodyPr>
          <a:lstStyle/>
          <a:p>
            <a:pPr marL="40639" marR="40639">
              <a:spcBef>
                <a:spcPts val="600"/>
              </a:spcBef>
              <a:buClr>
                <a:srgbClr val="FF2600"/>
              </a:buClr>
              <a:buFont typeface="GeezTypeNet"/>
              <a:defRPr sz="2800"/>
            </a:pPr>
            <a:r>
              <a:rPr lang="en-US" altLang="en-US" sz="5500" dirty="0" err="1">
                <a:latin typeface="Arial" charset="0"/>
              </a:rPr>
              <a:t>ነመስግነካን</a:t>
            </a:r>
            <a:r>
              <a:rPr lang="en-US" altLang="en-US" sz="5500" dirty="0">
                <a:latin typeface="Arial" charset="0"/>
              </a:rPr>
              <a:t> </a:t>
            </a:r>
            <a:r>
              <a:rPr lang="en-US" altLang="en-US" sz="5500" dirty="0" err="1">
                <a:latin typeface="Arial" charset="0"/>
              </a:rPr>
              <a:t>ንእመነካን</a:t>
            </a:r>
            <a:r>
              <a:rPr lang="en-US" altLang="en-US" sz="5500" dirty="0">
                <a:latin typeface="Arial" charset="0"/>
              </a:rPr>
              <a:t> ።  </a:t>
            </a:r>
          </a:p>
          <a:p>
            <a:pPr marL="40639" marR="40639">
              <a:spcBef>
                <a:spcPts val="600"/>
              </a:spcBef>
              <a:buClr>
                <a:srgbClr val="FF2600"/>
              </a:buClr>
              <a:buFont typeface="GeezTypeNet"/>
              <a:defRPr sz="2800"/>
            </a:pPr>
            <a:r>
              <a:rPr lang="en-US" altLang="en-US" sz="5500" dirty="0">
                <a:latin typeface="Arial" charset="0"/>
              </a:rPr>
              <a:t>ኦ </a:t>
            </a:r>
            <a:r>
              <a:rPr lang="en-US" altLang="en-US" sz="5500" dirty="0" err="1">
                <a:latin typeface="Arial" charset="0"/>
              </a:rPr>
              <a:t>ጐይታናን</a:t>
            </a:r>
            <a:r>
              <a:rPr lang="en-US" altLang="en-US" sz="5500" dirty="0">
                <a:latin typeface="Arial" charset="0"/>
              </a:rPr>
              <a:t> </a:t>
            </a:r>
            <a:r>
              <a:rPr lang="en-US" altLang="en-US" sz="5500" dirty="0" err="1">
                <a:latin typeface="Arial" charset="0"/>
              </a:rPr>
              <a:t>ኣምላኽናን</a:t>
            </a:r>
            <a:r>
              <a:rPr lang="en-US" altLang="en-US" sz="5500" dirty="0">
                <a:latin typeface="Arial" charset="0"/>
              </a:rPr>
              <a:t> </a:t>
            </a:r>
            <a:r>
              <a:rPr lang="en-US" altLang="en-US" sz="5500" dirty="0" err="1">
                <a:latin typeface="Arial" charset="0"/>
              </a:rPr>
              <a:t>ንልምነካን</a:t>
            </a:r>
            <a:r>
              <a:rPr lang="en-US" altLang="en-US" sz="5500" dirty="0">
                <a:latin typeface="Arial" charset="0"/>
              </a:rPr>
              <a:t> </a:t>
            </a:r>
            <a:r>
              <a:rPr lang="en-US" altLang="en-US" sz="5500" dirty="0" err="1">
                <a:latin typeface="Arial" charset="0"/>
              </a:rPr>
              <a:t>ንምሕጸነካን</a:t>
            </a:r>
            <a:r>
              <a:rPr lang="en-US" altLang="en-US" sz="5500" dirty="0">
                <a:latin typeface="Arial" charset="0"/>
              </a:rPr>
              <a:t> </a:t>
            </a:r>
            <a:r>
              <a:rPr lang="en-US" altLang="en-US" sz="5500" dirty="0" err="1">
                <a:latin typeface="Arial" charset="0"/>
              </a:rPr>
              <a:t>ኣሎና</a:t>
            </a:r>
            <a:r>
              <a:rPr lang="en-US" altLang="en-US" sz="5500" dirty="0">
                <a:latin typeface="Arial" charset="0"/>
              </a:rPr>
              <a:t>።</a:t>
            </a:r>
            <a:endParaRPr lang="sk-SK" sz="55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72236"/>
            <a:ext cx="4306143" cy="5632311"/>
          </a:xfrm>
          <a:prstGeom prst="rect">
            <a:avLst/>
          </a:prstGeom>
        </p:spPr>
        <p:txBody>
          <a:bodyPr wrap="square">
            <a:spAutoFit/>
          </a:bodyPr>
          <a:lstStyle/>
          <a:p>
            <a:pPr marL="40639" marR="40639">
              <a:spcBef>
                <a:spcPts val="600"/>
              </a:spcBef>
              <a:buClr>
                <a:srgbClr val="004DD6"/>
              </a:buClr>
              <a:buFont typeface="Arial"/>
              <a:defRPr sz="2800"/>
            </a:pPr>
            <a:r>
              <a:rPr lang="en-US" sz="4500" dirty="0">
                <a:solidFill>
                  <a:schemeClr val="tx1">
                    <a:lumMod val="95000"/>
                  </a:schemeClr>
                </a:solidFill>
                <a:uFill>
                  <a:solidFill>
                    <a:srgbClr val="004DD6"/>
                  </a:solidFill>
                </a:uFill>
              </a:rPr>
              <a:t>We glorify thee and confess Thee, we offer our prayer un to Thee and supplicate Thee O our Lord and our God.</a:t>
            </a:r>
          </a:p>
        </p:txBody>
      </p:sp>
      <p:sp>
        <p:nvSpPr>
          <p:cNvPr id="2" name="Rectangle 1"/>
          <p:cNvSpPr/>
          <p:nvPr/>
        </p:nvSpPr>
        <p:spPr>
          <a:xfrm>
            <a:off x="-83776" y="-62079"/>
            <a:ext cx="4461466" cy="5709255"/>
          </a:xfrm>
          <a:prstGeom prst="rect">
            <a:avLst/>
          </a:prstGeom>
        </p:spPr>
        <p:txBody>
          <a:bodyPr wrap="square">
            <a:spAutoFit/>
          </a:bodyPr>
          <a:lstStyle/>
          <a:p>
            <a:pPr marL="40639" marR="40639">
              <a:spcBef>
                <a:spcPts val="600"/>
              </a:spcBef>
              <a:buClr>
                <a:srgbClr val="FF2600"/>
              </a:buClr>
              <a:buFont typeface="GeezTypeNet"/>
              <a:defRPr sz="2800"/>
            </a:pPr>
            <a:r>
              <a:rPr lang="en-US" altLang="en-US" sz="6000" b="1" dirty="0" err="1">
                <a:latin typeface="Arial" charset="0"/>
              </a:rPr>
              <a:t>ንሴብሓከ</a:t>
            </a:r>
            <a:r>
              <a:rPr lang="en-US" altLang="en-US" sz="6000" b="1" dirty="0">
                <a:latin typeface="Arial" charset="0"/>
              </a:rPr>
              <a:t> </a:t>
            </a:r>
            <a:r>
              <a:rPr lang="en-US" altLang="en-US" sz="6000" b="1" dirty="0" err="1">
                <a:latin typeface="Arial" charset="0"/>
              </a:rPr>
              <a:t>ወንተአምነከ</a:t>
            </a:r>
            <a:r>
              <a:rPr lang="en-US" altLang="en-US" sz="6000" b="1" dirty="0">
                <a:latin typeface="Arial" charset="0"/>
              </a:rPr>
              <a:t>፥  </a:t>
            </a:r>
            <a:r>
              <a:rPr lang="en-US" altLang="en-US" sz="6000" b="1" dirty="0" err="1">
                <a:latin typeface="Arial" charset="0"/>
              </a:rPr>
              <a:t>ንስእለከ</a:t>
            </a:r>
            <a:r>
              <a:rPr lang="en-US" altLang="en-US" sz="6000" b="1" dirty="0">
                <a:latin typeface="Arial" charset="0"/>
              </a:rPr>
              <a:t> </a:t>
            </a:r>
            <a:r>
              <a:rPr lang="en-US" altLang="en-US" sz="6000" b="1" dirty="0" err="1">
                <a:latin typeface="Arial" charset="0"/>
              </a:rPr>
              <a:t>ወናስተበቍዐከ</a:t>
            </a:r>
            <a:r>
              <a:rPr lang="en-US" altLang="en-US" sz="6000" b="1" dirty="0">
                <a:latin typeface="Arial" charset="0"/>
              </a:rPr>
              <a:t>፥ ኦ </a:t>
            </a:r>
            <a:r>
              <a:rPr lang="en-US" altLang="en-US" sz="6000" b="1" dirty="0" err="1">
                <a:latin typeface="Arial" charset="0"/>
              </a:rPr>
              <a:t>እግዚእነ</a:t>
            </a:r>
            <a:r>
              <a:rPr lang="en-US" altLang="en-US" sz="6000" b="1" dirty="0">
                <a:latin typeface="Arial" charset="0"/>
              </a:rPr>
              <a:t>  </a:t>
            </a:r>
          </a:p>
          <a:p>
            <a:pPr marL="40639" marR="40639">
              <a:spcBef>
                <a:spcPts val="600"/>
              </a:spcBef>
              <a:buClr>
                <a:srgbClr val="FF2600"/>
              </a:buClr>
              <a:buFont typeface="GeezTypeNet"/>
              <a:defRPr sz="2800"/>
            </a:pPr>
            <a:r>
              <a:rPr lang="en-US" altLang="en-US" sz="6000" b="1" dirty="0">
                <a:latin typeface="Arial" charset="0"/>
              </a:rPr>
              <a:t>    </a:t>
            </a:r>
            <a:r>
              <a:rPr lang="en-US" altLang="en-US" sz="6000" b="1" dirty="0" err="1">
                <a:latin typeface="Arial" charset="0"/>
              </a:rPr>
              <a:t>ወአምላክነ</a:t>
            </a:r>
            <a:r>
              <a:rPr lang="en-US" altLang="en-US" sz="6000" b="1" dirty="0">
                <a:latin typeface="Arial" charset="0"/>
              </a:rPr>
              <a:t>።</a:t>
            </a:r>
            <a:endParaRPr lang="mr-IN" sz="60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204546259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7017306"/>
          </a:xfrm>
          <a:prstGeom prst="rect">
            <a:avLst/>
          </a:prstGeom>
        </p:spPr>
        <p:txBody>
          <a:bodyPr wrap="square">
            <a:spAutoFit/>
          </a:bodyPr>
          <a:lstStyle/>
          <a:p>
            <a:r>
              <a:rPr lang="en-CA" sz="50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a:uFill>
                  <a:solidFill>
                    <a:srgbClr val="000000"/>
                  </a:solidFill>
                </a:uFill>
                <a:latin typeface="Nyala" panose="02000504070300020003" pitchFamily="2" charset="0"/>
                <a:ea typeface="GeezTypeNet"/>
                <a:cs typeface="GeezTypeNet"/>
                <a:sym typeface="GeezTypeNet"/>
              </a:rPr>
              <a:t> </a:t>
            </a:r>
            <a:r>
              <a:rPr lang="en-CA" sz="1400" dirty="0">
                <a:solidFill>
                  <a:srgbClr val="FFC000"/>
                </a:solidFill>
                <a:uFill>
                  <a:solidFill>
                    <a:srgbClr val="000000"/>
                  </a:solidFill>
                </a:uFill>
                <a:latin typeface="Nyala" panose="02000504070300020003" pitchFamily="2" charset="0"/>
                <a:ea typeface="GeezTypeNet"/>
                <a:cs typeface="GeezTypeNet"/>
                <a:sym typeface="GeezTypeNet"/>
              </a:rPr>
              <a:t>38</a:t>
            </a:r>
            <a:r>
              <a:rPr lang="en-CA" sz="1400" dirty="0">
                <a:solidFill>
                  <a:srgbClr val="FFC000"/>
                </a:solidFill>
                <a:uFill>
                  <a:solidFill>
                    <a:srgbClr val="000000"/>
                  </a:solidFill>
                </a:uFill>
                <a:latin typeface="Nyala" panose="02000504070300020003" pitchFamily="2" charset="0"/>
              </a:rPr>
              <a:t>. </a:t>
            </a:r>
            <a:r>
              <a:rPr lang="am-ET" sz="5400" dirty="0"/>
              <a:t>ቃል፡ ቀዳማይ እዩ፡ </a:t>
            </a:r>
            <a:r>
              <a:rPr lang="en-US" sz="5400" dirty="0"/>
              <a:t> </a:t>
            </a:r>
            <a:r>
              <a:rPr lang="am-ET" sz="5400" dirty="0"/>
              <a:t>እቲ ቓል ከኣ ቓል እግዚኣብሔር እዩ። እቲ ቓል ሰብ ኮነ፡ ኣባና ኃደረ፡ ካባና ድማ ሠወሮ።</a:t>
            </a:r>
          </a:p>
          <a:p>
            <a:endParaRPr lang="am-ET" dirty="0"/>
          </a:p>
        </p:txBody>
      </p:sp>
      <p:sp>
        <p:nvSpPr>
          <p:cNvPr id="20" name="Rectangle 19"/>
          <p:cNvSpPr/>
          <p:nvPr/>
        </p:nvSpPr>
        <p:spPr>
          <a:xfrm>
            <a:off x="8019535" y="11107"/>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b="1" dirty="0">
                <a:solidFill>
                  <a:srgbClr val="FF0000"/>
                </a:solidFill>
              </a:rPr>
              <a:t>Priest: </a:t>
            </a:r>
            <a:r>
              <a:rPr lang="en-US" sz="1400" b="1" dirty="0">
                <a:solidFill>
                  <a:srgbClr val="FFC000"/>
                </a:solidFill>
              </a:rPr>
              <a:t>38.</a:t>
            </a:r>
            <a:r>
              <a:rPr lang="en-US" sz="1400" dirty="0">
                <a:solidFill>
                  <a:srgbClr val="FFC000"/>
                </a:solidFill>
              </a:rPr>
              <a:t> </a:t>
            </a:r>
            <a:r>
              <a:rPr lang="en-US" sz="4400" dirty="0"/>
              <a:t>In the beginning was the Word, and that Word was the Word of God, and that Word was made flesh and dwelt among us, and His flesh hid Him from us.</a:t>
            </a:r>
            <a:endParaRPr lang="en-US" altLang="en-US" sz="4400" dirty="0">
              <a:latin typeface="Arial" charset="0"/>
            </a:endParaRPr>
          </a:p>
        </p:txBody>
      </p:sp>
      <p:sp>
        <p:nvSpPr>
          <p:cNvPr id="2" name="Rectangle 1"/>
          <p:cNvSpPr/>
          <p:nvPr/>
        </p:nvSpPr>
        <p:spPr>
          <a:xfrm>
            <a:off x="-60842" y="-28097"/>
            <a:ext cx="4075556" cy="6740307"/>
          </a:xfrm>
          <a:prstGeom prst="rect">
            <a:avLst/>
          </a:prstGeom>
        </p:spPr>
        <p:txBody>
          <a:bodyPr wrap="square">
            <a:spAutoFit/>
          </a:bodyPr>
          <a:lstStyle/>
          <a:p>
            <a:pPr marL="40639" marR="40639">
              <a:spcBef>
                <a:spcPts val="600"/>
              </a:spcBef>
              <a:defRPr sz="1800">
                <a:uFillTx/>
              </a:defRPr>
            </a:pPr>
            <a:r>
              <a:rPr lang="en-CA" sz="50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a:uFill>
                  <a:solidFill>
                    <a:srgbClr val="000000"/>
                  </a:solidFill>
                </a:uFill>
                <a:latin typeface="Nyala" panose="02000504070300020003" pitchFamily="2" charset="0"/>
                <a:ea typeface="GeezTypeNet"/>
                <a:cs typeface="GeezTypeNet"/>
                <a:sym typeface="GeezTypeNet"/>
              </a:rPr>
              <a:t> </a:t>
            </a:r>
            <a:r>
              <a:rPr lang="am-ET" sz="1400" dirty="0">
                <a:solidFill>
                  <a:srgbClr val="FFC000"/>
                </a:solidFill>
              </a:rPr>
              <a:t>፴፰</a:t>
            </a:r>
            <a:r>
              <a:rPr lang="pt-BR" sz="1400" dirty="0">
                <a:solidFill>
                  <a:srgbClr val="FFC000"/>
                </a:solidFill>
                <a:uFill>
                  <a:solidFill>
                    <a:srgbClr val="000000"/>
                  </a:solidFill>
                </a:uFill>
                <a:latin typeface="Nyala" panose="02000504070300020003" pitchFamily="2" charset="0"/>
                <a:sym typeface="GeezTypeNet"/>
              </a:rPr>
              <a:t>. </a:t>
            </a:r>
            <a:r>
              <a:rPr lang="am-ET" sz="5400" dirty="0">
                <a:uFill>
                  <a:solidFill>
                    <a:srgbClr val="000000"/>
                  </a:solidFill>
                </a:uFill>
                <a:ea typeface="GeezTypeNet"/>
                <a:cs typeface="GeezTypeNet"/>
                <a:sym typeface="GeezTypeNet"/>
              </a:rPr>
              <a:t>ቀዳሚሁ ቃል</a:t>
            </a:r>
            <a:r>
              <a:rPr lang="en-US" sz="5400" dirty="0">
                <a:uFill>
                  <a:solidFill>
                    <a:srgbClr val="000000"/>
                  </a:solidFill>
                </a:uFill>
                <a:ea typeface="GeezTypeNet"/>
                <a:cs typeface="GeezTypeNet"/>
                <a:sym typeface="GeezTypeNet"/>
              </a:rPr>
              <a:t>፤         </a:t>
            </a:r>
            <a:r>
              <a:rPr lang="am-ET" sz="5400" dirty="0">
                <a:uFill>
                  <a:solidFill>
                    <a:srgbClr val="000000"/>
                  </a:solidFill>
                </a:uFill>
                <a:ea typeface="GeezTypeNet"/>
                <a:cs typeface="GeezTypeNet"/>
                <a:sym typeface="GeezTypeNet"/>
              </a:rPr>
              <a:t>ውእቱ ቃል፡ ቃለ እግዚአብሔር። ውእቱ ቃል ሥጋ ኮነ ወኀደረ ላዕሌነ ወሠወሮ እምኔነ።</a:t>
            </a:r>
            <a:r>
              <a:rPr lang="en-CA" sz="5400" dirty="0"/>
              <a:t> </a:t>
            </a:r>
          </a:p>
        </p:txBody>
      </p:sp>
    </p:spTree>
    <p:extLst>
      <p:ext uri="{BB962C8B-B14F-4D97-AF65-F5344CB8AC3E}">
        <p14:creationId xmlns:p14="http://schemas.microsoft.com/office/powerpoint/2010/main" val="260281212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6740307"/>
          </a:xfrm>
          <a:prstGeom prst="rect">
            <a:avLst/>
          </a:prstGeom>
        </p:spPr>
        <p:txBody>
          <a:bodyPr wrap="square">
            <a:spAutoFit/>
          </a:bodyPr>
          <a:lstStyle/>
          <a:p>
            <a:r>
              <a:rPr lang="en-CA" sz="1400" dirty="0">
                <a:solidFill>
                  <a:srgbClr val="FFC000"/>
                </a:solidFill>
                <a:uFill>
                  <a:solidFill>
                    <a:srgbClr val="000000"/>
                  </a:solidFill>
                </a:uFill>
                <a:latin typeface="Nyala" panose="02000504070300020003" pitchFamily="2" charset="0"/>
                <a:ea typeface="GeezTypeNet"/>
                <a:cs typeface="GeezTypeNet"/>
                <a:sym typeface="GeezTypeNet"/>
              </a:rPr>
              <a:t>39</a:t>
            </a:r>
            <a:r>
              <a:rPr lang="en-CA" sz="1400" dirty="0">
                <a:solidFill>
                  <a:srgbClr val="FFC000"/>
                </a:solidFill>
                <a:uFill>
                  <a:solidFill>
                    <a:srgbClr val="000000"/>
                  </a:solidFill>
                </a:uFill>
                <a:latin typeface="Nyala" panose="02000504070300020003" pitchFamily="2" charset="0"/>
              </a:rPr>
              <a:t>. </a:t>
            </a:r>
            <a:r>
              <a:rPr lang="am-ET" sz="4800" dirty="0"/>
              <a:t>ዚጠፍእ ሥጋ ለበሰ፡ ዘይጠፍእ ድማ ገበሮ። በታ ሥጋ እቲኣ ዘይግረፍ ኣምላኽ ተገርፈ።</a:t>
            </a:r>
            <a:r>
              <a:rPr lang="en-US" sz="4800" dirty="0"/>
              <a:t> </a:t>
            </a:r>
          </a:p>
          <a:p>
            <a:r>
              <a:rPr lang="am-ET" sz="1400" dirty="0">
                <a:solidFill>
                  <a:srgbClr val="FFC000"/>
                </a:solidFill>
              </a:rPr>
              <a:t>40.</a:t>
            </a:r>
            <a:r>
              <a:rPr lang="en-US" sz="1400" dirty="0">
                <a:solidFill>
                  <a:srgbClr val="FFC000"/>
                </a:solidFill>
              </a:rPr>
              <a:t>      </a:t>
            </a:r>
            <a:r>
              <a:rPr lang="am-ET" sz="4800" dirty="0"/>
              <a:t>ኣቱም ኣብ መከራ ብጻይኩም እትሳተፉን ሕማም</a:t>
            </a:r>
            <a:endParaRPr lang="am-ET" dirty="0"/>
          </a:p>
        </p:txBody>
      </p:sp>
      <p:sp>
        <p:nvSpPr>
          <p:cNvPr id="20" name="Rectangle 19"/>
          <p:cNvSpPr/>
          <p:nvPr/>
        </p:nvSpPr>
        <p:spPr>
          <a:xfrm>
            <a:off x="8019535" y="11107"/>
            <a:ext cx="4244501" cy="6601807"/>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39. </a:t>
            </a:r>
            <a:r>
              <a:rPr lang="en-US" sz="3700" dirty="0"/>
              <a:t>He put on mortal flesh and made it immortal, and through this flesh, God who can never be scourged, was scourged.</a:t>
            </a:r>
          </a:p>
          <a:p>
            <a:pPr marL="40639" marR="40639">
              <a:spcBef>
                <a:spcPts val="600"/>
              </a:spcBef>
              <a:buClr>
                <a:srgbClr val="000000"/>
              </a:buClr>
              <a:buFont typeface="Arial"/>
              <a:defRPr sz="2800"/>
            </a:pPr>
            <a:r>
              <a:rPr lang="en-US" altLang="en-US" sz="1400" dirty="0">
                <a:solidFill>
                  <a:srgbClr val="FFC000"/>
                </a:solidFill>
                <a:latin typeface="Arial" charset="0"/>
              </a:rPr>
              <a:t>40. </a:t>
            </a:r>
            <a:r>
              <a:rPr lang="en-US" altLang="en-US" sz="3700" dirty="0">
                <a:latin typeface="Arial" charset="0"/>
              </a:rPr>
              <a:t>Ye who are willing to partake</a:t>
            </a:r>
          </a:p>
          <a:p>
            <a:pPr marL="40639" marR="40639">
              <a:spcBef>
                <a:spcPts val="600"/>
              </a:spcBef>
              <a:buClr>
                <a:srgbClr val="000000"/>
              </a:buClr>
              <a:buFont typeface="Arial"/>
              <a:defRPr sz="2800"/>
            </a:pPr>
            <a:r>
              <a:rPr lang="en-US" altLang="en-US" sz="3700" dirty="0">
                <a:latin typeface="Arial" charset="0"/>
              </a:rPr>
              <a:t>the suffering of your </a:t>
            </a:r>
            <a:r>
              <a:rPr lang="en-US" altLang="en-US" sz="3700" dirty="0" err="1">
                <a:latin typeface="Arial" charset="0"/>
              </a:rPr>
              <a:t>neighbours</a:t>
            </a:r>
            <a:endParaRPr lang="en-US" altLang="en-US" sz="3700" dirty="0">
              <a:latin typeface="Arial" charset="0"/>
            </a:endParaRPr>
          </a:p>
        </p:txBody>
      </p:sp>
      <p:sp>
        <p:nvSpPr>
          <p:cNvPr id="2" name="Rectangle 1"/>
          <p:cNvSpPr/>
          <p:nvPr/>
        </p:nvSpPr>
        <p:spPr>
          <a:xfrm>
            <a:off x="-60842" y="-28097"/>
            <a:ext cx="4075556" cy="6817251"/>
          </a:xfrm>
          <a:prstGeom prst="rect">
            <a:avLst/>
          </a:prstGeom>
        </p:spPr>
        <p:txBody>
          <a:bodyPr wrap="square">
            <a:spAutoFit/>
          </a:bodyPr>
          <a:lstStyle/>
          <a:p>
            <a:pPr marL="40639" marR="40639">
              <a:spcBef>
                <a:spcPts val="600"/>
              </a:spcBef>
              <a:defRPr sz="1800">
                <a:uFillTx/>
              </a:defRPr>
            </a:pPr>
            <a:r>
              <a:rPr lang="am-ET" sz="1400" dirty="0">
                <a:solidFill>
                  <a:srgbClr val="FFC000"/>
                </a:solidFill>
                <a:uFill>
                  <a:solidFill>
                    <a:srgbClr val="000000"/>
                  </a:solidFill>
                </a:uFill>
                <a:ea typeface="GeezTypeNet"/>
                <a:cs typeface="GeezTypeNet"/>
                <a:sym typeface="GeezTypeNet"/>
              </a:rPr>
              <a:t>፴፱. </a:t>
            </a:r>
            <a:r>
              <a:rPr lang="am-ET" sz="4800" dirty="0">
                <a:uFill>
                  <a:solidFill>
                    <a:srgbClr val="000000"/>
                  </a:solidFill>
                </a:uFill>
                <a:ea typeface="GeezTypeNet"/>
                <a:cs typeface="GeezTypeNet"/>
                <a:sym typeface="GeezTypeNet"/>
              </a:rPr>
              <a:t>ለብሰ ሥጋ ዘይማስን ወረሰዮ ዘኢይማስን ወበይእቲ ሥጋ ተቀሥፈ ዘኢይትቀሠፍ አምላክ።</a:t>
            </a:r>
            <a:endParaRPr lang="en-US" sz="4800" dirty="0">
              <a:uFill>
                <a:solidFill>
                  <a:srgbClr val="000000"/>
                </a:solidFill>
              </a:uFill>
              <a:ea typeface="GeezTypeNet"/>
              <a:cs typeface="GeezTypeNet"/>
              <a:sym typeface="GeezTypeNet"/>
            </a:endParaRPr>
          </a:p>
          <a:p>
            <a:pPr marL="40639" marR="40639">
              <a:spcBef>
                <a:spcPts val="600"/>
              </a:spcBef>
              <a:defRPr sz="1800">
                <a:uFillTx/>
              </a:defRPr>
            </a:pPr>
            <a:r>
              <a:rPr lang="am-ET" sz="1400" dirty="0">
                <a:solidFill>
                  <a:srgbClr val="FFC000"/>
                </a:solidFill>
              </a:rPr>
              <a:t>፵. </a:t>
            </a:r>
            <a:r>
              <a:rPr lang="am-ET" sz="4800" dirty="0"/>
              <a:t>ንኡ ትርአዩ ዘንተ ቅሥፈተ፡ እለ</a:t>
            </a:r>
            <a:endParaRPr lang="en-CA" sz="4800" dirty="0"/>
          </a:p>
        </p:txBody>
      </p:sp>
    </p:spTree>
    <p:extLst>
      <p:ext uri="{BB962C8B-B14F-4D97-AF65-F5344CB8AC3E}">
        <p14:creationId xmlns:p14="http://schemas.microsoft.com/office/powerpoint/2010/main" val="1071417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a:t>።</a:t>
            </a:r>
          </a:p>
          <a:p>
            <a:endParaRPr lang="en-CA" sz="5000" dirty="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p>
          <a:p>
            <a:r>
              <a:rPr lang="en-CA" sz="5000" dirty="0" err="1"/>
              <a:t>ንወልድን</a:t>
            </a:r>
            <a:r>
              <a:rPr lang="en-CA" sz="5000" dirty="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p>
          <a:p>
            <a:r>
              <a:rPr lang="en-CA" sz="5000" dirty="0" err="1"/>
              <a:t>ንወልድን</a:t>
            </a:r>
            <a:r>
              <a:rPr lang="en-CA" sz="5000" dirty="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0000"/>
                </a:solidFill>
              </a:rPr>
              <a:t>Priest: </a:t>
            </a:r>
            <a:r>
              <a:rPr lang="en-US" sz="1400" dirty="0">
                <a:solidFill>
                  <a:srgbClr val="FFC000"/>
                </a:solidFill>
              </a:rPr>
              <a:t>29. </a:t>
            </a:r>
            <a:r>
              <a:rPr lang="en-US" sz="4000" dirty="0">
                <a:solidFill>
                  <a:schemeClr val="tx1">
                    <a:lumMod val="95000"/>
                  </a:schemeClr>
                </a:solidFill>
              </a:rPr>
              <a:t>Glory be to the Father, and to the Son, and to the Holy 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427946547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7017306"/>
          </a:xfrm>
          <a:prstGeom prst="rect">
            <a:avLst/>
          </a:prstGeom>
        </p:spPr>
        <p:txBody>
          <a:bodyPr wrap="square">
            <a:spAutoFit/>
          </a:bodyPr>
          <a:lstStyle/>
          <a:p>
            <a:r>
              <a:rPr lang="am-ET" sz="4800" dirty="0"/>
              <a:t>ፈተውትኹም ከኣ እትካፈሉን፥ ነዚ መግረፍቲ እዚ ኸትርእዩ ንዑ። ብዓይኒ ንዚርእዮ ዕፁብ እዩ። ብእዝኒ ንዚሰምዖ ድማ መስደምም እዩ።</a:t>
            </a:r>
            <a:endParaRPr lang="en-US" sz="4800" dirty="0"/>
          </a:p>
          <a:p>
            <a:r>
              <a:rPr lang="am-ET" sz="4800" dirty="0"/>
              <a:t>ብኢድ ባርያኡ</a:t>
            </a:r>
          </a:p>
          <a:p>
            <a:endParaRPr lang="am-ET" dirty="0"/>
          </a:p>
        </p:txBody>
      </p:sp>
      <p:sp>
        <p:nvSpPr>
          <p:cNvPr id="20" name="Rectangle 19"/>
          <p:cNvSpPr/>
          <p:nvPr/>
        </p:nvSpPr>
        <p:spPr>
          <a:xfrm>
            <a:off x="8019535" y="11107"/>
            <a:ext cx="4244501" cy="6740307"/>
          </a:xfrm>
          <a:prstGeom prst="rect">
            <a:avLst/>
          </a:prstGeom>
        </p:spPr>
        <p:txBody>
          <a:bodyPr wrap="square">
            <a:spAutoFit/>
          </a:bodyPr>
          <a:lstStyle/>
          <a:p>
            <a:pPr marL="40639" marR="40639">
              <a:spcBef>
                <a:spcPts val="600"/>
              </a:spcBef>
              <a:buClr>
                <a:srgbClr val="000000"/>
              </a:buClr>
              <a:buFont typeface="Arial"/>
              <a:defRPr sz="2800"/>
            </a:pPr>
            <a:r>
              <a:rPr lang="en-US" altLang="en-US" sz="3600" dirty="0">
                <a:latin typeface="Arial" charset="0"/>
              </a:rPr>
              <a:t>and to take upon yourselves the sufferings of your beloved ones, come to see this scourge. It is astonishing to him who looks at it with his eyes, and amazing to him who listens to it with his ears. </a:t>
            </a:r>
          </a:p>
        </p:txBody>
      </p:sp>
      <p:sp>
        <p:nvSpPr>
          <p:cNvPr id="2" name="Rectangle 1"/>
          <p:cNvSpPr/>
          <p:nvPr/>
        </p:nvSpPr>
        <p:spPr>
          <a:xfrm>
            <a:off x="-60842" y="-28097"/>
            <a:ext cx="4075556" cy="6001643"/>
          </a:xfrm>
          <a:prstGeom prst="rect">
            <a:avLst/>
          </a:prstGeom>
        </p:spPr>
        <p:txBody>
          <a:bodyPr wrap="square">
            <a:spAutoFit/>
          </a:bodyPr>
          <a:lstStyle/>
          <a:p>
            <a:pPr marL="40639" marR="40639">
              <a:spcBef>
                <a:spcPts val="600"/>
              </a:spcBef>
              <a:defRPr sz="1800">
                <a:uFillTx/>
              </a:defRPr>
            </a:pPr>
            <a:r>
              <a:rPr lang="am-ET" sz="4800" dirty="0"/>
              <a:t>ትሳተፉ ሕማመ ቢጽክሙ፡ ወእለ ትትዌከፉ ሕማመ ፍቁራኒክሙ፡ ዕፁብ ውእቱ ለዘይሬእዮ በዓይን ወመድምም ውእቱ ለዘይሰምዖ በእዝን።</a:t>
            </a:r>
            <a:endParaRPr lang="en-CA" sz="4800" dirty="0"/>
          </a:p>
        </p:txBody>
      </p:sp>
    </p:spTree>
    <p:extLst>
      <p:ext uri="{BB962C8B-B14F-4D97-AF65-F5344CB8AC3E}">
        <p14:creationId xmlns:p14="http://schemas.microsoft.com/office/powerpoint/2010/main" val="291647944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44501" cy="8309967"/>
          </a:xfrm>
          <a:prstGeom prst="rect">
            <a:avLst/>
          </a:prstGeom>
        </p:spPr>
        <p:txBody>
          <a:bodyPr wrap="square">
            <a:spAutoFit/>
          </a:bodyPr>
          <a:lstStyle/>
          <a:p>
            <a:r>
              <a:rPr lang="am-ET" sz="4500" dirty="0"/>
              <a:t>ምጽፋዑን፡ ኣብ መጋባእያ ሊቃነ ካህናት ብዘንጊ ርእሱ ምውቃዑን፤ ክትርእዩ ንዑ።</a:t>
            </a:r>
            <a:endParaRPr lang="en-US" sz="4500" dirty="0"/>
          </a:p>
          <a:p>
            <a:r>
              <a:rPr lang="am-ET" sz="1400" dirty="0">
                <a:solidFill>
                  <a:srgbClr val="FFC000"/>
                </a:solidFill>
              </a:rPr>
              <a:t>41.</a:t>
            </a:r>
            <a:r>
              <a:rPr lang="en-US" sz="1400" dirty="0">
                <a:solidFill>
                  <a:srgbClr val="FFC000"/>
                </a:solidFill>
              </a:rPr>
              <a:t> </a:t>
            </a:r>
            <a:r>
              <a:rPr lang="am-ET" sz="4500" dirty="0"/>
              <a:t>ነቲ መድኃኒ ዅሉ ዝኾነ ጐይታ፡ ኣብ ርእሱ ዝደፍኡሉ፡ ኣኸሊል እሾዅ፤ ክትርእዩ ንዑ።</a:t>
            </a:r>
          </a:p>
          <a:p>
            <a:endParaRPr lang="am-ET" sz="4800" dirty="0"/>
          </a:p>
          <a:p>
            <a:endParaRPr lang="am-ET" dirty="0"/>
          </a:p>
          <a:p>
            <a:endParaRPr lang="am-ET" dirty="0"/>
          </a:p>
        </p:txBody>
      </p:sp>
      <p:sp>
        <p:nvSpPr>
          <p:cNvPr id="20" name="Rectangle 19"/>
          <p:cNvSpPr/>
          <p:nvPr/>
        </p:nvSpPr>
        <p:spPr>
          <a:xfrm>
            <a:off x="8019535" y="11107"/>
            <a:ext cx="4244501" cy="6601807"/>
          </a:xfrm>
          <a:prstGeom prst="rect">
            <a:avLst/>
          </a:prstGeom>
        </p:spPr>
        <p:txBody>
          <a:bodyPr wrap="square">
            <a:spAutoFit/>
          </a:bodyPr>
          <a:lstStyle/>
          <a:p>
            <a:pPr marL="40639" marR="40639">
              <a:spcBef>
                <a:spcPts val="600"/>
              </a:spcBef>
              <a:buClr>
                <a:srgbClr val="000000"/>
              </a:buClr>
              <a:buFont typeface="Arial"/>
              <a:defRPr sz="2800"/>
            </a:pPr>
            <a:r>
              <a:rPr lang="en-US" altLang="en-US" sz="3400" dirty="0">
                <a:latin typeface="Arial" charset="0"/>
              </a:rPr>
              <a:t>Come ye to see the smiting on the cheeks by a servant and the beating on the head with sticks in the court of the chief priests.</a:t>
            </a:r>
          </a:p>
          <a:p>
            <a:pPr marL="40639" marR="40639">
              <a:spcBef>
                <a:spcPts val="600"/>
              </a:spcBef>
              <a:buClr>
                <a:srgbClr val="000000"/>
              </a:buClr>
              <a:buFont typeface="Arial"/>
              <a:defRPr sz="2800"/>
            </a:pPr>
            <a:r>
              <a:rPr lang="en-US" altLang="en-US" sz="1400" dirty="0">
                <a:solidFill>
                  <a:srgbClr val="FFC000"/>
                </a:solidFill>
                <a:latin typeface="Arial" charset="0"/>
              </a:rPr>
              <a:t>41. </a:t>
            </a:r>
            <a:r>
              <a:rPr lang="en-US" altLang="en-US" sz="3600" dirty="0">
                <a:latin typeface="Arial" charset="0"/>
              </a:rPr>
              <a:t>Come ye to see the crown of thorns with which they crowned the giver of life to all.</a:t>
            </a:r>
          </a:p>
        </p:txBody>
      </p:sp>
      <p:sp>
        <p:nvSpPr>
          <p:cNvPr id="2" name="Rectangle 1"/>
          <p:cNvSpPr/>
          <p:nvPr/>
        </p:nvSpPr>
        <p:spPr>
          <a:xfrm>
            <a:off x="-60842" y="-28097"/>
            <a:ext cx="4075556" cy="6817251"/>
          </a:xfrm>
          <a:prstGeom prst="rect">
            <a:avLst/>
          </a:prstGeom>
        </p:spPr>
        <p:txBody>
          <a:bodyPr wrap="square">
            <a:spAutoFit/>
          </a:bodyPr>
          <a:lstStyle/>
          <a:p>
            <a:pPr marL="40639" marR="40639">
              <a:spcBef>
                <a:spcPts val="600"/>
              </a:spcBef>
              <a:defRPr sz="1800">
                <a:uFillTx/>
              </a:defRPr>
            </a:pPr>
            <a:r>
              <a:rPr lang="am-ET" sz="4800" dirty="0"/>
              <a:t>ንዑ ትርአዩ ጽፍዓተ መላትሕ፡ እምገብር ወተኰርዖተ ርእስ በበትር በዐውደ ሊቃነ ካህናት።</a:t>
            </a:r>
            <a:endParaRPr lang="en-US" sz="4800" dirty="0"/>
          </a:p>
          <a:p>
            <a:pPr marL="40639" marR="40639">
              <a:spcBef>
                <a:spcPts val="600"/>
              </a:spcBef>
              <a:defRPr sz="1800">
                <a:uFillTx/>
              </a:defRPr>
            </a:pPr>
            <a:r>
              <a:rPr lang="am-ET" sz="1400" dirty="0">
                <a:solidFill>
                  <a:srgbClr val="FFC000"/>
                </a:solidFill>
              </a:rPr>
              <a:t>፵፩.</a:t>
            </a:r>
            <a:r>
              <a:rPr lang="en-US" sz="1400" dirty="0">
                <a:solidFill>
                  <a:srgbClr val="FFC000"/>
                </a:solidFill>
              </a:rPr>
              <a:t> </a:t>
            </a:r>
            <a:r>
              <a:rPr lang="am-ET" sz="4800" dirty="0"/>
              <a:t>ንኡ ትርአዩ አክሊለ ዘሦክ ዘአስተቀጸልዎ ለማሕየዌ ኵሉ።</a:t>
            </a:r>
            <a:endParaRPr lang="en-CA" sz="4800" dirty="0"/>
          </a:p>
        </p:txBody>
      </p:sp>
    </p:spTree>
    <p:extLst>
      <p:ext uri="{BB962C8B-B14F-4D97-AF65-F5344CB8AC3E}">
        <p14:creationId xmlns:p14="http://schemas.microsoft.com/office/powerpoint/2010/main" val="348754466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62574" cy="7448193"/>
          </a:xfrm>
          <a:prstGeom prst="rect">
            <a:avLst/>
          </a:prstGeom>
        </p:spPr>
        <p:txBody>
          <a:bodyPr wrap="square">
            <a:spAutoFit/>
          </a:bodyPr>
          <a:lstStyle/>
          <a:p>
            <a:r>
              <a:rPr lang="am-ET" sz="1400" dirty="0">
                <a:solidFill>
                  <a:srgbClr val="FFC000"/>
                </a:solidFill>
              </a:rPr>
              <a:t>42.</a:t>
            </a:r>
            <a:r>
              <a:rPr lang="en-US" sz="1400" dirty="0">
                <a:solidFill>
                  <a:srgbClr val="FFC000"/>
                </a:solidFill>
              </a:rPr>
              <a:t>  </a:t>
            </a:r>
            <a:r>
              <a:rPr lang="am-ET" sz="4500" dirty="0"/>
              <a:t>ኣቱም ኣብ ልዕሊ ኣየራት እትነፍሩን ናብ ፀሓይን ወርኅን ከዋኽብትን እትለኣኹን፡ ናብ ባሕርታትን ቀላያትን ከኣ እትወፁን ሠራዊት መላእኽቲ፡ ንእኡ ንበይኑ ኸንሰግደሉ ንዑ።</a:t>
            </a:r>
          </a:p>
          <a:p>
            <a:endParaRPr lang="am-ET" dirty="0"/>
          </a:p>
        </p:txBody>
      </p:sp>
      <p:sp>
        <p:nvSpPr>
          <p:cNvPr id="20" name="Rectangle 19"/>
          <p:cNvSpPr/>
          <p:nvPr/>
        </p:nvSpPr>
        <p:spPr>
          <a:xfrm>
            <a:off x="8019536" y="11107"/>
            <a:ext cx="4123038" cy="6186309"/>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42. </a:t>
            </a:r>
            <a:r>
              <a:rPr lang="en-US" altLang="en-US" sz="3600" dirty="0">
                <a:latin typeface="Arial" charset="0"/>
              </a:rPr>
              <a:t>Come to kneel to Him only all ye the hosts of angels who fly above the air and who are sent towards the sun, the moon and the stars and who ascend towards the seas and lakes.</a:t>
            </a:r>
          </a:p>
        </p:txBody>
      </p:sp>
      <p:sp>
        <p:nvSpPr>
          <p:cNvPr id="2" name="Rectangle 1"/>
          <p:cNvSpPr/>
          <p:nvPr/>
        </p:nvSpPr>
        <p:spPr>
          <a:xfrm>
            <a:off x="-60842" y="-28097"/>
            <a:ext cx="4075556" cy="7017306"/>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፵፪. </a:t>
            </a:r>
            <a:r>
              <a:rPr lang="am-ET" sz="4500" dirty="0"/>
              <a:t>ንዑ ናስተብርክ ለባሕቲቱ ኵልክሙ ሠራዊተ መላእክት እለ ትሠርሩ መልዕልተ አየራት ወእለ ትትፌነዉ ኀበ ፀሓይ ወወርኅ ወከዋክብት ወእለሂ ተዐርጉ ኀበ አብሕርት ወቀላያት።</a:t>
            </a:r>
            <a:endParaRPr lang="en-CA" sz="4500" dirty="0"/>
          </a:p>
        </p:txBody>
      </p:sp>
    </p:spTree>
    <p:extLst>
      <p:ext uri="{BB962C8B-B14F-4D97-AF65-F5344CB8AC3E}">
        <p14:creationId xmlns:p14="http://schemas.microsoft.com/office/powerpoint/2010/main" val="54639927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0974" y="-145490"/>
            <a:ext cx="4294379" cy="7171194"/>
          </a:xfrm>
          <a:prstGeom prst="rect">
            <a:avLst/>
          </a:prstGeom>
        </p:spPr>
        <p:txBody>
          <a:bodyPr wrap="square">
            <a:spAutoFit/>
          </a:bodyPr>
          <a:lstStyle/>
          <a:p>
            <a:r>
              <a:rPr lang="am-ET" sz="1400" dirty="0">
                <a:solidFill>
                  <a:srgbClr val="FFC000"/>
                </a:solidFill>
              </a:rPr>
              <a:t>43.</a:t>
            </a:r>
            <a:r>
              <a:rPr lang="en-US" sz="1400" dirty="0">
                <a:solidFill>
                  <a:srgbClr val="FFC000"/>
                </a:solidFill>
              </a:rPr>
              <a:t> </a:t>
            </a:r>
            <a:r>
              <a:rPr lang="am-ET" sz="4600" dirty="0"/>
              <a:t>ባሕሪ፡ ምጽፋዕ </a:t>
            </a:r>
            <a:r>
              <a:rPr lang="en-US" sz="4600" dirty="0"/>
              <a:t>   </a:t>
            </a:r>
            <a:r>
              <a:rPr lang="am-ET" sz="4600" dirty="0"/>
              <a:t>ገጽ ኣምላኽ ምስ ረአየት ራዕራዕ በለት። ማይ ተከዘውን ሃደመት፡ ፀሓይ ጸልመተት፡ ወርኅ</a:t>
            </a:r>
            <a:r>
              <a:rPr lang="en-US" sz="4600" dirty="0"/>
              <a:t>  </a:t>
            </a:r>
            <a:r>
              <a:rPr lang="am-ET" sz="4600" dirty="0"/>
              <a:t>ውን ደም ኮነት። </a:t>
            </a:r>
            <a:r>
              <a:rPr lang="en-US" sz="4600" dirty="0"/>
              <a:t> </a:t>
            </a:r>
            <a:r>
              <a:rPr lang="am-ET" sz="4600" dirty="0"/>
              <a:t>ከዋኽብቲ ኸኣ ኻብ ዕቤት ብርሃኖም ተገፉ።</a:t>
            </a:r>
          </a:p>
        </p:txBody>
      </p:sp>
      <p:sp>
        <p:nvSpPr>
          <p:cNvPr id="20" name="Rectangle 19"/>
          <p:cNvSpPr/>
          <p:nvPr/>
        </p:nvSpPr>
        <p:spPr>
          <a:xfrm>
            <a:off x="8019536" y="11107"/>
            <a:ext cx="4123038" cy="6740307"/>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43.</a:t>
            </a:r>
            <a:r>
              <a:rPr lang="en-US" altLang="en-US" sz="3600" dirty="0">
                <a:latin typeface="Arial" charset="0"/>
              </a:rPr>
              <a:t> The sea trembled and the waters of the stream fled when they saw God beaten on his cheeks; the sun was darkened, the moon became blood and the stars became void of their great light.</a:t>
            </a:r>
          </a:p>
        </p:txBody>
      </p:sp>
      <p:sp>
        <p:nvSpPr>
          <p:cNvPr id="2" name="Rectangle 1"/>
          <p:cNvSpPr/>
          <p:nvPr/>
        </p:nvSpPr>
        <p:spPr>
          <a:xfrm>
            <a:off x="-60842" y="-28097"/>
            <a:ext cx="4075556" cy="6324808"/>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፵፫.</a:t>
            </a:r>
            <a:r>
              <a:rPr lang="am-ET" sz="4500" dirty="0"/>
              <a:t> ባሕር ርዕደት፡ ወማየ ተከዚ ጐየት፡ ሶበ ርእየት ጽፍዓተ መላትሒሁ ለአምላክ፤ ፀሓይ ጸልመ ወወርኅ ደመ ኮነ ወከዋክብት እምዕበየ ብርሃኖሙ ተዐርቁ።</a:t>
            </a:r>
            <a:endParaRPr lang="en-CA" sz="4500" dirty="0"/>
          </a:p>
        </p:txBody>
      </p:sp>
    </p:spTree>
    <p:extLst>
      <p:ext uri="{BB962C8B-B14F-4D97-AF65-F5344CB8AC3E}">
        <p14:creationId xmlns:p14="http://schemas.microsoft.com/office/powerpoint/2010/main" val="117179534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35" y="-28097"/>
            <a:ext cx="4294379" cy="7017306"/>
          </a:xfrm>
          <a:prstGeom prst="rect">
            <a:avLst/>
          </a:prstGeom>
        </p:spPr>
        <p:txBody>
          <a:bodyPr wrap="square">
            <a:spAutoFit/>
          </a:bodyPr>
          <a:lstStyle/>
          <a:p>
            <a:r>
              <a:rPr lang="am-ET" sz="1400" dirty="0">
                <a:solidFill>
                  <a:srgbClr val="FFC000"/>
                </a:solidFill>
              </a:rPr>
              <a:t>44.</a:t>
            </a:r>
            <a:r>
              <a:rPr lang="en-US" sz="1400" dirty="0">
                <a:solidFill>
                  <a:srgbClr val="FFC000"/>
                </a:solidFill>
              </a:rPr>
              <a:t> </a:t>
            </a:r>
            <a:r>
              <a:rPr lang="am-ET" sz="4500" dirty="0"/>
              <a:t>ሞት ፈርሀ፡ ዲያብሎስ ወደቐ፡ ሲኦል ግሩም ንዝኾነ ኣምላኽ ኽትቅበል ምስቶም ናታ ሓቢራ ኸደት።</a:t>
            </a:r>
            <a:endParaRPr lang="en-US" sz="4500" dirty="0"/>
          </a:p>
          <a:p>
            <a:r>
              <a:rPr lang="am-ET" sz="1400" dirty="0">
                <a:solidFill>
                  <a:srgbClr val="FFC000"/>
                </a:solidFill>
              </a:rPr>
              <a:t>45.</a:t>
            </a:r>
            <a:r>
              <a:rPr lang="en-US" sz="1400" dirty="0">
                <a:solidFill>
                  <a:srgbClr val="FFC000"/>
                </a:solidFill>
              </a:rPr>
              <a:t> </a:t>
            </a:r>
            <a:r>
              <a:rPr lang="am-ET" sz="4500" dirty="0"/>
              <a:t>ሊቀ ካህናት ናብ ውሽጢ መጋረጃ ኪኣቱ ኸሎ፣ ኣብ ቤት ጸሎት ዝተገብረ ዕፁብ</a:t>
            </a:r>
            <a:endParaRPr lang="am-ET" sz="4600" dirty="0"/>
          </a:p>
        </p:txBody>
      </p:sp>
      <p:sp>
        <p:nvSpPr>
          <p:cNvPr id="20" name="Rectangle 19"/>
          <p:cNvSpPr/>
          <p:nvPr/>
        </p:nvSpPr>
        <p:spPr>
          <a:xfrm>
            <a:off x="8019536" y="11107"/>
            <a:ext cx="4123038" cy="6817251"/>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44.</a:t>
            </a:r>
            <a:r>
              <a:rPr lang="en-US" altLang="en-US" sz="3600" dirty="0">
                <a:latin typeface="Arial" charset="0"/>
              </a:rPr>
              <a:t> Death was afraid, the Devil fell, and Hades went together with its own to receive the terrible God.</a:t>
            </a:r>
          </a:p>
          <a:p>
            <a:pPr marL="40639" marR="40639">
              <a:spcBef>
                <a:spcPts val="600"/>
              </a:spcBef>
              <a:buClr>
                <a:srgbClr val="000000"/>
              </a:buClr>
              <a:buFont typeface="Arial"/>
              <a:defRPr sz="2800"/>
            </a:pPr>
            <a:r>
              <a:rPr lang="en-US" altLang="en-US" sz="1400" dirty="0">
                <a:solidFill>
                  <a:srgbClr val="FFC000"/>
                </a:solidFill>
                <a:latin typeface="Arial" charset="0"/>
              </a:rPr>
              <a:t>45. </a:t>
            </a:r>
            <a:r>
              <a:rPr lang="en-US" altLang="en-US" sz="3600" dirty="0">
                <a:latin typeface="Arial" charset="0"/>
              </a:rPr>
              <a:t>Come ye to see the wonderful thing which was done in the house of prayer when the high priest entered</a:t>
            </a:r>
          </a:p>
        </p:txBody>
      </p:sp>
      <p:sp>
        <p:nvSpPr>
          <p:cNvPr id="2" name="Rectangle 1"/>
          <p:cNvSpPr/>
          <p:nvPr/>
        </p:nvSpPr>
        <p:spPr>
          <a:xfrm>
            <a:off x="-60842" y="-28097"/>
            <a:ext cx="4075556" cy="7094250"/>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፵፬.</a:t>
            </a:r>
            <a:r>
              <a:rPr lang="am-ET" sz="4500" dirty="0"/>
              <a:t> ሞት ፈርሀ ወዲያብሎስ ወድቀ፤ ወሲኦል ሖረት ምስለ እሊአሃ ኅቡረ ለቀበላ አምላክ ግሩም። </a:t>
            </a:r>
            <a:endParaRPr lang="en-US" sz="4500" dirty="0"/>
          </a:p>
          <a:p>
            <a:pPr marL="40639" marR="40639">
              <a:spcBef>
                <a:spcPts val="600"/>
              </a:spcBef>
              <a:defRPr sz="1800">
                <a:uFillTx/>
              </a:defRPr>
            </a:pPr>
            <a:r>
              <a:rPr lang="am-ET" sz="1400" dirty="0">
                <a:solidFill>
                  <a:srgbClr val="FFC000"/>
                </a:solidFill>
              </a:rPr>
              <a:t>፵፭. </a:t>
            </a:r>
            <a:r>
              <a:rPr lang="am-ET" sz="4500" dirty="0"/>
              <a:t>ንዑ ትርአዩ ዕፁብ ነገረ ዘተገብረ ውስተ ቤተ ጸሎት ጊዜ ይበውዕ ሊቀ ካህናት፡ ውስተ</a:t>
            </a:r>
            <a:endParaRPr lang="en-CA" sz="4500" dirty="0"/>
          </a:p>
        </p:txBody>
      </p:sp>
    </p:spTree>
    <p:extLst>
      <p:ext uri="{BB962C8B-B14F-4D97-AF65-F5344CB8AC3E}">
        <p14:creationId xmlns:p14="http://schemas.microsoft.com/office/powerpoint/2010/main" val="176327211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35" y="-28097"/>
            <a:ext cx="4294379" cy="7017306"/>
          </a:xfrm>
          <a:prstGeom prst="rect">
            <a:avLst/>
          </a:prstGeom>
        </p:spPr>
        <p:txBody>
          <a:bodyPr wrap="square">
            <a:spAutoFit/>
          </a:bodyPr>
          <a:lstStyle/>
          <a:p>
            <a:r>
              <a:rPr lang="am-ET" sz="4500" dirty="0"/>
              <a:t>ነገር ክትርእዩ ንዑ። ኵሎም ከኣ ንሳ ንመለኮት እትሓብእ እያ፡ ንዅሉ ሕሊናት እትሥውር እያ፡ ይብልዋ። ጐይታ ጐይቶትን መናፍስትን ኣብ ትሑት ገልገል ኣድጊ ተወጢሑ ናብኣ ኣተወ።</a:t>
            </a:r>
          </a:p>
        </p:txBody>
      </p:sp>
      <p:sp>
        <p:nvSpPr>
          <p:cNvPr id="20" name="Rectangle 19"/>
          <p:cNvSpPr/>
          <p:nvPr/>
        </p:nvSpPr>
        <p:spPr>
          <a:xfrm>
            <a:off x="8019536" y="11107"/>
            <a:ext cx="4123038" cy="6186309"/>
          </a:xfrm>
          <a:prstGeom prst="rect">
            <a:avLst/>
          </a:prstGeom>
        </p:spPr>
        <p:txBody>
          <a:bodyPr wrap="square">
            <a:spAutoFit/>
          </a:bodyPr>
          <a:lstStyle/>
          <a:p>
            <a:pPr marL="40639" marR="40639">
              <a:spcBef>
                <a:spcPts val="600"/>
              </a:spcBef>
              <a:buClr>
                <a:srgbClr val="000000"/>
              </a:buClr>
              <a:buFont typeface="Arial"/>
              <a:defRPr sz="2800"/>
            </a:pPr>
            <a:r>
              <a:rPr lang="en-US" altLang="en-US" sz="3600" dirty="0">
                <a:latin typeface="Arial" charset="0"/>
              </a:rPr>
              <a:t>within the veil of which all said that it was the dwelling place of the Deity and the concealing of all thoughts. The Lord of lords and spirits entered therein riding upon the lowly colt of a Donkey.</a:t>
            </a:r>
          </a:p>
        </p:txBody>
      </p:sp>
      <p:sp>
        <p:nvSpPr>
          <p:cNvPr id="2" name="Rectangle 1"/>
          <p:cNvSpPr/>
          <p:nvPr/>
        </p:nvSpPr>
        <p:spPr>
          <a:xfrm>
            <a:off x="-60842" y="-28097"/>
            <a:ext cx="4075556" cy="7017306"/>
          </a:xfrm>
          <a:prstGeom prst="rect">
            <a:avLst/>
          </a:prstGeom>
        </p:spPr>
        <p:txBody>
          <a:bodyPr wrap="square">
            <a:spAutoFit/>
          </a:bodyPr>
          <a:lstStyle/>
          <a:p>
            <a:pPr marL="40639" marR="40639">
              <a:spcBef>
                <a:spcPts val="600"/>
              </a:spcBef>
              <a:defRPr sz="1800">
                <a:uFillTx/>
              </a:defRPr>
            </a:pPr>
            <a:r>
              <a:rPr lang="am-ET" sz="4500" dirty="0"/>
              <a:t>ውሳጤ መንጦላዕት ወይብልዋ ኵሎሙ ኀባኢተ መለኮት ይእቲ ወሠዋሪተ ኩሉ ሕሊናት። ቦአ ኀቤሃ እግዚአ አጋእዝት ወመናፍስት እንዘ ይጼዐን ዕዋለ አድግ ትሑት።</a:t>
            </a:r>
            <a:endParaRPr lang="en-CA" sz="4500" dirty="0"/>
          </a:p>
        </p:txBody>
      </p:sp>
    </p:spTree>
    <p:extLst>
      <p:ext uri="{BB962C8B-B14F-4D97-AF65-F5344CB8AC3E}">
        <p14:creationId xmlns:p14="http://schemas.microsoft.com/office/powerpoint/2010/main" val="153373023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935" y="-28097"/>
            <a:ext cx="4199027" cy="7017306"/>
          </a:xfrm>
          <a:prstGeom prst="rect">
            <a:avLst/>
          </a:prstGeom>
        </p:spPr>
        <p:txBody>
          <a:bodyPr wrap="square">
            <a:spAutoFit/>
          </a:bodyPr>
          <a:lstStyle/>
          <a:p>
            <a:r>
              <a:rPr lang="am-ET" sz="1400" dirty="0">
                <a:solidFill>
                  <a:srgbClr val="FFC000"/>
                </a:solidFill>
              </a:rPr>
              <a:t>46.</a:t>
            </a:r>
            <a:r>
              <a:rPr lang="en-US" sz="1400" dirty="0">
                <a:solidFill>
                  <a:srgbClr val="FFC000"/>
                </a:solidFill>
              </a:rPr>
              <a:t> </a:t>
            </a:r>
            <a:r>
              <a:rPr lang="am-ET" sz="4500" dirty="0"/>
              <a:t>“ብስም እግዚኣብሔር ዚመጽእ ቡሩኽ እዩ። ንስኻ ኸኣ ንጉሥ እስራኤልን ኣምላኽ ኣማልኽትን ዝኾንካ እግዚኣብሔር ቡሩኽ ኢኻ” እናበሉ ንዜመስግኑ ሕፃናት፤ መለኮቱ ኣርኣየ።</a:t>
            </a:r>
          </a:p>
        </p:txBody>
      </p:sp>
      <p:sp>
        <p:nvSpPr>
          <p:cNvPr id="20" name="Rectangle 19"/>
          <p:cNvSpPr/>
          <p:nvPr/>
        </p:nvSpPr>
        <p:spPr>
          <a:xfrm>
            <a:off x="8068962" y="11107"/>
            <a:ext cx="3814531" cy="6186309"/>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46. </a:t>
            </a:r>
            <a:r>
              <a:rPr lang="en-US" altLang="en-US" sz="3600" dirty="0">
                <a:latin typeface="Arial" charset="0"/>
              </a:rPr>
              <a:t>He revealed His divinity to all the infants who said, Blessed is he who cometh in the name of the Lord, and blessed art thou, Lord, God of gods, and King of Israel.</a:t>
            </a:r>
          </a:p>
        </p:txBody>
      </p:sp>
      <p:sp>
        <p:nvSpPr>
          <p:cNvPr id="2" name="Rectangle 1"/>
          <p:cNvSpPr/>
          <p:nvPr/>
        </p:nvSpPr>
        <p:spPr>
          <a:xfrm>
            <a:off x="-60842" y="-28097"/>
            <a:ext cx="4075556" cy="6324808"/>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፵፮. </a:t>
            </a:r>
            <a:r>
              <a:rPr lang="am-ET" sz="4500" dirty="0"/>
              <a:t>መለኮቶ አርአየ ለኩሉ ሕፃናት እንዘይ ይብሉ ብሩክ ዘይመጽእ በስመ እግዚአብሔር ወቡሩክ አንተ እግዚአብሔር አምላከ አማልክት ወንጉሠ እስራኤል።</a:t>
            </a:r>
            <a:endParaRPr lang="en-CA" sz="4500" dirty="0"/>
          </a:p>
        </p:txBody>
      </p:sp>
    </p:spTree>
    <p:extLst>
      <p:ext uri="{BB962C8B-B14F-4D97-AF65-F5344CB8AC3E}">
        <p14:creationId xmlns:p14="http://schemas.microsoft.com/office/powerpoint/2010/main" val="341833414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5184" y="11107"/>
            <a:ext cx="4196143" cy="6324808"/>
          </a:xfrm>
          <a:prstGeom prst="rect">
            <a:avLst/>
          </a:prstGeom>
        </p:spPr>
        <p:txBody>
          <a:bodyPr wrap="square">
            <a:spAutoFit/>
          </a:bodyPr>
          <a:lstStyle/>
          <a:p>
            <a:r>
              <a:rPr lang="am-ET" sz="1400" dirty="0">
                <a:solidFill>
                  <a:srgbClr val="FFC000"/>
                </a:solidFill>
              </a:rPr>
              <a:t>47.</a:t>
            </a:r>
            <a:r>
              <a:rPr lang="en-US" sz="1400" dirty="0">
                <a:solidFill>
                  <a:srgbClr val="FFC000"/>
                </a:solidFill>
              </a:rPr>
              <a:t> </a:t>
            </a:r>
            <a:r>
              <a:rPr lang="am-ET" sz="4500" dirty="0"/>
              <a:t>ዑደት ሆሣእናኡ ነቶም ናቱ ደቀ መዛሙርቱ ኣርኣየ። “ብዓብይ ቓል ዓው ኢልኩም ቡሩኸ በሉ። ሆሣዕና ብኣርያም፡ ሆሣዕና ብኣርያም፡ ሆሣዕና ብኣርያም” ድማ በሎም።</a:t>
            </a:r>
          </a:p>
        </p:txBody>
      </p:sp>
      <p:sp>
        <p:nvSpPr>
          <p:cNvPr id="20" name="Rectangle 19"/>
          <p:cNvSpPr/>
          <p:nvPr/>
        </p:nvSpPr>
        <p:spPr>
          <a:xfrm>
            <a:off x="8068962" y="11107"/>
            <a:ext cx="4075556" cy="6494085"/>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47. </a:t>
            </a:r>
            <a:r>
              <a:rPr lang="en-US" altLang="en-US" sz="3200" dirty="0">
                <a:latin typeface="Arial" charset="0"/>
              </a:rPr>
              <a:t>He showed His disciples the manner of going around with the Hosanna; and the Blessed said unto them, Say, crying with a loud voice, Hosanna in the highest. Hosanna in the highest, hosanna in the highest, hosanna in the highest.</a:t>
            </a:r>
          </a:p>
        </p:txBody>
      </p:sp>
      <p:sp>
        <p:nvSpPr>
          <p:cNvPr id="2" name="Rectangle 1"/>
          <p:cNvSpPr/>
          <p:nvPr/>
        </p:nvSpPr>
        <p:spPr>
          <a:xfrm>
            <a:off x="-60842" y="-28097"/>
            <a:ext cx="4075556" cy="7017306"/>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፵፯. </a:t>
            </a:r>
            <a:r>
              <a:rPr lang="am-ET" sz="4500" dirty="0"/>
              <a:t>ዑደተ ሆሣዕና አርአየ ለእሊአሁ አርዳኢሁ ወይቤሎሙ ቡሩክ በሉ እንዘ ትጸርሑ በዐቢይ ቃል። ሆሣዕና በአርያም ሆሣዕና በአርያም። ሆሣዕና በአርያም ሆሣዕና በአርያም።</a:t>
            </a:r>
            <a:endParaRPr lang="en-CA" sz="4500" dirty="0"/>
          </a:p>
        </p:txBody>
      </p:sp>
    </p:spTree>
    <p:extLst>
      <p:ext uri="{BB962C8B-B14F-4D97-AF65-F5344CB8AC3E}">
        <p14:creationId xmlns:p14="http://schemas.microsoft.com/office/powerpoint/2010/main" val="362674007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90206"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1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0" y="-28097"/>
            <a:ext cx="4353941" cy="5539978"/>
          </a:xfrm>
          <a:prstGeom prst="rect">
            <a:avLst/>
          </a:prstGeom>
        </p:spPr>
        <p:txBody>
          <a:bodyPr wrap="square">
            <a:spAutoFit/>
          </a:bodyPr>
          <a:lstStyle/>
          <a:p>
            <a:pPr marL="40639" marR="40639">
              <a:spcBef>
                <a:spcPts val="600"/>
              </a:spcBef>
              <a:buClr>
                <a:srgbClr val="FF2600"/>
              </a:buClr>
              <a:defRPr sz="2800"/>
            </a:pPr>
            <a:r>
              <a:rPr lang="en-US" sz="2000" dirty="0">
                <a:solidFill>
                  <a:srgbClr val="FFC000"/>
                </a:solidFill>
              </a:rPr>
              <a:t>    </a:t>
            </a:r>
            <a:r>
              <a:rPr lang="am-ET" sz="2000" dirty="0">
                <a:solidFill>
                  <a:srgbClr val="FFC000"/>
                </a:solidFill>
              </a:rPr>
              <a:t>ሕዝቢ እና ዖዱ ኸምኡ ይበሉ።</a:t>
            </a:r>
            <a:endParaRPr lang="fr-FR" sz="5500" b="1" dirty="0">
              <a:solidFill>
                <a:srgbClr val="FFFF00"/>
              </a:solidFill>
            </a:endParaRPr>
          </a:p>
          <a:p>
            <a:pPr marL="40639" marR="40639">
              <a:spcBef>
                <a:spcPts val="600"/>
              </a:spcBef>
              <a:buClr>
                <a:srgbClr val="FF2600"/>
              </a:buClr>
              <a:buFont typeface="GeezTypeNet"/>
              <a:defRPr sz="2800"/>
            </a:pPr>
            <a:r>
              <a:rPr lang="fr-FR" sz="5500" b="1" dirty="0" err="1">
                <a:solidFill>
                  <a:srgbClr val="FFFF00"/>
                </a:solidFill>
              </a:rPr>
              <a:t>ይ.ሕ</a:t>
            </a:r>
            <a:r>
              <a:rPr lang="fr-FR" sz="5500" b="1" dirty="0">
                <a:solidFill>
                  <a:srgbClr val="FFFF00"/>
                </a:solidFill>
              </a:rPr>
              <a:t>.  </a:t>
            </a:r>
          </a:p>
          <a:p>
            <a:pPr marL="40639" marR="40639" algn="ctr">
              <a:spcBef>
                <a:spcPts val="600"/>
              </a:spcBef>
              <a:buClr>
                <a:srgbClr val="FF2600"/>
              </a:buClr>
              <a:buFont typeface="GeezTypeNet"/>
              <a:defRPr sz="2800"/>
            </a:pPr>
            <a:r>
              <a:rPr lang="en-US" altLang="en-US" sz="1400" dirty="0">
                <a:solidFill>
                  <a:srgbClr val="FFC000"/>
                </a:solidFill>
                <a:latin typeface="Arial" charset="0"/>
              </a:rPr>
              <a:t>       </a:t>
            </a:r>
            <a:endParaRPr lang="en-US" sz="6000" dirty="0"/>
          </a:p>
          <a:p>
            <a:pPr marL="40639" marR="40639" algn="ctr">
              <a:spcBef>
                <a:spcPts val="600"/>
              </a:spcBef>
              <a:buClr>
                <a:srgbClr val="FF2600"/>
              </a:buClr>
              <a:buFont typeface="GeezTypeNet"/>
              <a:defRPr sz="2800"/>
            </a:pPr>
            <a:r>
              <a:rPr lang="am-ET" sz="6000" dirty="0"/>
              <a:t>ሆሣዕና </a:t>
            </a:r>
            <a:endParaRPr lang="en-US" sz="6000" dirty="0"/>
          </a:p>
          <a:p>
            <a:pPr marL="40639" marR="40639" algn="ctr">
              <a:spcBef>
                <a:spcPts val="600"/>
              </a:spcBef>
              <a:buClr>
                <a:srgbClr val="FF2600"/>
              </a:buClr>
              <a:buFont typeface="GeezTypeNet"/>
              <a:defRPr sz="2800"/>
            </a:pPr>
            <a:r>
              <a:rPr lang="en-US" sz="6000" dirty="0" err="1"/>
              <a:t>ኣ</a:t>
            </a:r>
            <a:r>
              <a:rPr lang="am-ET" sz="6000" dirty="0"/>
              <a:t>ብ</a:t>
            </a:r>
            <a:r>
              <a:rPr lang="en-US" sz="6000" dirty="0"/>
              <a:t> </a:t>
            </a:r>
            <a:r>
              <a:rPr lang="am-ET" sz="6000" dirty="0"/>
              <a:t>ኣርያም፡ </a:t>
            </a:r>
            <a:endParaRPr lang="en-US" sz="6000" dirty="0"/>
          </a:p>
          <a:p>
            <a:pPr marL="40639" marR="40639" algn="ctr">
              <a:spcBef>
                <a:spcPts val="600"/>
              </a:spcBef>
              <a:buClr>
                <a:srgbClr val="FF2600"/>
              </a:buClr>
              <a:buFont typeface="GeezTypeNet"/>
              <a:defRPr sz="2800"/>
            </a:pPr>
            <a:r>
              <a:rPr lang="am-ET" sz="6000" dirty="0"/>
              <a:t>ሆሣዕና </a:t>
            </a:r>
            <a:r>
              <a:rPr lang="en-US" sz="6000" dirty="0"/>
              <a:t>        </a:t>
            </a:r>
            <a:r>
              <a:rPr lang="en-US" sz="6000" dirty="0" err="1"/>
              <a:t>ኣ</a:t>
            </a:r>
            <a:r>
              <a:rPr lang="am-ET" sz="6000" dirty="0"/>
              <a:t>ብ</a:t>
            </a:r>
            <a:r>
              <a:rPr lang="en-US" sz="6000" dirty="0"/>
              <a:t> </a:t>
            </a:r>
            <a:r>
              <a:rPr lang="am-ET" sz="6000" dirty="0"/>
              <a:t>ኣርያም።</a:t>
            </a:r>
            <a:endParaRPr lang="en-US" altLang="en-US" sz="5500" dirty="0">
              <a:latin typeface="Arial" charset="0"/>
            </a:endParaRPr>
          </a:p>
        </p:txBody>
      </p:sp>
      <p:sp>
        <p:nvSpPr>
          <p:cNvPr id="20" name="Rectangle 19"/>
          <p:cNvSpPr/>
          <p:nvPr/>
        </p:nvSpPr>
        <p:spPr>
          <a:xfrm>
            <a:off x="8391232" y="-28097"/>
            <a:ext cx="3946348" cy="5401479"/>
          </a:xfrm>
          <a:prstGeom prst="rect">
            <a:avLst/>
          </a:prstGeom>
        </p:spPr>
        <p:txBody>
          <a:bodyPr wrap="square">
            <a:spAutoFit/>
          </a:bodyPr>
          <a:lstStyle/>
          <a:p>
            <a:pPr marL="40639" marR="40639">
              <a:spcBef>
                <a:spcPts val="600"/>
              </a:spcBef>
              <a:buClr>
                <a:srgbClr val="004DD6"/>
              </a:buClr>
              <a:buFont typeface="Arial"/>
              <a:defRPr sz="2800"/>
            </a:pPr>
            <a:r>
              <a:rPr lang="en-US" sz="2000" b="1" dirty="0">
                <a:solidFill>
                  <a:srgbClr val="FFC000"/>
                </a:solidFill>
                <a:uFill>
                  <a:solidFill>
                    <a:srgbClr val="004DD6"/>
                  </a:solidFill>
                </a:uFill>
              </a:rPr>
              <a:t>The people shall repeat his words while going round.</a:t>
            </a:r>
          </a:p>
          <a:p>
            <a:pPr marL="40639" marR="40639">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dirty="0">
                <a:solidFill>
                  <a:srgbClr val="FFFF00"/>
                </a:solidFill>
                <a:uFill>
                  <a:solidFill>
                    <a:srgbClr val="004DD6"/>
                  </a:solidFill>
                </a:uFill>
              </a:rPr>
              <a:t>  </a:t>
            </a:r>
            <a:r>
              <a:rPr lang="en-US" altLang="en-US" sz="4000" dirty="0">
                <a:solidFill>
                  <a:srgbClr val="FFFF00"/>
                </a:solidFill>
                <a:latin typeface="Arial" charset="0"/>
              </a:rPr>
              <a:t> </a:t>
            </a:r>
          </a:p>
          <a:p>
            <a:pPr marL="40639" marR="40639">
              <a:spcBef>
                <a:spcPts val="600"/>
              </a:spcBef>
              <a:buClr>
                <a:srgbClr val="004DD6"/>
              </a:buClr>
              <a:buFont typeface="Arial"/>
              <a:defRPr sz="2800"/>
            </a:pP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 </a:t>
            </a: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 </a:t>
            </a: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a:t>
            </a:r>
            <a:endParaRPr lang="en-US" sz="4000" dirty="0">
              <a:solidFill>
                <a:schemeClr val="tx1">
                  <a:lumMod val="95000"/>
                </a:schemeClr>
              </a:solidFill>
              <a:uFill>
                <a:solidFill>
                  <a:srgbClr val="004DD6"/>
                </a:solidFill>
              </a:uFill>
            </a:endParaRPr>
          </a:p>
        </p:txBody>
      </p:sp>
      <p:sp>
        <p:nvSpPr>
          <p:cNvPr id="2" name="Rectangle 1"/>
          <p:cNvSpPr/>
          <p:nvPr/>
        </p:nvSpPr>
        <p:spPr>
          <a:xfrm>
            <a:off x="-83776" y="-62079"/>
            <a:ext cx="4461466" cy="5247590"/>
          </a:xfrm>
          <a:prstGeom prst="rect">
            <a:avLst/>
          </a:prstGeom>
        </p:spPr>
        <p:txBody>
          <a:bodyPr wrap="square">
            <a:spAutoFit/>
          </a:bodyPr>
          <a:lstStyle/>
          <a:p>
            <a:pPr marL="40639" marR="40639">
              <a:spcBef>
                <a:spcPts val="600"/>
              </a:spcBef>
              <a:buClr>
                <a:srgbClr val="FF2600"/>
              </a:buClr>
              <a:defRPr sz="2800"/>
            </a:pPr>
            <a:r>
              <a:rPr lang="en-US" sz="2000" dirty="0">
                <a:solidFill>
                  <a:srgbClr val="FFC000"/>
                </a:solidFill>
              </a:rPr>
              <a:t>          </a:t>
            </a:r>
            <a:r>
              <a:rPr lang="en-US" sz="2000" dirty="0" err="1">
                <a:solidFill>
                  <a:srgbClr val="FFC000"/>
                </a:solidFill>
              </a:rPr>
              <a:t>ይበሉ</a:t>
            </a:r>
            <a:r>
              <a:rPr lang="en-US" sz="2000" dirty="0">
                <a:solidFill>
                  <a:srgbClr val="FFC000"/>
                </a:solidFill>
              </a:rPr>
              <a:t> </a:t>
            </a:r>
            <a:r>
              <a:rPr lang="en-US" sz="2000" dirty="0" err="1">
                <a:solidFill>
                  <a:srgbClr val="FFC000"/>
                </a:solidFill>
              </a:rPr>
              <a:t>ሕዝብ</a:t>
            </a:r>
            <a:r>
              <a:rPr lang="en-US" sz="2000" dirty="0">
                <a:solidFill>
                  <a:srgbClr val="FFC000"/>
                </a:solidFill>
              </a:rPr>
              <a:t> </a:t>
            </a:r>
            <a:r>
              <a:rPr lang="am-ET" sz="2000" dirty="0">
                <a:solidFill>
                  <a:srgbClr val="FFC000"/>
                </a:solidFill>
              </a:rPr>
              <a:t>ከማሁ እንዘ የዐውዱ</a:t>
            </a:r>
            <a:endParaRPr lang="fr-FR" sz="2000" dirty="0">
              <a:solidFill>
                <a:srgbClr val="FFC000"/>
              </a:solidFill>
            </a:endParaRPr>
          </a:p>
          <a:p>
            <a:pPr marL="40639" marR="40639">
              <a:spcBef>
                <a:spcPts val="600"/>
              </a:spcBef>
              <a:buClr>
                <a:srgbClr val="FF2600"/>
              </a:buClr>
              <a:defRPr sz="2800"/>
            </a:pPr>
            <a:r>
              <a:rPr lang="fr-FR" sz="6000" b="1" dirty="0" err="1">
                <a:solidFill>
                  <a:srgbClr val="FFFF00"/>
                </a:solidFill>
              </a:rPr>
              <a:t>ይ.ሕ</a:t>
            </a:r>
            <a:r>
              <a:rPr lang="fr-FR" sz="6000" b="1" dirty="0">
                <a:solidFill>
                  <a:srgbClr val="FFFF00"/>
                </a:solidFill>
              </a:rPr>
              <a:t>. </a:t>
            </a:r>
          </a:p>
          <a:p>
            <a:pPr marL="40639" marR="40639">
              <a:spcBef>
                <a:spcPts val="600"/>
              </a:spcBef>
              <a:buClr>
                <a:srgbClr val="FF2600"/>
              </a:buClr>
              <a:defRPr sz="2800"/>
            </a:pPr>
            <a:endParaRPr lang="fr-FR" sz="6000" b="1" dirty="0">
              <a:solidFill>
                <a:srgbClr val="FFFF00"/>
              </a:solidFill>
            </a:endParaRPr>
          </a:p>
          <a:p>
            <a:pPr marL="40639" marR="40639">
              <a:spcBef>
                <a:spcPts val="600"/>
              </a:spcBef>
              <a:buClr>
                <a:srgbClr val="FF2600"/>
              </a:buClr>
              <a:defRPr sz="2800"/>
            </a:pPr>
            <a:r>
              <a:rPr lang="am-ET" sz="6000" dirty="0">
                <a:solidFill>
                  <a:srgbClr val="FFC000"/>
                </a:solidFill>
              </a:rPr>
              <a:t>ሆሣዕና</a:t>
            </a:r>
            <a:r>
              <a:rPr lang="am-ET" sz="6000" dirty="0"/>
              <a:t> በአርያም </a:t>
            </a:r>
            <a:r>
              <a:rPr lang="am-ET" sz="6000" dirty="0">
                <a:solidFill>
                  <a:srgbClr val="FFC000"/>
                </a:solidFill>
              </a:rPr>
              <a:t>ሆሣዕና</a:t>
            </a:r>
            <a:r>
              <a:rPr lang="am-ET" sz="6000" dirty="0"/>
              <a:t> በአርያም </a:t>
            </a:r>
            <a:r>
              <a:rPr lang="am-ET" sz="6000" dirty="0">
                <a:solidFill>
                  <a:srgbClr val="FFC000"/>
                </a:solidFill>
              </a:rPr>
              <a:t>ሆሣዕና</a:t>
            </a:r>
            <a:r>
              <a:rPr lang="am-ET" sz="6000" dirty="0"/>
              <a:t> በአርያም</a:t>
            </a:r>
            <a:endParaRPr lang="en-CA" sz="6000" dirty="0"/>
          </a:p>
        </p:txBody>
      </p:sp>
    </p:spTree>
    <p:extLst>
      <p:ext uri="{BB962C8B-B14F-4D97-AF65-F5344CB8AC3E}">
        <p14:creationId xmlns:p14="http://schemas.microsoft.com/office/powerpoint/2010/main" val="272382577"/>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5184" y="11107"/>
            <a:ext cx="4196143" cy="6324808"/>
          </a:xfrm>
          <a:prstGeom prst="rect">
            <a:avLst/>
          </a:prstGeom>
        </p:spPr>
        <p:txBody>
          <a:bodyPr wrap="square">
            <a:spAutoFit/>
          </a:bodyPr>
          <a:lstStyle/>
          <a:p>
            <a:r>
              <a:rPr lang="am-ET" sz="4500" dirty="0">
                <a:solidFill>
                  <a:srgbClr val="FF0000"/>
                </a:solidFill>
              </a:rPr>
              <a:t>ይ.ካ.</a:t>
            </a:r>
            <a:r>
              <a:rPr lang="en-US" sz="4500" dirty="0">
                <a:solidFill>
                  <a:srgbClr val="FF0000"/>
                </a:solidFill>
              </a:rPr>
              <a:t>  </a:t>
            </a:r>
            <a:r>
              <a:rPr lang="am-ET" sz="1400" dirty="0">
                <a:solidFill>
                  <a:srgbClr val="FFC000"/>
                </a:solidFill>
              </a:rPr>
              <a:t>48.</a:t>
            </a:r>
            <a:r>
              <a:rPr lang="en-US" sz="1400" dirty="0">
                <a:solidFill>
                  <a:srgbClr val="FFC000"/>
                </a:solidFill>
              </a:rPr>
              <a:t> </a:t>
            </a:r>
            <a:r>
              <a:rPr lang="am-ET" sz="4500" dirty="0"/>
              <a:t>መድኃኒ ብምዃኑ ቅድሚ እዚ ዘይተገብረን ብድኅርዚ ድማ ዘይግበርን ተኣምራትን መንክራትን ኣርኣየ። ሆሣዕና ብኣርያም፡ ሆሣዕና ብኣርያም፡ ሆሣዕና ብኣርያም።”</a:t>
            </a:r>
          </a:p>
        </p:txBody>
      </p:sp>
      <p:sp>
        <p:nvSpPr>
          <p:cNvPr id="20" name="Rectangle 19"/>
          <p:cNvSpPr/>
          <p:nvPr/>
        </p:nvSpPr>
        <p:spPr>
          <a:xfrm>
            <a:off x="8068962" y="11107"/>
            <a:ext cx="4075556" cy="6971139"/>
          </a:xfrm>
          <a:prstGeom prst="rect">
            <a:avLst/>
          </a:prstGeom>
        </p:spPr>
        <p:txBody>
          <a:bodyPr wrap="square">
            <a:spAutoFit/>
          </a:bodyPr>
          <a:lstStyle/>
          <a:p>
            <a:pPr marL="40639" marR="40639">
              <a:spcBef>
                <a:spcPts val="600"/>
              </a:spcBef>
              <a:buClr>
                <a:srgbClr val="000000"/>
              </a:buClr>
              <a:buFont typeface="Arial"/>
              <a:defRPr sz="2800"/>
            </a:pPr>
            <a:r>
              <a:rPr lang="en-US" altLang="en-US" sz="3200" dirty="0">
                <a:solidFill>
                  <a:srgbClr val="FF0000"/>
                </a:solidFill>
                <a:latin typeface="Arial" charset="0"/>
              </a:rPr>
              <a:t>Priest : </a:t>
            </a:r>
            <a:r>
              <a:rPr lang="en-US" altLang="en-US" sz="1400" dirty="0">
                <a:solidFill>
                  <a:srgbClr val="FFC000"/>
                </a:solidFill>
                <a:latin typeface="Arial" charset="0"/>
              </a:rPr>
              <a:t>48. </a:t>
            </a:r>
            <a:r>
              <a:rPr lang="en-US" altLang="en-US" sz="3400" dirty="0">
                <a:latin typeface="Arial" charset="0"/>
              </a:rPr>
              <a:t>From His hosanna He showed miracles and wonders which have never been done before and will never happen again. </a:t>
            </a:r>
          </a:p>
          <a:p>
            <a:pPr marL="40639" marR="40639">
              <a:spcBef>
                <a:spcPts val="600"/>
              </a:spcBef>
              <a:buClr>
                <a:srgbClr val="000000"/>
              </a:buClr>
              <a:buFont typeface="Arial"/>
              <a:defRPr sz="2800"/>
            </a:pPr>
            <a:r>
              <a:rPr lang="en-US" altLang="en-US" sz="3400" dirty="0">
                <a:latin typeface="Arial" charset="0"/>
              </a:rPr>
              <a:t>Hosanna in the highest, hosanna in the highest, hosanna in the highest.</a:t>
            </a:r>
          </a:p>
        </p:txBody>
      </p:sp>
      <p:sp>
        <p:nvSpPr>
          <p:cNvPr id="2" name="Rectangle 1"/>
          <p:cNvSpPr/>
          <p:nvPr/>
        </p:nvSpPr>
        <p:spPr>
          <a:xfrm>
            <a:off x="-60842" y="-28097"/>
            <a:ext cx="4056613" cy="7017306"/>
          </a:xfrm>
          <a:prstGeom prst="rect">
            <a:avLst/>
          </a:prstGeom>
        </p:spPr>
        <p:txBody>
          <a:bodyPr wrap="square">
            <a:spAutoFit/>
          </a:bodyPr>
          <a:lstStyle/>
          <a:p>
            <a:pPr marL="40639" marR="40639">
              <a:spcBef>
                <a:spcPts val="600"/>
              </a:spcBef>
              <a:defRPr sz="1800">
                <a:uFillTx/>
              </a:defRPr>
            </a:pPr>
            <a:r>
              <a:rPr lang="am-ET" sz="4400" dirty="0">
                <a:solidFill>
                  <a:srgbClr val="FF0000"/>
                </a:solidFill>
              </a:rPr>
              <a:t>ይ.ካ.</a:t>
            </a:r>
            <a:r>
              <a:rPr lang="en-US" sz="4400" dirty="0">
                <a:solidFill>
                  <a:srgbClr val="FF0000"/>
                </a:solidFill>
              </a:rPr>
              <a:t> </a:t>
            </a:r>
            <a:r>
              <a:rPr lang="am-ET" sz="1400" dirty="0">
                <a:solidFill>
                  <a:srgbClr val="FFC000"/>
                </a:solidFill>
              </a:rPr>
              <a:t>፵፰. </a:t>
            </a:r>
            <a:r>
              <a:rPr lang="am-ET" sz="4500" dirty="0"/>
              <a:t>እምሆሣዕናሁ አርአየ ተአምረ ወመንክረ ዘኢተገብረ እምቅድመዝ ወዘኢይከውን እምድኅረዝ። </a:t>
            </a:r>
            <a:r>
              <a:rPr lang="en-US" sz="4500" dirty="0"/>
              <a:t> </a:t>
            </a:r>
            <a:r>
              <a:rPr lang="am-ET" sz="4500" dirty="0"/>
              <a:t>ሆሳእና በአርያም። ሆሳእና፡ በአርያም ሆሳእና በአርያም።</a:t>
            </a:r>
            <a:endParaRPr lang="en-CA" sz="4500" dirty="0"/>
          </a:p>
        </p:txBody>
      </p:sp>
    </p:spTree>
    <p:extLst>
      <p:ext uri="{BB962C8B-B14F-4D97-AF65-F5344CB8AC3E}">
        <p14:creationId xmlns:p14="http://schemas.microsoft.com/office/powerpoint/2010/main" val="4283935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a:solidFill>
                  <a:srgbClr val="FF0000"/>
                </a:solidFill>
              </a:rPr>
              <a:t>ይ.ካ</a:t>
            </a:r>
            <a:r>
              <a:rPr lang="en-CA" sz="5000" dirty="0">
                <a:solidFill>
                  <a:srgbClr val="FF0000"/>
                </a:solidFill>
              </a:rPr>
              <a:t>. </a:t>
            </a:r>
            <a:r>
              <a:rPr lang="en-CA" sz="5000" dirty="0" err="1"/>
              <a:t>ይእዜኒ</a:t>
            </a:r>
            <a:r>
              <a:rPr lang="en-CA" sz="5000" dirty="0"/>
              <a:t> </a:t>
            </a:r>
            <a:r>
              <a:rPr lang="en-CA" sz="5000" dirty="0" err="1"/>
              <a:t>ወዘልፈኒ</a:t>
            </a:r>
            <a:r>
              <a:rPr lang="en-CA" sz="5000" dirty="0"/>
              <a:t> ።</a:t>
            </a:r>
          </a:p>
          <a:p>
            <a:r>
              <a:rPr lang="en-CA" sz="5000" dirty="0" err="1">
                <a:solidFill>
                  <a:srgbClr val="FFFF00"/>
                </a:solidFill>
              </a:rPr>
              <a:t>ይ.ሕ</a:t>
            </a:r>
            <a:r>
              <a:rPr lang="en-CA" sz="5000" dirty="0">
                <a:solidFill>
                  <a:srgbClr val="FFFF00"/>
                </a:solidFill>
              </a:rPr>
              <a:t>. </a:t>
            </a:r>
            <a:r>
              <a:rPr lang="en-CA" sz="5000" dirty="0" err="1"/>
              <a:t>ከማሁ</a:t>
            </a:r>
            <a:r>
              <a:rPr lang="en-CA" sz="5000" dirty="0"/>
              <a:t>።</a:t>
            </a:r>
          </a:p>
          <a:p>
            <a:endParaRPr lang="en-CA" sz="5000" dirty="0"/>
          </a:p>
          <a:p>
            <a:r>
              <a:rPr lang="en-CA" sz="5000" dirty="0" err="1">
                <a:solidFill>
                  <a:srgbClr val="FF0000"/>
                </a:solidFill>
              </a:rPr>
              <a:t>ይ.ካ</a:t>
            </a:r>
            <a:r>
              <a:rPr lang="en-CA" sz="5000" dirty="0">
                <a:solidFill>
                  <a:srgbClr val="FF0000"/>
                </a:solidFill>
              </a:rPr>
              <a:t>. </a:t>
            </a:r>
            <a:r>
              <a:rPr lang="en-CA" sz="5000" dirty="0" err="1"/>
              <a:t>ወለዓለመ</a:t>
            </a:r>
            <a:r>
              <a:rPr lang="en-CA" sz="5000" dirty="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a:solidFill>
                  <a:srgbClr val="FF0000"/>
                </a:solidFill>
              </a:rPr>
              <a:t>ይ.ካ</a:t>
            </a:r>
            <a:r>
              <a:rPr lang="en-CA" sz="5000" dirty="0">
                <a:solidFill>
                  <a:srgbClr val="FF0000"/>
                </a:solidFill>
              </a:rPr>
              <a:t>. </a:t>
            </a:r>
            <a:r>
              <a:rPr lang="en-CA" sz="5000" dirty="0" err="1"/>
              <a:t>ሎምን</a:t>
            </a:r>
            <a:r>
              <a:rPr lang="en-CA" sz="5000" dirty="0"/>
              <a:t> </a:t>
            </a:r>
          </a:p>
          <a:p>
            <a:r>
              <a:rPr lang="en-CA" sz="5000" dirty="0" err="1"/>
              <a:t>ኵሉ</a:t>
            </a:r>
            <a:r>
              <a:rPr lang="en-CA" sz="5000" dirty="0"/>
              <a:t> </a:t>
            </a:r>
            <a:r>
              <a:rPr lang="en-CA" sz="5000" dirty="0" err="1"/>
              <a:t>ሳዕን</a:t>
            </a:r>
            <a:r>
              <a:rPr lang="en-CA" sz="5000" dirty="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5000" dirty="0"/>
          </a:p>
          <a:p>
            <a:r>
              <a:rPr lang="en-CA" sz="5000" dirty="0" err="1">
                <a:solidFill>
                  <a:srgbClr val="FF0000"/>
                </a:solidFill>
              </a:rPr>
              <a:t>ይ.ካ</a:t>
            </a:r>
            <a:r>
              <a:rPr lang="en-CA" sz="5000" dirty="0">
                <a:solidFill>
                  <a:srgbClr val="FF0000"/>
                </a:solidFill>
              </a:rPr>
              <a:t>. </a:t>
            </a:r>
            <a:r>
              <a:rPr lang="en-CA" sz="5000" dirty="0" err="1"/>
              <a:t>ንዘለዓለም</a:t>
            </a:r>
            <a:r>
              <a:rPr lang="en-CA" sz="5000" dirty="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a:solidFill>
                  <a:srgbClr val="FF0000"/>
                </a:solidFill>
              </a:rPr>
              <a:t>Priest: </a:t>
            </a:r>
            <a:r>
              <a:rPr lang="en-US" sz="4500" dirty="0">
                <a:solidFill>
                  <a:schemeClr val="tx1">
                    <a:lumMod val="95000"/>
                  </a:schemeClr>
                </a:solidFill>
              </a:rPr>
              <a:t>now and ever 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a:solidFill>
                  <a:srgbClr val="FF0000"/>
                </a:solidFill>
              </a:rPr>
              <a:t>Priest:</a:t>
            </a:r>
            <a:r>
              <a:rPr lang="en-US" sz="4500" dirty="0">
                <a:solidFill>
                  <a:schemeClr val="tx1">
                    <a:lumMod val="95000"/>
                  </a:schemeClr>
                </a:solidFill>
              </a:rPr>
              <a:t> unto ages of ages. Amen.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204528244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90206"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1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0" y="-28097"/>
            <a:ext cx="4353941" cy="5539978"/>
          </a:xfrm>
          <a:prstGeom prst="rect">
            <a:avLst/>
          </a:prstGeom>
        </p:spPr>
        <p:txBody>
          <a:bodyPr wrap="square">
            <a:spAutoFit/>
          </a:bodyPr>
          <a:lstStyle/>
          <a:p>
            <a:pPr marL="40639" marR="40639">
              <a:spcBef>
                <a:spcPts val="600"/>
              </a:spcBef>
              <a:buClr>
                <a:srgbClr val="FF2600"/>
              </a:buClr>
              <a:defRPr sz="2800"/>
            </a:pPr>
            <a:r>
              <a:rPr lang="en-US" sz="2000" dirty="0">
                <a:solidFill>
                  <a:srgbClr val="FFC000"/>
                </a:solidFill>
              </a:rPr>
              <a:t>    </a:t>
            </a:r>
            <a:r>
              <a:rPr lang="am-ET" sz="2000" dirty="0">
                <a:solidFill>
                  <a:srgbClr val="FFC000"/>
                </a:solidFill>
              </a:rPr>
              <a:t>ሕዝቢ እና ዖዱ ኸምኡ ይበሉ።</a:t>
            </a:r>
            <a:endParaRPr lang="fr-FR" sz="5500" b="1" dirty="0">
              <a:solidFill>
                <a:srgbClr val="FFFF00"/>
              </a:solidFill>
            </a:endParaRPr>
          </a:p>
          <a:p>
            <a:pPr marL="40639" marR="40639">
              <a:spcBef>
                <a:spcPts val="600"/>
              </a:spcBef>
              <a:buClr>
                <a:srgbClr val="FF2600"/>
              </a:buClr>
              <a:buFont typeface="GeezTypeNet"/>
              <a:defRPr sz="2800"/>
            </a:pPr>
            <a:r>
              <a:rPr lang="fr-FR" sz="5500" b="1" dirty="0" err="1">
                <a:solidFill>
                  <a:srgbClr val="FFFF00"/>
                </a:solidFill>
              </a:rPr>
              <a:t>ይ.ሕ</a:t>
            </a:r>
            <a:r>
              <a:rPr lang="fr-FR" sz="5500" b="1" dirty="0">
                <a:solidFill>
                  <a:srgbClr val="FFFF00"/>
                </a:solidFill>
              </a:rPr>
              <a:t>.  </a:t>
            </a:r>
          </a:p>
          <a:p>
            <a:pPr marL="40639" marR="40639" algn="ctr">
              <a:spcBef>
                <a:spcPts val="600"/>
              </a:spcBef>
              <a:buClr>
                <a:srgbClr val="FF2600"/>
              </a:buClr>
              <a:buFont typeface="GeezTypeNet"/>
              <a:defRPr sz="2800"/>
            </a:pPr>
            <a:r>
              <a:rPr lang="en-US" altLang="en-US" sz="1400" dirty="0">
                <a:solidFill>
                  <a:srgbClr val="FFC000"/>
                </a:solidFill>
                <a:latin typeface="Arial" charset="0"/>
              </a:rPr>
              <a:t>       </a:t>
            </a:r>
            <a:endParaRPr lang="en-US" sz="6000" dirty="0"/>
          </a:p>
          <a:p>
            <a:pPr marL="40639" marR="40639" algn="ctr">
              <a:spcBef>
                <a:spcPts val="600"/>
              </a:spcBef>
              <a:buClr>
                <a:srgbClr val="FF2600"/>
              </a:buClr>
              <a:buFont typeface="GeezTypeNet"/>
              <a:defRPr sz="2800"/>
            </a:pPr>
            <a:r>
              <a:rPr lang="am-ET" sz="6000" dirty="0"/>
              <a:t>ሆሣዕና </a:t>
            </a:r>
            <a:endParaRPr lang="en-US" sz="6000" dirty="0"/>
          </a:p>
          <a:p>
            <a:pPr marL="40639" marR="40639" algn="ctr">
              <a:spcBef>
                <a:spcPts val="600"/>
              </a:spcBef>
              <a:buClr>
                <a:srgbClr val="FF2600"/>
              </a:buClr>
              <a:buFont typeface="GeezTypeNet"/>
              <a:defRPr sz="2800"/>
            </a:pPr>
            <a:r>
              <a:rPr lang="en-US" sz="6000" dirty="0" err="1"/>
              <a:t>ኣ</a:t>
            </a:r>
            <a:r>
              <a:rPr lang="am-ET" sz="6000" dirty="0"/>
              <a:t>ብ</a:t>
            </a:r>
            <a:r>
              <a:rPr lang="en-US" sz="6000" dirty="0"/>
              <a:t> </a:t>
            </a:r>
            <a:r>
              <a:rPr lang="am-ET" sz="6000" dirty="0"/>
              <a:t>ኣርያም፡ </a:t>
            </a:r>
            <a:endParaRPr lang="en-US" sz="6000" dirty="0"/>
          </a:p>
          <a:p>
            <a:pPr marL="40639" marR="40639" algn="ctr">
              <a:spcBef>
                <a:spcPts val="600"/>
              </a:spcBef>
              <a:buClr>
                <a:srgbClr val="FF2600"/>
              </a:buClr>
              <a:buFont typeface="GeezTypeNet"/>
              <a:defRPr sz="2800"/>
            </a:pPr>
            <a:r>
              <a:rPr lang="am-ET" sz="6000" dirty="0"/>
              <a:t>ሆሣዕና </a:t>
            </a:r>
            <a:r>
              <a:rPr lang="en-US" sz="6000" dirty="0"/>
              <a:t>        </a:t>
            </a:r>
            <a:r>
              <a:rPr lang="en-US" sz="6000" dirty="0" err="1"/>
              <a:t>ኣ</a:t>
            </a:r>
            <a:r>
              <a:rPr lang="am-ET" sz="6000" dirty="0"/>
              <a:t>ብ</a:t>
            </a:r>
            <a:r>
              <a:rPr lang="en-US" sz="6000" dirty="0"/>
              <a:t> </a:t>
            </a:r>
            <a:r>
              <a:rPr lang="am-ET" sz="6000" dirty="0"/>
              <a:t>ኣርያም።</a:t>
            </a:r>
            <a:endParaRPr lang="en-US" altLang="en-US" sz="5500" dirty="0">
              <a:latin typeface="Arial" charset="0"/>
            </a:endParaRPr>
          </a:p>
        </p:txBody>
      </p:sp>
      <p:sp>
        <p:nvSpPr>
          <p:cNvPr id="20" name="Rectangle 19"/>
          <p:cNvSpPr/>
          <p:nvPr/>
        </p:nvSpPr>
        <p:spPr>
          <a:xfrm>
            <a:off x="8391232" y="-28097"/>
            <a:ext cx="3946348" cy="5401479"/>
          </a:xfrm>
          <a:prstGeom prst="rect">
            <a:avLst/>
          </a:prstGeom>
        </p:spPr>
        <p:txBody>
          <a:bodyPr wrap="square">
            <a:spAutoFit/>
          </a:bodyPr>
          <a:lstStyle/>
          <a:p>
            <a:pPr marL="40639" marR="40639">
              <a:spcBef>
                <a:spcPts val="600"/>
              </a:spcBef>
              <a:buClr>
                <a:srgbClr val="004DD6"/>
              </a:buClr>
              <a:buFont typeface="Arial"/>
              <a:defRPr sz="2800"/>
            </a:pPr>
            <a:r>
              <a:rPr lang="en-US" sz="2000" b="1" dirty="0">
                <a:solidFill>
                  <a:srgbClr val="FFC000"/>
                </a:solidFill>
                <a:uFill>
                  <a:solidFill>
                    <a:srgbClr val="004DD6"/>
                  </a:solidFill>
                </a:uFill>
              </a:rPr>
              <a:t>The people shall repeat his words while going round.</a:t>
            </a:r>
          </a:p>
          <a:p>
            <a:pPr marL="40639" marR="40639">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dirty="0">
                <a:solidFill>
                  <a:srgbClr val="FFFF00"/>
                </a:solidFill>
                <a:uFill>
                  <a:solidFill>
                    <a:srgbClr val="004DD6"/>
                  </a:solidFill>
                </a:uFill>
              </a:rPr>
              <a:t>  </a:t>
            </a:r>
            <a:r>
              <a:rPr lang="en-US" altLang="en-US" sz="4000" dirty="0">
                <a:solidFill>
                  <a:srgbClr val="FFFF00"/>
                </a:solidFill>
                <a:latin typeface="Arial" charset="0"/>
              </a:rPr>
              <a:t> </a:t>
            </a:r>
          </a:p>
          <a:p>
            <a:pPr marL="40639" marR="40639">
              <a:spcBef>
                <a:spcPts val="600"/>
              </a:spcBef>
              <a:buClr>
                <a:srgbClr val="004DD6"/>
              </a:buClr>
              <a:buFont typeface="Arial"/>
              <a:defRPr sz="2800"/>
            </a:pP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 </a:t>
            </a: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 </a:t>
            </a: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a:t>
            </a:r>
            <a:endParaRPr lang="en-US" sz="4000" dirty="0">
              <a:solidFill>
                <a:schemeClr val="tx1">
                  <a:lumMod val="95000"/>
                </a:schemeClr>
              </a:solidFill>
              <a:uFill>
                <a:solidFill>
                  <a:srgbClr val="004DD6"/>
                </a:solidFill>
              </a:uFill>
            </a:endParaRPr>
          </a:p>
        </p:txBody>
      </p:sp>
      <p:sp>
        <p:nvSpPr>
          <p:cNvPr id="2" name="Rectangle 1"/>
          <p:cNvSpPr/>
          <p:nvPr/>
        </p:nvSpPr>
        <p:spPr>
          <a:xfrm>
            <a:off x="-83776" y="-62079"/>
            <a:ext cx="4461466" cy="5247590"/>
          </a:xfrm>
          <a:prstGeom prst="rect">
            <a:avLst/>
          </a:prstGeom>
        </p:spPr>
        <p:txBody>
          <a:bodyPr wrap="square">
            <a:spAutoFit/>
          </a:bodyPr>
          <a:lstStyle/>
          <a:p>
            <a:pPr marL="40639" marR="40639">
              <a:spcBef>
                <a:spcPts val="600"/>
              </a:spcBef>
              <a:buClr>
                <a:srgbClr val="FF2600"/>
              </a:buClr>
              <a:defRPr sz="2800"/>
            </a:pPr>
            <a:r>
              <a:rPr lang="en-US" sz="2000" dirty="0">
                <a:solidFill>
                  <a:srgbClr val="FFC000"/>
                </a:solidFill>
              </a:rPr>
              <a:t>          </a:t>
            </a:r>
            <a:r>
              <a:rPr lang="en-US" sz="2000" dirty="0" err="1">
                <a:solidFill>
                  <a:srgbClr val="FFC000"/>
                </a:solidFill>
              </a:rPr>
              <a:t>ይበሉ</a:t>
            </a:r>
            <a:r>
              <a:rPr lang="en-US" sz="2000" dirty="0">
                <a:solidFill>
                  <a:srgbClr val="FFC000"/>
                </a:solidFill>
              </a:rPr>
              <a:t> </a:t>
            </a:r>
            <a:r>
              <a:rPr lang="en-US" sz="2000" dirty="0" err="1">
                <a:solidFill>
                  <a:srgbClr val="FFC000"/>
                </a:solidFill>
              </a:rPr>
              <a:t>ሕዝብ</a:t>
            </a:r>
            <a:r>
              <a:rPr lang="en-US" sz="2000" dirty="0">
                <a:solidFill>
                  <a:srgbClr val="FFC000"/>
                </a:solidFill>
              </a:rPr>
              <a:t> </a:t>
            </a:r>
            <a:r>
              <a:rPr lang="am-ET" sz="2000" dirty="0">
                <a:solidFill>
                  <a:srgbClr val="FFC000"/>
                </a:solidFill>
              </a:rPr>
              <a:t>ከማሁ እንዘ የዐውዱ</a:t>
            </a:r>
            <a:endParaRPr lang="fr-FR" sz="2000" dirty="0">
              <a:solidFill>
                <a:srgbClr val="FFC000"/>
              </a:solidFill>
            </a:endParaRPr>
          </a:p>
          <a:p>
            <a:pPr marL="40639" marR="40639">
              <a:spcBef>
                <a:spcPts val="600"/>
              </a:spcBef>
              <a:buClr>
                <a:srgbClr val="FF2600"/>
              </a:buClr>
              <a:defRPr sz="2800"/>
            </a:pPr>
            <a:r>
              <a:rPr lang="fr-FR" sz="6000" b="1" dirty="0" err="1">
                <a:solidFill>
                  <a:srgbClr val="FFFF00"/>
                </a:solidFill>
              </a:rPr>
              <a:t>ይ.ሕ</a:t>
            </a:r>
            <a:r>
              <a:rPr lang="fr-FR" sz="6000" b="1" dirty="0">
                <a:solidFill>
                  <a:srgbClr val="FFFF00"/>
                </a:solidFill>
              </a:rPr>
              <a:t>. </a:t>
            </a:r>
          </a:p>
          <a:p>
            <a:pPr marL="40639" marR="40639">
              <a:spcBef>
                <a:spcPts val="600"/>
              </a:spcBef>
              <a:buClr>
                <a:srgbClr val="FF2600"/>
              </a:buClr>
              <a:defRPr sz="2800"/>
            </a:pPr>
            <a:endParaRPr lang="fr-FR" sz="6000" b="1" dirty="0">
              <a:solidFill>
                <a:srgbClr val="FFFF00"/>
              </a:solidFill>
            </a:endParaRPr>
          </a:p>
          <a:p>
            <a:pPr marL="40639" marR="40639">
              <a:spcBef>
                <a:spcPts val="600"/>
              </a:spcBef>
              <a:buClr>
                <a:srgbClr val="FF2600"/>
              </a:buClr>
              <a:defRPr sz="2800"/>
            </a:pPr>
            <a:r>
              <a:rPr lang="am-ET" sz="6000" dirty="0">
                <a:solidFill>
                  <a:srgbClr val="FFC000"/>
                </a:solidFill>
              </a:rPr>
              <a:t>ሆሣዕና</a:t>
            </a:r>
            <a:r>
              <a:rPr lang="am-ET" sz="6000" dirty="0"/>
              <a:t> በአርያም </a:t>
            </a:r>
            <a:r>
              <a:rPr lang="am-ET" sz="6000" dirty="0">
                <a:solidFill>
                  <a:srgbClr val="FFC000"/>
                </a:solidFill>
              </a:rPr>
              <a:t>ሆሣዕና</a:t>
            </a:r>
            <a:r>
              <a:rPr lang="am-ET" sz="6000" dirty="0"/>
              <a:t> በአርያም </a:t>
            </a:r>
            <a:r>
              <a:rPr lang="am-ET" sz="6000" dirty="0">
                <a:solidFill>
                  <a:srgbClr val="FFC000"/>
                </a:solidFill>
              </a:rPr>
              <a:t>ሆሣዕና</a:t>
            </a:r>
            <a:r>
              <a:rPr lang="am-ET" sz="6000" dirty="0"/>
              <a:t> በአርያም</a:t>
            </a:r>
            <a:endParaRPr lang="en-CA" sz="6000" dirty="0"/>
          </a:p>
        </p:txBody>
      </p:sp>
    </p:spTree>
    <p:extLst>
      <p:ext uri="{BB962C8B-B14F-4D97-AF65-F5344CB8AC3E}">
        <p14:creationId xmlns:p14="http://schemas.microsoft.com/office/powerpoint/2010/main" val="27211849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5184" y="11107"/>
            <a:ext cx="4196143" cy="6324808"/>
          </a:xfrm>
          <a:prstGeom prst="rect">
            <a:avLst/>
          </a:prstGeom>
        </p:spPr>
        <p:txBody>
          <a:bodyPr wrap="square">
            <a:spAutoFit/>
          </a:bodyPr>
          <a:lstStyle/>
          <a:p>
            <a:r>
              <a:rPr lang="am-ET" sz="4500" dirty="0">
                <a:solidFill>
                  <a:srgbClr val="FF0000"/>
                </a:solidFill>
              </a:rPr>
              <a:t>ይ.ካ.</a:t>
            </a:r>
            <a:r>
              <a:rPr lang="en-US" sz="4500" dirty="0">
                <a:solidFill>
                  <a:srgbClr val="FF0000"/>
                </a:solidFill>
              </a:rPr>
              <a:t>  </a:t>
            </a:r>
            <a:r>
              <a:rPr lang="am-ET" sz="1400" dirty="0">
                <a:solidFill>
                  <a:srgbClr val="FFC000"/>
                </a:solidFill>
              </a:rPr>
              <a:t>49.</a:t>
            </a:r>
            <a:r>
              <a:rPr lang="en-US" sz="1400" dirty="0">
                <a:solidFill>
                  <a:srgbClr val="FFC000"/>
                </a:solidFill>
              </a:rPr>
              <a:t> </a:t>
            </a:r>
            <a:r>
              <a:rPr lang="am-ET" sz="4500" dirty="0"/>
              <a:t>መድኃኒ ስለ ዝኾነ፡ ካብ መሠረት ቤቱ ከይተነቓነቐ፡ ካብ ልዑል መንበሩ ወሪዱ ጸጋን ኃይልን ኣርኣየ። </a:t>
            </a:r>
            <a:endParaRPr lang="en-US" sz="4500" dirty="0"/>
          </a:p>
          <a:p>
            <a:r>
              <a:rPr lang="am-ET" sz="4500" dirty="0"/>
              <a:t>ሆሣዕና ብኣርያም፡ ሆሣዕና ብኣርያም፡ ሆሣዕና ብኣርያም።”</a:t>
            </a:r>
          </a:p>
        </p:txBody>
      </p:sp>
      <p:sp>
        <p:nvSpPr>
          <p:cNvPr id="20" name="Rectangle 19"/>
          <p:cNvSpPr/>
          <p:nvPr/>
        </p:nvSpPr>
        <p:spPr>
          <a:xfrm>
            <a:off x="8068962" y="11107"/>
            <a:ext cx="4075556" cy="6078587"/>
          </a:xfrm>
          <a:prstGeom prst="rect">
            <a:avLst/>
          </a:prstGeom>
        </p:spPr>
        <p:txBody>
          <a:bodyPr wrap="square">
            <a:spAutoFit/>
          </a:bodyPr>
          <a:lstStyle/>
          <a:p>
            <a:pPr marL="40639" marR="40639">
              <a:spcBef>
                <a:spcPts val="600"/>
              </a:spcBef>
              <a:buClr>
                <a:srgbClr val="000000"/>
              </a:buClr>
              <a:buFont typeface="Arial"/>
              <a:defRPr sz="2800"/>
            </a:pPr>
            <a:r>
              <a:rPr lang="en-US" altLang="en-US" sz="3200" dirty="0">
                <a:solidFill>
                  <a:srgbClr val="FF0000"/>
                </a:solidFill>
                <a:latin typeface="Arial" charset="0"/>
              </a:rPr>
              <a:t>Priest : </a:t>
            </a:r>
            <a:r>
              <a:rPr lang="en-US" altLang="en-US" sz="1400" dirty="0">
                <a:solidFill>
                  <a:srgbClr val="FFC000"/>
                </a:solidFill>
                <a:latin typeface="Arial" charset="0"/>
              </a:rPr>
              <a:t>49. </a:t>
            </a:r>
            <a:r>
              <a:rPr lang="en-US" altLang="en-US" sz="3200" dirty="0">
                <a:latin typeface="Arial" charset="0"/>
              </a:rPr>
              <a:t>From His hosanna He showed grace and power, came down from His great throne without being moved from the foundation of His house.</a:t>
            </a:r>
          </a:p>
          <a:p>
            <a:pPr marL="40639" marR="40639">
              <a:spcBef>
                <a:spcPts val="600"/>
              </a:spcBef>
              <a:buClr>
                <a:srgbClr val="000000"/>
              </a:buClr>
              <a:buFont typeface="Arial"/>
              <a:defRPr sz="2800"/>
            </a:pPr>
            <a:r>
              <a:rPr lang="en-US" altLang="en-US" sz="3200" dirty="0">
                <a:latin typeface="Arial" charset="0"/>
              </a:rPr>
              <a:t>Hosanna in the highest, hosanna in the highest, hosanna in the highest.</a:t>
            </a:r>
          </a:p>
        </p:txBody>
      </p:sp>
      <p:sp>
        <p:nvSpPr>
          <p:cNvPr id="2" name="Rectangle 1"/>
          <p:cNvSpPr/>
          <p:nvPr/>
        </p:nvSpPr>
        <p:spPr>
          <a:xfrm>
            <a:off x="-60842" y="-28097"/>
            <a:ext cx="4056613" cy="6401753"/>
          </a:xfrm>
          <a:prstGeom prst="rect">
            <a:avLst/>
          </a:prstGeom>
        </p:spPr>
        <p:txBody>
          <a:bodyPr wrap="square">
            <a:spAutoFit/>
          </a:bodyPr>
          <a:lstStyle/>
          <a:p>
            <a:pPr marL="40639" marR="40639">
              <a:spcBef>
                <a:spcPts val="600"/>
              </a:spcBef>
              <a:defRPr sz="1800">
                <a:uFillTx/>
              </a:defRPr>
            </a:pPr>
            <a:r>
              <a:rPr lang="am-ET" sz="4400" dirty="0">
                <a:solidFill>
                  <a:srgbClr val="FF0000"/>
                </a:solidFill>
              </a:rPr>
              <a:t>ይ.ካ.</a:t>
            </a:r>
            <a:r>
              <a:rPr lang="en-US" sz="4400" dirty="0">
                <a:solidFill>
                  <a:srgbClr val="FF0000"/>
                </a:solidFill>
              </a:rPr>
              <a:t> </a:t>
            </a:r>
            <a:r>
              <a:rPr lang="am-ET" sz="1400" dirty="0">
                <a:solidFill>
                  <a:srgbClr val="FFC000"/>
                </a:solidFill>
              </a:rPr>
              <a:t>፵፱. </a:t>
            </a:r>
            <a:r>
              <a:rPr lang="am-ET" sz="4500" dirty="0"/>
              <a:t>እምሆሣዕናሁ አርአየ ጸጋ ወኃይለ ወረደ እምልዑል መንበሩ እንዘ ኢያንቀለቅል እመሠረተ ቤቱ።</a:t>
            </a:r>
            <a:endParaRPr lang="en-US" sz="4500" dirty="0"/>
          </a:p>
          <a:p>
            <a:pPr marL="40639" marR="40639">
              <a:spcBef>
                <a:spcPts val="600"/>
              </a:spcBef>
              <a:defRPr sz="1800">
                <a:uFillTx/>
              </a:defRPr>
            </a:pPr>
            <a:r>
              <a:rPr lang="am-ET" sz="4500" dirty="0"/>
              <a:t> ሆሳእና በአርያም። ሆሳእና፡ በአርያም ሆሳእና በአርያም።</a:t>
            </a:r>
            <a:endParaRPr lang="en-CA" sz="4500" dirty="0"/>
          </a:p>
        </p:txBody>
      </p:sp>
    </p:spTree>
    <p:extLst>
      <p:ext uri="{BB962C8B-B14F-4D97-AF65-F5344CB8AC3E}">
        <p14:creationId xmlns:p14="http://schemas.microsoft.com/office/powerpoint/2010/main" val="395312227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90206"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1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0" y="-28097"/>
            <a:ext cx="4353941" cy="5539978"/>
          </a:xfrm>
          <a:prstGeom prst="rect">
            <a:avLst/>
          </a:prstGeom>
        </p:spPr>
        <p:txBody>
          <a:bodyPr wrap="square">
            <a:spAutoFit/>
          </a:bodyPr>
          <a:lstStyle/>
          <a:p>
            <a:pPr marL="40639" marR="40639">
              <a:spcBef>
                <a:spcPts val="600"/>
              </a:spcBef>
              <a:buClr>
                <a:srgbClr val="FF2600"/>
              </a:buClr>
              <a:defRPr sz="2800"/>
            </a:pPr>
            <a:r>
              <a:rPr lang="en-US" sz="2000" dirty="0">
                <a:solidFill>
                  <a:srgbClr val="FFC000"/>
                </a:solidFill>
              </a:rPr>
              <a:t>    </a:t>
            </a:r>
            <a:r>
              <a:rPr lang="am-ET" sz="2000" dirty="0">
                <a:solidFill>
                  <a:srgbClr val="FFC000"/>
                </a:solidFill>
              </a:rPr>
              <a:t>ሕዝቢ እና ዖዱ ኸምኡ ይበሉ።</a:t>
            </a:r>
            <a:endParaRPr lang="fr-FR" sz="5500" b="1" dirty="0">
              <a:solidFill>
                <a:srgbClr val="FFFF00"/>
              </a:solidFill>
            </a:endParaRPr>
          </a:p>
          <a:p>
            <a:pPr marL="40639" marR="40639">
              <a:spcBef>
                <a:spcPts val="600"/>
              </a:spcBef>
              <a:buClr>
                <a:srgbClr val="FF2600"/>
              </a:buClr>
              <a:buFont typeface="GeezTypeNet"/>
              <a:defRPr sz="2800"/>
            </a:pPr>
            <a:r>
              <a:rPr lang="fr-FR" sz="5500" b="1" dirty="0" err="1">
                <a:solidFill>
                  <a:srgbClr val="FFFF00"/>
                </a:solidFill>
              </a:rPr>
              <a:t>ይ.ሕ</a:t>
            </a:r>
            <a:r>
              <a:rPr lang="fr-FR" sz="5500" b="1" dirty="0">
                <a:solidFill>
                  <a:srgbClr val="FFFF00"/>
                </a:solidFill>
              </a:rPr>
              <a:t>.  </a:t>
            </a:r>
          </a:p>
          <a:p>
            <a:pPr marL="40639" marR="40639" algn="ctr">
              <a:spcBef>
                <a:spcPts val="600"/>
              </a:spcBef>
              <a:buClr>
                <a:srgbClr val="FF2600"/>
              </a:buClr>
              <a:buFont typeface="GeezTypeNet"/>
              <a:defRPr sz="2800"/>
            </a:pPr>
            <a:r>
              <a:rPr lang="en-US" altLang="en-US" sz="1400" dirty="0">
                <a:solidFill>
                  <a:srgbClr val="FFC000"/>
                </a:solidFill>
                <a:latin typeface="Arial" charset="0"/>
              </a:rPr>
              <a:t>       </a:t>
            </a:r>
            <a:endParaRPr lang="en-US" sz="6000" dirty="0"/>
          </a:p>
          <a:p>
            <a:pPr marL="40639" marR="40639" algn="ctr">
              <a:spcBef>
                <a:spcPts val="600"/>
              </a:spcBef>
              <a:buClr>
                <a:srgbClr val="FF2600"/>
              </a:buClr>
              <a:buFont typeface="GeezTypeNet"/>
              <a:defRPr sz="2800"/>
            </a:pPr>
            <a:r>
              <a:rPr lang="am-ET" sz="6000" dirty="0"/>
              <a:t>ሆሣዕና </a:t>
            </a:r>
            <a:endParaRPr lang="en-US" sz="6000" dirty="0"/>
          </a:p>
          <a:p>
            <a:pPr marL="40639" marR="40639" algn="ctr">
              <a:spcBef>
                <a:spcPts val="600"/>
              </a:spcBef>
              <a:buClr>
                <a:srgbClr val="FF2600"/>
              </a:buClr>
              <a:buFont typeface="GeezTypeNet"/>
              <a:defRPr sz="2800"/>
            </a:pPr>
            <a:r>
              <a:rPr lang="en-US" sz="6000" dirty="0" err="1"/>
              <a:t>ኣ</a:t>
            </a:r>
            <a:r>
              <a:rPr lang="am-ET" sz="6000" dirty="0"/>
              <a:t>ብ</a:t>
            </a:r>
            <a:r>
              <a:rPr lang="en-US" sz="6000" dirty="0"/>
              <a:t> </a:t>
            </a:r>
            <a:r>
              <a:rPr lang="am-ET" sz="6000" dirty="0"/>
              <a:t>ኣርያም፡ </a:t>
            </a:r>
            <a:endParaRPr lang="en-US" sz="6000" dirty="0"/>
          </a:p>
          <a:p>
            <a:pPr marL="40639" marR="40639" algn="ctr">
              <a:spcBef>
                <a:spcPts val="600"/>
              </a:spcBef>
              <a:buClr>
                <a:srgbClr val="FF2600"/>
              </a:buClr>
              <a:buFont typeface="GeezTypeNet"/>
              <a:defRPr sz="2800"/>
            </a:pPr>
            <a:r>
              <a:rPr lang="am-ET" sz="6000" dirty="0"/>
              <a:t>ሆሣዕና </a:t>
            </a:r>
            <a:r>
              <a:rPr lang="en-US" sz="6000" dirty="0"/>
              <a:t>        </a:t>
            </a:r>
            <a:r>
              <a:rPr lang="en-US" sz="6000" dirty="0" err="1"/>
              <a:t>ኣ</a:t>
            </a:r>
            <a:r>
              <a:rPr lang="am-ET" sz="6000" dirty="0"/>
              <a:t>ብ</a:t>
            </a:r>
            <a:r>
              <a:rPr lang="en-US" sz="6000" dirty="0"/>
              <a:t> </a:t>
            </a:r>
            <a:r>
              <a:rPr lang="am-ET" sz="6000" dirty="0"/>
              <a:t>ኣርያም።</a:t>
            </a:r>
            <a:endParaRPr lang="en-US" altLang="en-US" sz="5500" dirty="0">
              <a:latin typeface="Arial" charset="0"/>
            </a:endParaRPr>
          </a:p>
        </p:txBody>
      </p:sp>
      <p:sp>
        <p:nvSpPr>
          <p:cNvPr id="20" name="Rectangle 19"/>
          <p:cNvSpPr/>
          <p:nvPr/>
        </p:nvSpPr>
        <p:spPr>
          <a:xfrm>
            <a:off x="8391232" y="-28097"/>
            <a:ext cx="3946348" cy="5401479"/>
          </a:xfrm>
          <a:prstGeom prst="rect">
            <a:avLst/>
          </a:prstGeom>
        </p:spPr>
        <p:txBody>
          <a:bodyPr wrap="square">
            <a:spAutoFit/>
          </a:bodyPr>
          <a:lstStyle/>
          <a:p>
            <a:pPr marL="40639" marR="40639">
              <a:spcBef>
                <a:spcPts val="600"/>
              </a:spcBef>
              <a:buClr>
                <a:srgbClr val="004DD6"/>
              </a:buClr>
              <a:buFont typeface="Arial"/>
              <a:defRPr sz="2800"/>
            </a:pPr>
            <a:r>
              <a:rPr lang="en-US" sz="2000" b="1" dirty="0">
                <a:solidFill>
                  <a:srgbClr val="FFC000"/>
                </a:solidFill>
                <a:uFill>
                  <a:solidFill>
                    <a:srgbClr val="004DD6"/>
                  </a:solidFill>
                </a:uFill>
              </a:rPr>
              <a:t>The people shall repeat his words while going round.</a:t>
            </a:r>
          </a:p>
          <a:p>
            <a:pPr marL="40639" marR="40639">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dirty="0">
                <a:solidFill>
                  <a:srgbClr val="FFFF00"/>
                </a:solidFill>
                <a:uFill>
                  <a:solidFill>
                    <a:srgbClr val="004DD6"/>
                  </a:solidFill>
                </a:uFill>
              </a:rPr>
              <a:t>  </a:t>
            </a:r>
            <a:r>
              <a:rPr lang="en-US" altLang="en-US" sz="4000" dirty="0">
                <a:solidFill>
                  <a:srgbClr val="FFFF00"/>
                </a:solidFill>
                <a:latin typeface="Arial" charset="0"/>
              </a:rPr>
              <a:t> </a:t>
            </a:r>
          </a:p>
          <a:p>
            <a:pPr marL="40639" marR="40639">
              <a:spcBef>
                <a:spcPts val="600"/>
              </a:spcBef>
              <a:buClr>
                <a:srgbClr val="004DD6"/>
              </a:buClr>
              <a:buFont typeface="Arial"/>
              <a:defRPr sz="2800"/>
            </a:pP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 </a:t>
            </a: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 </a:t>
            </a:r>
            <a:r>
              <a:rPr lang="en-US" altLang="en-US" sz="4000" dirty="0">
                <a:solidFill>
                  <a:srgbClr val="FFC000"/>
                </a:solidFill>
                <a:latin typeface="Arial" charset="0"/>
              </a:rPr>
              <a:t>hosanna</a:t>
            </a:r>
            <a:r>
              <a:rPr lang="en-US" altLang="en-US" sz="4000" dirty="0">
                <a:latin typeface="Arial" charset="0"/>
              </a:rPr>
              <a:t> </a:t>
            </a:r>
          </a:p>
          <a:p>
            <a:pPr marL="40639" marR="40639">
              <a:spcBef>
                <a:spcPts val="600"/>
              </a:spcBef>
              <a:buClr>
                <a:srgbClr val="004DD6"/>
              </a:buClr>
              <a:buFont typeface="Arial"/>
              <a:defRPr sz="2800"/>
            </a:pPr>
            <a:r>
              <a:rPr lang="en-US" altLang="en-US" sz="4000" dirty="0">
                <a:latin typeface="Arial" charset="0"/>
              </a:rPr>
              <a:t>in the highest.</a:t>
            </a:r>
            <a:endParaRPr lang="en-US" sz="4000" dirty="0">
              <a:solidFill>
                <a:schemeClr val="tx1">
                  <a:lumMod val="95000"/>
                </a:schemeClr>
              </a:solidFill>
              <a:uFill>
                <a:solidFill>
                  <a:srgbClr val="004DD6"/>
                </a:solidFill>
              </a:uFill>
            </a:endParaRPr>
          </a:p>
        </p:txBody>
      </p:sp>
      <p:sp>
        <p:nvSpPr>
          <p:cNvPr id="2" name="Rectangle 1"/>
          <p:cNvSpPr/>
          <p:nvPr/>
        </p:nvSpPr>
        <p:spPr>
          <a:xfrm>
            <a:off x="-83776" y="-62079"/>
            <a:ext cx="4461466" cy="5247590"/>
          </a:xfrm>
          <a:prstGeom prst="rect">
            <a:avLst/>
          </a:prstGeom>
        </p:spPr>
        <p:txBody>
          <a:bodyPr wrap="square">
            <a:spAutoFit/>
          </a:bodyPr>
          <a:lstStyle/>
          <a:p>
            <a:pPr marL="40639" marR="40639">
              <a:spcBef>
                <a:spcPts val="600"/>
              </a:spcBef>
              <a:buClr>
                <a:srgbClr val="FF2600"/>
              </a:buClr>
              <a:defRPr sz="2800"/>
            </a:pPr>
            <a:r>
              <a:rPr lang="en-US" sz="2000" dirty="0">
                <a:solidFill>
                  <a:srgbClr val="FFC000"/>
                </a:solidFill>
              </a:rPr>
              <a:t>          </a:t>
            </a:r>
            <a:r>
              <a:rPr lang="en-US" sz="2000" dirty="0" err="1">
                <a:solidFill>
                  <a:srgbClr val="FFC000"/>
                </a:solidFill>
              </a:rPr>
              <a:t>ይበሉ</a:t>
            </a:r>
            <a:r>
              <a:rPr lang="en-US" sz="2000" dirty="0">
                <a:solidFill>
                  <a:srgbClr val="FFC000"/>
                </a:solidFill>
              </a:rPr>
              <a:t> </a:t>
            </a:r>
            <a:r>
              <a:rPr lang="en-US" sz="2000" dirty="0" err="1">
                <a:solidFill>
                  <a:srgbClr val="FFC000"/>
                </a:solidFill>
              </a:rPr>
              <a:t>ሕዝብ</a:t>
            </a:r>
            <a:r>
              <a:rPr lang="en-US" sz="2000" dirty="0">
                <a:solidFill>
                  <a:srgbClr val="FFC000"/>
                </a:solidFill>
              </a:rPr>
              <a:t> </a:t>
            </a:r>
            <a:r>
              <a:rPr lang="am-ET" sz="2000" dirty="0">
                <a:solidFill>
                  <a:srgbClr val="FFC000"/>
                </a:solidFill>
              </a:rPr>
              <a:t>ከማሁ እንዘ የዐውዱ</a:t>
            </a:r>
            <a:endParaRPr lang="fr-FR" sz="2000" dirty="0">
              <a:solidFill>
                <a:srgbClr val="FFC000"/>
              </a:solidFill>
            </a:endParaRPr>
          </a:p>
          <a:p>
            <a:pPr marL="40639" marR="40639">
              <a:spcBef>
                <a:spcPts val="600"/>
              </a:spcBef>
              <a:buClr>
                <a:srgbClr val="FF2600"/>
              </a:buClr>
              <a:defRPr sz="2800"/>
            </a:pPr>
            <a:r>
              <a:rPr lang="fr-FR" sz="6000" b="1" dirty="0" err="1">
                <a:solidFill>
                  <a:srgbClr val="FFFF00"/>
                </a:solidFill>
              </a:rPr>
              <a:t>ይ.ሕ</a:t>
            </a:r>
            <a:r>
              <a:rPr lang="fr-FR" sz="6000" b="1" dirty="0">
                <a:solidFill>
                  <a:srgbClr val="FFFF00"/>
                </a:solidFill>
              </a:rPr>
              <a:t>. </a:t>
            </a:r>
          </a:p>
          <a:p>
            <a:pPr marL="40639" marR="40639">
              <a:spcBef>
                <a:spcPts val="600"/>
              </a:spcBef>
              <a:buClr>
                <a:srgbClr val="FF2600"/>
              </a:buClr>
              <a:defRPr sz="2800"/>
            </a:pPr>
            <a:endParaRPr lang="fr-FR" sz="6000" b="1" dirty="0">
              <a:solidFill>
                <a:srgbClr val="FFFF00"/>
              </a:solidFill>
            </a:endParaRPr>
          </a:p>
          <a:p>
            <a:pPr marL="40639" marR="40639">
              <a:spcBef>
                <a:spcPts val="600"/>
              </a:spcBef>
              <a:buClr>
                <a:srgbClr val="FF2600"/>
              </a:buClr>
              <a:defRPr sz="2800"/>
            </a:pPr>
            <a:r>
              <a:rPr lang="am-ET" sz="6000" dirty="0">
                <a:solidFill>
                  <a:srgbClr val="FFC000"/>
                </a:solidFill>
              </a:rPr>
              <a:t>ሆሣዕና</a:t>
            </a:r>
            <a:r>
              <a:rPr lang="am-ET" sz="6000" dirty="0"/>
              <a:t> በአርያም </a:t>
            </a:r>
            <a:r>
              <a:rPr lang="am-ET" sz="6000" dirty="0">
                <a:solidFill>
                  <a:srgbClr val="FFC000"/>
                </a:solidFill>
              </a:rPr>
              <a:t>ሆሣዕና</a:t>
            </a:r>
            <a:r>
              <a:rPr lang="am-ET" sz="6000" dirty="0"/>
              <a:t> በአርያም </a:t>
            </a:r>
            <a:r>
              <a:rPr lang="am-ET" sz="6000" dirty="0">
                <a:solidFill>
                  <a:srgbClr val="FFC000"/>
                </a:solidFill>
              </a:rPr>
              <a:t>ሆሣዕና</a:t>
            </a:r>
            <a:r>
              <a:rPr lang="am-ET" sz="6000" dirty="0"/>
              <a:t> በአርያም</a:t>
            </a:r>
            <a:endParaRPr lang="en-CA" sz="6000" dirty="0"/>
          </a:p>
        </p:txBody>
      </p:sp>
    </p:spTree>
    <p:extLst>
      <p:ext uri="{BB962C8B-B14F-4D97-AF65-F5344CB8AC3E}">
        <p14:creationId xmlns:p14="http://schemas.microsoft.com/office/powerpoint/2010/main" val="275127463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5184" y="11107"/>
            <a:ext cx="4196143" cy="7017306"/>
          </a:xfrm>
          <a:prstGeom prst="rect">
            <a:avLst/>
          </a:prstGeom>
        </p:spPr>
        <p:txBody>
          <a:bodyPr wrap="square">
            <a:spAutoFit/>
          </a:bodyPr>
          <a:lstStyle/>
          <a:p>
            <a:r>
              <a:rPr lang="am-ET" sz="4500" dirty="0">
                <a:solidFill>
                  <a:srgbClr val="FF0000"/>
                </a:solidFill>
              </a:rPr>
              <a:t>ይ.ካ.</a:t>
            </a:r>
            <a:r>
              <a:rPr lang="en-US" sz="4500" dirty="0">
                <a:solidFill>
                  <a:srgbClr val="FF0000"/>
                </a:solidFill>
              </a:rPr>
              <a:t>  </a:t>
            </a:r>
            <a:r>
              <a:rPr lang="am-ET" sz="1400" dirty="0">
                <a:solidFill>
                  <a:srgbClr val="FFC000"/>
                </a:solidFill>
              </a:rPr>
              <a:t>5</a:t>
            </a:r>
            <a:r>
              <a:rPr lang="en-US" sz="1400" dirty="0">
                <a:solidFill>
                  <a:srgbClr val="FFC000"/>
                </a:solidFill>
              </a:rPr>
              <a:t>0</a:t>
            </a:r>
            <a:r>
              <a:rPr lang="am-ET" sz="1400" dirty="0">
                <a:solidFill>
                  <a:srgbClr val="FFC000"/>
                </a:solidFill>
              </a:rPr>
              <a:t>.</a:t>
            </a:r>
            <a:r>
              <a:rPr lang="en-US" sz="1400" dirty="0">
                <a:solidFill>
                  <a:srgbClr val="FFC000"/>
                </a:solidFill>
              </a:rPr>
              <a:t> </a:t>
            </a:r>
            <a:r>
              <a:rPr lang="am-ET" sz="4500" dirty="0"/>
              <a:t>ካብ መድኃኒት</a:t>
            </a:r>
            <a:r>
              <a:rPr lang="en-US" sz="4500" dirty="0"/>
              <a:t> </a:t>
            </a:r>
            <a:r>
              <a:rPr lang="am-ET" sz="4500" dirty="0"/>
              <a:t>ነቱ ንስሑታን ኪመልሶም፡ ንርሱሓት ኬንጽሖም፡ ንጊጉያት ኬጽድቖም፡ ንኃጥኣን ፈልፋሊ ንብዓት ንስሓ ሃበ። </a:t>
            </a:r>
            <a:r>
              <a:rPr lang="en-US" sz="4500" dirty="0"/>
              <a:t>     </a:t>
            </a:r>
            <a:r>
              <a:rPr lang="am-ET" sz="4500" dirty="0"/>
              <a:t>ሆሣዕና ብኣርያም፡ ሆሣዕና ብኣርያም፣ ሆሣዕና ብኣርያም።</a:t>
            </a:r>
          </a:p>
        </p:txBody>
      </p:sp>
      <p:sp>
        <p:nvSpPr>
          <p:cNvPr id="20" name="Rectangle 19"/>
          <p:cNvSpPr/>
          <p:nvPr/>
        </p:nvSpPr>
        <p:spPr>
          <a:xfrm>
            <a:off x="8068962" y="11107"/>
            <a:ext cx="4075556" cy="6986528"/>
          </a:xfrm>
          <a:prstGeom prst="rect">
            <a:avLst/>
          </a:prstGeom>
        </p:spPr>
        <p:txBody>
          <a:bodyPr wrap="square">
            <a:spAutoFit/>
          </a:bodyPr>
          <a:lstStyle/>
          <a:p>
            <a:pPr marL="40639" marR="40639">
              <a:spcBef>
                <a:spcPts val="600"/>
              </a:spcBef>
              <a:buClr>
                <a:srgbClr val="000000"/>
              </a:buClr>
              <a:buFont typeface="Arial"/>
              <a:defRPr sz="2800"/>
            </a:pPr>
            <a:r>
              <a:rPr lang="en-US" altLang="en-US" sz="3200" dirty="0">
                <a:solidFill>
                  <a:srgbClr val="FF0000"/>
                </a:solidFill>
                <a:latin typeface="Arial" charset="0"/>
              </a:rPr>
              <a:t>Priest : </a:t>
            </a:r>
            <a:r>
              <a:rPr lang="en-US" altLang="en-US" sz="1400" dirty="0">
                <a:solidFill>
                  <a:srgbClr val="FFC000"/>
                </a:solidFill>
                <a:latin typeface="Arial" charset="0"/>
              </a:rPr>
              <a:t>50. </a:t>
            </a:r>
            <a:r>
              <a:rPr lang="en-US" altLang="en-US" sz="3200" dirty="0">
                <a:latin typeface="Arial" charset="0"/>
              </a:rPr>
              <a:t>From His hosanna He granted the sinners a spring of tears so that He may justify the wicked and purify the filthy and bring back those who sinned through ignorance.    Hosanna in the highest, hosanna in the highest, hosanna in the highest.</a:t>
            </a:r>
          </a:p>
        </p:txBody>
      </p:sp>
      <p:sp>
        <p:nvSpPr>
          <p:cNvPr id="2" name="Rectangle 1"/>
          <p:cNvSpPr/>
          <p:nvPr/>
        </p:nvSpPr>
        <p:spPr>
          <a:xfrm>
            <a:off x="-60842" y="-28097"/>
            <a:ext cx="4056613" cy="6924973"/>
          </a:xfrm>
          <a:prstGeom prst="rect">
            <a:avLst/>
          </a:prstGeom>
        </p:spPr>
        <p:txBody>
          <a:bodyPr wrap="square">
            <a:spAutoFit/>
          </a:bodyPr>
          <a:lstStyle/>
          <a:p>
            <a:pPr marL="40639" marR="40639">
              <a:spcBef>
                <a:spcPts val="600"/>
              </a:spcBef>
              <a:defRPr sz="1800">
                <a:uFillTx/>
              </a:defRPr>
            </a:pPr>
            <a:r>
              <a:rPr lang="am-ET" sz="4400" dirty="0">
                <a:solidFill>
                  <a:srgbClr val="FF0000"/>
                </a:solidFill>
              </a:rPr>
              <a:t>ይ.ካ.</a:t>
            </a:r>
            <a:r>
              <a:rPr lang="en-US" sz="4400" dirty="0">
                <a:solidFill>
                  <a:srgbClr val="FF0000"/>
                </a:solidFill>
              </a:rPr>
              <a:t> </a:t>
            </a:r>
            <a:r>
              <a:rPr lang="am-ET" sz="1400" dirty="0">
                <a:solidFill>
                  <a:srgbClr val="FFC000"/>
                </a:solidFill>
              </a:rPr>
              <a:t>፶. </a:t>
            </a:r>
            <a:r>
              <a:rPr lang="am-ET" sz="4400" dirty="0"/>
              <a:t>እምሆሣዕናሁ ወሀበ ፈልፈለ አንብዕ ለኃጥአን ከመ ያጽድቆሙ ለጊጉያን ያንጽሖሙ ለርሱሓን ወይሚጦሙ ለስሑታን። </a:t>
            </a:r>
            <a:r>
              <a:rPr lang="en-US" sz="4400" dirty="0"/>
              <a:t>    </a:t>
            </a:r>
            <a:r>
              <a:rPr lang="am-ET" sz="4500" dirty="0"/>
              <a:t>ሆሳእና በአርያም። ሆሳእና፡ በአርያም ሆሳእና በአርያም።</a:t>
            </a:r>
            <a:endParaRPr lang="en-CA" sz="4500" dirty="0"/>
          </a:p>
        </p:txBody>
      </p:sp>
    </p:spTree>
    <p:extLst>
      <p:ext uri="{BB962C8B-B14F-4D97-AF65-F5344CB8AC3E}">
        <p14:creationId xmlns:p14="http://schemas.microsoft.com/office/powerpoint/2010/main" val="277208041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8114" y="1110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5184" y="11107"/>
            <a:ext cx="4196143" cy="6324808"/>
          </a:xfrm>
          <a:prstGeom prst="rect">
            <a:avLst/>
          </a:prstGeom>
        </p:spPr>
        <p:txBody>
          <a:bodyPr wrap="square">
            <a:spAutoFit/>
          </a:bodyPr>
          <a:lstStyle/>
          <a:p>
            <a:r>
              <a:rPr lang="am-ET" sz="1400" dirty="0">
                <a:solidFill>
                  <a:srgbClr val="FFC000"/>
                </a:solidFill>
              </a:rPr>
              <a:t>51.</a:t>
            </a:r>
            <a:r>
              <a:rPr lang="en-US" sz="1400" dirty="0">
                <a:solidFill>
                  <a:srgbClr val="FFC000"/>
                </a:solidFill>
              </a:rPr>
              <a:t> </a:t>
            </a:r>
            <a:r>
              <a:rPr lang="am-ET" sz="4500" dirty="0"/>
              <a:t>መድኃኒ ስለ ዝኾነ ዓለም ኪቕበሎ ዘይክእል፡ ካልኣይ ዘይጠፍእ ንዕዉራን ብርሃን ሃበ።</a:t>
            </a:r>
            <a:endParaRPr lang="en-US" sz="4500" dirty="0"/>
          </a:p>
          <a:p>
            <a:r>
              <a:rPr lang="am-ET" sz="1400" dirty="0">
                <a:solidFill>
                  <a:srgbClr val="FFC000"/>
                </a:solidFill>
              </a:rPr>
              <a:t>52.</a:t>
            </a:r>
            <a:r>
              <a:rPr lang="en-US" sz="1400" dirty="0">
                <a:solidFill>
                  <a:srgbClr val="FFC000"/>
                </a:solidFill>
              </a:rPr>
              <a:t> </a:t>
            </a:r>
            <a:r>
              <a:rPr lang="am-ET" sz="4500" dirty="0"/>
              <a:t>ቅድሚ ሕሊና ይፈልጥ፡ ቅድሚ ሓሳብ ከኣ ይምርምር፡ ዚኅብኦውን የልቦን።</a:t>
            </a:r>
          </a:p>
        </p:txBody>
      </p:sp>
      <p:sp>
        <p:nvSpPr>
          <p:cNvPr id="20" name="Rectangle 19"/>
          <p:cNvSpPr/>
          <p:nvPr/>
        </p:nvSpPr>
        <p:spPr>
          <a:xfrm>
            <a:off x="8159065" y="11107"/>
            <a:ext cx="3914718" cy="6571030"/>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51. </a:t>
            </a:r>
            <a:r>
              <a:rPr lang="en-US" altLang="en-US" sz="3200" dirty="0">
                <a:latin typeface="Arial" charset="0"/>
              </a:rPr>
              <a:t>From His hosanna , He granted the blind light which cannot be extinguished again and which the world cannot find. </a:t>
            </a:r>
          </a:p>
          <a:p>
            <a:pPr marL="40639" marR="40639">
              <a:spcBef>
                <a:spcPts val="600"/>
              </a:spcBef>
              <a:buClr>
                <a:srgbClr val="000000"/>
              </a:buClr>
              <a:buFont typeface="Arial"/>
              <a:defRPr sz="2800"/>
            </a:pPr>
            <a:r>
              <a:rPr lang="en-US" altLang="en-US" sz="1400" dirty="0">
                <a:solidFill>
                  <a:srgbClr val="FFC000"/>
                </a:solidFill>
                <a:latin typeface="Arial" charset="0"/>
              </a:rPr>
              <a:t>52. </a:t>
            </a:r>
            <a:r>
              <a:rPr lang="en-US" altLang="en-US" sz="3200" dirty="0">
                <a:latin typeface="Arial" charset="0"/>
              </a:rPr>
              <a:t>He knows before one thinks, examines before one thinks, and nothing is hidden from Him.</a:t>
            </a:r>
          </a:p>
        </p:txBody>
      </p:sp>
      <p:sp>
        <p:nvSpPr>
          <p:cNvPr id="2" name="Rectangle 1"/>
          <p:cNvSpPr/>
          <p:nvPr/>
        </p:nvSpPr>
        <p:spPr>
          <a:xfrm>
            <a:off x="-60843" y="-28097"/>
            <a:ext cx="4107063" cy="7094250"/>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፵፰. </a:t>
            </a:r>
            <a:r>
              <a:rPr lang="am-ET" sz="4500" dirty="0"/>
              <a:t>እምሆሣዕናሁ </a:t>
            </a:r>
            <a:r>
              <a:rPr lang="en-US" sz="4500" dirty="0"/>
              <a:t> </a:t>
            </a:r>
            <a:r>
              <a:rPr lang="am-ET" sz="4500" dirty="0"/>
              <a:t>ጸገወ ብርሃነ ለእዉራን ዳግመ ዘኢይጠፍዕ ዘኢይክል ዓለም ነሢኦቶ።</a:t>
            </a:r>
            <a:endParaRPr lang="en-US" sz="4500" dirty="0"/>
          </a:p>
          <a:p>
            <a:pPr marL="40639" marR="40639">
              <a:spcBef>
                <a:spcPts val="600"/>
              </a:spcBef>
              <a:defRPr sz="1800">
                <a:uFillTx/>
              </a:defRPr>
            </a:pPr>
            <a:r>
              <a:rPr lang="am-ET" sz="1400" dirty="0">
                <a:solidFill>
                  <a:srgbClr val="FFC000"/>
                </a:solidFill>
              </a:rPr>
              <a:t>፶፪. </a:t>
            </a:r>
            <a:r>
              <a:rPr lang="am-ET" sz="4500" dirty="0"/>
              <a:t>እምቅድመ ሕሊና የአምር ወእምቅድመ ሕሊና ይፈትን ወአልቦ ዘይተኀብኦ።</a:t>
            </a:r>
            <a:endParaRPr lang="en-CA" sz="4500" dirty="0"/>
          </a:p>
        </p:txBody>
      </p:sp>
    </p:spTree>
    <p:extLst>
      <p:ext uri="{BB962C8B-B14F-4D97-AF65-F5344CB8AC3E}">
        <p14:creationId xmlns:p14="http://schemas.microsoft.com/office/powerpoint/2010/main" val="89360201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72466" y="76421"/>
            <a:ext cx="4209170" cy="6324808"/>
          </a:xfrm>
          <a:prstGeom prst="rect">
            <a:avLst/>
          </a:prstGeom>
        </p:spPr>
        <p:txBody>
          <a:bodyPr wrap="square">
            <a:spAutoFit/>
          </a:bodyPr>
          <a:lstStyle/>
          <a:p>
            <a:r>
              <a:rPr lang="pt-BR" sz="4400" dirty="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a:solidFill>
                  <a:srgbClr val="FFC000"/>
                </a:solidFill>
                <a:uFill>
                  <a:solidFill>
                    <a:srgbClr val="000000"/>
                  </a:solidFill>
                </a:uFill>
                <a:latin typeface="GeezTypeNet"/>
                <a:ea typeface="GeezTypeNet"/>
                <a:cs typeface="GeezTypeNet"/>
                <a:sym typeface="GeezTypeNet"/>
              </a:rPr>
              <a:t>53. </a:t>
            </a:r>
            <a:r>
              <a:rPr lang="am-ET" sz="4500" dirty="0"/>
              <a:t>“ምእንቲ ብፁዕን ቡሩኽን ክቡርን ሊቀ ጳጳስና ኣባ</a:t>
            </a:r>
            <a:r>
              <a:rPr lang="en-US" sz="4500" dirty="0"/>
              <a:t> </a:t>
            </a:r>
            <a:r>
              <a:rPr lang="am-ET" sz="4400" b="1" dirty="0">
                <a:solidFill>
                  <a:srgbClr val="FFC000"/>
                </a:solidFill>
                <a:uFill>
                  <a:solidFill>
                    <a:srgbClr val="000000"/>
                  </a:solidFill>
                </a:uFill>
                <a:ea typeface="GeezTypeNet"/>
                <a:cs typeface="GeezTypeNet"/>
                <a:sym typeface="GeezTypeNet"/>
              </a:rPr>
              <a:t>.</a:t>
            </a:r>
            <a:r>
              <a:rPr lang="en-US" sz="4400" dirty="0">
                <a:solidFill>
                  <a:srgbClr val="FFC000"/>
                </a:solidFill>
              </a:rPr>
              <a:t>….....</a:t>
            </a:r>
            <a:r>
              <a:rPr lang="am-ET" sz="4500" dirty="0"/>
              <a:t>ን ብፁዕ ጳጳስና ኣባ </a:t>
            </a:r>
            <a:r>
              <a:rPr lang="en-US" sz="4400" dirty="0">
                <a:solidFill>
                  <a:srgbClr val="FFC000"/>
                </a:solidFill>
              </a:rPr>
              <a:t>….....</a:t>
            </a:r>
            <a:r>
              <a:rPr lang="am-ET" sz="4500" dirty="0"/>
              <a:t>ን ኣባ ቲቶ፡ ኣባ ፊልሞናን ኣባ እንድራኒቆስን ኣባ ባስሊቆስን። </a:t>
            </a:r>
            <a:endParaRPr lang="en-US" sz="4500" dirty="0"/>
          </a:p>
        </p:txBody>
      </p:sp>
      <p:sp>
        <p:nvSpPr>
          <p:cNvPr id="20" name="Rectangle 19"/>
          <p:cNvSpPr/>
          <p:nvPr/>
        </p:nvSpPr>
        <p:spPr>
          <a:xfrm>
            <a:off x="7986410" y="-8641"/>
            <a:ext cx="4500865" cy="6524863"/>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dirty="0">
                <a:solidFill>
                  <a:srgbClr val="92D050"/>
                </a:solidFill>
              </a:rPr>
              <a:t> </a:t>
            </a:r>
            <a:r>
              <a:rPr lang="en-US" sz="3800" dirty="0">
                <a:solidFill>
                  <a:srgbClr val="FFC000"/>
                </a:solidFill>
              </a:rPr>
              <a:t> </a:t>
            </a:r>
            <a:r>
              <a:rPr lang="en-US" sz="1400" dirty="0">
                <a:solidFill>
                  <a:srgbClr val="FFC000"/>
                </a:solidFill>
              </a:rPr>
              <a:t>53. </a:t>
            </a:r>
            <a:r>
              <a:rPr lang="en-US" sz="3800" dirty="0"/>
              <a:t>For the sake of the happy and blessed and </a:t>
            </a:r>
            <a:r>
              <a:rPr lang="en-US" sz="3800" dirty="0" err="1"/>
              <a:t>honourable</a:t>
            </a:r>
            <a:r>
              <a:rPr lang="en-US" sz="3800" dirty="0"/>
              <a:t> Patriarch Abba </a:t>
            </a:r>
            <a:r>
              <a:rPr lang="en-US" sz="3800" dirty="0">
                <a:solidFill>
                  <a:srgbClr val="FFC000"/>
                </a:solidFill>
              </a:rPr>
              <a:t>….....</a:t>
            </a:r>
            <a:r>
              <a:rPr lang="en-US" sz="3800" dirty="0"/>
              <a:t> and the blessed Archbishop Abba </a:t>
            </a:r>
            <a:r>
              <a:rPr lang="en-US" sz="3800" dirty="0">
                <a:solidFill>
                  <a:srgbClr val="FFC000"/>
                </a:solidFill>
              </a:rPr>
              <a:t>….....</a:t>
            </a:r>
            <a:r>
              <a:rPr lang="en-US" sz="3800" dirty="0"/>
              <a:t>, Abba Titus, Abba Philemon, Abba Andronicus, Abba </a:t>
            </a:r>
            <a:r>
              <a:rPr lang="en-US" sz="3800" dirty="0" err="1"/>
              <a:t>Basilicos</a:t>
            </a:r>
            <a:r>
              <a:rPr lang="en-US" sz="3800" dirty="0"/>
              <a:t>. </a:t>
            </a:r>
          </a:p>
        </p:txBody>
      </p:sp>
      <p:sp>
        <p:nvSpPr>
          <p:cNvPr id="2" name="Rectangle 1"/>
          <p:cNvSpPr/>
          <p:nvPr/>
        </p:nvSpPr>
        <p:spPr>
          <a:xfrm>
            <a:off x="-26722" y="-62079"/>
            <a:ext cx="4076439" cy="6463308"/>
          </a:xfrm>
          <a:prstGeom prst="rect">
            <a:avLst/>
          </a:prstGeom>
        </p:spPr>
        <p:txBody>
          <a:bodyPr wrap="square">
            <a:spAutoFit/>
          </a:bodyPr>
          <a:lstStyle/>
          <a:p>
            <a:pPr marL="40639" marR="40639">
              <a:spcBef>
                <a:spcPts val="600"/>
              </a:spcBef>
              <a:defRPr sz="1800">
                <a:uFillTx/>
              </a:defRPr>
            </a:pPr>
            <a:r>
              <a:rPr lang="mr-IN" sz="4400" b="1" dirty="0">
                <a:solidFill>
                  <a:srgbClr val="92D050"/>
                </a:solidFill>
                <a:uFill>
                  <a:solidFill>
                    <a:srgbClr val="000000"/>
                  </a:solidFill>
                </a:uFill>
                <a:latin typeface="GeezTypeNet"/>
                <a:ea typeface="GeezTypeNet"/>
                <a:cs typeface="GeezTypeNet"/>
                <a:sym typeface="GeezTypeNet"/>
              </a:rPr>
              <a:t>ይ.ዲ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b="1" dirty="0">
                <a:solidFill>
                  <a:srgbClr val="FFC000"/>
                </a:solidFill>
                <a:uFill>
                  <a:solidFill>
                    <a:srgbClr val="000000"/>
                  </a:solidFill>
                </a:uFill>
                <a:latin typeface="GeezTypeNet"/>
                <a:ea typeface="GeezTypeNet"/>
                <a:cs typeface="GeezTypeNet"/>
                <a:sym typeface="GeezTypeNet"/>
              </a:rPr>
              <a:t>፶፫</a:t>
            </a:r>
            <a:r>
              <a:rPr lang="en-CA" sz="1400" dirty="0">
                <a:solidFill>
                  <a:srgbClr val="FFC000"/>
                </a:solidFill>
                <a:uFill>
                  <a:solidFill>
                    <a:srgbClr val="000000"/>
                  </a:solidFill>
                </a:uFill>
                <a:latin typeface="GeezTypeNet"/>
                <a:ea typeface="GeezTypeNet"/>
                <a:cs typeface="GeezTypeNet"/>
                <a:sym typeface="GeezTypeNet"/>
              </a:rPr>
              <a:t>. </a:t>
            </a:r>
            <a:r>
              <a:rPr lang="am-ET" sz="4600" b="1" dirty="0">
                <a:uFill>
                  <a:solidFill>
                    <a:srgbClr val="000000"/>
                  </a:solidFill>
                </a:uFill>
                <a:ea typeface="GeezTypeNet"/>
                <a:cs typeface="GeezTypeNet"/>
                <a:sym typeface="GeezTypeNet"/>
              </a:rPr>
              <a:t>በእንተ ብፁዕ ወቡሩክ ወክቡር ርእሰ ሊቃነ ጳጳሳት አባ </a:t>
            </a:r>
            <a:r>
              <a:rPr lang="en-US" sz="4800" dirty="0">
                <a:solidFill>
                  <a:srgbClr val="FFC000"/>
                </a:solidFill>
              </a:rPr>
              <a:t>….....</a:t>
            </a:r>
            <a:r>
              <a:rPr lang="am-ET" sz="4600" b="1" dirty="0">
                <a:uFill>
                  <a:solidFill>
                    <a:srgbClr val="000000"/>
                  </a:solidFill>
                </a:uFill>
                <a:ea typeface="GeezTypeNet"/>
                <a:cs typeface="GeezTypeNet"/>
                <a:sym typeface="GeezTypeNet"/>
              </a:rPr>
              <a:t>፡ ወብፁዕ ሊቀ ጳጳስነ አባ </a:t>
            </a:r>
            <a:r>
              <a:rPr lang="en-US" sz="4800" dirty="0">
                <a:solidFill>
                  <a:srgbClr val="FFC000"/>
                </a:solidFill>
              </a:rPr>
              <a:t>….....</a:t>
            </a:r>
            <a:r>
              <a:rPr lang="am-ET" sz="4600" b="1" dirty="0">
                <a:uFill>
                  <a:solidFill>
                    <a:srgbClr val="000000"/>
                  </a:solidFill>
                </a:uFill>
                <a:ea typeface="GeezTypeNet"/>
                <a:cs typeface="GeezTypeNet"/>
                <a:sym typeface="GeezTypeNet"/>
              </a:rPr>
              <a:t>፡ አባ ቲቶ አባ ፊልሞና፡ ወአባ እንድራኒቆስ ወአባ ባስሊቆስ። </a:t>
            </a:r>
            <a:endParaRPr lang="en-US" sz="4600" b="1" dirty="0">
              <a:uFill>
                <a:solidFill>
                  <a:srgbClr val="000000"/>
                </a:solidFill>
              </a:uFill>
              <a:ea typeface="GeezTypeNet"/>
              <a:cs typeface="GeezTypeNet"/>
              <a:sym typeface="GeezTypeNet"/>
            </a:endParaRPr>
          </a:p>
        </p:txBody>
      </p:sp>
    </p:spTree>
    <p:extLst>
      <p:ext uri="{BB962C8B-B14F-4D97-AF65-F5344CB8AC3E}">
        <p14:creationId xmlns:p14="http://schemas.microsoft.com/office/powerpoint/2010/main" val="303184234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6863417"/>
          </a:xfrm>
          <a:prstGeom prst="rect">
            <a:avLst/>
          </a:prstGeom>
        </p:spPr>
        <p:txBody>
          <a:bodyPr wrap="square">
            <a:spAutoFit/>
          </a:bodyPr>
          <a:lstStyle/>
          <a:p>
            <a:r>
              <a:rPr lang="am-ET" sz="4000" dirty="0"/>
              <a:t>ምእንቲ እዞም ቅኑዓት ሃይማኖት ዝኾኑ፡ ኣገልገልትኻ፡ ኣቦታትና ጳጳሳትን ኣቦታትና ኤጲስ ቆጶሳትን ኣቦታትና ካህናትን ኣኅዋትና ዲያቆናትን።</a:t>
            </a:r>
            <a:endParaRPr lang="en-US" sz="4000" dirty="0"/>
          </a:p>
          <a:p>
            <a:r>
              <a:rPr lang="am-ET" sz="1400" dirty="0">
                <a:solidFill>
                  <a:srgbClr val="FFC000"/>
                </a:solidFill>
              </a:rPr>
              <a:t>54.</a:t>
            </a:r>
            <a:r>
              <a:rPr lang="en-US" sz="1400" dirty="0">
                <a:solidFill>
                  <a:srgbClr val="FFC000"/>
                </a:solidFill>
              </a:rPr>
              <a:t> </a:t>
            </a:r>
            <a:r>
              <a:rPr lang="am-ET" sz="4000" dirty="0"/>
              <a:t>ነዞም ሕዝብኻ ምሓሮም፡ ነፍሲ ዅሎም ድማ ኣዕርፍን ይቕረ በለሎምን።</a:t>
            </a:r>
          </a:p>
        </p:txBody>
      </p:sp>
      <p:sp>
        <p:nvSpPr>
          <p:cNvPr id="20" name="Rectangle 19"/>
          <p:cNvSpPr/>
          <p:nvPr/>
        </p:nvSpPr>
        <p:spPr>
          <a:xfrm>
            <a:off x="7986410" y="-8641"/>
            <a:ext cx="4500865" cy="6447919"/>
          </a:xfrm>
          <a:prstGeom prst="rect">
            <a:avLst/>
          </a:prstGeom>
        </p:spPr>
        <p:txBody>
          <a:bodyPr wrap="square">
            <a:spAutoFit/>
          </a:bodyPr>
          <a:lstStyle/>
          <a:p>
            <a:pPr marL="40639" marR="40639">
              <a:spcBef>
                <a:spcPts val="600"/>
              </a:spcBef>
              <a:buClr>
                <a:srgbClr val="000000"/>
              </a:buClr>
              <a:buFont typeface="Arial"/>
              <a:defRPr sz="2800"/>
            </a:pPr>
            <a:r>
              <a:rPr lang="en-US" sz="3400" dirty="0"/>
              <a:t>For the sake of thy servants our fathers the orthodox archbishops, our fathers the bishops, our fathers the priests, our brothers the deacons.</a:t>
            </a:r>
          </a:p>
          <a:p>
            <a:pPr marL="40639" marR="40639">
              <a:spcBef>
                <a:spcPts val="600"/>
              </a:spcBef>
              <a:buClr>
                <a:srgbClr val="000000"/>
              </a:buClr>
              <a:buFont typeface="Arial"/>
              <a:defRPr sz="2800"/>
            </a:pPr>
            <a:r>
              <a:rPr lang="en-US" sz="1400" dirty="0">
                <a:solidFill>
                  <a:srgbClr val="FFC000"/>
                </a:solidFill>
              </a:rPr>
              <a:t>54. </a:t>
            </a:r>
            <a:r>
              <a:rPr lang="en-US" sz="3400" dirty="0"/>
              <a:t>Have compassion upon these Thy people, rest the souls of them all, and have mercy upon them. </a:t>
            </a:r>
          </a:p>
        </p:txBody>
      </p:sp>
      <p:sp>
        <p:nvSpPr>
          <p:cNvPr id="2" name="Rectangle 1"/>
          <p:cNvSpPr/>
          <p:nvPr/>
        </p:nvSpPr>
        <p:spPr>
          <a:xfrm>
            <a:off x="-26722" y="-62079"/>
            <a:ext cx="4076439" cy="6940361"/>
          </a:xfrm>
          <a:prstGeom prst="rect">
            <a:avLst/>
          </a:prstGeom>
        </p:spPr>
        <p:txBody>
          <a:bodyPr wrap="square">
            <a:spAutoFit/>
          </a:bodyPr>
          <a:lstStyle/>
          <a:p>
            <a:pPr marL="40639" marR="40639">
              <a:spcBef>
                <a:spcPts val="600"/>
              </a:spcBef>
              <a:defRPr sz="1800">
                <a:uFillTx/>
              </a:defRPr>
            </a:pPr>
            <a:r>
              <a:rPr lang="am-ET" sz="4000" b="1" dirty="0">
                <a:uFill>
                  <a:solidFill>
                    <a:srgbClr val="000000"/>
                  </a:solidFill>
                </a:uFill>
                <a:ea typeface="GeezTypeNet"/>
                <a:cs typeface="GeezTypeNet"/>
                <a:sym typeface="GeezTypeNet"/>
              </a:rPr>
              <a:t>በእንተ እሉ አግብርቲከ፡ አበዊነ ጳጳሳት፡ ወአበዊነ ኤጲስ ቆጶሳት፡ ወአበዊነ ካህናት፡ ወአኃዊነ ዲያቆናት፡ ርቱዓነ ሃይማኖት።</a:t>
            </a:r>
            <a:endParaRPr lang="en-US" sz="4000" b="1" dirty="0">
              <a:uFill>
                <a:solidFill>
                  <a:srgbClr val="000000"/>
                </a:solidFill>
              </a:uFill>
              <a:ea typeface="GeezTypeNet"/>
              <a:cs typeface="GeezTypeNet"/>
              <a:sym typeface="GeezTypeNet"/>
            </a:endParaRPr>
          </a:p>
          <a:p>
            <a:pPr marL="40639" marR="40639">
              <a:spcBef>
                <a:spcPts val="600"/>
              </a:spcBef>
              <a:defRPr sz="1800">
                <a:uFillTx/>
              </a:defRPr>
            </a:pPr>
            <a:r>
              <a:rPr lang="am-ET" sz="1400" b="1" dirty="0">
                <a:solidFill>
                  <a:srgbClr val="FFC000"/>
                </a:solidFill>
                <a:uFill>
                  <a:solidFill>
                    <a:srgbClr val="000000"/>
                  </a:solidFill>
                </a:uFill>
                <a:ea typeface="GeezTypeNet"/>
                <a:cs typeface="GeezTypeNet"/>
                <a:sym typeface="GeezTypeNet"/>
              </a:rPr>
              <a:t>፶፬.</a:t>
            </a:r>
            <a:r>
              <a:rPr lang="en-US" sz="1400" b="1" dirty="0">
                <a:solidFill>
                  <a:srgbClr val="FFC000"/>
                </a:solidFill>
                <a:uFill>
                  <a:solidFill>
                    <a:srgbClr val="000000"/>
                  </a:solidFill>
                </a:uFill>
                <a:ea typeface="GeezTypeNet"/>
                <a:cs typeface="GeezTypeNet"/>
                <a:sym typeface="GeezTypeNet"/>
              </a:rPr>
              <a:t>  </a:t>
            </a:r>
            <a:r>
              <a:rPr lang="am-ET" sz="4000" b="1" dirty="0">
                <a:uFill>
                  <a:solidFill>
                    <a:srgbClr val="000000"/>
                  </a:solidFill>
                </a:uFill>
                <a:ea typeface="GeezTypeNet"/>
                <a:cs typeface="GeezTypeNet"/>
                <a:sym typeface="GeezTypeNet"/>
              </a:rPr>
              <a:t>ወለእሉ ሕዝብከ፡ መሐሮሙ ወለኵሎሙ አዕርፍ ነፍሶሙ ወተሣሃሎሙ፡ </a:t>
            </a:r>
            <a:endParaRPr lang="en-US" sz="4000" b="1" dirty="0">
              <a:uFill>
                <a:solidFill>
                  <a:srgbClr val="000000"/>
                </a:solidFill>
              </a:uFill>
              <a:ea typeface="GeezTypeNet"/>
              <a:cs typeface="GeezTypeNet"/>
              <a:sym typeface="GeezTypeNet"/>
            </a:endParaRPr>
          </a:p>
        </p:txBody>
      </p:sp>
    </p:spTree>
    <p:extLst>
      <p:ext uri="{BB962C8B-B14F-4D97-AF65-F5344CB8AC3E}">
        <p14:creationId xmlns:p14="http://schemas.microsoft.com/office/powerpoint/2010/main" val="264789225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6247864"/>
          </a:xfrm>
          <a:prstGeom prst="rect">
            <a:avLst/>
          </a:prstGeom>
        </p:spPr>
        <p:txBody>
          <a:bodyPr wrap="square">
            <a:spAutoFit/>
          </a:bodyPr>
          <a:lstStyle/>
          <a:p>
            <a:r>
              <a:rPr lang="am-ET" sz="4000" dirty="0"/>
              <a:t>እወ፡ ኦ ጐይታ ኣምላኸና፡ ኣበሳኦም ኅደገሎም። ግብሪ ኃጢኣቶም ኣይትርአ። ኵሉ ብትእዛዝ ቃልካ ይነጽሕ እዩ እሞ፡ ነዞም ቅዱስ ምሥጢርካ ንምቕባል ዚቐርቡን ነቶም ዘይቐርቡ ኸኣ ኪቐርቡን ኣዘዞም።</a:t>
            </a:r>
          </a:p>
        </p:txBody>
      </p:sp>
      <p:sp>
        <p:nvSpPr>
          <p:cNvPr id="20" name="Rectangle 19"/>
          <p:cNvSpPr/>
          <p:nvPr/>
        </p:nvSpPr>
        <p:spPr>
          <a:xfrm>
            <a:off x="7986410" y="-8641"/>
            <a:ext cx="4500865" cy="6370975"/>
          </a:xfrm>
          <a:prstGeom prst="rect">
            <a:avLst/>
          </a:prstGeom>
        </p:spPr>
        <p:txBody>
          <a:bodyPr wrap="square">
            <a:spAutoFit/>
          </a:bodyPr>
          <a:lstStyle/>
          <a:p>
            <a:pPr marL="40639" marR="40639">
              <a:spcBef>
                <a:spcPts val="600"/>
              </a:spcBef>
              <a:buClr>
                <a:srgbClr val="000000"/>
              </a:buClr>
              <a:buFont typeface="Arial"/>
              <a:defRPr sz="2800"/>
            </a:pPr>
            <a:r>
              <a:rPr lang="en-US" sz="3400" dirty="0"/>
              <a:t>Yea, Lord our God, forgive them their sins, do not look upon their sinful deeds, those who will draw near to receive Thy holy body. And those who will not draw near, order them to draw near with the commandment of Thy word; and all of them will be clean.</a:t>
            </a:r>
          </a:p>
        </p:txBody>
      </p:sp>
      <p:sp>
        <p:nvSpPr>
          <p:cNvPr id="2" name="Rectangle 1"/>
          <p:cNvSpPr/>
          <p:nvPr/>
        </p:nvSpPr>
        <p:spPr>
          <a:xfrm>
            <a:off x="-26721" y="-62079"/>
            <a:ext cx="3875388" cy="6247864"/>
          </a:xfrm>
          <a:prstGeom prst="rect">
            <a:avLst/>
          </a:prstGeom>
        </p:spPr>
        <p:txBody>
          <a:bodyPr wrap="square">
            <a:spAutoFit/>
          </a:bodyPr>
          <a:lstStyle/>
          <a:p>
            <a:pPr marL="40639" marR="40639">
              <a:spcBef>
                <a:spcPts val="600"/>
              </a:spcBef>
              <a:defRPr sz="1800">
                <a:uFillTx/>
              </a:defRPr>
            </a:pPr>
            <a:r>
              <a:rPr lang="am-ET" sz="4000" b="1" dirty="0">
                <a:uFill>
                  <a:solidFill>
                    <a:srgbClr val="000000"/>
                  </a:solidFill>
                </a:uFill>
                <a:ea typeface="GeezTypeNet"/>
                <a:cs typeface="GeezTypeNet"/>
                <a:sym typeface="GeezTypeNet"/>
              </a:rPr>
              <a:t>እወ እግዚኦ አምላክነ ኅድግ ሎሙ አበሳሆሙ፡ ወኢትነጽር ምግባረ ኃጢአቶሙ። እለ ይቀርቡሂ ለነሢአ ሥጋከ ቅዱስ ወለእለ ኢይቀርቡሂ ይቅረቡ አዝዞሙ፡ በትእዛዘ ቃልከሰ ኩሉ ይነጽሕ።</a:t>
            </a:r>
            <a:endParaRPr lang="mr-IN" sz="40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17012367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3971695" cy="6247864"/>
          </a:xfrm>
          <a:prstGeom prst="rect">
            <a:avLst/>
          </a:prstGeom>
        </p:spPr>
        <p:txBody>
          <a:bodyPr wrap="square">
            <a:spAutoFit/>
          </a:bodyPr>
          <a:lstStyle/>
          <a:p>
            <a:r>
              <a:rPr lang="am-ET" sz="1400" dirty="0">
                <a:solidFill>
                  <a:srgbClr val="FFC000"/>
                </a:solidFill>
              </a:rPr>
              <a:t>55.</a:t>
            </a:r>
            <a:r>
              <a:rPr lang="en-US" sz="1400" dirty="0">
                <a:solidFill>
                  <a:srgbClr val="FFC000"/>
                </a:solidFill>
              </a:rPr>
              <a:t> </a:t>
            </a:r>
            <a:r>
              <a:rPr lang="am-ET" sz="4000" dirty="0"/>
              <a:t>ነዚኣቶምን ንዅሎምን ይቕረ በለሎም፡ ነፍሶም ከኣ ምስ ኣብርሃምን ይስሓቅን ያዕቆብን ኣዕርፍ። ካብዛ ኣዴና ዝኾነት ቤተ ክርስቲያን ምምጻእ ንዝደኃሩውን ንዅሎም ንዘለዓለም ዓለም ምሓሮምን ይቕረ በለሎምን” ይበል።</a:t>
            </a:r>
          </a:p>
        </p:txBody>
      </p:sp>
      <p:sp>
        <p:nvSpPr>
          <p:cNvPr id="20" name="Rectangle 19"/>
          <p:cNvSpPr/>
          <p:nvPr/>
        </p:nvSpPr>
        <p:spPr>
          <a:xfrm>
            <a:off x="7986410" y="-8641"/>
            <a:ext cx="4500865" cy="6370975"/>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55. </a:t>
            </a:r>
            <a:r>
              <a:rPr lang="en-US" sz="3400" dirty="0"/>
              <a:t>To these and to all, grant rest to their souls and have mercy upon them in the bosom of Abraham, Isaac and Jacob; and those who have absented themselves from this church, our mother, pity them all and have mercy upon them, unto the ages of ages.</a:t>
            </a:r>
          </a:p>
        </p:txBody>
      </p:sp>
      <p:sp>
        <p:nvSpPr>
          <p:cNvPr id="2" name="Rectangle 1"/>
          <p:cNvSpPr/>
          <p:nvPr/>
        </p:nvSpPr>
        <p:spPr>
          <a:xfrm>
            <a:off x="-26721" y="-62079"/>
            <a:ext cx="3875388" cy="6863417"/>
          </a:xfrm>
          <a:prstGeom prst="rect">
            <a:avLst/>
          </a:prstGeom>
        </p:spPr>
        <p:txBody>
          <a:bodyPr wrap="square">
            <a:spAutoFit/>
          </a:bodyPr>
          <a:lstStyle/>
          <a:p>
            <a:pPr marL="40639" marR="40639">
              <a:spcBef>
                <a:spcPts val="600"/>
              </a:spcBef>
              <a:defRPr sz="1800">
                <a:uFillTx/>
              </a:defRPr>
            </a:pPr>
            <a:r>
              <a:rPr lang="am-ET" sz="1400" b="1" dirty="0">
                <a:solidFill>
                  <a:srgbClr val="FFC000"/>
                </a:solidFill>
                <a:uFill>
                  <a:solidFill>
                    <a:srgbClr val="000000"/>
                  </a:solidFill>
                </a:uFill>
                <a:ea typeface="GeezTypeNet"/>
                <a:cs typeface="GeezTypeNet"/>
                <a:sym typeface="GeezTypeNet"/>
              </a:rPr>
              <a:t>፶፭. </a:t>
            </a:r>
            <a:r>
              <a:rPr lang="am-ET" sz="4000" b="1" dirty="0">
                <a:uFill>
                  <a:solidFill>
                    <a:srgbClr val="000000"/>
                  </a:solidFill>
                </a:uFill>
                <a:ea typeface="GeezTypeNet"/>
                <a:cs typeface="GeezTypeNet"/>
                <a:sym typeface="GeezTypeNet"/>
              </a:rPr>
              <a:t>ለእሉኒ ወለኩሎም አዕርፍ ነፍሶሙ ወተሣሃሎሙ ውስተ ሕፅነ አብርሃም ይስሐቅ ወያዕቆብ ወበእንተ እለ ተድኅሩ ውስተ ዛቲ እምነ ቤተ ክርስቲያን መሓሮሙ ወተሣሃሎሙ ለኵሎሙ ለዓለመ ዓለም።</a:t>
            </a:r>
            <a:endParaRPr lang="mr-IN" sz="40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94755278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632585"/>
          </a:xfrm>
          <a:prstGeom prst="rect">
            <a:avLst/>
          </a:prstGeom>
        </p:spPr>
        <p:txBody>
          <a:bodyPr wrap="square">
            <a:spAutoFit/>
          </a:bodyPr>
          <a:lstStyle/>
          <a:p>
            <a:pPr marL="40639" marR="40639" algn="ctr">
              <a:spcBef>
                <a:spcPts val="600"/>
              </a:spcBef>
              <a:defRPr sz="1800">
                <a:uFillTx/>
              </a:defRPr>
            </a:pP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ኣብ</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ክንዲ</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endParaRPr lang="en-CA" sz="2000" dirty="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800" dirty="0" err="1">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a:uFill>
                  <a:solidFill>
                    <a:srgbClr val="000000"/>
                  </a:solidFill>
                </a:uFill>
                <a:latin typeface="Nyala" panose="02000504070300020003" pitchFamily="2" charset="0"/>
                <a:ea typeface="GeezTypeNet"/>
                <a:cs typeface="GeezTypeNet"/>
                <a:sym typeface="GeezTypeNet"/>
              </a:rPr>
              <a:t>  </a:t>
            </a:r>
            <a:r>
              <a:rPr lang="am-ET" sz="1400" dirty="0">
                <a:solidFill>
                  <a:srgbClr val="FFC000"/>
                </a:solidFill>
              </a:rPr>
              <a:t>56.</a:t>
            </a:r>
            <a:r>
              <a:rPr lang="en-US" sz="1400" dirty="0">
                <a:solidFill>
                  <a:srgbClr val="FFC000"/>
                </a:solidFill>
              </a:rPr>
              <a:t> </a:t>
            </a:r>
            <a:r>
              <a:rPr lang="am-ET" sz="4400" dirty="0"/>
              <a:t>“ኦ ዅሉ እትኅዝ ሥሉስ ቅዱስ፡ ብሥልጣን ቃልካ ዓበይቲ መንክራት ዝገበርካ።</a:t>
            </a:r>
            <a:endParaRPr lang="en-US" sz="4400" dirty="0"/>
          </a:p>
          <a:p>
            <a:r>
              <a:rPr lang="am-ET" sz="1400" dirty="0">
                <a:solidFill>
                  <a:srgbClr val="FFC000"/>
                </a:solidFill>
              </a:rPr>
              <a:t>57.</a:t>
            </a:r>
            <a:r>
              <a:rPr lang="en-US" sz="1400" dirty="0">
                <a:solidFill>
                  <a:srgbClr val="FFC000"/>
                </a:solidFill>
              </a:rPr>
              <a:t> </a:t>
            </a:r>
            <a:r>
              <a:rPr lang="am-ET" sz="4400" dirty="0"/>
              <a:t>ምብራቕን ምዕራብን ሰሜንን ደቡብን መስእን ኣዜብን ባርኸ።</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095985" cy="6586418"/>
          </a:xfrm>
          <a:prstGeom prst="rect">
            <a:avLst/>
          </a:prstGeom>
        </p:spPr>
        <p:txBody>
          <a:bodyPr wrap="square">
            <a:spAutoFit/>
          </a:bodyPr>
          <a:lstStyle/>
          <a:p>
            <a:pPr marL="40639" marR="40639" algn="ctr">
              <a:spcBef>
                <a:spcPts val="600"/>
              </a:spcBef>
              <a:defRPr sz="1800">
                <a:uFillTx/>
              </a:defRPr>
            </a:pPr>
            <a:r>
              <a:rPr lang="en-CA" sz="2000" b="1" dirty="0" err="1">
                <a:solidFill>
                  <a:srgbClr val="FFC000"/>
                </a:solidFill>
                <a:uFill>
                  <a:solidFill>
                    <a:srgbClr val="000000"/>
                  </a:solidFill>
                </a:uFill>
                <a:latin typeface="Nyala" panose="02000504070300020003" pitchFamily="2" charset="0"/>
                <a:ea typeface="GeezTypeNet"/>
                <a:cs typeface="GeezTypeNet"/>
                <a:sym typeface="GeezTypeNet"/>
              </a:rPr>
              <a:t>ህየንተ</a:t>
            </a:r>
            <a:r>
              <a:rPr lang="en-CA" sz="2000" b="1"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a:uFill>
                  <a:solidFill>
                    <a:srgbClr val="000000"/>
                  </a:solidFill>
                </a:uFill>
                <a:latin typeface="Nyala" panose="02000504070300020003" pitchFamily="2" charset="0"/>
                <a:ea typeface="GeezTypeNet"/>
                <a:cs typeface="GeezTypeNet"/>
                <a:sym typeface="GeezTypeNet"/>
              </a:rPr>
              <a:t>  </a:t>
            </a:r>
            <a:r>
              <a:rPr lang="am-ET" sz="1400" dirty="0">
                <a:solidFill>
                  <a:srgbClr val="FFC000"/>
                </a:solidFill>
                <a:uFill>
                  <a:solidFill>
                    <a:srgbClr val="000000"/>
                  </a:solidFill>
                </a:uFill>
                <a:ea typeface="GeezTypeNet"/>
                <a:cs typeface="GeezTypeNet"/>
                <a:sym typeface="GeezTypeNet"/>
              </a:rPr>
              <a:t>፶፮.</a:t>
            </a:r>
            <a:r>
              <a:rPr lang="en-US" sz="1400" dirty="0">
                <a:solidFill>
                  <a:srgbClr val="FFC000"/>
                </a:solidFill>
                <a:uFill>
                  <a:solidFill>
                    <a:srgbClr val="000000"/>
                  </a:solidFill>
                </a:uFill>
                <a:ea typeface="GeezTypeNet"/>
                <a:cs typeface="GeezTypeNet"/>
                <a:sym typeface="GeezTypeNet"/>
              </a:rPr>
              <a:t>    </a:t>
            </a:r>
            <a:r>
              <a:rPr lang="am-ET" sz="4400" dirty="0">
                <a:uFill>
                  <a:solidFill>
                    <a:srgbClr val="000000"/>
                  </a:solidFill>
                </a:uFill>
                <a:ea typeface="GeezTypeNet"/>
                <a:cs typeface="GeezTypeNet"/>
                <a:sym typeface="GeezTypeNet"/>
              </a:rPr>
              <a:t>ኦ ሥሉስ ቅዱስ </a:t>
            </a:r>
            <a:r>
              <a:rPr lang="en-US" sz="4400" dirty="0">
                <a:uFill>
                  <a:solidFill>
                    <a:srgbClr val="000000"/>
                  </a:solidFill>
                </a:uFill>
                <a:ea typeface="GeezTypeNet"/>
                <a:cs typeface="GeezTypeNet"/>
                <a:sym typeface="GeezTypeNet"/>
              </a:rPr>
              <a:t> </a:t>
            </a:r>
            <a:r>
              <a:rPr lang="am-ET" sz="4400" dirty="0">
                <a:uFill>
                  <a:solidFill>
                    <a:srgbClr val="000000"/>
                  </a:solidFill>
                </a:uFill>
                <a:ea typeface="GeezTypeNet"/>
                <a:cs typeface="GeezTypeNet"/>
                <a:sym typeface="GeezTypeNet"/>
              </a:rPr>
              <a:t>አኃዜ ኩሉ ዓለም ዘገበርከ ዐቢየ ወመንክረ</a:t>
            </a:r>
            <a:r>
              <a:rPr lang="en-US" sz="4400" dirty="0">
                <a:uFill>
                  <a:solidFill>
                    <a:srgbClr val="000000"/>
                  </a:solidFill>
                </a:uFill>
                <a:ea typeface="GeezTypeNet"/>
                <a:cs typeface="GeezTypeNet"/>
                <a:sym typeface="GeezTypeNet"/>
              </a:rPr>
              <a:t>፤</a:t>
            </a:r>
            <a:r>
              <a:rPr lang="am-ET" sz="4400" dirty="0">
                <a:uFill>
                  <a:solidFill>
                    <a:srgbClr val="000000"/>
                  </a:solidFill>
                </a:uFill>
                <a:ea typeface="GeezTypeNet"/>
                <a:cs typeface="GeezTypeNet"/>
                <a:sym typeface="GeezTypeNet"/>
              </a:rPr>
              <a:t> በሥልጣነ ቃልከ።</a:t>
            </a:r>
            <a:endParaRPr lang="en-US" sz="4400" dirty="0">
              <a:uFill>
                <a:solidFill>
                  <a:srgbClr val="000000"/>
                </a:solidFill>
              </a:uFill>
              <a:ea typeface="GeezTypeNet"/>
              <a:cs typeface="GeezTypeNet"/>
              <a:sym typeface="GeezTypeNet"/>
            </a:endParaRPr>
          </a:p>
          <a:p>
            <a:pPr marL="40639" marR="40639">
              <a:spcBef>
                <a:spcPts val="600"/>
              </a:spcBef>
              <a:defRPr sz="1800">
                <a:uFillTx/>
              </a:defRPr>
            </a:pPr>
            <a:r>
              <a:rPr lang="am-ET" sz="1400" dirty="0">
                <a:solidFill>
                  <a:srgbClr val="FFC000"/>
                </a:solidFill>
                <a:uFill>
                  <a:solidFill>
                    <a:srgbClr val="000000"/>
                  </a:solidFill>
                </a:uFill>
                <a:ea typeface="GeezTypeNet"/>
                <a:cs typeface="GeezTypeNet"/>
                <a:sym typeface="GeezTypeNet"/>
              </a:rPr>
              <a:t>፶፯. </a:t>
            </a:r>
            <a:r>
              <a:rPr lang="am-ET" sz="4200" dirty="0">
                <a:uFill>
                  <a:solidFill>
                    <a:srgbClr val="000000"/>
                  </a:solidFill>
                </a:uFill>
                <a:ea typeface="GeezTypeNet"/>
                <a:cs typeface="GeezTypeNet"/>
                <a:sym typeface="GeezTypeNet"/>
              </a:rPr>
              <a:t>ባርክ ምሥራቀ ወምዕራበ፡ ሰሜነ ወደቡበ መስዐ ወአዜበ።</a:t>
            </a:r>
            <a:endParaRPr lang="mr-IN" sz="42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940361"/>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"Prayer instead of the Prayer of Benediction</a:t>
            </a:r>
          </a:p>
          <a:p>
            <a:pPr marL="40639" marR="40639">
              <a:spcBef>
                <a:spcPts val="600"/>
              </a:spcBef>
              <a:buClr>
                <a:srgbClr val="000000"/>
              </a:buClr>
              <a:defRPr sz="2800"/>
            </a:pPr>
            <a:r>
              <a:rPr lang="en-US" sz="3800" dirty="0" err="1">
                <a:solidFill>
                  <a:srgbClr val="FF0000"/>
                </a:solidFill>
              </a:rPr>
              <a:t>Asst</a:t>
            </a:r>
            <a:r>
              <a:rPr lang="en-US" sz="3800" dirty="0">
                <a:solidFill>
                  <a:srgbClr val="FF0000"/>
                </a:solidFill>
              </a:rPr>
              <a:t> priest: </a:t>
            </a:r>
          </a:p>
          <a:p>
            <a:pPr marL="40639" marR="40639">
              <a:spcBef>
                <a:spcPts val="600"/>
              </a:spcBef>
              <a:buClr>
                <a:srgbClr val="000000"/>
              </a:buClr>
              <a:buFont typeface="Arial"/>
              <a:defRPr sz="2800"/>
            </a:pPr>
            <a:r>
              <a:rPr lang="en-US" sz="1400" dirty="0">
                <a:solidFill>
                  <a:srgbClr val="FFC000"/>
                </a:solidFill>
              </a:rPr>
              <a:t> 56. </a:t>
            </a:r>
            <a:r>
              <a:rPr lang="en-US" sz="3200" dirty="0"/>
              <a:t>O holy Trinity, Who holds the whole world, who has done great and wonderful deeds through the power of Thy word,</a:t>
            </a:r>
          </a:p>
          <a:p>
            <a:pPr marL="40639" marR="40639">
              <a:spcBef>
                <a:spcPts val="600"/>
              </a:spcBef>
              <a:buClr>
                <a:srgbClr val="000000"/>
              </a:buClr>
              <a:buFont typeface="Arial"/>
              <a:defRPr sz="2800"/>
            </a:pPr>
            <a:r>
              <a:rPr lang="en-US" sz="1400" dirty="0">
                <a:solidFill>
                  <a:srgbClr val="FFC000"/>
                </a:solidFill>
              </a:rPr>
              <a:t>57. </a:t>
            </a:r>
            <a:r>
              <a:rPr lang="en-US" sz="3200" dirty="0"/>
              <a:t>bless the east and the west, the north and the south, the north east and the south east, (the north west and</a:t>
            </a:r>
            <a:endParaRPr lang="en-US" sz="2000" dirty="0">
              <a:solidFill>
                <a:srgbClr val="FFC000"/>
              </a:solidFill>
            </a:endParaRPr>
          </a:p>
        </p:txBody>
      </p:sp>
    </p:spTree>
    <p:extLst>
      <p:ext uri="{BB962C8B-B14F-4D97-AF65-F5344CB8AC3E}">
        <p14:creationId xmlns:p14="http://schemas.microsoft.com/office/powerpoint/2010/main" val="4045020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p>
          <a:p>
            <a:r>
              <a:rPr lang="en-CA" sz="1400" dirty="0">
                <a:solidFill>
                  <a:srgbClr val="FFC000"/>
                </a:solidFill>
              </a:rPr>
              <a:t>፴</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30.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dirty="0">
                <a:solidFill>
                  <a:srgbClr val="92D050"/>
                </a:solidFill>
              </a:rPr>
              <a:t>   </a:t>
            </a: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146110"/>
      </p:ext>
    </p:extLst>
  </p:cSld>
  <p:clrMapOvr>
    <a:masterClrMapping/>
  </p:clrMapOvr>
  <p:transition spd="med"/>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863417"/>
          </a:xfrm>
          <a:prstGeom prst="rect">
            <a:avLst/>
          </a:prstGeom>
        </p:spPr>
        <p:txBody>
          <a:bodyPr wrap="square">
            <a:spAutoFit/>
          </a:bodyPr>
          <a:lstStyle/>
          <a:p>
            <a:pPr marL="40639" marR="40639">
              <a:spcBef>
                <a:spcPts val="600"/>
              </a:spcBef>
              <a:defRPr sz="1800">
                <a:uFillTx/>
              </a:defRPr>
            </a:pPr>
            <a:r>
              <a:rPr lang="am-ET" sz="4000" dirty="0"/>
              <a:t>ሰማይን ምድርን፥ ባሕርን ኣፍላግን ኵሉ ዓይኒ ማያትን ፈልፋሊ ማያትን ባርኽ።</a:t>
            </a:r>
            <a:endParaRPr lang="en-US" sz="4000" dirty="0"/>
          </a:p>
          <a:p>
            <a:r>
              <a:rPr lang="am-ET" sz="1400" dirty="0">
                <a:solidFill>
                  <a:srgbClr val="FFC000"/>
                </a:solidFill>
              </a:rPr>
              <a:t>58.</a:t>
            </a:r>
            <a:r>
              <a:rPr lang="en-US" sz="1400" dirty="0">
                <a:solidFill>
                  <a:srgbClr val="FFC000"/>
                </a:solidFill>
              </a:rPr>
              <a:t> </a:t>
            </a:r>
            <a:r>
              <a:rPr lang="am-ET" sz="4000" dirty="0"/>
              <a:t>ንፋሳት ሰማይን ዝናማትን ባርኸ። ፀሓይን ወርኅን ከዋኽብትን ባርኸ። ኣኽራንን ኰረቢትን ዕፀዋትን ኣዝርእትን ፍርያት ምድርን ባርኸ።</a:t>
            </a:r>
          </a:p>
        </p:txBody>
      </p:sp>
      <p:sp>
        <p:nvSpPr>
          <p:cNvPr id="2" name="Rectangle 1"/>
          <p:cNvSpPr/>
          <p:nvPr/>
        </p:nvSpPr>
        <p:spPr>
          <a:xfrm>
            <a:off x="-55325" y="-20049"/>
            <a:ext cx="4004820" cy="6940361"/>
          </a:xfrm>
          <a:prstGeom prst="rect">
            <a:avLst/>
          </a:prstGeom>
        </p:spPr>
        <p:txBody>
          <a:bodyPr wrap="square">
            <a:spAutoFit/>
          </a:bodyPr>
          <a:lstStyle/>
          <a:p>
            <a:pPr marL="40639" marR="40639">
              <a:spcBef>
                <a:spcPts val="600"/>
              </a:spcBef>
              <a:defRPr sz="1800">
                <a:uFillTx/>
              </a:defRPr>
            </a:pPr>
            <a:r>
              <a:rPr lang="am-ET" sz="4000" dirty="0">
                <a:uFill>
                  <a:solidFill>
                    <a:srgbClr val="000000"/>
                  </a:solidFill>
                </a:uFill>
                <a:ea typeface="GeezTypeNet"/>
                <a:cs typeface="GeezTypeNet"/>
                <a:sym typeface="GeezTypeNet"/>
              </a:rPr>
              <a:t>ባርክ ሰማየ ወምድረ ወባሕረ ወአፍላገ ወአንቅዕተ ማያት ወኵሎ ዓይነ ማይ።</a:t>
            </a:r>
            <a:endParaRPr lang="en-US" sz="4000" dirty="0">
              <a:uFill>
                <a:solidFill>
                  <a:srgbClr val="000000"/>
                </a:solidFill>
              </a:uFill>
              <a:ea typeface="GeezTypeNet"/>
              <a:cs typeface="GeezTypeNet"/>
              <a:sym typeface="GeezTypeNet"/>
            </a:endParaRPr>
          </a:p>
          <a:p>
            <a:pPr marL="40639" marR="40639">
              <a:spcBef>
                <a:spcPts val="600"/>
              </a:spcBef>
              <a:defRPr sz="1800">
                <a:uFillTx/>
              </a:defRPr>
            </a:pPr>
            <a:r>
              <a:rPr lang="am-ET" sz="1400" dirty="0">
                <a:solidFill>
                  <a:srgbClr val="FFC000"/>
                </a:solidFill>
                <a:uFill>
                  <a:solidFill>
                    <a:srgbClr val="000000"/>
                  </a:solidFill>
                </a:uFill>
                <a:ea typeface="GeezTypeNet"/>
                <a:cs typeface="GeezTypeNet"/>
                <a:sym typeface="GeezTypeNet"/>
              </a:rPr>
              <a:t>፶፰. </a:t>
            </a:r>
            <a:r>
              <a:rPr lang="am-ET" sz="4000" dirty="0">
                <a:uFill>
                  <a:solidFill>
                    <a:srgbClr val="000000"/>
                  </a:solidFill>
                </a:uFill>
                <a:ea typeface="GeezTypeNet"/>
                <a:cs typeface="GeezTypeNet"/>
                <a:sym typeface="GeezTypeNet"/>
              </a:rPr>
              <a:t>ባርክ ነፋሳተ ሰማይ ወዝናማተ፡ ባርክ ፀሓየ ወወርኀ፡ ወከዋክብተ ባርክ አድባረ ወአውግረ ዕፀወ ወሰብለ ወፍሬያተ ምድር።</a:t>
            </a:r>
            <a:endParaRPr lang="en-US" sz="4000" dirty="0">
              <a:uFill>
                <a:solidFill>
                  <a:srgbClr val="000000"/>
                </a:solidFill>
              </a:uFill>
              <a:ea typeface="GeezTypeNet"/>
              <a:cs typeface="GeezTypeNet"/>
              <a:sym typeface="GeezTypeNet"/>
            </a:endParaRPr>
          </a:p>
        </p:txBody>
      </p:sp>
      <p:sp>
        <p:nvSpPr>
          <p:cNvPr id="7" name="Rectangle 6"/>
          <p:cNvSpPr/>
          <p:nvPr/>
        </p:nvSpPr>
        <p:spPr>
          <a:xfrm>
            <a:off x="7986410" y="-8641"/>
            <a:ext cx="4152593" cy="6971139"/>
          </a:xfrm>
          <a:prstGeom prst="rect">
            <a:avLst/>
          </a:prstGeom>
        </p:spPr>
        <p:txBody>
          <a:bodyPr wrap="square">
            <a:spAutoFit/>
          </a:bodyPr>
          <a:lstStyle/>
          <a:p>
            <a:pPr marL="40639" marR="40639">
              <a:spcBef>
                <a:spcPts val="600"/>
              </a:spcBef>
              <a:buClr>
                <a:srgbClr val="000000"/>
              </a:buClr>
              <a:defRPr sz="2800"/>
            </a:pPr>
            <a:r>
              <a:rPr lang="en-US" sz="3400" dirty="0"/>
              <a:t>the south west), bless the heaven, the earth, the sea, the rivers, the source of water, and all the springs of water.</a:t>
            </a:r>
          </a:p>
          <a:p>
            <a:pPr marL="40639" marR="40639">
              <a:spcBef>
                <a:spcPts val="600"/>
              </a:spcBef>
              <a:buClr>
                <a:srgbClr val="000000"/>
              </a:buClr>
              <a:buFont typeface="Arial"/>
              <a:defRPr sz="2800"/>
            </a:pPr>
            <a:r>
              <a:rPr lang="en-US" sz="1400" dirty="0">
                <a:solidFill>
                  <a:srgbClr val="FFC000"/>
                </a:solidFill>
              </a:rPr>
              <a:t>58. </a:t>
            </a:r>
            <a:r>
              <a:rPr lang="en-US" sz="3400" dirty="0"/>
              <a:t>Bless the winds of the sky and the rains. Bless the sun, moon and stars. Bless the mountains and hills, the trees, herbs and the fruit of the earth.</a:t>
            </a:r>
          </a:p>
        </p:txBody>
      </p:sp>
    </p:spTree>
    <p:extLst>
      <p:ext uri="{BB962C8B-B14F-4D97-AF65-F5344CB8AC3E}">
        <p14:creationId xmlns:p14="http://schemas.microsoft.com/office/powerpoint/2010/main" val="3402943778"/>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801862"/>
          </a:xfrm>
          <a:prstGeom prst="rect">
            <a:avLst/>
          </a:prstGeom>
        </p:spPr>
        <p:txBody>
          <a:bodyPr wrap="square">
            <a:spAutoFit/>
          </a:bodyPr>
          <a:lstStyle/>
          <a:p>
            <a:r>
              <a:rPr lang="am-ET" sz="1400" dirty="0">
                <a:solidFill>
                  <a:srgbClr val="FFC000"/>
                </a:solidFill>
              </a:rPr>
              <a:t>59.</a:t>
            </a:r>
            <a:r>
              <a:rPr lang="en-US" sz="4400" dirty="0"/>
              <a:t> </a:t>
            </a:r>
            <a:r>
              <a:rPr lang="am-ET" sz="4400" dirty="0"/>
              <a:t> ኣብ ትሕቲ ሰማይ ንዘለዉን ኣብ ትሕቲ ምድሪ ንዘለዉን ባርኸ። ኦ ክርስቶስ ኣምላኽና፡ ኣብ ልቦም ፍርሃት ስምካ ምላእ። ሕይወቶም ከኣ ክሳዕ ዘለዓለም ጓሲ” ይበል።</a:t>
            </a:r>
          </a:p>
          <a:p>
            <a:r>
              <a:rPr lang="en-US" sz="2000" dirty="0">
                <a:solidFill>
                  <a:srgbClr val="FFC000"/>
                </a:solidFill>
              </a:rPr>
              <a:t>       </a:t>
            </a:r>
          </a:p>
          <a:p>
            <a:r>
              <a:rPr lang="en-US" sz="2000" dirty="0">
                <a:solidFill>
                  <a:srgbClr val="FFC000"/>
                </a:solidFill>
              </a:rPr>
              <a:t>        </a:t>
            </a:r>
            <a:r>
              <a:rPr lang="am-ET" sz="2000" dirty="0">
                <a:solidFill>
                  <a:srgbClr val="FFC000"/>
                </a:solidFill>
              </a:rPr>
              <a:t>ናብ ሕዝቢ ፫ ጊዜ ይባርኸ።</a:t>
            </a:r>
          </a:p>
        </p:txBody>
      </p:sp>
      <p:sp>
        <p:nvSpPr>
          <p:cNvPr id="2" name="Rectangle 1"/>
          <p:cNvSpPr/>
          <p:nvPr/>
        </p:nvSpPr>
        <p:spPr>
          <a:xfrm>
            <a:off x="-55326" y="-20049"/>
            <a:ext cx="4268053" cy="7017306"/>
          </a:xfrm>
          <a:prstGeom prst="rect">
            <a:avLst/>
          </a:prstGeom>
        </p:spPr>
        <p:txBody>
          <a:bodyPr wrap="square">
            <a:spAutoFit/>
          </a:bodyPr>
          <a:lstStyle/>
          <a:p>
            <a:pPr marL="40639" marR="40639">
              <a:spcBef>
                <a:spcPts val="600"/>
              </a:spcBef>
              <a:defRPr sz="1800">
                <a:uFillTx/>
              </a:defRPr>
            </a:pPr>
            <a:r>
              <a:rPr lang="am-ET" sz="1400" dirty="0">
                <a:solidFill>
                  <a:srgbClr val="FFC000"/>
                </a:solidFill>
                <a:uFill>
                  <a:solidFill>
                    <a:srgbClr val="000000"/>
                  </a:solidFill>
                </a:uFill>
                <a:ea typeface="GeezTypeNet"/>
                <a:cs typeface="GeezTypeNet"/>
                <a:sym typeface="GeezTypeNet"/>
              </a:rPr>
              <a:t>፶፱. </a:t>
            </a:r>
            <a:r>
              <a:rPr lang="am-ET" sz="4500" dirty="0">
                <a:uFill>
                  <a:solidFill>
                    <a:srgbClr val="000000"/>
                  </a:solidFill>
                </a:uFill>
                <a:ea typeface="GeezTypeNet"/>
                <a:cs typeface="GeezTypeNet"/>
                <a:sym typeface="GeezTypeNet"/>
              </a:rPr>
              <a:t>ባርክ እለ ሀለዉ በታሕተ ሰማይ ወእለሂ ሀለዉ በታሕተ ምድር። ክርስቶስ አምላክነ ምላእ ውስተ ልቦሙ ፈሪሆተ ስምከ ወአስተናብር ሕይወቶሙ እስከ ለዓለም። </a:t>
            </a:r>
            <a:r>
              <a:rPr lang="am-ET" sz="2000" dirty="0">
                <a:solidFill>
                  <a:srgbClr val="FFC000"/>
                </a:solidFill>
                <a:uFill>
                  <a:solidFill>
                    <a:srgbClr val="000000"/>
                  </a:solidFill>
                </a:uFill>
                <a:ea typeface="GeezTypeNet"/>
                <a:cs typeface="GeezTypeNet"/>
                <a:sym typeface="GeezTypeNet"/>
              </a:rPr>
              <a:t>ቡራኬ ፫ ጊዜ። </a:t>
            </a:r>
            <a:endParaRPr lang="en-US" sz="2000" dirty="0">
              <a:solidFill>
                <a:srgbClr val="FFC000"/>
              </a:solidFill>
              <a:uFill>
                <a:solidFill>
                  <a:srgbClr val="000000"/>
                </a:solidFill>
              </a:uFill>
              <a:ea typeface="GeezTypeNet"/>
              <a:cs typeface="GeezTypeNet"/>
              <a:sym typeface="GeezTypeNet"/>
            </a:endParaRPr>
          </a:p>
        </p:txBody>
      </p:sp>
      <p:sp>
        <p:nvSpPr>
          <p:cNvPr id="7" name="Rectangle 6"/>
          <p:cNvSpPr/>
          <p:nvPr/>
        </p:nvSpPr>
        <p:spPr>
          <a:xfrm>
            <a:off x="8110700" y="175513"/>
            <a:ext cx="3889360" cy="6401753"/>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59. </a:t>
            </a:r>
            <a:r>
              <a:rPr lang="en-US" sz="3600" dirty="0"/>
              <a:t>Bless those that are under heaven and those that are under earth. </a:t>
            </a:r>
          </a:p>
          <a:p>
            <a:pPr marL="40639" marR="40639">
              <a:spcBef>
                <a:spcPts val="600"/>
              </a:spcBef>
              <a:buClr>
                <a:srgbClr val="000000"/>
              </a:buClr>
              <a:buFont typeface="Arial"/>
              <a:defRPr sz="2800"/>
            </a:pPr>
            <a:r>
              <a:rPr lang="en-US" sz="3600" dirty="0"/>
              <a:t>O Christ our God, fill their hearts with the fear of Thy name and make their lives to prosper for ever.</a:t>
            </a:r>
          </a:p>
          <a:p>
            <a:pPr marL="40639" marR="40639">
              <a:spcBef>
                <a:spcPts val="600"/>
              </a:spcBef>
              <a:buClr>
                <a:srgbClr val="000000"/>
              </a:buClr>
              <a:buFont typeface="Arial"/>
              <a:defRPr sz="2800"/>
            </a:pPr>
            <a:r>
              <a:rPr lang="en-US" sz="2000" dirty="0">
                <a:solidFill>
                  <a:srgbClr val="FFC000"/>
                </a:solidFill>
              </a:rPr>
              <a:t>(</a:t>
            </a:r>
            <a:r>
              <a:rPr lang="en-US" altLang="en-US" sz="2000" dirty="0">
                <a:solidFill>
                  <a:srgbClr val="FFC000"/>
                </a:solidFill>
                <a:latin typeface="Arial" charset="0"/>
              </a:rPr>
              <a:t>Benediction</a:t>
            </a:r>
            <a:r>
              <a:rPr lang="en-US" sz="2000" dirty="0">
                <a:solidFill>
                  <a:srgbClr val="FFC000"/>
                </a:solidFill>
              </a:rPr>
              <a:t> over the people three times).</a:t>
            </a:r>
          </a:p>
        </p:txBody>
      </p:sp>
    </p:spTree>
    <p:extLst>
      <p:ext uri="{BB962C8B-B14F-4D97-AF65-F5344CB8AC3E}">
        <p14:creationId xmlns:p14="http://schemas.microsoft.com/office/powerpoint/2010/main" val="169572208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50283"/>
            <a:ext cx="4209056" cy="6971139"/>
          </a:xfrm>
          <a:prstGeom prst="rect">
            <a:avLst/>
          </a:prstGeom>
        </p:spPr>
        <p:txBody>
          <a:bodyPr wrap="square">
            <a:spAutoFit/>
          </a:bodyPr>
          <a:lstStyle/>
          <a:p>
            <a:pPr marL="40639" marR="40639">
              <a:spcBef>
                <a:spcPts val="600"/>
              </a:spcBef>
              <a:defRPr sz="1800">
                <a:uFillTx/>
              </a:defRPr>
            </a:pPr>
            <a:r>
              <a:rPr lang="pt-BR" sz="4800" dirty="0">
                <a:solidFill>
                  <a:srgbClr val="92D050"/>
                </a:solidFill>
                <a:uFill>
                  <a:solidFill>
                    <a:srgbClr val="000000"/>
                  </a:solidFill>
                </a:uFill>
                <a:latin typeface="GeezTypeNet"/>
                <a:ea typeface="GeezTypeNet"/>
                <a:cs typeface="GeezTypeNet"/>
                <a:sym typeface="GeezTypeNet"/>
              </a:rPr>
              <a:t>ይ.ዲ.ንፍቅ </a:t>
            </a:r>
          </a:p>
          <a:p>
            <a:pPr marL="40639" marR="40639">
              <a:spcBef>
                <a:spcPts val="600"/>
              </a:spcBef>
              <a:defRPr sz="1800">
                <a:uFillTx/>
              </a:defRPr>
            </a:pPr>
            <a:r>
              <a:rPr lang="pt-BR" sz="1400" dirty="0">
                <a:solidFill>
                  <a:srgbClr val="FFC000"/>
                </a:solidFill>
                <a:uFill>
                  <a:solidFill>
                    <a:srgbClr val="000000"/>
                  </a:solidFill>
                </a:uFill>
                <a:latin typeface="GeezTypeNet"/>
                <a:ea typeface="GeezTypeNet"/>
                <a:cs typeface="GeezTypeNet"/>
                <a:sym typeface="GeezTypeNet"/>
              </a:rPr>
              <a:t>60. </a:t>
            </a:r>
            <a:r>
              <a:rPr lang="mr-IN" sz="4800" dirty="0">
                <a:solidFill>
                  <a:schemeClr val="tx1">
                    <a:lumMod val="95000"/>
                  </a:schemeClr>
                </a:solidFill>
              </a:rPr>
              <a:t>ኦ ጐይታ</a:t>
            </a:r>
            <a:r>
              <a:rPr lang="en-CA" sz="4800" dirty="0">
                <a:solidFill>
                  <a:schemeClr val="tx1">
                    <a:lumMod val="95000"/>
                  </a:schemeClr>
                </a:solidFill>
              </a:rPr>
              <a:t>፥</a:t>
            </a:r>
            <a:r>
              <a:rPr lang="mr-IN" sz="4800" dirty="0">
                <a:solidFill>
                  <a:schemeClr val="tx1">
                    <a:lumMod val="95000"/>
                  </a:schemeClr>
                </a:solidFill>
              </a:rPr>
              <a:t> ንሊቃነ ጳጳሳትን </a:t>
            </a:r>
            <a:r>
              <a:rPr lang="en-CA" sz="4800" dirty="0">
                <a:solidFill>
                  <a:schemeClr val="tx1">
                    <a:lumMod val="95000"/>
                  </a:schemeClr>
                </a:solidFill>
              </a:rPr>
              <a:t> </a:t>
            </a:r>
            <a:r>
              <a:rPr lang="mr-IN" sz="4800" dirty="0">
                <a:solidFill>
                  <a:schemeClr val="tx1">
                    <a:lumMod val="95000"/>
                  </a:schemeClr>
                </a:solidFill>
              </a:rPr>
              <a:t>ጳጳሳ</a:t>
            </a:r>
            <a:endParaRPr lang="en-CA" sz="4800" dirty="0">
              <a:solidFill>
                <a:schemeClr val="tx1">
                  <a:lumMod val="95000"/>
                </a:schemeClr>
              </a:solidFill>
            </a:endParaRPr>
          </a:p>
          <a:p>
            <a:pPr marL="40639" marR="40639">
              <a:spcBef>
                <a:spcPts val="600"/>
              </a:spcBef>
              <a:defRPr sz="1800">
                <a:uFillTx/>
              </a:defRPr>
            </a:pPr>
            <a:r>
              <a:rPr lang="mr-IN" sz="4800" dirty="0">
                <a:solidFill>
                  <a:schemeClr val="tx1">
                    <a:lumMod val="95000"/>
                  </a:schemeClr>
                </a:solidFill>
              </a:rPr>
              <a:t>ትን ንኤጲስ ቆጶሳትን ንቀሳውስትን </a:t>
            </a:r>
            <a:r>
              <a:rPr lang="en-CA" sz="4800" dirty="0">
                <a:solidFill>
                  <a:schemeClr val="tx1">
                    <a:lumMod val="95000"/>
                  </a:schemeClr>
                </a:solidFill>
              </a:rPr>
              <a:t> </a:t>
            </a:r>
            <a:r>
              <a:rPr lang="mr-IN" sz="4800" dirty="0">
                <a:solidFill>
                  <a:schemeClr val="tx1">
                    <a:lumMod val="95000"/>
                  </a:schemeClr>
                </a:solidFill>
              </a:rPr>
              <a:t>ንዲያ</a:t>
            </a:r>
            <a:endParaRPr lang="en-CA" sz="4800" dirty="0">
              <a:solidFill>
                <a:schemeClr val="tx1">
                  <a:lumMod val="95000"/>
                </a:schemeClr>
              </a:solidFill>
            </a:endParaRPr>
          </a:p>
          <a:p>
            <a:pPr marL="40639" marR="40639">
              <a:spcBef>
                <a:spcPts val="600"/>
              </a:spcBef>
              <a:defRPr sz="1800">
                <a:uFillTx/>
              </a:defRPr>
            </a:pPr>
            <a:r>
              <a:rPr lang="mr-IN" sz="4800" dirty="0">
                <a:solidFill>
                  <a:schemeClr val="tx1">
                    <a:lumMod val="95000"/>
                  </a:schemeClr>
                </a:solidFill>
              </a:rPr>
              <a:t>ቆናትን ንዅሎም </a:t>
            </a:r>
            <a:r>
              <a:rPr lang="en-CA" sz="4800" dirty="0">
                <a:solidFill>
                  <a:schemeClr val="tx1">
                    <a:lumMod val="95000"/>
                  </a:schemeClr>
                </a:solidFill>
              </a:rPr>
              <a:t> </a:t>
            </a:r>
            <a:r>
              <a:rPr lang="mr-IN" sz="4800" dirty="0">
                <a:solidFill>
                  <a:schemeClr val="tx1">
                    <a:lumMod val="95000"/>
                  </a:schemeClr>
                </a:solidFill>
              </a:rPr>
              <a:t>ሕዝ</a:t>
            </a:r>
            <a:r>
              <a:rPr lang="en-CA" sz="4800" dirty="0">
                <a:solidFill>
                  <a:schemeClr val="tx1">
                    <a:lumMod val="95000"/>
                  </a:schemeClr>
                </a:solidFill>
              </a:rPr>
              <a:t>ቢ</a:t>
            </a:r>
            <a:r>
              <a:rPr lang="mr-IN" sz="4800" dirty="0">
                <a:solidFill>
                  <a:schemeClr val="tx1">
                    <a:lumMod val="95000"/>
                  </a:schemeClr>
                </a:solidFill>
              </a:rPr>
              <a:t> ክርስቲያንን ምሓሮምን ይቕረ በለሎምን። </a:t>
            </a: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a:solidFill>
                  <a:srgbClr val="92D050"/>
                </a:solidFill>
              </a:rPr>
              <a:t>Ass</a:t>
            </a:r>
            <a:r>
              <a:rPr lang="pt-BR" sz="3200" dirty="0">
                <a:solidFill>
                  <a:srgbClr val="92D050"/>
                </a:solidFill>
                <a:uFill>
                  <a:solidFill>
                    <a:srgbClr val="000000"/>
                  </a:solidFill>
                </a:uFill>
                <a:latin typeface="GeezTypeNet"/>
                <a:ea typeface="GeezTypeNet"/>
                <a:cs typeface="GeezTypeNet"/>
                <a:sym typeface="GeezTypeNet"/>
              </a:rPr>
              <a:t>.</a:t>
            </a:r>
            <a:r>
              <a:rPr lang="en-US" sz="3200" b="1" dirty="0">
                <a:solidFill>
                  <a:srgbClr val="92D050"/>
                </a:solidFill>
              </a:rPr>
              <a:t>Deacon:</a:t>
            </a:r>
            <a:r>
              <a:rPr lang="en-US" sz="3200" dirty="0">
                <a:solidFill>
                  <a:srgbClr val="92D050"/>
                </a:solidFill>
              </a:rPr>
              <a:t>  </a:t>
            </a:r>
          </a:p>
          <a:p>
            <a:pPr marL="40639" marR="40639">
              <a:lnSpc>
                <a:spcPct val="150000"/>
              </a:lnSpc>
              <a:spcBef>
                <a:spcPts val="600"/>
              </a:spcBef>
              <a:buClr>
                <a:srgbClr val="000000"/>
              </a:buClr>
              <a:defRPr sz="2800"/>
            </a:pPr>
            <a:r>
              <a:rPr lang="en-US" sz="1400" dirty="0">
                <a:solidFill>
                  <a:srgbClr val="FFC000"/>
                </a:solidFill>
              </a:rPr>
              <a:t>60.</a:t>
            </a:r>
            <a:r>
              <a:rPr lang="en-US" sz="3600" dirty="0">
                <a:solidFill>
                  <a:srgbClr val="DDDDDD"/>
                </a:solidFill>
              </a:rPr>
              <a:t>Lord Pity and have mercy upon the Patriarchs, archbishops, bishops, priest, deacons and all the Christian people. </a:t>
            </a:r>
            <a:endParaRPr lang="en-US" sz="3600" dirty="0"/>
          </a:p>
        </p:txBody>
      </p:sp>
      <p:sp>
        <p:nvSpPr>
          <p:cNvPr id="2" name="Rectangle 1"/>
          <p:cNvSpPr/>
          <p:nvPr/>
        </p:nvSpPr>
        <p:spPr>
          <a:xfrm>
            <a:off x="24713" y="-62079"/>
            <a:ext cx="4091476" cy="6924973"/>
          </a:xfrm>
          <a:prstGeom prst="rect">
            <a:avLst/>
          </a:prstGeom>
        </p:spPr>
        <p:txBody>
          <a:bodyPr wrap="square">
            <a:spAutoFit/>
          </a:bodyPr>
          <a:lstStyle/>
          <a:p>
            <a:pPr marL="40639" marR="40639">
              <a:spcBef>
                <a:spcPts val="600"/>
              </a:spcBef>
              <a:defRPr sz="1800">
                <a:uFillTx/>
              </a:defRPr>
            </a:pPr>
            <a:r>
              <a:rPr lang="pt-BR" sz="4400" b="1" dirty="0" err="1">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a:solidFill>
                  <a:srgbClr val="FFC000"/>
                </a:solidFill>
                <a:uFill>
                  <a:solidFill>
                    <a:srgbClr val="000000"/>
                  </a:solidFill>
                </a:uFill>
                <a:latin typeface="GeezTypeNet"/>
                <a:ea typeface="GeezTypeNet"/>
                <a:cs typeface="GeezTypeNet"/>
                <a:sym typeface="GeezTypeNet"/>
              </a:rPr>
              <a:t>፷</a:t>
            </a:r>
            <a:r>
              <a:rPr lang="en-CA" sz="1400" b="1" dirty="0">
                <a:solidFill>
                  <a:srgbClr val="FFC000"/>
                </a:solidFill>
              </a:rPr>
              <a:t>.</a:t>
            </a:r>
            <a:r>
              <a:rPr lang="mr-IN" sz="5000" b="1" dirty="0">
                <a:solidFill>
                  <a:schemeClr val="tx1">
                    <a:lumMod val="95000"/>
                  </a:schemeClr>
                </a:solidFill>
              </a:rPr>
              <a:t>መሐሮሙ እግዚኦ ወተሣሃሎሙ ለሊቃነ ጳጳሳት፣ ጳጳሳት ኤጲስ ቆጶሳት ቀሳውስት ወዲያቆናት ወኩሎሙ  ሕዝበ ክርስቲያን።</a:t>
            </a:r>
            <a:endParaRPr lang="pt-BR" sz="50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103025667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7094250"/>
          </a:xfrm>
          <a:prstGeom prst="rect">
            <a:avLst/>
          </a:prstGeom>
        </p:spPr>
        <p:txBody>
          <a:bodyPr wrap="square">
            <a:spAutoFit/>
          </a:bodyPr>
          <a:lstStyle/>
          <a:p>
            <a:r>
              <a:rPr lang="en-CA" sz="50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a:uFill>
                  <a:solidFill>
                    <a:srgbClr val="000000"/>
                  </a:solidFill>
                </a:uFill>
                <a:latin typeface="Nyala" panose="02000504070300020003" pitchFamily="2" charset="0"/>
                <a:ea typeface="GeezTypeNet"/>
                <a:cs typeface="GeezTypeNet"/>
                <a:sym typeface="GeezTypeNet"/>
              </a:rPr>
              <a:t> </a:t>
            </a:r>
            <a:r>
              <a:rPr lang="en-CA" sz="1400" dirty="0">
                <a:solidFill>
                  <a:srgbClr val="FFC000"/>
                </a:solidFill>
                <a:uFill>
                  <a:solidFill>
                    <a:srgbClr val="000000"/>
                  </a:solidFill>
                </a:uFill>
                <a:latin typeface="Nyala" panose="02000504070300020003" pitchFamily="2" charset="0"/>
                <a:ea typeface="GeezTypeNet"/>
                <a:cs typeface="GeezTypeNet"/>
                <a:sym typeface="GeezTypeNet"/>
              </a:rPr>
              <a:t>61</a:t>
            </a:r>
            <a:r>
              <a:rPr lang="en-CA" sz="1400" dirty="0">
                <a:solidFill>
                  <a:srgbClr val="FFC000"/>
                </a:solidFill>
                <a:uFill>
                  <a:solidFill>
                    <a:srgbClr val="000000"/>
                  </a:solidFill>
                </a:uFill>
                <a:latin typeface="Nyala" panose="02000504070300020003" pitchFamily="2" charset="0"/>
              </a:rPr>
              <a:t>. </a:t>
            </a:r>
            <a:r>
              <a:rPr lang="am-ET" sz="4500" dirty="0"/>
              <a:t>ነዚኣቶምን ንዅሎምን ባሮትካ፡ ሰብኡትን ኣንስትን ነፍሳት ኣቦታቶምን ኣቦታትና ቅዱሳን ጳጳሳትን ኣዕርፍ። ኣቦና ጳውሎስ፡ ኣቦና ጴጥሮስ፡ ኣቦና ኣባ ያዕቆብ፡ ጳጳስን ክቡር ጳጳስ ኣቦና</a:t>
            </a:r>
          </a:p>
        </p:txBody>
      </p:sp>
      <p:sp>
        <p:nvSpPr>
          <p:cNvPr id="20" name="Rectangle 19"/>
          <p:cNvSpPr/>
          <p:nvPr/>
        </p:nvSpPr>
        <p:spPr>
          <a:xfrm>
            <a:off x="8019535" y="11107"/>
            <a:ext cx="4244501" cy="6801862"/>
          </a:xfrm>
          <a:prstGeom prst="rect">
            <a:avLst/>
          </a:prstGeom>
        </p:spPr>
        <p:txBody>
          <a:bodyPr wrap="square">
            <a:spAutoFit/>
          </a:bodyPr>
          <a:lstStyle/>
          <a:p>
            <a:pPr marL="40639" marR="40639">
              <a:spcBef>
                <a:spcPts val="600"/>
              </a:spcBef>
              <a:buClr>
                <a:srgbClr val="000000"/>
              </a:buClr>
              <a:buFont typeface="Arial"/>
              <a:defRPr sz="2800"/>
            </a:pPr>
            <a:r>
              <a:rPr lang="en-US" sz="4000" b="1" dirty="0">
                <a:solidFill>
                  <a:srgbClr val="FF0000"/>
                </a:solidFill>
              </a:rPr>
              <a:t>Priest: </a:t>
            </a:r>
            <a:r>
              <a:rPr lang="en-US" sz="1400" b="1" dirty="0">
                <a:solidFill>
                  <a:srgbClr val="FFC000"/>
                </a:solidFill>
              </a:rPr>
              <a:t>61.</a:t>
            </a:r>
            <a:r>
              <a:rPr lang="en-US" sz="1400" dirty="0">
                <a:solidFill>
                  <a:srgbClr val="FFC000"/>
                </a:solidFill>
              </a:rPr>
              <a:t> </a:t>
            </a:r>
            <a:r>
              <a:rPr lang="en-US" sz="3600" dirty="0"/>
              <a:t>To these and to all Thy servants and Thy handmaids grant rest ; to the souls of their fathers also and our fathers the holy bishops ; our father Paul, and our father Peter, our father Abba James the Bishop, and our</a:t>
            </a:r>
            <a:endParaRPr lang="en-US" altLang="en-US" sz="3600" dirty="0">
              <a:latin typeface="Arial" charset="0"/>
            </a:endParaRPr>
          </a:p>
        </p:txBody>
      </p:sp>
      <p:sp>
        <p:nvSpPr>
          <p:cNvPr id="2" name="Rectangle 1"/>
          <p:cNvSpPr/>
          <p:nvPr/>
        </p:nvSpPr>
        <p:spPr>
          <a:xfrm>
            <a:off x="-60842" y="-28097"/>
            <a:ext cx="4257528" cy="7017306"/>
          </a:xfrm>
          <a:prstGeom prst="rect">
            <a:avLst/>
          </a:prstGeom>
        </p:spPr>
        <p:txBody>
          <a:bodyPr wrap="square">
            <a:spAutoFit/>
          </a:bodyPr>
          <a:lstStyle/>
          <a:p>
            <a:pPr marL="40639" marR="40639">
              <a:spcBef>
                <a:spcPts val="600"/>
              </a:spcBef>
              <a:defRPr sz="1800">
                <a:uFillTx/>
              </a:defRPr>
            </a:pPr>
            <a:r>
              <a:rPr lang="en-CA" sz="4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45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pt-BR" sz="1400" dirty="0">
                <a:solidFill>
                  <a:srgbClr val="FFC000"/>
                </a:solidFill>
                <a:uFill>
                  <a:solidFill>
                    <a:srgbClr val="000000"/>
                  </a:solidFill>
                </a:uFill>
                <a:latin typeface="Nyala" panose="02000504070300020003" pitchFamily="2" charset="0"/>
                <a:ea typeface="GeezTypeNet"/>
                <a:cs typeface="GeezTypeNet"/>
                <a:sym typeface="GeezTypeNet"/>
              </a:rPr>
              <a:t>፷፩</a:t>
            </a:r>
            <a:r>
              <a:rPr lang="pt-BR" sz="1400" dirty="0">
                <a:solidFill>
                  <a:srgbClr val="FFC000"/>
                </a:solidFill>
                <a:uFill>
                  <a:solidFill>
                    <a:srgbClr val="000000"/>
                  </a:solidFill>
                </a:uFill>
                <a:latin typeface="Nyala" panose="02000504070300020003" pitchFamily="2" charset="0"/>
                <a:sym typeface="GeezTypeNet"/>
              </a:rPr>
              <a:t>.  </a:t>
            </a:r>
            <a:r>
              <a:rPr lang="am-ET" sz="4500" dirty="0">
                <a:uFill>
                  <a:solidFill>
                    <a:srgbClr val="000000"/>
                  </a:solidFill>
                </a:uFill>
                <a:ea typeface="GeezTypeNet"/>
                <a:cs typeface="GeezTypeNet"/>
                <a:sym typeface="GeezTypeNet"/>
              </a:rPr>
              <a:t>ለእሉኒ ወለኵሎሙ አግብርቲከ ወአእማቲከ አዕርፍ ነፍሳተ አበዊሆሙ ወአበዊነ ጳጳሳት ቅዱሳን። አቡነ ጳውሎስ ወአቡነ ጴጥሮስ ወአቡነ አባ ያዕቆብ ጳጳስ ወአቡነ</a:t>
            </a:r>
            <a:endParaRPr lang="en-CA" sz="4500" dirty="0"/>
          </a:p>
        </p:txBody>
      </p:sp>
    </p:spTree>
    <p:extLst>
      <p:ext uri="{BB962C8B-B14F-4D97-AF65-F5344CB8AC3E}">
        <p14:creationId xmlns:p14="http://schemas.microsoft.com/office/powerpoint/2010/main" val="21539473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7017306"/>
          </a:xfrm>
          <a:prstGeom prst="rect">
            <a:avLst/>
          </a:prstGeom>
        </p:spPr>
        <p:txBody>
          <a:bodyPr wrap="square">
            <a:spAutoFit/>
          </a:bodyPr>
          <a:lstStyle/>
          <a:p>
            <a:r>
              <a:rPr lang="am-ET" sz="4500" dirty="0"/>
              <a:t>ማቴዎስን። ዮሓንስን ስምዖንን ያዕቆብ ወዲ እልፍዮስን ኃው ጐይታና ዝኾነ ናይ ኢየሩሳሌም ኤጲስ ቆጶስ ሓዋርያ ያዕቆብን።</a:t>
            </a:r>
            <a:endParaRPr lang="en-US" sz="4500" dirty="0"/>
          </a:p>
          <a:p>
            <a:r>
              <a:rPr lang="am-ET" sz="1400" dirty="0">
                <a:solidFill>
                  <a:srgbClr val="FFC000"/>
                </a:solidFill>
              </a:rPr>
              <a:t>62.</a:t>
            </a:r>
            <a:r>
              <a:rPr lang="en-US" sz="1400" dirty="0">
                <a:solidFill>
                  <a:srgbClr val="FFC000"/>
                </a:solidFill>
              </a:rPr>
              <a:t> </a:t>
            </a:r>
            <a:r>
              <a:rPr lang="am-ET" sz="4500" dirty="0"/>
              <a:t>ምእንቲ እዞም ባሮትካ ማርቆስን ሉቃስን ቲቶን</a:t>
            </a:r>
          </a:p>
        </p:txBody>
      </p:sp>
      <p:sp>
        <p:nvSpPr>
          <p:cNvPr id="20" name="Rectangle 19"/>
          <p:cNvSpPr/>
          <p:nvPr/>
        </p:nvSpPr>
        <p:spPr>
          <a:xfrm>
            <a:off x="8019535" y="11107"/>
            <a:ext cx="4244501"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a:t>father the </a:t>
            </a:r>
            <a:r>
              <a:rPr lang="en-US" sz="3600" dirty="0" err="1"/>
              <a:t>honourable</a:t>
            </a:r>
            <a:r>
              <a:rPr lang="en-US" sz="3600" dirty="0"/>
              <a:t> bishop Abba Matthew. John, Simon and James the son of Alphaeus and James the Apostle, brother of our Lord and Bishop of Jerusalem.</a:t>
            </a:r>
          </a:p>
          <a:p>
            <a:pPr marL="40639" marR="40639">
              <a:spcBef>
                <a:spcPts val="600"/>
              </a:spcBef>
              <a:buClr>
                <a:srgbClr val="000000"/>
              </a:buClr>
              <a:buFont typeface="Arial"/>
              <a:defRPr sz="2800"/>
            </a:pPr>
            <a:r>
              <a:rPr lang="en-US" altLang="en-US" sz="1400" dirty="0">
                <a:solidFill>
                  <a:srgbClr val="FFC000"/>
                </a:solidFill>
                <a:latin typeface="Arial" charset="0"/>
              </a:rPr>
              <a:t>62. </a:t>
            </a:r>
            <a:r>
              <a:rPr lang="en-US" altLang="en-US" sz="3600" dirty="0">
                <a:latin typeface="Arial" charset="0"/>
              </a:rPr>
              <a:t>For the sake of thy servants Mark, Luke, Titus, </a:t>
            </a:r>
          </a:p>
        </p:txBody>
      </p:sp>
      <p:sp>
        <p:nvSpPr>
          <p:cNvPr id="2" name="Rectangle 1"/>
          <p:cNvSpPr/>
          <p:nvPr/>
        </p:nvSpPr>
        <p:spPr>
          <a:xfrm>
            <a:off x="-60842" y="-28097"/>
            <a:ext cx="4257528" cy="7094250"/>
          </a:xfrm>
          <a:prstGeom prst="rect">
            <a:avLst/>
          </a:prstGeom>
        </p:spPr>
        <p:txBody>
          <a:bodyPr wrap="square">
            <a:spAutoFit/>
          </a:bodyPr>
          <a:lstStyle/>
          <a:p>
            <a:pPr marL="40639" marR="40639">
              <a:spcBef>
                <a:spcPts val="600"/>
              </a:spcBef>
              <a:defRPr sz="1800">
                <a:uFillTx/>
              </a:defRPr>
            </a:pPr>
            <a:r>
              <a:rPr lang="am-ET" sz="4500" dirty="0">
                <a:uFill>
                  <a:solidFill>
                    <a:srgbClr val="000000"/>
                  </a:solidFill>
                </a:uFill>
                <a:ea typeface="GeezTypeNet"/>
                <a:cs typeface="GeezTypeNet"/>
                <a:sym typeface="GeezTypeNet"/>
              </a:rPr>
              <a:t>ክቡር ጳጳስ አባ ማቴዎስ። ዮሓንስ ወስምዖን ወያዕቆብ ወልደ እልፍዮስ ወያዕቆብ ሓዋርያ እኁሁ ለእግዚእነ ኤጲስ ቆጶስ ዘኢየሩሳሌም። </a:t>
            </a:r>
            <a:endParaRPr lang="en-US" sz="4500" dirty="0">
              <a:uFill>
                <a:solidFill>
                  <a:srgbClr val="000000"/>
                </a:solidFill>
              </a:uFill>
              <a:ea typeface="GeezTypeNet"/>
              <a:cs typeface="GeezTypeNet"/>
              <a:sym typeface="GeezTypeNet"/>
            </a:endParaRPr>
          </a:p>
          <a:p>
            <a:pPr marL="40639" marR="40639">
              <a:spcBef>
                <a:spcPts val="600"/>
              </a:spcBef>
              <a:defRPr sz="1800">
                <a:uFillTx/>
              </a:defRPr>
            </a:pPr>
            <a:r>
              <a:rPr lang="am-ET" sz="1400" dirty="0">
                <a:solidFill>
                  <a:srgbClr val="FFC000"/>
                </a:solidFill>
              </a:rPr>
              <a:t>፷፪. </a:t>
            </a:r>
            <a:r>
              <a:rPr lang="am-ET" sz="4500" dirty="0">
                <a:uFill>
                  <a:solidFill>
                    <a:srgbClr val="000000"/>
                  </a:solidFill>
                </a:uFill>
                <a:ea typeface="GeezTypeNet"/>
                <a:cs typeface="GeezTypeNet"/>
                <a:sym typeface="GeezTypeNet"/>
              </a:rPr>
              <a:t>በእንተ እሉ አግብርቲከ ማርቆስ</a:t>
            </a:r>
            <a:endParaRPr lang="en-CA" sz="4500" dirty="0"/>
          </a:p>
        </p:txBody>
      </p:sp>
    </p:spTree>
    <p:extLst>
      <p:ext uri="{BB962C8B-B14F-4D97-AF65-F5344CB8AC3E}">
        <p14:creationId xmlns:p14="http://schemas.microsoft.com/office/powerpoint/2010/main" val="36628138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7017306"/>
          </a:xfrm>
          <a:prstGeom prst="rect">
            <a:avLst/>
          </a:prstGeom>
        </p:spPr>
        <p:txBody>
          <a:bodyPr wrap="square">
            <a:spAutoFit/>
          </a:bodyPr>
          <a:lstStyle/>
          <a:p>
            <a:r>
              <a:rPr lang="am-ET" sz="4500" dirty="0"/>
              <a:t>ፊልሞናን ቀሌምንጦስን ባስልዮስን ኣትናሲስን። ኤጲፋንዮስን ኤጲስ ቆጶስ ኣባ ሕርያቆስን፡ ክቡር ኣቦና ሊቀ ጳጳሳት ኣባ ዮሓንስን ኣቦና ጳጳስ ሲኖዳን። ሕይወቶም</a:t>
            </a:r>
          </a:p>
        </p:txBody>
      </p:sp>
      <p:sp>
        <p:nvSpPr>
          <p:cNvPr id="20" name="Rectangle 19"/>
          <p:cNvSpPr/>
          <p:nvPr/>
        </p:nvSpPr>
        <p:spPr>
          <a:xfrm>
            <a:off x="8019535" y="11107"/>
            <a:ext cx="4244501" cy="6740307"/>
          </a:xfrm>
          <a:prstGeom prst="rect">
            <a:avLst/>
          </a:prstGeom>
        </p:spPr>
        <p:txBody>
          <a:bodyPr wrap="square">
            <a:spAutoFit/>
          </a:bodyPr>
          <a:lstStyle/>
          <a:p>
            <a:pPr marL="40639" marR="40639">
              <a:spcBef>
                <a:spcPts val="600"/>
              </a:spcBef>
              <a:buClr>
                <a:srgbClr val="000000"/>
              </a:buClr>
              <a:buFont typeface="Arial"/>
              <a:defRPr sz="2800"/>
            </a:pPr>
            <a:r>
              <a:rPr lang="en-US" altLang="en-US" sz="3600" dirty="0">
                <a:latin typeface="Arial" charset="0"/>
              </a:rPr>
              <a:t>Philemon, Clement, Basil, Athanasius, Epiphanius, and Abba </a:t>
            </a:r>
            <a:r>
              <a:rPr lang="en-US" altLang="en-US" sz="3600" dirty="0" err="1">
                <a:latin typeface="Arial" charset="0"/>
              </a:rPr>
              <a:t>Heryacos</a:t>
            </a:r>
            <a:r>
              <a:rPr lang="en-US" altLang="en-US" sz="3600" dirty="0">
                <a:latin typeface="Arial" charset="0"/>
              </a:rPr>
              <a:t> the bishop, and our </a:t>
            </a:r>
            <a:r>
              <a:rPr lang="en-US" altLang="en-US" sz="3600" dirty="0" err="1">
                <a:latin typeface="Arial" charset="0"/>
              </a:rPr>
              <a:t>honourable</a:t>
            </a:r>
            <a:r>
              <a:rPr lang="en-US" altLang="en-US" sz="3600" dirty="0">
                <a:latin typeface="Arial" charset="0"/>
              </a:rPr>
              <a:t> father the Patriarch Abba Yohannes, and our father archbishop Abba </a:t>
            </a:r>
            <a:r>
              <a:rPr lang="en-US" altLang="en-US" sz="3600" dirty="0" err="1">
                <a:latin typeface="Arial" charset="0"/>
              </a:rPr>
              <a:t>Shenouda</a:t>
            </a:r>
            <a:r>
              <a:rPr lang="en-US" altLang="en-US" sz="3600" dirty="0">
                <a:latin typeface="Arial" charset="0"/>
              </a:rPr>
              <a:t>, beautify their lives</a:t>
            </a:r>
          </a:p>
        </p:txBody>
      </p:sp>
      <p:sp>
        <p:nvSpPr>
          <p:cNvPr id="2" name="Rectangle 1"/>
          <p:cNvSpPr/>
          <p:nvPr/>
        </p:nvSpPr>
        <p:spPr>
          <a:xfrm>
            <a:off x="-60842" y="-28097"/>
            <a:ext cx="4257528" cy="7017306"/>
          </a:xfrm>
          <a:prstGeom prst="rect">
            <a:avLst/>
          </a:prstGeom>
        </p:spPr>
        <p:txBody>
          <a:bodyPr wrap="square">
            <a:spAutoFit/>
          </a:bodyPr>
          <a:lstStyle/>
          <a:p>
            <a:pPr marL="40639" marR="40639">
              <a:spcBef>
                <a:spcPts val="600"/>
              </a:spcBef>
              <a:defRPr sz="1800">
                <a:uFillTx/>
              </a:defRPr>
            </a:pPr>
            <a:r>
              <a:rPr lang="am-ET" sz="4500" dirty="0">
                <a:uFill>
                  <a:solidFill>
                    <a:srgbClr val="000000"/>
                  </a:solidFill>
                </a:uFill>
                <a:ea typeface="GeezTypeNet"/>
                <a:cs typeface="GeezTypeNet"/>
                <a:sym typeface="GeezTypeNet"/>
              </a:rPr>
              <a:t>ወሉቃስ ቲቶ ፊልሞና ወቀሌምንጦስ ባስልዮስ ወአትናሲስ ኤጲፋንዮስ፡ ወኤጲስ ቆጶስ አባ ሕርያቆስ ወአቡነ ክቡር ሊቀ ጳጳሳት አባ ዮሓንስ ወአቡነ ጳጳስ አባ ሲኖዳ። ከመ ታሠኒ ሕይወቶሙ ወታፄኑ</a:t>
            </a:r>
            <a:endParaRPr lang="en-CA" sz="4500" dirty="0"/>
          </a:p>
        </p:txBody>
      </p:sp>
    </p:spTree>
    <p:extLst>
      <p:ext uri="{BB962C8B-B14F-4D97-AF65-F5344CB8AC3E}">
        <p14:creationId xmlns:p14="http://schemas.microsoft.com/office/powerpoint/2010/main" val="30447649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47821" cy="7017306"/>
          </a:xfrm>
          <a:prstGeom prst="rect">
            <a:avLst/>
          </a:prstGeom>
        </p:spPr>
        <p:txBody>
          <a:bodyPr wrap="square">
            <a:spAutoFit/>
          </a:bodyPr>
          <a:lstStyle/>
          <a:p>
            <a:r>
              <a:rPr lang="am-ET" sz="4500" dirty="0"/>
              <a:t>ከተቕንዕን ኵሉ ሳዕ መኣዛ ዕጣኖም ከተሽትትን፡ ንኣናውን ብጸሎቶም ንዘለዓለም ዓለም ክትምሕረናን።</a:t>
            </a:r>
            <a:endParaRPr lang="en-US" sz="4500" dirty="0"/>
          </a:p>
          <a:p>
            <a:r>
              <a:rPr lang="am-ET" sz="1400" dirty="0">
                <a:solidFill>
                  <a:srgbClr val="FFC000"/>
                </a:solidFill>
              </a:rPr>
              <a:t>63.</a:t>
            </a:r>
            <a:r>
              <a:rPr lang="en-US" sz="1400" dirty="0">
                <a:solidFill>
                  <a:srgbClr val="FFC000"/>
                </a:solidFill>
              </a:rPr>
              <a:t> </a:t>
            </a:r>
            <a:r>
              <a:rPr lang="am-ET" sz="1400" dirty="0">
                <a:solidFill>
                  <a:srgbClr val="FFC000"/>
                </a:solidFill>
              </a:rPr>
              <a:t> </a:t>
            </a:r>
            <a:r>
              <a:rPr lang="am-ET" sz="4500" dirty="0"/>
              <a:t>መጀመርታ ኣብዛ ቤተ ክርስቲያን እዚኣ ዝዓረፉ ነፍሳት ኣቦታትና ጳጳሳትን ኣቦታትና ኤጲስ</a:t>
            </a:r>
          </a:p>
        </p:txBody>
      </p:sp>
      <p:sp>
        <p:nvSpPr>
          <p:cNvPr id="20" name="Rectangle 19"/>
          <p:cNvSpPr/>
          <p:nvPr/>
        </p:nvSpPr>
        <p:spPr>
          <a:xfrm>
            <a:off x="8116215" y="11107"/>
            <a:ext cx="4147821" cy="6817251"/>
          </a:xfrm>
          <a:prstGeom prst="rect">
            <a:avLst/>
          </a:prstGeom>
        </p:spPr>
        <p:txBody>
          <a:bodyPr wrap="square">
            <a:spAutoFit/>
          </a:bodyPr>
          <a:lstStyle/>
          <a:p>
            <a:pPr marL="40639" marR="40639">
              <a:spcBef>
                <a:spcPts val="600"/>
              </a:spcBef>
              <a:buClr>
                <a:srgbClr val="000000"/>
              </a:buClr>
              <a:buFont typeface="Arial"/>
              <a:defRPr sz="2800"/>
            </a:pPr>
            <a:r>
              <a:rPr lang="en-US" altLang="en-US" sz="3600" dirty="0">
                <a:latin typeface="Arial" charset="0"/>
              </a:rPr>
              <a:t>and make the </a:t>
            </a:r>
            <a:r>
              <a:rPr lang="en-US" altLang="en-US" sz="3600" dirty="0" err="1">
                <a:latin typeface="Arial" charset="0"/>
              </a:rPr>
              <a:t>savour</a:t>
            </a:r>
            <a:r>
              <a:rPr lang="en-US" altLang="en-US" sz="3600" dirty="0">
                <a:latin typeface="Arial" charset="0"/>
              </a:rPr>
              <a:t> of their incense unfailing and pity us through their prayers, unto the ages of ages.</a:t>
            </a:r>
          </a:p>
          <a:p>
            <a:pPr marL="40639" marR="40639">
              <a:spcBef>
                <a:spcPts val="600"/>
              </a:spcBef>
              <a:buClr>
                <a:srgbClr val="000000"/>
              </a:buClr>
              <a:buFont typeface="Arial"/>
              <a:defRPr sz="2800"/>
            </a:pPr>
            <a:r>
              <a:rPr lang="en-US" altLang="en-US" sz="1400" dirty="0">
                <a:solidFill>
                  <a:srgbClr val="FFC000"/>
                </a:solidFill>
                <a:latin typeface="Arial" charset="0"/>
              </a:rPr>
              <a:t>63. </a:t>
            </a:r>
            <a:r>
              <a:rPr lang="en-US" altLang="en-US" sz="3600" dirty="0">
                <a:latin typeface="Arial" charset="0"/>
              </a:rPr>
              <a:t>First rest the souls of our fathers the archbishops and our fathers the</a:t>
            </a:r>
          </a:p>
        </p:txBody>
      </p:sp>
      <p:sp>
        <p:nvSpPr>
          <p:cNvPr id="2" name="Rectangle 1"/>
          <p:cNvSpPr/>
          <p:nvPr/>
        </p:nvSpPr>
        <p:spPr>
          <a:xfrm>
            <a:off x="-60842" y="-28097"/>
            <a:ext cx="4075556" cy="7094250"/>
          </a:xfrm>
          <a:prstGeom prst="rect">
            <a:avLst/>
          </a:prstGeom>
        </p:spPr>
        <p:txBody>
          <a:bodyPr wrap="square">
            <a:spAutoFit/>
          </a:bodyPr>
          <a:lstStyle/>
          <a:p>
            <a:pPr marL="40639" marR="40639">
              <a:spcBef>
                <a:spcPts val="600"/>
              </a:spcBef>
              <a:defRPr sz="1800">
                <a:uFillTx/>
              </a:defRPr>
            </a:pPr>
            <a:r>
              <a:rPr lang="am-ET" sz="4500" dirty="0">
                <a:uFill>
                  <a:solidFill>
                    <a:srgbClr val="000000"/>
                  </a:solidFill>
                </a:uFill>
                <a:ea typeface="GeezTypeNet"/>
                <a:cs typeface="GeezTypeNet"/>
                <a:sym typeface="GeezTypeNet"/>
              </a:rPr>
              <a:t>ወትረ መአዛ ዕጣኖሙ፡ ወትምሐረነ ኪያነሂ በጸሎተ ዚአሆሙ ለዓለመ ዓለም።</a:t>
            </a:r>
            <a:r>
              <a:rPr lang="en-CA" sz="4500" dirty="0"/>
              <a:t> </a:t>
            </a:r>
          </a:p>
          <a:p>
            <a:pPr marL="40639" marR="40639">
              <a:spcBef>
                <a:spcPts val="600"/>
              </a:spcBef>
              <a:defRPr sz="1800">
                <a:uFillTx/>
              </a:defRPr>
            </a:pPr>
            <a:r>
              <a:rPr lang="am-ET" sz="1400" dirty="0">
                <a:solidFill>
                  <a:srgbClr val="FFC000"/>
                </a:solidFill>
              </a:rPr>
              <a:t>፷፫. </a:t>
            </a:r>
            <a:r>
              <a:rPr lang="am-ET" sz="4500" dirty="0"/>
              <a:t>መቅድመ አዕርፍ ነፍሳተ አበዊነ ጳጳሳት ወአበዊነ ኤጲስ ቆጶሳት፡ እለ አዕረፉ ውስተ ዛቲ</a:t>
            </a:r>
            <a:endParaRPr lang="en-CA" sz="4500" dirty="0"/>
          </a:p>
        </p:txBody>
      </p:sp>
    </p:spTree>
    <p:extLst>
      <p:ext uri="{BB962C8B-B14F-4D97-AF65-F5344CB8AC3E}">
        <p14:creationId xmlns:p14="http://schemas.microsoft.com/office/powerpoint/2010/main" val="338869832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34966" cy="6863417"/>
          </a:xfrm>
          <a:prstGeom prst="rect">
            <a:avLst/>
          </a:prstGeom>
        </p:spPr>
        <p:txBody>
          <a:bodyPr wrap="square">
            <a:spAutoFit/>
          </a:bodyPr>
          <a:lstStyle/>
          <a:p>
            <a:r>
              <a:rPr lang="am-ET" sz="4400" dirty="0"/>
              <a:t>ቆጶሳትን፡ ነፍሳት ቀሳውስትን ዲያቆናትን ኣንበብትን መዘምራንን ዓጸውቲ ኣፍ ደጌታትን ብኅብረት ኣዕርፍ።</a:t>
            </a:r>
            <a:r>
              <a:rPr lang="en-US" sz="4400" dirty="0"/>
              <a:t>   </a:t>
            </a:r>
            <a:r>
              <a:rPr lang="am-ET" sz="4400" dirty="0"/>
              <a:t> ኦ ጐይታ፡ ንስኻ ዝተሠወረ እትፈልጥ ኢኻ እሞ፡ ብቕድስቲ ትንሣኤኻ ኣተንሥኣዮም።</a:t>
            </a:r>
          </a:p>
        </p:txBody>
      </p:sp>
      <p:sp>
        <p:nvSpPr>
          <p:cNvPr id="20" name="Rectangle 19"/>
          <p:cNvSpPr/>
          <p:nvPr/>
        </p:nvSpPr>
        <p:spPr>
          <a:xfrm>
            <a:off x="8116215" y="11107"/>
            <a:ext cx="4147821" cy="6370975"/>
          </a:xfrm>
          <a:prstGeom prst="rect">
            <a:avLst/>
          </a:prstGeom>
        </p:spPr>
        <p:txBody>
          <a:bodyPr wrap="square">
            <a:spAutoFit/>
          </a:bodyPr>
          <a:lstStyle/>
          <a:p>
            <a:pPr marL="40639" marR="40639">
              <a:spcBef>
                <a:spcPts val="600"/>
              </a:spcBef>
              <a:buClr>
                <a:srgbClr val="000000"/>
              </a:buClr>
              <a:buFont typeface="Arial"/>
              <a:defRPr sz="2800"/>
            </a:pPr>
            <a:r>
              <a:rPr lang="en-US" altLang="en-US" sz="3400" dirty="0">
                <a:latin typeface="Arial" charset="0"/>
              </a:rPr>
              <a:t>bishops who gained their rest in this church, the priests, deacons, </a:t>
            </a:r>
            <a:r>
              <a:rPr lang="en-US" altLang="en-US" sz="3400" dirty="0" err="1">
                <a:latin typeface="Arial" charset="0"/>
              </a:rPr>
              <a:t>anagnosts</a:t>
            </a:r>
            <a:r>
              <a:rPr lang="en-US" altLang="en-US" sz="3400" dirty="0">
                <a:latin typeface="Arial" charset="0"/>
              </a:rPr>
              <a:t> and singers together with the door keepers, because Thou, Lord, knows that which is hidden raise them in Thy holy resurrection.</a:t>
            </a:r>
          </a:p>
        </p:txBody>
      </p:sp>
      <p:sp>
        <p:nvSpPr>
          <p:cNvPr id="2" name="Rectangle 1"/>
          <p:cNvSpPr/>
          <p:nvPr/>
        </p:nvSpPr>
        <p:spPr>
          <a:xfrm>
            <a:off x="-60842" y="-28097"/>
            <a:ext cx="4075556" cy="7017306"/>
          </a:xfrm>
          <a:prstGeom prst="rect">
            <a:avLst/>
          </a:prstGeom>
        </p:spPr>
        <p:txBody>
          <a:bodyPr wrap="square">
            <a:spAutoFit/>
          </a:bodyPr>
          <a:lstStyle/>
          <a:p>
            <a:pPr marL="40639" marR="40639">
              <a:spcBef>
                <a:spcPts val="600"/>
              </a:spcBef>
              <a:defRPr sz="1800">
                <a:uFillTx/>
              </a:defRPr>
            </a:pPr>
            <a:r>
              <a:rPr lang="am-ET" sz="4500" dirty="0"/>
              <a:t>ቤተ ክርስቲያን ቀሳውስት ወዲያቆናት አናጉንስጢስ ወመዘምራን ወአፃውያነ ኃዋኅው ኅቡረ። እስመ አንተ እግዚኦ ማእምረ ኅቡአት፡ አንሥኦሙ በትንሣኤከ ቅድስት።</a:t>
            </a:r>
            <a:endParaRPr lang="en-US" sz="4500" dirty="0"/>
          </a:p>
        </p:txBody>
      </p:sp>
    </p:spTree>
    <p:extLst>
      <p:ext uri="{BB962C8B-B14F-4D97-AF65-F5344CB8AC3E}">
        <p14:creationId xmlns:p14="http://schemas.microsoft.com/office/powerpoint/2010/main" val="104405678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47821" cy="7017306"/>
          </a:xfrm>
          <a:prstGeom prst="rect">
            <a:avLst/>
          </a:prstGeom>
        </p:spPr>
        <p:txBody>
          <a:bodyPr wrap="square">
            <a:spAutoFit/>
          </a:bodyPr>
          <a:lstStyle/>
          <a:p>
            <a:r>
              <a:rPr lang="am-ET" sz="1400" dirty="0">
                <a:solidFill>
                  <a:srgbClr val="FFC000"/>
                </a:solidFill>
              </a:rPr>
              <a:t>64.</a:t>
            </a:r>
            <a:r>
              <a:rPr lang="en-US" sz="4500" dirty="0"/>
              <a:t> </a:t>
            </a:r>
            <a:r>
              <a:rPr lang="am-ET" sz="4500" dirty="0"/>
              <a:t>ቅዱስ ሥጋኻ ንምቕባልን ክቡር ደምካ ንምስታይን ንዝተጋባእና ንኣናውን ምስቶም ፍቓድካ ዝፈጸሙ ብየማንካ ኣቑመና፡፡</a:t>
            </a:r>
          </a:p>
          <a:p>
            <a:r>
              <a:rPr lang="am-ET" sz="1400" dirty="0">
                <a:solidFill>
                  <a:srgbClr val="FFC000"/>
                </a:solidFill>
              </a:rPr>
              <a:t>65.</a:t>
            </a:r>
            <a:r>
              <a:rPr lang="am-ET" sz="4500" dirty="0"/>
              <a:t> ሕፃናትናን ኣጕባዝናን ኣዕቢ፡ ዕድሚኦም ከኣ ክሳዕ</a:t>
            </a:r>
          </a:p>
        </p:txBody>
      </p:sp>
      <p:sp>
        <p:nvSpPr>
          <p:cNvPr id="20" name="Rectangle 19"/>
          <p:cNvSpPr/>
          <p:nvPr/>
        </p:nvSpPr>
        <p:spPr>
          <a:xfrm>
            <a:off x="8116215" y="11107"/>
            <a:ext cx="4147821" cy="6817251"/>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a:solidFill>
                  <a:srgbClr val="FFC000"/>
                </a:solidFill>
                <a:latin typeface="Arial" charset="0"/>
              </a:rPr>
              <a:t>64. </a:t>
            </a:r>
            <a:r>
              <a:rPr lang="en-US" altLang="en-US" sz="3600" dirty="0">
                <a:latin typeface="Arial" charset="0"/>
              </a:rPr>
              <a:t>And cause us, who have gathered to take Thy holy body and drink Thy precious blood, to stand at Thy right hand with those who have fulfilled Thy will.</a:t>
            </a:r>
          </a:p>
          <a:p>
            <a:pPr marL="40639" marR="40639">
              <a:spcBef>
                <a:spcPts val="600"/>
              </a:spcBef>
              <a:buClr>
                <a:srgbClr val="000000"/>
              </a:buClr>
              <a:buFont typeface="Arial"/>
              <a:defRPr sz="2800"/>
            </a:pPr>
            <a:r>
              <a:rPr lang="en-US" altLang="en-US" sz="1400" dirty="0">
                <a:solidFill>
                  <a:srgbClr val="FFC000"/>
                </a:solidFill>
                <a:latin typeface="Arial" charset="0"/>
              </a:rPr>
              <a:t>65.</a:t>
            </a:r>
            <a:r>
              <a:rPr lang="en-US" altLang="en-US" sz="3600" dirty="0">
                <a:latin typeface="Arial" charset="0"/>
              </a:rPr>
              <a:t> Cause our children and our young men to</a:t>
            </a:r>
          </a:p>
        </p:txBody>
      </p:sp>
      <p:sp>
        <p:nvSpPr>
          <p:cNvPr id="2" name="Rectangle 1"/>
          <p:cNvSpPr/>
          <p:nvPr/>
        </p:nvSpPr>
        <p:spPr>
          <a:xfrm>
            <a:off x="-60842" y="-28097"/>
            <a:ext cx="4075556" cy="7094250"/>
          </a:xfrm>
          <a:prstGeom prst="rect">
            <a:avLst/>
          </a:prstGeom>
        </p:spPr>
        <p:txBody>
          <a:bodyPr wrap="square">
            <a:spAutoFit/>
          </a:bodyPr>
          <a:lstStyle/>
          <a:p>
            <a:pPr marL="40639" marR="40639">
              <a:spcBef>
                <a:spcPts val="600"/>
              </a:spcBef>
              <a:defRPr sz="1800">
                <a:uFillTx/>
              </a:defRPr>
            </a:pPr>
            <a:r>
              <a:rPr lang="am-ET" sz="1400" dirty="0">
                <a:solidFill>
                  <a:srgbClr val="FFC000"/>
                </a:solidFill>
              </a:rPr>
              <a:t>፷፬. </a:t>
            </a:r>
            <a:r>
              <a:rPr lang="am-ET" sz="4500" dirty="0"/>
              <a:t>ወለነሂ እለ ተጋባእነ ለነሢአ ሥጋከ ቅዱስ ወለሰትየ ደመከ ክቡር አቁመነ በየማንከ ምስለ እለ ገብሩ ፈቃድከ።</a:t>
            </a:r>
            <a:endParaRPr lang="en-US" sz="4500" dirty="0"/>
          </a:p>
          <a:p>
            <a:pPr marL="40639" marR="40639">
              <a:spcBef>
                <a:spcPts val="600"/>
              </a:spcBef>
              <a:defRPr sz="1800">
                <a:uFillTx/>
              </a:defRPr>
            </a:pPr>
            <a:r>
              <a:rPr lang="am-ET" sz="1400" dirty="0">
                <a:solidFill>
                  <a:srgbClr val="FFC000"/>
                </a:solidFill>
              </a:rPr>
              <a:t>፷፭. </a:t>
            </a:r>
            <a:r>
              <a:rPr lang="am-ET" sz="4500" dirty="0"/>
              <a:t>አልሕቅ ሕፃናቲነ ወወራዙቲነ፡ ወአንኅ መዋዕሊሆሙ እስከ ርስዓን፡ ወኢታንዲ</a:t>
            </a:r>
            <a:endParaRPr lang="en-CA" sz="4500" dirty="0"/>
          </a:p>
        </p:txBody>
      </p:sp>
    </p:spTree>
    <p:extLst>
      <p:ext uri="{BB962C8B-B14F-4D97-AF65-F5344CB8AC3E}">
        <p14:creationId xmlns:p14="http://schemas.microsoft.com/office/powerpoint/2010/main" val="222040953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8354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56750" y="-57150"/>
            <a:ext cx="4287498" cy="7017306"/>
          </a:xfrm>
          <a:prstGeom prst="rect">
            <a:avLst/>
          </a:prstGeom>
        </p:spPr>
        <p:txBody>
          <a:bodyPr wrap="square">
            <a:spAutoFit/>
          </a:bodyPr>
          <a:lstStyle/>
          <a:p>
            <a:r>
              <a:rPr lang="am-ET" sz="4500" dirty="0"/>
              <a:t>እርጋን ኣንውኅ። ንሃብታማትና ኣይተድኪ፡ ንድኻ ታትና ድማ ኣሃብትም፡ ንሕሙማትና ኣሕዊ፡ ንጥዑያትና ኸኣ ኣይተሕምም። </a:t>
            </a:r>
            <a:r>
              <a:rPr lang="en-US" sz="4500" dirty="0"/>
              <a:t> </a:t>
            </a:r>
            <a:r>
              <a:rPr lang="am-ET" sz="4500" dirty="0"/>
              <a:t>ንዝሞተ ኅደገሉ፡ ብሕይወት ንዘሎ ኸኣ ምሓር።</a:t>
            </a:r>
          </a:p>
        </p:txBody>
      </p:sp>
      <p:sp>
        <p:nvSpPr>
          <p:cNvPr id="20" name="Rectangle 19"/>
          <p:cNvSpPr/>
          <p:nvPr/>
        </p:nvSpPr>
        <p:spPr>
          <a:xfrm>
            <a:off x="8116215" y="11107"/>
            <a:ext cx="4147821" cy="6817251"/>
          </a:xfrm>
          <a:prstGeom prst="rect">
            <a:avLst/>
          </a:prstGeom>
        </p:spPr>
        <p:txBody>
          <a:bodyPr wrap="square">
            <a:spAutoFit/>
          </a:bodyPr>
          <a:lstStyle/>
          <a:p>
            <a:pPr marL="40639" marR="40639">
              <a:spcBef>
                <a:spcPts val="600"/>
              </a:spcBef>
              <a:buClr>
                <a:srgbClr val="000000"/>
              </a:buClr>
              <a:buFont typeface="Arial"/>
              <a:defRPr sz="2800"/>
            </a:pPr>
            <a:r>
              <a:rPr lang="en-US" altLang="en-US" sz="3600" dirty="0">
                <a:latin typeface="Arial" charset="0"/>
              </a:rPr>
              <a:t>grow and lengthen their days till old age, do not suffer our rich ones to be poor, enrich our poor, heal our sick, do not suffer our whole ones to be sick, have mercy upon the dead, and pity the living.</a:t>
            </a:r>
          </a:p>
          <a:p>
            <a:pPr marL="40639" marR="40639">
              <a:spcBef>
                <a:spcPts val="600"/>
              </a:spcBef>
              <a:buClr>
                <a:srgbClr val="000000"/>
              </a:buClr>
              <a:buFont typeface="Arial"/>
              <a:defRPr sz="2800"/>
            </a:pPr>
            <a:endParaRPr lang="en-US" altLang="en-US" sz="3600" dirty="0">
              <a:latin typeface="Arial" charset="0"/>
            </a:endParaRPr>
          </a:p>
        </p:txBody>
      </p:sp>
      <p:sp>
        <p:nvSpPr>
          <p:cNvPr id="2" name="Rectangle 1"/>
          <p:cNvSpPr/>
          <p:nvPr/>
        </p:nvSpPr>
        <p:spPr>
          <a:xfrm>
            <a:off x="-60842" y="-28097"/>
            <a:ext cx="3741302" cy="5786199"/>
          </a:xfrm>
          <a:prstGeom prst="rect">
            <a:avLst/>
          </a:prstGeom>
        </p:spPr>
        <p:txBody>
          <a:bodyPr wrap="square">
            <a:spAutoFit/>
          </a:bodyPr>
          <a:lstStyle/>
          <a:p>
            <a:pPr marL="40639" marR="40639">
              <a:spcBef>
                <a:spcPts val="600"/>
              </a:spcBef>
              <a:defRPr sz="1800">
                <a:uFillTx/>
              </a:defRPr>
            </a:pPr>
            <a:r>
              <a:rPr lang="am-ET" sz="4500" dirty="0"/>
              <a:t>ብዑላኒነ ወአብዕል ነዳያኒነ። </a:t>
            </a:r>
            <a:endParaRPr lang="en-US" sz="4500" dirty="0"/>
          </a:p>
          <a:p>
            <a:pPr marL="40639" marR="40639">
              <a:spcBef>
                <a:spcPts val="600"/>
              </a:spcBef>
              <a:defRPr sz="1800">
                <a:uFillTx/>
              </a:defRPr>
            </a:pPr>
            <a:r>
              <a:rPr lang="am-ET" sz="4500" dirty="0"/>
              <a:t>ፈውስ ድዉያኒነ ወኢታድዊ ሕያዋኒነ። ተሣሃል ዘሞተ፤ ወመሓር ዘሓይወ።</a:t>
            </a:r>
            <a:endParaRPr lang="en-US" sz="4500" dirty="0"/>
          </a:p>
          <a:p>
            <a:pPr marL="40639" marR="40639">
              <a:spcBef>
                <a:spcPts val="600"/>
              </a:spcBef>
              <a:defRPr sz="1800">
                <a:uFillTx/>
              </a:defRPr>
            </a:pPr>
            <a:endParaRPr lang="en-CA" sz="4500" dirty="0"/>
          </a:p>
        </p:txBody>
      </p:sp>
    </p:spTree>
    <p:extLst>
      <p:ext uri="{BB962C8B-B14F-4D97-AF65-F5344CB8AC3E}">
        <p14:creationId xmlns:p14="http://schemas.microsoft.com/office/powerpoint/2010/main" val="152975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a:t>እግዚአብ</a:t>
            </a:r>
            <a:endParaRPr lang="en-CA" sz="4000" dirty="0"/>
          </a:p>
          <a:p>
            <a:r>
              <a:rPr lang="en-CA" sz="4000" dirty="0" err="1"/>
              <a:t>ሔር</a:t>
            </a:r>
            <a:r>
              <a:rPr lang="en-CA" sz="4000" dirty="0"/>
              <a:t> </a:t>
            </a:r>
            <a:r>
              <a:rPr lang="en-CA" sz="4000" dirty="0" err="1"/>
              <a:t>መሐሪ</a:t>
            </a:r>
            <a:r>
              <a:rPr lang="en-CA" sz="4000" dirty="0"/>
              <a:t> </a:t>
            </a:r>
            <a:r>
              <a:rPr lang="en-CA" sz="4000" dirty="0" err="1"/>
              <a:t>አቡሁ</a:t>
            </a:r>
            <a:r>
              <a:rPr lang="en-CA" sz="4000" dirty="0"/>
              <a:t> </a:t>
            </a:r>
            <a:r>
              <a:rPr lang="en-CA" sz="4000" dirty="0" err="1"/>
              <a:t>ለእግ</a:t>
            </a:r>
            <a:endParaRPr lang="en-CA" sz="4000" dirty="0"/>
          </a:p>
          <a:p>
            <a:r>
              <a:rPr lang="en-CA" sz="4000" dirty="0" err="1"/>
              <a:t>ዚእነ</a:t>
            </a:r>
            <a:r>
              <a:rPr lang="en-CA" sz="4000" dirty="0"/>
              <a:t> </a:t>
            </a:r>
            <a:r>
              <a:rPr lang="en-CA" sz="4000" dirty="0" err="1"/>
              <a:t>ወአምላክነ</a:t>
            </a:r>
            <a:r>
              <a:rPr lang="en-CA" sz="4000" dirty="0"/>
              <a:t> </a:t>
            </a:r>
            <a:r>
              <a:rPr lang="en-CA" sz="4000" dirty="0" err="1"/>
              <a:t>ወመድ</a:t>
            </a:r>
            <a:endParaRPr lang="en-CA" sz="4000" dirty="0"/>
          </a:p>
          <a:p>
            <a:r>
              <a:rPr lang="en-CA" sz="4000" dirty="0" err="1"/>
              <a:t>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a:t>ወተ</a:t>
            </a:r>
            <a:endParaRPr lang="en-CA" sz="4000" dirty="0"/>
          </a:p>
          <a:p>
            <a:r>
              <a:rPr lang="en-CA" sz="4000" dirty="0" err="1"/>
              <a:t>ወክፈነ</a:t>
            </a:r>
            <a:r>
              <a:rPr lang="en-CA" sz="4000" dirty="0"/>
              <a:t> </a:t>
            </a:r>
            <a:r>
              <a:rPr lang="en-CA" sz="4000" dirty="0" err="1"/>
              <a:t>ኀቤሁ</a:t>
            </a:r>
            <a:r>
              <a:rPr lang="en-CA" sz="4000" dirty="0"/>
              <a:t>። </a:t>
            </a:r>
            <a:r>
              <a:rPr lang="en-CA" sz="4000" dirty="0" err="1"/>
              <a:t>ወተማህ</a:t>
            </a:r>
            <a:endParaRPr lang="en-CA" sz="4000" dirty="0"/>
          </a:p>
          <a:p>
            <a:r>
              <a:rPr lang="en-CA" sz="4000" dirty="0" err="1"/>
              <a:t>ፀነነ</a:t>
            </a:r>
            <a:r>
              <a:rPr lang="en-CA" sz="4000" dirty="0"/>
              <a:t> </a:t>
            </a:r>
            <a:r>
              <a:rPr lang="en-CA" sz="4000" dirty="0" err="1"/>
              <a:t>ወአጽነዐነ</a:t>
            </a:r>
            <a:r>
              <a:rPr lang="en-CA" sz="4000" dirty="0"/>
              <a:t>፥ </a:t>
            </a:r>
            <a:r>
              <a:rPr lang="en-CA" sz="4000" dirty="0" err="1"/>
              <a:t>ወአብጽ</a:t>
            </a:r>
            <a:endParaRPr lang="en-CA" sz="4000" dirty="0"/>
          </a:p>
          <a:p>
            <a:r>
              <a:rPr lang="en-CA" sz="4000" dirty="0" err="1"/>
              <a:t>ሐነ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a:solidFill>
                  <a:srgbClr val="FFC000"/>
                </a:solidFill>
              </a:rPr>
              <a:t>ቅዱስ</a:t>
            </a:r>
            <a:r>
              <a:rPr lang="en-CA" sz="2000" dirty="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31.</a:t>
            </a:r>
            <a:r>
              <a:rPr lang="en-CA" sz="4200" dirty="0"/>
              <a:t>ሠናይ </a:t>
            </a:r>
            <a:r>
              <a:rPr lang="en-CA" sz="4200" dirty="0" err="1"/>
              <a:t>ነገር</a:t>
            </a:r>
            <a:r>
              <a:rPr lang="en-CA" sz="4200" dirty="0"/>
              <a:t> </a:t>
            </a:r>
            <a:r>
              <a:rPr lang="en-CA" sz="4200" dirty="0" err="1"/>
              <a:t>ንዝገ</a:t>
            </a:r>
            <a:endParaRPr lang="en-CA" sz="4200" dirty="0"/>
          </a:p>
          <a:p>
            <a:r>
              <a:rPr lang="en-CA" sz="4200" dirty="0" err="1"/>
              <a:t>በረልና</a:t>
            </a:r>
            <a:r>
              <a:rPr lang="en-CA" sz="4200" dirty="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“Thanksgiving Prayer” of St. Basil.</a:t>
            </a:r>
          </a:p>
          <a:p>
            <a:pPr marL="40639" marR="40639">
              <a:spcBef>
                <a:spcPts val="600"/>
              </a:spcBef>
              <a:buClr>
                <a:srgbClr val="D84800"/>
              </a:buClr>
              <a:buFont typeface="Arial"/>
              <a:defRPr sz="2800"/>
            </a:pPr>
            <a:r>
              <a:rPr lang="en-US" sz="3100" dirty="0">
                <a:solidFill>
                  <a:srgbClr val="D84800"/>
                </a:solidFill>
                <a:uFill>
                  <a:solidFill>
                    <a:srgbClr val="D84800"/>
                  </a:solidFill>
                </a:uFill>
              </a:rPr>
              <a:t>Priest: </a:t>
            </a:r>
            <a:r>
              <a:rPr lang="en-US" sz="1400" dirty="0">
                <a:solidFill>
                  <a:srgbClr val="FFC000"/>
                </a:solidFill>
                <a:uFill>
                  <a:solidFill>
                    <a:srgbClr val="D84800"/>
                  </a:solidFill>
                </a:uFill>
              </a:rPr>
              <a:t>31. </a:t>
            </a:r>
            <a:r>
              <a:rPr lang="en-US" sz="3100" dirty="0">
                <a:uFill>
                  <a:solidFill>
                    <a:srgbClr val="D84800"/>
                  </a:solidFill>
                </a:uFill>
              </a:rPr>
              <a:t>We give thanks unto our benefactor, the merciful God, the Father of our Lord, God, and </a:t>
            </a:r>
            <a:r>
              <a:rPr lang="en-US" sz="3100" dirty="0" err="1">
                <a:uFill>
                  <a:solidFill>
                    <a:srgbClr val="D84800"/>
                  </a:solidFill>
                </a:uFill>
              </a:rPr>
              <a:t>Saviour</a:t>
            </a:r>
            <a:r>
              <a:rPr lang="en-US" sz="3100" dirty="0">
                <a:uFill>
                  <a:solidFill>
                    <a:srgbClr val="D84800"/>
                  </a:solidFill>
                </a:uFill>
              </a:rPr>
              <a:t> Jesus, for He has covered us and helped us, He has kept us, brought us near and received us unto Himself, undertaken our defense, strengthened us, and brought us unto this hour.</a:t>
            </a:r>
          </a:p>
        </p:txBody>
      </p:sp>
    </p:spTree>
    <p:extLst>
      <p:ext uri="{BB962C8B-B14F-4D97-AF65-F5344CB8AC3E}">
        <p14:creationId xmlns:p14="http://schemas.microsoft.com/office/powerpoint/2010/main" val="25379489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US" altLang="en-US" sz="1400" b="1" dirty="0">
                <a:solidFill>
                  <a:srgbClr val="FFC000"/>
                </a:solidFill>
                <a:latin typeface="Arial" charset="0"/>
              </a:rPr>
              <a:t>66.</a:t>
            </a:r>
            <a:r>
              <a:rPr lang="pt-BR" sz="1400" dirty="0">
                <a:solidFill>
                  <a:srgbClr val="FFC000"/>
                </a:solidFill>
              </a:rPr>
              <a:t> </a:t>
            </a:r>
            <a:r>
              <a:rPr lang="pt-BR" sz="5500" dirty="0"/>
              <a:t>ኣሜን፥ </a:t>
            </a:r>
          </a:p>
          <a:p>
            <a:r>
              <a:rPr lang="pt-BR" sz="5500" dirty="0"/>
              <a:t>ኦ ጐይታ ፥  </a:t>
            </a:r>
          </a:p>
          <a:p>
            <a:r>
              <a:rPr lang="pt-BR" sz="5500" dirty="0"/>
              <a:t>      ምሓረና፥ </a:t>
            </a:r>
          </a:p>
          <a:p>
            <a:r>
              <a:rPr lang="pt-BR" sz="5500" dirty="0"/>
              <a:t>ኦ ጐይታ፥ </a:t>
            </a:r>
          </a:p>
          <a:p>
            <a:r>
              <a:rPr lang="pt-BR" sz="5500" dirty="0"/>
              <a:t>      ለውሃልና፥ </a:t>
            </a:r>
          </a:p>
          <a:p>
            <a:r>
              <a:rPr lang="pt-BR" sz="5500" dirty="0"/>
              <a:t>ኦ ጐይታ፥  </a:t>
            </a:r>
          </a:p>
          <a:p>
            <a:r>
              <a:rPr lang="pt-BR" sz="5500" dirty="0"/>
              <a:t>      ሕደገልና።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a:solidFill>
                  <a:srgbClr val="FFFF00"/>
                </a:solidFill>
                <a:latin typeface="Arial" charset="0"/>
              </a:rPr>
              <a:t>People: </a:t>
            </a:r>
          </a:p>
          <a:p>
            <a:pPr marL="40639" marR="40639" algn="ctr">
              <a:spcBef>
                <a:spcPts val="600"/>
              </a:spcBef>
              <a:buClr>
                <a:srgbClr val="000000"/>
              </a:buClr>
              <a:buFont typeface="Arial"/>
              <a:defRPr sz="2800"/>
            </a:pPr>
            <a:r>
              <a:rPr lang="en-US" sz="1400" b="1" dirty="0">
                <a:solidFill>
                  <a:srgbClr val="FFC000"/>
                </a:solidFill>
              </a:rPr>
              <a:t>66. </a:t>
            </a:r>
            <a:r>
              <a:rPr lang="en-US" sz="5000" dirty="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a:solidFill>
                  <a:schemeClr val="tx1">
                    <a:lumMod val="95000"/>
                  </a:schemeClr>
                </a:solidFill>
                <a:uFill>
                  <a:solidFill>
                    <a:srgbClr val="004DD6"/>
                  </a:solidFill>
                </a:uFill>
              </a:rPr>
              <a:t> Lord have pity upon us, </a:t>
            </a:r>
          </a:p>
          <a:p>
            <a:pPr marL="40639" marR="40639" algn="ctr">
              <a:spcBef>
                <a:spcPts val="600"/>
              </a:spcBef>
              <a:buClr>
                <a:srgbClr val="000000"/>
              </a:buClr>
              <a:buFont typeface="Arial"/>
              <a:defRPr sz="2800"/>
            </a:pPr>
            <a:r>
              <a:rPr lang="en-US" sz="5000" dirty="0">
                <a:solidFill>
                  <a:schemeClr val="tx1">
                    <a:lumMod val="95000"/>
                  </a:schemeClr>
                </a:solidFill>
                <a:uFill>
                  <a:solidFill>
                    <a:srgbClr val="004DD6"/>
                  </a:solidFill>
                </a:uFill>
              </a:rPr>
              <a:t>Lord spare us, Lord have mercy upon us.</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p>
          <a:p>
            <a:pPr algn="ctr"/>
            <a:r>
              <a:rPr lang="pt-BR" sz="1400" dirty="0">
                <a:solidFill>
                  <a:srgbClr val="FFC000"/>
                </a:solidFill>
              </a:rPr>
              <a:t> ፷፮. </a:t>
            </a:r>
            <a:r>
              <a:rPr lang="pt-BR" sz="6000" b="1" dirty="0"/>
              <a:t>አሜን </a:t>
            </a:r>
          </a:p>
          <a:p>
            <a:pPr algn="ctr"/>
            <a:r>
              <a:rPr lang="pt-BR" sz="6000" b="1" dirty="0"/>
              <a:t>እግዚኦ መሐረነ፥  እግዚኦ መሐከነ፥ እግዚኦ ተሣሀለነ።</a:t>
            </a:r>
            <a:endParaRPr lang="en-CA" sz="6000" b="1" dirty="0"/>
          </a:p>
        </p:txBody>
      </p:sp>
    </p:spTree>
    <p:extLst>
      <p:ext uri="{BB962C8B-B14F-4D97-AF65-F5344CB8AC3E}">
        <p14:creationId xmlns:p14="http://schemas.microsoft.com/office/powerpoint/2010/main" val="86428039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93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1132" y="-944"/>
            <a:ext cx="4467489" cy="6832640"/>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 </a:t>
            </a:r>
            <a:r>
              <a:rPr lang="en-US" sz="1400" b="1" dirty="0">
                <a:solidFill>
                  <a:srgbClr val="FFC000"/>
                </a:solidFill>
                <a:sym typeface="GeezTypeNet"/>
              </a:rPr>
              <a:t>67</a:t>
            </a:r>
            <a:r>
              <a:rPr lang="en-US" sz="1400" dirty="0">
                <a:solidFill>
                  <a:srgbClr val="FFC000"/>
                </a:solidFill>
                <a:sym typeface="GeezTypeNet"/>
              </a:rPr>
              <a:t>. </a:t>
            </a:r>
            <a:r>
              <a:rPr lang="am-ET" sz="4300" dirty="0"/>
              <a:t>ኦ ጐይታ፡ መድኃኒ ሥጋኻ ንምቕባልን ደም ምሥጢር መለኮታዊ ንዝኾነ ደምካ ንምስታይን ንኣይ ባርኸኒ። </a:t>
            </a:r>
            <a:r>
              <a:rPr lang="am-ET" sz="2000" dirty="0">
                <a:solidFill>
                  <a:srgbClr val="FFC000"/>
                </a:solidFill>
              </a:rPr>
              <a:t>ኣብ ልዕሊ ኅብስቲ ሓደ ጊዜ ይባርኸ። </a:t>
            </a:r>
            <a:r>
              <a:rPr lang="am-ET" sz="4300" dirty="0"/>
              <a:t>ነፍሰይ ቀድስ። </a:t>
            </a:r>
            <a:r>
              <a:rPr lang="am-ET" sz="2000" dirty="0">
                <a:solidFill>
                  <a:srgbClr val="FFC000"/>
                </a:solidFill>
              </a:rPr>
              <a:t>ኣብ ልዕሊ ጽዋዕ ሓደ ጊዜ ይባርኸ። </a:t>
            </a:r>
            <a:r>
              <a:rPr lang="am-ET" sz="4300" dirty="0"/>
              <a:t>ሥጋይውን ኣንጽሕ። </a:t>
            </a:r>
            <a:r>
              <a:rPr lang="am-ET" sz="2000" dirty="0">
                <a:solidFill>
                  <a:srgbClr val="FFC000"/>
                </a:solidFill>
              </a:rPr>
              <a:t>ኣብ ልዕሊ ኸልቲኡ ፩ ጊዜ ይባርኽ።</a:t>
            </a:r>
          </a:p>
        </p:txBody>
      </p:sp>
      <p:sp>
        <p:nvSpPr>
          <p:cNvPr id="20" name="Rectangle 19"/>
          <p:cNvSpPr/>
          <p:nvPr/>
        </p:nvSpPr>
        <p:spPr>
          <a:xfrm>
            <a:off x="8261550" y="106643"/>
            <a:ext cx="3985042" cy="6863417"/>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67.</a:t>
            </a:r>
            <a:r>
              <a:rPr lang="en-US" sz="1400" i="1" dirty="0">
                <a:solidFill>
                  <a:srgbClr val="FFC000"/>
                </a:solidFill>
              </a:rPr>
              <a:t> </a:t>
            </a:r>
            <a:r>
              <a:rPr lang="en-US" sz="4000" dirty="0"/>
              <a:t>Bless me </a:t>
            </a:r>
            <a:r>
              <a:rPr lang="en-US" sz="2000" dirty="0">
                <a:solidFill>
                  <a:srgbClr val="FFC000"/>
                </a:solidFill>
              </a:rPr>
              <a:t>(</a:t>
            </a:r>
            <a:r>
              <a:rPr lang="en-US" altLang="en-US" sz="2000" dirty="0">
                <a:solidFill>
                  <a:srgbClr val="FFC000"/>
                </a:solidFill>
                <a:latin typeface="Arial" charset="0"/>
              </a:rPr>
              <a:t>Benediction </a:t>
            </a:r>
            <a:r>
              <a:rPr lang="en-US" sz="2000" dirty="0">
                <a:solidFill>
                  <a:srgbClr val="FFC000"/>
                </a:solidFill>
              </a:rPr>
              <a:t>over the Host once) </a:t>
            </a:r>
            <a:r>
              <a:rPr lang="en-US" sz="4000" dirty="0"/>
              <a:t>and hallow my soul </a:t>
            </a:r>
            <a:r>
              <a:rPr lang="en-US" sz="2000" dirty="0">
                <a:solidFill>
                  <a:srgbClr val="FFC000"/>
                </a:solidFill>
              </a:rPr>
              <a:t>(</a:t>
            </a:r>
            <a:r>
              <a:rPr lang="en-US" altLang="en-US" sz="2000" dirty="0">
                <a:solidFill>
                  <a:srgbClr val="FFC000"/>
                </a:solidFill>
                <a:latin typeface="Arial" charset="0"/>
              </a:rPr>
              <a:t>Benediction</a:t>
            </a:r>
            <a:r>
              <a:rPr lang="en-US" sz="2000" dirty="0">
                <a:solidFill>
                  <a:srgbClr val="FFC000"/>
                </a:solidFill>
              </a:rPr>
              <a:t> over the cup once), </a:t>
            </a:r>
            <a:r>
              <a:rPr lang="en-US" sz="4000" dirty="0"/>
              <a:t>and purify my body </a:t>
            </a:r>
            <a:r>
              <a:rPr lang="en-US" sz="2000" dirty="0">
                <a:solidFill>
                  <a:srgbClr val="FFC000"/>
                </a:solidFill>
              </a:rPr>
              <a:t>(</a:t>
            </a:r>
            <a:r>
              <a:rPr lang="en-US" altLang="en-US" sz="2000" dirty="0">
                <a:solidFill>
                  <a:srgbClr val="FFC000"/>
                </a:solidFill>
                <a:latin typeface="Arial" charset="0"/>
              </a:rPr>
              <a:t>Benediction</a:t>
            </a:r>
            <a:r>
              <a:rPr lang="en-US" sz="2000" dirty="0">
                <a:solidFill>
                  <a:srgbClr val="FFC000"/>
                </a:solidFill>
              </a:rPr>
              <a:t> once more over both) </a:t>
            </a:r>
            <a:r>
              <a:rPr lang="en-US" sz="3500" dirty="0"/>
              <a:t>so that I may receive Thy lifegiving body and drink Thy blood, the mysterious divine blood.</a:t>
            </a:r>
          </a:p>
        </p:txBody>
      </p:sp>
      <p:sp>
        <p:nvSpPr>
          <p:cNvPr id="2" name="Rectangle 1"/>
          <p:cNvSpPr/>
          <p:nvPr/>
        </p:nvSpPr>
        <p:spPr>
          <a:xfrm>
            <a:off x="-47768" y="219770"/>
            <a:ext cx="4183040" cy="6632585"/>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US" sz="1400" b="1" dirty="0">
                <a:solidFill>
                  <a:srgbClr val="FFC000"/>
                </a:solidFill>
                <a:sym typeface="GeezTypeNet"/>
              </a:rPr>
              <a:t>፷፯</a:t>
            </a:r>
            <a:r>
              <a:rPr lang="en-US" sz="1400" dirty="0">
                <a:solidFill>
                  <a:srgbClr val="FFC000"/>
                </a:solidFill>
                <a:sym typeface="GeezTypeNet"/>
              </a:rPr>
              <a:t>. </a:t>
            </a:r>
            <a:r>
              <a:rPr lang="am-ET" sz="5000" dirty="0">
                <a:sym typeface="GeezTypeNet"/>
              </a:rPr>
              <a:t>ባርክ ርእስየ። </a:t>
            </a:r>
            <a:r>
              <a:rPr lang="am-ET" sz="2000" dirty="0">
                <a:solidFill>
                  <a:srgbClr val="FFC000"/>
                </a:solidFill>
                <a:sym typeface="GeezTypeNet"/>
              </a:rPr>
              <a:t>ቡራኬ ላዕለ ኅብስት ፩ ጊዜ። </a:t>
            </a:r>
            <a:r>
              <a:rPr lang="am-ET" sz="5000" dirty="0">
                <a:sym typeface="GeezTypeNet"/>
              </a:rPr>
              <a:t>ወቀድስ ነፍስየ። </a:t>
            </a:r>
            <a:r>
              <a:rPr lang="am-ET" sz="2000" dirty="0">
                <a:solidFill>
                  <a:srgbClr val="FFC000"/>
                </a:solidFill>
                <a:sym typeface="GeezTypeNet"/>
              </a:rPr>
              <a:t>ቡራኬ ላዕለ ጽዋዕ ፩ ጊዜ። </a:t>
            </a:r>
            <a:r>
              <a:rPr lang="am-ET" sz="4500" dirty="0">
                <a:sym typeface="GeezTypeNet"/>
              </a:rPr>
              <a:t>ወአንጽሕ ሥጋየ። </a:t>
            </a:r>
            <a:r>
              <a:rPr lang="am-ET" sz="2000" dirty="0">
                <a:solidFill>
                  <a:srgbClr val="FFC000"/>
                </a:solidFill>
                <a:sym typeface="GeezTypeNet"/>
              </a:rPr>
              <a:t>ቡራኬ ላዕለ ፪ ሆሙ ፩ ጊዜ። </a:t>
            </a:r>
            <a:r>
              <a:rPr lang="am-ET" sz="4500" dirty="0">
                <a:sym typeface="GeezTypeNet"/>
              </a:rPr>
              <a:t>ለነሢአ ሥጋከ ማሕየዊ ወለሰትየ ደምከ ደመ ምሥጢር መለኮታዊ።</a:t>
            </a:r>
            <a:endParaRPr lang="en-CA" sz="4500" dirty="0">
              <a:solidFill>
                <a:srgbClr val="FFC000"/>
              </a:solidFill>
            </a:endParaRPr>
          </a:p>
        </p:txBody>
      </p:sp>
    </p:spTree>
    <p:extLst>
      <p:ext uri="{BB962C8B-B14F-4D97-AF65-F5344CB8AC3E}">
        <p14:creationId xmlns:p14="http://schemas.microsoft.com/office/powerpoint/2010/main" val="162230763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p>
          <a:p>
            <a:r>
              <a:rPr lang="pt-BR" sz="1400" dirty="0">
                <a:solidFill>
                  <a:srgbClr val="FFC000"/>
                </a:solidFill>
              </a:rPr>
              <a:t>68. </a:t>
            </a:r>
            <a:r>
              <a:rPr lang="pt-BR" sz="6000" dirty="0"/>
              <a:t>ንእግዚኣብሄር ኣምላኽና፥ ሠናይ ኅብረት መንፈስ ቅዱስ ኪህበና ብምሉእ ልብና ንለምኖ።</a:t>
            </a:r>
            <a:endParaRPr lang="en-US" altLang="en-US" sz="5000" dirty="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 </a:t>
            </a:r>
            <a:r>
              <a:rPr lang="en-US" sz="1400" b="1" dirty="0">
                <a:solidFill>
                  <a:srgbClr val="FFC000"/>
                </a:solidFill>
              </a:rPr>
              <a:t>68. </a:t>
            </a:r>
            <a:r>
              <a:rPr lang="en-US" sz="4800" dirty="0"/>
              <a:t>With all the heart let us beseech the Lord our God to grant unto us the good communion of the Holy Spirit.</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dirty="0">
                <a:solidFill>
                  <a:srgbClr val="92D050"/>
                </a:solidFill>
              </a:rPr>
              <a:t>ይ.ዲ. </a:t>
            </a:r>
            <a:r>
              <a:rPr lang="pt-BR" sz="1400" dirty="0">
                <a:solidFill>
                  <a:srgbClr val="FFC000"/>
                </a:solidFill>
              </a:rPr>
              <a:t>፷፰. </a:t>
            </a:r>
            <a:r>
              <a:rPr lang="pt-BR" sz="5800" b="1" dirty="0"/>
              <a:t>በኩሉ ልብ ናስተብቍዖ ለእግዚአብሔር </a:t>
            </a:r>
          </a:p>
          <a:p>
            <a:r>
              <a:rPr lang="pt-BR" sz="5800" b="1" dirty="0"/>
              <a:t>    አምላክነ ኅብረተ መንፈስ ቅዱስ ሠናየ ፥ ከመ ይጸግወነ።</a:t>
            </a:r>
            <a:endParaRPr lang="en-CA" sz="5800" b="1" dirty="0"/>
          </a:p>
        </p:txBody>
      </p:sp>
    </p:spTree>
    <p:extLst>
      <p:ext uri="{BB962C8B-B14F-4D97-AF65-F5344CB8AC3E}">
        <p14:creationId xmlns:p14="http://schemas.microsoft.com/office/powerpoint/2010/main" val="3162861340"/>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40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1140" y="129144"/>
            <a:ext cx="4299268"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altLang="en-US" sz="1400" b="1" dirty="0">
                <a:solidFill>
                  <a:srgbClr val="FFC000"/>
                </a:solidFill>
                <a:latin typeface="Arial" charset="0"/>
              </a:rPr>
              <a:t>69</a:t>
            </a:r>
            <a:r>
              <a:rPr lang="pt-BR" sz="1400" dirty="0">
                <a:solidFill>
                  <a:srgbClr val="FFC000"/>
                </a:solidFill>
              </a:rPr>
              <a:t>. </a:t>
            </a:r>
            <a:r>
              <a:rPr lang="pt-BR" sz="5500" dirty="0"/>
              <a:t>ጥንቲ ህልዊ ኾይኑ </a:t>
            </a:r>
          </a:p>
          <a:p>
            <a:r>
              <a:rPr lang="pt-BR" sz="5500" dirty="0"/>
              <a:t>ኸም ዝነበረ፥ ንውሉድ ወለዶን ንዘልዓለም ዓለምን ህልዊ ኾይኑ ይነብር።</a:t>
            </a:r>
          </a:p>
          <a:p>
            <a:endParaRPr lang="pt-BR" sz="2000" dirty="0">
              <a:solidFill>
                <a:srgbClr val="FFC000"/>
              </a:solidFill>
            </a:endParaRPr>
          </a:p>
        </p:txBody>
      </p:sp>
      <p:sp>
        <p:nvSpPr>
          <p:cNvPr id="20" name="Rectangle 19"/>
          <p:cNvSpPr/>
          <p:nvPr/>
        </p:nvSpPr>
        <p:spPr>
          <a:xfrm>
            <a:off x="8009270" y="115083"/>
            <a:ext cx="4306143" cy="6786473"/>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a:solidFill>
                  <a:srgbClr val="FFFF00"/>
                </a:solidFill>
                <a:latin typeface="Arial" charset="0"/>
              </a:rPr>
              <a:t>People: </a:t>
            </a:r>
          </a:p>
          <a:p>
            <a:pPr marL="40639" marR="40639">
              <a:spcBef>
                <a:spcPts val="600"/>
              </a:spcBef>
              <a:buClr>
                <a:srgbClr val="000000"/>
              </a:buClr>
              <a:buFont typeface="Arial"/>
              <a:defRPr sz="2800"/>
            </a:pPr>
            <a:r>
              <a:rPr lang="en-US" altLang="en-US" sz="1400" b="1" dirty="0">
                <a:solidFill>
                  <a:srgbClr val="FFC000"/>
                </a:solidFill>
              </a:rPr>
              <a:t>69.</a:t>
            </a:r>
            <a:r>
              <a:rPr lang="en-US" sz="1400" b="1" dirty="0">
                <a:solidFill>
                  <a:srgbClr val="FFC000"/>
                </a:solidFill>
              </a:rPr>
              <a:t> </a:t>
            </a:r>
            <a:r>
              <a:rPr lang="en-US" sz="4500" dirty="0"/>
              <a:t>With all the heart let us beseech the Lord our God to grant unto us the good communion of the Holy Spirit.</a:t>
            </a:r>
          </a:p>
          <a:p>
            <a:pPr marL="40639" marR="40639">
              <a:spcBef>
                <a:spcPts val="600"/>
              </a:spcBef>
              <a:buClr>
                <a:srgbClr val="000000"/>
              </a:buClr>
              <a:defRPr sz="2800"/>
            </a:pPr>
            <a:endParaRPr lang="en-US" sz="2000" dirty="0">
              <a:solidFill>
                <a:srgbClr val="FFC000"/>
              </a:solidFill>
            </a:endParaRPr>
          </a:p>
          <a:p>
            <a:pPr marL="40639" marR="40639">
              <a:spcBef>
                <a:spcPts val="600"/>
              </a:spcBef>
              <a:buClr>
                <a:srgbClr val="000000"/>
              </a:buClr>
              <a:defRPr sz="2800"/>
            </a:pPr>
            <a:r>
              <a:rPr lang="en-US" sz="2000" dirty="0">
                <a:solidFill>
                  <a:srgbClr val="FFC000"/>
                </a:solidFill>
              </a:rPr>
              <a:t>At this time he shall dip his finger into the blood and sign the Body.</a:t>
            </a:r>
          </a:p>
        </p:txBody>
      </p:sp>
      <p:sp>
        <p:nvSpPr>
          <p:cNvPr id="2" name="Rectangle 1"/>
          <p:cNvSpPr/>
          <p:nvPr/>
        </p:nvSpPr>
        <p:spPr>
          <a:xfrm>
            <a:off x="72126" y="428660"/>
            <a:ext cx="4248413" cy="5863144"/>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p>
          <a:p>
            <a:r>
              <a:rPr lang="pt-BR" sz="1400" b="1" dirty="0">
                <a:solidFill>
                  <a:srgbClr val="FFC000"/>
                </a:solidFill>
              </a:rPr>
              <a:t>፷፱. </a:t>
            </a:r>
            <a:r>
              <a:rPr lang="pt-BR" sz="6000" b="1" dirty="0"/>
              <a:t>በከመ ሀሎ ህልወ ወይሄሉ ለትውልደ ትውልድ ለዓለመ ዓለም።</a:t>
            </a:r>
          </a:p>
          <a:p>
            <a:endParaRPr lang="en-CA" sz="2000" dirty="0">
              <a:solidFill>
                <a:srgbClr val="FFC000"/>
              </a:solidFill>
            </a:endParaRPr>
          </a:p>
        </p:txBody>
      </p:sp>
    </p:spTree>
    <p:extLst>
      <p:ext uri="{BB962C8B-B14F-4D97-AF65-F5344CB8AC3E}">
        <p14:creationId xmlns:p14="http://schemas.microsoft.com/office/powerpoint/2010/main" val="145516834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08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271638"/>
            <a:ext cx="4279461" cy="6217087"/>
          </a:xfrm>
          <a:prstGeom prst="rect">
            <a:avLst/>
          </a:prstGeom>
        </p:spPr>
        <p:txBody>
          <a:bodyPr wrap="square">
            <a:spAutoFit/>
          </a:bodyPr>
          <a:lstStyle/>
          <a:p>
            <a:pPr marL="40639" marR="40639">
              <a:spcBef>
                <a:spcPts val="600"/>
              </a:spcBef>
              <a:defRPr sz="1800">
                <a:uFillTx/>
              </a:defRPr>
            </a:pPr>
            <a:r>
              <a:rPr lang="am-ET" dirty="0">
                <a:solidFill>
                  <a:srgbClr val="FFC000"/>
                </a:solidFill>
              </a:rPr>
              <a:t>ኣብዚ በጻብዑ</a:t>
            </a:r>
            <a:r>
              <a:rPr lang="en-US" dirty="0">
                <a:solidFill>
                  <a:srgbClr val="FFC000"/>
                </a:solidFill>
              </a:rPr>
              <a:t> </a:t>
            </a:r>
            <a:r>
              <a:rPr lang="pt-BR" sz="2000" dirty="0" err="1">
                <a:solidFill>
                  <a:srgbClr val="FFC000"/>
                </a:solidFill>
              </a:rPr>
              <a:t>ደም</a:t>
            </a:r>
            <a:r>
              <a:rPr lang="pt-BR" sz="2000" dirty="0">
                <a:solidFill>
                  <a:srgbClr val="FFC000"/>
                </a:solidFill>
              </a:rPr>
              <a:t> </a:t>
            </a:r>
            <a:r>
              <a:rPr lang="pt-BR" sz="2000" dirty="0" err="1">
                <a:solidFill>
                  <a:srgbClr val="FFC000"/>
                </a:solidFill>
              </a:rPr>
              <a:t>ጠሚዑ</a:t>
            </a:r>
            <a:r>
              <a:rPr lang="pt-BR" sz="2000" dirty="0">
                <a:solidFill>
                  <a:srgbClr val="FFC000"/>
                </a:solidFill>
              </a:rPr>
              <a:t> </a:t>
            </a:r>
            <a:r>
              <a:rPr lang="pt-BR" sz="2000" dirty="0" err="1">
                <a:solidFill>
                  <a:srgbClr val="FFC000"/>
                </a:solidFill>
              </a:rPr>
              <a:t>ንሥጋ</a:t>
            </a:r>
            <a:r>
              <a:rPr lang="pt-BR" sz="2000" dirty="0">
                <a:solidFill>
                  <a:srgbClr val="FFC000"/>
                </a:solidFill>
              </a:rPr>
              <a:t> </a:t>
            </a:r>
            <a:r>
              <a:rPr lang="pt-BR" sz="2000" dirty="0" err="1">
                <a:solidFill>
                  <a:srgbClr val="FFC000"/>
                </a:solidFill>
              </a:rPr>
              <a:t>ይቕባእ</a:t>
            </a:r>
            <a:endParaRPr lang="en-CA" sz="2000" dirty="0">
              <a:solidFill>
                <a:srgbClr val="FFC000"/>
              </a:solidFill>
            </a:endParaRPr>
          </a:p>
          <a:p>
            <a:r>
              <a:rPr lang="en-US" sz="5400" b="1" dirty="0" err="1">
                <a:solidFill>
                  <a:srgbClr val="FF0000"/>
                </a:solidFill>
                <a:sym typeface="GeezTypeNet"/>
              </a:rPr>
              <a:t>ይ.ካ</a:t>
            </a:r>
            <a:r>
              <a:rPr lang="en-US" sz="5400" b="1" dirty="0">
                <a:solidFill>
                  <a:srgbClr val="FF0000"/>
                </a:solidFill>
                <a:sym typeface="GeezTypeNet"/>
              </a:rPr>
              <a:t>. </a:t>
            </a:r>
            <a:r>
              <a:rPr lang="en-US" sz="1400" dirty="0">
                <a:solidFill>
                  <a:srgbClr val="FFC000"/>
                </a:solidFill>
                <a:sym typeface="GeezTypeNet"/>
              </a:rPr>
              <a:t> </a:t>
            </a:r>
            <a:r>
              <a:rPr lang="am-ET" dirty="0">
                <a:solidFill>
                  <a:srgbClr val="FFC000"/>
                </a:solidFill>
              </a:rPr>
              <a:t>70. </a:t>
            </a:r>
            <a:r>
              <a:rPr lang="am-ET" sz="4800" dirty="0"/>
              <a:t>ነዞም ካብኡ ዚቕበሉ ሰባት ንሕይወትን ንምድኃንን ኪኾኖም ሓደ ጌርካ ሃቦም። ንዘለዓለም ዓለም።</a:t>
            </a:r>
            <a:endParaRPr lang="en-US" sz="4800" dirty="0"/>
          </a:p>
          <a:p>
            <a:r>
              <a:rPr lang="am-ET" dirty="0"/>
              <a:t> </a:t>
            </a:r>
            <a:endParaRPr lang="en-US" dirty="0"/>
          </a:p>
          <a:p>
            <a:endParaRPr lang="en-US" dirty="0"/>
          </a:p>
          <a:p>
            <a:r>
              <a:rPr lang="am-ET" sz="4800" dirty="0">
                <a:solidFill>
                  <a:srgbClr val="FFFF00"/>
                </a:solidFill>
              </a:rPr>
              <a:t>ይ.ሕ. </a:t>
            </a:r>
            <a:r>
              <a:rPr lang="am-ET" sz="4800" dirty="0"/>
              <a:t>“ኣሜን”</a:t>
            </a:r>
          </a:p>
        </p:txBody>
      </p:sp>
      <p:sp>
        <p:nvSpPr>
          <p:cNvPr id="20" name="Rectangle 19"/>
          <p:cNvSpPr/>
          <p:nvPr/>
        </p:nvSpPr>
        <p:spPr>
          <a:xfrm>
            <a:off x="8261550" y="106643"/>
            <a:ext cx="3985042" cy="6463308"/>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At this time he shall dip his finger into the blood and sign the Body.</a:t>
            </a:r>
          </a:p>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70.</a:t>
            </a:r>
            <a:r>
              <a:rPr lang="en-US" sz="1400" i="1" dirty="0">
                <a:solidFill>
                  <a:srgbClr val="FFC000"/>
                </a:solidFill>
              </a:rPr>
              <a:t> </a:t>
            </a:r>
            <a:r>
              <a:rPr lang="en-US" sz="4000" dirty="0"/>
              <a:t>Grant it together unto them that take of it that it may be unto them for life and salvation for ever.</a:t>
            </a:r>
          </a:p>
          <a:p>
            <a:pPr marL="40639" marR="40639">
              <a:spcBef>
                <a:spcPts val="600"/>
              </a:spcBef>
              <a:buClr>
                <a:srgbClr val="000000"/>
              </a:buClr>
              <a:buFont typeface="Arial"/>
              <a:defRPr sz="2800"/>
            </a:pPr>
            <a:r>
              <a:rPr lang="en-US" sz="4000" dirty="0"/>
              <a:t>                      </a:t>
            </a:r>
            <a:r>
              <a:rPr lang="en-US" sz="4000" dirty="0">
                <a:solidFill>
                  <a:srgbClr val="FFFF00"/>
                </a:solidFill>
              </a:rPr>
              <a:t>People : </a:t>
            </a:r>
            <a:r>
              <a:rPr lang="en-US" sz="4000" dirty="0"/>
              <a:t>Amen.</a:t>
            </a:r>
          </a:p>
        </p:txBody>
      </p:sp>
      <p:sp>
        <p:nvSpPr>
          <p:cNvPr id="2" name="Rectangle 1"/>
          <p:cNvSpPr/>
          <p:nvPr/>
        </p:nvSpPr>
        <p:spPr>
          <a:xfrm>
            <a:off x="-47768" y="219770"/>
            <a:ext cx="4183040" cy="6263253"/>
          </a:xfrm>
          <a:prstGeom prst="rect">
            <a:avLst/>
          </a:prstGeom>
        </p:spPr>
        <p:txBody>
          <a:bodyPr wrap="square">
            <a:spAutoFit/>
          </a:bodyPr>
          <a:lstStyle/>
          <a:p>
            <a:r>
              <a:rPr lang="en-CA" sz="2000" dirty="0" err="1">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a:solidFill>
                  <a:srgbClr val="FFC000"/>
                </a:solidFill>
              </a:rPr>
              <a:t>በአጽባዕቱ</a:t>
            </a:r>
            <a:endParaRPr lang="en-CA" sz="2000" dirty="0">
              <a:solidFill>
                <a:srgbClr val="FFC000"/>
              </a:solidFill>
            </a:endParaRPr>
          </a:p>
          <a:p>
            <a:r>
              <a:rPr lang="en-US" sz="5500" b="1" dirty="0" err="1">
                <a:solidFill>
                  <a:srgbClr val="FF0000"/>
                </a:solidFill>
                <a:sym typeface="GeezTypeNet"/>
              </a:rPr>
              <a:t>ይ.ካ</a:t>
            </a:r>
            <a:r>
              <a:rPr lang="en-US" sz="5500" b="1" dirty="0">
                <a:solidFill>
                  <a:srgbClr val="FF0000"/>
                </a:solidFill>
                <a:sym typeface="GeezTypeNet"/>
              </a:rPr>
              <a:t>. </a:t>
            </a:r>
            <a:r>
              <a:rPr lang="en-US" sz="1400" b="1" dirty="0">
                <a:solidFill>
                  <a:srgbClr val="FFC000"/>
                </a:solidFill>
                <a:sym typeface="GeezTypeNet"/>
              </a:rPr>
              <a:t>፸</a:t>
            </a:r>
            <a:r>
              <a:rPr lang="en-US" sz="1400" dirty="0">
                <a:solidFill>
                  <a:srgbClr val="FFC000"/>
                </a:solidFill>
                <a:sym typeface="GeezTypeNet"/>
              </a:rPr>
              <a:t>.  </a:t>
            </a:r>
            <a:r>
              <a:rPr lang="am-ET" sz="4700" dirty="0">
                <a:sym typeface="GeezTypeNet"/>
              </a:rPr>
              <a:t>ደሚረከ ተሃቦሙ ለኩሎሙ ለእለ ይነሥኡ እምኔሁ ይኩኖሙ ለሕይወት ወለመድኃኒት ዘለዓለም።</a:t>
            </a:r>
            <a:endParaRPr lang="en-US" sz="4700" dirty="0">
              <a:sym typeface="GeezTypeNet"/>
            </a:endParaRPr>
          </a:p>
          <a:p>
            <a:r>
              <a:rPr lang="am-ET" sz="4400" dirty="0">
                <a:solidFill>
                  <a:srgbClr val="FFFF00"/>
                </a:solidFill>
              </a:rPr>
              <a:t>ይ.ሕ. </a:t>
            </a:r>
            <a:r>
              <a:rPr lang="am-ET" sz="4400" dirty="0"/>
              <a:t>“ኣሜን”</a:t>
            </a:r>
          </a:p>
        </p:txBody>
      </p:sp>
    </p:spTree>
    <p:extLst>
      <p:ext uri="{BB962C8B-B14F-4D97-AF65-F5344CB8AC3E}">
        <p14:creationId xmlns:p14="http://schemas.microsoft.com/office/powerpoint/2010/main" val="72271412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a:solidFill>
                  <a:srgbClr val="FF2600"/>
                </a:solidFill>
                <a:uFill>
                  <a:solidFill>
                    <a:srgbClr val="FF2600"/>
                  </a:solidFill>
                </a:uFill>
                <a:latin typeface="GeezTypeNet"/>
                <a:ea typeface="GeezTypeNet"/>
                <a:cs typeface="GeezTypeNet"/>
                <a:sym typeface="GeezTypeNet"/>
              </a:rPr>
              <a:t>ይ.ካ</a:t>
            </a:r>
            <a:r>
              <a:rPr lang="pt-BR" sz="5000" dirty="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a:solidFill>
                  <a:srgbClr val="FFC000"/>
                </a:solidFill>
                <a:latin typeface="Arial" charset="0"/>
              </a:rPr>
              <a:t>71</a:t>
            </a:r>
            <a:r>
              <a:rPr lang="pt-BR" sz="1400" dirty="0">
                <a:solidFill>
                  <a:srgbClr val="FFC000"/>
                </a:solidFill>
              </a:rPr>
              <a:t>. </a:t>
            </a:r>
            <a:r>
              <a:rPr lang="pt-BR" sz="5000" dirty="0"/>
              <a:t>በቲ ናትካ ዝኾነ መንፈስ ቅዱስ ሓደ ኽንከውን ሃበና ፥ ንዘሎ ዓለምን ንዘለዓለም ዓለምን ብኣኻ ህያዋን ክንከ</a:t>
            </a:r>
          </a:p>
          <a:p>
            <a:r>
              <a:rPr lang="pt-BR" sz="5000" dirty="0"/>
              <a:t>ውን በዚ ኅብስቲ እዚ ፈውሰና።</a:t>
            </a:r>
            <a:endParaRPr lang="en-CA" sz="5000" dirty="0"/>
          </a:p>
          <a:p>
            <a:r>
              <a:rPr lang="en-CA" sz="5000" dirty="0" err="1">
                <a:solidFill>
                  <a:srgbClr val="FFFF00"/>
                </a:solidFill>
              </a:rPr>
              <a:t>ይ.ሕ</a:t>
            </a:r>
            <a:r>
              <a:rPr lang="en-CA" sz="5000" dirty="0">
                <a:solidFill>
                  <a:srgbClr val="FFFF00"/>
                </a:solidFill>
              </a:rPr>
              <a:t>. </a:t>
            </a:r>
            <a:r>
              <a:rPr lang="en-CA" sz="5000" dirty="0" err="1"/>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b="1" dirty="0">
                <a:solidFill>
                  <a:srgbClr val="FFC000"/>
                </a:solidFill>
                <a:latin typeface="Arial" charset="0"/>
              </a:rPr>
              <a:t>71</a:t>
            </a:r>
            <a:r>
              <a:rPr lang="en-US" altLang="en-US" sz="1400" dirty="0">
                <a:solidFill>
                  <a:srgbClr val="FFC000"/>
                </a:solidFill>
                <a:latin typeface="Arial" charset="0"/>
              </a:rPr>
              <a:t>. </a:t>
            </a:r>
            <a:r>
              <a:rPr lang="en-US" sz="4400" dirty="0">
                <a:solidFill>
                  <a:schemeClr val="tx1">
                    <a:lumMod val="95000"/>
                  </a:schemeClr>
                </a:solidFill>
                <a:uFill>
                  <a:solidFill>
                    <a:srgbClr val="004DD6"/>
                  </a:solidFill>
                </a:uFill>
              </a:rPr>
              <a:t>Grant 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dirty="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1400" b="1" dirty="0">
                <a:solidFill>
                  <a:srgbClr val="FFC000"/>
                </a:solidFill>
              </a:rPr>
              <a:t> ፸፩</a:t>
            </a:r>
            <a:r>
              <a:rPr lang="pt-BR" sz="1400" dirty="0">
                <a:solidFill>
                  <a:srgbClr val="FFC000"/>
                </a:solidFill>
              </a:rPr>
              <a:t>.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87706897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a:solidFill>
                  <a:srgbClr val="FF2600"/>
                </a:solidFill>
                <a:uFill>
                  <a:solidFill>
                    <a:srgbClr val="FF2600"/>
                  </a:solidFill>
                </a:uFill>
                <a:latin typeface="GeezTypeNet"/>
                <a:ea typeface="GeezTypeNet"/>
                <a:cs typeface="GeezTypeNet"/>
                <a:sym typeface="GeezTypeNet"/>
              </a:rPr>
              <a:t>ይ.ካ</a:t>
            </a:r>
            <a:r>
              <a:rPr lang="pt-BR" sz="5000" dirty="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a:solidFill>
                  <a:srgbClr val="FFC000"/>
                </a:solidFill>
                <a:latin typeface="Arial" charset="0"/>
              </a:rPr>
              <a:t>72</a:t>
            </a:r>
            <a:r>
              <a:rPr lang="pt-BR" sz="1400" dirty="0">
                <a:solidFill>
                  <a:srgbClr val="FFC000"/>
                </a:solidFill>
              </a:rPr>
              <a:t>. </a:t>
            </a:r>
            <a:r>
              <a:rPr lang="pt-BR" sz="5400" dirty="0"/>
              <a:t>ስም እግዚኣ</a:t>
            </a:r>
          </a:p>
          <a:p>
            <a:r>
              <a:rPr lang="pt-BR" sz="5400" dirty="0"/>
              <a:t>ብሄር ቡሩኽ እዩ። ብስም እግዚኣብሄር ዝመጽእ ከኣ ቡሩኽ እዩ፥ ስም ክብሩ ይመስገን። ይኹን፥ ይኹን።</a:t>
            </a:r>
          </a:p>
          <a:p>
            <a:r>
              <a:rPr lang="en-CA" sz="5200" dirty="0" err="1">
                <a:solidFill>
                  <a:srgbClr val="FFFF00"/>
                </a:solidFill>
              </a:rPr>
              <a:t>ይ.ሕ</a:t>
            </a:r>
            <a:r>
              <a:rPr lang="en-CA" sz="5200" dirty="0">
                <a:solidFill>
                  <a:srgbClr val="FFFF00"/>
                </a:solidFill>
              </a:rPr>
              <a:t>. </a:t>
            </a:r>
            <a:r>
              <a:rPr lang="en-CA" sz="5200" dirty="0" err="1"/>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b="1" dirty="0">
                <a:solidFill>
                  <a:srgbClr val="FFC000"/>
                </a:solidFill>
                <a:latin typeface="Arial" charset="0"/>
              </a:rPr>
              <a:t>72</a:t>
            </a:r>
            <a:r>
              <a:rPr lang="en-US" altLang="en-US" sz="1400" dirty="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a:solidFill>
                  <a:srgbClr val="FFFF00"/>
                </a:solidFill>
                <a:uFill>
                  <a:solidFill>
                    <a:srgbClr val="004DD6"/>
                  </a:solidFill>
                </a:uFill>
              </a:rPr>
              <a:t>People:</a:t>
            </a:r>
            <a:r>
              <a:rPr lang="en-US" sz="3600" dirty="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1400" b="1" dirty="0">
                <a:solidFill>
                  <a:srgbClr val="FFC000"/>
                </a:solidFill>
              </a:rPr>
              <a:t>  ፸፪</a:t>
            </a:r>
            <a:r>
              <a:rPr lang="pt-BR" sz="1400" dirty="0">
                <a:solidFill>
                  <a:srgbClr val="FFC000"/>
                </a:solidFill>
              </a:rPr>
              <a:t>. </a:t>
            </a:r>
            <a:r>
              <a:rPr lang="pt-BR" sz="4900" b="1" dirty="0"/>
              <a:t>ቡሩክ ስሙ ለእግዚአብሔር </a:t>
            </a:r>
            <a:r>
              <a:rPr lang="pt-BR" sz="3000" b="1" dirty="0">
                <a:solidFill>
                  <a:srgbClr val="FFC000"/>
                </a:solidFill>
              </a:rPr>
              <a:t>፥</a:t>
            </a:r>
            <a:r>
              <a:rPr lang="pt-BR" sz="4900" b="1" dirty="0"/>
              <a:t> ወቡሩክ ዘይመጽእ በስመ እግዚአብሔር </a:t>
            </a:r>
            <a:r>
              <a:rPr lang="pt-BR" sz="3000" b="1" dirty="0">
                <a:solidFill>
                  <a:srgbClr val="FFC000"/>
                </a:solidFill>
              </a:rPr>
              <a:t>፥</a:t>
            </a:r>
            <a:r>
              <a:rPr lang="pt-BR" sz="4900" b="1" dirty="0"/>
              <a:t> ወይትባረክ </a:t>
            </a:r>
            <a:r>
              <a:rPr lang="pt-BR" sz="3000" b="1" dirty="0">
                <a:solidFill>
                  <a:srgbClr val="FFC000"/>
                </a:solidFill>
              </a:rPr>
              <a:t>፥</a:t>
            </a:r>
            <a:r>
              <a:rPr lang="pt-BR" sz="4900" b="1" dirty="0">
                <a:solidFill>
                  <a:srgbClr val="FFC000"/>
                </a:solidFill>
              </a:rPr>
              <a:t> </a:t>
            </a:r>
            <a:r>
              <a:rPr lang="pt-BR" sz="4900" b="1" dirty="0"/>
              <a:t>ስመ ስብሐቲሁ </a:t>
            </a:r>
            <a:r>
              <a:rPr lang="pt-BR" sz="3000" b="1" dirty="0">
                <a:solidFill>
                  <a:srgbClr val="FFC000"/>
                </a:solidFill>
              </a:rPr>
              <a:t>፥</a:t>
            </a:r>
            <a:r>
              <a:rPr lang="pt-BR" sz="4900" b="1" dirty="0">
                <a:solidFill>
                  <a:srgbClr val="FFC000"/>
                </a:solidFill>
              </a:rPr>
              <a:t> </a:t>
            </a:r>
            <a:r>
              <a:rPr lang="pt-BR" sz="4900" b="1" dirty="0"/>
              <a:t>ለይኩን </a:t>
            </a:r>
            <a:r>
              <a:rPr lang="pt-BR" sz="3000" b="1" dirty="0">
                <a:solidFill>
                  <a:srgbClr val="FFC000"/>
                </a:solidFill>
              </a:rPr>
              <a:t>፥</a:t>
            </a:r>
            <a:r>
              <a:rPr lang="pt-BR" sz="4900" b="1" dirty="0"/>
              <a:t> ለይኩን </a:t>
            </a:r>
            <a:r>
              <a:rPr lang="pt-BR" sz="3000" b="1" dirty="0">
                <a:solidFill>
                  <a:srgbClr val="FFC000"/>
                </a:solidFill>
              </a:rPr>
              <a:t>፥</a:t>
            </a:r>
            <a:r>
              <a:rPr lang="pt-BR" sz="4900" b="1" dirty="0"/>
              <a:t> ቡሩከ ለይኩን።</a:t>
            </a:r>
            <a:endParaRPr lang="en-CA" sz="4900" b="1" dirty="0"/>
          </a:p>
          <a:p>
            <a:r>
              <a:rPr lang="pt-BR" sz="4900" b="1" dirty="0">
                <a:solidFill>
                  <a:srgbClr val="FFFF00"/>
                </a:solidFill>
              </a:rPr>
              <a:t>ይ.ሕ. </a:t>
            </a:r>
            <a:r>
              <a:rPr lang="pt-BR" sz="4900" b="1" dirty="0"/>
              <a:t>ከማሁ።</a:t>
            </a:r>
            <a:endParaRPr lang="en-CA" sz="4900" b="1" dirty="0"/>
          </a:p>
        </p:txBody>
      </p:sp>
    </p:spTree>
    <p:extLst>
      <p:ext uri="{BB962C8B-B14F-4D97-AF65-F5344CB8AC3E}">
        <p14:creationId xmlns:p14="http://schemas.microsoft.com/office/powerpoint/2010/main" val="3063258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a:solidFill>
                  <a:srgbClr val="FFC000"/>
                </a:solidFill>
                <a:latin typeface="Arial" charset="0"/>
                <a:ea typeface="GeezTypeNet"/>
                <a:cs typeface="GeezTypeNet"/>
                <a:sym typeface="GeezTypeNet"/>
              </a:rPr>
              <a:t>73</a:t>
            </a:r>
            <a:r>
              <a:rPr lang="en-US" altLang="en-US" sz="1400" dirty="0">
                <a:solidFill>
                  <a:srgbClr val="FFC000"/>
                </a:solidFill>
                <a:latin typeface="Arial" charset="0"/>
              </a:rPr>
              <a:t>. </a:t>
            </a:r>
            <a:r>
              <a:rPr lang="en-US" sz="4500" dirty="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dirty="0">
                <a:solidFill>
                  <a:srgbClr val="FFFF00"/>
                </a:solidFill>
                <a:uFill>
                  <a:solidFill>
                    <a:srgbClr val="004DD6"/>
                  </a:solidFill>
                </a:uFill>
              </a:rPr>
              <a:t> </a:t>
            </a:r>
            <a:r>
              <a:rPr lang="en-US" sz="4500" dirty="0">
                <a:solidFill>
                  <a:schemeClr val="tx1">
                    <a:lumMod val="95000"/>
                  </a:schemeClr>
                </a:solidFill>
                <a:uFill>
                  <a:solidFill>
                    <a:srgbClr val="004DD6"/>
                  </a:solidFill>
                </a:uFill>
              </a:rPr>
              <a:t>Repeat his 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a:solidFill>
                  <a:srgbClr val="FFC000"/>
                </a:solidFill>
                <a:latin typeface="Nyala" panose="02000504070300020003" pitchFamily="2" charset="0"/>
                <a:ea typeface="Calibri" panose="020F0502020204030204" pitchFamily="34" charset="0"/>
                <a:cs typeface="Times New Roman" panose="02020603050405020304" pitchFamily="18" charset="0"/>
              </a:rPr>
              <a:t>73.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ኣብ 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a:solidFill>
                  <a:srgbClr val="FFC000"/>
                </a:solidFill>
                <a:latin typeface="Nyala" panose="02000504070300020003" pitchFamily="2" charset="0"/>
                <a:ea typeface="Calibri" panose="020F0502020204030204" pitchFamily="34" charset="0"/>
                <a:cs typeface="Times New Roman" panose="02020603050405020304" pitchFamily="18" charset="0"/>
              </a:rPr>
              <a:t>፸፫.  </a:t>
            </a:r>
            <a:r>
              <a:rPr lang="pt-BR" sz="5400" b="1" dirty="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a:latin typeface="Nyala" panose="02000504070300020003" pitchFamily="2" charset="0"/>
                <a:ea typeface="Calibri" panose="020F0502020204030204" pitchFamily="34" charset="0"/>
                <a:cs typeface="Times New Roman" panose="02020603050405020304" pitchFamily="18" charset="0"/>
              </a:rPr>
              <a:t>ጸጋ 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48675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en-CA" sz="1400" b="1" dirty="0">
                <a:solidFill>
                  <a:srgbClr val="FFC000"/>
                </a:solidFill>
              </a:rPr>
              <a:t>፸፬</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74.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75.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24482"/>
      </p:ext>
    </p:extLst>
  </p:cSld>
  <p:clrMapOvr>
    <a:masterClrMapping/>
  </p:clrMapOvr>
  <p:transition spd="med"/>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463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0062" y="0"/>
            <a:ext cx="4193558" cy="6771084"/>
          </a:xfrm>
          <a:prstGeom prst="rect">
            <a:avLst/>
          </a:prstGeom>
        </p:spPr>
        <p:txBody>
          <a:bodyPr wrap="square">
            <a:spAutoFit/>
          </a:bodyPr>
          <a:lstStyle/>
          <a:p>
            <a:pPr marL="40639" marR="40639" algn="ctr">
              <a:spcBef>
                <a:spcPts val="600"/>
              </a:spcBef>
              <a:defRPr sz="1800">
                <a:uFillTx/>
              </a:defRPr>
            </a:pPr>
            <a:r>
              <a:rPr lang="en-CA" sz="2000" dirty="0" err="1">
                <a:solidFill>
                  <a:srgbClr val="FFC000"/>
                </a:solidFill>
              </a:rPr>
              <a:t>ጸሎት</a:t>
            </a:r>
            <a:r>
              <a:rPr lang="en-CA" sz="2000" dirty="0">
                <a:solidFill>
                  <a:srgbClr val="FFC000"/>
                </a:solidFill>
              </a:rPr>
              <a:t> </a:t>
            </a:r>
            <a:r>
              <a:rPr lang="en-CA" sz="2000" dirty="0" err="1">
                <a:solidFill>
                  <a:srgbClr val="FFC000"/>
                </a:solidFill>
              </a:rPr>
              <a:t>ምፍታት</a:t>
            </a:r>
            <a:endParaRPr lang="en-US" sz="2000" b="1" dirty="0">
              <a:solidFill>
                <a:srgbClr val="FFC000"/>
              </a:solidFill>
              <a:sym typeface="GeezTypeNet"/>
            </a:endParaRPr>
          </a:p>
          <a:p>
            <a:r>
              <a:rPr lang="en-US" sz="5400" b="1" dirty="0" err="1">
                <a:solidFill>
                  <a:srgbClr val="FF0000"/>
                </a:solidFill>
                <a:sym typeface="GeezTypeNet"/>
              </a:rPr>
              <a:t>ይ.ካ</a:t>
            </a:r>
            <a:r>
              <a:rPr lang="en-US" sz="5400" b="1" dirty="0">
                <a:solidFill>
                  <a:srgbClr val="FF0000"/>
                </a:solidFill>
                <a:sym typeface="GeezTypeNet"/>
              </a:rPr>
              <a:t>. </a:t>
            </a:r>
            <a:r>
              <a:rPr lang="am-ET" sz="1400" dirty="0">
                <a:solidFill>
                  <a:srgbClr val="FFC000"/>
                </a:solidFill>
              </a:rPr>
              <a:t>75. </a:t>
            </a:r>
            <a:r>
              <a:rPr lang="am-ET" sz="4500" dirty="0"/>
              <a:t>እግዚኣብሔር፡ ምስ ኣቦና ኣብርሃም ኣብ ልዕሊ እቲ ዝተቐመጠሉ ኦም ከምዚ ኢሉ ተዛረበ። “ኦ ኣብርሃም፡</a:t>
            </a:r>
            <a:r>
              <a:rPr lang="en-US" sz="4500" dirty="0"/>
              <a:t>           </a:t>
            </a:r>
            <a:r>
              <a:rPr lang="am-ET" sz="4500" dirty="0"/>
              <a:t> </a:t>
            </a:r>
            <a:r>
              <a:rPr lang="en-US" sz="4500" dirty="0"/>
              <a:t> </a:t>
            </a:r>
            <a:r>
              <a:rPr lang="am-ET" sz="4500" dirty="0"/>
              <a:t>ኦ ኣብርሃም፡ </a:t>
            </a:r>
            <a:r>
              <a:rPr lang="en-US" sz="4500" dirty="0"/>
              <a:t>               </a:t>
            </a:r>
            <a:r>
              <a:rPr lang="am-ET" sz="4500" dirty="0"/>
              <a:t>ኦ ኣብርሃም፡</a:t>
            </a:r>
          </a:p>
        </p:txBody>
      </p:sp>
      <p:sp>
        <p:nvSpPr>
          <p:cNvPr id="20" name="Rectangle 19"/>
          <p:cNvSpPr/>
          <p:nvPr/>
        </p:nvSpPr>
        <p:spPr>
          <a:xfrm>
            <a:off x="8174633" y="-87482"/>
            <a:ext cx="4175882" cy="7017306"/>
          </a:xfrm>
          <a:prstGeom prst="rect">
            <a:avLst/>
          </a:prstGeom>
        </p:spPr>
        <p:txBody>
          <a:bodyPr wrap="square">
            <a:spAutoFit/>
          </a:bodyPr>
          <a:lstStyle/>
          <a:p>
            <a:pPr marL="40639" marR="40639" algn="ctr">
              <a:lnSpc>
                <a:spcPct val="130000"/>
              </a:lnSpc>
              <a:spcBef>
                <a:spcPts val="600"/>
              </a:spcBef>
              <a:buClr>
                <a:srgbClr val="000000"/>
              </a:buClr>
              <a:defRPr sz="2800"/>
            </a:pPr>
            <a:r>
              <a:rPr lang="en-US" altLang="en-US" sz="2000" dirty="0">
                <a:solidFill>
                  <a:srgbClr val="FFC000"/>
                </a:solidFill>
                <a:latin typeface="Arial" charset="0"/>
              </a:rPr>
              <a:t>Prayer of Fraction</a:t>
            </a:r>
            <a:endParaRPr lang="en-US" sz="2000" b="1" dirty="0">
              <a:solidFill>
                <a:srgbClr val="FFC000"/>
              </a:solidFill>
            </a:endParaRPr>
          </a:p>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75.</a:t>
            </a:r>
            <a:r>
              <a:rPr lang="en-US" sz="1400" i="1" dirty="0">
                <a:solidFill>
                  <a:srgbClr val="FFC000"/>
                </a:solidFill>
              </a:rPr>
              <a:t> </a:t>
            </a:r>
            <a:r>
              <a:rPr lang="en-US" sz="4000" dirty="0"/>
              <a:t>O Lord, Who spoke with our father Abraham, while  he has sitting under the tree, saying, </a:t>
            </a:r>
          </a:p>
          <a:p>
            <a:pPr marL="40639" marR="40639">
              <a:spcBef>
                <a:spcPts val="600"/>
              </a:spcBef>
              <a:buClr>
                <a:srgbClr val="000000"/>
              </a:buClr>
              <a:buFont typeface="Arial"/>
              <a:defRPr sz="2800"/>
            </a:pPr>
            <a:r>
              <a:rPr lang="en-US" sz="4000" dirty="0"/>
              <a:t>O Abraham,</a:t>
            </a:r>
          </a:p>
          <a:p>
            <a:pPr marL="40639" marR="40639">
              <a:spcBef>
                <a:spcPts val="600"/>
              </a:spcBef>
              <a:buClr>
                <a:srgbClr val="000000"/>
              </a:buClr>
              <a:buFont typeface="Arial"/>
              <a:defRPr sz="2800"/>
            </a:pPr>
            <a:r>
              <a:rPr lang="en-US" sz="4000" dirty="0"/>
              <a:t>O Abraham, </a:t>
            </a:r>
          </a:p>
          <a:p>
            <a:pPr marL="40639" marR="40639">
              <a:spcBef>
                <a:spcPts val="600"/>
              </a:spcBef>
              <a:buClr>
                <a:srgbClr val="000000"/>
              </a:buClr>
              <a:buFont typeface="Arial"/>
              <a:defRPr sz="2800"/>
            </a:pPr>
            <a:r>
              <a:rPr lang="en-US" sz="4000" dirty="0"/>
              <a:t>O Abraham, </a:t>
            </a:r>
          </a:p>
        </p:txBody>
      </p:sp>
      <p:sp>
        <p:nvSpPr>
          <p:cNvPr id="2" name="Rectangle 1"/>
          <p:cNvSpPr/>
          <p:nvPr/>
        </p:nvSpPr>
        <p:spPr>
          <a:xfrm>
            <a:off x="-20990" y="0"/>
            <a:ext cx="4212093" cy="6417141"/>
          </a:xfrm>
          <a:prstGeom prst="rect">
            <a:avLst/>
          </a:prstGeom>
        </p:spPr>
        <p:txBody>
          <a:bodyPr wrap="square">
            <a:spAutoFit/>
          </a:bodyPr>
          <a:lstStyle/>
          <a:p>
            <a:pPr algn="ctr"/>
            <a:r>
              <a:rPr lang="pt-BR" sz="2000" dirty="0">
                <a:solidFill>
                  <a:srgbClr val="FFC000"/>
                </a:solidFill>
              </a:rPr>
              <a:t>  ጸሎተ ፈትቶ</a:t>
            </a:r>
            <a:endParaRPr lang="en-US" sz="2000" b="1" dirty="0">
              <a:solidFill>
                <a:srgbClr val="FFC000"/>
              </a:solidFill>
              <a:uFill>
                <a:solidFill>
                  <a:srgbClr val="FF2600"/>
                </a:solidFill>
              </a:uFill>
              <a:latin typeface="GeezTypeNet"/>
              <a:ea typeface="GeezTypeNet"/>
              <a:cs typeface="GeezTypeNet"/>
              <a:sym typeface="GeezTypeNet"/>
            </a:endParaRPr>
          </a:p>
          <a:p>
            <a:r>
              <a:rPr lang="en-US" sz="5500" b="1" dirty="0" err="1">
                <a:solidFill>
                  <a:srgbClr val="FF0000"/>
                </a:solidFill>
                <a:sym typeface="GeezTypeNet"/>
              </a:rPr>
              <a:t>ይ.ካ</a:t>
            </a:r>
            <a:r>
              <a:rPr lang="en-US" sz="5500" b="1" dirty="0">
                <a:solidFill>
                  <a:srgbClr val="FF0000"/>
                </a:solidFill>
                <a:sym typeface="GeezTypeNet"/>
              </a:rPr>
              <a:t>. </a:t>
            </a:r>
            <a:r>
              <a:rPr lang="en-US" sz="1400" b="1" dirty="0">
                <a:solidFill>
                  <a:srgbClr val="FFC000"/>
                </a:solidFill>
                <a:sym typeface="GeezTypeNet"/>
              </a:rPr>
              <a:t>፸፭</a:t>
            </a:r>
            <a:r>
              <a:rPr lang="en-US" sz="1400" dirty="0">
                <a:solidFill>
                  <a:srgbClr val="FFC000"/>
                </a:solidFill>
                <a:sym typeface="GeezTypeNet"/>
              </a:rPr>
              <a:t>.</a:t>
            </a:r>
            <a:r>
              <a:rPr lang="en-CA" sz="5400" dirty="0"/>
              <a:t> </a:t>
            </a:r>
            <a:r>
              <a:rPr lang="am-ET" sz="4800" dirty="0"/>
              <a:t>እግዚአብ</a:t>
            </a:r>
            <a:r>
              <a:rPr lang="en-US" sz="4800" dirty="0"/>
              <a:t> </a:t>
            </a:r>
            <a:r>
              <a:rPr lang="am-ET" sz="4800" dirty="0"/>
              <a:t>ሔር ዘተናገረ ምስለ አቡነ አብርሃም በላዕለ ዕፀ ምንባር እንዘ ይብል </a:t>
            </a:r>
            <a:endParaRPr lang="en-US" sz="4800" dirty="0"/>
          </a:p>
          <a:p>
            <a:r>
              <a:rPr lang="am-ET" sz="4800" dirty="0"/>
              <a:t>ኦ አብርሃም </a:t>
            </a:r>
            <a:endParaRPr lang="en-US" sz="4800" dirty="0"/>
          </a:p>
          <a:p>
            <a:r>
              <a:rPr lang="am-ET" sz="4800" dirty="0"/>
              <a:t>ኦ አብርሃም </a:t>
            </a:r>
            <a:endParaRPr lang="en-US" sz="4800" dirty="0"/>
          </a:p>
          <a:p>
            <a:r>
              <a:rPr lang="am-ET" sz="4800" dirty="0"/>
              <a:t>ኦ አብርሃም፤</a:t>
            </a:r>
            <a:endParaRPr lang="en-CA" sz="4800" dirty="0"/>
          </a:p>
        </p:txBody>
      </p:sp>
    </p:spTree>
    <p:extLst>
      <p:ext uri="{BB962C8B-B14F-4D97-AF65-F5344CB8AC3E}">
        <p14:creationId xmlns:p14="http://schemas.microsoft.com/office/powerpoint/2010/main" val="49968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a:solidFill>
                  <a:srgbClr val="FFC000"/>
                </a:solidFill>
              </a:rPr>
              <a:t>፴፪.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a:t>አኃዜ</a:t>
            </a:r>
            <a:r>
              <a:rPr lang="en-CA" sz="4400" dirty="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a:solidFill>
                  <a:srgbClr val="FFC000"/>
                </a:solidFill>
              </a:rPr>
              <a:t>32. </a:t>
            </a:r>
            <a:r>
              <a:rPr lang="en-CA" sz="4000" dirty="0" err="1"/>
              <a:t>ተማዕቍቡናን</a:t>
            </a:r>
            <a:r>
              <a:rPr lang="en-CA" sz="4000" dirty="0"/>
              <a:t> </a:t>
            </a:r>
            <a:r>
              <a:rPr lang="en-CA" sz="4000" dirty="0" err="1"/>
              <a:t>ኣጽኒዑ</a:t>
            </a:r>
            <a:endParaRPr lang="en-CA" sz="4000" dirty="0"/>
          </a:p>
          <a:p>
            <a:r>
              <a:rPr lang="en-CA" sz="4000" dirty="0" err="1"/>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a:t>ዕለ</a:t>
            </a:r>
            <a:endParaRPr lang="en-CA" sz="4000" dirty="0"/>
          </a:p>
          <a:p>
            <a:r>
              <a:rPr lang="en-CA" sz="4000" dirty="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err="1"/>
              <a:t>ሕይወትናን</a:t>
            </a:r>
            <a:r>
              <a:rPr lang="en-CA" sz="4000" dirty="0"/>
              <a:t>  </a:t>
            </a:r>
            <a:r>
              <a:rPr lang="en-CA" sz="4000" dirty="0" err="1"/>
              <a:t>ብፍጹም</a:t>
            </a:r>
            <a:r>
              <a:rPr lang="en-CA" sz="4000" dirty="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uFill>
                  <a:solidFill>
                    <a:srgbClr val="D84800"/>
                  </a:solidFill>
                </a:uFill>
              </a:rPr>
              <a:t>32. </a:t>
            </a:r>
            <a:r>
              <a:rPr lang="en-US" sz="3600" dirty="0">
                <a:uFill>
                  <a:solidFill>
                    <a:srgbClr val="D84800"/>
                  </a:solidFill>
                </a:uFill>
              </a:rPr>
              <a:t>Let us therefore pray Him that the Almighty Lord our God keep us all this holy day and all the days of our life in all peace.</a:t>
            </a:r>
          </a:p>
          <a:p>
            <a:pPr marL="40639" marR="40639">
              <a:spcBef>
                <a:spcPts val="600"/>
              </a:spcBef>
              <a:buClr>
                <a:srgbClr val="D84800"/>
              </a:buClr>
              <a:buFont typeface="Arial"/>
              <a:defRPr sz="2800"/>
            </a:pPr>
            <a:endParaRPr lang="en-US" sz="3600" dirty="0">
              <a:uFill>
                <a:solidFill>
                  <a:srgbClr val="D84800"/>
                </a:solidFill>
              </a:uFill>
            </a:endParaRPr>
          </a:p>
          <a:p>
            <a:pPr marL="40639" marR="40639">
              <a:spcBef>
                <a:spcPts val="600"/>
              </a:spcBef>
              <a:buClr>
                <a:srgbClr val="D84800"/>
              </a:buClr>
              <a:buFont typeface="Arial"/>
              <a:defRPr sz="2800"/>
            </a:pPr>
            <a:r>
              <a:rPr lang="en-US" sz="3600" dirty="0">
                <a:solidFill>
                  <a:srgbClr val="92D050"/>
                </a:solidFill>
                <a:uFill>
                  <a:solidFill>
                    <a:srgbClr val="D84800"/>
                  </a:solidFill>
                </a:uFill>
              </a:rPr>
              <a:t>Deacon: </a:t>
            </a:r>
            <a:r>
              <a:rPr lang="en-US" sz="1400" dirty="0">
                <a:solidFill>
                  <a:srgbClr val="FFC000"/>
                </a:solidFill>
                <a:uFill>
                  <a:solidFill>
                    <a:srgbClr val="D84800"/>
                  </a:solidFill>
                </a:uFill>
              </a:rPr>
              <a:t>33.</a:t>
            </a:r>
            <a:r>
              <a:rPr lang="en-US" sz="3600" dirty="0">
                <a:uFill>
                  <a:solidFill>
                    <a:srgbClr val="D84800"/>
                  </a:solidFill>
                </a:uFill>
              </a:rPr>
              <a:t>Pray ye.</a:t>
            </a:r>
            <a:endParaRPr lang="en-US" sz="3600" dirty="0"/>
          </a:p>
        </p:txBody>
      </p:sp>
    </p:spTree>
    <p:extLst>
      <p:ext uri="{BB962C8B-B14F-4D97-AF65-F5344CB8AC3E}">
        <p14:creationId xmlns:p14="http://schemas.microsoft.com/office/powerpoint/2010/main" val="31740113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0061" y="0"/>
            <a:ext cx="4275609" cy="7017306"/>
          </a:xfrm>
          <a:prstGeom prst="rect">
            <a:avLst/>
          </a:prstGeom>
        </p:spPr>
        <p:txBody>
          <a:bodyPr wrap="square">
            <a:spAutoFit/>
          </a:bodyPr>
          <a:lstStyle/>
          <a:p>
            <a:pPr marL="40639" marR="40639">
              <a:spcBef>
                <a:spcPts val="600"/>
              </a:spcBef>
              <a:defRPr sz="1800">
                <a:uFillTx/>
              </a:defRPr>
            </a:pPr>
            <a:r>
              <a:rPr lang="am-ET" sz="4500" dirty="0"/>
              <a:t>ኣምላኽካን ኣምላኽ ኣቦታትካን ኣነ እየ። ባዕዲ ኣምላኽ ድማ ኣይኮንኩን።</a:t>
            </a:r>
            <a:endParaRPr lang="en-US" sz="4500" dirty="0"/>
          </a:p>
          <a:p>
            <a:r>
              <a:rPr lang="am-ET" sz="1400" dirty="0">
                <a:solidFill>
                  <a:srgbClr val="FFC000"/>
                </a:solidFill>
              </a:rPr>
              <a:t>76. </a:t>
            </a:r>
            <a:r>
              <a:rPr lang="am-ET" sz="4500" dirty="0"/>
              <a:t>ነቲ ዝነገርኩኻ ቓለይን ትእዛይን ሓላዊ ኩን። ኣነ ኸኣ ንደቅኻ ምድሪ ኽህቦም እየ። </a:t>
            </a:r>
            <a:endParaRPr lang="en-US" sz="4500" dirty="0"/>
          </a:p>
          <a:p>
            <a:endParaRPr lang="am-ET" sz="4500" dirty="0"/>
          </a:p>
        </p:txBody>
      </p:sp>
      <p:sp>
        <p:nvSpPr>
          <p:cNvPr id="20" name="Rectangle 19"/>
          <p:cNvSpPr/>
          <p:nvPr/>
        </p:nvSpPr>
        <p:spPr>
          <a:xfrm>
            <a:off x="8294813" y="-121957"/>
            <a:ext cx="4041908" cy="7309693"/>
          </a:xfrm>
          <a:prstGeom prst="rect">
            <a:avLst/>
          </a:prstGeom>
        </p:spPr>
        <p:txBody>
          <a:bodyPr wrap="square">
            <a:spAutoFit/>
          </a:bodyPr>
          <a:lstStyle/>
          <a:p>
            <a:pPr marL="40639" marR="40639">
              <a:spcBef>
                <a:spcPts val="600"/>
              </a:spcBef>
              <a:buClr>
                <a:srgbClr val="000000"/>
              </a:buClr>
              <a:defRPr sz="2800"/>
            </a:pPr>
            <a:r>
              <a:rPr lang="en-US" sz="3600" dirty="0"/>
              <a:t>I am your God and your fathers’ God, I am not a strange God.</a:t>
            </a:r>
          </a:p>
          <a:p>
            <a:pPr marL="40639" marR="40639">
              <a:spcBef>
                <a:spcPts val="600"/>
              </a:spcBef>
              <a:buClr>
                <a:srgbClr val="000000"/>
              </a:buClr>
              <a:buFont typeface="Arial"/>
              <a:defRPr sz="2800"/>
            </a:pPr>
            <a:r>
              <a:rPr lang="en-US" sz="1400" dirty="0">
                <a:solidFill>
                  <a:srgbClr val="FFC000"/>
                </a:solidFill>
              </a:rPr>
              <a:t>76. </a:t>
            </a:r>
            <a:r>
              <a:rPr lang="en-US" sz="3800" dirty="0"/>
              <a:t>Keep My commandment and My word which I have spoken to you and I will grant the earth to your children and</a:t>
            </a:r>
          </a:p>
        </p:txBody>
      </p:sp>
      <p:sp>
        <p:nvSpPr>
          <p:cNvPr id="2" name="Rectangle 1"/>
          <p:cNvSpPr/>
          <p:nvPr/>
        </p:nvSpPr>
        <p:spPr>
          <a:xfrm>
            <a:off x="-20990" y="0"/>
            <a:ext cx="4212093" cy="6586418"/>
          </a:xfrm>
          <a:prstGeom prst="rect">
            <a:avLst/>
          </a:prstGeom>
        </p:spPr>
        <p:txBody>
          <a:bodyPr wrap="square">
            <a:spAutoFit/>
          </a:bodyPr>
          <a:lstStyle/>
          <a:p>
            <a:r>
              <a:rPr lang="am-ET" sz="4800" dirty="0"/>
              <a:t>አነ ውእቱ አምላክከ ወአምላከ አበዊከ ወኢኮንኩ ባዕደ አምላከ።</a:t>
            </a:r>
            <a:endParaRPr lang="en-US" sz="4800" dirty="0"/>
          </a:p>
          <a:p>
            <a:r>
              <a:rPr lang="am-ET" sz="1400" dirty="0">
                <a:solidFill>
                  <a:srgbClr val="FFC000"/>
                </a:solidFill>
              </a:rPr>
              <a:t>፸፮. </a:t>
            </a:r>
            <a:r>
              <a:rPr lang="am-ET" sz="4600" dirty="0"/>
              <a:t>ወኩን ዐቃቤ ትእዛዝየ ወቃለ ዚአየ ዘነገርኩከ ወአነ እህቦሙ ምድረ ለደቂቅከ፡</a:t>
            </a:r>
            <a:endParaRPr lang="en-CA" sz="4600" dirty="0"/>
          </a:p>
        </p:txBody>
      </p:sp>
    </p:spTree>
    <p:extLst>
      <p:ext uri="{BB962C8B-B14F-4D97-AF65-F5344CB8AC3E}">
        <p14:creationId xmlns:p14="http://schemas.microsoft.com/office/powerpoint/2010/main" val="245361437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0061" y="0"/>
            <a:ext cx="4275609" cy="7017306"/>
          </a:xfrm>
          <a:prstGeom prst="rect">
            <a:avLst/>
          </a:prstGeom>
        </p:spPr>
        <p:txBody>
          <a:bodyPr wrap="square">
            <a:spAutoFit/>
          </a:bodyPr>
          <a:lstStyle/>
          <a:p>
            <a:pPr marL="40639" marR="40639">
              <a:spcBef>
                <a:spcPts val="600"/>
              </a:spcBef>
              <a:defRPr sz="1800">
                <a:uFillTx/>
              </a:defRPr>
            </a:pPr>
            <a:r>
              <a:rPr lang="am-ET" sz="4500" dirty="0"/>
              <a:t>ንዘርእኻ ድማ ኸም ኾኸብ ሰማይን ከም ኣብ ወሰን ባሕሪ ዘሎ ሑፃን ከብዝኖም እየ።</a:t>
            </a:r>
            <a:endParaRPr lang="en-US" sz="4500" dirty="0"/>
          </a:p>
          <a:p>
            <a:r>
              <a:rPr lang="am-ET" sz="1400" dirty="0">
                <a:solidFill>
                  <a:srgbClr val="FFC000"/>
                </a:solidFill>
              </a:rPr>
              <a:t>77. </a:t>
            </a:r>
            <a:r>
              <a:rPr lang="am-ET" sz="4500" dirty="0"/>
              <a:t>ኦ ኣብርሃም፡ ተንሥእ፡ ኅብስቲ ዘለዎ መሶብን ወይኒ ዘለዎ ሳርማን ኃዝ፥ መቑረጺ ግበር፡ ካብቶም ኣገልገልትኻ</a:t>
            </a:r>
          </a:p>
        </p:txBody>
      </p:sp>
      <p:sp>
        <p:nvSpPr>
          <p:cNvPr id="20" name="Rectangle 19"/>
          <p:cNvSpPr/>
          <p:nvPr/>
        </p:nvSpPr>
        <p:spPr>
          <a:xfrm>
            <a:off x="8295670" y="0"/>
            <a:ext cx="4041908" cy="6601807"/>
          </a:xfrm>
          <a:prstGeom prst="rect">
            <a:avLst/>
          </a:prstGeom>
        </p:spPr>
        <p:txBody>
          <a:bodyPr wrap="square">
            <a:spAutoFit/>
          </a:bodyPr>
          <a:lstStyle/>
          <a:p>
            <a:pPr marL="40639" marR="40639">
              <a:spcBef>
                <a:spcPts val="600"/>
              </a:spcBef>
              <a:buClr>
                <a:srgbClr val="000000"/>
              </a:buClr>
              <a:defRPr sz="2800"/>
            </a:pPr>
            <a:r>
              <a:rPr lang="en-US" sz="3800" dirty="0"/>
              <a:t>multiply your seed like the stars of heaven and the sand of the sea.</a:t>
            </a:r>
          </a:p>
          <a:p>
            <a:pPr marL="40639" marR="40639">
              <a:spcBef>
                <a:spcPts val="600"/>
              </a:spcBef>
              <a:buClr>
                <a:srgbClr val="000000"/>
              </a:buClr>
              <a:buFont typeface="Arial"/>
              <a:defRPr sz="2800"/>
            </a:pPr>
            <a:r>
              <a:rPr lang="en-US" sz="1400" dirty="0">
                <a:solidFill>
                  <a:srgbClr val="FFC000"/>
                </a:solidFill>
              </a:rPr>
              <a:t>77. </a:t>
            </a:r>
            <a:r>
              <a:rPr lang="en-US" sz="3800" dirty="0"/>
              <a:t>Stand up, O Abraham, and take a platter of bread and a vial of wine, make a pair of scissors, take with thee two of your</a:t>
            </a:r>
          </a:p>
        </p:txBody>
      </p:sp>
      <p:sp>
        <p:nvSpPr>
          <p:cNvPr id="2" name="Rectangle 1"/>
          <p:cNvSpPr/>
          <p:nvPr/>
        </p:nvSpPr>
        <p:spPr>
          <a:xfrm>
            <a:off x="-20990" y="0"/>
            <a:ext cx="4212093" cy="6463308"/>
          </a:xfrm>
          <a:prstGeom prst="rect">
            <a:avLst/>
          </a:prstGeom>
        </p:spPr>
        <p:txBody>
          <a:bodyPr wrap="square">
            <a:spAutoFit/>
          </a:bodyPr>
          <a:lstStyle/>
          <a:p>
            <a:r>
              <a:rPr lang="am-ET" sz="4600" dirty="0"/>
              <a:t>ወአበዝኆሙ ለዘርእከ ከመ ኮከበ ሰማይ ወከመ ኆፃ ዘድንጋገ ባሕር።</a:t>
            </a:r>
            <a:endParaRPr lang="en-US" sz="4600" dirty="0"/>
          </a:p>
          <a:p>
            <a:r>
              <a:rPr lang="am-ET" sz="1400" dirty="0">
                <a:solidFill>
                  <a:srgbClr val="FFC000"/>
                </a:solidFill>
              </a:rPr>
              <a:t>፸፯. </a:t>
            </a:r>
            <a:r>
              <a:rPr lang="am-ET" sz="4600" dirty="0"/>
              <a:t>ተንሥእ ኦ አብርሃም ወንሣእ መሶበ ኅብስት ወጻሕበ ወይን ወግበር ሐፂነ ወ፪ኤተ</a:t>
            </a:r>
            <a:endParaRPr lang="en-CA" sz="4600" dirty="0"/>
          </a:p>
        </p:txBody>
      </p:sp>
    </p:spTree>
    <p:extLst>
      <p:ext uri="{BB962C8B-B14F-4D97-AF65-F5344CB8AC3E}">
        <p14:creationId xmlns:p14="http://schemas.microsoft.com/office/powerpoint/2010/main" val="343517072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3409" y="-83083"/>
            <a:ext cx="4275609" cy="7171194"/>
          </a:xfrm>
          <a:prstGeom prst="rect">
            <a:avLst/>
          </a:prstGeom>
        </p:spPr>
        <p:txBody>
          <a:bodyPr wrap="square">
            <a:spAutoFit/>
          </a:bodyPr>
          <a:lstStyle/>
          <a:p>
            <a:pPr marL="40639" marR="40639">
              <a:spcBef>
                <a:spcPts val="600"/>
              </a:spcBef>
              <a:defRPr sz="1800">
                <a:uFillTx/>
              </a:defRPr>
            </a:pPr>
            <a:r>
              <a:rPr lang="am-ET" sz="4500" dirty="0"/>
              <a:t>ኽልተ ምሳኻ ኂዝካ ናብቲ እምባ ውፃእ። ነቲ መልከ ጼዴቅ ዚበሃል ካህን ከኣ </a:t>
            </a:r>
            <a:endParaRPr lang="en-US" sz="4500" dirty="0"/>
          </a:p>
          <a:p>
            <a:pPr marL="40639" marR="40639">
              <a:spcBef>
                <a:spcPts val="600"/>
              </a:spcBef>
              <a:defRPr sz="1800">
                <a:uFillTx/>
              </a:defRPr>
            </a:pPr>
            <a:r>
              <a:rPr lang="am-ET" sz="4500" dirty="0"/>
              <a:t>ኦ ናይ እግዚኣብሔር ሰብ፡ ኦ ናይ እግዚኣብ</a:t>
            </a:r>
            <a:r>
              <a:rPr lang="en-US" sz="4500" dirty="0"/>
              <a:t> </a:t>
            </a:r>
            <a:r>
              <a:rPr lang="am-ET" sz="4500" dirty="0"/>
              <a:t>ሔር ሰብ፡ ኦ ናይ እግዚኣብሔር ሰብ እናበልካ 3 ጊዜ ጸውዓዮ።</a:t>
            </a:r>
          </a:p>
        </p:txBody>
      </p:sp>
      <p:sp>
        <p:nvSpPr>
          <p:cNvPr id="20" name="Rectangle 19"/>
          <p:cNvSpPr/>
          <p:nvPr/>
        </p:nvSpPr>
        <p:spPr>
          <a:xfrm>
            <a:off x="8294813" y="-41947"/>
            <a:ext cx="4041908" cy="6524863"/>
          </a:xfrm>
          <a:prstGeom prst="rect">
            <a:avLst/>
          </a:prstGeom>
        </p:spPr>
        <p:txBody>
          <a:bodyPr wrap="square">
            <a:spAutoFit/>
          </a:bodyPr>
          <a:lstStyle/>
          <a:p>
            <a:pPr marL="40639" marR="40639">
              <a:spcBef>
                <a:spcPts val="600"/>
              </a:spcBef>
              <a:buClr>
                <a:srgbClr val="000000"/>
              </a:buClr>
              <a:defRPr sz="2800"/>
            </a:pPr>
            <a:r>
              <a:rPr lang="en-US" sz="3800" dirty="0"/>
              <a:t>household and mount the mountain and call the priest who is called </a:t>
            </a:r>
            <a:r>
              <a:rPr lang="en-US" sz="3800" dirty="0" err="1"/>
              <a:t>Melchisedec</a:t>
            </a:r>
            <a:r>
              <a:rPr lang="en-US" sz="3800" dirty="0"/>
              <a:t>, call him three times saying, O man of God, O man of God, O man of God. </a:t>
            </a:r>
          </a:p>
        </p:txBody>
      </p:sp>
      <p:sp>
        <p:nvSpPr>
          <p:cNvPr id="2" name="Rectangle 1"/>
          <p:cNvSpPr/>
          <p:nvPr/>
        </p:nvSpPr>
        <p:spPr>
          <a:xfrm>
            <a:off x="-20989" y="0"/>
            <a:ext cx="4059586" cy="7171194"/>
          </a:xfrm>
          <a:prstGeom prst="rect">
            <a:avLst/>
          </a:prstGeom>
        </p:spPr>
        <p:txBody>
          <a:bodyPr wrap="square">
            <a:spAutoFit/>
          </a:bodyPr>
          <a:lstStyle/>
          <a:p>
            <a:r>
              <a:rPr lang="am-ET" sz="4500" dirty="0"/>
              <a:t>እምደቂቅከ ምስሌከ፤ ወዕርግ ዲበ ደብር ወጸውዖ ለካህን ዘስሙ መልከጸዴቅ ወጸውዖ ፫ተ ጊዜ እንዘ ትብል፡ ኦ ብእሴ እግዚአብሔር፤ ኦ ብእሴ እግዚአብሔር፤ ኦ ብእሴ እግዚአብሔ።</a:t>
            </a:r>
            <a:endParaRPr lang="en-CA" sz="4500" dirty="0"/>
          </a:p>
        </p:txBody>
      </p:sp>
    </p:spTree>
    <p:extLst>
      <p:ext uri="{BB962C8B-B14F-4D97-AF65-F5344CB8AC3E}">
        <p14:creationId xmlns:p14="http://schemas.microsoft.com/office/powerpoint/2010/main" val="235791100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0061" y="0"/>
            <a:ext cx="4275609" cy="7017306"/>
          </a:xfrm>
          <a:prstGeom prst="rect">
            <a:avLst/>
          </a:prstGeom>
        </p:spPr>
        <p:txBody>
          <a:bodyPr wrap="square">
            <a:spAutoFit/>
          </a:bodyPr>
          <a:lstStyle/>
          <a:p>
            <a:pPr marL="40639" marR="40639">
              <a:spcBef>
                <a:spcPts val="600"/>
              </a:spcBef>
              <a:defRPr sz="1800">
                <a:uFillTx/>
              </a:defRPr>
            </a:pPr>
            <a:r>
              <a:rPr lang="am-ET" sz="4500" dirty="0"/>
              <a:t>ሽዑ ኣዝዩ ዜፍርህ ሰብ ኪወፅእ እዩ፡ ምስ ረኣኻዮ ኸኣ ኣይትፍራህ።</a:t>
            </a:r>
            <a:endParaRPr lang="en-US" sz="4500" dirty="0"/>
          </a:p>
          <a:p>
            <a:r>
              <a:rPr lang="am-ET" sz="1400" dirty="0">
                <a:solidFill>
                  <a:srgbClr val="FFC000"/>
                </a:solidFill>
              </a:rPr>
              <a:t>78. </a:t>
            </a:r>
            <a:r>
              <a:rPr lang="am-ET" sz="4500" dirty="0"/>
              <a:t>ኣብርሃም ከኣ ኸምቲ እግዚኣብሔር ዝተዛረቦ ተንሥአ፤ ምስኡ ኸኣ ኅብስቲ ዘለዎ መሶብን፡ ወይኒ ዘለዎ ሳርማን</a:t>
            </a:r>
          </a:p>
        </p:txBody>
      </p:sp>
      <p:sp>
        <p:nvSpPr>
          <p:cNvPr id="20" name="Rectangle 19"/>
          <p:cNvSpPr/>
          <p:nvPr/>
        </p:nvSpPr>
        <p:spPr>
          <a:xfrm>
            <a:off x="8294813" y="-121957"/>
            <a:ext cx="4041908" cy="7186583"/>
          </a:xfrm>
          <a:prstGeom prst="rect">
            <a:avLst/>
          </a:prstGeom>
        </p:spPr>
        <p:txBody>
          <a:bodyPr wrap="square">
            <a:spAutoFit/>
          </a:bodyPr>
          <a:lstStyle/>
          <a:p>
            <a:pPr marL="40639" marR="40639">
              <a:spcBef>
                <a:spcPts val="600"/>
              </a:spcBef>
              <a:buClr>
                <a:srgbClr val="000000"/>
              </a:buClr>
              <a:defRPr sz="2800"/>
            </a:pPr>
            <a:r>
              <a:rPr lang="en-US" sz="3800" dirty="0"/>
              <a:t>At that time there will come a fearful man; when you see him do not be afraid. </a:t>
            </a:r>
          </a:p>
          <a:p>
            <a:pPr marL="40639" marR="40639">
              <a:spcBef>
                <a:spcPts val="600"/>
              </a:spcBef>
              <a:buClr>
                <a:srgbClr val="000000"/>
              </a:buClr>
              <a:defRPr sz="2800"/>
            </a:pPr>
            <a:r>
              <a:rPr lang="en-US" sz="1400" dirty="0">
                <a:solidFill>
                  <a:srgbClr val="FFC000"/>
                </a:solidFill>
              </a:rPr>
              <a:t>78. </a:t>
            </a:r>
            <a:r>
              <a:rPr lang="en-US" sz="3800" dirty="0"/>
              <a:t>Abraham stood up as God told him and took with him a platter of bread, a vial of wine and two of his household. </a:t>
            </a:r>
          </a:p>
        </p:txBody>
      </p:sp>
      <p:sp>
        <p:nvSpPr>
          <p:cNvPr id="2" name="Rectangle 1"/>
          <p:cNvSpPr/>
          <p:nvPr/>
        </p:nvSpPr>
        <p:spPr>
          <a:xfrm>
            <a:off x="-20989" y="0"/>
            <a:ext cx="4158650" cy="7171194"/>
          </a:xfrm>
          <a:prstGeom prst="rect">
            <a:avLst/>
          </a:prstGeom>
        </p:spPr>
        <p:txBody>
          <a:bodyPr wrap="square">
            <a:spAutoFit/>
          </a:bodyPr>
          <a:lstStyle/>
          <a:p>
            <a:r>
              <a:rPr lang="am-ET" sz="4500" dirty="0"/>
              <a:t>ወሶቤሃ ይወጽእ ብእሲ ዘመፍርህ </a:t>
            </a:r>
            <a:r>
              <a:rPr lang="en-US" sz="4500" dirty="0"/>
              <a:t> </a:t>
            </a:r>
            <a:r>
              <a:rPr lang="am-ET" sz="4500" dirty="0"/>
              <a:t>ጥቀ፡ ወሶበ ርኢኮ ኢትፍራህ።</a:t>
            </a:r>
            <a:endParaRPr lang="en-US" sz="4500" dirty="0"/>
          </a:p>
          <a:p>
            <a:r>
              <a:rPr lang="am-ET" sz="1400" dirty="0">
                <a:solidFill>
                  <a:srgbClr val="FFC000"/>
                </a:solidFill>
              </a:rPr>
              <a:t>፸፰. </a:t>
            </a:r>
            <a:r>
              <a:rPr lang="am-ET" sz="4500" dirty="0"/>
              <a:t>ወተንሥአ አብርሃም በከመ </a:t>
            </a:r>
            <a:r>
              <a:rPr lang="en-US" sz="4500" dirty="0"/>
              <a:t> </a:t>
            </a:r>
            <a:r>
              <a:rPr lang="am-ET" sz="4500" dirty="0"/>
              <a:t>ነበቦ እግዚአብሔር፤ ወነሥአ ምስሌሁ መሶበ ኅብስት ወጻሕበ ወይን፡</a:t>
            </a:r>
            <a:endParaRPr lang="en-CA" sz="4500" dirty="0"/>
          </a:p>
        </p:txBody>
      </p:sp>
    </p:spTree>
    <p:extLst>
      <p:ext uri="{BB962C8B-B14F-4D97-AF65-F5344CB8AC3E}">
        <p14:creationId xmlns:p14="http://schemas.microsoft.com/office/powerpoint/2010/main" val="342577070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00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8779" y="0"/>
            <a:ext cx="4426892" cy="6863417"/>
          </a:xfrm>
          <a:prstGeom prst="rect">
            <a:avLst/>
          </a:prstGeom>
        </p:spPr>
        <p:txBody>
          <a:bodyPr wrap="square">
            <a:spAutoFit/>
          </a:bodyPr>
          <a:lstStyle/>
          <a:p>
            <a:pPr marL="40639" marR="40639">
              <a:spcBef>
                <a:spcPts val="600"/>
              </a:spcBef>
              <a:defRPr sz="1800">
                <a:uFillTx/>
              </a:defRPr>
            </a:pPr>
            <a:r>
              <a:rPr lang="am-ET" sz="4400" dirty="0"/>
              <a:t>ክልተ ኻብ ኣገልገልቱን ተማልአ። ካብ ሓፂን መቑረጺ ገበረ። ናብቲ እምባ ድማ ደየበ።</a:t>
            </a:r>
          </a:p>
          <a:p>
            <a:r>
              <a:rPr lang="am-ET" sz="4400" dirty="0"/>
              <a:t>«ኦ ናይ እግዚኣብሔር ሰብ፡ ኦ ናይ እግዚኣብሔር ሰብ፡ ኦ ናይ እግዚኣብሔር ሰብ፡ ንዓ ውፃእ” እናበለ ኸኣ ዓው ኢሉ ጸውዖ።</a:t>
            </a:r>
          </a:p>
        </p:txBody>
      </p:sp>
      <p:sp>
        <p:nvSpPr>
          <p:cNvPr id="20" name="Rectangle 19"/>
          <p:cNvSpPr/>
          <p:nvPr/>
        </p:nvSpPr>
        <p:spPr>
          <a:xfrm>
            <a:off x="8451023" y="140933"/>
            <a:ext cx="3740977" cy="5786199"/>
          </a:xfrm>
          <a:prstGeom prst="rect">
            <a:avLst/>
          </a:prstGeom>
        </p:spPr>
        <p:txBody>
          <a:bodyPr wrap="square">
            <a:spAutoFit/>
          </a:bodyPr>
          <a:lstStyle/>
          <a:p>
            <a:pPr marL="40639" marR="40639">
              <a:spcBef>
                <a:spcPts val="600"/>
              </a:spcBef>
              <a:buClr>
                <a:srgbClr val="000000"/>
              </a:buClr>
              <a:defRPr sz="2800"/>
            </a:pPr>
            <a:r>
              <a:rPr lang="en-US" sz="4000" dirty="0"/>
              <a:t>He made a pair of scissors, mounted the mountain and cried out saying, O man of God, </a:t>
            </a:r>
          </a:p>
          <a:p>
            <a:pPr marL="40639" marR="40639">
              <a:spcBef>
                <a:spcPts val="600"/>
              </a:spcBef>
              <a:buClr>
                <a:srgbClr val="000000"/>
              </a:buClr>
              <a:defRPr sz="2800"/>
            </a:pPr>
            <a:r>
              <a:rPr lang="en-US" sz="4000" dirty="0"/>
              <a:t>O man of God,</a:t>
            </a:r>
          </a:p>
          <a:p>
            <a:pPr marL="40639" marR="40639">
              <a:spcBef>
                <a:spcPts val="600"/>
              </a:spcBef>
              <a:buClr>
                <a:srgbClr val="000000"/>
              </a:buClr>
              <a:defRPr sz="2800"/>
            </a:pPr>
            <a:r>
              <a:rPr lang="en-US" sz="4000" dirty="0"/>
              <a:t>O man of God, come out. </a:t>
            </a:r>
          </a:p>
        </p:txBody>
      </p:sp>
      <p:sp>
        <p:nvSpPr>
          <p:cNvPr id="2" name="Rectangle 1"/>
          <p:cNvSpPr/>
          <p:nvPr/>
        </p:nvSpPr>
        <p:spPr>
          <a:xfrm>
            <a:off x="-20989" y="0"/>
            <a:ext cx="4158650" cy="7171194"/>
          </a:xfrm>
          <a:prstGeom prst="rect">
            <a:avLst/>
          </a:prstGeom>
        </p:spPr>
        <p:txBody>
          <a:bodyPr wrap="square">
            <a:spAutoFit/>
          </a:bodyPr>
          <a:lstStyle/>
          <a:p>
            <a:r>
              <a:rPr lang="am-ET" sz="4500" dirty="0"/>
              <a:t>ወክልኤተ እምደቂቁ፤ ወገብረ ሓፂነ ወዐርገ ዲበ፤ ደብር ወጸርሓ እንዘ ይብል፡ </a:t>
            </a:r>
            <a:endParaRPr lang="en-US" sz="4500" dirty="0"/>
          </a:p>
          <a:p>
            <a:r>
              <a:rPr lang="am-ET" sz="4500" dirty="0"/>
              <a:t>ኦ ብእሴ እግዚአብሔር፡ </a:t>
            </a:r>
            <a:endParaRPr lang="en-US" sz="4500" dirty="0"/>
          </a:p>
          <a:p>
            <a:r>
              <a:rPr lang="am-ET" sz="4500" dirty="0"/>
              <a:t>ኦ ብእሴ እግዚአብሔር፡ </a:t>
            </a:r>
            <a:endParaRPr lang="en-US" sz="4500" dirty="0"/>
          </a:p>
          <a:p>
            <a:r>
              <a:rPr lang="am-ET" sz="4500" dirty="0"/>
              <a:t>ኦ ብእሴ እግዚአብሔር ፃእ። </a:t>
            </a:r>
            <a:endParaRPr lang="en-US" sz="4500" dirty="0"/>
          </a:p>
        </p:txBody>
      </p:sp>
    </p:spTree>
    <p:extLst>
      <p:ext uri="{BB962C8B-B14F-4D97-AF65-F5344CB8AC3E}">
        <p14:creationId xmlns:p14="http://schemas.microsoft.com/office/powerpoint/2010/main" val="48754014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250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0061" y="0"/>
            <a:ext cx="4275609" cy="6863417"/>
          </a:xfrm>
          <a:prstGeom prst="rect">
            <a:avLst/>
          </a:prstGeom>
        </p:spPr>
        <p:txBody>
          <a:bodyPr wrap="square">
            <a:spAutoFit/>
          </a:bodyPr>
          <a:lstStyle/>
          <a:p>
            <a:pPr marL="40639" marR="40639">
              <a:spcBef>
                <a:spcPts val="600"/>
              </a:spcBef>
              <a:defRPr sz="1800">
                <a:uFillTx/>
              </a:defRPr>
            </a:pPr>
            <a:r>
              <a:rPr lang="am-ET" sz="4400" dirty="0"/>
              <a:t>ብድኅርዚ ኣዝዩ ዜፍርህ ሰብ ወፀ፡ ኣብርሃም ድማ ብገጹ ወደቐ፡ ከም ምዉት እውን ኾነ።</a:t>
            </a:r>
            <a:endParaRPr lang="en-US" sz="4400" dirty="0"/>
          </a:p>
          <a:p>
            <a:r>
              <a:rPr lang="am-ET" sz="1400" dirty="0">
                <a:solidFill>
                  <a:srgbClr val="FFC000"/>
                </a:solidFill>
              </a:rPr>
              <a:t>79. </a:t>
            </a:r>
            <a:r>
              <a:rPr lang="am-ET" sz="4400" dirty="0"/>
              <a:t>መልከ ጼዴቕ ኢዱ ዘርጊሑ ኣተንሥኦ፡ ከምዚ እውን በሎ፦ «ኦ ኣብርሃም፡ እቲ ናባይ ዝሰደደካ</a:t>
            </a:r>
          </a:p>
        </p:txBody>
      </p:sp>
      <p:sp>
        <p:nvSpPr>
          <p:cNvPr id="20" name="Rectangle 19"/>
          <p:cNvSpPr/>
          <p:nvPr/>
        </p:nvSpPr>
        <p:spPr>
          <a:xfrm>
            <a:off x="8079916" y="63064"/>
            <a:ext cx="4184793" cy="6601807"/>
          </a:xfrm>
          <a:prstGeom prst="rect">
            <a:avLst/>
          </a:prstGeom>
        </p:spPr>
        <p:txBody>
          <a:bodyPr wrap="square">
            <a:spAutoFit/>
          </a:bodyPr>
          <a:lstStyle/>
          <a:p>
            <a:pPr marL="40639" marR="40639">
              <a:spcBef>
                <a:spcPts val="600"/>
              </a:spcBef>
              <a:buClr>
                <a:srgbClr val="000000"/>
              </a:buClr>
              <a:defRPr sz="2800"/>
            </a:pPr>
            <a:r>
              <a:rPr lang="en-US" sz="3800" dirty="0"/>
              <a:t>Then a very fearful man came out, and when Abraham saw him he fell on his face and became like a dead man.</a:t>
            </a:r>
          </a:p>
          <a:p>
            <a:pPr marL="40639" marR="40639">
              <a:spcBef>
                <a:spcPts val="600"/>
              </a:spcBef>
              <a:buClr>
                <a:srgbClr val="000000"/>
              </a:buClr>
              <a:defRPr sz="2800"/>
            </a:pPr>
            <a:r>
              <a:rPr lang="en-US" sz="1400" dirty="0">
                <a:solidFill>
                  <a:srgbClr val="FFC000"/>
                </a:solidFill>
              </a:rPr>
              <a:t>79. </a:t>
            </a:r>
            <a:r>
              <a:rPr lang="en-US" sz="3800" dirty="0"/>
              <a:t>And </a:t>
            </a:r>
            <a:r>
              <a:rPr lang="en-US" sz="3800" dirty="0" err="1"/>
              <a:t>Melchisedec</a:t>
            </a:r>
            <a:r>
              <a:rPr lang="en-US" sz="3800" dirty="0"/>
              <a:t> stretched forth his hands and raised him saying, “Stand up, O Abraham, </a:t>
            </a:r>
          </a:p>
        </p:txBody>
      </p:sp>
      <p:sp>
        <p:nvSpPr>
          <p:cNvPr id="2" name="Rectangle 1"/>
          <p:cNvSpPr/>
          <p:nvPr/>
        </p:nvSpPr>
        <p:spPr>
          <a:xfrm>
            <a:off x="-20989" y="0"/>
            <a:ext cx="4158650" cy="6463308"/>
          </a:xfrm>
          <a:prstGeom prst="rect">
            <a:avLst/>
          </a:prstGeom>
        </p:spPr>
        <p:txBody>
          <a:bodyPr wrap="square">
            <a:spAutoFit/>
          </a:bodyPr>
          <a:lstStyle/>
          <a:p>
            <a:r>
              <a:rPr lang="am-ET" sz="4600" dirty="0"/>
              <a:t>ወእምዝ ወፅአ ብእሲ ዘመፍርህ በሕቁ ወሶበ ርእዮ አብርሃም ወድቀ በገጹ፡ ወኮነ ከመ ምዉት።</a:t>
            </a:r>
            <a:endParaRPr lang="en-US" sz="4600" dirty="0"/>
          </a:p>
          <a:p>
            <a:r>
              <a:rPr lang="am-ET" sz="1400" dirty="0">
                <a:solidFill>
                  <a:srgbClr val="FFC000"/>
                </a:solidFill>
              </a:rPr>
              <a:t>፸፱. </a:t>
            </a:r>
            <a:r>
              <a:rPr lang="am-ET" sz="4600" dirty="0"/>
              <a:t>ወሰፍሓ እዴሁ፡ መልከ ጼዴቅ ወአንሥኦ ወይቤሎ፤ ተንሥእ ኦ አብርሃም</a:t>
            </a:r>
            <a:endParaRPr lang="en-CA" sz="4600" dirty="0"/>
          </a:p>
        </p:txBody>
      </p:sp>
    </p:spTree>
    <p:extLst>
      <p:ext uri="{BB962C8B-B14F-4D97-AF65-F5344CB8AC3E}">
        <p14:creationId xmlns:p14="http://schemas.microsoft.com/office/powerpoint/2010/main" val="148323810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676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0061" y="0"/>
            <a:ext cx="4059205" cy="6324808"/>
          </a:xfrm>
          <a:prstGeom prst="rect">
            <a:avLst/>
          </a:prstGeom>
        </p:spPr>
        <p:txBody>
          <a:bodyPr wrap="square">
            <a:spAutoFit/>
          </a:bodyPr>
          <a:lstStyle/>
          <a:p>
            <a:pPr marL="40639" marR="40639">
              <a:spcBef>
                <a:spcPts val="600"/>
              </a:spcBef>
              <a:defRPr sz="1800">
                <a:uFillTx/>
              </a:defRPr>
            </a:pPr>
            <a:r>
              <a:rPr lang="am-ET" sz="4500" dirty="0"/>
              <a:t>እግዚኣብሔር፡ ንሱ ናባኻ ኺመጽእ እዩ” ኢሉኒ እዩ እሞ ተንሥእ ኣይትፍራህ” በሎ።</a:t>
            </a:r>
          </a:p>
          <a:p>
            <a:r>
              <a:rPr lang="am-ET" sz="1400" dirty="0">
                <a:solidFill>
                  <a:srgbClr val="FFC000"/>
                </a:solidFill>
              </a:rPr>
              <a:t>80. </a:t>
            </a:r>
            <a:r>
              <a:rPr lang="am-ET" sz="4500" dirty="0"/>
              <a:t>ኣብርሃም ተንሥአ፡ ክልቲኦም ድማ ዕቤት እግዚኣብሔር ኣምላኽና ተዘራረቡ።</a:t>
            </a:r>
          </a:p>
        </p:txBody>
      </p:sp>
      <p:sp>
        <p:nvSpPr>
          <p:cNvPr id="20" name="Rectangle 19"/>
          <p:cNvSpPr/>
          <p:nvPr/>
        </p:nvSpPr>
        <p:spPr>
          <a:xfrm>
            <a:off x="8128093" y="-25705"/>
            <a:ext cx="4127118" cy="6447919"/>
          </a:xfrm>
          <a:prstGeom prst="rect">
            <a:avLst/>
          </a:prstGeom>
        </p:spPr>
        <p:txBody>
          <a:bodyPr wrap="square">
            <a:spAutoFit/>
          </a:bodyPr>
          <a:lstStyle/>
          <a:p>
            <a:pPr marL="40639" marR="40639">
              <a:spcBef>
                <a:spcPts val="600"/>
              </a:spcBef>
              <a:buClr>
                <a:srgbClr val="000000"/>
              </a:buClr>
              <a:defRPr sz="2800"/>
            </a:pPr>
            <a:r>
              <a:rPr lang="en-US" sz="3800" dirty="0"/>
              <a:t>and do not be afraid, because God Who sent you unto me, told me that you would come unto me.”</a:t>
            </a:r>
          </a:p>
          <a:p>
            <a:pPr marL="40639" marR="40639">
              <a:spcBef>
                <a:spcPts val="600"/>
              </a:spcBef>
              <a:buClr>
                <a:srgbClr val="000000"/>
              </a:buClr>
              <a:defRPr sz="2800"/>
            </a:pPr>
            <a:r>
              <a:rPr lang="en-US" sz="1400" dirty="0">
                <a:solidFill>
                  <a:srgbClr val="FFC000"/>
                </a:solidFill>
              </a:rPr>
              <a:t>80. </a:t>
            </a:r>
            <a:r>
              <a:rPr lang="en-US" sz="3600" dirty="0"/>
              <a:t>And Abraham stood up, and both spoke together about the greatness of the Lord our God.</a:t>
            </a:r>
          </a:p>
        </p:txBody>
      </p:sp>
      <p:sp>
        <p:nvSpPr>
          <p:cNvPr id="2" name="Rectangle 1"/>
          <p:cNvSpPr/>
          <p:nvPr/>
        </p:nvSpPr>
        <p:spPr>
          <a:xfrm>
            <a:off x="-20989" y="-110362"/>
            <a:ext cx="4158650" cy="7171194"/>
          </a:xfrm>
          <a:prstGeom prst="rect">
            <a:avLst/>
          </a:prstGeom>
        </p:spPr>
        <p:txBody>
          <a:bodyPr wrap="square">
            <a:spAutoFit/>
          </a:bodyPr>
          <a:lstStyle/>
          <a:p>
            <a:r>
              <a:rPr lang="am-ET" sz="4600" dirty="0"/>
              <a:t>ወኢትፍራህ እስመ እግዚአብሔር ዘፈነወከ ኀቤየ </a:t>
            </a:r>
            <a:r>
              <a:rPr lang="en-US" sz="4600" dirty="0"/>
              <a:t> </a:t>
            </a:r>
            <a:r>
              <a:rPr lang="am-ET" sz="4600" dirty="0"/>
              <a:t>ውእቱ ይቤለኒ ይመጽእ ኀቤከ።</a:t>
            </a:r>
          </a:p>
          <a:p>
            <a:r>
              <a:rPr lang="am-ET" sz="1400" dirty="0">
                <a:solidFill>
                  <a:srgbClr val="FFC000"/>
                </a:solidFill>
              </a:rPr>
              <a:t>፹. </a:t>
            </a:r>
            <a:r>
              <a:rPr lang="am-ET" sz="4600" dirty="0"/>
              <a:t>ወተንሥአ አብርሃም ወተናገሩ ፪ሆሙ ዕበያቲሁ ለእግዚአብሔር አምላክነ።</a:t>
            </a:r>
            <a:endParaRPr lang="en-CA" sz="4600" dirty="0"/>
          </a:p>
        </p:txBody>
      </p:sp>
    </p:spTree>
    <p:extLst>
      <p:ext uri="{BB962C8B-B14F-4D97-AF65-F5344CB8AC3E}">
        <p14:creationId xmlns:p14="http://schemas.microsoft.com/office/powerpoint/2010/main" val="51909643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4" y="-34917"/>
            <a:ext cx="4407259" cy="5016758"/>
          </a:xfrm>
          <a:prstGeom prst="rect">
            <a:avLst/>
          </a:prstGeom>
        </p:spPr>
        <p:txBody>
          <a:bodyPr wrap="square">
            <a:spAutoFit/>
          </a:bodyPr>
          <a:lstStyle/>
          <a:p>
            <a:endParaRPr lang="pt-BR" sz="8000" dirty="0">
              <a:solidFill>
                <a:srgbClr val="92D050"/>
              </a:solidFill>
            </a:endParaRPr>
          </a:p>
          <a:p>
            <a:endParaRPr lang="pt-BR" sz="8000" dirty="0">
              <a:solidFill>
                <a:srgbClr val="92D050"/>
              </a:solidFill>
            </a:endParaRPr>
          </a:p>
          <a:p>
            <a:r>
              <a:rPr lang="pt-BR" sz="8000" dirty="0">
                <a:solidFill>
                  <a:srgbClr val="92D050"/>
                </a:solidFill>
              </a:rPr>
              <a:t>ይ.ዲ. </a:t>
            </a:r>
          </a:p>
          <a:p>
            <a:r>
              <a:rPr lang="pt-BR" sz="8000" dirty="0">
                <a:solidFill>
                  <a:srgbClr val="92D050"/>
                </a:solidFill>
              </a:rPr>
              <a:t>    </a:t>
            </a:r>
            <a:r>
              <a:rPr lang="pt-BR" sz="1400" dirty="0">
                <a:solidFill>
                  <a:srgbClr val="FFC000"/>
                </a:solidFill>
              </a:rPr>
              <a:t> 81. </a:t>
            </a:r>
            <a:r>
              <a:rPr lang="pt-BR" sz="8000" dirty="0" err="1"/>
              <a:t>ጸልዩ</a:t>
            </a:r>
            <a:r>
              <a:rPr lang="pt-BR" sz="8000" dirty="0"/>
              <a:t>።  </a:t>
            </a:r>
          </a:p>
        </p:txBody>
      </p:sp>
      <p:sp>
        <p:nvSpPr>
          <p:cNvPr id="20" name="Rectangle 19"/>
          <p:cNvSpPr/>
          <p:nvPr/>
        </p:nvSpPr>
        <p:spPr>
          <a:xfrm>
            <a:off x="8252386" y="46074"/>
            <a:ext cx="3997885" cy="5539978"/>
          </a:xfrm>
          <a:prstGeom prst="rect">
            <a:avLst/>
          </a:prstGeom>
        </p:spPr>
        <p:txBody>
          <a:bodyPr wrap="square">
            <a:spAutoFit/>
          </a:bodyPr>
          <a:lstStyle/>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r>
              <a:rPr lang="en-US" sz="6000" dirty="0">
                <a:solidFill>
                  <a:srgbClr val="92D050"/>
                </a:solidFill>
              </a:rPr>
              <a:t>Deacon: </a:t>
            </a:r>
          </a:p>
          <a:p>
            <a:pPr marL="40639" marR="40639">
              <a:spcBef>
                <a:spcPts val="600"/>
              </a:spcBef>
              <a:buClr>
                <a:srgbClr val="000000"/>
              </a:buClr>
              <a:buFont typeface="Arial"/>
              <a:defRPr sz="1800"/>
            </a:pPr>
            <a:r>
              <a:rPr lang="en-US" sz="1400" dirty="0">
                <a:solidFill>
                  <a:srgbClr val="FFC000"/>
                </a:solidFill>
              </a:rPr>
              <a:t>             81. </a:t>
            </a:r>
            <a:r>
              <a:rPr lang="en-US" sz="8000" dirty="0"/>
              <a:t>Pray</a:t>
            </a:r>
          </a:p>
          <a:p>
            <a:pPr marL="40639" marR="40639">
              <a:spcBef>
                <a:spcPts val="600"/>
              </a:spcBef>
              <a:buClr>
                <a:srgbClr val="000000"/>
              </a:buClr>
              <a:defRPr sz="2800"/>
            </a:pPr>
            <a:endParaRPr lang="en-US" sz="4000" dirty="0"/>
          </a:p>
        </p:txBody>
      </p:sp>
      <p:sp>
        <p:nvSpPr>
          <p:cNvPr id="2" name="Rectangle 1"/>
          <p:cNvSpPr/>
          <p:nvPr/>
        </p:nvSpPr>
        <p:spPr>
          <a:xfrm>
            <a:off x="17753" y="-111083"/>
            <a:ext cx="4090323" cy="5016758"/>
          </a:xfrm>
          <a:prstGeom prst="rect">
            <a:avLst/>
          </a:prstGeom>
        </p:spPr>
        <p:txBody>
          <a:bodyPr wrap="square">
            <a:spAutoFit/>
          </a:bodyPr>
          <a:lstStyle/>
          <a:p>
            <a:endParaRPr lang="en-CA" sz="4500" dirty="0">
              <a:solidFill>
                <a:srgbClr val="92D050"/>
              </a:solidFill>
            </a:endParaRPr>
          </a:p>
          <a:p>
            <a:endParaRPr lang="en-CA" sz="4500" dirty="0">
              <a:solidFill>
                <a:srgbClr val="92D050"/>
              </a:solidFill>
            </a:endParaRPr>
          </a:p>
          <a:p>
            <a:endParaRPr lang="en-CA" sz="4500" dirty="0">
              <a:solidFill>
                <a:srgbClr val="92D050"/>
              </a:solidFill>
            </a:endParaRPr>
          </a:p>
          <a:p>
            <a:endParaRPr lang="en-CA" sz="4500" dirty="0">
              <a:solidFill>
                <a:srgbClr val="92D050"/>
              </a:solidFill>
            </a:endParaRPr>
          </a:p>
          <a:p>
            <a:r>
              <a:rPr lang="en-CA" sz="7000" dirty="0" err="1">
                <a:solidFill>
                  <a:srgbClr val="92D050"/>
                </a:solidFill>
              </a:rPr>
              <a:t>ይ.ዲ</a:t>
            </a:r>
            <a:r>
              <a:rPr lang="en-CA" sz="7000" dirty="0">
                <a:solidFill>
                  <a:srgbClr val="92D050"/>
                </a:solidFill>
              </a:rPr>
              <a:t>. </a:t>
            </a:r>
          </a:p>
          <a:p>
            <a:r>
              <a:rPr lang="en-CA" sz="7000" dirty="0">
                <a:solidFill>
                  <a:srgbClr val="92D050"/>
                </a:solidFill>
              </a:rPr>
              <a:t>     </a:t>
            </a:r>
            <a:r>
              <a:rPr lang="en-CA" sz="1400" dirty="0">
                <a:solidFill>
                  <a:srgbClr val="FFC000"/>
                </a:solidFill>
              </a:rPr>
              <a:t> ፰፩. </a:t>
            </a:r>
            <a:r>
              <a:rPr lang="en-CA" sz="7000" dirty="0" err="1"/>
              <a:t>ጸልዩ</a:t>
            </a:r>
            <a:r>
              <a:rPr lang="en-CA" sz="7000" dirty="0"/>
              <a:t>።</a:t>
            </a:r>
          </a:p>
        </p:txBody>
      </p:sp>
    </p:spTree>
    <p:extLst>
      <p:ext uri="{BB962C8B-B14F-4D97-AF65-F5344CB8AC3E}">
        <p14:creationId xmlns:p14="http://schemas.microsoft.com/office/powerpoint/2010/main" val="337269112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አቡነ</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ዘበሰማያት</a:t>
            </a:r>
            <a:r>
              <a:rPr lang="en-US" sz="5400"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p>
          <a:p>
            <a:pPr>
              <a:defRPr/>
            </a:pPr>
            <a:r>
              <a:rPr lang="en-US" sz="5400" b="1" dirty="0" err="1">
                <a:solidFill>
                  <a:srgbClr val="FFC000"/>
                </a:solidFill>
                <a:latin typeface="Nyala" panose="02000504070300020003" pitchFamily="2" charset="0"/>
                <a:ea typeface="PingFang SC Regular" charset="0"/>
                <a:cs typeface="Abyssinica SIL" charset="0"/>
              </a:rPr>
              <a:t>ይትቀደስ</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ስምከ</a:t>
            </a:r>
            <a:r>
              <a:rPr lang="en-US" sz="2000" dirty="0">
                <a:solidFill>
                  <a:srgbClr val="FFC000"/>
                </a:solidFill>
                <a:latin typeface="Nyala" panose="02000504070300020003" pitchFamily="2" charset="0"/>
                <a:ea typeface="PingFang SC Regular" charset="0"/>
                <a:cs typeface="Abyssinica SIL" charset="0"/>
              </a:rPr>
              <a:t>፥</a:t>
            </a:r>
            <a:r>
              <a:rPr lang="en-US" sz="4800" dirty="0">
                <a:solidFill>
                  <a:srgbClr val="FFC000"/>
                </a:solidFill>
                <a:latin typeface="Nyala" panose="02000504070300020003" pitchFamily="2" charset="0"/>
                <a:ea typeface="PingFang SC Regular" charset="0"/>
                <a:cs typeface="Abyssinica SIL" charset="0"/>
              </a:rPr>
              <a:t> </a:t>
            </a:r>
            <a:r>
              <a:rPr lang="en-US" sz="4800" b="1" dirty="0" err="1">
                <a:latin typeface="Nyala" panose="02000504070300020003" pitchFamily="2" charset="0"/>
                <a:ea typeface="PingFang SC Regular" charset="0"/>
                <a:cs typeface="Abyssinica SIL" charset="0"/>
              </a:rPr>
              <a:t>ትምጻእ</a:t>
            </a:r>
            <a:r>
              <a:rPr lang="en-US" sz="4800" b="1" dirty="0">
                <a:latin typeface="Nyala" panose="02000504070300020003" pitchFamily="2" charset="0"/>
                <a:ea typeface="PingFang SC Regular" charset="0"/>
                <a:cs typeface="Abyssinica SIL" charset="0"/>
              </a:rPr>
              <a:t> </a:t>
            </a:r>
            <a:r>
              <a:rPr lang="en-US" sz="4800" b="1" dirty="0" err="1">
                <a:latin typeface="Nyala" panose="02000504070300020003" pitchFamily="2" charset="0"/>
                <a:ea typeface="PingFang SC Regular" charset="0"/>
                <a:cs typeface="Abyssinica SIL" charset="0"/>
              </a:rPr>
              <a:t>መንግስትከ</a:t>
            </a:r>
            <a:r>
              <a:rPr lang="en-US" sz="2000"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ወይኩን</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ፈቃድከ</a:t>
            </a:r>
            <a:r>
              <a:rPr lang="en-US" sz="2000" dirty="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በከመ</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በሰማይ</a:t>
            </a:r>
            <a:r>
              <a:rPr lang="en-US" sz="5400" b="1" dirty="0">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ከማሁ</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በምድር</a:t>
            </a:r>
            <a:r>
              <a:rPr lang="en-US" sz="5400" b="1" dirty="0">
                <a:solidFill>
                  <a:srgbClr val="FFC000"/>
                </a:solidFill>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a:t>
            </a:r>
            <a:r>
              <a:rPr lang="en-US" sz="4800"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ሲሳየነ</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ዘለዕለተነ</a:t>
            </a:r>
            <a:r>
              <a:rPr lang="en-US" sz="5400" b="1" dirty="0">
                <a:latin typeface="Nyala" panose="02000504070300020003" pitchFamily="2" charset="0"/>
                <a:ea typeface="PingFang SC Regular" charset="0"/>
                <a:cs typeface="Abyssinica SIL" charset="0"/>
              </a:rPr>
              <a:t> </a:t>
            </a:r>
            <a:r>
              <a:rPr lang="en-US" sz="2000" b="1" dirty="0">
                <a:solidFill>
                  <a:srgbClr val="FFC000"/>
                </a:solidFill>
                <a:latin typeface="Nyala" panose="02000504070300020003" pitchFamily="2" charset="0"/>
                <a:ea typeface="PingFang SC Regular" charset="0"/>
                <a:cs typeface="Abyssinica SIL" charset="0"/>
              </a:rPr>
              <a:t>፥</a:t>
            </a:r>
            <a:endParaRPr lang="en-US" sz="4800" dirty="0">
              <a:latin typeface="Nyala" panose="02000504070300020003" pitchFamily="2" charset="0"/>
              <a:ea typeface="PingFang SC Regular" charset="0"/>
              <a:cs typeface="Abyssinica SIL" charset="0"/>
            </a:endParaRPr>
          </a:p>
        </p:txBody>
      </p:sp>
      <p:sp>
        <p:nvSpPr>
          <p:cNvPr id="3" name="Rectangle 2"/>
          <p:cNvSpPr/>
          <p:nvPr/>
        </p:nvSpPr>
        <p:spPr>
          <a:xfrm>
            <a:off x="3890653" y="-106077"/>
            <a:ext cx="4291427" cy="7094250"/>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p>
          <a:p>
            <a:pPr marL="40639" marR="40639">
              <a:spcBef>
                <a:spcPts val="600"/>
              </a:spcBef>
              <a:defRPr sz="2800"/>
            </a:pP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latin typeface="Nyala" panose="02000504070300020003" pitchFamily="2" charset="0"/>
                <a:ea typeface="PingFang SC Regular" charset="0"/>
                <a:cs typeface="Abyssinica SIL" charset="0"/>
              </a:rPr>
              <a:t>ስምካ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ይቀደስ</a:t>
            </a:r>
            <a:r>
              <a:rPr lang="en-US" sz="5000"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sym typeface="System Font"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ሰማይ</a:t>
            </a:r>
            <a:r>
              <a:rPr lang="en-US" sz="5000"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ከምኡ</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ድማ</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844951"/>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1400" dirty="0">
                <a:solidFill>
                  <a:srgbClr val="FFC000"/>
                </a:solidFill>
                <a:uFill>
                  <a:solidFill>
                    <a:srgbClr val="0329D6"/>
                  </a:solidFill>
                </a:uFill>
              </a:rPr>
              <a:t>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a:t>
            </a:r>
          </a:p>
          <a:p>
            <a:pPr marL="40639" marR="40639">
              <a:lnSpc>
                <a:spcPct val="120000"/>
              </a:lnSpc>
              <a:spcBef>
                <a:spcPts val="600"/>
              </a:spcBef>
              <a:defRPr sz="1800">
                <a:uFillTx/>
              </a:defRPr>
            </a:pPr>
            <a:r>
              <a:rPr lang="en-US" sz="4000" dirty="0">
                <a:solidFill>
                  <a:schemeClr val="tx1">
                    <a:lumMod val="95000"/>
                  </a:schemeClr>
                </a:solidFill>
                <a:uFill>
                  <a:solidFill>
                    <a:srgbClr val="0329D6"/>
                  </a:solidFill>
                </a:uFill>
              </a:rPr>
              <a:t>us this day our </a:t>
            </a:r>
          </a:p>
          <a:p>
            <a:pPr marL="40639" marR="40639">
              <a:lnSpc>
                <a:spcPct val="120000"/>
              </a:lnSpc>
              <a:spcBef>
                <a:spcPts val="600"/>
              </a:spcBef>
              <a:defRPr sz="1800">
                <a:uFillTx/>
              </a:defRPr>
            </a:pPr>
            <a:r>
              <a:rPr lang="en-US" sz="4000" dirty="0">
                <a:solidFill>
                  <a:schemeClr val="tx1">
                    <a:lumMod val="95000"/>
                  </a:schemeClr>
                </a:solidFill>
                <a:uFill>
                  <a:solidFill>
                    <a:srgbClr val="0329D6"/>
                  </a:solidFill>
                </a:uFill>
              </a:rPr>
              <a:t>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17038"/>
      </p:ext>
    </p:extLst>
  </p:cSld>
  <p:clrMapOvr>
    <a:masterClrMapping/>
  </p:clrMapOvr>
  <p:transition spd="med"/>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a:latin typeface="Nyala" panose="02000504070300020003" pitchFamily="2" charset="0"/>
                <a:ea typeface="PingFang SC Regular" charset="0"/>
                <a:cs typeface="Abyssinica SIL" charset="0"/>
              </a:rPr>
              <a:t>ኅድግ</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b="1"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p>
          <a:p>
            <a:pPr>
              <a:defRPr/>
            </a:pPr>
            <a:r>
              <a:rPr lang="en-US" sz="5400" b="1" dirty="0" err="1">
                <a:solidFill>
                  <a:srgbClr val="FFC000"/>
                </a:solidFill>
                <a:latin typeface="Nyala" panose="02000504070300020003" pitchFamily="2" charset="0"/>
                <a:ea typeface="PingFang SC Regular" charset="0"/>
                <a:cs typeface="Abyssinica SIL" charset="0"/>
              </a:rPr>
              <a:t>ኣበሳነ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ወጌጋየነ</a:t>
            </a:r>
            <a:r>
              <a:rPr lang="en-US" sz="5400" b="1" dirty="0">
                <a:solidFill>
                  <a:srgbClr val="FFC000"/>
                </a:solidFill>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ከመ</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ንሕነኒ</a:t>
            </a:r>
            <a:r>
              <a:rPr lang="en-US" sz="5400" b="1"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ንሕድግ</a:t>
            </a:r>
            <a:r>
              <a:rPr lang="en-US" sz="4800"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p>
          <a:p>
            <a:pPr>
              <a:defRPr/>
            </a:pPr>
            <a:r>
              <a:rPr lang="en-US" sz="5400" b="1" dirty="0" err="1">
                <a:latin typeface="Nyala" panose="02000504070300020003" pitchFamily="2" charset="0"/>
                <a:ea typeface="PingFang SC Regular" charset="0"/>
                <a:cs typeface="Abyssinica SIL" charset="0"/>
              </a:rPr>
              <a:t>ለዘኣበሰ</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ኢታብኣነ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መንሱት</a:t>
            </a:r>
            <a:r>
              <a:rPr lang="en-US" sz="5400" b="1" dirty="0">
                <a:latin typeface="Nyala" panose="02000504070300020003" pitchFamily="2" charset="0"/>
                <a:ea typeface="PingFang SC Regular" charset="0"/>
                <a:cs typeface="Abyssinica SIL" charset="0"/>
              </a:rPr>
              <a:t> </a:t>
            </a:r>
            <a:r>
              <a:rPr lang="en-US" sz="2000" b="1" dirty="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ሃበና</a:t>
            </a:r>
            <a:r>
              <a:rPr lang="en-CA" sz="4400" dirty="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a:latin typeface="Nyala" panose="02000504070300020003" pitchFamily="2" charset="0"/>
                <a:ea typeface="PingFang SC Regular" charset="0"/>
                <a:cs typeface="Abyssinica SIL" charset="0"/>
              </a:rPr>
              <a:t>ንሕና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ዝሓደግናሎም</a:t>
            </a:r>
            <a:r>
              <a:rPr lang="en-US" sz="5400" dirty="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p>
          <a:p>
            <a:pPr marL="40639" marR="40639">
              <a:spcBef>
                <a:spcPts val="600"/>
              </a:spcBef>
              <a:defRPr sz="2800"/>
            </a:pPr>
            <a:r>
              <a:rPr lang="en-US" sz="5400" dirty="0" err="1">
                <a:latin typeface="Nyala" panose="02000504070300020003" pitchFamily="2" charset="0"/>
                <a:ea typeface="PingFang SC Regular" charset="0"/>
                <a:cs typeface="Abyssinica SIL" charset="0"/>
              </a:rPr>
              <a:t>ካብ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ኩሉ</a:t>
            </a:r>
            <a:endParaRPr lang="en-US" sz="5400" dirty="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a:solidFill>
                  <a:schemeClr val="tx1">
                    <a:lumMod val="95000"/>
                  </a:schemeClr>
                </a:solidFill>
                <a:uFill>
                  <a:solidFill>
                    <a:srgbClr val="0329D6"/>
                  </a:solidFill>
                </a:uFill>
              </a:rPr>
              <a:t>and forgive us our trespasses as we forgive them that trespass against us, and lead us </a:t>
            </a:r>
            <a:r>
              <a:rPr lang="en-US" sz="4400" dirty="0">
                <a:solidFill>
                  <a:schemeClr val="tx1">
                    <a:lumMod val="95000"/>
                  </a:schemeClr>
                </a:solidFill>
                <a:uFill>
                  <a:solidFill>
                    <a:srgbClr val="0329D6"/>
                  </a:solidFill>
                </a:uFill>
              </a:rPr>
              <a:t>not into 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8412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a:t>ግብር</a:t>
            </a:r>
            <a:r>
              <a:rPr lang="en-CA" sz="4000" dirty="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34. </a:t>
            </a:r>
            <a:r>
              <a:rPr lang="en-CA" sz="4000" dirty="0"/>
              <a:t>ኦ </a:t>
            </a:r>
            <a:r>
              <a:rPr lang="en-CA" sz="4000" dirty="0" err="1"/>
              <a:t>ጐይታና</a:t>
            </a:r>
            <a:r>
              <a:rPr lang="en-CA" sz="4000" dirty="0"/>
              <a:t> </a:t>
            </a:r>
          </a:p>
          <a:p>
            <a:r>
              <a:rPr lang="en-CA" sz="4000" dirty="0" err="1"/>
              <a:t>እግዚኣብሄር</a:t>
            </a:r>
            <a:r>
              <a:rPr lang="en-CA" sz="4000" dirty="0"/>
              <a:t> </a:t>
            </a:r>
            <a:r>
              <a:rPr lang="en-CA" sz="4000" dirty="0" err="1"/>
              <a:t>ኵሉ</a:t>
            </a:r>
            <a:r>
              <a:rPr lang="en-CA" sz="4000" dirty="0"/>
              <a:t> </a:t>
            </a:r>
            <a:r>
              <a:rPr lang="en-CA" sz="4000" dirty="0" err="1"/>
              <a:t>እትሕዝ</a:t>
            </a:r>
            <a:r>
              <a:rPr lang="en-CA" sz="4000" dirty="0"/>
              <a:t> </a:t>
            </a:r>
            <a:r>
              <a:rPr lang="en-CA" sz="4000" dirty="0" err="1"/>
              <a:t>ኣቦኡ</a:t>
            </a:r>
            <a:r>
              <a:rPr lang="en-CA" sz="4000" dirty="0"/>
              <a:t> </a:t>
            </a:r>
            <a:r>
              <a:rPr lang="en-CA" sz="4000" dirty="0" err="1"/>
              <a:t>ንጐይታናን</a:t>
            </a:r>
            <a:r>
              <a:rPr lang="en-CA" sz="4000" dirty="0"/>
              <a:t> </a:t>
            </a:r>
            <a:r>
              <a:rPr lang="en-CA" sz="4000" dirty="0" err="1"/>
              <a:t>ኣምላ</a:t>
            </a:r>
            <a:endParaRPr lang="en-CA" sz="4000" dirty="0"/>
          </a:p>
          <a:p>
            <a:r>
              <a:rPr lang="en-CA" sz="4000" dirty="0" err="1"/>
              <a:t>ኽናን</a:t>
            </a:r>
            <a:r>
              <a:rPr lang="en-CA" sz="4000" dirty="0"/>
              <a:t> </a:t>
            </a:r>
            <a:r>
              <a:rPr lang="en-CA" sz="4000" dirty="0" err="1"/>
              <a:t>መድኃኒናን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ልዕሊ</a:t>
            </a:r>
            <a:r>
              <a:rPr lang="en-CA" sz="4000" dirty="0"/>
              <a:t> </a:t>
            </a:r>
            <a:r>
              <a:rPr lang="en-CA" sz="4000" dirty="0" err="1"/>
              <a:t>ዅሉ</a:t>
            </a:r>
            <a:r>
              <a:rPr lang="en-CA" sz="4000" dirty="0"/>
              <a:t> </a:t>
            </a:r>
            <a:r>
              <a:rPr lang="en-CA" sz="4000" dirty="0" err="1"/>
              <a:t>ግብርን</a:t>
            </a:r>
            <a:r>
              <a:rPr lang="en-CA" sz="4000" dirty="0"/>
              <a:t>፡ </a:t>
            </a:r>
            <a:r>
              <a:rPr lang="en-CA" sz="4000" dirty="0" err="1"/>
              <a:t>ምእንቲ</a:t>
            </a:r>
            <a:r>
              <a:rPr lang="en-CA" sz="4000" dirty="0"/>
              <a:t> </a:t>
            </a:r>
            <a:r>
              <a:rPr lang="en-CA" sz="4000" dirty="0" err="1"/>
              <a:t>ዅሉ</a:t>
            </a:r>
            <a:r>
              <a:rPr lang="en-CA" sz="4000" dirty="0"/>
              <a:t> </a:t>
            </a:r>
            <a:r>
              <a:rPr lang="en-CA" sz="4000" dirty="0" err="1"/>
              <a:t>ግብርን</a:t>
            </a:r>
            <a:r>
              <a:rPr lang="en-CA" sz="4000" dirty="0"/>
              <a:t>፥ </a:t>
            </a:r>
            <a:r>
              <a:rPr lang="en-CA" sz="4000" dirty="0" err="1"/>
              <a:t>ኣብ</a:t>
            </a:r>
            <a:r>
              <a:rPr lang="en-CA" sz="4000" dirty="0"/>
              <a:t> </a:t>
            </a:r>
            <a:r>
              <a:rPr lang="en-CA" sz="4000" dirty="0" err="1"/>
              <a:t>ውሽጢ</a:t>
            </a:r>
            <a:r>
              <a:rPr lang="en-CA" sz="4000" dirty="0"/>
              <a:t> </a:t>
            </a:r>
            <a:r>
              <a:rPr lang="en-CA" sz="4000" dirty="0" err="1"/>
              <a:t>ዅሉ</a:t>
            </a:r>
            <a:r>
              <a:rPr lang="en-CA" sz="4000" dirty="0"/>
              <a:t> </a:t>
            </a:r>
            <a:r>
              <a:rPr lang="en-CA" sz="4000" dirty="0" err="1"/>
              <a:t>ግብርን</a:t>
            </a:r>
            <a:r>
              <a:rPr lang="en-CA" sz="4000" dirty="0"/>
              <a:t>፥ </a:t>
            </a:r>
            <a:r>
              <a:rPr lang="en-CA" sz="4000" dirty="0" err="1"/>
              <a:t>ነመስግነካ</a:t>
            </a:r>
            <a:r>
              <a:rPr lang="en-CA" sz="4000" dirty="0"/>
              <a:t> </a:t>
            </a:r>
            <a:r>
              <a:rPr lang="en-CA" sz="4000" dirty="0" err="1"/>
              <a:t>ኣሎና</a:t>
            </a:r>
            <a:r>
              <a:rPr lang="en-CA" sz="4000" dirty="0"/>
              <a:t>። </a:t>
            </a:r>
            <a:r>
              <a:rPr lang="en-CA" sz="4000" dirty="0" err="1"/>
              <a:t>ስለ</a:t>
            </a:r>
            <a:r>
              <a:rPr lang="en-CA" sz="4000" dirty="0"/>
              <a:t> </a:t>
            </a:r>
            <a:r>
              <a:rPr lang="en-CA" sz="4000" dirty="0" err="1"/>
              <a:t>ዘሠወርካናን</a:t>
            </a:r>
            <a:r>
              <a:rPr lang="en-CA" sz="4000" dirty="0"/>
              <a:t> </a:t>
            </a:r>
            <a:r>
              <a:rPr lang="en-CA" sz="4000" dirty="0" err="1"/>
              <a:t>ዝረዳእካናን</a:t>
            </a:r>
            <a:r>
              <a:rPr lang="en-CA" sz="4000" dirty="0"/>
              <a:t>፥ </a:t>
            </a:r>
            <a:r>
              <a:rPr lang="en-CA" sz="4000" dirty="0" err="1"/>
              <a:t>ዝሓሎኻና</a:t>
            </a:r>
            <a:r>
              <a:rPr lang="en-CA" sz="4000" dirty="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a:solidFill>
                  <a:srgbClr val="FF0000"/>
                </a:solidFill>
                <a:uFill>
                  <a:solidFill>
                    <a:srgbClr val="D84800"/>
                  </a:solidFill>
                </a:uFill>
              </a:rPr>
              <a:t>Priest: </a:t>
            </a:r>
            <a:r>
              <a:rPr lang="en-US" sz="1400" dirty="0">
                <a:solidFill>
                  <a:srgbClr val="FFC000"/>
                </a:solidFill>
                <a:uFill>
                  <a:solidFill>
                    <a:srgbClr val="D84800"/>
                  </a:solidFill>
                </a:uFill>
              </a:rPr>
              <a:t>34.</a:t>
            </a:r>
            <a:r>
              <a:rPr lang="en-US" sz="3300" dirty="0">
                <a:uFill>
                  <a:solidFill>
                    <a:srgbClr val="D84800"/>
                  </a:solidFill>
                </a:uFill>
              </a:rPr>
              <a:t>Master, Lord God Almighty, the Father of our Lord, God, and </a:t>
            </a:r>
            <a:r>
              <a:rPr lang="en-US" sz="3300" dirty="0" err="1">
                <a:uFill>
                  <a:solidFill>
                    <a:srgbClr val="D84800"/>
                  </a:solidFill>
                </a:uFill>
              </a:rPr>
              <a:t>Saviour</a:t>
            </a:r>
            <a:r>
              <a:rPr lang="en-US" sz="3300" dirty="0">
                <a:uFill>
                  <a:solidFill>
                    <a:srgbClr val="D84800"/>
                  </a:solidFill>
                </a:uFill>
              </a:rPr>
              <a:t> Jesus Christ, we render Thee thanks upon everything, for everything and in everything, for Thou has covered us and helped us, has kept us, brought us near, and received us unto</a:t>
            </a:r>
          </a:p>
        </p:txBody>
      </p:sp>
    </p:spTree>
    <p:extLst>
      <p:ext uri="{BB962C8B-B14F-4D97-AF65-F5344CB8AC3E}">
        <p14:creationId xmlns:p14="http://schemas.microsoft.com/office/powerpoint/2010/main" val="20336885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a:solidFill>
                  <a:srgbClr val="FFC000"/>
                </a:solidFill>
                <a:latin typeface="Nyala" panose="02000504070300020003" pitchFamily="2" charset="0"/>
                <a:ea typeface="PingFang SC Regular" charset="0"/>
                <a:cs typeface="Abyssinica SIL" charset="0"/>
              </a:rPr>
              <a:t>ወባልሓነ</a:t>
            </a:r>
            <a:r>
              <a:rPr lang="en-US" sz="5000" b="1" dirty="0">
                <a:solidFill>
                  <a:srgbClr val="FFC000"/>
                </a:solidFill>
                <a:latin typeface="Nyala" panose="02000504070300020003" pitchFamily="2" charset="0"/>
                <a:ea typeface="PingFang SC Regular" charset="0"/>
                <a:cs typeface="Abyssinica SIL" charset="0"/>
              </a:rPr>
              <a:t> </a:t>
            </a:r>
            <a:r>
              <a:rPr lang="en-US" sz="2000" dirty="0">
                <a:solidFill>
                  <a:srgbClr val="FFC000"/>
                </a:solidFill>
                <a:latin typeface="Nyala" panose="02000504070300020003" pitchFamily="2" charset="0"/>
                <a:ea typeface="PingFang SC Regular" charset="0"/>
                <a:cs typeface="Abyssinica SIL" charset="0"/>
              </a:rPr>
              <a:t>፥ </a:t>
            </a:r>
          </a:p>
          <a:p>
            <a:pPr>
              <a:defRPr/>
            </a:pPr>
            <a:r>
              <a:rPr lang="en-US" sz="5400" b="1" dirty="0" err="1">
                <a:latin typeface="Arial" charset="0"/>
                <a:ea typeface="PingFang SC Regular" charset="0"/>
                <a:cs typeface="Abyssinica SIL" charset="0"/>
              </a:rPr>
              <a:t>እምኩሉ</a:t>
            </a:r>
            <a:r>
              <a:rPr lang="en-US" sz="5400" b="1" dirty="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 </a:t>
            </a:r>
            <a:r>
              <a:rPr lang="en-US" sz="5400" b="1" dirty="0" err="1">
                <a:solidFill>
                  <a:srgbClr val="FFC000"/>
                </a:solidFill>
                <a:latin typeface="Arial" charset="0"/>
                <a:ea typeface="PingFang SC Regular" charset="0"/>
                <a:cs typeface="Abyssinica SIL" charset="0"/>
              </a:rPr>
              <a:t>እስመ</a:t>
            </a:r>
            <a:r>
              <a:rPr lang="en-US" sz="5400" b="1" dirty="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p>
          <a:p>
            <a:pPr>
              <a:defRPr/>
            </a:pPr>
            <a:r>
              <a:rPr lang="en-US" sz="5400" b="1" dirty="0" err="1">
                <a:latin typeface="Arial" charset="0"/>
                <a:ea typeface="PingFang SC Regular" charset="0"/>
                <a:cs typeface="Abyssinica SIL" charset="0"/>
              </a:rPr>
              <a:t>ይእቲ</a:t>
            </a:r>
            <a:r>
              <a:rPr lang="en-US" sz="5400" b="1" dirty="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p>
          <a:p>
            <a:pPr>
              <a:defRPr/>
            </a:pPr>
            <a:r>
              <a:rPr lang="en-US" sz="5400" b="1" dirty="0" err="1">
                <a:solidFill>
                  <a:srgbClr val="FFC000"/>
                </a:solidFill>
                <a:latin typeface="Arial" charset="0"/>
                <a:ea typeface="PingFang SC Regular" charset="0"/>
                <a:cs typeface="Abyssinica SIL" charset="0"/>
              </a:rPr>
              <a:t>ሓይል</a:t>
            </a:r>
            <a:r>
              <a:rPr lang="en-US" sz="5400" b="1" dirty="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ወስብሐት</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p>
          <a:p>
            <a:pPr>
              <a:defRPr/>
            </a:pPr>
            <a:r>
              <a:rPr lang="en-US" sz="5400" b="1" dirty="0" err="1">
                <a:latin typeface="Arial" charset="0"/>
                <a:ea typeface="PingFang SC Regular" charset="0"/>
                <a:cs typeface="Abyssinica SIL" charset="0"/>
              </a:rPr>
              <a:t>ለዓለመ</a:t>
            </a:r>
            <a:r>
              <a:rPr lang="en-US" sz="4800" dirty="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a:latin typeface="Arial" charset="0"/>
                <a:ea typeface="PingFang SC Regular" charset="0"/>
                <a:cs typeface="Abyssinica SIL" charset="0"/>
              </a:rPr>
              <a:t>እምበር</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ንዘልኣለም</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a:latin typeface="Arial" charset="0"/>
                <a:ea typeface="PingFang SC Regular" charset="0"/>
                <a:cs typeface="Abyssinica SIL" charset="0"/>
              </a:rPr>
              <a:t>።</a:t>
            </a: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a:solidFill>
                  <a:schemeClr val="tx1">
                    <a:lumMod val="95000"/>
                  </a:schemeClr>
                </a:solidFill>
                <a:uFill>
                  <a:solidFill>
                    <a:srgbClr val="0329D6"/>
                  </a:solidFill>
                </a:uFill>
              </a:rPr>
              <a:t>but deliver us and rescue us from all evil; for Thine is the kingdom, the power and glory for ever and ever.</a:t>
            </a:r>
            <a:r>
              <a:rPr lang="en-US" sz="4300" dirty="0">
                <a:solidFill>
                  <a:schemeClr val="tx1">
                    <a:lumMod val="95000"/>
                  </a:schemeClr>
                </a:solidFill>
                <a:uFill>
                  <a:solidFill>
                    <a:srgbClr val="0329D6"/>
                  </a:solidFill>
                </a:uFill>
              </a:rPr>
              <a:t> 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592713"/>
      </p:ext>
    </p:extLst>
  </p:cSld>
  <p:clrMapOvr>
    <a:masterClrMapping/>
  </p:clrMapOvr>
  <p:transition spd="med"/>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463308"/>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 </a:t>
            </a:r>
            <a:r>
              <a:rPr lang="en-US" sz="1400" b="1" dirty="0">
                <a:solidFill>
                  <a:srgbClr val="FFC000"/>
                </a:solidFill>
                <a:sym typeface="GeezTypeNet"/>
              </a:rPr>
              <a:t>8</a:t>
            </a:r>
            <a:r>
              <a:rPr lang="en-US" sz="1400" dirty="0">
                <a:solidFill>
                  <a:srgbClr val="FFC000"/>
                </a:solidFill>
                <a:sym typeface="GeezTypeNet"/>
              </a:rPr>
              <a:t>2. </a:t>
            </a:r>
            <a:r>
              <a:rPr lang="am-ET" sz="4500" dirty="0"/>
              <a:t> ኣብርሃም ተንሥአ፡ መቐዝ ኣልዒሉ ፀጕሪ ርእሱን ኣጽፋር ኢዱን እግሩን ቈረጸ። መልከ ጼዴቅ ድማ ተንሢኡ ኅብስቲ ዘለዎ መሶብን ወይኒ ዘለዎ ሳርማን ኂዙ ዓይኑ ናብ ሰማይ ቀው</a:t>
            </a:r>
            <a:endParaRPr lang="en-CA" sz="4800" dirty="0"/>
          </a:p>
        </p:txBody>
      </p:sp>
      <p:sp>
        <p:nvSpPr>
          <p:cNvPr id="20" name="Rectangle 19"/>
          <p:cNvSpPr/>
          <p:nvPr/>
        </p:nvSpPr>
        <p:spPr>
          <a:xfrm>
            <a:off x="8295670" y="42475"/>
            <a:ext cx="4041908" cy="6863417"/>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82.</a:t>
            </a:r>
            <a:r>
              <a:rPr lang="en-US" sz="1400" i="1" dirty="0">
                <a:solidFill>
                  <a:srgbClr val="FFC000"/>
                </a:solidFill>
              </a:rPr>
              <a:t> </a:t>
            </a:r>
            <a:r>
              <a:rPr lang="en-US" sz="3600" dirty="0"/>
              <a:t>Abraham stood up and took a pair of scissors and cut the nails of his hands and feet and the hair of his head. </a:t>
            </a:r>
            <a:r>
              <a:rPr lang="en-US" sz="3600" dirty="0" err="1"/>
              <a:t>Melchisedec</a:t>
            </a:r>
            <a:r>
              <a:rPr lang="en-US" sz="3600" dirty="0"/>
              <a:t> stood up and took the platter of bread and the vial of wine and raised his eyes towards heaven, </a:t>
            </a:r>
          </a:p>
        </p:txBody>
      </p:sp>
      <p:sp>
        <p:nvSpPr>
          <p:cNvPr id="2" name="Rectangle 1"/>
          <p:cNvSpPr/>
          <p:nvPr/>
        </p:nvSpPr>
        <p:spPr>
          <a:xfrm>
            <a:off x="-20472" y="76466"/>
            <a:ext cx="4086364" cy="6478697"/>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US" sz="1400" b="1" dirty="0">
                <a:solidFill>
                  <a:srgbClr val="FFC000"/>
                </a:solidFill>
                <a:sym typeface="GeezTypeNet"/>
              </a:rPr>
              <a:t>፹</a:t>
            </a:r>
            <a:r>
              <a:rPr lang="en-US" sz="1400" dirty="0">
                <a:solidFill>
                  <a:srgbClr val="FFC000"/>
                </a:solidFill>
                <a:sym typeface="GeezTypeNet"/>
              </a:rPr>
              <a:t>፪.</a:t>
            </a:r>
            <a:r>
              <a:rPr lang="en-CA" sz="5400" dirty="0"/>
              <a:t> </a:t>
            </a:r>
            <a:r>
              <a:rPr lang="am-ET" sz="4500" dirty="0"/>
              <a:t>ወተንሥአ አብርሃም፡ ወነሥአ መቅረፀ፡ ወቀረፀ አጽፋረ እደዊሁ፡ ወእገሪሁ ወሥእርተ ርእሱ። ወተንሥአ መልከ ጸዴቅ ወነሥአ መሶበ ኅብስት ወጻሕበ ወይን</a:t>
            </a:r>
            <a:endParaRPr lang="en-CA" sz="4500" dirty="0"/>
          </a:p>
        </p:txBody>
      </p:sp>
    </p:spTree>
    <p:extLst>
      <p:ext uri="{BB962C8B-B14F-4D97-AF65-F5344CB8AC3E}">
        <p14:creationId xmlns:p14="http://schemas.microsoft.com/office/powerpoint/2010/main" val="49778087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7017306"/>
          </a:xfrm>
          <a:prstGeom prst="rect">
            <a:avLst/>
          </a:prstGeom>
        </p:spPr>
        <p:txBody>
          <a:bodyPr wrap="square">
            <a:spAutoFit/>
          </a:bodyPr>
          <a:lstStyle/>
          <a:p>
            <a:r>
              <a:rPr lang="am-ET" sz="4500" dirty="0"/>
              <a:t>ኣቢሉ፤ ኣመስገነ። ባረኸ። ቈረሰ። ንኣብርሃምን ንኣገልገልቱን ከኣ በረኸት ሃቦም።</a:t>
            </a:r>
          </a:p>
          <a:p>
            <a:r>
              <a:rPr lang="am-ET" sz="1400" dirty="0">
                <a:solidFill>
                  <a:srgbClr val="FFC000"/>
                </a:solidFill>
              </a:rPr>
              <a:t>83. </a:t>
            </a:r>
            <a:r>
              <a:rPr lang="am-ET" sz="4500" dirty="0"/>
              <a:t>ኦ እግዚኣብሔር ኣምላኽና፡ ቊርባን እዚ ጻድቕ እዚ ዝተቐበልካ ነዚ መሥዋዕትና ናባኻ</a:t>
            </a:r>
          </a:p>
        </p:txBody>
      </p:sp>
      <p:sp>
        <p:nvSpPr>
          <p:cNvPr id="20" name="Rectangle 19"/>
          <p:cNvSpPr/>
          <p:nvPr/>
        </p:nvSpPr>
        <p:spPr>
          <a:xfrm>
            <a:off x="8295670" y="106643"/>
            <a:ext cx="4041908" cy="6601807"/>
          </a:xfrm>
          <a:prstGeom prst="rect">
            <a:avLst/>
          </a:prstGeom>
        </p:spPr>
        <p:txBody>
          <a:bodyPr wrap="square">
            <a:spAutoFit/>
          </a:bodyPr>
          <a:lstStyle/>
          <a:p>
            <a:pPr marL="40639" marR="40639">
              <a:spcBef>
                <a:spcPts val="600"/>
              </a:spcBef>
              <a:buClr>
                <a:srgbClr val="000000"/>
              </a:buClr>
              <a:buFont typeface="Arial"/>
              <a:defRPr sz="2800"/>
            </a:pPr>
            <a:r>
              <a:rPr lang="en-US" sz="3800" dirty="0"/>
              <a:t>gave thanks, blessed and broke and granted blessing to Abraham and his household. </a:t>
            </a:r>
          </a:p>
          <a:p>
            <a:pPr marL="40639" marR="40639">
              <a:spcBef>
                <a:spcPts val="600"/>
              </a:spcBef>
              <a:buClr>
                <a:srgbClr val="000000"/>
              </a:buClr>
              <a:buFont typeface="Arial"/>
              <a:defRPr sz="2800"/>
            </a:pPr>
            <a:r>
              <a:rPr lang="en-US" sz="1400" dirty="0">
                <a:solidFill>
                  <a:srgbClr val="FFC000"/>
                </a:solidFill>
              </a:rPr>
              <a:t>83. </a:t>
            </a:r>
            <a:r>
              <a:rPr lang="en-US" sz="3800" dirty="0"/>
              <a:t>O Lord our God, Who accepted the offering of this righteous one, accept this our</a:t>
            </a:r>
          </a:p>
        </p:txBody>
      </p:sp>
      <p:sp>
        <p:nvSpPr>
          <p:cNvPr id="2" name="Rectangle 1"/>
          <p:cNvSpPr/>
          <p:nvPr/>
        </p:nvSpPr>
        <p:spPr>
          <a:xfrm>
            <a:off x="-20472" y="76466"/>
            <a:ext cx="4086364" cy="7017306"/>
          </a:xfrm>
          <a:prstGeom prst="rect">
            <a:avLst/>
          </a:prstGeom>
        </p:spPr>
        <p:txBody>
          <a:bodyPr wrap="square">
            <a:spAutoFit/>
          </a:bodyPr>
          <a:lstStyle/>
          <a:p>
            <a:r>
              <a:rPr lang="am-ET" sz="4500" dirty="0"/>
              <a:t>ወአንሥአ አዕይንቲሁ ውስተ ሰማይ አእኰተ ባረከ ወፈተተ፡ ወወሃቦሙ በረከተ ለአብርሃም ወለደቂቁ።</a:t>
            </a:r>
            <a:endParaRPr lang="en-US" sz="4500" dirty="0"/>
          </a:p>
          <a:p>
            <a:r>
              <a:rPr lang="am-ET" sz="1400" dirty="0">
                <a:solidFill>
                  <a:srgbClr val="FFC000"/>
                </a:solidFill>
              </a:rPr>
              <a:t>፹፫. </a:t>
            </a:r>
            <a:r>
              <a:rPr lang="am-ET" sz="4500" dirty="0"/>
              <a:t>ኦ እግዚአብሔር አምላክነ ዘተወከፍከ ቁርባነ ዝኩ ጻድቅ፡ ተወከፍ ኀቤከ ዘንተ</a:t>
            </a:r>
            <a:endParaRPr lang="en-CA" sz="4500" dirty="0"/>
          </a:p>
        </p:txBody>
      </p:sp>
    </p:spTree>
    <p:extLst>
      <p:ext uri="{BB962C8B-B14F-4D97-AF65-F5344CB8AC3E}">
        <p14:creationId xmlns:p14="http://schemas.microsoft.com/office/powerpoint/2010/main" val="327826640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8364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457253" cy="6709529"/>
          </a:xfrm>
          <a:prstGeom prst="rect">
            <a:avLst/>
          </a:prstGeom>
        </p:spPr>
        <p:txBody>
          <a:bodyPr wrap="square">
            <a:spAutoFit/>
          </a:bodyPr>
          <a:lstStyle/>
          <a:p>
            <a:r>
              <a:rPr lang="am-ET" sz="4300" dirty="0"/>
              <a:t>ተቐበል። ብፍጹም ነፍስን ሥጋን መንፈስን ሕሊናን ከኣ ኣንጽሓና። ብንጹሕ ልብን ብፍርሃት ነፍስን ብዘይ ምቍራጽን ብዘይምፍራህን ከነንብብ፡ ኦ ቅዱስ እግዚኣብሔር፡ ኣብ ሰማያት ዘሎኻ ኣቦና ድማ ኸንብል፡</a:t>
            </a:r>
          </a:p>
        </p:txBody>
      </p:sp>
      <p:sp>
        <p:nvSpPr>
          <p:cNvPr id="20" name="Rectangle 19"/>
          <p:cNvSpPr/>
          <p:nvPr/>
        </p:nvSpPr>
        <p:spPr>
          <a:xfrm>
            <a:off x="8480157" y="58517"/>
            <a:ext cx="3792054"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a:t>sacrifice and purify us completely: soul, body, spirit and mind, so that, with pure heart and fear of soul, we may speak continually without fear and say, O holy God: Our Father who art in heaven .</a:t>
            </a:r>
          </a:p>
        </p:txBody>
      </p:sp>
      <p:sp>
        <p:nvSpPr>
          <p:cNvPr id="2" name="Rectangle 1"/>
          <p:cNvSpPr/>
          <p:nvPr/>
        </p:nvSpPr>
        <p:spPr>
          <a:xfrm>
            <a:off x="-20472" y="76466"/>
            <a:ext cx="4086364" cy="6555641"/>
          </a:xfrm>
          <a:prstGeom prst="rect">
            <a:avLst/>
          </a:prstGeom>
        </p:spPr>
        <p:txBody>
          <a:bodyPr wrap="square">
            <a:spAutoFit/>
          </a:bodyPr>
          <a:lstStyle/>
          <a:p>
            <a:r>
              <a:rPr lang="am-ET" sz="4200" dirty="0"/>
              <a:t>መሥዋዕተነ ወአንጽሓነ በፍጹም ነፍስ ወሥጋ ወመንፈስ ወሕሊና ከመ በልብ ንጹሕ ወበፍርሃተ ነፍስ ንንብብ ዘእንበለ ጽርዐት ወኢፍርሃት በከመ ንበል ኦ እግዚአብሔር ቅዱስ አቡነ ዘበሰማያት።</a:t>
            </a:r>
            <a:endParaRPr lang="en-CA" sz="4200" dirty="0"/>
          </a:p>
        </p:txBody>
      </p:sp>
    </p:spTree>
    <p:extLst>
      <p:ext uri="{BB962C8B-B14F-4D97-AF65-F5344CB8AC3E}">
        <p14:creationId xmlns:p14="http://schemas.microsoft.com/office/powerpoint/2010/main" val="267664500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463308"/>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 </a:t>
            </a:r>
            <a:r>
              <a:rPr lang="en-US" sz="1400" b="1" dirty="0">
                <a:solidFill>
                  <a:srgbClr val="FFC000"/>
                </a:solidFill>
                <a:sym typeface="GeezTypeNet"/>
              </a:rPr>
              <a:t>84</a:t>
            </a:r>
            <a:r>
              <a:rPr lang="en-US" sz="1400" dirty="0">
                <a:solidFill>
                  <a:srgbClr val="FFC000"/>
                </a:solidFill>
                <a:sym typeface="GeezTypeNet"/>
              </a:rPr>
              <a:t>. </a:t>
            </a:r>
            <a:r>
              <a:rPr lang="am-ET" sz="4500" dirty="0"/>
              <a:t>ኦ ርኅራኄ እትፈቱ፡ ርኅሩኅን ቅዱስን ኣቦና፥ ንማልደካ ኣሎና። ናብ ጥፍኣት ኣይተእትወና። ካብ ኵሉ ኸፉእ ምግባርን ካብ ሓሳቡን ካብ ስንፍናኡን ካብ ተንኰሉን ህውከቱን</a:t>
            </a:r>
            <a:endParaRPr lang="en-CA" sz="4800" dirty="0"/>
          </a:p>
        </p:txBody>
      </p:sp>
      <p:sp>
        <p:nvSpPr>
          <p:cNvPr id="20" name="Rectangle 19"/>
          <p:cNvSpPr/>
          <p:nvPr/>
        </p:nvSpPr>
        <p:spPr>
          <a:xfrm>
            <a:off x="8295670" y="42475"/>
            <a:ext cx="4041908" cy="6309420"/>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84.</a:t>
            </a:r>
            <a:r>
              <a:rPr lang="en-US" sz="1400" i="1" dirty="0">
                <a:solidFill>
                  <a:srgbClr val="FFC000"/>
                </a:solidFill>
              </a:rPr>
              <a:t> </a:t>
            </a:r>
            <a:r>
              <a:rPr lang="en-US" sz="3600" dirty="0"/>
              <a:t> We beseech Thee, O holy kind Father, lover of good, lead us lest we wander into temptation. Let sin not have dominion over us, rather deliver us from every evil deed and from</a:t>
            </a:r>
          </a:p>
        </p:txBody>
      </p:sp>
      <p:sp>
        <p:nvSpPr>
          <p:cNvPr id="2" name="Rectangle 1"/>
          <p:cNvSpPr/>
          <p:nvPr/>
        </p:nvSpPr>
        <p:spPr>
          <a:xfrm>
            <a:off x="-20472" y="76466"/>
            <a:ext cx="4086364" cy="6478697"/>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US" sz="1400" b="1" dirty="0">
                <a:solidFill>
                  <a:srgbClr val="FFC000"/>
                </a:solidFill>
                <a:sym typeface="GeezTypeNet"/>
              </a:rPr>
              <a:t>፹፬</a:t>
            </a:r>
            <a:r>
              <a:rPr lang="en-US" sz="1400" dirty="0">
                <a:solidFill>
                  <a:srgbClr val="FFC000"/>
                </a:solidFill>
                <a:sym typeface="GeezTypeNet"/>
              </a:rPr>
              <a:t>.</a:t>
            </a:r>
            <a:r>
              <a:rPr lang="am-ET" sz="4500" dirty="0"/>
              <a:t> ናስተበቍዐከ ኦ አብ ቅዱስ ወኄር ዘያፈቅር ኂሩተ ኢታብአነ ውስተ መንሱት ወኢይቅንየነ ስሕተት አላ አድኅነነ እምኩሉ ምግባረ እኩይ ወእምሕሊናሁ</a:t>
            </a:r>
            <a:endParaRPr lang="en-CA" sz="4500" dirty="0"/>
          </a:p>
        </p:txBody>
      </p:sp>
    </p:spTree>
    <p:extLst>
      <p:ext uri="{BB962C8B-B14F-4D97-AF65-F5344CB8AC3E}">
        <p14:creationId xmlns:p14="http://schemas.microsoft.com/office/powerpoint/2010/main" val="179917807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580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086365" cy="6740307"/>
          </a:xfrm>
          <a:prstGeom prst="rect">
            <a:avLst/>
          </a:prstGeom>
        </p:spPr>
        <p:txBody>
          <a:bodyPr wrap="square">
            <a:spAutoFit/>
          </a:bodyPr>
          <a:lstStyle/>
          <a:p>
            <a:r>
              <a:rPr lang="am-ET" sz="4800" dirty="0"/>
              <a:t>ደኣ ኣድኅነና እምበር ስሕተት ኣይግዝኣና።</a:t>
            </a:r>
            <a:endParaRPr lang="en-US" sz="4800" dirty="0"/>
          </a:p>
          <a:p>
            <a:r>
              <a:rPr lang="am-ET" sz="1400" dirty="0">
                <a:solidFill>
                  <a:srgbClr val="FFC000"/>
                </a:solidFill>
              </a:rPr>
              <a:t>85. </a:t>
            </a:r>
            <a:r>
              <a:rPr lang="am-ET" sz="4800" dirty="0"/>
              <a:t>ነቲ ዚፈታተነና ኣጥፍኣዮ፡ ካባና ኣርሕቆ፡ ነቲ ኣብ ልዕሌና ዝተኸሎ ህውከቱ ኸኣ ገሥጾ።</a:t>
            </a:r>
            <a:endParaRPr lang="en-US" sz="4800" dirty="0"/>
          </a:p>
        </p:txBody>
      </p:sp>
      <p:sp>
        <p:nvSpPr>
          <p:cNvPr id="20" name="Rectangle 19"/>
          <p:cNvSpPr/>
          <p:nvPr/>
        </p:nvSpPr>
        <p:spPr>
          <a:xfrm>
            <a:off x="8033057" y="-28618"/>
            <a:ext cx="4054683"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a:t>thought of it, even its opposition, its deceit and trouble.</a:t>
            </a:r>
          </a:p>
          <a:p>
            <a:pPr marL="40639" marR="40639">
              <a:spcBef>
                <a:spcPts val="600"/>
              </a:spcBef>
              <a:buClr>
                <a:srgbClr val="000000"/>
              </a:buClr>
              <a:buFont typeface="Arial"/>
              <a:defRPr sz="2800"/>
            </a:pPr>
            <a:r>
              <a:rPr lang="en-US" sz="1400" dirty="0">
                <a:solidFill>
                  <a:srgbClr val="FFC000"/>
                </a:solidFill>
              </a:rPr>
              <a:t>85. </a:t>
            </a:r>
            <a:r>
              <a:rPr lang="en-US" sz="4000" dirty="0"/>
              <a:t>Destroy our tempter, send him away from us, and rebuke the trouble which he planted into us. </a:t>
            </a:r>
          </a:p>
        </p:txBody>
      </p:sp>
      <p:sp>
        <p:nvSpPr>
          <p:cNvPr id="2" name="Rectangle 1"/>
          <p:cNvSpPr/>
          <p:nvPr/>
        </p:nvSpPr>
        <p:spPr>
          <a:xfrm>
            <a:off x="-20472" y="76466"/>
            <a:ext cx="4086364" cy="6601807"/>
          </a:xfrm>
          <a:prstGeom prst="rect">
            <a:avLst/>
          </a:prstGeom>
        </p:spPr>
        <p:txBody>
          <a:bodyPr wrap="square">
            <a:spAutoFit/>
          </a:bodyPr>
          <a:lstStyle/>
          <a:p>
            <a:r>
              <a:rPr lang="am-ET" sz="4700" dirty="0"/>
              <a:t>ወጽርዓታቲሁ ወመናሥግቲሁ ወሁከታቲሁ።</a:t>
            </a:r>
            <a:endParaRPr lang="en-US" sz="4700" dirty="0"/>
          </a:p>
          <a:p>
            <a:r>
              <a:rPr lang="am-ET" sz="1400" dirty="0">
                <a:solidFill>
                  <a:srgbClr val="FFC000"/>
                </a:solidFill>
              </a:rPr>
              <a:t>፹፭. </a:t>
            </a:r>
            <a:r>
              <a:rPr lang="am-ET" sz="4700" dirty="0"/>
              <a:t>ወአብጥሎ ለዘያሜክረነ፡ ወስድዶ እምኔነ፡ ወገሥጽ፡ ሁከታቲሁ፡ ዘተከለ ዲቤነ።</a:t>
            </a:r>
            <a:endParaRPr lang="en-US" sz="4700" dirty="0"/>
          </a:p>
        </p:txBody>
      </p:sp>
    </p:spTree>
    <p:extLst>
      <p:ext uri="{BB962C8B-B14F-4D97-AF65-F5344CB8AC3E}">
        <p14:creationId xmlns:p14="http://schemas.microsoft.com/office/powerpoint/2010/main" val="3299643155"/>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0485" y="163860"/>
            <a:ext cx="4086365" cy="5955476"/>
          </a:xfrm>
          <a:prstGeom prst="rect">
            <a:avLst/>
          </a:prstGeom>
        </p:spPr>
        <p:txBody>
          <a:bodyPr wrap="square">
            <a:spAutoFit/>
          </a:bodyPr>
          <a:lstStyle/>
          <a:p>
            <a:r>
              <a:rPr lang="am-ET" sz="4800" dirty="0"/>
              <a:t>ነታ ናብ ኃጢኣት እትወስደና ምኽንያት ካባና ቍረጻ። ብቕዱስ ኃይልኻ ብጐይታና ኢየሱስ ክርስቶስ ባልሃና።</a:t>
            </a:r>
          </a:p>
          <a:p>
            <a:endParaRPr lang="am-ET" sz="4500" dirty="0"/>
          </a:p>
        </p:txBody>
      </p:sp>
      <p:sp>
        <p:nvSpPr>
          <p:cNvPr id="20" name="Rectangle 19"/>
          <p:cNvSpPr/>
          <p:nvPr/>
        </p:nvSpPr>
        <p:spPr>
          <a:xfrm>
            <a:off x="8427243" y="340713"/>
            <a:ext cx="3399025" cy="5632311"/>
          </a:xfrm>
          <a:prstGeom prst="rect">
            <a:avLst/>
          </a:prstGeom>
        </p:spPr>
        <p:txBody>
          <a:bodyPr wrap="square">
            <a:spAutoFit/>
          </a:bodyPr>
          <a:lstStyle/>
          <a:p>
            <a:pPr marL="40639" marR="40639">
              <a:spcBef>
                <a:spcPts val="600"/>
              </a:spcBef>
              <a:buClr>
                <a:srgbClr val="000000"/>
              </a:buClr>
              <a:buFont typeface="Arial"/>
              <a:defRPr sz="2800"/>
            </a:pPr>
            <a:r>
              <a:rPr lang="en-US" sz="4000" dirty="0"/>
              <a:t>uproot from us the motives which thrust us into sin, and deliver us with Thy holy power through Jesus Christ our Lord.</a:t>
            </a:r>
          </a:p>
        </p:txBody>
      </p:sp>
      <p:sp>
        <p:nvSpPr>
          <p:cNvPr id="2" name="Rectangle 1"/>
          <p:cNvSpPr/>
          <p:nvPr/>
        </p:nvSpPr>
        <p:spPr>
          <a:xfrm>
            <a:off x="-20472" y="340713"/>
            <a:ext cx="4086364" cy="5262979"/>
          </a:xfrm>
          <a:prstGeom prst="rect">
            <a:avLst/>
          </a:prstGeom>
        </p:spPr>
        <p:txBody>
          <a:bodyPr wrap="square">
            <a:spAutoFit/>
          </a:bodyPr>
          <a:lstStyle/>
          <a:p>
            <a:r>
              <a:rPr lang="am-ET" sz="4800" dirty="0"/>
              <a:t>ወብትክ እምኔነ ምክንያተ እንተ ትወስደነ ውስተ ኃጢአት ወባልሐነ በኃይልከ ቅዱስ በኢየሱስ ክርስቶስ እግዚእነ።</a:t>
            </a:r>
            <a:endParaRPr lang="en-CA" sz="4800" dirty="0"/>
          </a:p>
        </p:txBody>
      </p:sp>
    </p:spTree>
    <p:extLst>
      <p:ext uri="{BB962C8B-B14F-4D97-AF65-F5344CB8AC3E}">
        <p14:creationId xmlns:p14="http://schemas.microsoft.com/office/powerpoint/2010/main" val="114817245"/>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6170920"/>
          </a:xfrm>
          <a:prstGeom prst="rect">
            <a:avLst/>
          </a:prstGeom>
        </p:spPr>
        <p:txBody>
          <a:bodyPr wrap="square">
            <a:spAutoFit/>
          </a:bodyPr>
          <a:lstStyle/>
          <a:p>
            <a:pPr algn="ctr"/>
            <a:r>
              <a:rPr lang="en-US" altLang="en-US" sz="2000" b="1" dirty="0" err="1">
                <a:solidFill>
                  <a:srgbClr val="FFC000"/>
                </a:solidFill>
                <a:latin typeface="Arial" charset="0"/>
              </a:rPr>
              <a:t>ብድሕርዚ</a:t>
            </a:r>
            <a:endParaRPr lang="en-US" altLang="en-US" sz="2000" b="1" dirty="0">
              <a:solidFill>
                <a:srgbClr val="FFC000"/>
              </a:solidFill>
              <a:latin typeface="Arial" charset="0"/>
            </a:endParaRPr>
          </a:p>
          <a:p>
            <a:r>
              <a:rPr lang="en-US" altLang="en-US" sz="5500" b="1" dirty="0" err="1">
                <a:solidFill>
                  <a:srgbClr val="FFFF00"/>
                </a:solidFill>
                <a:latin typeface="Arial" charset="0"/>
              </a:rPr>
              <a:t>ይ.ሕ</a:t>
            </a:r>
            <a:r>
              <a:rPr lang="en-US" altLang="en-US" sz="5500" b="1" dirty="0">
                <a:solidFill>
                  <a:srgbClr val="FFFF00"/>
                </a:solidFill>
                <a:latin typeface="Arial" charset="0"/>
              </a:rPr>
              <a:t>. </a:t>
            </a:r>
          </a:p>
          <a:p>
            <a:r>
              <a:rPr lang="en-CA" sz="1400" dirty="0">
                <a:solidFill>
                  <a:srgbClr val="FFC000"/>
                </a:solidFill>
              </a:rPr>
              <a:t>   86. </a:t>
            </a:r>
            <a:r>
              <a:rPr lang="en-CA" sz="6000" dirty="0" err="1"/>
              <a:t>ንመድኃኔ</a:t>
            </a:r>
            <a:r>
              <a:rPr lang="en-CA" sz="6000" dirty="0"/>
              <a:t> </a:t>
            </a:r>
          </a:p>
          <a:p>
            <a:r>
              <a:rPr lang="en-CA" sz="6000" dirty="0" err="1"/>
              <a:t>ዓለም</a:t>
            </a:r>
            <a:r>
              <a:rPr lang="en-CA" sz="6000" dirty="0"/>
              <a:t> </a:t>
            </a:r>
            <a:r>
              <a:rPr lang="en-CA" sz="6000" dirty="0" err="1"/>
              <a:t>ሠራዊት</a:t>
            </a:r>
            <a:r>
              <a:rPr lang="en-CA" sz="6000" dirty="0"/>
              <a:t> </a:t>
            </a:r>
            <a:r>
              <a:rPr lang="en-CA" sz="6000" dirty="0" err="1"/>
              <a:t>መላእኽቱ</a:t>
            </a:r>
            <a:r>
              <a:rPr lang="en-CA" sz="6000" dirty="0"/>
              <a:t>፥ </a:t>
            </a:r>
          </a:p>
          <a:p>
            <a:r>
              <a:rPr lang="en-CA" sz="6000" dirty="0" err="1"/>
              <a:t>ኣብ</a:t>
            </a:r>
            <a:r>
              <a:rPr lang="en-CA" sz="6000" dirty="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5361"/>
            <a:ext cx="4306143" cy="6848029"/>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a:solidFill>
                  <a:srgbClr val="FFFF00"/>
                </a:solidFill>
                <a:latin typeface="Arial" charset="0"/>
              </a:rPr>
              <a:t>People: </a:t>
            </a:r>
            <a:r>
              <a:rPr lang="en-US" altLang="en-US" sz="1400" dirty="0">
                <a:solidFill>
                  <a:srgbClr val="FFC000"/>
                </a:solidFill>
                <a:latin typeface="Arial" charset="0"/>
              </a:rPr>
              <a:t>86. </a:t>
            </a:r>
            <a:r>
              <a:rPr lang="en-US" sz="4800" dirty="0">
                <a:solidFill>
                  <a:schemeClr val="tx1">
                    <a:lumMod val="95000"/>
                  </a:schemeClr>
                </a:solidFill>
              </a:rPr>
              <a:t>The hosts of the angels of the Savior of the World  stand before the Savior of the world</a:t>
            </a:r>
            <a:r>
              <a:rPr lang="en-US" sz="2800" dirty="0">
                <a:latin typeface="Arial" charset="0"/>
              </a:rPr>
              <a:t>.</a:t>
            </a:r>
            <a:endParaRPr lang="en-US" sz="4800" dirty="0">
              <a:solidFill>
                <a:schemeClr val="tx1">
                  <a:lumMod val="95000"/>
                </a:schemeClr>
              </a:solidFill>
            </a:endParaRPr>
          </a:p>
        </p:txBody>
      </p:sp>
      <p:sp>
        <p:nvSpPr>
          <p:cNvPr id="2" name="Rectangle 1"/>
          <p:cNvSpPr/>
          <p:nvPr/>
        </p:nvSpPr>
        <p:spPr>
          <a:xfrm>
            <a:off x="-13599" y="428660"/>
            <a:ext cx="4545594" cy="5940088"/>
          </a:xfrm>
          <a:prstGeom prst="rect">
            <a:avLst/>
          </a:prstGeom>
        </p:spPr>
        <p:txBody>
          <a:bodyPr wrap="square">
            <a:spAutoFit/>
          </a:bodyPr>
          <a:lstStyle/>
          <a:p>
            <a:pPr algn="ctr"/>
            <a:r>
              <a:rPr lang="en-US" altLang="en-US" sz="2000" b="1" dirty="0" err="1">
                <a:solidFill>
                  <a:srgbClr val="FFC000"/>
                </a:solidFill>
                <a:latin typeface="Arial" charset="0"/>
              </a:rPr>
              <a:t>ወድሕሬሁ</a:t>
            </a:r>
            <a:endParaRPr lang="en-US" altLang="en-US" sz="2000" b="1" dirty="0">
              <a:solidFill>
                <a:srgbClr val="FFC000"/>
              </a:solidFill>
              <a:latin typeface="Arial" charset="0"/>
            </a:endParaRPr>
          </a:p>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a:solidFill>
                  <a:srgbClr val="FFC000"/>
                </a:solidFill>
              </a:rPr>
              <a:t> ፹፮. </a:t>
            </a:r>
            <a:r>
              <a:rPr lang="pt-BR" sz="6000" b="1" dirty="0" err="1"/>
              <a:t>ሠራዊተ</a:t>
            </a:r>
            <a:r>
              <a:rPr lang="pt-BR" sz="6000" b="1" dirty="0"/>
              <a:t> መላእክቲሁ ለመድኃኔ ዓለም </a:t>
            </a:r>
          </a:p>
          <a:p>
            <a:r>
              <a:rPr lang="pt-BR" sz="6000" b="1" dirty="0"/>
              <a:t>   ይቀውሙ </a:t>
            </a:r>
          </a:p>
          <a:p>
            <a:r>
              <a:rPr lang="pt-BR" sz="6000" b="1" dirty="0"/>
              <a:t>   ቅድሜሁ ለመድኃኔ ዓለም</a:t>
            </a:r>
            <a:endParaRPr lang="en-CA" sz="2000" dirty="0">
              <a:solidFill>
                <a:srgbClr val="FFC000"/>
              </a:solidFill>
            </a:endParaRPr>
          </a:p>
        </p:txBody>
      </p:sp>
    </p:spTree>
    <p:extLst>
      <p:ext uri="{BB962C8B-B14F-4D97-AF65-F5344CB8AC3E}">
        <p14:creationId xmlns:p14="http://schemas.microsoft.com/office/powerpoint/2010/main" val="322429883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a:t>ንመድኃኔ</a:t>
            </a:r>
            <a:r>
              <a:rPr lang="en-CA" sz="5500" dirty="0"/>
              <a:t> </a:t>
            </a:r>
            <a:r>
              <a:rPr lang="en-CA" sz="5500" dirty="0" err="1"/>
              <a:t>ዓለም</a:t>
            </a:r>
            <a:r>
              <a:rPr lang="en-CA" sz="5500" dirty="0"/>
              <a:t> </a:t>
            </a:r>
            <a:r>
              <a:rPr lang="en-CA" sz="5500" dirty="0" err="1"/>
              <a:t>ከቢቦም</a:t>
            </a:r>
            <a:r>
              <a:rPr lang="en-CA" sz="5500" dirty="0"/>
              <a:t> </a:t>
            </a:r>
            <a:r>
              <a:rPr lang="en-CA" sz="5500" dirty="0" err="1"/>
              <a:t>የመስግንዎ</a:t>
            </a:r>
            <a:r>
              <a:rPr lang="en-CA" sz="5500" dirty="0"/>
              <a:t>፥ </a:t>
            </a:r>
            <a:r>
              <a:rPr lang="en-CA" sz="5500" dirty="0" err="1"/>
              <a:t>ንመድኃኔ</a:t>
            </a:r>
            <a:r>
              <a:rPr lang="en-CA" sz="5500" dirty="0"/>
              <a:t> </a:t>
            </a:r>
            <a:r>
              <a:rPr lang="en-CA" sz="5500" dirty="0" err="1"/>
              <a:t>ዓለም</a:t>
            </a:r>
            <a:r>
              <a:rPr lang="en-CA" sz="5500" dirty="0"/>
              <a:t> </a:t>
            </a:r>
            <a:r>
              <a:rPr lang="en-CA" sz="5500" dirty="0" err="1"/>
              <a:t>ሥጋኡን</a:t>
            </a:r>
            <a:r>
              <a:rPr lang="en-CA" sz="5500" dirty="0"/>
              <a:t> </a:t>
            </a:r>
            <a:r>
              <a:rPr lang="en-CA" sz="5500" dirty="0" err="1"/>
              <a:t>ደሙን</a:t>
            </a:r>
            <a:r>
              <a:rPr lang="en-CA" sz="5500" dirty="0"/>
              <a:t> </a:t>
            </a:r>
            <a:r>
              <a:rPr lang="en-CA" sz="5500" dirty="0" err="1"/>
              <a:t>እዚ</a:t>
            </a:r>
            <a:r>
              <a:rPr lang="en-CA" sz="5500" dirty="0"/>
              <a:t> </a:t>
            </a:r>
            <a:r>
              <a:rPr lang="en-CA" sz="5500" dirty="0" err="1"/>
              <a:t>እዩ</a:t>
            </a:r>
            <a:r>
              <a:rPr lang="en-CA" sz="5500" dirty="0"/>
              <a:t>። </a:t>
            </a:r>
          </a:p>
          <a:p>
            <a:endParaRPr lang="en-CA" sz="2000" dirty="0">
              <a:solidFill>
                <a:srgbClr val="FFC000"/>
              </a:solidFill>
            </a:endParaRPr>
          </a:p>
        </p:txBody>
      </p:sp>
      <p:sp>
        <p:nvSpPr>
          <p:cNvPr id="20" name="Rectangle 19"/>
          <p:cNvSpPr/>
          <p:nvPr/>
        </p:nvSpPr>
        <p:spPr>
          <a:xfrm>
            <a:off x="8009270" y="497559"/>
            <a:ext cx="4306143" cy="614014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a:solidFill>
                  <a:srgbClr val="FFFF00"/>
                </a:solidFill>
                <a:latin typeface="Arial" charset="0"/>
              </a:rPr>
              <a:t>People: </a:t>
            </a:r>
            <a:r>
              <a:rPr lang="en-US" altLang="en-US" sz="1400" dirty="0">
                <a:solidFill>
                  <a:srgbClr val="FFC000"/>
                </a:solidFill>
                <a:latin typeface="Arial" charset="0"/>
              </a:rPr>
              <a:t> </a:t>
            </a:r>
            <a:r>
              <a:rPr lang="en-US" sz="4800" dirty="0">
                <a:solidFill>
                  <a:schemeClr val="tx1">
                    <a:lumMod val="95000"/>
                  </a:schemeClr>
                </a:solidFill>
              </a:rPr>
              <a:t>And encircle the Savior of the world  even the body and blood of the Savior of the world.</a:t>
            </a:r>
          </a:p>
          <a:p>
            <a:pPr marL="40639" marR="40639" algn="ctr">
              <a:spcBef>
                <a:spcPts val="600"/>
              </a:spcBef>
              <a:buClr>
                <a:srgbClr val="000000"/>
              </a:buClr>
              <a:buFont typeface="Arial"/>
              <a:defRPr sz="2800"/>
            </a:pP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4385816"/>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a:t>
            </a:r>
          </a:p>
          <a:p>
            <a:r>
              <a:rPr lang="pt-BR" sz="1400" b="1" dirty="0">
                <a:solidFill>
                  <a:srgbClr val="FFC000"/>
                </a:solidFill>
              </a:rPr>
              <a:t>  </a:t>
            </a:r>
            <a:r>
              <a:rPr lang="pt-BR" sz="5600" b="1" dirty="0"/>
              <a:t>ወይኬልልዎ </a:t>
            </a:r>
            <a:r>
              <a:rPr lang="pt-BR" sz="5600" b="1" dirty="0">
                <a:solidFill>
                  <a:srgbClr val="FFC000"/>
                </a:solidFill>
              </a:rPr>
              <a:t>ለመድኃኔ ዓለም </a:t>
            </a:r>
            <a:r>
              <a:rPr lang="pt-BR" sz="5600" b="1" dirty="0"/>
              <a:t>ሥጋሁ ወደሙ </a:t>
            </a:r>
            <a:r>
              <a:rPr lang="pt-BR" sz="5600" b="1" dirty="0">
                <a:solidFill>
                  <a:srgbClr val="FFC000"/>
                </a:solidFill>
              </a:rPr>
              <a:t>ለመድኃኔ ዓለም </a:t>
            </a:r>
            <a:r>
              <a:rPr lang="pt-BR" sz="2000" b="1" dirty="0"/>
              <a:t>።</a:t>
            </a:r>
            <a:endParaRPr lang="en-CA" sz="2000" b="1" dirty="0"/>
          </a:p>
        </p:txBody>
      </p:sp>
    </p:spTree>
    <p:extLst>
      <p:ext uri="{BB962C8B-B14F-4D97-AF65-F5344CB8AC3E}">
        <p14:creationId xmlns:p14="http://schemas.microsoft.com/office/powerpoint/2010/main" val="317925524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5304" y="420484"/>
            <a:ext cx="4123141" cy="6017032"/>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a:t>
            </a:r>
          </a:p>
          <a:p>
            <a:r>
              <a:rPr lang="en-US" altLang="en-US" sz="5500" b="1" dirty="0">
                <a:solidFill>
                  <a:srgbClr val="FFFF00"/>
                </a:solidFill>
                <a:latin typeface="Arial" charset="0"/>
              </a:rPr>
              <a:t> </a:t>
            </a:r>
            <a:r>
              <a:rPr lang="en-US" altLang="en-US" sz="1400" b="1" dirty="0">
                <a:solidFill>
                  <a:srgbClr val="FFC000"/>
                </a:solidFill>
                <a:latin typeface="Arial" charset="0"/>
              </a:rPr>
              <a:t> </a:t>
            </a:r>
            <a:r>
              <a:rPr lang="en-CA" sz="5500" dirty="0" err="1"/>
              <a:t>ናብ</a:t>
            </a:r>
            <a:r>
              <a:rPr lang="en-CA" sz="5500" dirty="0"/>
              <a:t> </a:t>
            </a:r>
            <a:r>
              <a:rPr lang="en-CA" sz="5500" dirty="0" err="1"/>
              <a:t>ቅድሚ</a:t>
            </a:r>
            <a:r>
              <a:rPr lang="en-CA" sz="5500" dirty="0"/>
              <a:t> </a:t>
            </a:r>
          </a:p>
          <a:p>
            <a:r>
              <a:rPr lang="en-CA" sz="5500" dirty="0" err="1"/>
              <a:t>ገጹ</a:t>
            </a:r>
            <a:r>
              <a:rPr lang="en-CA" sz="5500" dirty="0"/>
              <a:t> </a:t>
            </a:r>
            <a:r>
              <a:rPr lang="en-CA" sz="5500" dirty="0" err="1"/>
              <a:t>ንመድኃኔ</a:t>
            </a:r>
            <a:r>
              <a:rPr lang="en-CA" sz="5500" dirty="0"/>
              <a:t> </a:t>
            </a:r>
            <a:r>
              <a:rPr lang="en-CA" sz="5500" dirty="0" err="1"/>
              <a:t>ዓለም</a:t>
            </a:r>
            <a:r>
              <a:rPr lang="en-CA" sz="5500" dirty="0"/>
              <a:t> </a:t>
            </a:r>
            <a:r>
              <a:rPr lang="en-CA" sz="5500" dirty="0" err="1"/>
              <a:t>ክንቀርብ</a:t>
            </a:r>
            <a:r>
              <a:rPr lang="en-CA" sz="5500" dirty="0"/>
              <a:t>። </a:t>
            </a:r>
          </a:p>
          <a:p>
            <a:r>
              <a:rPr lang="en-CA" sz="5500" dirty="0" err="1"/>
              <a:t>ንእኡ</a:t>
            </a:r>
            <a:r>
              <a:rPr lang="en-CA" sz="5500" dirty="0"/>
              <a:t> </a:t>
            </a:r>
            <a:r>
              <a:rPr lang="en-CA" sz="5500" dirty="0" err="1"/>
              <a:t>ብምእማን</a:t>
            </a:r>
            <a:r>
              <a:rPr lang="en-CA" sz="5500" dirty="0"/>
              <a:t> </a:t>
            </a:r>
            <a:r>
              <a:rPr lang="en-CA" sz="5500" dirty="0" err="1"/>
              <a:t>ንክርስቶስ</a:t>
            </a:r>
            <a:r>
              <a:rPr lang="en-CA" sz="5500" dirty="0"/>
              <a:t> </a:t>
            </a:r>
            <a:r>
              <a:rPr lang="en-CA" sz="5500" dirty="0" err="1"/>
              <a:t>ነገልግል</a:t>
            </a:r>
            <a:r>
              <a:rPr lang="en-CA" sz="5500" dirty="0"/>
              <a:t>።</a:t>
            </a:r>
          </a:p>
        </p:txBody>
      </p:sp>
      <p:sp>
        <p:nvSpPr>
          <p:cNvPr id="20" name="Rectangle 19"/>
          <p:cNvSpPr/>
          <p:nvPr/>
        </p:nvSpPr>
        <p:spPr>
          <a:xfrm>
            <a:off x="8085271" y="786139"/>
            <a:ext cx="4172465" cy="5709255"/>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a:solidFill>
                  <a:srgbClr val="FFFF00"/>
                </a:solidFill>
                <a:latin typeface="Arial" charset="0"/>
              </a:rPr>
              <a:t>People: </a:t>
            </a:r>
          </a:p>
          <a:p>
            <a:pPr marL="40639" marR="40639">
              <a:spcBef>
                <a:spcPts val="600"/>
              </a:spcBef>
              <a:buClr>
                <a:srgbClr val="004DD6"/>
              </a:buClr>
              <a:defRPr sz="1800">
                <a:solidFill>
                  <a:srgbClr val="004DD6"/>
                </a:solidFill>
                <a:uFill>
                  <a:solidFill>
                    <a:srgbClr val="004DD6"/>
                  </a:solidFill>
                </a:uFill>
              </a:defRPr>
            </a:pPr>
            <a:r>
              <a:rPr lang="en-US" altLang="en-US" sz="1400" dirty="0">
                <a:solidFill>
                  <a:srgbClr val="FFC000"/>
                </a:solidFill>
                <a:latin typeface="Arial" charset="0"/>
              </a:rPr>
              <a:t> </a:t>
            </a:r>
            <a:r>
              <a:rPr lang="en-US" sz="4000" dirty="0">
                <a:solidFill>
                  <a:schemeClr val="tx1">
                    <a:lumMod val="95000"/>
                  </a:schemeClr>
                </a:solidFill>
              </a:rPr>
              <a:t>Let us draw near the face  of the </a:t>
            </a:r>
            <a:r>
              <a:rPr lang="en-US" sz="4000" dirty="0" err="1">
                <a:solidFill>
                  <a:schemeClr val="tx1">
                    <a:lumMod val="95000"/>
                  </a:schemeClr>
                </a:solidFill>
              </a:rPr>
              <a:t>Saviour</a:t>
            </a:r>
            <a:r>
              <a:rPr lang="en-US" sz="4000" dirty="0">
                <a:solidFill>
                  <a:schemeClr val="tx1">
                    <a:lumMod val="95000"/>
                  </a:schemeClr>
                </a:solidFill>
              </a:rPr>
              <a:t> of the world. In the faith, which is of Him let. us, submit ourselves to Christ.  </a:t>
            </a:r>
          </a:p>
        </p:txBody>
      </p:sp>
      <p:sp>
        <p:nvSpPr>
          <p:cNvPr id="2" name="Rectangle 1"/>
          <p:cNvSpPr/>
          <p:nvPr/>
        </p:nvSpPr>
        <p:spPr>
          <a:xfrm>
            <a:off x="72126" y="919022"/>
            <a:ext cx="4248413" cy="6263253"/>
          </a:xfrm>
          <a:prstGeom prst="rect">
            <a:avLst/>
          </a:prstGeom>
        </p:spPr>
        <p:txBody>
          <a:bodyPr wrap="square">
            <a:spAutoFit/>
          </a:bodyPr>
          <a:lstStyle/>
          <a:p>
            <a:r>
              <a:rPr lang="en-US" altLang="en-US" sz="5800" b="1" dirty="0" err="1">
                <a:solidFill>
                  <a:srgbClr val="FFFF00"/>
                </a:solidFill>
                <a:latin typeface="Arial" charset="0"/>
              </a:rPr>
              <a:t>ይ.ሕ</a:t>
            </a:r>
            <a:r>
              <a:rPr lang="en-US" altLang="en-US" sz="5800" b="1" dirty="0">
                <a:solidFill>
                  <a:srgbClr val="FFFF00"/>
                </a:solidFill>
                <a:latin typeface="Arial" charset="0"/>
              </a:rPr>
              <a:t>. </a:t>
            </a:r>
          </a:p>
          <a:p>
            <a:r>
              <a:rPr lang="en-US" altLang="en-US" sz="1400" b="1" dirty="0">
                <a:solidFill>
                  <a:srgbClr val="FFC000"/>
                </a:solidFill>
                <a:latin typeface="Arial" charset="0"/>
              </a:rPr>
              <a:t>     </a:t>
            </a:r>
            <a:r>
              <a:rPr lang="pt-BR" sz="5800" b="1" dirty="0"/>
              <a:t>ወንብጻሕ</a:t>
            </a:r>
          </a:p>
          <a:p>
            <a:r>
              <a:rPr lang="pt-BR" sz="5800" b="1" dirty="0"/>
              <a:t> ቅድመ ገጹ </a:t>
            </a:r>
          </a:p>
          <a:p>
            <a:r>
              <a:rPr lang="pt-BR" sz="5800" b="1" dirty="0">
                <a:solidFill>
                  <a:srgbClr val="FFC000"/>
                </a:solidFill>
              </a:rPr>
              <a:t>ለመድኃኔ ዓለም </a:t>
            </a:r>
            <a:r>
              <a:rPr lang="pt-BR" sz="5800" b="1" dirty="0"/>
              <a:t>በአሚነ ዚአሁ ለክርስቶስ ንገኒ።</a:t>
            </a:r>
          </a:p>
          <a:p>
            <a:endParaRPr lang="en-CA" sz="5600" b="1" dirty="0"/>
          </a:p>
        </p:txBody>
      </p:sp>
    </p:spTree>
    <p:extLst>
      <p:ext uri="{BB962C8B-B14F-4D97-AF65-F5344CB8AC3E}">
        <p14:creationId xmlns:p14="http://schemas.microsoft.com/office/powerpoint/2010/main" val="175429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t>ወተወከፍከነ</a:t>
            </a:r>
            <a:r>
              <a:rPr lang="en-CA" sz="4000" dirty="0"/>
              <a:t>  </a:t>
            </a:r>
            <a:r>
              <a:rPr lang="en-CA" sz="4000" dirty="0" err="1"/>
              <a:t>ኀቤከ</a:t>
            </a:r>
            <a:r>
              <a:rPr lang="en-CA" sz="4000" dirty="0"/>
              <a:t> </a:t>
            </a:r>
            <a:r>
              <a:rPr lang="en-CA" sz="4000" dirty="0" err="1"/>
              <a:t>ወተማኅፀንከነ</a:t>
            </a:r>
            <a:r>
              <a:rPr lang="en-CA" sz="4000" dirty="0"/>
              <a:t>  </a:t>
            </a:r>
            <a:r>
              <a:rPr lang="en-CA" sz="4000" dirty="0" err="1"/>
              <a:t>ወአጽና</a:t>
            </a:r>
            <a:endParaRPr lang="en-CA" sz="4000" dirty="0"/>
          </a:p>
          <a:p>
            <a:r>
              <a:rPr lang="en-CA" sz="4000" dirty="0" err="1"/>
              <a:t>ዕከነ</a:t>
            </a:r>
            <a:r>
              <a:rPr lang="en-CA" sz="4000" dirty="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4000" dirty="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a:t>ናባኻውን</a:t>
            </a:r>
            <a:r>
              <a:rPr lang="en-CA" sz="4000" dirty="0"/>
              <a:t> </a:t>
            </a:r>
            <a:r>
              <a:rPr lang="en-CA" sz="4000" dirty="0" err="1"/>
              <a:t>ስለ</a:t>
            </a:r>
            <a:r>
              <a:rPr lang="en-CA" sz="4000" dirty="0"/>
              <a:t> </a:t>
            </a:r>
            <a:r>
              <a:rPr lang="en-CA" sz="4000" dirty="0" err="1"/>
              <a:t>ዘቕረብካ</a:t>
            </a:r>
            <a:endParaRPr lang="en-CA" sz="4000" dirty="0"/>
          </a:p>
          <a:p>
            <a:r>
              <a:rPr lang="en-CA" sz="4000" dirty="0" err="1"/>
              <a:t>ናን</a:t>
            </a:r>
            <a:r>
              <a:rPr lang="en-CA" sz="4000" dirty="0"/>
              <a:t> </a:t>
            </a:r>
            <a:r>
              <a:rPr lang="en-CA" sz="4000" dirty="0" err="1"/>
              <a:t>ዝተቐበልካናን</a:t>
            </a:r>
            <a:r>
              <a:rPr lang="en-CA" sz="4000" dirty="0"/>
              <a:t>። </a:t>
            </a:r>
            <a:r>
              <a:rPr lang="en-CA" sz="4000" dirty="0" err="1"/>
              <a:t>ስለ</a:t>
            </a:r>
            <a:r>
              <a:rPr lang="en-CA" sz="4000" dirty="0"/>
              <a:t> </a:t>
            </a:r>
            <a:r>
              <a:rPr lang="en-CA" sz="4000" dirty="0" err="1"/>
              <a:t>ዘዕቈብካናን</a:t>
            </a:r>
            <a:r>
              <a:rPr lang="en-CA" sz="4000" dirty="0"/>
              <a:t> </a:t>
            </a:r>
            <a:r>
              <a:rPr lang="en-CA" sz="4000" dirty="0" err="1"/>
              <a:t>ዘጽናዕካናን</a:t>
            </a:r>
            <a:r>
              <a:rPr lang="en-CA" sz="4000" dirty="0"/>
              <a:t> </a:t>
            </a:r>
            <a:r>
              <a:rPr lang="en-CA" sz="4000" dirty="0" err="1"/>
              <a:t>ነመስግነካ</a:t>
            </a:r>
            <a:r>
              <a:rPr lang="en-CA" sz="4000" dirty="0"/>
              <a:t> </a:t>
            </a:r>
            <a:r>
              <a:rPr lang="en-CA" sz="4000" dirty="0" err="1"/>
              <a:t>ኣሎና</a:t>
            </a:r>
            <a:r>
              <a:rPr lang="en-CA" sz="4000" dirty="0"/>
              <a:t>።</a:t>
            </a:r>
          </a:p>
          <a:p>
            <a:endParaRPr lang="en-CA" sz="4000" dirty="0"/>
          </a:p>
          <a:p>
            <a:r>
              <a:rPr lang="en-CA" sz="4000" dirty="0" err="1">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a:t>ምእ</a:t>
            </a:r>
            <a:endParaRPr lang="en-CA" sz="4000" dirty="0"/>
          </a:p>
          <a:p>
            <a:r>
              <a:rPr lang="en-CA" sz="4000" dirty="0" err="1"/>
              <a:t>ንቲ</a:t>
            </a:r>
            <a:r>
              <a:rPr lang="en-CA" sz="4000" dirty="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a:t>ኵሉ</a:t>
            </a:r>
            <a:r>
              <a:rPr lang="en-CA" sz="4000" dirty="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a:t>ምእንታና</a:t>
            </a:r>
            <a:r>
              <a:rPr lang="en-CA" sz="4000" dirty="0"/>
              <a:t> </a:t>
            </a:r>
            <a:r>
              <a:rPr lang="en-CA" sz="4000" dirty="0" err="1"/>
              <a:t>ጸሎትን</a:t>
            </a:r>
            <a:r>
              <a:rPr lang="en-CA" sz="4000" dirty="0"/>
              <a:t> </a:t>
            </a:r>
            <a:r>
              <a:rPr lang="en-CA" sz="4000" dirty="0" err="1"/>
              <a:t>ልማኖንውን</a:t>
            </a:r>
            <a:r>
              <a:rPr lang="en-CA" sz="4000" dirty="0"/>
              <a:t> </a:t>
            </a:r>
            <a:r>
              <a:rPr lang="en-CA" sz="4000" dirty="0" err="1"/>
              <a:t>ካብ</a:t>
            </a:r>
            <a:r>
              <a:rPr lang="en-CA" sz="4000" dirty="0"/>
              <a:t> </a:t>
            </a:r>
            <a:r>
              <a:rPr lang="en-CA" sz="4000" dirty="0" err="1"/>
              <a:t>ቅዱሳኑ</a:t>
            </a:r>
            <a:r>
              <a:rPr lang="en-CA" sz="4000" dirty="0"/>
              <a:t> </a:t>
            </a:r>
            <a:r>
              <a:rPr lang="en-CA" sz="4000" dirty="0" err="1"/>
              <a:t>ክቕበል</a:t>
            </a:r>
            <a:r>
              <a:rPr lang="en-CA" sz="4000" dirty="0"/>
              <a:t>።</a:t>
            </a:r>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Thyself, under taken our defense, strength-</a:t>
            </a:r>
            <a:r>
              <a:rPr lang="en-US" sz="3300" dirty="0" err="1">
                <a:uFill>
                  <a:solidFill>
                    <a:srgbClr val="D84800"/>
                  </a:solidFill>
                </a:uFill>
              </a:rPr>
              <a:t>ened</a:t>
            </a:r>
            <a:r>
              <a:rPr lang="en-US" sz="3300" dirty="0">
                <a:uFill>
                  <a:solidFill>
                    <a:srgbClr val="D84800"/>
                  </a:solidFill>
                </a:uFill>
              </a:rPr>
              <a:t> us and brought us unto this hour.</a:t>
            </a:r>
          </a:p>
          <a:p>
            <a:pPr marL="40639" marR="40639">
              <a:spcBef>
                <a:spcPts val="600"/>
              </a:spcBef>
              <a:buClr>
                <a:srgbClr val="D84800"/>
              </a:buClr>
              <a:buFont typeface="Arial"/>
              <a:defRPr sz="2800"/>
            </a:pPr>
            <a:r>
              <a:rPr lang="en-US" sz="3300" dirty="0">
                <a:solidFill>
                  <a:srgbClr val="92D050"/>
                </a:solidFill>
                <a:uFill>
                  <a:solidFill>
                    <a:srgbClr val="D84800"/>
                  </a:solidFill>
                </a:uFill>
              </a:rPr>
              <a:t>Deacon: </a:t>
            </a:r>
            <a:r>
              <a:rPr lang="en-US" sz="1400" dirty="0">
                <a:solidFill>
                  <a:srgbClr val="FFC000"/>
                </a:solidFill>
                <a:uFill>
                  <a:solidFill>
                    <a:srgbClr val="D84800"/>
                  </a:solidFill>
                </a:uFill>
              </a:rPr>
              <a:t>35.</a:t>
            </a:r>
            <a:r>
              <a:rPr lang="en-US" sz="3300" dirty="0">
                <a:uFill>
                  <a:solidFill>
                    <a:srgbClr val="D84800"/>
                  </a:solidFill>
                </a:uFill>
              </a:rPr>
              <a:t>Entreat and beseech that the Lord pity us and mercifully receive our prayer and supplication from His saints on our behalf, according to what is expedient at all times, so that He</a:t>
            </a:r>
            <a:endParaRPr lang="en-US" sz="3600" dirty="0"/>
          </a:p>
        </p:txBody>
      </p:sp>
    </p:spTree>
    <p:extLst>
      <p:ext uri="{BB962C8B-B14F-4D97-AF65-F5344CB8AC3E}">
        <p14:creationId xmlns:p14="http://schemas.microsoft.com/office/powerpoint/2010/main" val="24099931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7017306"/>
          </a:xfrm>
          <a:prstGeom prst="rect">
            <a:avLst/>
          </a:prstGeom>
        </p:spPr>
        <p:txBody>
          <a:bodyPr wrap="square">
            <a:spAutoFit/>
          </a:bodyPr>
          <a:lstStyle/>
          <a:p>
            <a:r>
              <a:rPr lang="en-CA" sz="6000" dirty="0" err="1">
                <a:solidFill>
                  <a:srgbClr val="92D050"/>
                </a:solidFill>
              </a:rPr>
              <a:t>ይ.ዲ.ንፍቅ</a:t>
            </a:r>
            <a:r>
              <a:rPr lang="en-CA" sz="6000" dirty="0"/>
              <a:t> </a:t>
            </a:r>
          </a:p>
          <a:p>
            <a:r>
              <a:rPr lang="en-CA" sz="1400" dirty="0">
                <a:solidFill>
                  <a:srgbClr val="FFC000"/>
                </a:solidFill>
              </a:rPr>
              <a:t>87.</a:t>
            </a:r>
            <a:r>
              <a:rPr lang="en-CA" sz="6000" dirty="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a:t>ኣርሕዉ</a:t>
            </a:r>
            <a:endParaRPr lang="en-CA" sz="5400" dirty="0"/>
          </a:p>
          <a:p>
            <a:endParaRPr lang="en-CA" sz="5400" dirty="0"/>
          </a:p>
          <a:p>
            <a:pPr algn="ctr"/>
            <a:r>
              <a:rPr lang="en-CA" sz="6000" dirty="0" err="1">
                <a:solidFill>
                  <a:srgbClr val="92D050"/>
                </a:solidFill>
              </a:rPr>
              <a:t>ይ.ዲ</a:t>
            </a:r>
            <a:r>
              <a:rPr lang="en-CA" sz="6000" dirty="0">
                <a:solidFill>
                  <a:srgbClr val="92D050"/>
                </a:solidFill>
              </a:rPr>
              <a:t>. </a:t>
            </a:r>
            <a:r>
              <a:rPr lang="en-CA" sz="1400" dirty="0">
                <a:solidFill>
                  <a:srgbClr val="FFC000"/>
                </a:solidFill>
              </a:rPr>
              <a:t>88.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a:solidFill>
                  <a:srgbClr val="92D050"/>
                </a:solidFill>
                <a:latin typeface="Arial" charset="0"/>
              </a:rPr>
              <a:t>Asst. Deacon: </a:t>
            </a:r>
            <a:endParaRPr lang="en-US" altLang="en-US" sz="1400" dirty="0">
              <a:solidFill>
                <a:srgbClr val="FFC000"/>
              </a:solidFill>
              <a:latin typeface="Arial" charset="0"/>
            </a:endParaRPr>
          </a:p>
          <a:p>
            <a:pPr marL="40639" marR="40639">
              <a:spcBef>
                <a:spcPts val="600"/>
              </a:spcBef>
              <a:buClr>
                <a:srgbClr val="000000"/>
              </a:buClr>
              <a:buFont typeface="Arial"/>
              <a:defRPr sz="2800"/>
            </a:pPr>
            <a:r>
              <a:rPr lang="en-US" altLang="en-US" sz="1400" dirty="0">
                <a:solidFill>
                  <a:srgbClr val="FFC000"/>
                </a:solidFill>
                <a:latin typeface="Arial" charset="0"/>
              </a:rPr>
              <a:t>87. </a:t>
            </a:r>
            <a:r>
              <a:rPr lang="en-US" altLang="en-US" sz="4000" dirty="0">
                <a:latin typeface="Arial" charset="0"/>
              </a:rPr>
              <a:t>Open ye the gates, princes.</a:t>
            </a:r>
          </a:p>
          <a:p>
            <a:pPr marL="40639" marR="40639">
              <a:spcBef>
                <a:spcPts val="600"/>
              </a:spcBef>
              <a:buClr>
                <a:srgbClr val="000000"/>
              </a:buClr>
              <a:buFont typeface="Arial"/>
              <a:defRPr sz="2800"/>
            </a:pPr>
            <a:endParaRPr lang="en-US" altLang="en-US" sz="4000" dirty="0">
              <a:solidFill>
                <a:srgbClr val="92D050"/>
              </a:solidFill>
              <a:latin typeface="Arial" charset="0"/>
            </a:endParaRPr>
          </a:p>
          <a:p>
            <a:pPr marL="40639" marR="40639">
              <a:spcBef>
                <a:spcPts val="600"/>
              </a:spcBef>
              <a:buClr>
                <a:srgbClr val="000000"/>
              </a:buClr>
              <a:buFont typeface="Arial"/>
              <a:defRPr sz="2800"/>
            </a:pPr>
            <a:r>
              <a:rPr lang="en-US" altLang="en-US" sz="4000" dirty="0">
                <a:solidFill>
                  <a:srgbClr val="92D050"/>
                </a:solidFill>
                <a:latin typeface="Arial" charset="0"/>
              </a:rPr>
              <a:t>Deacon : </a:t>
            </a:r>
          </a:p>
          <a:p>
            <a:pPr marL="40639" marR="40639" algn="ctr">
              <a:spcBef>
                <a:spcPts val="600"/>
              </a:spcBef>
              <a:buClr>
                <a:srgbClr val="000000"/>
              </a:buClr>
              <a:buFont typeface="Arial"/>
              <a:defRPr sz="2800"/>
            </a:pPr>
            <a:r>
              <a:rPr lang="en-US" altLang="en-US" sz="1400" dirty="0">
                <a:solidFill>
                  <a:srgbClr val="FFC000"/>
                </a:solidFill>
                <a:latin typeface="Arial" charset="0"/>
              </a:rPr>
              <a:t>88.</a:t>
            </a:r>
            <a:r>
              <a:rPr lang="en-US" altLang="en-US" sz="4000" dirty="0">
                <a:latin typeface="Arial" charset="0"/>
              </a:rPr>
              <a:t> </a:t>
            </a:r>
            <a:r>
              <a:rPr lang="en-US" altLang="en-US" sz="4500" dirty="0">
                <a:latin typeface="Arial" charset="0"/>
              </a:rPr>
              <a:t>Ye who are standing, bow your 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p>
          <a:p>
            <a:r>
              <a:rPr lang="en-US" altLang="en-US" sz="1400" dirty="0">
                <a:solidFill>
                  <a:srgbClr val="FFC000"/>
                </a:solidFill>
                <a:latin typeface="Arial" charset="0"/>
              </a:rPr>
              <a:t>፹፯.</a:t>
            </a:r>
            <a:r>
              <a:rPr lang="pt-BR" sz="6000" dirty="0"/>
              <a:t> </a:t>
            </a:r>
            <a:r>
              <a:rPr lang="pt-BR" sz="6000" b="1" dirty="0"/>
              <a:t>አርኅዉ ኆኃተ መኳንንት።</a:t>
            </a:r>
            <a:endParaRPr lang="en-CA" sz="6000" b="1" dirty="0"/>
          </a:p>
          <a:p>
            <a:r>
              <a:rPr lang="pt-BR" sz="6000" dirty="0">
                <a:solidFill>
                  <a:srgbClr val="92D050"/>
                </a:solidFill>
              </a:rPr>
              <a:t>ይ.ዲ.  </a:t>
            </a:r>
            <a:r>
              <a:rPr lang="pt-BR" sz="1400" dirty="0">
                <a:solidFill>
                  <a:srgbClr val="FFC000"/>
                </a:solidFill>
              </a:rPr>
              <a:t>   ፹፰.</a:t>
            </a:r>
            <a:r>
              <a:rPr lang="pt-BR" sz="6000" dirty="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17825073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140913"/>
            <a:ext cx="4279461" cy="7894469"/>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 </a:t>
            </a:r>
            <a:r>
              <a:rPr lang="en-US" sz="1400" b="1" dirty="0">
                <a:solidFill>
                  <a:srgbClr val="FFC000"/>
                </a:solidFill>
                <a:sym typeface="GeezTypeNet"/>
              </a:rPr>
              <a:t>89</a:t>
            </a:r>
            <a:r>
              <a:rPr lang="en-US" sz="1400" dirty="0">
                <a:solidFill>
                  <a:srgbClr val="FFC000"/>
                </a:solidFill>
                <a:sym typeface="GeezTypeNet"/>
              </a:rPr>
              <a:t>. </a:t>
            </a:r>
            <a:r>
              <a:rPr lang="am-ET" sz="4500" dirty="0"/>
              <a:t>ናይ ሓደ ወድኻ ጐይታናን መድኃኒናን ኢየሱስ ክርስቶስ፡ ሃብቲ ጸጋኡ መልአ። መሕወዪ ብዝኾነ ሕማሙ ኣሚንና፡ ሞቱ ነዘንቱ ኣሎና። ብፍጹም ምሥጢር ምትንሣኡ ድማ ኣሚንና ኢና።</a:t>
            </a:r>
          </a:p>
          <a:p>
            <a:endParaRPr lang="en-CA" sz="4800" dirty="0"/>
          </a:p>
        </p:txBody>
      </p:sp>
      <p:sp>
        <p:nvSpPr>
          <p:cNvPr id="20" name="Rectangle 19"/>
          <p:cNvSpPr/>
          <p:nvPr/>
        </p:nvSpPr>
        <p:spPr>
          <a:xfrm>
            <a:off x="8295670" y="106643"/>
            <a:ext cx="4041908" cy="6678751"/>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a:solidFill>
                  <a:srgbClr val="FFC000"/>
                </a:solidFill>
              </a:rPr>
              <a:t>89.</a:t>
            </a:r>
            <a:r>
              <a:rPr lang="en-US" sz="1400" i="1" dirty="0">
                <a:solidFill>
                  <a:srgbClr val="FFC000"/>
                </a:solidFill>
              </a:rPr>
              <a:t> </a:t>
            </a:r>
            <a:r>
              <a:rPr lang="en-US" sz="3200" dirty="0"/>
              <a:t>The gift of the grace of Thine only-begotten Son, our Lord, God, and </a:t>
            </a:r>
            <a:r>
              <a:rPr lang="en-US" sz="3200" dirty="0" err="1"/>
              <a:t>Saviour</a:t>
            </a:r>
            <a:r>
              <a:rPr lang="en-US" sz="3200" dirty="0"/>
              <a:t> Jesus Christ has been completed. We have believed in His lifegiving sufferings, proclaim med His death, and believed in his resurrection in a perfect mystery.</a:t>
            </a:r>
          </a:p>
        </p:txBody>
      </p:sp>
      <p:sp>
        <p:nvSpPr>
          <p:cNvPr id="2" name="Rectangle 1"/>
          <p:cNvSpPr/>
          <p:nvPr/>
        </p:nvSpPr>
        <p:spPr>
          <a:xfrm>
            <a:off x="0" y="-124871"/>
            <a:ext cx="4230033" cy="7171194"/>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US" sz="1400" b="1" dirty="0">
                <a:solidFill>
                  <a:srgbClr val="FFC000"/>
                </a:solidFill>
                <a:sym typeface="GeezTypeNet"/>
              </a:rPr>
              <a:t>፹፱</a:t>
            </a:r>
            <a:r>
              <a:rPr lang="en-US" sz="1400" dirty="0">
                <a:solidFill>
                  <a:srgbClr val="FFC000"/>
                </a:solidFill>
                <a:sym typeface="GeezTypeNet"/>
              </a:rPr>
              <a:t>.</a:t>
            </a:r>
            <a:r>
              <a:rPr lang="en-CA" sz="5400" dirty="0"/>
              <a:t> </a:t>
            </a:r>
            <a:r>
              <a:rPr lang="am-ET" sz="4500" dirty="0"/>
              <a:t>መልዐ ሀብታተ ጸጋ ወልድከ ዋሕድ፡ እግዚእነ ወአምላክነ ወመድኃ</a:t>
            </a:r>
            <a:r>
              <a:rPr lang="en-US" sz="4500" dirty="0"/>
              <a:t> </a:t>
            </a:r>
            <a:r>
              <a:rPr lang="am-ET" sz="4500" dirty="0"/>
              <a:t>ኒነ ኢየሱስ ክርስቶስ ወአመነ በሕማሙ ማሕየዊ ወዜነወነ </a:t>
            </a:r>
            <a:r>
              <a:rPr lang="en-US" sz="4500" dirty="0"/>
              <a:t> </a:t>
            </a:r>
            <a:r>
              <a:rPr lang="am-ET" sz="4500" dirty="0"/>
              <a:t>ሞቶ ወአመነ በትንሣኤሁ በፍጹም ምሥጢር።</a:t>
            </a:r>
            <a:endParaRPr lang="en-CA" sz="4500" dirty="0"/>
          </a:p>
        </p:txBody>
      </p:sp>
    </p:spTree>
    <p:extLst>
      <p:ext uri="{BB962C8B-B14F-4D97-AF65-F5344CB8AC3E}">
        <p14:creationId xmlns:p14="http://schemas.microsoft.com/office/powerpoint/2010/main" val="175564880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a:solidFill>
                  <a:srgbClr val="FFC000"/>
                </a:solidFill>
              </a:rPr>
              <a:t>90.</a:t>
            </a:r>
            <a:r>
              <a:rPr lang="en-CA" sz="6000" dirty="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a:solidFill>
                  <a:srgbClr val="FFC000"/>
                </a:solidFill>
              </a:rPr>
              <a:t> </a:t>
            </a:r>
            <a:r>
              <a:rPr lang="en-CA" sz="5500" dirty="0"/>
              <a:t>ኦ </a:t>
            </a:r>
            <a:r>
              <a:rPr lang="en-CA" sz="5500" dirty="0" err="1"/>
              <a:t>ጐይታ</a:t>
            </a:r>
            <a:r>
              <a:rPr lang="en-CA" sz="5500" dirty="0"/>
              <a:t>፥  </a:t>
            </a:r>
            <a:r>
              <a:rPr lang="en-CA" sz="5500" dirty="0" err="1"/>
              <a:t>ኣብ</a:t>
            </a:r>
            <a:r>
              <a:rPr lang="en-CA" sz="5500" dirty="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a:t>።  </a:t>
            </a:r>
            <a:r>
              <a:rPr lang="en-CA" sz="2000" dirty="0" err="1">
                <a:solidFill>
                  <a:srgbClr val="FFC000"/>
                </a:solidFill>
              </a:rPr>
              <a:t>ግዜ</a:t>
            </a:r>
            <a:r>
              <a:rPr lang="en-CA" sz="2000" dirty="0">
                <a:solidFill>
                  <a:srgbClr val="FFC000"/>
                </a:solidFill>
              </a:rPr>
              <a:t> </a:t>
            </a:r>
            <a:r>
              <a:rPr lang="en-CA" sz="2000" dirty="0" err="1">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a:solidFill>
                  <a:srgbClr val="FFC000"/>
                </a:solidFill>
              </a:rPr>
              <a:t>፺.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a:solidFill>
                  <a:srgbClr val="FFC000"/>
                </a:solidFill>
              </a:rPr>
              <a:t>          </a:t>
            </a:r>
            <a:r>
              <a:rPr lang="pt-BR" sz="6000" b="1" dirty="0"/>
              <a:t>ቅድሜከ እግዚኦ ንሰግድ ወንሴብሐከ።</a:t>
            </a:r>
            <a:r>
              <a:rPr lang="en-CA" sz="6000" b="1" dirty="0"/>
              <a:t>     </a:t>
            </a:r>
            <a:r>
              <a:rPr lang="en-CA" sz="2000" dirty="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err="1">
                <a:solidFill>
                  <a:srgbClr val="FFC000"/>
                </a:solidFill>
                <a:latin typeface="GeezTypeNet"/>
                <a:ea typeface="GeezTypeNet"/>
                <a:cs typeface="GeezTypeNet"/>
                <a:sym typeface="GeezTypeNet"/>
              </a:rPr>
              <a:t>ጊዜ</a:t>
            </a:r>
            <a:r>
              <a:rPr lang="en-CA" sz="2000" dirty="0">
                <a:solidFill>
                  <a:srgbClr val="FFC000"/>
                </a:solidFill>
                <a:latin typeface="GeezTypeNet"/>
                <a:ea typeface="GeezTypeNet"/>
                <a:cs typeface="GeezTypeNet"/>
                <a:sym typeface="GeezTypeNet"/>
              </a:rPr>
              <a:t> </a:t>
            </a:r>
            <a:r>
              <a:rPr lang="en-CA" sz="2000" dirty="0" err="1">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a:solidFill>
                  <a:srgbClr val="92D050"/>
                </a:solidFill>
              </a:rPr>
              <a:t>Deacon:</a:t>
            </a:r>
            <a:r>
              <a:rPr lang="en-US" sz="4000" dirty="0">
                <a:solidFill>
                  <a:srgbClr val="92D050"/>
                </a:solidFill>
              </a:rPr>
              <a:t> </a:t>
            </a:r>
          </a:p>
          <a:p>
            <a:pPr marL="40639" marR="40639">
              <a:lnSpc>
                <a:spcPct val="130000"/>
              </a:lnSpc>
              <a:spcBef>
                <a:spcPts val="600"/>
              </a:spcBef>
              <a:buClr>
                <a:srgbClr val="000000"/>
              </a:buClr>
              <a:buFont typeface="Arial"/>
              <a:defRPr sz="2800"/>
            </a:pPr>
            <a:r>
              <a:rPr lang="en-US" altLang="en-US" sz="1400" dirty="0">
                <a:solidFill>
                  <a:srgbClr val="FFC000"/>
                </a:solidFill>
                <a:latin typeface="Arial" charset="0"/>
              </a:rPr>
              <a:t>90. </a:t>
            </a:r>
            <a:r>
              <a:rPr lang="en-US" sz="4000" dirty="0"/>
              <a:t>Worship the Lord with fear.</a:t>
            </a:r>
          </a:p>
          <a:p>
            <a:pPr marL="40639" marR="40639">
              <a:lnSpc>
                <a:spcPct val="130000"/>
              </a:lnSpc>
              <a:spcBef>
                <a:spcPts val="600"/>
              </a:spcBef>
              <a:buClr>
                <a:srgbClr val="0329D6"/>
              </a:buClr>
              <a:buFont typeface="Arial"/>
              <a:defRPr sz="2800"/>
            </a:pPr>
            <a:r>
              <a:rPr lang="en-US" sz="4000" b="1" dirty="0">
                <a:solidFill>
                  <a:srgbClr val="FFFF00"/>
                </a:solidFill>
                <a:uFill>
                  <a:solidFill>
                    <a:srgbClr val="0329D6"/>
                  </a:solidFill>
                </a:uFill>
              </a:rPr>
              <a:t>People:</a:t>
            </a:r>
            <a:endParaRPr lang="en-US" sz="4000" dirty="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a:latin typeface="Arial" charset="0"/>
              </a:rPr>
              <a:t> </a:t>
            </a:r>
            <a:r>
              <a:rPr lang="en-US" sz="1400" dirty="0">
                <a:solidFill>
                  <a:srgbClr val="FFFF00"/>
                </a:solidFill>
                <a:uFill>
                  <a:solidFill>
                    <a:srgbClr val="0329D6"/>
                  </a:solidFill>
                </a:uFill>
              </a:rPr>
              <a:t> </a:t>
            </a:r>
            <a:r>
              <a:rPr lang="en-US" sz="3800" dirty="0">
                <a:solidFill>
                  <a:schemeClr val="tx1">
                    <a:lumMod val="95000"/>
                  </a:schemeClr>
                </a:solidFill>
                <a:uFill>
                  <a:solidFill>
                    <a:srgbClr val="0329D6"/>
                  </a:solidFill>
                </a:uFill>
              </a:rPr>
              <a:t>Before Thee, Lord, we worship, and Thee do we glorify. </a:t>
            </a:r>
          </a:p>
          <a:p>
            <a:pPr marL="40639" marR="40639" algn="ctr">
              <a:lnSpc>
                <a:spcPct val="130000"/>
              </a:lnSpc>
              <a:spcBef>
                <a:spcPts val="600"/>
              </a:spcBef>
              <a:buClr>
                <a:srgbClr val="0329D6"/>
              </a:buClr>
              <a:buFont typeface="Arial"/>
              <a:defRPr sz="2800"/>
            </a:pPr>
            <a:r>
              <a:rPr lang="en-US" sz="2000" dirty="0">
                <a:solidFill>
                  <a:srgbClr val="FFC000"/>
                </a:solidFill>
                <a:uFill>
                  <a:solidFill>
                    <a:srgbClr val="0329D6"/>
                  </a:solidFill>
                </a:uFill>
              </a:rPr>
              <a:t>Time to Prostrate</a:t>
            </a:r>
          </a:p>
        </p:txBody>
      </p:sp>
    </p:spTree>
    <p:extLst>
      <p:ext uri="{BB962C8B-B14F-4D97-AF65-F5344CB8AC3E}">
        <p14:creationId xmlns:p14="http://schemas.microsoft.com/office/powerpoint/2010/main" val="77085781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a:solidFill>
                  <a:srgbClr val="FFC000"/>
                </a:solidFill>
              </a:rPr>
              <a:t>                   91. </a:t>
            </a:r>
            <a:r>
              <a:rPr lang="en-CA" sz="1400" dirty="0"/>
              <a:t>1.</a:t>
            </a:r>
            <a:r>
              <a:rPr lang="en-CA" sz="2000" dirty="0">
                <a:solidFill>
                  <a:srgbClr val="FFC000"/>
                </a:solidFill>
              </a:rPr>
              <a:t>ናይ </a:t>
            </a:r>
            <a:r>
              <a:rPr lang="en-CA" sz="2000" dirty="0" err="1">
                <a:solidFill>
                  <a:srgbClr val="FFC000"/>
                </a:solidFill>
              </a:rPr>
              <a:t>ንስሓ</a:t>
            </a:r>
            <a:r>
              <a:rPr lang="en-CA" sz="2000" dirty="0">
                <a:solidFill>
                  <a:srgbClr val="FFC000"/>
                </a:solidFill>
              </a:rPr>
              <a:t> </a:t>
            </a:r>
            <a:r>
              <a:rPr lang="en-CA" sz="2000" dirty="0" err="1">
                <a:solidFill>
                  <a:srgbClr val="FFC000"/>
                </a:solidFill>
              </a:rPr>
              <a:t>ጸሎት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  </a:t>
            </a:r>
            <a:r>
              <a:rPr lang="en-CA" sz="4000" dirty="0"/>
              <a:t>ኦ </a:t>
            </a:r>
            <a:r>
              <a:rPr lang="en-CA" sz="4000" dirty="0" err="1"/>
              <a:t>ጐይታ</a:t>
            </a:r>
            <a:r>
              <a:rPr lang="en-CA" sz="4000" dirty="0"/>
              <a:t> </a:t>
            </a:r>
            <a:r>
              <a:rPr lang="en-CA" sz="4000" dirty="0" err="1"/>
              <a:t>ኵሉ</a:t>
            </a:r>
            <a:r>
              <a:rPr lang="en-CA" sz="4000" dirty="0"/>
              <a:t> </a:t>
            </a:r>
            <a:r>
              <a:rPr lang="en-CA" sz="4000" dirty="0" err="1"/>
              <a:t>ዓለም</a:t>
            </a:r>
            <a:r>
              <a:rPr lang="en-CA" sz="4000" dirty="0"/>
              <a:t> </a:t>
            </a:r>
            <a:r>
              <a:rPr lang="en-CA" sz="4000" dirty="0" err="1"/>
              <a:t>ዝኃዝካ</a:t>
            </a:r>
            <a:r>
              <a:rPr lang="en-CA" sz="4000" dirty="0"/>
              <a:t>  </a:t>
            </a:r>
            <a:r>
              <a:rPr lang="en-CA" sz="4000" dirty="0" err="1"/>
              <a:t>እግዚአብ</a:t>
            </a:r>
            <a:endParaRPr lang="en-CA" sz="4000" dirty="0"/>
          </a:p>
          <a:p>
            <a:r>
              <a:rPr lang="en-CA" sz="4000" dirty="0" err="1"/>
              <a:t>ሔር</a:t>
            </a:r>
            <a:r>
              <a:rPr lang="en-CA" sz="4000" dirty="0"/>
              <a:t> </a:t>
            </a:r>
            <a:r>
              <a:rPr lang="en-CA" sz="4000" dirty="0" err="1"/>
              <a:t>አብ</a:t>
            </a:r>
            <a:r>
              <a:rPr lang="en-CA" sz="4000" dirty="0"/>
              <a:t>፥ </a:t>
            </a:r>
            <a:r>
              <a:rPr lang="en-CA" sz="4000" dirty="0" err="1"/>
              <a:t>ቍስሊ</a:t>
            </a:r>
            <a:r>
              <a:rPr lang="en-CA" sz="4000" dirty="0"/>
              <a:t> </a:t>
            </a:r>
            <a:r>
              <a:rPr lang="en-CA" sz="4000" dirty="0" err="1"/>
              <a:t>ነፍስናን</a:t>
            </a:r>
            <a:r>
              <a:rPr lang="en-CA" sz="4000" dirty="0"/>
              <a:t> </a:t>
            </a:r>
            <a:r>
              <a:rPr lang="en-CA" sz="4000" dirty="0" err="1"/>
              <a:t>መንፈስና</a:t>
            </a:r>
            <a:r>
              <a:rPr lang="en-CA" sz="4000" dirty="0"/>
              <a:t> </a:t>
            </a:r>
            <a:r>
              <a:rPr lang="en-CA" sz="4000" dirty="0" err="1"/>
              <a:t>እትፍውስ</a:t>
            </a:r>
            <a:r>
              <a:rPr lang="en-CA" sz="4000" dirty="0"/>
              <a:t> </a:t>
            </a:r>
            <a:r>
              <a:rPr lang="en-CA" sz="4000" dirty="0" err="1"/>
              <a:t>ንስኻ</a:t>
            </a:r>
            <a:r>
              <a:rPr lang="en-CA" sz="4000" dirty="0"/>
              <a:t> </a:t>
            </a:r>
            <a:r>
              <a:rPr lang="en-CA" sz="4000" dirty="0" err="1"/>
              <a:t>ኢኻ</a:t>
            </a:r>
            <a:r>
              <a:rPr lang="en-CA" sz="4000" dirty="0"/>
              <a:t>።</a:t>
            </a:r>
          </a:p>
          <a:p>
            <a:r>
              <a:rPr lang="en-CA" sz="1400" dirty="0">
                <a:solidFill>
                  <a:srgbClr val="FFC000"/>
                </a:solidFill>
              </a:rPr>
              <a:t>3.   </a:t>
            </a:r>
            <a:r>
              <a:rPr lang="en-CA" sz="4000" dirty="0" err="1"/>
              <a:t>ብኣፍ</a:t>
            </a:r>
            <a:r>
              <a:rPr lang="en-CA" sz="4000" dirty="0"/>
              <a:t> </a:t>
            </a:r>
            <a:r>
              <a:rPr lang="en-CA" sz="4000" dirty="0" err="1"/>
              <a:t>ሓደ</a:t>
            </a:r>
            <a:r>
              <a:rPr lang="en-CA" sz="4000" dirty="0"/>
              <a:t> </a:t>
            </a:r>
            <a:r>
              <a:rPr lang="en-CA" sz="4000" dirty="0" err="1"/>
              <a:t>ወድኻ</a:t>
            </a:r>
            <a:r>
              <a:rPr lang="en-CA" sz="4000" dirty="0"/>
              <a:t> </a:t>
            </a:r>
            <a:r>
              <a:rPr lang="en-CA" sz="4000" dirty="0" err="1"/>
              <a:t>ብጐይታናን</a:t>
            </a:r>
            <a:r>
              <a:rPr lang="en-CA" sz="4000" dirty="0"/>
              <a:t> </a:t>
            </a:r>
            <a:r>
              <a:rPr lang="en-CA" sz="4000" dirty="0" err="1"/>
              <a:t>ኣምላኽናን</a:t>
            </a:r>
            <a:r>
              <a:rPr lang="en-CA" sz="4000" dirty="0"/>
              <a:t> </a:t>
            </a:r>
            <a:r>
              <a:rPr lang="en-CA" sz="4000" dirty="0" err="1"/>
              <a:t>መድኃኒናን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ነቦና</a:t>
            </a:r>
            <a:r>
              <a:rPr lang="en-CA" sz="4000" dirty="0"/>
              <a:t> </a:t>
            </a:r>
            <a:r>
              <a:rPr lang="en-CA" sz="4000" dirty="0" err="1"/>
              <a:t>ጴጥሮስ</a:t>
            </a:r>
            <a:r>
              <a:rPr lang="en-CA" sz="4000" dirty="0"/>
              <a:t>      “ </a:t>
            </a:r>
            <a:r>
              <a:rPr lang="en-CA" sz="4000" dirty="0" err="1"/>
              <a:t>ንስኻ</a:t>
            </a:r>
            <a:r>
              <a:rPr lang="en-CA" sz="4000" dirty="0"/>
              <a:t> </a:t>
            </a:r>
            <a:r>
              <a:rPr lang="en-CA" sz="4000" dirty="0" err="1"/>
              <a:t>ከውሒ</a:t>
            </a:r>
            <a:r>
              <a:rPr lang="en-CA" sz="4000" dirty="0"/>
              <a:t> </a:t>
            </a:r>
            <a:r>
              <a:rPr lang="en-CA" sz="4000" dirty="0" err="1"/>
              <a:t>ኢኻ</a:t>
            </a:r>
            <a:r>
              <a:rPr lang="en-CA" sz="4000" dirty="0"/>
              <a:t>፣ </a:t>
            </a:r>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0000"/>
                </a:solidFill>
              </a:rPr>
              <a:t>      </a:t>
            </a:r>
            <a:r>
              <a:rPr lang="en-US" sz="2000" b="1" dirty="0">
                <a:solidFill>
                  <a:srgbClr val="FFC000"/>
                </a:solidFill>
              </a:rPr>
              <a:t>91. </a:t>
            </a:r>
            <a:r>
              <a:rPr lang="en-US" sz="1400" b="1" dirty="0"/>
              <a:t>1. </a:t>
            </a:r>
            <a:r>
              <a:rPr lang="en-US" sz="2000" b="1" dirty="0">
                <a:solidFill>
                  <a:srgbClr val="FFC000"/>
                </a:solidFill>
              </a:rPr>
              <a:t>The Prayer of Penance</a:t>
            </a:r>
          </a:p>
          <a:p>
            <a:pPr marL="40639" marR="40639">
              <a:spcBef>
                <a:spcPts val="600"/>
              </a:spcBef>
              <a:buClr>
                <a:srgbClr val="000000"/>
              </a:buClr>
              <a:buFont typeface="Arial"/>
              <a:defRPr sz="2000"/>
            </a:pPr>
            <a:r>
              <a:rPr lang="en-US" sz="3000" b="1" dirty="0">
                <a:solidFill>
                  <a:srgbClr val="FF0000"/>
                </a:solidFill>
              </a:rPr>
              <a:t>Priest : </a:t>
            </a:r>
            <a:r>
              <a:rPr lang="en-US" sz="1400" b="1" dirty="0">
                <a:solidFill>
                  <a:srgbClr val="FFC000"/>
                </a:solidFill>
              </a:rPr>
              <a:t>2. </a:t>
            </a:r>
            <a:r>
              <a:rPr lang="en-US" sz="3400" dirty="0"/>
              <a:t>O Lord God, the Father almighty, it is Thou that heals the wounds of our soul, body and spirit,</a:t>
            </a:r>
          </a:p>
          <a:p>
            <a:pPr marL="40639" marR="40639">
              <a:spcBef>
                <a:spcPts val="600"/>
              </a:spcBef>
              <a:buClr>
                <a:srgbClr val="000000"/>
              </a:buClr>
              <a:buFont typeface="Arial"/>
              <a:defRPr sz="2000"/>
            </a:pPr>
            <a:r>
              <a:rPr lang="en-US" sz="1400" dirty="0">
                <a:solidFill>
                  <a:srgbClr val="FFC000"/>
                </a:solidFill>
              </a:rPr>
              <a:t>3. </a:t>
            </a:r>
            <a:r>
              <a:rPr lang="en-US" sz="3400" dirty="0"/>
              <a:t>Because Thou has said, with the mouth of Thy only-begotten Son, our Lord, God, and Savior Jesus Christ, that</a:t>
            </a:r>
          </a:p>
        </p:txBody>
      </p:sp>
      <p:sp>
        <p:nvSpPr>
          <p:cNvPr id="2" name="Rectangle 1"/>
          <p:cNvSpPr/>
          <p:nvPr/>
        </p:nvSpPr>
        <p:spPr>
          <a:xfrm>
            <a:off x="24713" y="68532"/>
            <a:ext cx="3738106" cy="6555641"/>
          </a:xfrm>
          <a:prstGeom prst="rect">
            <a:avLst/>
          </a:prstGeom>
        </p:spPr>
        <p:txBody>
          <a:bodyPr wrap="square">
            <a:spAutoFit/>
          </a:bodyPr>
          <a:lstStyle/>
          <a:p>
            <a:r>
              <a:rPr lang="pt-BR" sz="2000" dirty="0">
                <a:solidFill>
                  <a:srgbClr val="FFC000"/>
                </a:solidFill>
              </a:rPr>
              <a:t>                   ፺፩. </a:t>
            </a:r>
            <a:r>
              <a:rPr lang="pt-BR" sz="1400" dirty="0"/>
              <a:t>፩. </a:t>
            </a:r>
            <a:r>
              <a:rPr lang="pt-BR" sz="2000" dirty="0">
                <a:solidFill>
                  <a:srgbClr val="FFC000"/>
                </a:solidFill>
              </a:rPr>
              <a:t>ጸሎተ ንስሓ</a:t>
            </a:r>
          </a:p>
          <a:p>
            <a:r>
              <a:rPr lang="pt-BR" sz="4000" dirty="0">
                <a:solidFill>
                  <a:srgbClr val="FF0000"/>
                </a:solidFill>
              </a:rPr>
              <a:t>ይ.ካ. </a:t>
            </a:r>
            <a:r>
              <a:rPr lang="pt-BR" sz="1400" dirty="0">
                <a:solidFill>
                  <a:srgbClr val="FFC000"/>
                </a:solidFill>
              </a:rPr>
              <a:t>፪. </a:t>
            </a:r>
            <a:r>
              <a:rPr lang="pt-BR" sz="4000" dirty="0"/>
              <a:t>እግዚእ እግዚኦ እግዚአብሔር አብ አኃዜ ኵሉ ዓለም እንተ ውእቱ ዘትፌውስ ቍስለ ነፍስነ ወሥጋነ ወመንፈስነ። </a:t>
            </a:r>
            <a:endParaRPr lang="en-CA" sz="4000" dirty="0"/>
          </a:p>
          <a:p>
            <a:r>
              <a:rPr lang="pt-BR" sz="1400" dirty="0">
                <a:solidFill>
                  <a:srgbClr val="FFC000"/>
                </a:solidFill>
              </a:rPr>
              <a:t>፫. </a:t>
            </a:r>
            <a:r>
              <a:rPr lang="pt-BR" sz="4000" dirty="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428389207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a:t>ኣብ</a:t>
            </a:r>
            <a:r>
              <a:rPr lang="en-CA" sz="4000" dirty="0"/>
              <a:t> </a:t>
            </a:r>
            <a:r>
              <a:rPr lang="en-CA" sz="4000" dirty="0" err="1"/>
              <a:t>ልዕሊ</a:t>
            </a:r>
            <a:r>
              <a:rPr lang="en-CA" sz="4000" dirty="0"/>
              <a:t> </a:t>
            </a:r>
            <a:r>
              <a:rPr lang="en-CA" sz="4000" dirty="0" err="1"/>
              <a:t>እዛ</a:t>
            </a:r>
            <a:r>
              <a:rPr lang="en-CA" sz="4000" dirty="0"/>
              <a:t> </a:t>
            </a:r>
            <a:r>
              <a:rPr lang="en-CA" sz="4000" dirty="0" err="1"/>
              <a:t>ከውሒ</a:t>
            </a:r>
            <a:r>
              <a:rPr lang="en-CA" sz="4000" dirty="0"/>
              <a:t> </a:t>
            </a:r>
            <a:r>
              <a:rPr lang="en-CA" sz="4000" dirty="0" err="1"/>
              <a:t>እዚኣ</a:t>
            </a:r>
            <a:r>
              <a:rPr lang="en-CA" sz="4000" dirty="0"/>
              <a:t> </a:t>
            </a:r>
            <a:r>
              <a:rPr lang="en-CA" sz="4000" dirty="0" err="1"/>
              <a:t>ድማ</a:t>
            </a:r>
            <a:r>
              <a:rPr lang="en-CA" sz="4000" dirty="0"/>
              <a:t> </a:t>
            </a:r>
            <a:r>
              <a:rPr lang="en-CA" sz="4000" dirty="0" err="1"/>
              <a:t>ንቤተ</a:t>
            </a:r>
            <a:r>
              <a:rPr lang="en-CA" sz="4000" dirty="0"/>
              <a:t> </a:t>
            </a:r>
            <a:r>
              <a:rPr lang="en-CA" sz="4000" dirty="0" err="1"/>
              <a:t>ክርስትያነይ</a:t>
            </a:r>
            <a:r>
              <a:rPr lang="en-CA" sz="4000" dirty="0"/>
              <a:t> </a:t>
            </a:r>
            <a:r>
              <a:rPr lang="en-CA" sz="4000" dirty="0" err="1"/>
              <a:t>ክሃንጻ</a:t>
            </a:r>
            <a:r>
              <a:rPr lang="en-CA" sz="4000" dirty="0"/>
              <a:t> </a:t>
            </a:r>
            <a:r>
              <a:rPr lang="en-CA" sz="4000" dirty="0" err="1"/>
              <a:t>እየ</a:t>
            </a:r>
            <a:r>
              <a:rPr lang="en-CA" sz="4000" dirty="0"/>
              <a:t>። </a:t>
            </a:r>
            <a:r>
              <a:rPr lang="en-CA" sz="4000" dirty="0" err="1"/>
              <a:t>ናይ</a:t>
            </a:r>
            <a:r>
              <a:rPr lang="en-CA" sz="4000" dirty="0"/>
              <a:t> </a:t>
            </a:r>
            <a:r>
              <a:rPr lang="en-CA" sz="4000" dirty="0" err="1"/>
              <a:t>ሲኦል</a:t>
            </a:r>
            <a:r>
              <a:rPr lang="en-CA" sz="4000" dirty="0"/>
              <a:t> </a:t>
            </a:r>
            <a:r>
              <a:rPr lang="en-CA" sz="4000" dirty="0" err="1"/>
              <a:t>ኣፍደጌታት</a:t>
            </a:r>
            <a:r>
              <a:rPr lang="en-CA" sz="4000" dirty="0"/>
              <a:t> </a:t>
            </a:r>
            <a:r>
              <a:rPr lang="en-CA" sz="4000" dirty="0" err="1"/>
              <a:t>ከጥፍእዋን</a:t>
            </a:r>
            <a:r>
              <a:rPr lang="en-CA" sz="4000" dirty="0"/>
              <a:t> </a:t>
            </a:r>
            <a:r>
              <a:rPr lang="en-CA" sz="4000" dirty="0" err="1"/>
              <a:t>ከናውጽዋን</a:t>
            </a:r>
            <a:r>
              <a:rPr lang="en-CA" sz="4000" dirty="0"/>
              <a:t> </a:t>
            </a:r>
            <a:r>
              <a:rPr lang="en-CA" sz="4000" dirty="0" err="1"/>
              <a:t>ኣይክእሉን</a:t>
            </a:r>
            <a:r>
              <a:rPr lang="en-CA" sz="4000" dirty="0"/>
              <a:t> </a:t>
            </a:r>
            <a:r>
              <a:rPr lang="en-CA" sz="4000" dirty="0" err="1"/>
              <a:t>እዮም</a:t>
            </a:r>
            <a:r>
              <a:rPr lang="en-CA" sz="4000" dirty="0"/>
              <a:t>። </a:t>
            </a:r>
            <a:r>
              <a:rPr lang="en-CA" sz="4000" dirty="0" err="1"/>
              <a:t>መፍትሕ</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ንዓኻ</a:t>
            </a:r>
            <a:r>
              <a:rPr lang="en-CA" sz="4000" dirty="0"/>
              <a:t> </a:t>
            </a:r>
            <a:r>
              <a:rPr lang="en-CA" sz="4000" dirty="0" err="1"/>
              <a:t>ክህበካ</a:t>
            </a:r>
            <a:r>
              <a:rPr lang="en-CA" sz="4000" dirty="0"/>
              <a:t> </a:t>
            </a:r>
            <a:r>
              <a:rPr lang="en-CA" sz="4000" dirty="0" err="1"/>
              <a:t>እየ</a:t>
            </a:r>
            <a:r>
              <a:rPr lang="en-CA" sz="4000" dirty="0"/>
              <a:t>። </a:t>
            </a:r>
            <a:r>
              <a:rPr lang="en-CA" sz="4000" dirty="0" err="1"/>
              <a:t>ኣብ</a:t>
            </a:r>
            <a:r>
              <a:rPr lang="en-CA" sz="4000" dirty="0"/>
              <a:t> </a:t>
            </a:r>
            <a:r>
              <a:rPr lang="en-CA" sz="4000" dirty="0" err="1"/>
              <a:t>ምድሪ</a:t>
            </a:r>
            <a:r>
              <a:rPr lang="en-CA" sz="4000" dirty="0"/>
              <a:t> </a:t>
            </a:r>
            <a:r>
              <a:rPr lang="en-CA" sz="4000" dirty="0" err="1"/>
              <a:t>ዝኣሠርካዩ</a:t>
            </a:r>
            <a:r>
              <a:rPr lang="en-CA" sz="4000" dirty="0"/>
              <a:t> </a:t>
            </a:r>
            <a:r>
              <a:rPr lang="en-CA" sz="4000" dirty="0" err="1"/>
              <a:t>ኣብ</a:t>
            </a:r>
            <a:r>
              <a:rPr lang="en-CA" sz="4000" dirty="0"/>
              <a:t> </a:t>
            </a:r>
            <a:r>
              <a:rPr lang="en-CA" sz="4000" dirty="0" err="1"/>
              <a:t>ሰማይ</a:t>
            </a:r>
            <a:r>
              <a:rPr lang="en-CA" sz="4000" dirty="0"/>
              <a:t> </a:t>
            </a:r>
            <a:r>
              <a:rPr lang="en-CA" sz="4000" dirty="0" err="1"/>
              <a:t>ዝተኣሥረ</a:t>
            </a:r>
            <a:r>
              <a:rPr lang="en-CA" sz="4000" dirty="0"/>
              <a:t> </a:t>
            </a:r>
            <a:r>
              <a:rPr lang="en-CA" sz="4000" dirty="0" err="1"/>
              <a:t>ክኸውን</a:t>
            </a:r>
            <a:r>
              <a:rPr lang="en-CA" sz="4000" dirty="0"/>
              <a:t> </a:t>
            </a:r>
            <a:r>
              <a:rPr lang="en-CA" sz="4000" dirty="0" err="1"/>
              <a:t>እዩ</a:t>
            </a:r>
            <a:r>
              <a:rPr lang="en-CA" sz="4000" dirty="0"/>
              <a:t>።</a:t>
            </a:r>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a:t>ወመድኃኒነ ኢየሱስ ክርስቶስ፥ ዘይቤሎ ለአቡነ ጴጥሮስ አንተ ኰኵሕ ወዲበ ዛቲ ኰኵሕ አሐንጻ ለቤተ ክርትያንየ ቅድስት።</a:t>
            </a:r>
          </a:p>
          <a:p>
            <a:r>
              <a:rPr lang="pt-BR" sz="4000" dirty="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3370959198"/>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a:t>ኣብ</a:t>
            </a:r>
            <a:r>
              <a:rPr lang="en-CA" sz="4000" dirty="0"/>
              <a:t> </a:t>
            </a:r>
            <a:r>
              <a:rPr lang="en-CA" sz="4000" dirty="0" err="1"/>
              <a:t>ምድሪ</a:t>
            </a:r>
            <a:r>
              <a:rPr lang="en-CA" sz="4000" dirty="0"/>
              <a:t> </a:t>
            </a:r>
            <a:r>
              <a:rPr lang="en-CA" sz="4000" dirty="0" err="1"/>
              <a:t>ዝፍታሕካዮ</a:t>
            </a:r>
            <a:r>
              <a:rPr lang="en-CA" sz="4000" dirty="0"/>
              <a:t> </a:t>
            </a:r>
            <a:r>
              <a:rPr lang="en-CA" sz="4000" dirty="0" err="1"/>
              <a:t>ድማ</a:t>
            </a:r>
            <a:r>
              <a:rPr lang="en-CA" sz="4000" dirty="0"/>
              <a:t> </a:t>
            </a:r>
            <a:r>
              <a:rPr lang="en-CA" sz="4000" dirty="0" err="1"/>
              <a:t>ኣብ</a:t>
            </a:r>
            <a:r>
              <a:rPr lang="en-CA" sz="4000" dirty="0"/>
              <a:t> </a:t>
            </a:r>
            <a:r>
              <a:rPr lang="en-CA" sz="4000" dirty="0" err="1"/>
              <a:t>ሰማይ</a:t>
            </a:r>
            <a:r>
              <a:rPr lang="en-CA" sz="4000" dirty="0"/>
              <a:t> </a:t>
            </a:r>
            <a:r>
              <a:rPr lang="en-CA" sz="4000" dirty="0" err="1"/>
              <a:t>ዝተፈትሐ</a:t>
            </a:r>
            <a:r>
              <a:rPr lang="en-CA" sz="4000" dirty="0"/>
              <a:t> </a:t>
            </a:r>
            <a:r>
              <a:rPr lang="en-CA" sz="4000" dirty="0" err="1"/>
              <a:t>ክኸውን</a:t>
            </a:r>
            <a:r>
              <a:rPr lang="en-CA" sz="4000" dirty="0"/>
              <a:t>  </a:t>
            </a:r>
            <a:r>
              <a:rPr lang="en-CA" sz="4000" dirty="0" err="1"/>
              <a:t>እዩ</a:t>
            </a:r>
            <a:r>
              <a:rPr lang="en-CA" sz="4000" dirty="0"/>
              <a:t>።” </a:t>
            </a:r>
            <a:r>
              <a:rPr lang="en-CA" sz="4000" dirty="0" err="1"/>
              <a:t>ዝበልካዮ</a:t>
            </a:r>
            <a:r>
              <a:rPr lang="en-CA" sz="4000" dirty="0"/>
              <a:t>፣ </a:t>
            </a:r>
            <a:r>
              <a:rPr lang="en-CA" sz="4000" dirty="0" err="1"/>
              <a:t>ንስኻ</a:t>
            </a:r>
            <a:r>
              <a:rPr lang="en-CA" sz="4000" dirty="0"/>
              <a:t> </a:t>
            </a:r>
            <a:r>
              <a:rPr lang="en-CA" sz="4000" dirty="0" err="1"/>
              <a:t>ኢኻ</a:t>
            </a:r>
            <a:r>
              <a:rPr lang="en-CA" sz="4000" dirty="0"/>
              <a:t>።</a:t>
            </a:r>
          </a:p>
          <a:p>
            <a:r>
              <a:rPr lang="en-CA" sz="1400" dirty="0">
                <a:solidFill>
                  <a:srgbClr val="FFC000"/>
                </a:solidFill>
              </a:rPr>
              <a:t> 4. </a:t>
            </a:r>
            <a:r>
              <a:rPr lang="en-CA" sz="4000" dirty="0" err="1"/>
              <a:t>ሰብኡትን</a:t>
            </a:r>
            <a:r>
              <a:rPr lang="en-CA" sz="4000" dirty="0"/>
              <a:t> </a:t>
            </a:r>
            <a:r>
              <a:rPr lang="en-CA" sz="4000" dirty="0" err="1"/>
              <a:t>ኣንስትን</a:t>
            </a:r>
            <a:r>
              <a:rPr lang="en-CA" sz="4000" dirty="0"/>
              <a:t> </a:t>
            </a:r>
            <a:r>
              <a:rPr lang="en-CA" sz="4000" dirty="0" err="1"/>
              <a:t>ባሮትካ</a:t>
            </a:r>
            <a:r>
              <a:rPr lang="en-CA" sz="4000" dirty="0"/>
              <a:t> </a:t>
            </a:r>
            <a:r>
              <a:rPr lang="en-CA" sz="4000" dirty="0" err="1"/>
              <a:t>ዅሎም</a:t>
            </a:r>
            <a:r>
              <a:rPr lang="en-CA" sz="4000" dirty="0"/>
              <a:t> </a:t>
            </a:r>
            <a:r>
              <a:rPr lang="en-CA" sz="4000" dirty="0" err="1"/>
              <a:t>በብስሞም</a:t>
            </a:r>
            <a:r>
              <a:rPr lang="en-CA" sz="4000" dirty="0"/>
              <a:t> </a:t>
            </a:r>
            <a:r>
              <a:rPr lang="en-CA" sz="4000" dirty="0" err="1"/>
              <a:t>ብቓል</a:t>
            </a:r>
            <a:r>
              <a:rPr lang="en-CA" sz="4000" dirty="0"/>
              <a:t> </a:t>
            </a:r>
            <a:r>
              <a:rPr lang="en-CA" sz="4000" dirty="0" err="1"/>
              <a:t>መንፈስ</a:t>
            </a:r>
            <a:r>
              <a:rPr lang="en-CA" sz="4000" dirty="0"/>
              <a:t> </a:t>
            </a:r>
            <a:r>
              <a:rPr lang="en-CA" sz="4000" dirty="0" err="1"/>
              <a:t>ቅዱስ</a:t>
            </a:r>
            <a:r>
              <a:rPr lang="en-CA" sz="4000" dirty="0"/>
              <a:t> </a:t>
            </a:r>
            <a:r>
              <a:rPr lang="en-CA" sz="4000" dirty="0" err="1"/>
              <a:t>ዝተፈትሑን</a:t>
            </a:r>
            <a:r>
              <a:rPr lang="en-CA" sz="4000" dirty="0"/>
              <a:t> </a:t>
            </a:r>
            <a:r>
              <a:rPr lang="en-CA" sz="4000" dirty="0" err="1"/>
              <a:t>ናጻ</a:t>
            </a:r>
            <a:r>
              <a:rPr lang="en-CA" sz="4000" dirty="0"/>
              <a:t> </a:t>
            </a:r>
            <a:r>
              <a:rPr lang="en-CA" sz="4000" dirty="0" err="1"/>
              <a:t>ዝወፁን</a:t>
            </a:r>
            <a:r>
              <a:rPr lang="en-CA" sz="4000" dirty="0"/>
              <a:t> </a:t>
            </a:r>
            <a:r>
              <a:rPr lang="en-CA" sz="4000" dirty="0" err="1"/>
              <a:t>ይኹኑ</a:t>
            </a:r>
            <a:r>
              <a:rPr lang="en-CA" sz="4000" dirty="0"/>
              <a:t>። </a:t>
            </a:r>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p>
          <a:p>
            <a:pPr marL="40639" marR="40639">
              <a:spcBef>
                <a:spcPts val="600"/>
              </a:spcBef>
              <a:buClr>
                <a:srgbClr val="000000"/>
              </a:buClr>
              <a:defRPr sz="2000"/>
            </a:pPr>
            <a:r>
              <a:rPr lang="en-US" sz="1400" dirty="0">
                <a:solidFill>
                  <a:srgbClr val="FFC000"/>
                </a:solidFill>
                <a:uFill>
                  <a:solidFill>
                    <a:srgbClr val="000000"/>
                  </a:solidFill>
                </a:uFill>
              </a:rPr>
              <a:t>4. </a:t>
            </a:r>
            <a:r>
              <a:rPr lang="en-US" sz="3400" dirty="0">
                <a:uFill>
                  <a:solidFill>
                    <a:srgbClr val="000000"/>
                  </a:solidFill>
                </a:uFill>
              </a:rPr>
              <a:t>Let all Thy servants and Thy handmaids, according to their several names, be absolved and set free out of the mouth of the Holy Sprit, and out of the </a:t>
            </a:r>
            <a:r>
              <a:rPr lang="en-US" sz="3600" dirty="0">
                <a:uFill>
                  <a:solidFill>
                    <a:srgbClr val="000000"/>
                  </a:solidFill>
                </a:uFill>
              </a:rPr>
              <a:t>mouth of me </a:t>
            </a:r>
            <a:endParaRPr lang="en-US" sz="3400" dirty="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a:t>ሰማያት ዘአሠርከ በምድር ይኩን እሡረ በሰማያት፥ ወዘፈታሕከ በምድር ይኩን ፍቱሓ በሰማያት። </a:t>
            </a:r>
          </a:p>
          <a:p>
            <a:r>
              <a:rPr lang="pt-BR" sz="1400" dirty="0">
                <a:solidFill>
                  <a:srgbClr val="FFC000"/>
                </a:solidFill>
              </a:rPr>
              <a:t>፬. </a:t>
            </a:r>
            <a:r>
              <a:rPr lang="nl-NL" sz="4000" dirty="0"/>
              <a:t>ወይኩኑ ፍቱሓነ ወግዑዛነ ኵሎሙ አግብርቲከ ወአእማቲከ በበአስማቲሆሙ በአፉሁ ለመንፈስ ቅዱስ። </a:t>
            </a:r>
            <a:endParaRPr lang="pt-BR" sz="4000" dirty="0"/>
          </a:p>
        </p:txBody>
      </p:sp>
    </p:spTree>
    <p:extLst>
      <p:ext uri="{BB962C8B-B14F-4D97-AF65-F5344CB8AC3E}">
        <p14:creationId xmlns:p14="http://schemas.microsoft.com/office/powerpoint/2010/main" val="182264859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a:t>ኃጥእን</a:t>
            </a:r>
            <a:r>
              <a:rPr lang="en-CA" sz="4000" dirty="0"/>
              <a:t> </a:t>
            </a:r>
            <a:r>
              <a:rPr lang="en-CA" sz="4000" dirty="0" err="1"/>
              <a:t>በደለኛን</a:t>
            </a:r>
            <a:r>
              <a:rPr lang="en-CA" sz="4000" dirty="0"/>
              <a:t> </a:t>
            </a:r>
            <a:r>
              <a:rPr lang="en-CA" sz="4000" dirty="0" err="1"/>
              <a:t>ብዝኾንኩ</a:t>
            </a:r>
            <a:r>
              <a:rPr lang="en-CA" sz="4000" dirty="0"/>
              <a:t> </a:t>
            </a:r>
            <a:r>
              <a:rPr lang="en-CA" sz="4000" dirty="0" err="1"/>
              <a:t>ብኣይ</a:t>
            </a:r>
            <a:r>
              <a:rPr lang="en-CA" sz="4000" dirty="0"/>
              <a:t> </a:t>
            </a:r>
            <a:r>
              <a:rPr lang="en-CA" sz="4000" dirty="0" err="1"/>
              <a:t>ብቓል</a:t>
            </a:r>
            <a:r>
              <a:rPr lang="en-CA" sz="4000" dirty="0"/>
              <a:t> </a:t>
            </a:r>
            <a:r>
              <a:rPr lang="en-CA" sz="4000" dirty="0" err="1"/>
              <a:t>ባርያኻውን</a:t>
            </a:r>
            <a:r>
              <a:rPr lang="en-CA" sz="4000" dirty="0"/>
              <a:t> </a:t>
            </a:r>
            <a:r>
              <a:rPr lang="en-CA" sz="4000" dirty="0" err="1"/>
              <a:t>ብፍልጠትን</a:t>
            </a:r>
            <a:r>
              <a:rPr lang="en-CA" sz="4000" dirty="0"/>
              <a:t>  </a:t>
            </a:r>
            <a:r>
              <a:rPr lang="en-CA" sz="4000" dirty="0" err="1"/>
              <a:t>ብዘይፍልጠ</a:t>
            </a:r>
            <a:endParaRPr lang="en-CA" sz="4000" dirty="0"/>
          </a:p>
          <a:p>
            <a:r>
              <a:rPr lang="en-CA" sz="4000" dirty="0" err="1"/>
              <a:t>ትን</a:t>
            </a:r>
            <a:r>
              <a:rPr lang="en-CA" sz="4000" dirty="0"/>
              <a:t> </a:t>
            </a:r>
            <a:r>
              <a:rPr lang="en-CA" sz="4000" dirty="0" err="1"/>
              <a:t>እንተ</a:t>
            </a:r>
            <a:r>
              <a:rPr lang="en-CA" sz="4000" dirty="0"/>
              <a:t> </a:t>
            </a:r>
            <a:r>
              <a:rPr lang="en-CA" sz="4000" dirty="0" err="1"/>
              <a:t>በደሉ</a:t>
            </a:r>
            <a:r>
              <a:rPr lang="en-CA" sz="4000" dirty="0"/>
              <a:t>፣ </a:t>
            </a:r>
          </a:p>
          <a:p>
            <a:r>
              <a:rPr lang="en-CA" sz="1400" dirty="0">
                <a:solidFill>
                  <a:srgbClr val="FFC000"/>
                </a:solidFill>
              </a:rPr>
              <a:t>5.   </a:t>
            </a:r>
            <a:r>
              <a:rPr lang="en-CA" sz="4000" dirty="0"/>
              <a:t>ኦ </a:t>
            </a:r>
            <a:r>
              <a:rPr lang="en-CA" sz="4000" dirty="0" err="1"/>
              <a:t>ጐይታ</a:t>
            </a:r>
            <a:r>
              <a:rPr lang="en-CA" sz="4000" dirty="0"/>
              <a:t>፣ </a:t>
            </a:r>
            <a:r>
              <a:rPr lang="en-CA" sz="4000" dirty="0" err="1"/>
              <a:t>ነዞም</a:t>
            </a:r>
            <a:r>
              <a:rPr lang="en-CA" sz="4000" dirty="0"/>
              <a:t> </a:t>
            </a:r>
            <a:r>
              <a:rPr lang="en-CA" sz="4000" dirty="0" err="1"/>
              <a:t>ኣቦታተ</a:t>
            </a:r>
            <a:endParaRPr lang="en-CA" sz="4000" dirty="0"/>
          </a:p>
          <a:p>
            <a:r>
              <a:rPr lang="en-CA" sz="4000" dirty="0" err="1"/>
              <a:t>ይን</a:t>
            </a:r>
            <a:r>
              <a:rPr lang="en-CA" sz="4000" dirty="0"/>
              <a:t> </a:t>
            </a:r>
            <a:r>
              <a:rPr lang="en-CA" sz="4000" dirty="0" err="1"/>
              <a:t>ኣዴታተይን</a:t>
            </a:r>
            <a:r>
              <a:rPr lang="en-CA" sz="4000" dirty="0"/>
              <a:t> </a:t>
            </a:r>
            <a:r>
              <a:rPr lang="en-CA" sz="4000" dirty="0" err="1"/>
              <a:t>ኣኅዋተይን</a:t>
            </a:r>
            <a:r>
              <a:rPr lang="en-CA" sz="4000" dirty="0"/>
              <a:t> </a:t>
            </a:r>
            <a:r>
              <a:rPr lang="en-CA" sz="4000" dirty="0" err="1"/>
              <a:t>ኣኃተይን</a:t>
            </a:r>
            <a:r>
              <a:rPr lang="en-CA" sz="4000" dirty="0"/>
              <a:t> ፣ </a:t>
            </a:r>
            <a:r>
              <a:rPr lang="en-CA" sz="4000" dirty="0" err="1"/>
              <a:t>ኣጽኒዕካ</a:t>
            </a:r>
            <a:r>
              <a:rPr lang="en-CA" sz="4000" dirty="0"/>
              <a:t> </a:t>
            </a:r>
            <a:r>
              <a:rPr lang="en-CA" sz="4000" dirty="0" err="1"/>
              <a:t>ሓልዎምን</a:t>
            </a:r>
            <a:r>
              <a:rPr lang="en-CA" sz="4000" dirty="0"/>
              <a:t> </a:t>
            </a:r>
            <a:r>
              <a:rPr lang="en-CA" sz="4000" dirty="0" err="1"/>
              <a:t>ተማሕጸኖምን</a:t>
            </a:r>
            <a:r>
              <a:rPr lang="en-CA" sz="4000" dirty="0"/>
              <a:t>። </a:t>
            </a:r>
            <a:r>
              <a:rPr lang="en-CA" sz="1400" dirty="0">
                <a:solidFill>
                  <a:srgbClr val="FFC000"/>
                </a:solidFill>
              </a:rPr>
              <a:t>6. </a:t>
            </a:r>
            <a:r>
              <a:rPr lang="en-CA" sz="4000" dirty="0" err="1"/>
              <a:t>ከምኡ</a:t>
            </a:r>
            <a:r>
              <a:rPr lang="en-CA" sz="4000" dirty="0"/>
              <a:t> </a:t>
            </a:r>
            <a:r>
              <a:rPr lang="en-CA" sz="4000" dirty="0" err="1"/>
              <a:t>ኸአ</a:t>
            </a:r>
            <a:r>
              <a:rPr lang="en-CA" sz="4000" dirty="0"/>
              <a:t> </a:t>
            </a:r>
            <a:r>
              <a:rPr lang="en-CA" sz="4000" dirty="0" err="1"/>
              <a:t>ኃጢኣተኛን</a:t>
            </a:r>
            <a:r>
              <a:rPr lang="en-CA" sz="4000" dirty="0"/>
              <a:t> </a:t>
            </a:r>
            <a:r>
              <a:rPr lang="en-CA" sz="4000" dirty="0" err="1"/>
              <a:t>በደለኛን</a:t>
            </a:r>
            <a:r>
              <a:rPr lang="en-CA" sz="4000" dirty="0"/>
              <a:t> </a:t>
            </a:r>
            <a:r>
              <a:rPr lang="en-CA" sz="4000" dirty="0" err="1"/>
              <a:t>ንዝኾንኩ</a:t>
            </a:r>
            <a:r>
              <a:rPr lang="en-CA" sz="4000" dirty="0"/>
              <a:t> </a:t>
            </a:r>
            <a:r>
              <a:rPr lang="en-CA" sz="4000" dirty="0" err="1"/>
              <a:t>ንኣይ</a:t>
            </a:r>
            <a:r>
              <a:rPr lang="en-CA" sz="4000" dirty="0"/>
              <a:t> </a:t>
            </a:r>
            <a:r>
              <a:rPr lang="en-CA" sz="4000" dirty="0" err="1"/>
              <a:t>ንትሑት</a:t>
            </a:r>
            <a:r>
              <a:rPr lang="en-CA" sz="4000" dirty="0"/>
              <a:t> </a:t>
            </a:r>
            <a:r>
              <a:rPr lang="en-CA" sz="4000" dirty="0" err="1"/>
              <a:t>ባርያኻ</a:t>
            </a:r>
            <a:r>
              <a:rPr lang="en-CA" sz="4000" dirty="0"/>
              <a:t> </a:t>
            </a:r>
            <a:r>
              <a:rPr lang="en-CA" sz="4000" dirty="0" err="1"/>
              <a:t>ፍትሓኒ</a:t>
            </a:r>
            <a:r>
              <a:rPr lang="en-CA" sz="4000" dirty="0"/>
              <a:t>። </a:t>
            </a:r>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a:uFill>
                  <a:solidFill>
                    <a:srgbClr val="000000"/>
                  </a:solidFill>
                </a:uFill>
              </a:rPr>
              <a:t>also Thy sinful and guilty servant </a:t>
            </a:r>
            <a:r>
              <a:rPr lang="en-US" sz="3300" dirty="0">
                <a:solidFill>
                  <a:srgbClr val="FFC000"/>
                </a:solidFill>
                <a:uFill>
                  <a:solidFill>
                    <a:srgbClr val="000000"/>
                  </a:solidFill>
                </a:uFill>
              </a:rPr>
              <a:t>….</a:t>
            </a:r>
            <a:r>
              <a:rPr lang="en-US" sz="3300" dirty="0">
                <a:uFill>
                  <a:solidFill>
                    <a:srgbClr val="000000"/>
                  </a:solidFill>
                </a:uFill>
              </a:rPr>
              <a:t> whether they have wrought wittingly or unwittingly.</a:t>
            </a:r>
            <a:r>
              <a:rPr lang="en-US" sz="3400" dirty="0">
                <a:uFill>
                  <a:solidFill>
                    <a:srgbClr val="000000"/>
                  </a:solidFill>
                </a:uFill>
              </a:rPr>
              <a:t>
</a:t>
            </a:r>
            <a:r>
              <a:rPr lang="en-US" sz="1400" dirty="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a:solidFill>
                  <a:srgbClr val="FFC000"/>
                </a:solidFill>
                <a:uFill>
                  <a:solidFill>
                    <a:srgbClr val="000000"/>
                  </a:solidFill>
                </a:uFill>
              </a:rPr>
              <a:t>6. </a:t>
            </a:r>
            <a:r>
              <a:rPr lang="en-US" sz="3400" dirty="0">
                <a:uFill>
                  <a:solidFill>
                    <a:srgbClr val="000000"/>
                  </a:solidFill>
                </a:uFill>
              </a:rPr>
              <a:t>And also loose me, thy humble and sinful servant.</a:t>
            </a:r>
          </a:p>
        </p:txBody>
      </p:sp>
      <p:sp>
        <p:nvSpPr>
          <p:cNvPr id="2" name="Rectangle 1"/>
          <p:cNvSpPr/>
          <p:nvPr/>
        </p:nvSpPr>
        <p:spPr>
          <a:xfrm>
            <a:off x="-52975" y="68532"/>
            <a:ext cx="3895847" cy="6863417"/>
          </a:xfrm>
          <a:prstGeom prst="rect">
            <a:avLst/>
          </a:prstGeom>
        </p:spPr>
        <p:txBody>
          <a:bodyPr wrap="square">
            <a:spAutoFit/>
          </a:bodyPr>
          <a:lstStyle/>
          <a:p>
            <a:r>
              <a:rPr lang="en-CA" sz="4000" dirty="0" err="1"/>
              <a:t>ወበአፈ</a:t>
            </a:r>
            <a:r>
              <a:rPr lang="en-CA" sz="4000" dirty="0"/>
              <a:t> </a:t>
            </a:r>
            <a:r>
              <a:rPr lang="en-CA" sz="4000" dirty="0" err="1"/>
              <a:t>ዚአየኒ</a:t>
            </a:r>
            <a:r>
              <a:rPr lang="en-CA" sz="4000" dirty="0"/>
              <a:t> </a:t>
            </a:r>
            <a:r>
              <a:rPr lang="en-CA" sz="4000" dirty="0" err="1"/>
              <a:t>አነ</a:t>
            </a:r>
            <a:r>
              <a:rPr lang="en-CA" sz="4000" dirty="0"/>
              <a:t> </a:t>
            </a:r>
            <a:r>
              <a:rPr lang="en-CA" sz="4000" dirty="0" err="1"/>
              <a:t>ገብ</a:t>
            </a:r>
            <a:endParaRPr lang="en-CA" sz="4000" dirty="0"/>
          </a:p>
          <a:p>
            <a:r>
              <a:rPr lang="en-CA" sz="4000" dirty="0" err="1"/>
              <a:t>ርከ</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ኃጥእ</a:t>
            </a:r>
            <a:r>
              <a:rPr lang="en-CA" sz="4000" dirty="0"/>
              <a:t> </a:t>
            </a:r>
            <a:r>
              <a:rPr lang="en-CA" sz="4000" dirty="0" err="1"/>
              <a:t>ወአባሲ</a:t>
            </a:r>
            <a:r>
              <a:rPr lang="en-CA" sz="4000" dirty="0"/>
              <a:t>፣ </a:t>
            </a:r>
            <a:r>
              <a:rPr lang="en-CA" sz="4000" dirty="0" err="1"/>
              <a:t>እመሂ</a:t>
            </a:r>
            <a:r>
              <a:rPr lang="en-CA" sz="4000" dirty="0"/>
              <a:t> </a:t>
            </a:r>
            <a:r>
              <a:rPr lang="en-CA" sz="4000" dirty="0" err="1"/>
              <a:t>በአእምሮ</a:t>
            </a:r>
            <a:r>
              <a:rPr lang="en-CA" sz="4000" dirty="0"/>
              <a:t> </a:t>
            </a:r>
            <a:r>
              <a:rPr lang="en-CA" sz="4000" dirty="0" err="1"/>
              <a:t>አው</a:t>
            </a:r>
            <a:r>
              <a:rPr lang="en-CA" sz="4000" dirty="0"/>
              <a:t> </a:t>
            </a:r>
            <a:r>
              <a:rPr lang="en-CA" sz="4000" dirty="0" err="1"/>
              <a:t>በኢያእምሮ</a:t>
            </a:r>
            <a:r>
              <a:rPr lang="en-CA" sz="4000" dirty="0"/>
              <a:t> </a:t>
            </a:r>
            <a:r>
              <a:rPr lang="en-CA" sz="4000" dirty="0" err="1"/>
              <a:t>ገብሩ</a:t>
            </a:r>
            <a:r>
              <a:rPr lang="nl-NL" sz="4000" dirty="0"/>
              <a:t>። </a:t>
            </a:r>
          </a:p>
          <a:p>
            <a:r>
              <a:rPr lang="nl-NL" sz="1400" dirty="0">
                <a:solidFill>
                  <a:srgbClr val="FFC000"/>
                </a:solidFill>
              </a:rPr>
              <a:t>፭.  </a:t>
            </a:r>
            <a:r>
              <a:rPr lang="nl-NL" sz="4000" dirty="0"/>
              <a:t>ዕቀቦሙ እግዚኦ ወተማኅፀኖሙ ለእሉ አግብርቲከ አበውየ ወአኃውየ ወአኃትየ </a:t>
            </a:r>
          </a:p>
          <a:p>
            <a:r>
              <a:rPr lang="nl-NL" sz="1400" dirty="0">
                <a:solidFill>
                  <a:srgbClr val="FFC000"/>
                </a:solidFill>
              </a:rPr>
              <a:t>፮. </a:t>
            </a:r>
            <a:r>
              <a:rPr lang="nl-NL" sz="4000" dirty="0"/>
              <a:t>ወዓዲ ለትሕትና ዚአየኒ አነ ገብርከ ኃጥእ ወአባሲ ፍትሓኒ።  </a:t>
            </a:r>
            <a:endParaRPr lang="pt-BR" sz="4000" dirty="0"/>
          </a:p>
        </p:txBody>
      </p:sp>
    </p:spTree>
    <p:extLst>
      <p:ext uri="{BB962C8B-B14F-4D97-AF65-F5344CB8AC3E}">
        <p14:creationId xmlns:p14="http://schemas.microsoft.com/office/powerpoint/2010/main" val="271712478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a:solidFill>
                  <a:srgbClr val="FFC000"/>
                </a:solidFill>
              </a:rPr>
              <a:t>7. </a:t>
            </a:r>
            <a:r>
              <a:rPr lang="en-CA" sz="4000" dirty="0" err="1"/>
              <a:t>ብኣፍ</a:t>
            </a:r>
            <a:r>
              <a:rPr lang="en-CA" sz="4000" dirty="0"/>
              <a:t> </a:t>
            </a:r>
            <a:r>
              <a:rPr lang="en-CA" sz="4000" dirty="0" err="1"/>
              <a:t>ሥሉስ</a:t>
            </a:r>
            <a:r>
              <a:rPr lang="en-CA" sz="4000" dirty="0"/>
              <a:t> </a:t>
            </a:r>
            <a:r>
              <a:rPr lang="en-CA" sz="4000" dirty="0" err="1"/>
              <a:t>ቅዱስ</a:t>
            </a:r>
            <a:r>
              <a:rPr lang="en-CA" sz="4000" dirty="0"/>
              <a:t> ፣ </a:t>
            </a:r>
          </a:p>
          <a:p>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ዝተፈትሑን</a:t>
            </a:r>
            <a:r>
              <a:rPr lang="en-CA" sz="4000" dirty="0"/>
              <a:t> </a:t>
            </a:r>
            <a:r>
              <a:rPr lang="en-CA" sz="4000" dirty="0" err="1"/>
              <a:t>ነጻ</a:t>
            </a:r>
            <a:r>
              <a:rPr lang="en-CA" sz="4000" dirty="0"/>
              <a:t> </a:t>
            </a:r>
            <a:r>
              <a:rPr lang="en-CA" sz="4000" dirty="0" err="1"/>
              <a:t>ዝወጹን</a:t>
            </a:r>
            <a:r>
              <a:rPr lang="en-CA" sz="4000" dirty="0"/>
              <a:t> </a:t>
            </a:r>
            <a:r>
              <a:rPr lang="en-CA" sz="4000" dirty="0" err="1"/>
              <a:t>ይኹኑ</a:t>
            </a:r>
            <a:r>
              <a:rPr lang="en-CA" sz="4000" dirty="0"/>
              <a:t>። </a:t>
            </a:r>
            <a:r>
              <a:rPr lang="en-CA" sz="4000" dirty="0" err="1"/>
              <a:t>ኃጥእን</a:t>
            </a:r>
            <a:r>
              <a:rPr lang="en-CA" sz="4000" dirty="0"/>
              <a:t> </a:t>
            </a:r>
            <a:r>
              <a:rPr lang="en-CA" sz="4000" dirty="0" err="1"/>
              <a:t>በደለኛን</a:t>
            </a:r>
            <a:r>
              <a:rPr lang="en-CA" sz="4000" dirty="0"/>
              <a:t> </a:t>
            </a:r>
            <a:r>
              <a:rPr lang="en-CA" sz="4000" dirty="0" err="1"/>
              <a:t>ብዝኾንኩ</a:t>
            </a:r>
            <a:r>
              <a:rPr lang="en-CA" sz="4000" dirty="0"/>
              <a:t> </a:t>
            </a:r>
            <a:r>
              <a:rPr lang="en-CA" sz="4000" dirty="0" err="1"/>
              <a:t>ብኣይ</a:t>
            </a:r>
            <a:r>
              <a:rPr lang="en-CA" sz="4000" dirty="0"/>
              <a:t> </a:t>
            </a:r>
            <a:r>
              <a:rPr lang="en-CA" sz="4000" dirty="0" err="1"/>
              <a:t>ብቓል</a:t>
            </a:r>
            <a:r>
              <a:rPr lang="en-CA" sz="4000" dirty="0"/>
              <a:t> </a:t>
            </a:r>
            <a:r>
              <a:rPr lang="en-CA" sz="4000" dirty="0" err="1"/>
              <a:t>ባርያኻውን</a:t>
            </a:r>
            <a:r>
              <a:rPr lang="en-CA" sz="4000" dirty="0"/>
              <a:t> </a:t>
            </a:r>
            <a:r>
              <a:rPr lang="en-CA" sz="4000" dirty="0" err="1"/>
              <a:t>ዝተፈትሑ</a:t>
            </a:r>
            <a:r>
              <a:rPr lang="en-CA" sz="4000" dirty="0"/>
              <a:t> </a:t>
            </a:r>
            <a:r>
              <a:rPr lang="en-CA" sz="4000" dirty="0" err="1"/>
              <a:t>ይኹኑ</a:t>
            </a:r>
            <a:r>
              <a:rPr lang="en-CA" sz="4000" dirty="0"/>
              <a:t>። </a:t>
            </a:r>
          </a:p>
          <a:p>
            <a:r>
              <a:rPr lang="en-CA" sz="1400" dirty="0">
                <a:solidFill>
                  <a:srgbClr val="FFC000"/>
                </a:solidFill>
              </a:rPr>
              <a:t>8. </a:t>
            </a:r>
            <a:r>
              <a:rPr lang="en-CA" sz="4000" dirty="0"/>
              <a:t>ኦ </a:t>
            </a:r>
            <a:r>
              <a:rPr lang="en-CA" sz="4000" dirty="0" err="1"/>
              <a:t>መሓሪ</a:t>
            </a:r>
            <a:r>
              <a:rPr lang="en-CA" sz="4000" dirty="0"/>
              <a:t> </a:t>
            </a:r>
            <a:r>
              <a:rPr lang="en-CA" sz="4000" dirty="0" err="1"/>
              <a:t>ብዓል</a:t>
            </a:r>
            <a:r>
              <a:rPr lang="en-CA" sz="4000" dirty="0"/>
              <a:t> </a:t>
            </a:r>
            <a:r>
              <a:rPr lang="en-CA" sz="4000" dirty="0" err="1"/>
              <a:t>ብዙሕ</a:t>
            </a:r>
            <a:r>
              <a:rPr lang="en-CA" sz="4000" dirty="0"/>
              <a:t> </a:t>
            </a:r>
            <a:r>
              <a:rPr lang="en-CA" sz="4000" dirty="0" err="1"/>
              <a:t>ምሕረት</a:t>
            </a:r>
            <a:r>
              <a:rPr lang="en-CA" sz="4000" dirty="0"/>
              <a:t> </a:t>
            </a:r>
            <a:r>
              <a:rPr lang="en-CA" sz="4000" dirty="0" err="1"/>
              <a:t>መፍቀሪ</a:t>
            </a:r>
            <a:r>
              <a:rPr lang="en-CA" sz="4000" dirty="0"/>
              <a:t> </a:t>
            </a:r>
            <a:r>
              <a:rPr lang="en-CA" sz="4000" dirty="0" err="1"/>
              <a:t>ሰብ</a:t>
            </a:r>
            <a:r>
              <a:rPr lang="en-CA" sz="4000" dirty="0"/>
              <a:t> </a:t>
            </a:r>
            <a:r>
              <a:rPr lang="en-CA" sz="4000" dirty="0" err="1"/>
              <a:t>ዝኾንካ</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ናይ</a:t>
            </a:r>
            <a:r>
              <a:rPr lang="en-CA" sz="4000" dirty="0"/>
              <a:t> </a:t>
            </a:r>
            <a:r>
              <a:rPr lang="en-CA" sz="4000" dirty="0" err="1"/>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them free: out of the mouth of the holy Trinity: the Father, Son, and Holy Spirit, and out of the mouth of me Thy sinful and unrighteous servant.</a:t>
            </a:r>
          </a:p>
          <a:p>
            <a:pPr marL="40639" marR="40639">
              <a:spcBef>
                <a:spcPts val="600"/>
              </a:spcBef>
              <a:buClr>
                <a:srgbClr val="000000"/>
              </a:buClr>
              <a:defRPr sz="2000"/>
            </a:pPr>
            <a:r>
              <a:rPr lang="en-US" sz="1400" dirty="0">
                <a:solidFill>
                  <a:srgbClr val="FFC000"/>
                </a:solidFill>
                <a:uFill>
                  <a:solidFill>
                    <a:srgbClr val="000000"/>
                  </a:solidFill>
                </a:uFill>
              </a:rPr>
              <a:t>8. </a:t>
            </a:r>
            <a:r>
              <a:rPr lang="en-US" sz="3400" dirty="0">
                <a:uFill>
                  <a:solidFill>
                    <a:srgbClr val="000000"/>
                  </a:solidFill>
                </a:uFill>
              </a:rPr>
              <a:t>O propitious, merciful and lover of man, Lord our God, that takes away the</a:t>
            </a:r>
          </a:p>
        </p:txBody>
      </p:sp>
      <p:sp>
        <p:nvSpPr>
          <p:cNvPr id="2" name="Rectangle 1"/>
          <p:cNvSpPr/>
          <p:nvPr/>
        </p:nvSpPr>
        <p:spPr>
          <a:xfrm>
            <a:off x="-29071" y="68532"/>
            <a:ext cx="4015377" cy="6863417"/>
          </a:xfrm>
          <a:prstGeom prst="rect">
            <a:avLst/>
          </a:prstGeom>
        </p:spPr>
        <p:txBody>
          <a:bodyPr wrap="square">
            <a:spAutoFit/>
          </a:bodyPr>
          <a:lstStyle/>
          <a:p>
            <a:r>
              <a:rPr lang="en-CA" sz="1400" dirty="0">
                <a:solidFill>
                  <a:srgbClr val="FFC000"/>
                </a:solidFill>
              </a:rPr>
              <a:t>፯. </a:t>
            </a:r>
            <a:r>
              <a:rPr lang="en-CA" sz="4000" dirty="0" err="1"/>
              <a:t>ወይኩኑ</a:t>
            </a:r>
            <a:r>
              <a:rPr lang="en-CA" sz="4000" dirty="0"/>
              <a:t>  </a:t>
            </a:r>
            <a:r>
              <a:rPr lang="en-CA" sz="4000" dirty="0" err="1"/>
              <a:t>ፍቱሓነ</a:t>
            </a:r>
            <a:r>
              <a:rPr lang="en-CA" sz="4000" dirty="0"/>
              <a:t>  </a:t>
            </a:r>
            <a:r>
              <a:rPr lang="en-CA" sz="4000" dirty="0" err="1"/>
              <a:t>ወግ</a:t>
            </a:r>
            <a:endParaRPr lang="en-CA" sz="4000" dirty="0"/>
          </a:p>
          <a:p>
            <a:r>
              <a:rPr lang="en-CA" sz="4000" dirty="0" err="1"/>
              <a:t>ዑዛነ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ወእምአፈ</a:t>
            </a:r>
            <a:r>
              <a:rPr lang="en-CA" sz="4000" dirty="0"/>
              <a:t> </a:t>
            </a:r>
            <a:r>
              <a:rPr lang="en-CA" sz="4000" dirty="0" err="1"/>
              <a:t>ዚአየኒ</a:t>
            </a:r>
            <a:r>
              <a:rPr lang="en-CA" sz="4000" dirty="0"/>
              <a:t> </a:t>
            </a:r>
            <a:r>
              <a:rPr lang="en-CA" sz="4000" dirty="0" err="1"/>
              <a:t>አነ</a:t>
            </a:r>
            <a:r>
              <a:rPr lang="en-CA" sz="4000" dirty="0"/>
              <a:t> </a:t>
            </a:r>
            <a:r>
              <a:rPr lang="en-CA" sz="4000" dirty="0" err="1"/>
              <a:t>ገብርከ</a:t>
            </a:r>
            <a:r>
              <a:rPr lang="en-CA" sz="4000" dirty="0"/>
              <a:t> </a:t>
            </a:r>
            <a:r>
              <a:rPr lang="en-CA" sz="4000" dirty="0" err="1"/>
              <a:t>ኃጥእ</a:t>
            </a:r>
            <a:r>
              <a:rPr lang="en-CA" sz="4000" dirty="0"/>
              <a:t> </a:t>
            </a:r>
            <a:r>
              <a:rPr lang="en-CA" sz="4000" dirty="0" err="1"/>
              <a:t>ወአባሲ</a:t>
            </a:r>
            <a:r>
              <a:rPr lang="en-CA" sz="4000" dirty="0"/>
              <a:t>። </a:t>
            </a:r>
          </a:p>
          <a:p>
            <a:r>
              <a:rPr lang="en-CA" sz="1400" dirty="0">
                <a:solidFill>
                  <a:srgbClr val="FFC000"/>
                </a:solidFill>
              </a:rPr>
              <a:t>፰.  </a:t>
            </a:r>
            <a:r>
              <a:rPr lang="en-CA" sz="4000" dirty="0"/>
              <a:t>ኦ </a:t>
            </a:r>
            <a:r>
              <a:rPr lang="en-CA" sz="4000" dirty="0" err="1"/>
              <a:t>መሓሪ</a:t>
            </a:r>
            <a:r>
              <a:rPr lang="en-CA" sz="4000" dirty="0"/>
              <a:t> </a:t>
            </a:r>
            <a:r>
              <a:rPr lang="en-CA" sz="4000" dirty="0" err="1"/>
              <a:t>ወመስተሣ</a:t>
            </a:r>
            <a:endParaRPr lang="en-CA" sz="4000" dirty="0"/>
          </a:p>
          <a:p>
            <a:r>
              <a:rPr lang="en-CA" sz="4000" dirty="0" err="1"/>
              <a:t>ሕል</a:t>
            </a:r>
            <a:r>
              <a:rPr lang="en-CA" sz="4000" dirty="0"/>
              <a:t> </a:t>
            </a:r>
            <a:r>
              <a:rPr lang="en-CA" sz="4000" dirty="0" err="1"/>
              <a:t>ወመፍቀሬ</a:t>
            </a:r>
            <a:r>
              <a:rPr lang="en-CA" sz="4000" dirty="0"/>
              <a:t> </a:t>
            </a:r>
            <a:r>
              <a:rPr lang="en-CA" sz="4000" dirty="0" err="1"/>
              <a:t>ሰብ</a:t>
            </a:r>
            <a:r>
              <a:rPr lang="en-CA" sz="4000" dirty="0"/>
              <a:t> </a:t>
            </a:r>
            <a:r>
              <a:rPr lang="en-CA" sz="4000" dirty="0" err="1"/>
              <a:t>እግዚአብሔር</a:t>
            </a:r>
            <a:r>
              <a:rPr lang="en-CA" sz="4000" dirty="0"/>
              <a:t> </a:t>
            </a:r>
            <a:r>
              <a:rPr lang="en-CA" sz="4000" dirty="0" err="1"/>
              <a:t>አምላክነ</a:t>
            </a:r>
            <a:r>
              <a:rPr lang="en-CA" sz="4000" dirty="0"/>
              <a:t>  </a:t>
            </a:r>
            <a:r>
              <a:rPr lang="en-CA" sz="4000" dirty="0" err="1"/>
              <a:t>ዘተዐትት</a:t>
            </a:r>
            <a:r>
              <a:rPr lang="en-CA" sz="4000" dirty="0"/>
              <a:t> </a:t>
            </a:r>
            <a:r>
              <a:rPr lang="en-CA" sz="4000" dirty="0" err="1"/>
              <a:t>ኃጢኣተ</a:t>
            </a:r>
            <a:r>
              <a:rPr lang="en-CA" sz="4000" dirty="0"/>
              <a:t> </a:t>
            </a:r>
            <a:r>
              <a:rPr lang="en-CA" sz="4000" dirty="0" err="1"/>
              <a:t>ዓለም</a:t>
            </a:r>
            <a:r>
              <a:rPr lang="en-CA" sz="4000" dirty="0"/>
              <a:t> ፣ </a:t>
            </a:r>
            <a:endParaRPr lang="pt-BR" sz="4000" dirty="0"/>
          </a:p>
        </p:txBody>
      </p:sp>
    </p:spTree>
    <p:extLst>
      <p:ext uri="{BB962C8B-B14F-4D97-AF65-F5344CB8AC3E}">
        <p14:creationId xmlns:p14="http://schemas.microsoft.com/office/powerpoint/2010/main" val="290385085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a:t>ኃጢኣት</a:t>
            </a:r>
            <a:r>
              <a:rPr lang="en-CA" sz="4000" dirty="0"/>
              <a:t> </a:t>
            </a:r>
            <a:r>
              <a:rPr lang="en-CA" sz="4000" dirty="0" err="1"/>
              <a:t>እተርሕቕ</a:t>
            </a:r>
            <a:r>
              <a:rPr lang="en-CA" sz="4000" dirty="0"/>
              <a:t> </a:t>
            </a:r>
            <a:r>
              <a:rPr lang="en-CA" sz="4000" dirty="0" err="1"/>
              <a:t>ናይ</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ንስሓኦም</a:t>
            </a:r>
            <a:r>
              <a:rPr lang="en-CA" sz="4000" dirty="0"/>
              <a:t> </a:t>
            </a:r>
            <a:r>
              <a:rPr lang="en-CA" sz="4000" dirty="0" err="1"/>
              <a:t>ተቐበል</a:t>
            </a:r>
            <a:r>
              <a:rPr lang="en-CA" sz="4000" dirty="0"/>
              <a:t>። </a:t>
            </a:r>
            <a:r>
              <a:rPr lang="en-CA" sz="4000" dirty="0" err="1"/>
              <a:t>ናይ</a:t>
            </a:r>
            <a:r>
              <a:rPr lang="en-CA" sz="4000" dirty="0"/>
              <a:t> </a:t>
            </a:r>
            <a:r>
              <a:rPr lang="en-CA" sz="4000" dirty="0" err="1"/>
              <a:t>ዘልዓለም</a:t>
            </a:r>
            <a:r>
              <a:rPr lang="en-CA" sz="4000" dirty="0"/>
              <a:t> </a:t>
            </a:r>
            <a:r>
              <a:rPr lang="en-CA" sz="4000" dirty="0" err="1"/>
              <a:t>ብርሃንካውን</a:t>
            </a:r>
            <a:r>
              <a:rPr lang="en-CA" sz="4000" dirty="0"/>
              <a:t> </a:t>
            </a:r>
            <a:r>
              <a:rPr lang="en-CA" sz="4000" dirty="0" err="1"/>
              <a:t>ኣብርሃሎም</a:t>
            </a:r>
            <a:r>
              <a:rPr lang="en-CA" sz="4000" dirty="0"/>
              <a:t>። ኦ </a:t>
            </a:r>
            <a:r>
              <a:rPr lang="en-CA" sz="4000" dirty="0" err="1"/>
              <a:t>ጐይታ</a:t>
            </a:r>
            <a:r>
              <a:rPr lang="en-CA" sz="4000" dirty="0"/>
              <a:t> </a:t>
            </a:r>
            <a:r>
              <a:rPr lang="en-CA" sz="4000" dirty="0" err="1"/>
              <a:t>ኵሉ</a:t>
            </a:r>
            <a:r>
              <a:rPr lang="en-CA" sz="4000" dirty="0"/>
              <a:t> </a:t>
            </a:r>
            <a:r>
              <a:rPr lang="en-CA" sz="4000" dirty="0" err="1"/>
              <a:t>ኃጢኣቶምውን</a:t>
            </a:r>
            <a:r>
              <a:rPr lang="en-CA" sz="4000" dirty="0"/>
              <a:t> </a:t>
            </a:r>
            <a:r>
              <a:rPr lang="en-CA" sz="4000" dirty="0" err="1"/>
              <a:t>ኅደገሎም</a:t>
            </a:r>
            <a:r>
              <a:rPr lang="en-CA" sz="4000" dirty="0"/>
              <a:t>። </a:t>
            </a:r>
            <a:r>
              <a:rPr lang="en-CA" sz="4000" dirty="0" err="1"/>
              <a:t>ንስኻ</a:t>
            </a:r>
            <a:r>
              <a:rPr lang="en-CA" sz="4000" dirty="0"/>
              <a:t> </a:t>
            </a:r>
            <a:r>
              <a:rPr lang="en-CA" sz="4000" dirty="0" err="1"/>
              <a:t>ለዋህን</a:t>
            </a:r>
            <a:r>
              <a:rPr lang="en-CA" sz="4000" dirty="0"/>
              <a:t> </a:t>
            </a:r>
            <a:r>
              <a:rPr lang="en-CA" sz="4000" dirty="0" err="1"/>
              <a:t>መፍቀሪ</a:t>
            </a:r>
            <a:r>
              <a:rPr lang="en-CA" sz="4000" dirty="0"/>
              <a:t> </a:t>
            </a:r>
            <a:r>
              <a:rPr lang="en-CA" sz="4000" dirty="0" err="1"/>
              <a:t>ሰብን</a:t>
            </a:r>
            <a:r>
              <a:rPr lang="en-CA" sz="4000" dirty="0"/>
              <a:t> </a:t>
            </a:r>
            <a:r>
              <a:rPr lang="en-CA" sz="4000" dirty="0" err="1"/>
              <a:t>ኢኻ</a:t>
            </a:r>
            <a:r>
              <a:rPr lang="en-CA" sz="4000" dirty="0"/>
              <a:t> </a:t>
            </a:r>
            <a:r>
              <a:rPr lang="en-CA" sz="4000" dirty="0" err="1"/>
              <a:t>እሞ</a:t>
            </a:r>
            <a:r>
              <a:rPr lang="en-CA" sz="4000" dirty="0"/>
              <a:t>፥</a:t>
            </a:r>
          </a:p>
          <a:p>
            <a:r>
              <a:rPr lang="en-CA" sz="1400" dirty="0">
                <a:solidFill>
                  <a:srgbClr val="FFC000"/>
                </a:solidFill>
              </a:rPr>
              <a:t>9.  </a:t>
            </a:r>
            <a:r>
              <a:rPr lang="en-CA" sz="4000" dirty="0"/>
              <a:t>ኦ  </a:t>
            </a:r>
            <a:r>
              <a:rPr lang="en-CA" sz="4000" dirty="0" err="1"/>
              <a:t>እግዚኣብሔር</a:t>
            </a:r>
            <a:r>
              <a:rPr lang="en-CA" sz="4000" dirty="0"/>
              <a:t>  </a:t>
            </a:r>
            <a:r>
              <a:rPr lang="en-CA" sz="4000" dirty="0" err="1"/>
              <a:t>ኣምላ</a:t>
            </a:r>
            <a:endParaRPr lang="en-CA" sz="4000" dirty="0"/>
          </a:p>
          <a:p>
            <a:r>
              <a:rPr lang="en-CA" sz="4000" dirty="0" err="1"/>
              <a:t>ኽና</a:t>
            </a:r>
            <a:r>
              <a:rPr lang="en-CA" sz="4000" dirty="0"/>
              <a:t> ፥ </a:t>
            </a:r>
            <a:r>
              <a:rPr lang="en-CA" sz="4000" dirty="0" err="1"/>
              <a:t>በዓል</a:t>
            </a:r>
            <a:r>
              <a:rPr lang="en-CA" sz="4000" dirty="0"/>
              <a:t> </a:t>
            </a:r>
            <a:r>
              <a:rPr lang="en-CA" sz="4000" dirty="0" err="1"/>
              <a:t>ብዙሕ</a:t>
            </a:r>
            <a:r>
              <a:rPr lang="en-CA" sz="4000" dirty="0"/>
              <a:t>  </a:t>
            </a:r>
            <a:r>
              <a:rPr lang="en-CA" sz="4000" dirty="0" err="1"/>
              <a:t>ምሕ</a:t>
            </a:r>
            <a:endParaRPr lang="en-CA" sz="4000" dirty="0"/>
          </a:p>
          <a:p>
            <a:r>
              <a:rPr lang="en-CA" sz="4000" dirty="0" err="1"/>
              <a:t>ረት</a:t>
            </a:r>
            <a:r>
              <a:rPr lang="en-CA" sz="4000" dirty="0"/>
              <a:t>፥ </a:t>
            </a:r>
            <a:r>
              <a:rPr lang="en-CA" sz="4000" dirty="0" err="1"/>
              <a:t>መዓትካ</a:t>
            </a:r>
            <a:r>
              <a:rPr lang="en-CA" sz="4000" dirty="0"/>
              <a:t> </a:t>
            </a:r>
            <a:r>
              <a:rPr lang="en-CA" sz="4000" dirty="0" err="1"/>
              <a:t>ዝረሓቐ</a:t>
            </a:r>
            <a:r>
              <a:rPr lang="en-CA" sz="4000" dirty="0"/>
              <a:t>፥</a:t>
            </a:r>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a:uFill>
                  <a:solidFill>
                    <a:srgbClr val="000000"/>
                  </a:solidFill>
                </a:uFill>
              </a:rPr>
              <a:t>Sin of the world, accept the penitence of Thy servants and Thy handmaids, and shine upon them with the light of everlasting life, and forgive them, Lord, all their sins; for Thou art good and the lover of man.</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to anger, plenteous in</a:t>
            </a:r>
          </a:p>
        </p:txBody>
      </p:sp>
      <p:sp>
        <p:nvSpPr>
          <p:cNvPr id="2" name="Rectangle 1"/>
          <p:cNvSpPr/>
          <p:nvPr/>
        </p:nvSpPr>
        <p:spPr>
          <a:xfrm>
            <a:off x="-52975" y="26700"/>
            <a:ext cx="4146856" cy="6863417"/>
          </a:xfrm>
          <a:prstGeom prst="rect">
            <a:avLst/>
          </a:prstGeom>
        </p:spPr>
        <p:txBody>
          <a:bodyPr wrap="square">
            <a:spAutoFit/>
          </a:bodyPr>
          <a:lstStyle/>
          <a:p>
            <a:r>
              <a:rPr lang="en-CA" sz="4000" dirty="0" err="1"/>
              <a:t>ተወከፍ</a:t>
            </a:r>
            <a:r>
              <a:rPr lang="en-CA" sz="4000" dirty="0"/>
              <a:t> </a:t>
            </a:r>
            <a:r>
              <a:rPr lang="en-CA" sz="4000" dirty="0" err="1"/>
              <a:t>ንስሓሖሙ</a:t>
            </a:r>
            <a:r>
              <a:rPr lang="en-CA" sz="4000" dirty="0"/>
              <a:t> </a:t>
            </a:r>
            <a:r>
              <a:rPr lang="en-CA" sz="4000" dirty="0" err="1"/>
              <a:t>ለአግብርቲከ</a:t>
            </a:r>
            <a:r>
              <a:rPr lang="en-CA" sz="4000" dirty="0"/>
              <a:t> </a:t>
            </a:r>
            <a:r>
              <a:rPr lang="en-CA" sz="4000" dirty="0" err="1"/>
              <a:t>ወለአእማ</a:t>
            </a:r>
            <a:endParaRPr lang="en-CA" sz="4000" dirty="0"/>
          </a:p>
          <a:p>
            <a:r>
              <a:rPr lang="en-CA" sz="4000" dirty="0" err="1"/>
              <a:t>ቲከ</a:t>
            </a:r>
            <a:r>
              <a:rPr lang="en-CA" sz="4000" dirty="0"/>
              <a:t>። </a:t>
            </a:r>
            <a:r>
              <a:rPr lang="en-CA" sz="4000" dirty="0" err="1"/>
              <a:t>ወአሥርቅ</a:t>
            </a:r>
            <a:r>
              <a:rPr lang="en-CA" sz="4000" dirty="0"/>
              <a:t>  </a:t>
            </a:r>
            <a:r>
              <a:rPr lang="en-CA" sz="4000" dirty="0" err="1"/>
              <a:t>ላዕሌ</a:t>
            </a:r>
            <a:endParaRPr lang="en-CA" sz="4000" dirty="0"/>
          </a:p>
          <a:p>
            <a:r>
              <a:rPr lang="en-CA" sz="4000" dirty="0" err="1"/>
              <a:t>ሆሙ</a:t>
            </a:r>
            <a:r>
              <a:rPr lang="en-CA" sz="4000" dirty="0"/>
              <a:t> </a:t>
            </a:r>
            <a:r>
              <a:rPr lang="en-CA" sz="4000" dirty="0" err="1"/>
              <a:t>ብርሃነ</a:t>
            </a:r>
            <a:r>
              <a:rPr lang="en-CA" sz="4000" dirty="0"/>
              <a:t> </a:t>
            </a:r>
            <a:r>
              <a:rPr lang="en-CA" sz="4000" dirty="0" err="1"/>
              <a:t>ሕይወት</a:t>
            </a:r>
            <a:r>
              <a:rPr lang="en-CA" sz="4000" dirty="0"/>
              <a:t> </a:t>
            </a:r>
            <a:r>
              <a:rPr lang="en-CA" sz="4000" dirty="0" err="1"/>
              <a:t>ዘለዓለም</a:t>
            </a:r>
            <a:r>
              <a:rPr lang="en-CA" sz="4000" dirty="0"/>
              <a:t> </a:t>
            </a:r>
            <a:r>
              <a:rPr lang="en-CA" sz="4000" dirty="0" err="1"/>
              <a:t>ወሥረይ</a:t>
            </a:r>
            <a:r>
              <a:rPr lang="en-CA" sz="4000" dirty="0"/>
              <a:t> </a:t>
            </a:r>
            <a:r>
              <a:rPr lang="en-CA" sz="4000" dirty="0" err="1"/>
              <a:t>ሎሙ</a:t>
            </a:r>
            <a:r>
              <a:rPr lang="en-CA" sz="4000" dirty="0"/>
              <a:t> </a:t>
            </a:r>
            <a:r>
              <a:rPr lang="en-CA" sz="4000" dirty="0" err="1"/>
              <a:t>እግዚኦ</a:t>
            </a:r>
            <a:r>
              <a:rPr lang="en-CA" sz="4000" dirty="0"/>
              <a:t> </a:t>
            </a:r>
            <a:r>
              <a:rPr lang="en-CA" sz="4000" dirty="0" err="1"/>
              <a:t>ኵሎ</a:t>
            </a:r>
            <a:r>
              <a:rPr lang="en-CA" sz="4000" dirty="0"/>
              <a:t> </a:t>
            </a:r>
            <a:r>
              <a:rPr lang="en-CA" sz="4000" dirty="0" err="1"/>
              <a:t>ኃጢአቶሙ</a:t>
            </a:r>
            <a:r>
              <a:rPr lang="en-CA" sz="4000" dirty="0"/>
              <a:t> ፣ </a:t>
            </a:r>
            <a:r>
              <a:rPr lang="en-CA" sz="4000" dirty="0" err="1"/>
              <a:t>እስመ</a:t>
            </a:r>
            <a:r>
              <a:rPr lang="en-CA" sz="4000" dirty="0"/>
              <a:t>  </a:t>
            </a:r>
            <a:r>
              <a:rPr lang="en-CA" sz="4000" dirty="0" err="1"/>
              <a:t>ኄር</a:t>
            </a:r>
            <a:r>
              <a:rPr lang="en-CA" sz="4000" dirty="0"/>
              <a:t> </a:t>
            </a:r>
            <a:r>
              <a:rPr lang="en-CA" sz="4000" dirty="0" err="1"/>
              <a:t>አንተ</a:t>
            </a:r>
            <a:r>
              <a:rPr lang="en-CA" sz="4000" dirty="0"/>
              <a:t> </a:t>
            </a:r>
            <a:r>
              <a:rPr lang="en-CA" sz="4000" dirty="0" err="1"/>
              <a:t>ወመፍቀሬ</a:t>
            </a:r>
            <a:r>
              <a:rPr lang="en-CA" sz="4000" dirty="0"/>
              <a:t> </a:t>
            </a:r>
            <a:r>
              <a:rPr lang="en-CA" sz="4000" dirty="0" err="1"/>
              <a:t>ሰብእ</a:t>
            </a:r>
            <a:r>
              <a:rPr lang="en-CA" sz="4000" dirty="0"/>
              <a:t>።</a:t>
            </a:r>
          </a:p>
          <a:p>
            <a:r>
              <a:rPr lang="en-CA" sz="4000" dirty="0"/>
              <a:t> </a:t>
            </a:r>
            <a:r>
              <a:rPr lang="en-CA" sz="1400" dirty="0">
                <a:solidFill>
                  <a:srgbClr val="FFC000"/>
                </a:solidFill>
              </a:rPr>
              <a:t>፱.  </a:t>
            </a:r>
            <a:r>
              <a:rPr lang="en-CA" sz="4000" dirty="0"/>
              <a:t>ኦ </a:t>
            </a:r>
            <a:r>
              <a:rPr lang="en-CA" sz="4000" dirty="0" err="1"/>
              <a:t>እግዚአብሔር</a:t>
            </a:r>
            <a:r>
              <a:rPr lang="en-CA" sz="4000" dirty="0"/>
              <a:t> </a:t>
            </a:r>
            <a:r>
              <a:rPr lang="en-CA" sz="4000" dirty="0" err="1"/>
              <a:t>አምላክነ</a:t>
            </a:r>
            <a:r>
              <a:rPr lang="en-CA" sz="4000" dirty="0"/>
              <a:t> </a:t>
            </a:r>
            <a:r>
              <a:rPr lang="en-CA" sz="4000" dirty="0" err="1"/>
              <a:t>ወመሥተሳህል</a:t>
            </a:r>
            <a:r>
              <a:rPr lang="en-CA" sz="4000" dirty="0"/>
              <a:t> </a:t>
            </a:r>
            <a:r>
              <a:rPr lang="en-CA" sz="4000" dirty="0" err="1"/>
              <a:t>ርኁቀ</a:t>
            </a:r>
            <a:r>
              <a:rPr lang="en-CA" sz="4000" dirty="0"/>
              <a:t> </a:t>
            </a:r>
            <a:r>
              <a:rPr lang="en-CA" sz="4000" dirty="0" err="1"/>
              <a:t>መዓት</a:t>
            </a:r>
            <a:r>
              <a:rPr lang="en-CA" sz="4000" dirty="0"/>
              <a:t> </a:t>
            </a:r>
            <a:r>
              <a:rPr lang="en-CA" sz="4000" dirty="0" err="1"/>
              <a:t>ወብዙኃ</a:t>
            </a:r>
            <a:endParaRPr lang="pt-BR" sz="4000" dirty="0"/>
          </a:p>
        </p:txBody>
      </p:sp>
    </p:spTree>
    <p:extLst>
      <p:ext uri="{BB962C8B-B14F-4D97-AF65-F5344CB8AC3E}">
        <p14:creationId xmlns:p14="http://schemas.microsoft.com/office/powerpoint/2010/main" val="118717381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a:t>ምሕረትካ</a:t>
            </a:r>
            <a:r>
              <a:rPr lang="en-CA" sz="4000" dirty="0"/>
              <a:t> </a:t>
            </a:r>
            <a:r>
              <a:rPr lang="en-CA" sz="4000" dirty="0" err="1"/>
              <a:t>ዝበዝሐ</a:t>
            </a:r>
            <a:r>
              <a:rPr lang="en-CA" sz="4000" dirty="0"/>
              <a:t> </a:t>
            </a:r>
            <a:r>
              <a:rPr lang="en-CA" sz="4000" dirty="0" err="1"/>
              <a:t>ጻድቅ</a:t>
            </a:r>
            <a:r>
              <a:rPr lang="en-CA" sz="4000" dirty="0"/>
              <a:t> </a:t>
            </a:r>
            <a:r>
              <a:rPr lang="en-CA" sz="4000" dirty="0" err="1"/>
              <a:t>ንዓይ</a:t>
            </a:r>
            <a:r>
              <a:rPr lang="en-CA" sz="4000" dirty="0"/>
              <a:t> </a:t>
            </a:r>
            <a:r>
              <a:rPr lang="en-CA" sz="4000" dirty="0" err="1"/>
              <a:t>ንባርያኻ</a:t>
            </a:r>
            <a:r>
              <a:rPr lang="en-CA" sz="4000" dirty="0"/>
              <a:t> </a:t>
            </a:r>
            <a:r>
              <a:rPr lang="en-CA" sz="4000" dirty="0" err="1"/>
              <a:t>ኃጢኣተይ</a:t>
            </a:r>
            <a:r>
              <a:rPr lang="en-CA" sz="4000" dirty="0"/>
              <a:t> </a:t>
            </a:r>
            <a:r>
              <a:rPr lang="en-CA" sz="4000" dirty="0" err="1"/>
              <a:t>ሥረየለይ</a:t>
            </a:r>
            <a:r>
              <a:rPr lang="en-CA" sz="4000" dirty="0"/>
              <a:t>። </a:t>
            </a:r>
          </a:p>
          <a:p>
            <a:r>
              <a:rPr lang="en-CA" sz="1400" dirty="0">
                <a:solidFill>
                  <a:srgbClr val="FFC000"/>
                </a:solidFill>
              </a:rPr>
              <a:t>10. </a:t>
            </a:r>
            <a:r>
              <a:rPr lang="en-CA" sz="4000" dirty="0" err="1"/>
              <a:t>ንዅሎም</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ባሮትካውን</a:t>
            </a:r>
            <a:r>
              <a:rPr lang="en-CA" sz="4000" dirty="0"/>
              <a:t> </a:t>
            </a:r>
            <a:r>
              <a:rPr lang="en-CA" sz="4000" dirty="0" err="1"/>
              <a:t>ካብ</a:t>
            </a:r>
            <a:r>
              <a:rPr lang="en-CA" sz="4000" dirty="0"/>
              <a:t> </a:t>
            </a:r>
            <a:r>
              <a:rPr lang="en-CA" sz="4000" dirty="0" err="1"/>
              <a:t>በደልን</a:t>
            </a:r>
            <a:r>
              <a:rPr lang="en-CA" sz="4000" dirty="0"/>
              <a:t> </a:t>
            </a:r>
            <a:r>
              <a:rPr lang="en-CA" sz="4000" dirty="0" err="1"/>
              <a:t>ካብ</a:t>
            </a:r>
            <a:r>
              <a:rPr lang="en-CA" sz="4000" dirty="0"/>
              <a:t> </a:t>
            </a:r>
            <a:r>
              <a:rPr lang="en-CA" sz="4000" dirty="0" err="1"/>
              <a:t>መርገምን</a:t>
            </a:r>
            <a:r>
              <a:rPr lang="en-CA" sz="4000" dirty="0"/>
              <a:t> </a:t>
            </a:r>
            <a:r>
              <a:rPr lang="en-CA" sz="4000" dirty="0" err="1"/>
              <a:t>ኣድሕኖም</a:t>
            </a:r>
            <a:r>
              <a:rPr lang="en-CA" sz="4000" dirty="0"/>
              <a:t>። ኦ </a:t>
            </a:r>
            <a:r>
              <a:rPr lang="en-CA" sz="4000" dirty="0" err="1"/>
              <a:t>ጐይታ</a:t>
            </a:r>
            <a:r>
              <a:rPr lang="en-CA" sz="4000" dirty="0"/>
              <a:t>፣ </a:t>
            </a:r>
            <a:r>
              <a:rPr lang="en-CA" sz="4000" dirty="0" err="1"/>
              <a:t>ብእንዛረቦን</a:t>
            </a:r>
            <a:r>
              <a:rPr lang="en-CA" sz="4000" dirty="0"/>
              <a:t>፡ </a:t>
            </a:r>
            <a:r>
              <a:rPr lang="en-CA" sz="4000" dirty="0" err="1"/>
              <a:t>ብእንሓስቦን</a:t>
            </a:r>
            <a:r>
              <a:rPr lang="en-CA" sz="4000" dirty="0"/>
              <a:t>፡ </a:t>
            </a:r>
            <a:r>
              <a:rPr lang="en-CA" sz="4000" dirty="0" err="1"/>
              <a:t>ኵሉ</a:t>
            </a:r>
            <a:r>
              <a:rPr lang="en-CA" sz="4000" dirty="0"/>
              <a:t> </a:t>
            </a:r>
            <a:r>
              <a:rPr lang="en-CA" sz="4000" dirty="0" err="1"/>
              <a:t>ንዓኻ</a:t>
            </a:r>
            <a:r>
              <a:rPr lang="en-CA" sz="4000" dirty="0"/>
              <a:t> </a:t>
            </a:r>
            <a:r>
              <a:rPr lang="en-CA" sz="4000" dirty="0" err="1"/>
              <a:t>እንተ</a:t>
            </a:r>
            <a:r>
              <a:rPr lang="en-CA" sz="4000" dirty="0"/>
              <a:t> </a:t>
            </a:r>
            <a:r>
              <a:rPr lang="en-CA" sz="4000" dirty="0" err="1"/>
              <a:t>በደልና</a:t>
            </a:r>
            <a:r>
              <a:rPr lang="en-CA" sz="4000" dirty="0"/>
              <a:t>፣ </a:t>
            </a:r>
            <a:r>
              <a:rPr lang="en-CA" sz="4000" dirty="0" err="1"/>
              <a:t>ኅደገልና</a:t>
            </a:r>
            <a:r>
              <a:rPr lang="en-CA" sz="4000" dirty="0"/>
              <a:t>፥ </a:t>
            </a:r>
            <a:r>
              <a:rPr lang="en-CA" sz="4000" dirty="0" err="1"/>
              <a:t>ሥረየልና</a:t>
            </a:r>
            <a:r>
              <a:rPr lang="en-CA" sz="4000" dirty="0"/>
              <a:t>፥ </a:t>
            </a:r>
            <a:r>
              <a:rPr lang="en-CA" sz="4000" dirty="0" err="1"/>
              <a:t>ኣናሕስየልና</a:t>
            </a:r>
            <a:r>
              <a:rPr lang="en-CA" sz="4000" dirty="0"/>
              <a:t>፥</a:t>
            </a:r>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righteous , </a:t>
            </a:r>
            <a:r>
              <a:rPr lang="en-US" sz="3400" dirty="0">
                <a:uFill>
                  <a:solidFill>
                    <a:srgbClr val="000000"/>
                  </a:solidFill>
                </a:uFill>
              </a:rPr>
              <a:t>forgive me my sins.</a:t>
            </a:r>
          </a:p>
          <a:p>
            <a:pPr marL="40639" marR="40639">
              <a:spcBef>
                <a:spcPts val="600"/>
              </a:spcBef>
              <a:buClr>
                <a:srgbClr val="000000"/>
              </a:buClr>
              <a:defRPr sz="2000"/>
            </a:pPr>
            <a:r>
              <a:rPr lang="en-US" sz="1400" dirty="0">
                <a:solidFill>
                  <a:srgbClr val="FFC000"/>
                </a:solidFill>
                <a:uFill>
                  <a:solidFill>
                    <a:srgbClr val="000000"/>
                  </a:solidFill>
                </a:uFill>
              </a:rPr>
              <a:t>10. </a:t>
            </a:r>
            <a:r>
              <a:rPr lang="en-US" sz="3400" dirty="0">
                <a:uFill>
                  <a:solidFill>
                    <a:srgbClr val="000000"/>
                  </a:solidFill>
                </a:uFill>
              </a:rPr>
              <a:t>And deliver all thy servants and handmaids from all transgression and  curse. If we have transgressed against Thee, Lord, whether in our word, deed, or thought, release, remit, pardon and</a:t>
            </a:r>
          </a:p>
        </p:txBody>
      </p:sp>
      <p:sp>
        <p:nvSpPr>
          <p:cNvPr id="2" name="Rectangle 1"/>
          <p:cNvSpPr/>
          <p:nvPr/>
        </p:nvSpPr>
        <p:spPr>
          <a:xfrm>
            <a:off x="-29071" y="68532"/>
            <a:ext cx="4099047" cy="6863417"/>
          </a:xfrm>
          <a:prstGeom prst="rect">
            <a:avLst/>
          </a:prstGeom>
        </p:spPr>
        <p:txBody>
          <a:bodyPr wrap="square">
            <a:spAutoFit/>
          </a:bodyPr>
          <a:lstStyle/>
          <a:p>
            <a:r>
              <a:rPr lang="en-CA" sz="4000" dirty="0" err="1"/>
              <a:t>ምሕረት</a:t>
            </a:r>
            <a:r>
              <a:rPr lang="en-CA" sz="4000" dirty="0"/>
              <a:t> </a:t>
            </a:r>
            <a:r>
              <a:rPr lang="en-CA" sz="4000" dirty="0" err="1"/>
              <a:t>ወጻድቅ</a:t>
            </a:r>
            <a:r>
              <a:rPr lang="en-CA" sz="4000" dirty="0"/>
              <a:t> </a:t>
            </a:r>
            <a:r>
              <a:rPr lang="en-CA" sz="4000" dirty="0" err="1"/>
              <a:t>ሥረይ</a:t>
            </a:r>
            <a:r>
              <a:rPr lang="en-CA" sz="4000" dirty="0"/>
              <a:t> </a:t>
            </a:r>
            <a:r>
              <a:rPr lang="en-CA" sz="4000" dirty="0" err="1"/>
              <a:t>ሊተ</a:t>
            </a:r>
            <a:r>
              <a:rPr lang="en-CA" sz="4000" dirty="0"/>
              <a:t> </a:t>
            </a:r>
            <a:r>
              <a:rPr lang="en-CA" sz="4000" dirty="0" err="1"/>
              <a:t>ኃጢአትየ</a:t>
            </a:r>
            <a:r>
              <a:rPr lang="en-CA" sz="4000" dirty="0"/>
              <a:t>። </a:t>
            </a:r>
          </a:p>
          <a:p>
            <a:r>
              <a:rPr lang="en-CA" sz="1400" dirty="0">
                <a:solidFill>
                  <a:srgbClr val="FFC000"/>
                </a:solidFill>
              </a:rPr>
              <a:t>፲. </a:t>
            </a:r>
            <a:r>
              <a:rPr lang="en-CA" sz="4000" dirty="0" err="1"/>
              <a:t>ወለኵሎሙ</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አድኅኖሙ</a:t>
            </a:r>
            <a:r>
              <a:rPr lang="en-CA" sz="4000" dirty="0"/>
              <a:t> </a:t>
            </a:r>
            <a:r>
              <a:rPr lang="en-CA" sz="4000" dirty="0" err="1"/>
              <a:t>እምኩሉ</a:t>
            </a:r>
            <a:r>
              <a:rPr lang="en-CA" sz="4000" dirty="0"/>
              <a:t>  </a:t>
            </a:r>
            <a:r>
              <a:rPr lang="en-CA" sz="4000" dirty="0" err="1"/>
              <a:t>አበሳ</a:t>
            </a:r>
            <a:r>
              <a:rPr lang="en-CA" sz="4000" dirty="0"/>
              <a:t>  </a:t>
            </a:r>
            <a:r>
              <a:rPr lang="en-CA" sz="4000" dirty="0" err="1"/>
              <a:t>ወመር</a:t>
            </a:r>
            <a:endParaRPr lang="en-CA" sz="4000" dirty="0"/>
          </a:p>
          <a:p>
            <a:r>
              <a:rPr lang="en-CA" sz="4000" dirty="0" err="1"/>
              <a:t>ገም</a:t>
            </a:r>
            <a:r>
              <a:rPr lang="en-CA" sz="4000" dirty="0"/>
              <a:t>። </a:t>
            </a:r>
            <a:r>
              <a:rPr lang="en-CA" sz="4000" dirty="0" err="1"/>
              <a:t>ለእመ</a:t>
            </a:r>
            <a:r>
              <a:rPr lang="en-CA" sz="4000" dirty="0"/>
              <a:t> </a:t>
            </a:r>
            <a:r>
              <a:rPr lang="en-CA" sz="4000" dirty="0" err="1"/>
              <a:t>አበስነ</a:t>
            </a:r>
            <a:r>
              <a:rPr lang="en-CA" sz="4000" dirty="0"/>
              <a:t> </a:t>
            </a:r>
            <a:r>
              <a:rPr lang="en-CA" sz="4000" dirty="0" err="1"/>
              <a:t>ለከ</a:t>
            </a:r>
            <a:r>
              <a:rPr lang="en-CA" sz="4000" dirty="0"/>
              <a:t> </a:t>
            </a:r>
            <a:r>
              <a:rPr lang="en-CA" sz="4000" dirty="0" err="1"/>
              <a:t>እግዚኦ</a:t>
            </a:r>
            <a:r>
              <a:rPr lang="en-CA" sz="4000" dirty="0"/>
              <a:t> </a:t>
            </a:r>
            <a:r>
              <a:rPr lang="en-CA" sz="4000" dirty="0" err="1"/>
              <a:t>እመሂ</a:t>
            </a:r>
            <a:r>
              <a:rPr lang="en-CA" sz="4000" dirty="0"/>
              <a:t> </a:t>
            </a:r>
            <a:r>
              <a:rPr lang="en-CA" sz="4000" dirty="0" err="1"/>
              <a:t>በቃልነ</a:t>
            </a:r>
            <a:r>
              <a:rPr lang="en-CA" sz="4000" dirty="0"/>
              <a:t>፣ </a:t>
            </a:r>
            <a:r>
              <a:rPr lang="en-CA" sz="4000" dirty="0" err="1"/>
              <a:t>ወእመሂ</a:t>
            </a:r>
            <a:r>
              <a:rPr lang="en-CA" sz="4000" dirty="0"/>
              <a:t> </a:t>
            </a:r>
            <a:r>
              <a:rPr lang="en-CA" sz="4000" dirty="0" err="1"/>
              <a:t>በምግባርነ</a:t>
            </a:r>
            <a:r>
              <a:rPr lang="en-CA" sz="4000" dirty="0"/>
              <a:t>፥ </a:t>
            </a:r>
            <a:r>
              <a:rPr lang="en-CA" sz="4000" dirty="0" err="1"/>
              <a:t>ወእመሂ</a:t>
            </a:r>
            <a:r>
              <a:rPr lang="en-CA" sz="4000" dirty="0"/>
              <a:t> </a:t>
            </a:r>
            <a:r>
              <a:rPr lang="en-CA" sz="4000" dirty="0" err="1"/>
              <a:t>በሕሊናነ</a:t>
            </a:r>
            <a:r>
              <a:rPr lang="en-CA" sz="4000" dirty="0"/>
              <a:t>፣ </a:t>
            </a:r>
            <a:r>
              <a:rPr lang="en-CA" sz="4000" dirty="0" err="1"/>
              <a:t>ኅድግ</a:t>
            </a:r>
            <a:r>
              <a:rPr lang="en-CA" sz="4000" dirty="0"/>
              <a:t> </a:t>
            </a:r>
            <a:r>
              <a:rPr lang="en-CA" sz="4000" dirty="0" err="1"/>
              <a:t>ወሥረይ</a:t>
            </a:r>
            <a:r>
              <a:rPr lang="en-CA" sz="4000" dirty="0"/>
              <a:t> </a:t>
            </a:r>
            <a:r>
              <a:rPr lang="en-CA" sz="4000" dirty="0" err="1"/>
              <a:t>ወአናሕሲ</a:t>
            </a:r>
            <a:r>
              <a:rPr lang="en-CA" sz="4000" dirty="0"/>
              <a:t> </a:t>
            </a:r>
            <a:r>
              <a:rPr lang="en-CA" sz="4000" dirty="0" err="1"/>
              <a:t>ወተሣሃል</a:t>
            </a:r>
            <a:r>
              <a:rPr lang="en-CA" sz="4000" dirty="0"/>
              <a:t>። </a:t>
            </a:r>
          </a:p>
        </p:txBody>
      </p:sp>
    </p:spTree>
    <p:extLst>
      <p:ext uri="{BB962C8B-B14F-4D97-AF65-F5344CB8AC3E}">
        <p14:creationId xmlns:p14="http://schemas.microsoft.com/office/powerpoint/2010/main" val="1825917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a:t>ኵሎ</a:t>
            </a:r>
            <a:r>
              <a:rPr lang="en-CA" sz="4000" dirty="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a:t>
            </a:r>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a:solidFill>
                  <a:srgbClr val="FFC000"/>
                </a:solidFill>
              </a:rPr>
              <a:t>(</a:t>
            </a:r>
            <a:r>
              <a:rPr lang="en-CA" sz="2000" dirty="0" err="1">
                <a:solidFill>
                  <a:srgbClr val="FFC000"/>
                </a:solidFill>
              </a:rPr>
              <a:t>ሥጋኡን</a:t>
            </a:r>
            <a:r>
              <a:rPr lang="en-CA" sz="2000" dirty="0">
                <a:solidFill>
                  <a:srgbClr val="FFC000"/>
                </a:solidFill>
              </a:rPr>
              <a:t> </a:t>
            </a:r>
            <a:r>
              <a:rPr lang="en-CA" sz="2000" dirty="0" err="1">
                <a:solidFill>
                  <a:srgbClr val="FFC000"/>
                </a:solidFill>
              </a:rPr>
              <a:t>ደሙን</a:t>
            </a:r>
            <a:r>
              <a:rPr lang="en-CA" sz="2000" dirty="0">
                <a:solidFill>
                  <a:srgbClr val="FFC000"/>
                </a:solidFill>
              </a:rPr>
              <a:t>) </a:t>
            </a:r>
            <a:r>
              <a:rPr lang="en-CA" sz="4000" dirty="0" err="1"/>
              <a:t>ብሓድነት</a:t>
            </a:r>
            <a:r>
              <a:rPr lang="en-CA" sz="4000" dirty="0"/>
              <a:t> </a:t>
            </a:r>
            <a:r>
              <a:rPr lang="en-CA" sz="4000" dirty="0" err="1"/>
              <a:t>ንምቕ</a:t>
            </a:r>
            <a:endParaRPr lang="en-CA" sz="4000" dirty="0"/>
          </a:p>
          <a:p>
            <a:r>
              <a:rPr lang="en-CA" sz="4000" dirty="0" err="1"/>
              <a:t>ባል</a:t>
            </a:r>
            <a:r>
              <a:rPr lang="en-CA" sz="4000" dirty="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a:uFill>
                  <a:solidFill>
                    <a:srgbClr val="D84800"/>
                  </a:solidFill>
                </a:uFill>
              </a:rPr>
              <a:t>may make us ready to partake of the communion of the blessed sacrament and forgive us our sins.</a:t>
            </a:r>
          </a:p>
          <a:p>
            <a:pPr marL="40639" marR="40639">
              <a:spcBef>
                <a:spcPts val="600"/>
              </a:spcBef>
              <a:buClr>
                <a:srgbClr val="D84800"/>
              </a:buClr>
              <a:buFont typeface="Arial"/>
              <a:defRPr sz="2800"/>
            </a:pPr>
            <a:r>
              <a:rPr lang="en-US" sz="3300" dirty="0">
                <a:solidFill>
                  <a:srgbClr val="FFFF00"/>
                </a:solidFill>
                <a:uFill>
                  <a:solidFill>
                    <a:srgbClr val="D84800"/>
                  </a:solidFill>
                </a:uFill>
              </a:rPr>
              <a:t>People: </a:t>
            </a:r>
            <a:r>
              <a:rPr lang="en-US" sz="1400" dirty="0">
                <a:solidFill>
                  <a:srgbClr val="FFC000"/>
                </a:solidFill>
                <a:uFill>
                  <a:solidFill>
                    <a:srgbClr val="D84800"/>
                  </a:solidFill>
                </a:uFill>
              </a:rPr>
              <a:t>36.</a:t>
            </a:r>
            <a:r>
              <a:rPr lang="en-US" sz="3300" dirty="0">
                <a:uFill>
                  <a:solidFill>
                    <a:srgbClr val="D84800"/>
                  </a:solidFill>
                </a:uFill>
              </a:rPr>
              <a:t>Kyrie </a:t>
            </a:r>
            <a:r>
              <a:rPr lang="en-US" sz="3300" dirty="0" err="1">
                <a:uFill>
                  <a:solidFill>
                    <a:srgbClr val="D84800"/>
                  </a:solidFill>
                </a:uFill>
              </a:rPr>
              <a:t>eleison</a:t>
            </a:r>
            <a:endParaRPr lang="en-US" sz="3300" dirty="0">
              <a:uFill>
                <a:solidFill>
                  <a:srgbClr val="D84800"/>
                </a:solidFill>
              </a:uFill>
            </a:endParaRPr>
          </a:p>
          <a:p>
            <a:pPr marL="40639" marR="40639">
              <a:spcBef>
                <a:spcPts val="600"/>
              </a:spcBef>
              <a:buClr>
                <a:srgbClr val="D84800"/>
              </a:buClr>
              <a:buFont typeface="Arial"/>
              <a:defRPr sz="2800"/>
            </a:pPr>
            <a:endParaRPr lang="en-US" sz="3300" dirty="0">
              <a:solidFill>
                <a:srgbClr val="FF0000"/>
              </a:solidFill>
              <a:uFill>
                <a:solidFill>
                  <a:srgbClr val="D84800"/>
                </a:solidFill>
              </a:uFill>
            </a:endParaRPr>
          </a:p>
          <a:p>
            <a:pPr marL="40639" marR="40639">
              <a:spcBef>
                <a:spcPts val="600"/>
              </a:spcBef>
              <a:buClr>
                <a:srgbClr val="D84800"/>
              </a:buClr>
              <a:buFont typeface="Arial"/>
              <a:defRPr sz="2800"/>
            </a:pPr>
            <a:r>
              <a:rPr lang="en-US" sz="3300" dirty="0">
                <a:solidFill>
                  <a:srgbClr val="FF0000"/>
                </a:solidFill>
                <a:uFill>
                  <a:solidFill>
                    <a:srgbClr val="D84800"/>
                  </a:solidFill>
                </a:uFill>
              </a:rPr>
              <a:t>Priest: </a:t>
            </a:r>
            <a:r>
              <a:rPr lang="en-US" sz="1400" dirty="0">
                <a:solidFill>
                  <a:srgbClr val="FFC000"/>
                </a:solidFill>
                <a:uFill>
                  <a:solidFill>
                    <a:srgbClr val="D84800"/>
                  </a:solidFill>
                </a:uFill>
              </a:rPr>
              <a:t>37.</a:t>
            </a:r>
            <a:r>
              <a:rPr lang="en-US" sz="3300" dirty="0">
                <a:uFill>
                  <a:solidFill>
                    <a:srgbClr val="D84800"/>
                  </a:solidFill>
                </a:uFill>
              </a:rPr>
              <a:t>For this cause we pray and entreat of Thy goodness, O lover of man, grant us to complete this holy</a:t>
            </a:r>
            <a:endParaRPr lang="en-US" sz="3600" dirty="0"/>
          </a:p>
        </p:txBody>
      </p:sp>
    </p:spTree>
    <p:extLst>
      <p:ext uri="{BB962C8B-B14F-4D97-AF65-F5344CB8AC3E}">
        <p14:creationId xmlns:p14="http://schemas.microsoft.com/office/powerpoint/2010/main" val="354149907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a:t>በለልና</a:t>
            </a:r>
            <a:r>
              <a:rPr lang="en-CA" sz="4000" dirty="0"/>
              <a:t> ።   </a:t>
            </a:r>
            <a:r>
              <a:rPr lang="en-CA" sz="4000" dirty="0" err="1"/>
              <a:t>እግዚኣብ</a:t>
            </a:r>
            <a:endParaRPr lang="en-CA" sz="4000" dirty="0"/>
          </a:p>
          <a:p>
            <a:r>
              <a:rPr lang="en-CA" sz="4000" dirty="0" err="1"/>
              <a:t>ሄር</a:t>
            </a:r>
            <a:r>
              <a:rPr lang="en-CA" sz="4000" dirty="0"/>
              <a:t> </a:t>
            </a:r>
            <a:r>
              <a:rPr lang="en-CA" sz="4000" dirty="0" err="1"/>
              <a:t>ኣምላኽና</a:t>
            </a:r>
            <a:r>
              <a:rPr lang="en-CA" sz="4000" dirty="0"/>
              <a:t> </a:t>
            </a:r>
            <a:r>
              <a:rPr lang="en-CA" sz="4000" dirty="0" err="1"/>
              <a:t>ንስኻ</a:t>
            </a:r>
            <a:r>
              <a:rPr lang="en-CA" sz="4000" dirty="0"/>
              <a:t> </a:t>
            </a:r>
            <a:r>
              <a:rPr lang="en-CA" sz="4000" dirty="0" err="1"/>
              <a:t>ለዋህን</a:t>
            </a:r>
            <a:r>
              <a:rPr lang="en-CA" sz="4000" dirty="0"/>
              <a:t> </a:t>
            </a:r>
            <a:r>
              <a:rPr lang="en-CA" sz="4000" dirty="0" err="1"/>
              <a:t>መፍቀሪ</a:t>
            </a:r>
            <a:r>
              <a:rPr lang="en-CA" sz="4000" dirty="0"/>
              <a:t> </a:t>
            </a:r>
            <a:r>
              <a:rPr lang="en-CA" sz="4000" dirty="0" err="1"/>
              <a:t>ሰብ</a:t>
            </a:r>
            <a:r>
              <a:rPr lang="en-CA" sz="4000" dirty="0"/>
              <a:t> </a:t>
            </a:r>
            <a:r>
              <a:rPr lang="en-CA" sz="4000" dirty="0" err="1"/>
              <a:t>ኢኻ</a:t>
            </a:r>
            <a:r>
              <a:rPr lang="en-CA" sz="4000" dirty="0"/>
              <a:t> </a:t>
            </a:r>
            <a:r>
              <a:rPr lang="en-CA" sz="4000" dirty="0" err="1"/>
              <a:t>እሞ</a:t>
            </a:r>
            <a:r>
              <a:rPr lang="en-CA" sz="4000" dirty="0"/>
              <a:t>፥ </a:t>
            </a:r>
          </a:p>
          <a:p>
            <a:r>
              <a:rPr lang="en-CA" sz="1400" dirty="0">
                <a:solidFill>
                  <a:srgbClr val="FFC000"/>
                </a:solidFill>
              </a:rPr>
              <a:t>11. </a:t>
            </a:r>
            <a:r>
              <a:rPr lang="en-CA" sz="4000" dirty="0"/>
              <a:t>ኦ </a:t>
            </a:r>
            <a:r>
              <a:rPr lang="en-CA" sz="4000" dirty="0" err="1"/>
              <a:t>ጐይታ</a:t>
            </a:r>
            <a:r>
              <a:rPr lang="en-CA" sz="4000" dirty="0"/>
              <a:t>፣ </a:t>
            </a:r>
            <a:r>
              <a:rPr lang="en-CA" sz="4000" dirty="0" err="1"/>
              <a:t>ዝተፈታሕናን</a:t>
            </a:r>
            <a:r>
              <a:rPr lang="en-CA" sz="4000" dirty="0"/>
              <a:t> </a:t>
            </a:r>
            <a:r>
              <a:rPr lang="en-CA" sz="4000" dirty="0" err="1"/>
              <a:t>ናጻ</a:t>
            </a:r>
            <a:r>
              <a:rPr lang="en-CA" sz="4000" dirty="0"/>
              <a:t> </a:t>
            </a:r>
            <a:r>
              <a:rPr lang="en-CA" sz="4000" dirty="0" err="1"/>
              <a:t>ዝወጻእናን</a:t>
            </a:r>
            <a:r>
              <a:rPr lang="en-CA" sz="4000" dirty="0"/>
              <a:t> </a:t>
            </a:r>
            <a:r>
              <a:rPr lang="en-CA" sz="4000" dirty="0" err="1"/>
              <a:t>ግበረና</a:t>
            </a:r>
            <a:r>
              <a:rPr lang="en-CA" sz="4000" dirty="0"/>
              <a:t>። </a:t>
            </a:r>
            <a:r>
              <a:rPr lang="en-CA" sz="4000" dirty="0" err="1"/>
              <a:t>ንኹሉ</a:t>
            </a:r>
            <a:r>
              <a:rPr lang="en-CA" sz="4000" dirty="0"/>
              <a:t> </a:t>
            </a:r>
            <a:r>
              <a:rPr lang="en-CA" sz="4000" dirty="0" err="1"/>
              <a:t>ህዝብኻውን</a:t>
            </a:r>
            <a:r>
              <a:rPr lang="en-CA" sz="4000" dirty="0"/>
              <a:t> </a:t>
            </a:r>
            <a:r>
              <a:rPr lang="en-CA" sz="4000" dirty="0" err="1"/>
              <a:t>ፍትሓ</a:t>
            </a:r>
            <a:endParaRPr lang="en-CA" sz="4000" dirty="0"/>
          </a:p>
          <a:p>
            <a:r>
              <a:rPr lang="en-CA" sz="4000" dirty="0" err="1"/>
              <a:t>ዮም</a:t>
            </a:r>
            <a:r>
              <a:rPr lang="en-CA" sz="4000" dirty="0"/>
              <a:t>። </a:t>
            </a:r>
            <a:r>
              <a:rPr lang="en-CA" sz="4000" dirty="0" err="1"/>
              <a:t>ኃጢኣተኛ</a:t>
            </a:r>
            <a:r>
              <a:rPr lang="en-CA" sz="4000" dirty="0"/>
              <a:t> </a:t>
            </a:r>
            <a:r>
              <a:rPr lang="en-CA" sz="4000" dirty="0" err="1"/>
              <a:t>ንዝኾንኩ</a:t>
            </a:r>
            <a:r>
              <a:rPr lang="en-CA" sz="4000" dirty="0"/>
              <a:t> </a:t>
            </a:r>
            <a:r>
              <a:rPr lang="en-CA" sz="4000" dirty="0" err="1"/>
              <a:t>ንዓይ</a:t>
            </a:r>
            <a:r>
              <a:rPr lang="en-CA" sz="4000" dirty="0"/>
              <a:t> </a:t>
            </a:r>
            <a:r>
              <a:rPr lang="en-CA" sz="4000" dirty="0" err="1"/>
              <a:t>ንኣገልጋሊኻውን</a:t>
            </a:r>
            <a:r>
              <a:rPr lang="en-CA" sz="4000" dirty="0"/>
              <a:t> </a:t>
            </a:r>
            <a:r>
              <a:rPr lang="en-CA" sz="4000" dirty="0" err="1"/>
              <a:t>ፍትሓኒ</a:t>
            </a:r>
            <a:r>
              <a:rPr lang="en-CA" sz="4000" dirty="0"/>
              <a:t>።</a:t>
            </a:r>
          </a:p>
          <a:p>
            <a:r>
              <a:rPr lang="en-CA" sz="2000" dirty="0" err="1">
                <a:solidFill>
                  <a:srgbClr val="FFC000"/>
                </a:solidFill>
              </a:rPr>
              <a:t>ብድሕርዚ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ይባርኮም</a:t>
            </a:r>
            <a:r>
              <a:rPr lang="en-CA" sz="2000" dirty="0">
                <a:solidFill>
                  <a:srgbClr val="FFC000"/>
                </a:solidFill>
              </a:rPr>
              <a:t>። </a:t>
            </a:r>
            <a:r>
              <a:rPr lang="en-CA" sz="2000" dirty="0" err="1">
                <a:solidFill>
                  <a:srgbClr val="FFC000"/>
                </a:solidFill>
              </a:rPr>
              <a:t>ነቶም</a:t>
            </a:r>
            <a:r>
              <a:rPr lang="en-CA" sz="2000" dirty="0">
                <a:solidFill>
                  <a:srgbClr val="FFC000"/>
                </a:solidFill>
              </a:rPr>
              <a:t> </a:t>
            </a:r>
            <a:r>
              <a:rPr lang="en-CA" sz="2000" dirty="0" err="1">
                <a:solidFill>
                  <a:srgbClr val="FFC000"/>
                </a:solidFill>
              </a:rPr>
              <a:t>ምስኡ</a:t>
            </a:r>
            <a:r>
              <a:rPr lang="en-CA" sz="2000" dirty="0">
                <a:solidFill>
                  <a:srgbClr val="FFC000"/>
                </a:solidFill>
              </a:rPr>
              <a:t> </a:t>
            </a:r>
            <a:r>
              <a:rPr lang="en-CA" sz="2000" dirty="0" err="1">
                <a:solidFill>
                  <a:srgbClr val="FFC000"/>
                </a:solidFill>
              </a:rPr>
              <a:t>ዘለዉውን</a:t>
            </a:r>
            <a:r>
              <a:rPr lang="en-CA" sz="2000" dirty="0">
                <a:solidFill>
                  <a:srgbClr val="FFC000"/>
                </a:solidFill>
              </a:rPr>
              <a:t> </a:t>
            </a:r>
            <a:r>
              <a:rPr lang="en-CA" sz="2000" dirty="0" err="1">
                <a:solidFill>
                  <a:srgbClr val="FFC000"/>
                </a:solidFill>
              </a:rPr>
              <a:t>በብስሞም</a:t>
            </a:r>
            <a:r>
              <a:rPr lang="en-CA" sz="2000" dirty="0">
                <a:solidFill>
                  <a:srgbClr val="FFC000"/>
                </a:solidFill>
              </a:rPr>
              <a:t> </a:t>
            </a:r>
            <a:r>
              <a:rPr lang="en-CA" sz="2000" dirty="0" err="1">
                <a:solidFill>
                  <a:srgbClr val="FFC000"/>
                </a:solidFill>
              </a:rPr>
              <a:t>ይዘክሮም</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Lord our God.</a:t>
            </a:r>
          </a:p>
          <a:p>
            <a:pPr marL="40639" marR="40639">
              <a:spcBef>
                <a:spcPts val="600"/>
              </a:spcBef>
              <a:buClr>
                <a:srgbClr val="000000"/>
              </a:buClr>
              <a:defRPr sz="2000"/>
            </a:pPr>
            <a:r>
              <a:rPr lang="en-US" sz="1400" dirty="0">
                <a:solidFill>
                  <a:srgbClr val="FFC000"/>
                </a:solidFill>
                <a:uFill>
                  <a:solidFill>
                    <a:srgbClr val="000000"/>
                  </a:solidFill>
                </a:uFill>
              </a:rPr>
              <a:t>11. </a:t>
            </a:r>
            <a:r>
              <a:rPr lang="en-US" sz="3400" dirty="0">
                <a:uFill>
                  <a:solidFill>
                    <a:srgbClr val="000000"/>
                  </a:solidFill>
                </a:uFill>
              </a:rPr>
              <a:t>O Lord, absolve us and set us free, and absolve all Thy people, and absolve me Thy sinful servant.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the people, bless them three times, make mention of them that are with him and say also :</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a:t>ወመፍቀሬ</a:t>
            </a:r>
            <a:r>
              <a:rPr lang="en-CA" sz="4000" dirty="0"/>
              <a:t> </a:t>
            </a:r>
            <a:r>
              <a:rPr lang="en-CA" sz="4000" dirty="0" err="1"/>
              <a:t>ሰብእ</a:t>
            </a:r>
            <a:r>
              <a:rPr lang="en-CA" sz="4000" dirty="0"/>
              <a:t> </a:t>
            </a:r>
            <a:r>
              <a:rPr lang="en-CA" sz="4000" dirty="0" err="1"/>
              <a:t>እግዚ</a:t>
            </a:r>
            <a:endParaRPr lang="en-CA" sz="4000" dirty="0"/>
          </a:p>
          <a:p>
            <a:r>
              <a:rPr lang="en-CA" sz="4000" dirty="0" err="1"/>
              <a:t>አብሔር</a:t>
            </a:r>
            <a:r>
              <a:rPr lang="en-CA" sz="4000" dirty="0"/>
              <a:t> </a:t>
            </a:r>
            <a:r>
              <a:rPr lang="en-CA" sz="4000" dirty="0" err="1"/>
              <a:t>አምላክነ</a:t>
            </a:r>
            <a:r>
              <a:rPr lang="en-CA" sz="4000" dirty="0"/>
              <a:t> ። </a:t>
            </a:r>
          </a:p>
          <a:p>
            <a:r>
              <a:rPr lang="en-CA" sz="1400" dirty="0">
                <a:solidFill>
                  <a:srgbClr val="FFC000"/>
                </a:solidFill>
              </a:rPr>
              <a:t>፲፩.  </a:t>
            </a:r>
            <a:r>
              <a:rPr lang="en-CA" sz="4400" dirty="0"/>
              <a:t>ኦ </a:t>
            </a:r>
            <a:r>
              <a:rPr lang="en-CA" sz="4400" dirty="0" err="1"/>
              <a:t>እግዚኦ</a:t>
            </a:r>
            <a:r>
              <a:rPr lang="en-CA" sz="4400" dirty="0"/>
              <a:t>፥ </a:t>
            </a:r>
            <a:r>
              <a:rPr lang="en-CA" sz="4400" dirty="0" err="1"/>
              <a:t>ረስየነ</a:t>
            </a:r>
            <a:r>
              <a:rPr lang="en-CA" sz="4400" dirty="0"/>
              <a:t> </a:t>
            </a:r>
            <a:r>
              <a:rPr lang="en-CA" sz="4400" dirty="0" err="1"/>
              <a:t>ፍቱሓነ</a:t>
            </a:r>
            <a:r>
              <a:rPr lang="en-CA" sz="4400" dirty="0"/>
              <a:t> </a:t>
            </a:r>
            <a:r>
              <a:rPr lang="en-CA" sz="4400" dirty="0" err="1"/>
              <a:t>ወግዑዛነ</a:t>
            </a:r>
            <a:r>
              <a:rPr lang="en-CA" sz="4400" dirty="0"/>
              <a:t> </a:t>
            </a:r>
            <a:r>
              <a:rPr lang="en-CA" sz="4400" dirty="0" err="1"/>
              <a:t>ወለኵሎሙ</a:t>
            </a:r>
            <a:r>
              <a:rPr lang="en-CA" sz="4400" dirty="0"/>
              <a:t> </a:t>
            </a:r>
            <a:r>
              <a:rPr lang="en-CA" sz="4400" dirty="0" err="1"/>
              <a:t>ሕዝብከ</a:t>
            </a:r>
            <a:r>
              <a:rPr lang="en-CA" sz="4400" dirty="0"/>
              <a:t> </a:t>
            </a:r>
            <a:r>
              <a:rPr lang="en-CA" sz="4400" dirty="0" err="1"/>
              <a:t>ፍትሖሙ</a:t>
            </a:r>
            <a:r>
              <a:rPr lang="en-CA" sz="4400" dirty="0"/>
              <a:t> </a:t>
            </a:r>
            <a:r>
              <a:rPr lang="en-CA" sz="4400" dirty="0" err="1"/>
              <a:t>ወሊተኒ</a:t>
            </a:r>
            <a:r>
              <a:rPr lang="en-CA" sz="4400" dirty="0"/>
              <a:t> </a:t>
            </a:r>
            <a:r>
              <a:rPr lang="en-CA" sz="4400" dirty="0" err="1"/>
              <a:t>ለኃጥእ</a:t>
            </a:r>
            <a:r>
              <a:rPr lang="en-CA" sz="4400" dirty="0"/>
              <a:t> </a:t>
            </a:r>
            <a:r>
              <a:rPr lang="en-CA" sz="4400" dirty="0" err="1"/>
              <a:t>ገብርከ</a:t>
            </a:r>
            <a:r>
              <a:rPr lang="en-CA" sz="4400" dirty="0"/>
              <a:t> </a:t>
            </a:r>
            <a:r>
              <a:rPr lang="en-CA" sz="4400" dirty="0" err="1"/>
              <a:t>ፍትሓኒ</a:t>
            </a:r>
            <a:r>
              <a:rPr lang="en-CA" sz="4400" dirty="0"/>
              <a:t>። </a:t>
            </a:r>
          </a:p>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ወይዕትቦሙ</a:t>
            </a:r>
            <a:r>
              <a:rPr lang="en-CA" sz="2000" dirty="0">
                <a:solidFill>
                  <a:srgbClr val="FFC000"/>
                </a:solidFill>
              </a:rPr>
              <a:t> </a:t>
            </a:r>
            <a:r>
              <a:rPr lang="en-CA" sz="2000" dirty="0" err="1">
                <a:solidFill>
                  <a:srgbClr val="FFC000"/>
                </a:solidFill>
              </a:rPr>
              <a:t>ሥልሰ</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ወለእለኒ</a:t>
            </a:r>
            <a:r>
              <a:rPr lang="en-CA" sz="2000" dirty="0">
                <a:solidFill>
                  <a:srgbClr val="FFC000"/>
                </a:solidFill>
              </a:rPr>
              <a:t> </a:t>
            </a:r>
            <a:r>
              <a:rPr lang="en-CA" sz="2000" dirty="0" err="1">
                <a:solidFill>
                  <a:srgbClr val="FFC000"/>
                </a:solidFill>
              </a:rPr>
              <a:t>ሀለዉ</a:t>
            </a:r>
            <a:r>
              <a:rPr lang="en-CA" sz="2000" dirty="0">
                <a:solidFill>
                  <a:srgbClr val="FFC000"/>
                </a:solidFill>
              </a:rPr>
              <a:t> </a:t>
            </a:r>
            <a:r>
              <a:rPr lang="en-CA" sz="2000" dirty="0" err="1">
                <a:solidFill>
                  <a:srgbClr val="FFC000"/>
                </a:solidFill>
              </a:rPr>
              <a:t>ምስሌሁ</a:t>
            </a:r>
            <a:r>
              <a:rPr lang="en-CA" sz="2000" dirty="0">
                <a:solidFill>
                  <a:srgbClr val="FFC000"/>
                </a:solidFill>
              </a:rPr>
              <a:t> </a:t>
            </a:r>
            <a:r>
              <a:rPr lang="en-CA" sz="2000" dirty="0" err="1">
                <a:solidFill>
                  <a:srgbClr val="FFC000"/>
                </a:solidFill>
              </a:rPr>
              <a:t>ይዝክሮሙ</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ይበል</a:t>
            </a:r>
            <a:r>
              <a:rPr lang="en-CA" sz="2000" dirty="0">
                <a:solidFill>
                  <a:srgbClr val="FFC000"/>
                </a:solidFill>
              </a:rPr>
              <a:t>።  </a:t>
            </a:r>
          </a:p>
        </p:txBody>
      </p:sp>
    </p:spTree>
    <p:extLst>
      <p:ext uri="{BB962C8B-B14F-4D97-AF65-F5344CB8AC3E}">
        <p14:creationId xmlns:p14="http://schemas.microsoft.com/office/powerpoint/2010/main" val="65773188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a:solidFill>
                  <a:srgbClr val="FFC000"/>
                </a:solidFill>
              </a:rPr>
              <a:t>12. </a:t>
            </a:r>
            <a:r>
              <a:rPr lang="en-CA" sz="4000" dirty="0"/>
              <a:t>ኦ </a:t>
            </a:r>
            <a:r>
              <a:rPr lang="en-CA" sz="4000" dirty="0" err="1"/>
              <a:t>ጐይታ</a:t>
            </a:r>
            <a:r>
              <a:rPr lang="en-CA" sz="4000" dirty="0"/>
              <a:t>፣ </a:t>
            </a:r>
            <a:r>
              <a:rPr lang="en-CA" sz="4000" dirty="0" err="1"/>
              <a:t>ንርእሰ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dirty="0">
                <a:solidFill>
                  <a:srgbClr val="FFC000"/>
                </a:solidFill>
              </a:rPr>
              <a:t>………</a:t>
            </a:r>
            <a:r>
              <a:rPr lang="en-CA" sz="4000" dirty="0"/>
              <a:t> </a:t>
            </a:r>
            <a:r>
              <a:rPr lang="en-CA" sz="4000" dirty="0" err="1"/>
              <a:t>ዘክሮ</a:t>
            </a:r>
            <a:r>
              <a:rPr lang="en-CA" sz="4000" dirty="0"/>
              <a:t>፥ </a:t>
            </a:r>
            <a:r>
              <a:rPr lang="en-CA" sz="4000" dirty="0" err="1"/>
              <a:t>ንብፁዕ</a:t>
            </a:r>
            <a:r>
              <a:rPr lang="en-CA" sz="4000" dirty="0"/>
              <a:t> </a:t>
            </a:r>
            <a:r>
              <a:rPr lang="en-CA" sz="4000" dirty="0" err="1"/>
              <a:t>ጳጳስና</a:t>
            </a:r>
            <a:r>
              <a:rPr lang="en-CA" sz="4000" dirty="0"/>
              <a:t> </a:t>
            </a:r>
            <a:r>
              <a:rPr lang="en-CA" sz="4000" dirty="0">
                <a:solidFill>
                  <a:srgbClr val="FFC000"/>
                </a:solidFill>
              </a:rPr>
              <a:t>……</a:t>
            </a:r>
            <a:r>
              <a:rPr lang="en-CA" sz="4000" dirty="0"/>
              <a:t> </a:t>
            </a:r>
            <a:r>
              <a:rPr lang="en-CA" sz="4000" dirty="0" err="1"/>
              <a:t>ዘክሮ</a:t>
            </a:r>
            <a:r>
              <a:rPr lang="en-CA" sz="4000" dirty="0"/>
              <a:t>። ኦ </a:t>
            </a:r>
            <a:r>
              <a:rPr lang="en-CA" sz="4000" dirty="0" err="1"/>
              <a:t>ኣምላኽና</a:t>
            </a:r>
            <a:r>
              <a:rPr lang="en-CA" sz="4000" dirty="0"/>
              <a:t> </a:t>
            </a:r>
            <a:r>
              <a:rPr lang="en-CA" sz="4000" dirty="0" err="1"/>
              <a:t>ንብዙኅ</a:t>
            </a:r>
            <a:r>
              <a:rPr lang="en-CA" sz="4000" dirty="0"/>
              <a:t> </a:t>
            </a:r>
            <a:r>
              <a:rPr lang="en-CA" sz="4000" dirty="0" err="1"/>
              <a:t>ዓመታትን</a:t>
            </a:r>
            <a:r>
              <a:rPr lang="en-CA" sz="4000" dirty="0"/>
              <a:t> </a:t>
            </a:r>
            <a:r>
              <a:rPr lang="en-CA" sz="4000" dirty="0" err="1"/>
              <a:t>ንነዊኅ</a:t>
            </a:r>
            <a:r>
              <a:rPr lang="en-CA" sz="4000" dirty="0"/>
              <a:t> </a:t>
            </a:r>
            <a:r>
              <a:rPr lang="en-CA" sz="4000" dirty="0" err="1"/>
              <a:t>ዘመናትን</a:t>
            </a:r>
            <a:r>
              <a:rPr lang="en-CA" sz="4000" dirty="0"/>
              <a:t> </a:t>
            </a:r>
            <a:r>
              <a:rPr lang="en-CA" sz="4000" dirty="0" err="1"/>
              <a:t>ብጽድቅን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13. </a:t>
            </a:r>
            <a:r>
              <a:rPr lang="en-CA" sz="4000" dirty="0"/>
              <a:t>ኦ </a:t>
            </a:r>
            <a:r>
              <a:rPr lang="en-CA" sz="4000" dirty="0" err="1"/>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a:t>።</a:t>
            </a:r>
          </a:p>
        </p:txBody>
      </p:sp>
      <p:sp>
        <p:nvSpPr>
          <p:cNvPr id="2" name="Rectangle 1"/>
          <p:cNvSpPr/>
          <p:nvPr/>
        </p:nvSpPr>
        <p:spPr>
          <a:xfrm>
            <a:off x="-29071" y="68532"/>
            <a:ext cx="4105024" cy="6894195"/>
          </a:xfrm>
          <a:prstGeom prst="rect">
            <a:avLst/>
          </a:prstGeom>
        </p:spPr>
        <p:txBody>
          <a:bodyPr wrap="square">
            <a:spAutoFit/>
          </a:bodyPr>
          <a:lstStyle/>
          <a:p>
            <a:r>
              <a:rPr lang="en-CA" sz="1400" dirty="0">
                <a:solidFill>
                  <a:srgbClr val="FFC000"/>
                </a:solidFill>
              </a:rPr>
              <a:t>፲፪. </a:t>
            </a:r>
            <a:r>
              <a:rPr lang="en-CA" sz="3800" dirty="0" err="1"/>
              <a:t>ተዘከሮ</a:t>
            </a:r>
            <a:r>
              <a:rPr lang="en-CA" sz="3800" dirty="0"/>
              <a:t> </a:t>
            </a:r>
            <a:r>
              <a:rPr lang="en-CA" sz="3800" dirty="0" err="1"/>
              <a:t>እግዚኦ</a:t>
            </a:r>
            <a:r>
              <a:rPr lang="en-CA" sz="3800" dirty="0"/>
              <a:t> </a:t>
            </a:r>
            <a:r>
              <a:rPr lang="en-CA" sz="3800" dirty="0" err="1"/>
              <a:t>ለአብ</a:t>
            </a:r>
            <a:r>
              <a:rPr lang="en-CA" sz="3800" dirty="0"/>
              <a:t> </a:t>
            </a:r>
            <a:r>
              <a:rPr lang="en-CA" sz="3800" dirty="0" err="1"/>
              <a:t>ክቡር</a:t>
            </a:r>
            <a:r>
              <a:rPr lang="en-CA" sz="3800" dirty="0"/>
              <a:t> </a:t>
            </a:r>
            <a:r>
              <a:rPr lang="en-CA" sz="3800" dirty="0" err="1"/>
              <a:t>ርእሰ</a:t>
            </a:r>
            <a:r>
              <a:rPr lang="en-CA" sz="3800" dirty="0"/>
              <a:t> </a:t>
            </a:r>
            <a:r>
              <a:rPr lang="en-CA" sz="3800" dirty="0" err="1"/>
              <a:t>ሊቃነ</a:t>
            </a:r>
            <a:r>
              <a:rPr lang="en-CA" sz="3800" dirty="0"/>
              <a:t> </a:t>
            </a:r>
            <a:r>
              <a:rPr lang="en-CA" sz="3800" dirty="0" err="1"/>
              <a:t>ጳጳሳት</a:t>
            </a:r>
            <a:r>
              <a:rPr lang="en-CA" sz="3800" dirty="0"/>
              <a:t> </a:t>
            </a:r>
            <a:r>
              <a:rPr lang="en-CA" sz="38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 </a:t>
            </a:r>
            <a:r>
              <a:rPr lang="en-CA" sz="4000" dirty="0" err="1"/>
              <a:t>ኣምላ</a:t>
            </a:r>
            <a:r>
              <a:rPr lang="en-CA" sz="3800" dirty="0" err="1"/>
              <a:t>ክነ</a:t>
            </a:r>
            <a:r>
              <a:rPr lang="en-CA" sz="3800" dirty="0"/>
              <a:t> </a:t>
            </a:r>
            <a:r>
              <a:rPr lang="en-CA" sz="3800" dirty="0" err="1"/>
              <a:t>ዐቂበ</a:t>
            </a:r>
            <a:r>
              <a:rPr lang="en-CA" sz="3800" dirty="0"/>
              <a:t> </a:t>
            </a:r>
            <a:r>
              <a:rPr lang="en-CA" sz="3800" dirty="0" err="1"/>
              <a:t>ዕቀቦሙ</a:t>
            </a:r>
            <a:r>
              <a:rPr lang="en-CA" sz="3800" dirty="0"/>
              <a:t> </a:t>
            </a:r>
            <a:r>
              <a:rPr lang="en-CA" sz="3800" dirty="0" err="1"/>
              <a:t>ለነ</a:t>
            </a:r>
            <a:r>
              <a:rPr lang="en-CA" sz="3800" dirty="0"/>
              <a:t> </a:t>
            </a:r>
            <a:r>
              <a:rPr lang="en-CA" sz="3800" dirty="0" err="1"/>
              <a:t>ዓመታተ</a:t>
            </a:r>
            <a:r>
              <a:rPr lang="en-CA" sz="3800" dirty="0"/>
              <a:t> </a:t>
            </a:r>
            <a:r>
              <a:rPr lang="en-CA" sz="3800" dirty="0" err="1"/>
              <a:t>ብዙኃ</a:t>
            </a:r>
            <a:r>
              <a:rPr lang="en-CA" sz="3800" dirty="0"/>
              <a:t> </a:t>
            </a:r>
            <a:r>
              <a:rPr lang="en-CA" sz="3800" dirty="0" err="1"/>
              <a:t>ወመዋዕለ</a:t>
            </a:r>
            <a:r>
              <a:rPr lang="en-CA" sz="3800" dirty="0"/>
              <a:t> </a:t>
            </a:r>
            <a:r>
              <a:rPr lang="en-CA" sz="3800" dirty="0" err="1"/>
              <a:t>ነዊኃ</a:t>
            </a:r>
            <a:r>
              <a:rPr lang="en-CA" sz="3800" dirty="0"/>
              <a:t> </a:t>
            </a:r>
            <a:r>
              <a:rPr lang="en-CA" sz="3800" dirty="0" err="1"/>
              <a:t>በጽድቅ</a:t>
            </a:r>
            <a:r>
              <a:rPr lang="en-CA" sz="3800" dirty="0"/>
              <a:t> </a:t>
            </a:r>
            <a:r>
              <a:rPr lang="en-CA" sz="3800" dirty="0" err="1"/>
              <a:t>ወበሰላም</a:t>
            </a:r>
            <a:r>
              <a:rPr lang="en-CA" sz="3800" dirty="0"/>
              <a:t>። </a:t>
            </a:r>
          </a:p>
          <a:p>
            <a:r>
              <a:rPr lang="en-CA" sz="1400" dirty="0">
                <a:solidFill>
                  <a:srgbClr val="FFC000"/>
                </a:solidFill>
              </a:rPr>
              <a:t>፲፫. </a:t>
            </a:r>
            <a:r>
              <a:rPr lang="en-CA" sz="3800" dirty="0" err="1"/>
              <a:t>ተዘከራ</a:t>
            </a:r>
            <a:r>
              <a:rPr lang="en-CA" sz="3800" dirty="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p>
          <a:p>
            <a:r>
              <a:rPr lang="en-CA" sz="2000" dirty="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12. </a:t>
            </a:r>
            <a:r>
              <a:rPr lang="en-US" sz="3200" dirty="0">
                <a:uFill>
                  <a:solidFill>
                    <a:srgbClr val="000000"/>
                  </a:solidFill>
                </a:uFill>
              </a:rPr>
              <a:t>Remember, Lord, the </a:t>
            </a:r>
            <a:r>
              <a:rPr lang="en-US" sz="3200" dirty="0" err="1">
                <a:uFill>
                  <a:solidFill>
                    <a:srgbClr val="000000"/>
                  </a:solidFill>
                </a:uFill>
              </a:rPr>
              <a:t>honourable</a:t>
            </a:r>
            <a:r>
              <a:rPr lang="en-US" sz="3200" dirty="0">
                <a:uFill>
                  <a:solidFill>
                    <a:srgbClr val="000000"/>
                  </a:solidFill>
                </a:uFill>
              </a:rPr>
              <a:t>  father, our Patriarch Abba </a:t>
            </a:r>
            <a:r>
              <a:rPr lang="en-US" sz="3200" dirty="0">
                <a:solidFill>
                  <a:srgbClr val="FFC000"/>
                </a:solidFill>
                <a:uFill>
                  <a:solidFill>
                    <a:srgbClr val="000000"/>
                  </a:solidFill>
                </a:uFill>
              </a:rPr>
              <a:t>...... </a:t>
            </a:r>
            <a:r>
              <a:rPr lang="en-US" sz="3200" dirty="0">
                <a:uFill>
                  <a:solidFill>
                    <a:srgbClr val="000000"/>
                  </a:solidFill>
                </a:uFill>
              </a:rPr>
              <a:t>and the blessed Archbishop Abba </a:t>
            </a:r>
            <a:r>
              <a:rPr lang="en-US" sz="3200" dirty="0">
                <a:solidFill>
                  <a:srgbClr val="FFC000"/>
                </a:solidFill>
                <a:uFill>
                  <a:solidFill>
                    <a:srgbClr val="000000"/>
                  </a:solidFill>
                </a:uFill>
              </a:rPr>
              <a:t>...... </a:t>
            </a:r>
            <a:r>
              <a:rPr lang="en-US" sz="3200" dirty="0">
                <a:uFill>
                  <a:solidFill>
                    <a:srgbClr val="000000"/>
                  </a:solidFill>
                </a:uFill>
              </a:rPr>
              <a:t>Our God, keep them for us for many years and length of days in righteousness and peace.</a:t>
            </a:r>
          </a:p>
          <a:p>
            <a:pPr marL="40639" marR="40639">
              <a:spcBef>
                <a:spcPts val="600"/>
              </a:spcBef>
              <a:buClr>
                <a:srgbClr val="000000"/>
              </a:buClr>
              <a:defRPr sz="2000"/>
            </a:pPr>
            <a:r>
              <a:rPr lang="en-US" sz="1400" dirty="0">
                <a:solidFill>
                  <a:srgbClr val="FFC000"/>
                </a:solidFill>
                <a:uFill>
                  <a:solidFill>
                    <a:srgbClr val="000000"/>
                  </a:solidFill>
                </a:uFill>
              </a:rPr>
              <a:t>13. </a:t>
            </a:r>
            <a:r>
              <a:rPr lang="en-US" sz="3200" dirty="0">
                <a:uFill>
                  <a:solidFill>
                    <a:srgbClr val="000000"/>
                  </a:solidFill>
                </a:uFill>
              </a:rPr>
              <a:t>Remember, Lord, our country, Eritrea, subdue it’s adversaries and enemies under it’s feet speedily.</a:t>
            </a:r>
          </a:p>
        </p:txBody>
      </p:sp>
    </p:spTree>
    <p:extLst>
      <p:ext uri="{BB962C8B-B14F-4D97-AF65-F5344CB8AC3E}">
        <p14:creationId xmlns:p14="http://schemas.microsoft.com/office/powerpoint/2010/main" val="177549117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a:solidFill>
                  <a:srgbClr val="FFC000"/>
                </a:solidFill>
              </a:rPr>
              <a:t>14. </a:t>
            </a:r>
            <a:r>
              <a:rPr lang="en-CA" sz="4000" dirty="0"/>
              <a:t>ኦ </a:t>
            </a:r>
            <a:r>
              <a:rPr lang="en-CA" sz="4000" dirty="0" err="1"/>
              <a:t>ጐይታ</a:t>
            </a:r>
            <a:r>
              <a:rPr lang="en-CA" sz="4000" dirty="0"/>
              <a:t>፣ </a:t>
            </a:r>
            <a:r>
              <a:rPr lang="en-CA" sz="4000" dirty="0" err="1"/>
              <a:t>ንሊቃነ</a:t>
            </a:r>
            <a:r>
              <a:rPr lang="en-CA" sz="4000" dirty="0"/>
              <a:t> </a:t>
            </a:r>
            <a:r>
              <a:rPr lang="en-CA" sz="4000" dirty="0" err="1"/>
              <a:t>ጳጳሳ</a:t>
            </a:r>
            <a:endParaRPr lang="en-CA" sz="4000" dirty="0"/>
          </a:p>
          <a:p>
            <a:r>
              <a:rPr lang="en-CA" sz="4000" dirty="0" err="1"/>
              <a:t>ትን</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a:t>
            </a:r>
            <a:endParaRPr lang="en-CA" sz="4000" dirty="0"/>
          </a:p>
          <a:p>
            <a:r>
              <a:rPr lang="en-CA" sz="4000" dirty="0" err="1"/>
              <a:t>ውስትን</a:t>
            </a:r>
            <a:r>
              <a:rPr lang="en-CA" sz="4000" dirty="0"/>
              <a:t> ፥ </a:t>
            </a:r>
            <a:r>
              <a:rPr lang="en-CA" sz="4000" dirty="0" err="1"/>
              <a:t>ዲያቆናትን</a:t>
            </a:r>
            <a:r>
              <a:rPr lang="en-CA" sz="4000" dirty="0"/>
              <a:t>፥ </a:t>
            </a:r>
            <a:r>
              <a:rPr lang="en-CA" sz="4000" dirty="0" err="1"/>
              <a:t>ኣናጉንስጢስን</a:t>
            </a:r>
            <a:r>
              <a:rPr lang="en-CA" sz="4000" dirty="0"/>
              <a:t> (</a:t>
            </a:r>
            <a:r>
              <a:rPr lang="en-CA" sz="4000" dirty="0" err="1"/>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 archbishops, bishops, priests and deacons, </a:t>
            </a:r>
            <a:r>
              <a:rPr lang="en-US" sz="3400" dirty="0" err="1">
                <a:uFill>
                  <a:solidFill>
                    <a:srgbClr val="000000"/>
                  </a:solidFill>
                </a:uFill>
              </a:rPr>
              <a:t>anagnosts</a:t>
            </a:r>
            <a:r>
              <a:rPr lang="en-US" sz="3400" dirty="0">
                <a:uFill>
                  <a:solidFill>
                    <a:srgbClr val="000000"/>
                  </a:solidFill>
                </a:uFill>
              </a:rPr>
              <a:t> and singers, virgins and monks, widows and orphans, men and women, aged and children ; and all Christian people that are standing in this holy church; </a:t>
            </a:r>
          </a:p>
        </p:txBody>
      </p:sp>
      <p:sp>
        <p:nvSpPr>
          <p:cNvPr id="2" name="Rectangle 1"/>
          <p:cNvSpPr/>
          <p:nvPr/>
        </p:nvSpPr>
        <p:spPr>
          <a:xfrm>
            <a:off x="-29071" y="-92828"/>
            <a:ext cx="4015377" cy="6863417"/>
          </a:xfrm>
          <a:prstGeom prst="rect">
            <a:avLst/>
          </a:prstGeom>
        </p:spPr>
        <p:txBody>
          <a:bodyPr wrap="square">
            <a:spAutoFit/>
          </a:bodyPr>
          <a:lstStyle/>
          <a:p>
            <a:r>
              <a:rPr lang="en-CA" sz="1400" dirty="0">
                <a:solidFill>
                  <a:srgbClr val="FFC000"/>
                </a:solidFill>
              </a:rPr>
              <a:t>፲፬. </a:t>
            </a:r>
            <a:r>
              <a:rPr lang="en-CA" sz="4000" dirty="0" err="1"/>
              <a:t>ተዘከር</a:t>
            </a:r>
            <a:r>
              <a:rPr lang="en-CA" sz="4000" dirty="0"/>
              <a:t> </a:t>
            </a:r>
            <a:r>
              <a:rPr lang="en-CA" sz="4000" dirty="0" err="1"/>
              <a:t>እግዚኦ</a:t>
            </a:r>
            <a:r>
              <a:rPr lang="en-CA" sz="4000" dirty="0"/>
              <a:t> </a:t>
            </a:r>
            <a:r>
              <a:rPr lang="en-CA" sz="4000" dirty="0" err="1"/>
              <a:t>ሊቃነ</a:t>
            </a:r>
            <a:r>
              <a:rPr lang="en-CA" sz="4000" dirty="0"/>
              <a:t> </a:t>
            </a:r>
            <a:r>
              <a:rPr lang="en-CA" sz="4000" dirty="0" err="1"/>
              <a:t>ጳጳሳት</a:t>
            </a:r>
            <a:r>
              <a:rPr lang="en-CA" sz="4000" dirty="0"/>
              <a:t> </a:t>
            </a:r>
            <a:r>
              <a:rPr lang="en-CA" sz="4000" dirty="0" err="1"/>
              <a:t>ጳጳሳተ</a:t>
            </a:r>
            <a:r>
              <a:rPr lang="en-CA" sz="4000" dirty="0"/>
              <a:t> </a:t>
            </a:r>
            <a:r>
              <a:rPr lang="en-CA" sz="4000" dirty="0" err="1"/>
              <a:t>ኤጲስ</a:t>
            </a:r>
            <a:r>
              <a:rPr lang="en-CA" sz="4000" dirty="0"/>
              <a:t> </a:t>
            </a:r>
            <a:r>
              <a:rPr lang="en-CA" sz="4000" dirty="0" err="1"/>
              <a:t>ቆጶሳተ</a:t>
            </a:r>
            <a:r>
              <a:rPr lang="en-CA" sz="4000" dirty="0"/>
              <a:t> </a:t>
            </a:r>
            <a:r>
              <a:rPr lang="en-CA" sz="4000" dirty="0" err="1"/>
              <a:t>ቀሳውስተ</a:t>
            </a:r>
            <a:r>
              <a:rPr lang="en-CA" sz="4000" dirty="0"/>
              <a:t> </a:t>
            </a:r>
            <a:r>
              <a:rPr lang="en-CA" sz="4000" dirty="0" err="1"/>
              <a:t>ወዲያ</a:t>
            </a:r>
            <a:endParaRPr lang="en-CA" sz="4000" dirty="0"/>
          </a:p>
          <a:p>
            <a:r>
              <a:rPr lang="en-CA" sz="4000" dirty="0" err="1"/>
              <a:t>ቆናተ</a:t>
            </a:r>
            <a:r>
              <a:rPr lang="en-CA" sz="4000" dirty="0"/>
              <a:t> </a:t>
            </a:r>
            <a:r>
              <a:rPr lang="en-CA" sz="4000" dirty="0" err="1"/>
              <a:t>አናጉንስጢሳውያነ</a:t>
            </a:r>
            <a:r>
              <a:rPr lang="en-CA" sz="4000" dirty="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a:t>ውስተ</a:t>
            </a:r>
            <a:endParaRPr lang="pt-BR" sz="3800" dirty="0"/>
          </a:p>
        </p:txBody>
      </p:sp>
    </p:spTree>
    <p:extLst>
      <p:ext uri="{BB962C8B-B14F-4D97-AF65-F5344CB8AC3E}">
        <p14:creationId xmlns:p14="http://schemas.microsoft.com/office/powerpoint/2010/main" val="162704140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a:t>ንዘለዉ</a:t>
            </a:r>
            <a:r>
              <a:rPr lang="en-CA" sz="4000" dirty="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a:t>ክርስቶስ</a:t>
            </a:r>
            <a:r>
              <a:rPr lang="en-CA" sz="4000" dirty="0"/>
              <a:t> </a:t>
            </a:r>
            <a:r>
              <a:rPr lang="en-CA" sz="4000" dirty="0" err="1"/>
              <a:t>ኣጽንዓዮም</a:t>
            </a:r>
            <a:r>
              <a:rPr lang="en-CA" sz="4000" dirty="0"/>
              <a:t>።</a:t>
            </a:r>
          </a:p>
          <a:p>
            <a:r>
              <a:rPr lang="en-CA" sz="2000" dirty="0" err="1">
                <a:solidFill>
                  <a:srgbClr val="FFC000"/>
                </a:solidFill>
              </a:rPr>
              <a:t>ኣብዚ</a:t>
            </a:r>
            <a:r>
              <a:rPr lang="en-CA" sz="2000" dirty="0">
                <a:solidFill>
                  <a:srgbClr val="FFC000"/>
                </a:solidFill>
              </a:rPr>
              <a:t> </a:t>
            </a:r>
            <a:r>
              <a:rPr lang="en-CA" sz="2000" dirty="0" err="1">
                <a:solidFill>
                  <a:srgbClr val="FFC000"/>
                </a:solidFill>
              </a:rPr>
              <a:t>ሓደሽቲ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p>
          <a:p>
            <a:r>
              <a:rPr lang="en-CA" sz="1500" dirty="0">
                <a:solidFill>
                  <a:srgbClr val="FFC000"/>
                </a:solidFill>
              </a:rPr>
              <a:t>15. </a:t>
            </a:r>
            <a:r>
              <a:rPr lang="en-CA" sz="4000" dirty="0"/>
              <a:t>ኦ </a:t>
            </a:r>
            <a:r>
              <a:rPr lang="en-CA" sz="4000" dirty="0" err="1"/>
              <a:t>ጐይታ</a:t>
            </a:r>
            <a:r>
              <a:rPr lang="en-CA" sz="4000" dirty="0"/>
              <a:t>፣ </a:t>
            </a:r>
            <a:r>
              <a:rPr lang="en-CA" sz="4000" dirty="0" err="1"/>
              <a:t>ብቕኑዕ</a:t>
            </a:r>
            <a:r>
              <a:rPr lang="en-CA" sz="4000" dirty="0"/>
              <a:t> </a:t>
            </a:r>
            <a:r>
              <a:rPr lang="en-CA" sz="4000" dirty="0" err="1"/>
              <a:t>ሃይማኖት</a:t>
            </a:r>
            <a:r>
              <a:rPr lang="en-CA" sz="4000" dirty="0"/>
              <a:t> </a:t>
            </a:r>
            <a:r>
              <a:rPr lang="en-CA" sz="4000" dirty="0" err="1"/>
              <a:t>ጸኒዕም</a:t>
            </a:r>
            <a:r>
              <a:rPr lang="en-CA" sz="4000" dirty="0"/>
              <a:t> </a:t>
            </a:r>
            <a:r>
              <a:rPr lang="en-CA" sz="4000" dirty="0" err="1"/>
              <a:t>ዝሞቱ</a:t>
            </a:r>
            <a:r>
              <a:rPr lang="en-CA" sz="4000" dirty="0"/>
              <a:t> </a:t>
            </a:r>
            <a:r>
              <a:rPr lang="en-CA" sz="4000" dirty="0" err="1"/>
              <a:t>ኣቦታትናን</a:t>
            </a:r>
            <a:r>
              <a:rPr lang="en-CA" sz="4000" dirty="0"/>
              <a:t> </a:t>
            </a:r>
            <a:r>
              <a:rPr lang="en-CA" sz="4000" dirty="0" err="1"/>
              <a:t>ኣኅዋትናን</a:t>
            </a:r>
            <a:r>
              <a:rPr lang="en-CA" sz="4000" dirty="0"/>
              <a:t> </a:t>
            </a:r>
            <a:r>
              <a:rPr lang="en-CA" sz="4000" dirty="0" err="1"/>
              <a:t>ኣኃትናን</a:t>
            </a:r>
            <a:r>
              <a:rPr lang="en-CA" sz="4000" dirty="0"/>
              <a:t> </a:t>
            </a:r>
            <a:r>
              <a:rPr lang="en-CA" sz="4000" dirty="0" err="1"/>
              <a:t>ዘክሮም</a:t>
            </a:r>
            <a:r>
              <a:rPr lang="en-CA" sz="4000" dirty="0"/>
              <a:t>። </a:t>
            </a:r>
            <a:r>
              <a:rPr lang="en-CA" sz="4000" dirty="0" err="1"/>
              <a:t>ነፍሶምውን</a:t>
            </a:r>
            <a:r>
              <a:rPr lang="en-CA" sz="4000" dirty="0"/>
              <a:t> </a:t>
            </a:r>
            <a:r>
              <a:rPr lang="en-CA" sz="4000" dirty="0" err="1"/>
              <a:t>ምስ</a:t>
            </a:r>
            <a:r>
              <a:rPr lang="en-CA" sz="4000" dirty="0"/>
              <a:t> </a:t>
            </a:r>
            <a:r>
              <a:rPr lang="en-CA" sz="4000" dirty="0" err="1"/>
              <a:t>ኣብርሃምን</a:t>
            </a:r>
            <a:r>
              <a:rPr lang="en-CA" sz="4000" dirty="0"/>
              <a:t> </a:t>
            </a:r>
            <a:r>
              <a:rPr lang="en-CA" sz="4000" dirty="0" err="1"/>
              <a:t>ይስሓቅን</a:t>
            </a:r>
            <a:r>
              <a:rPr lang="en-CA" sz="4000" dirty="0"/>
              <a:t> </a:t>
            </a:r>
            <a:r>
              <a:rPr lang="en-CA" sz="4000" dirty="0" err="1"/>
              <a:t>ያዕቆብን</a:t>
            </a:r>
            <a:r>
              <a:rPr lang="en-CA" sz="4000" dirty="0"/>
              <a:t> </a:t>
            </a:r>
            <a:r>
              <a:rPr lang="en-CA" sz="4000" dirty="0" err="1"/>
              <a:t>ኣንብር</a:t>
            </a:r>
            <a:r>
              <a:rPr lang="en-CA" sz="4000" dirty="0"/>
              <a:t>። </a:t>
            </a:r>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p>
          <a:p>
            <a:pPr marL="40639" marR="40639">
              <a:spcBef>
                <a:spcPts val="600"/>
              </a:spcBef>
              <a:buClr>
                <a:srgbClr val="000000"/>
              </a:buClr>
              <a:defRPr sz="2000"/>
            </a:pPr>
            <a:r>
              <a:rPr lang="en-US" sz="2000" dirty="0">
                <a:solidFill>
                  <a:srgbClr val="FFC000"/>
                </a:solidFill>
                <a:uFill>
                  <a:solidFill>
                    <a:srgbClr val="000000"/>
                  </a:solidFill>
                </a:uFill>
              </a:rPr>
              <a:t>At this moment he shall mention those that have lately been laid to rest. </a:t>
            </a:r>
          </a:p>
          <a:p>
            <a:pPr marL="40639" marR="40639">
              <a:spcBef>
                <a:spcPts val="600"/>
              </a:spcBef>
              <a:buClr>
                <a:srgbClr val="000000"/>
              </a:buClr>
              <a:defRPr sz="2000"/>
            </a:pPr>
            <a:r>
              <a:rPr lang="en-US" sz="1400" dirty="0">
                <a:solidFill>
                  <a:srgbClr val="FFC000"/>
                </a:solidFill>
                <a:uFill>
                  <a:solidFill>
                    <a:srgbClr val="000000"/>
                  </a:solidFill>
                </a:uFill>
              </a:rPr>
              <a:t>15. </a:t>
            </a:r>
            <a:r>
              <a:rPr lang="en-US" sz="3400" dirty="0">
                <a:uFill>
                  <a:solidFill>
                    <a:srgbClr val="000000"/>
                  </a:solidFill>
                </a:uFill>
              </a:rPr>
              <a:t>Remember, Lord, all our fathers, brothers and sisters that are asleep and resting in the orthodox faith, and lay their souls in the bosom 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አጽንዖሙ</a:t>
            </a:r>
            <a:r>
              <a:rPr lang="en-CA" sz="4000" dirty="0"/>
              <a:t> </a:t>
            </a:r>
            <a:r>
              <a:rPr lang="en-CA" sz="4000" dirty="0" err="1"/>
              <a:t>በሃይማኖተ</a:t>
            </a:r>
            <a:r>
              <a:rPr lang="en-CA" sz="4000" dirty="0"/>
              <a:t> </a:t>
            </a:r>
            <a:r>
              <a:rPr lang="en-CA" sz="4000" dirty="0" err="1"/>
              <a:t>ክርስቶስ</a:t>
            </a:r>
            <a:r>
              <a:rPr lang="en-CA" sz="4000" dirty="0"/>
              <a:t>። </a:t>
            </a:r>
          </a:p>
          <a:p>
            <a:r>
              <a:rPr lang="en-CA" sz="2000" dirty="0">
                <a:solidFill>
                  <a:srgbClr val="FFC000"/>
                </a:solidFill>
              </a:rPr>
              <a:t>       </a:t>
            </a:r>
            <a:r>
              <a:rPr lang="en-CA" sz="2000" dirty="0" err="1">
                <a:solidFill>
                  <a:srgbClr val="FFC000"/>
                </a:solidFill>
              </a:rPr>
              <a:t>በዝየ</a:t>
            </a:r>
            <a:r>
              <a:rPr lang="en-CA" sz="2000" dirty="0">
                <a:solidFill>
                  <a:srgbClr val="FFC000"/>
                </a:solidFill>
              </a:rPr>
              <a:t> </a:t>
            </a:r>
            <a:r>
              <a:rPr lang="en-CA" sz="2000" dirty="0" err="1">
                <a:solidFill>
                  <a:srgbClr val="FFC000"/>
                </a:solidFill>
              </a:rPr>
              <a:t>ይዜከረ</a:t>
            </a:r>
            <a:r>
              <a:rPr lang="en-CA" sz="2000" dirty="0">
                <a:solidFill>
                  <a:srgbClr val="FFC000"/>
                </a:solidFill>
              </a:rPr>
              <a:t> </a:t>
            </a:r>
            <a:r>
              <a:rPr lang="en-CA" sz="2000" dirty="0" err="1">
                <a:solidFill>
                  <a:srgbClr val="FFC000"/>
                </a:solidFill>
              </a:rPr>
              <a:t>ሐዲሳነ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1400" dirty="0">
                <a:solidFill>
                  <a:srgbClr val="FFC000"/>
                </a:solidFill>
              </a:rPr>
              <a:t>፲፭. </a:t>
            </a:r>
            <a:r>
              <a:rPr lang="en-CA" sz="4000" dirty="0" err="1"/>
              <a:t>ተዘከሮሙ</a:t>
            </a:r>
            <a:r>
              <a:rPr lang="en-CA" sz="4000" dirty="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p>
          <a:p>
            <a:r>
              <a:rPr lang="en-CA" sz="4000" dirty="0" err="1"/>
              <a:t>እለ</a:t>
            </a:r>
            <a:r>
              <a:rPr lang="en-CA" sz="4000" dirty="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270833365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a:solidFill>
                  <a:srgbClr val="FFC000"/>
                </a:solidFill>
              </a:rPr>
              <a:t>16. </a:t>
            </a:r>
            <a:r>
              <a:rPr lang="en-CA" sz="4000" dirty="0" err="1"/>
              <a:t>ንኣናውን</a:t>
            </a:r>
            <a:r>
              <a:rPr lang="en-CA" sz="4000" dirty="0"/>
              <a:t> </a:t>
            </a:r>
            <a:r>
              <a:rPr lang="en-CA" sz="4000" dirty="0" err="1"/>
              <a:t>ካብ</a:t>
            </a:r>
            <a:r>
              <a:rPr lang="en-CA" sz="4000" dirty="0"/>
              <a:t> </a:t>
            </a:r>
            <a:r>
              <a:rPr lang="en-CA" sz="4000" dirty="0" err="1"/>
              <a:t>ኵሉ</a:t>
            </a:r>
            <a:r>
              <a:rPr lang="en-CA" sz="4000" dirty="0"/>
              <a:t> </a:t>
            </a:r>
            <a:r>
              <a:rPr lang="en-CA" sz="4000" dirty="0" err="1"/>
              <a:t>በደልን</a:t>
            </a:r>
            <a:r>
              <a:rPr lang="en-CA" sz="4000" dirty="0"/>
              <a:t> </a:t>
            </a:r>
            <a:r>
              <a:rPr lang="en-CA" sz="4000" dirty="0" err="1"/>
              <a:t>መርገምን</a:t>
            </a:r>
            <a:r>
              <a:rPr lang="en-CA" sz="4000" dirty="0"/>
              <a:t>፥ </a:t>
            </a:r>
            <a:r>
              <a:rPr lang="en-CA" sz="4000" dirty="0" err="1"/>
              <a:t>ካብ</a:t>
            </a:r>
            <a:r>
              <a:rPr lang="en-CA" sz="4000" dirty="0"/>
              <a:t> </a:t>
            </a:r>
            <a:r>
              <a:rPr lang="en-CA" sz="4000" dirty="0" err="1"/>
              <a:t>ክሕደተን</a:t>
            </a:r>
            <a:r>
              <a:rPr lang="en-CA" sz="4000" dirty="0"/>
              <a:t> </a:t>
            </a:r>
            <a:r>
              <a:rPr lang="en-CA" sz="4000" dirty="0" err="1"/>
              <a:t>ካብ</a:t>
            </a:r>
            <a:r>
              <a:rPr lang="en-CA" sz="4000" dirty="0"/>
              <a:t> </a:t>
            </a:r>
            <a:r>
              <a:rPr lang="en-CA" sz="4000" dirty="0" err="1"/>
              <a:t>ሓሲኻ</a:t>
            </a:r>
            <a:r>
              <a:rPr lang="en-CA" sz="4000" dirty="0"/>
              <a:t> </a:t>
            </a:r>
            <a:r>
              <a:rPr lang="en-CA" sz="4000" dirty="0" err="1"/>
              <a:t>ምምሓልን</a:t>
            </a:r>
            <a:r>
              <a:rPr lang="en-CA" sz="4000" dirty="0"/>
              <a:t> </a:t>
            </a:r>
            <a:r>
              <a:rPr lang="en-CA" sz="4000" dirty="0" err="1"/>
              <a:t>ምውጋዝን</a:t>
            </a:r>
            <a:r>
              <a:rPr lang="en-CA" sz="4000" dirty="0"/>
              <a:t> </a:t>
            </a:r>
            <a:r>
              <a:rPr lang="en-CA" sz="4000" dirty="0" err="1"/>
              <a:t>ኣድኅነና</a:t>
            </a:r>
            <a:r>
              <a:rPr lang="en-CA" sz="4000" dirty="0"/>
              <a:t>። </a:t>
            </a:r>
            <a:r>
              <a:rPr lang="en-CA" sz="4000" dirty="0" err="1"/>
              <a:t>ብኽሕደትን</a:t>
            </a:r>
            <a:r>
              <a:rPr lang="en-CA" sz="4000" dirty="0"/>
              <a:t> </a:t>
            </a:r>
            <a:r>
              <a:rPr lang="en-CA" sz="4000" dirty="0" err="1"/>
              <a:t>ብርኽሰትን</a:t>
            </a:r>
            <a:r>
              <a:rPr lang="en-CA" sz="4000" dirty="0"/>
              <a:t> </a:t>
            </a:r>
            <a:r>
              <a:rPr lang="en-CA" sz="4000" dirty="0" err="1"/>
              <a:t>ምስ</a:t>
            </a:r>
            <a:r>
              <a:rPr lang="en-CA" sz="4000" dirty="0"/>
              <a:t> </a:t>
            </a:r>
            <a:r>
              <a:rPr lang="en-CA" sz="4000" dirty="0" err="1"/>
              <a:t>ከሐድትን</a:t>
            </a:r>
            <a:r>
              <a:rPr lang="en-CA" sz="4000" dirty="0"/>
              <a:t> </a:t>
            </a:r>
            <a:r>
              <a:rPr lang="en-CA" sz="2000" dirty="0">
                <a:solidFill>
                  <a:srgbClr val="FFC000"/>
                </a:solidFill>
              </a:rPr>
              <a:t>(</a:t>
            </a:r>
            <a:r>
              <a:rPr lang="en-CA" sz="2000" dirty="0" err="1">
                <a:solidFill>
                  <a:srgbClr val="FFC000"/>
                </a:solidFill>
              </a:rPr>
              <a:t>ለወጥቲ</a:t>
            </a:r>
            <a:r>
              <a:rPr lang="en-CA" sz="2000" dirty="0">
                <a:solidFill>
                  <a:srgbClr val="FFC000"/>
                </a:solidFill>
              </a:rPr>
              <a:t> </a:t>
            </a:r>
            <a:r>
              <a:rPr lang="en-CA" sz="2000" dirty="0" err="1">
                <a:solidFill>
                  <a:srgbClr val="FFC000"/>
                </a:solidFill>
              </a:rPr>
              <a:t>ሃይማኖትን</a:t>
            </a:r>
            <a:r>
              <a:rPr lang="en-CA" sz="2000" dirty="0">
                <a:solidFill>
                  <a:srgbClr val="FFC000"/>
                </a:solidFill>
              </a:rPr>
              <a:t>) </a:t>
            </a:r>
            <a:r>
              <a:rPr lang="en-CA" sz="4000" dirty="0" err="1"/>
              <a:t>ምስ</a:t>
            </a:r>
            <a:r>
              <a:rPr lang="en-CA" sz="4000" dirty="0"/>
              <a:t> </a:t>
            </a:r>
            <a:r>
              <a:rPr lang="en-CA" sz="4000" dirty="0" err="1"/>
              <a:t>ኣረማው</a:t>
            </a:r>
            <a:endParaRPr lang="en-CA" sz="4000" dirty="0"/>
          </a:p>
          <a:p>
            <a:r>
              <a:rPr lang="en-CA" sz="4000" dirty="0" err="1"/>
              <a:t>ያንን</a:t>
            </a:r>
            <a:r>
              <a:rPr lang="en-CA" sz="4000" dirty="0"/>
              <a:t> </a:t>
            </a:r>
            <a:r>
              <a:rPr lang="en-CA" sz="4000" dirty="0" err="1"/>
              <a:t>ካብ</a:t>
            </a:r>
            <a:r>
              <a:rPr lang="en-CA" sz="4000" dirty="0"/>
              <a:t> </a:t>
            </a:r>
            <a:r>
              <a:rPr lang="en-CA" sz="4000" dirty="0" err="1"/>
              <a:t>ምጽምባር</a:t>
            </a:r>
            <a:r>
              <a:rPr lang="en-CA" sz="4000" dirty="0"/>
              <a:t> </a:t>
            </a:r>
            <a:r>
              <a:rPr lang="en-CA" sz="4000" dirty="0" err="1"/>
              <a:t>ኣድሕነና</a:t>
            </a:r>
            <a:r>
              <a:rPr lang="en-CA" sz="4000" dirty="0"/>
              <a:t>።</a:t>
            </a:r>
          </a:p>
          <a:p>
            <a:r>
              <a:rPr lang="en-CA" sz="1400" dirty="0">
                <a:solidFill>
                  <a:srgbClr val="FFC000"/>
                </a:solidFill>
              </a:rPr>
              <a:t>17. </a:t>
            </a:r>
            <a:r>
              <a:rPr lang="en-CA" sz="4000" dirty="0"/>
              <a:t>ኦ </a:t>
            </a:r>
            <a:r>
              <a:rPr lang="en-CA" sz="4000" dirty="0" err="1"/>
              <a:t>ጐይታ</a:t>
            </a:r>
            <a:r>
              <a:rPr lang="en-CA" sz="4000" dirty="0"/>
              <a:t>፣ </a:t>
            </a:r>
            <a:r>
              <a:rPr lang="en-CA" sz="4000" dirty="0" err="1"/>
              <a:t>ጥበብን</a:t>
            </a:r>
            <a:r>
              <a:rPr lang="en-CA" sz="4000" dirty="0"/>
              <a:t>፥ </a:t>
            </a:r>
            <a:r>
              <a:rPr lang="en-CA" sz="4000" dirty="0" err="1"/>
              <a:t>ኃይ</a:t>
            </a:r>
            <a:endParaRPr lang="en-CA" sz="4000" dirty="0"/>
          </a:p>
          <a:p>
            <a:r>
              <a:rPr lang="en-CA" sz="4000" dirty="0" err="1"/>
              <a:t>ልን</a:t>
            </a:r>
            <a:r>
              <a:rPr lang="en-CA" sz="4000" dirty="0"/>
              <a:t>፥ </a:t>
            </a:r>
            <a:r>
              <a:rPr lang="en-CA" sz="3800" dirty="0" err="1"/>
              <a:t>ልብን</a:t>
            </a:r>
            <a:r>
              <a:rPr lang="en-CA" sz="3800" dirty="0"/>
              <a:t>፥ </a:t>
            </a:r>
            <a:r>
              <a:rPr lang="en-CA" sz="3800" dirty="0" err="1"/>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16. </a:t>
            </a:r>
            <a:r>
              <a:rPr lang="en-US" sz="3200" dirty="0">
                <a:uFill>
                  <a:solidFill>
                    <a:srgbClr val="000000"/>
                  </a:solidFill>
                </a:uFill>
              </a:rPr>
              <a:t>And as for us, deliver us from every  </a:t>
            </a:r>
            <a:r>
              <a:rPr lang="en-US" sz="3200" dirty="0" err="1">
                <a:uFill>
                  <a:solidFill>
                    <a:srgbClr val="000000"/>
                  </a:solidFill>
                </a:uFill>
              </a:rPr>
              <a:t>transg-ression</a:t>
            </a:r>
            <a:r>
              <a:rPr lang="en-US" sz="3200" dirty="0">
                <a:uFill>
                  <a:solidFill>
                    <a:srgbClr val="000000"/>
                  </a:solidFill>
                </a:uFill>
              </a:rPr>
              <a:t> and curse and from all wickedness and from all rebellion and from all false swearing and from all anathemas and from all perjury and from mingling with heretics and gentiles in error and defilement.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a:solidFill>
                  <a:srgbClr val="FFC000"/>
                </a:solidFill>
              </a:rPr>
              <a:t>፲፮. </a:t>
            </a:r>
            <a:r>
              <a:rPr lang="en-CA" sz="4000" dirty="0" err="1"/>
              <a:t>ወለነኒ</a:t>
            </a:r>
            <a:r>
              <a:rPr lang="en-CA" sz="4000" dirty="0"/>
              <a:t> </a:t>
            </a:r>
            <a:r>
              <a:rPr lang="en-CA" sz="4000" dirty="0" err="1"/>
              <a:t>አድኅነነ</a:t>
            </a:r>
            <a:r>
              <a:rPr lang="en-CA" sz="4000" dirty="0"/>
              <a:t> </a:t>
            </a:r>
            <a:r>
              <a:rPr lang="en-CA" sz="4000" dirty="0" err="1"/>
              <a:t>እምኵሉ</a:t>
            </a:r>
            <a:r>
              <a:rPr lang="en-CA" sz="4000" dirty="0"/>
              <a:t> </a:t>
            </a:r>
            <a:r>
              <a:rPr lang="en-CA" sz="4000" dirty="0" err="1"/>
              <a:t>ኣበሳ</a:t>
            </a:r>
            <a:r>
              <a:rPr lang="en-CA" sz="4000" dirty="0"/>
              <a:t> </a:t>
            </a:r>
            <a:r>
              <a:rPr lang="en-CA" sz="4000" dirty="0" err="1"/>
              <a:t>ወመርገም</a:t>
            </a:r>
            <a:r>
              <a:rPr lang="en-CA" sz="4000" dirty="0"/>
              <a:t> </a:t>
            </a:r>
            <a:r>
              <a:rPr lang="en-CA" sz="4000" dirty="0" err="1"/>
              <a:t>ወእምኵሉ</a:t>
            </a:r>
            <a:r>
              <a:rPr lang="en-CA" sz="4000" dirty="0"/>
              <a:t> </a:t>
            </a:r>
            <a:r>
              <a:rPr lang="en-CA" sz="4000" dirty="0" err="1"/>
              <a:t>ጌጋይ</a:t>
            </a:r>
            <a:r>
              <a:rPr lang="en-CA" sz="4000" dirty="0"/>
              <a:t> </a:t>
            </a:r>
            <a:r>
              <a:rPr lang="en-CA" sz="4000" dirty="0" err="1"/>
              <a:t>ወእም</a:t>
            </a:r>
            <a:endParaRPr lang="en-CA" sz="4000" dirty="0"/>
          </a:p>
          <a:p>
            <a:r>
              <a:rPr lang="en-CA" sz="4000" dirty="0" err="1"/>
              <a:t>ኵሉ</a:t>
            </a:r>
            <a:r>
              <a:rPr lang="en-CA" sz="4000" dirty="0"/>
              <a:t> </a:t>
            </a:r>
            <a:r>
              <a:rPr lang="en-CA" sz="4000" dirty="0" err="1"/>
              <a:t>ክሕደት</a:t>
            </a:r>
            <a:r>
              <a:rPr lang="en-CA" sz="4000" dirty="0"/>
              <a:t> </a:t>
            </a:r>
            <a:r>
              <a:rPr lang="en-CA" sz="4000" dirty="0" err="1"/>
              <a:t>ወእምኵሉ</a:t>
            </a:r>
            <a:r>
              <a:rPr lang="en-CA" sz="4000" dirty="0"/>
              <a:t> </a:t>
            </a:r>
            <a:r>
              <a:rPr lang="en-CA" sz="4000" dirty="0" err="1"/>
              <a:t>መሐላ</a:t>
            </a:r>
            <a:r>
              <a:rPr lang="en-CA" sz="4000" dirty="0"/>
              <a:t>  </a:t>
            </a:r>
            <a:r>
              <a:rPr lang="en-CA" sz="4000" dirty="0" err="1"/>
              <a:t>በሐሰት</a:t>
            </a:r>
            <a:r>
              <a:rPr lang="en-CA" sz="4000" dirty="0"/>
              <a:t>   </a:t>
            </a:r>
            <a:r>
              <a:rPr lang="en-CA" sz="4000" dirty="0" err="1"/>
              <a:t>ወእም</a:t>
            </a:r>
            <a:endParaRPr lang="en-CA" sz="4000" dirty="0"/>
          </a:p>
          <a:p>
            <a:r>
              <a:rPr lang="en-CA" sz="4000" dirty="0" err="1"/>
              <a:t>ኵሉ</a:t>
            </a:r>
            <a:r>
              <a:rPr lang="en-CA" sz="4000" dirty="0"/>
              <a:t> </a:t>
            </a:r>
            <a:r>
              <a:rPr lang="en-CA" sz="4000" dirty="0" err="1"/>
              <a:t>ግዘት</a:t>
            </a:r>
            <a:r>
              <a:rPr lang="en-CA" sz="4000" dirty="0"/>
              <a:t> </a:t>
            </a:r>
            <a:r>
              <a:rPr lang="en-CA" sz="4000" dirty="0" err="1"/>
              <a:t>ወእምተደም</a:t>
            </a:r>
            <a:endParaRPr lang="en-CA" sz="4000" dirty="0"/>
          </a:p>
          <a:p>
            <a:r>
              <a:rPr lang="en-CA" sz="4000" dirty="0"/>
              <a:t>ሮ </a:t>
            </a:r>
            <a:r>
              <a:rPr lang="en-CA" sz="4000" dirty="0" err="1"/>
              <a:t>በዕልወት</a:t>
            </a:r>
            <a:r>
              <a:rPr lang="en-CA" sz="4000" dirty="0"/>
              <a:t> </a:t>
            </a:r>
            <a:r>
              <a:rPr lang="en-CA" sz="4000" dirty="0" err="1"/>
              <a:t>ወርኵስ</a:t>
            </a:r>
            <a:r>
              <a:rPr lang="en-CA" sz="4000" dirty="0"/>
              <a:t> </a:t>
            </a:r>
            <a:r>
              <a:rPr lang="en-CA" sz="4000" dirty="0" err="1"/>
              <a:t>ምስለ</a:t>
            </a:r>
            <a:r>
              <a:rPr lang="en-CA" sz="4000" dirty="0"/>
              <a:t> </a:t>
            </a:r>
            <a:r>
              <a:rPr lang="en-CA" sz="4000" dirty="0" err="1"/>
              <a:t>ዓላውያን</a:t>
            </a:r>
            <a:r>
              <a:rPr lang="en-CA" sz="4000" dirty="0"/>
              <a:t> </a:t>
            </a:r>
            <a:r>
              <a:rPr lang="en-CA" sz="4000" dirty="0" err="1"/>
              <a:t>ወአረማውያን</a:t>
            </a:r>
            <a:r>
              <a:rPr lang="en-CA" sz="4000" dirty="0"/>
              <a:t>።</a:t>
            </a:r>
          </a:p>
          <a:p>
            <a:r>
              <a:rPr lang="en-CA" sz="1400" dirty="0">
                <a:solidFill>
                  <a:srgbClr val="FFC000"/>
                </a:solidFill>
              </a:rPr>
              <a:t>፲፯. </a:t>
            </a:r>
            <a:r>
              <a:rPr lang="en-CA" sz="4000" dirty="0" err="1"/>
              <a:t>ጸግወነ</a:t>
            </a:r>
            <a:r>
              <a:rPr lang="en-CA" sz="4000" dirty="0"/>
              <a:t> </a:t>
            </a:r>
            <a:r>
              <a:rPr lang="en-CA" sz="4000" dirty="0" err="1"/>
              <a:t>እግዚኦ</a:t>
            </a:r>
            <a:r>
              <a:rPr lang="en-CA" sz="4000" dirty="0"/>
              <a:t> </a:t>
            </a:r>
            <a:r>
              <a:rPr lang="en-CA" sz="4000" dirty="0" err="1"/>
              <a:t>ጥበበ</a:t>
            </a:r>
            <a:r>
              <a:rPr lang="en-CA" sz="4000" dirty="0"/>
              <a:t> </a:t>
            </a:r>
            <a:r>
              <a:rPr lang="en-CA" sz="4000" dirty="0" err="1"/>
              <a:t>ወኃይለ</a:t>
            </a:r>
            <a:r>
              <a:rPr lang="en-CA" sz="4000" dirty="0"/>
              <a:t>፥ </a:t>
            </a:r>
            <a:r>
              <a:rPr lang="en-CA" sz="4000" dirty="0" err="1"/>
              <a:t>ልበ</a:t>
            </a:r>
            <a:r>
              <a:rPr lang="en-CA" sz="4000" dirty="0"/>
              <a:t>፥ </a:t>
            </a:r>
            <a:r>
              <a:rPr lang="en-CA" sz="4000" dirty="0" err="1"/>
              <a:t>ወልቡና</a:t>
            </a:r>
            <a:r>
              <a:rPr lang="en-CA" sz="4000" dirty="0"/>
              <a:t>፥</a:t>
            </a:r>
            <a:endParaRPr lang="pt-BR" sz="4000" dirty="0"/>
          </a:p>
        </p:txBody>
      </p:sp>
    </p:spTree>
    <p:extLst>
      <p:ext uri="{BB962C8B-B14F-4D97-AF65-F5344CB8AC3E}">
        <p14:creationId xmlns:p14="http://schemas.microsoft.com/office/powerpoint/2010/main" val="108836805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a:t>ኣእምሮን</a:t>
            </a:r>
            <a:r>
              <a:rPr lang="en-CA" sz="4000" dirty="0"/>
              <a:t> </a:t>
            </a:r>
            <a:r>
              <a:rPr lang="en-CA" sz="4000" dirty="0" err="1"/>
              <a:t>ሃበና</a:t>
            </a:r>
            <a:r>
              <a:rPr lang="en-CA" sz="4000" dirty="0"/>
              <a:t>። </a:t>
            </a:r>
            <a:r>
              <a:rPr lang="en-CA" sz="4000" dirty="0" err="1"/>
              <a:t>ኵሉ</a:t>
            </a:r>
            <a:r>
              <a:rPr lang="en-CA" sz="4000" dirty="0"/>
              <a:t> </a:t>
            </a:r>
            <a:r>
              <a:rPr lang="en-CA" sz="4000" dirty="0" err="1"/>
              <a:t>ሳዕ</a:t>
            </a:r>
            <a:r>
              <a:rPr lang="en-CA" sz="4000" dirty="0"/>
              <a:t> </a:t>
            </a:r>
            <a:r>
              <a:rPr lang="en-CA" sz="4000" dirty="0" err="1"/>
              <a:t>ካብ</a:t>
            </a:r>
            <a:r>
              <a:rPr lang="en-CA" sz="4000" dirty="0"/>
              <a:t> </a:t>
            </a:r>
            <a:r>
              <a:rPr lang="en-CA" sz="4000" dirty="0" err="1"/>
              <a:t>ዚፈታተነና</a:t>
            </a:r>
            <a:r>
              <a:rPr lang="en-CA" sz="4000" dirty="0"/>
              <a:t> </a:t>
            </a:r>
            <a:r>
              <a:rPr lang="en-CA" sz="4000" dirty="0" err="1"/>
              <a:t>ኹሉ</a:t>
            </a:r>
            <a:r>
              <a:rPr lang="en-CA" sz="4000" dirty="0"/>
              <a:t> </a:t>
            </a:r>
            <a:r>
              <a:rPr lang="en-CA" sz="4000" dirty="0" err="1"/>
              <a:t>ግብሪ</a:t>
            </a:r>
            <a:r>
              <a:rPr lang="en-CA" sz="4000" dirty="0"/>
              <a:t> </a:t>
            </a:r>
            <a:r>
              <a:rPr lang="en-CA" sz="4000" dirty="0" err="1"/>
              <a:t>ሰይጣን</a:t>
            </a:r>
            <a:r>
              <a:rPr lang="en-CA" sz="4000" dirty="0"/>
              <a:t>፣ </a:t>
            </a:r>
            <a:r>
              <a:rPr lang="en-CA" sz="4000" dirty="0" err="1"/>
              <a:t>ካብ</a:t>
            </a:r>
            <a:r>
              <a:rPr lang="en-CA" sz="4000" dirty="0"/>
              <a:t> </a:t>
            </a:r>
            <a:r>
              <a:rPr lang="en-CA" sz="4000" dirty="0" err="1"/>
              <a:t>ሕጂ</a:t>
            </a:r>
            <a:r>
              <a:rPr lang="en-CA" sz="4000" dirty="0"/>
              <a:t> </a:t>
            </a:r>
            <a:r>
              <a:rPr lang="en-CA" sz="4000" dirty="0" err="1"/>
              <a:t>ክሳዕ</a:t>
            </a:r>
            <a:r>
              <a:rPr lang="en-CA" sz="4000" dirty="0"/>
              <a:t> </a:t>
            </a:r>
            <a:r>
              <a:rPr lang="en-CA" sz="4000" dirty="0" err="1"/>
              <a:t>ንዘልዓለም</a:t>
            </a:r>
            <a:r>
              <a:rPr lang="en-CA" sz="4000" dirty="0"/>
              <a:t> </a:t>
            </a:r>
            <a:r>
              <a:rPr lang="en-CA" sz="4000" dirty="0" err="1"/>
              <a:t>ፈጺምና</a:t>
            </a:r>
            <a:r>
              <a:rPr lang="en-CA" sz="4000" dirty="0"/>
              <a:t> </a:t>
            </a:r>
            <a:r>
              <a:rPr lang="en-CA" sz="4000" dirty="0" err="1"/>
              <a:t>ኸም</a:t>
            </a:r>
            <a:r>
              <a:rPr lang="en-CA" sz="4000" dirty="0"/>
              <a:t> </a:t>
            </a:r>
            <a:r>
              <a:rPr lang="en-CA" sz="4000" dirty="0" err="1"/>
              <a:t>እንርሕቕ</a:t>
            </a:r>
            <a:r>
              <a:rPr lang="en-CA" sz="4000" dirty="0"/>
              <a:t> </a:t>
            </a:r>
            <a:r>
              <a:rPr lang="en-CA" sz="4000" dirty="0" err="1"/>
              <a:t>ግበረና</a:t>
            </a:r>
            <a:r>
              <a:rPr lang="en-CA" sz="4000" dirty="0"/>
              <a:t>። </a:t>
            </a:r>
          </a:p>
          <a:p>
            <a:r>
              <a:rPr lang="en-CA" sz="1400" dirty="0">
                <a:solidFill>
                  <a:srgbClr val="FFC000"/>
                </a:solidFill>
              </a:rPr>
              <a:t>18. </a:t>
            </a:r>
            <a:r>
              <a:rPr lang="en-CA" sz="4000" dirty="0"/>
              <a:t>ኦ </a:t>
            </a:r>
            <a:r>
              <a:rPr lang="en-CA" sz="4000" dirty="0" err="1"/>
              <a:t>ጐይታ</a:t>
            </a:r>
            <a:r>
              <a:rPr lang="en-CA" sz="4000" dirty="0"/>
              <a:t>፣ </a:t>
            </a:r>
            <a:r>
              <a:rPr lang="en-CA" sz="4000" dirty="0" err="1"/>
              <a:t>ፍቃድካን</a:t>
            </a:r>
            <a:r>
              <a:rPr lang="en-CA" sz="4000" dirty="0"/>
              <a:t> </a:t>
            </a:r>
            <a:r>
              <a:rPr lang="en-CA" sz="4000" dirty="0" err="1"/>
              <a:t>ድሌትካን</a:t>
            </a:r>
            <a:r>
              <a:rPr lang="en-CA" sz="4000" dirty="0"/>
              <a:t> </a:t>
            </a:r>
            <a:r>
              <a:rPr lang="en-CA" sz="4000" dirty="0" err="1"/>
              <a:t>ክንፍጽም</a:t>
            </a:r>
            <a:r>
              <a:rPr lang="en-CA" sz="4000" dirty="0"/>
              <a:t>፣ </a:t>
            </a:r>
            <a:r>
              <a:rPr lang="en-CA" sz="4000" dirty="0" err="1"/>
              <a:t>ሃበና</a:t>
            </a:r>
            <a:r>
              <a:rPr lang="en-CA" sz="4000" dirty="0"/>
              <a:t>። </a:t>
            </a:r>
            <a:r>
              <a:rPr lang="en-CA" sz="4000" dirty="0" err="1"/>
              <a:t>ስምናውን</a:t>
            </a:r>
            <a:r>
              <a:rPr lang="en-CA" sz="4000" dirty="0"/>
              <a:t> </a:t>
            </a:r>
            <a:r>
              <a:rPr lang="en-CA" sz="4000" dirty="0" err="1"/>
              <a:t>ምስ</a:t>
            </a:r>
            <a:r>
              <a:rPr lang="en-CA" sz="4000" dirty="0"/>
              <a:t> </a:t>
            </a:r>
            <a:r>
              <a:rPr lang="en-CA" sz="4000" dirty="0" err="1"/>
              <a:t>ኵሎም</a:t>
            </a:r>
            <a:r>
              <a:rPr lang="en-CA" sz="4000" dirty="0"/>
              <a:t> </a:t>
            </a:r>
            <a:r>
              <a:rPr lang="en-CA" sz="4000" dirty="0" err="1"/>
              <a:t>ቅዱሳንን</a:t>
            </a:r>
            <a:r>
              <a:rPr lang="en-CA" sz="4000" dirty="0"/>
              <a:t> </a:t>
            </a:r>
            <a:r>
              <a:rPr lang="en-CA" sz="4000" dirty="0" err="1"/>
              <a:t>ሰማዕታትን</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understand-</a:t>
            </a:r>
            <a:r>
              <a:rPr lang="en-US" sz="3400" dirty="0" err="1">
                <a:uFill>
                  <a:solidFill>
                    <a:srgbClr val="000000"/>
                  </a:solidFill>
                </a:uFill>
              </a:rPr>
              <a:t>ing</a:t>
            </a:r>
            <a:r>
              <a:rPr lang="en-US" sz="3400" dirty="0">
                <a:uFill>
                  <a:solidFill>
                    <a:srgbClr val="000000"/>
                  </a:solidFill>
                </a:uFill>
              </a:rPr>
              <a:t> and knowledge, that we may depart and flee for ever more from all works of Satan, the tempter.</a:t>
            </a:r>
          </a:p>
          <a:p>
            <a:pPr marL="40639" marR="40639">
              <a:spcBef>
                <a:spcPts val="600"/>
              </a:spcBef>
              <a:buClr>
                <a:srgbClr val="000000"/>
              </a:buClr>
              <a:defRPr sz="2000"/>
            </a:pPr>
            <a:r>
              <a:rPr lang="en-US" sz="1400" dirty="0">
                <a:solidFill>
                  <a:srgbClr val="FFC000"/>
                </a:solidFill>
                <a:uFill>
                  <a:solidFill>
                    <a:srgbClr val="000000"/>
                  </a:solidFill>
                </a:uFill>
              </a:rPr>
              <a:t>18. </a:t>
            </a:r>
            <a:r>
              <a:rPr lang="en-US" sz="3400" dirty="0">
                <a:uFill>
                  <a:solidFill>
                    <a:srgbClr val="000000"/>
                  </a:solidFill>
                </a:uFill>
              </a:rPr>
              <a:t>Grant us, Lord, to do Thy will and good pleasure at all times, and write our names in the book of life in the kingdom of heaven with all saints</a:t>
            </a:r>
          </a:p>
        </p:txBody>
      </p:sp>
      <p:sp>
        <p:nvSpPr>
          <p:cNvPr id="2" name="Rectangle 1"/>
          <p:cNvSpPr/>
          <p:nvPr/>
        </p:nvSpPr>
        <p:spPr>
          <a:xfrm>
            <a:off x="-29071" y="-92828"/>
            <a:ext cx="4087095" cy="6863417"/>
          </a:xfrm>
          <a:prstGeom prst="rect">
            <a:avLst/>
          </a:prstGeom>
        </p:spPr>
        <p:txBody>
          <a:bodyPr wrap="square">
            <a:spAutoFit/>
          </a:bodyPr>
          <a:lstStyle/>
          <a:p>
            <a:r>
              <a:rPr lang="pt-BR" sz="4000" dirty="0"/>
              <a:t>ወአእምሮ። ከመ ንርሓቅ ወንጉየይ እንከ እስከ ለዝልፉ እምኩሉ ምግባራሪሁ ለሰይጣን ዘያሜክር። </a:t>
            </a:r>
          </a:p>
          <a:p>
            <a:r>
              <a:rPr lang="pt-BR" sz="1400" dirty="0">
                <a:solidFill>
                  <a:srgbClr val="FFC000"/>
                </a:solidFill>
              </a:rPr>
              <a:t>፲፰. </a:t>
            </a:r>
            <a:r>
              <a:rPr lang="pt-BR" sz="4000" dirty="0"/>
              <a:t>ሀበነ እግዚኦ ንግበር ፈቃደከ ወሥምረተከ በኵሉ ጊዜ ወጸሓፍ አስማቲነ ውስተ መጽሐፈ ሕይወት በመንግሥተ ሰማያት፥</a:t>
            </a:r>
          </a:p>
        </p:txBody>
      </p:sp>
    </p:spTree>
    <p:extLst>
      <p:ext uri="{BB962C8B-B14F-4D97-AF65-F5344CB8AC3E}">
        <p14:creationId xmlns:p14="http://schemas.microsoft.com/office/powerpoint/2010/main" val="4291682873"/>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02026"/>
          </a:xfrm>
          <a:prstGeom prst="rect">
            <a:avLst/>
          </a:prstGeom>
        </p:spPr>
        <p:txBody>
          <a:bodyPr wrap="square">
            <a:spAutoFit/>
          </a:bodyPr>
          <a:lstStyle/>
          <a:p>
            <a:r>
              <a:rPr lang="en-CA" sz="4000" dirty="0" err="1"/>
              <a:t>ኣብ</a:t>
            </a:r>
            <a:r>
              <a:rPr lang="en-CA" sz="4000" dirty="0"/>
              <a:t> </a:t>
            </a:r>
            <a:r>
              <a:rPr lang="en-CA" sz="4000" dirty="0" err="1"/>
              <a:t>መጽሓፈ</a:t>
            </a:r>
            <a:r>
              <a:rPr lang="en-CA" sz="4000" dirty="0"/>
              <a:t> </a:t>
            </a:r>
            <a:r>
              <a:rPr lang="en-CA" sz="4000" dirty="0" err="1"/>
              <a:t>ሕይወት</a:t>
            </a:r>
            <a:r>
              <a:rPr lang="en-CA" sz="4000" dirty="0"/>
              <a:t> </a:t>
            </a:r>
            <a:r>
              <a:rPr lang="en-CA" sz="4000" dirty="0" err="1"/>
              <a:t>ጽሓፈልና</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a:p>
          <a:p>
            <a:r>
              <a:rPr lang="en-CA" sz="5500" dirty="0" err="1">
                <a:solidFill>
                  <a:srgbClr val="92D050"/>
                </a:solidFill>
              </a:rPr>
              <a:t>ይ.ዲ</a:t>
            </a:r>
            <a:r>
              <a:rPr lang="en-CA" sz="5500" dirty="0">
                <a:solidFill>
                  <a:srgbClr val="92D050"/>
                </a:solidFill>
              </a:rPr>
              <a:t>. </a:t>
            </a:r>
          </a:p>
          <a:p>
            <a:r>
              <a:rPr lang="en-CA" sz="1050" dirty="0">
                <a:solidFill>
                  <a:srgbClr val="FFC000"/>
                </a:solidFill>
              </a:rPr>
              <a:t>          92.</a:t>
            </a:r>
            <a:r>
              <a:rPr lang="en-CA" sz="6000" dirty="0"/>
              <a:t>ኣስተውዕል</a:t>
            </a:r>
          </a:p>
          <a:p>
            <a:r>
              <a:rPr lang="en-CA" sz="4000" dirty="0"/>
              <a:t>  </a:t>
            </a:r>
          </a:p>
        </p:txBody>
      </p:sp>
      <p:sp>
        <p:nvSpPr>
          <p:cNvPr id="20" name="Rectangle 19"/>
          <p:cNvSpPr/>
          <p:nvPr/>
        </p:nvSpPr>
        <p:spPr>
          <a:xfrm>
            <a:off x="8211200" y="-35577"/>
            <a:ext cx="3980800" cy="7248138"/>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a:uFill>
                  <a:solidFill>
                    <a:srgbClr val="000000"/>
                  </a:solidFill>
                </a:uFill>
              </a:rPr>
              <a:t>Jesus Christ our Lord, through whom to Thee with Him and the Holy Spirit be glory and dominion, both now and ever and unto the ages of ages. Amen.</a:t>
            </a:r>
          </a:p>
          <a:p>
            <a:pPr marL="40639" marR="40639">
              <a:spcBef>
                <a:spcPts val="600"/>
              </a:spcBef>
              <a:buClr>
                <a:srgbClr val="000000"/>
              </a:buClr>
              <a:defRPr sz="2000"/>
            </a:pPr>
            <a:r>
              <a:rPr lang="en-US" sz="5000" b="1" dirty="0">
                <a:solidFill>
                  <a:srgbClr val="92D050"/>
                </a:solidFill>
              </a:rPr>
              <a:t>Deacon:</a:t>
            </a:r>
            <a:r>
              <a:rPr lang="en-US" sz="5000" dirty="0">
                <a:solidFill>
                  <a:srgbClr val="92D050"/>
                </a:solidFill>
              </a:rPr>
              <a:t> </a:t>
            </a:r>
          </a:p>
          <a:p>
            <a:pPr marL="40639" marR="40639">
              <a:spcBef>
                <a:spcPts val="600"/>
              </a:spcBef>
              <a:buClr>
                <a:srgbClr val="000000"/>
              </a:buClr>
              <a:defRPr sz="2000"/>
            </a:pPr>
            <a:r>
              <a:rPr lang="en-US" sz="5500" dirty="0">
                <a:solidFill>
                  <a:srgbClr val="92D050"/>
                </a:solidFill>
              </a:rPr>
              <a:t>      </a:t>
            </a:r>
            <a:r>
              <a:rPr lang="en-US" sz="1050" dirty="0">
                <a:solidFill>
                  <a:srgbClr val="FFC000"/>
                </a:solidFill>
              </a:rPr>
              <a:t>92. </a:t>
            </a:r>
            <a:r>
              <a:rPr lang="en-US" sz="4500" dirty="0"/>
              <a:t>Give heed.</a:t>
            </a:r>
          </a:p>
          <a:p>
            <a:pPr marL="40639" marR="40639">
              <a:spcBef>
                <a:spcPts val="600"/>
              </a:spcBef>
              <a:buClr>
                <a:srgbClr val="000000"/>
              </a:buClr>
              <a:defRPr sz="2000"/>
            </a:pPr>
            <a:endParaRPr lang="en-US" sz="3400" dirty="0">
              <a:uFill>
                <a:solidFill>
                  <a:srgbClr val="000000"/>
                </a:solidFill>
              </a:uFill>
            </a:endParaRPr>
          </a:p>
        </p:txBody>
      </p:sp>
      <p:sp>
        <p:nvSpPr>
          <p:cNvPr id="2" name="Rectangle 1"/>
          <p:cNvSpPr/>
          <p:nvPr/>
        </p:nvSpPr>
        <p:spPr>
          <a:xfrm>
            <a:off x="-29071" y="-92828"/>
            <a:ext cx="4087095" cy="8556188"/>
          </a:xfrm>
          <a:prstGeom prst="rect">
            <a:avLst/>
          </a:prstGeom>
        </p:spPr>
        <p:txBody>
          <a:bodyPr wrap="square">
            <a:spAutoFit/>
          </a:bodyPr>
          <a:lstStyle/>
          <a:p>
            <a:r>
              <a:rPr lang="pt-BR" sz="4000" dirty="0"/>
              <a:t>ምስለ ኵሎሙ ቅዱሳን ወሰማዕት። በኢየሱስ ክርስቶስ እግዚእነ፥ ዘቦቱ ለከ ምስሌሁ ወምስለ ቅዱስ መንፈስ ስብሓት ውእኂዝ ይእዜኒ ወዘልፈኒ ወለዓለመ ዓለም ኣሜን። </a:t>
            </a:r>
          </a:p>
          <a:p>
            <a:endParaRPr lang="pt-BR" sz="4000" dirty="0">
              <a:solidFill>
                <a:srgbClr val="92D050"/>
              </a:solidFill>
            </a:endParaRPr>
          </a:p>
          <a:p>
            <a:r>
              <a:rPr lang="pt-BR" sz="7000" dirty="0">
                <a:solidFill>
                  <a:srgbClr val="92D050"/>
                </a:solidFill>
              </a:rPr>
              <a:t>ይ.ዲ. </a:t>
            </a:r>
            <a:r>
              <a:rPr lang="pt-BR" sz="1000" dirty="0">
                <a:solidFill>
                  <a:srgbClr val="FFC000"/>
                </a:solidFill>
              </a:rPr>
              <a:t>፺፪.</a:t>
            </a:r>
            <a:r>
              <a:rPr lang="pt-BR" sz="7000" dirty="0"/>
              <a:t>ነጽር።</a:t>
            </a:r>
          </a:p>
          <a:p>
            <a:endParaRPr lang="pt-BR" sz="4000" dirty="0"/>
          </a:p>
          <a:p>
            <a:endParaRPr lang="pt-BR" sz="4000" dirty="0"/>
          </a:p>
          <a:p>
            <a:endParaRPr lang="pt-BR" sz="4000" dirty="0"/>
          </a:p>
        </p:txBody>
      </p:sp>
    </p:spTree>
    <p:extLst>
      <p:ext uri="{BB962C8B-B14F-4D97-AF65-F5344CB8AC3E}">
        <p14:creationId xmlns:p14="http://schemas.microsoft.com/office/powerpoint/2010/main" val="135775782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43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720" y="-62079"/>
            <a:ext cx="4384931" cy="6678751"/>
          </a:xfrm>
          <a:prstGeom prst="rect">
            <a:avLst/>
          </a:prstGeom>
        </p:spPr>
        <p:txBody>
          <a:bodyPr wrap="square">
            <a:spAutoFit/>
          </a:bodyPr>
          <a:lstStyle/>
          <a:p>
            <a:endParaRPr lang="en-CA" sz="1400" dirty="0"/>
          </a:p>
          <a:p>
            <a:r>
              <a:rPr lang="en-CA" sz="5000" dirty="0" err="1">
                <a:solidFill>
                  <a:srgbClr val="FF0000"/>
                </a:solidFill>
              </a:rPr>
              <a:t>ይ.ካ</a:t>
            </a:r>
            <a:r>
              <a:rPr lang="en-CA" sz="5000" dirty="0">
                <a:solidFill>
                  <a:srgbClr val="FF0000"/>
                </a:solidFill>
              </a:rPr>
              <a:t>. </a:t>
            </a:r>
            <a:r>
              <a:rPr lang="en-CA" sz="1400" dirty="0">
                <a:solidFill>
                  <a:srgbClr val="FFC000"/>
                </a:solidFill>
              </a:rPr>
              <a:t>93.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a:t>።</a:t>
            </a:r>
          </a:p>
          <a:p>
            <a:endParaRPr lang="en-CA" sz="1400" dirty="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endParaRPr lang="en-CA" sz="5000" dirty="0"/>
          </a:p>
          <a:p>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a:t>
            </a:r>
          </a:p>
          <a:p>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p:txBody>
      </p:sp>
      <p:sp>
        <p:nvSpPr>
          <p:cNvPr id="2" name="Rectangle 1"/>
          <p:cNvSpPr/>
          <p:nvPr/>
        </p:nvSpPr>
        <p:spPr>
          <a:xfrm>
            <a:off x="-32437" y="-62079"/>
            <a:ext cx="3918637" cy="7232749"/>
          </a:xfrm>
          <a:prstGeom prst="rect">
            <a:avLst/>
          </a:prstGeom>
        </p:spPr>
        <p:txBody>
          <a:bodyPr wrap="square">
            <a:spAutoFit/>
          </a:bodyPr>
          <a:lstStyle/>
          <a:p>
            <a:endParaRPr lang="en-CA" sz="1400" dirty="0"/>
          </a:p>
          <a:p>
            <a:r>
              <a:rPr lang="pt-BR" sz="6000" dirty="0">
                <a:solidFill>
                  <a:srgbClr val="FF0000"/>
                </a:solidFill>
              </a:rPr>
              <a:t>ይ.ካ. </a:t>
            </a:r>
            <a:r>
              <a:rPr lang="pt-BR" sz="1400" dirty="0">
                <a:solidFill>
                  <a:srgbClr val="FFC000"/>
                </a:solidFill>
              </a:rPr>
              <a:t>፺፫. </a:t>
            </a:r>
            <a:r>
              <a:rPr lang="pt-BR" sz="6000" dirty="0" err="1"/>
              <a:t>ቅድሳት</a:t>
            </a:r>
            <a:r>
              <a:rPr lang="pt-BR" sz="6000" dirty="0"/>
              <a:t> ለቅዱሳን።</a:t>
            </a:r>
          </a:p>
          <a:p>
            <a:endParaRPr lang="pt-BR" sz="1400" dirty="0"/>
          </a:p>
          <a:p>
            <a:endParaRPr lang="pt-BR" sz="1400" dirty="0"/>
          </a:p>
          <a:p>
            <a:endParaRPr lang="pt-BR" sz="1400" dirty="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23016"/>
            <a:ext cx="4043664" cy="6093976"/>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FF0000"/>
                </a:solidFill>
              </a:rPr>
              <a:t>Priest:</a:t>
            </a:r>
            <a:r>
              <a:rPr lang="en-US" sz="4500" dirty="0">
                <a:solidFill>
                  <a:srgbClr val="FF0000"/>
                </a:solidFill>
              </a:rPr>
              <a:t>  </a:t>
            </a:r>
            <a:r>
              <a:rPr lang="en-US" sz="1400" dirty="0">
                <a:solidFill>
                  <a:srgbClr val="FFC000"/>
                </a:solidFill>
              </a:rPr>
              <a:t>93. </a:t>
            </a:r>
            <a:r>
              <a:rPr lang="en-US" sz="4500" dirty="0"/>
              <a:t>Holy things for the holy.</a:t>
            </a:r>
          </a:p>
          <a:p>
            <a:pPr marL="40639" marR="40639">
              <a:spcBef>
                <a:spcPts val="600"/>
              </a:spcBef>
              <a:buClr>
                <a:srgbClr val="000000"/>
              </a:buClr>
              <a:buFont typeface="Arial"/>
              <a:defRPr sz="2800"/>
            </a:pPr>
            <a:endParaRPr lang="en-US" sz="2000" dirty="0"/>
          </a:p>
          <a:p>
            <a:pPr marL="40639" marR="40639">
              <a:spcBef>
                <a:spcPts val="600"/>
              </a:spcBef>
              <a:buClr>
                <a:srgbClr val="000000"/>
              </a:buClr>
              <a:buFont typeface="Arial"/>
              <a:defRPr sz="2800"/>
            </a:pPr>
            <a:r>
              <a:rPr lang="en-US" sz="4500" b="1" dirty="0">
                <a:solidFill>
                  <a:srgbClr val="FFFF00"/>
                </a:solidFill>
              </a:rPr>
              <a:t>People:</a:t>
            </a:r>
            <a:r>
              <a:rPr lang="en-US" sz="4500" dirty="0">
                <a:solidFill>
                  <a:srgbClr val="FFFF00"/>
                </a:solidFill>
              </a:rPr>
              <a:t>  </a:t>
            </a:r>
            <a:r>
              <a:rPr lang="en-US" sz="4500" dirty="0"/>
              <a:t>One is the Holy Father, one is the Holy Son, one is the Holy Spirit.</a:t>
            </a:r>
          </a:p>
        </p:txBody>
      </p:sp>
    </p:spTree>
    <p:extLst>
      <p:ext uri="{BB962C8B-B14F-4D97-AF65-F5344CB8AC3E}">
        <p14:creationId xmlns:p14="http://schemas.microsoft.com/office/powerpoint/2010/main" val="97161624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74508" y="86511"/>
            <a:ext cx="3961886" cy="5847755"/>
          </a:xfrm>
          <a:prstGeom prst="rect">
            <a:avLst/>
          </a:prstGeom>
        </p:spPr>
        <p:txBody>
          <a:bodyPr wrap="square">
            <a:spAutoFit/>
          </a:bodyPr>
          <a:lstStyle/>
          <a:p>
            <a:r>
              <a:rPr lang="en-CA" sz="6000" dirty="0" err="1">
                <a:solidFill>
                  <a:srgbClr val="FF0000"/>
                </a:solidFill>
              </a:rPr>
              <a:t>ይ.ካ</a:t>
            </a:r>
            <a:r>
              <a:rPr lang="en-CA" sz="6000" dirty="0">
                <a:solidFill>
                  <a:srgbClr val="FF0000"/>
                </a:solidFill>
              </a:rPr>
              <a:t>. </a:t>
            </a:r>
          </a:p>
          <a:p>
            <a:r>
              <a:rPr lang="en-CA" sz="6000" dirty="0"/>
              <a:t> </a:t>
            </a:r>
            <a:r>
              <a:rPr lang="en-CA" sz="1400" dirty="0">
                <a:solidFill>
                  <a:srgbClr val="FFC000"/>
                </a:solidFill>
              </a:rPr>
              <a:t>94.</a:t>
            </a:r>
            <a:r>
              <a:rPr lang="en-CA" sz="6000" dirty="0"/>
              <a:t>እግዚኣብሄር </a:t>
            </a:r>
            <a:r>
              <a:rPr lang="en-CA" sz="6000" dirty="0" err="1"/>
              <a:t>ምስ</a:t>
            </a:r>
            <a:r>
              <a:rPr lang="en-CA" sz="6000" dirty="0"/>
              <a:t> </a:t>
            </a:r>
            <a:r>
              <a:rPr lang="en-CA" sz="6000" dirty="0" err="1"/>
              <a:t>ኵልኹም</a:t>
            </a:r>
            <a:r>
              <a:rPr lang="en-CA" sz="6000" dirty="0"/>
              <a:t> </a:t>
            </a:r>
            <a:r>
              <a:rPr lang="en-CA" sz="6000" dirty="0" err="1"/>
              <a:t>ይኹን</a:t>
            </a:r>
            <a:endParaRPr lang="en-CA" sz="6000" dirty="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238176"/>
            <a:ext cx="4558717" cy="5632311"/>
          </a:xfrm>
          <a:prstGeom prst="rect">
            <a:avLst/>
          </a:prstGeom>
        </p:spPr>
        <p:txBody>
          <a:bodyPr wrap="square">
            <a:spAutoFit/>
          </a:bodyPr>
          <a:lstStyle/>
          <a:p>
            <a:r>
              <a:rPr lang="pt-BR" sz="6000" dirty="0">
                <a:solidFill>
                  <a:srgbClr val="FF0000"/>
                </a:solidFill>
              </a:rPr>
              <a:t>ይ.ካ. </a:t>
            </a:r>
          </a:p>
          <a:p>
            <a:r>
              <a:rPr lang="pt-BR" sz="6000" dirty="0"/>
              <a:t> </a:t>
            </a:r>
            <a:r>
              <a:rPr lang="pt-BR" sz="1400" dirty="0">
                <a:solidFill>
                  <a:srgbClr val="FFC000"/>
                </a:solidFill>
              </a:rPr>
              <a:t>፺፬. </a:t>
            </a:r>
            <a:r>
              <a:rPr lang="pt-BR" sz="6000" dirty="0"/>
              <a:t>እግዚአብሔር ምስለ ኵልክሙ</a:t>
            </a:r>
          </a:p>
          <a:p>
            <a:endParaRPr lang="en-CA" sz="6000" dirty="0"/>
          </a:p>
          <a:p>
            <a:r>
              <a:rPr lang="pt-BR" sz="6000" dirty="0">
                <a:solidFill>
                  <a:srgbClr val="FFFF00"/>
                </a:solidFill>
              </a:rPr>
              <a:t>ይ.ሕ. </a:t>
            </a:r>
            <a:r>
              <a:rPr lang="pt-BR" sz="6000" dirty="0"/>
              <a:t>ምስለ መንፈስከ።</a:t>
            </a:r>
            <a:endParaRPr lang="en-CA" sz="6000" dirty="0"/>
          </a:p>
        </p:txBody>
      </p:sp>
      <p:sp>
        <p:nvSpPr>
          <p:cNvPr id="8" name="Rectangle 7"/>
          <p:cNvSpPr/>
          <p:nvPr/>
        </p:nvSpPr>
        <p:spPr>
          <a:xfrm>
            <a:off x="7986410" y="-125376"/>
            <a:ext cx="4306143" cy="597856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FF0000"/>
                </a:solidFill>
              </a:rPr>
              <a:t>Priest:</a:t>
            </a:r>
            <a:r>
              <a:rPr lang="en-US" sz="4500" dirty="0">
                <a:solidFill>
                  <a:srgbClr val="FF0000"/>
                </a:solidFill>
              </a:rPr>
              <a:t> </a:t>
            </a:r>
          </a:p>
          <a:p>
            <a:pPr marL="40639" marR="40639">
              <a:lnSpc>
                <a:spcPct val="150000"/>
              </a:lnSpc>
              <a:spcBef>
                <a:spcPts val="600"/>
              </a:spcBef>
              <a:buClr>
                <a:srgbClr val="000000"/>
              </a:buClr>
              <a:buFont typeface="Arial"/>
              <a:defRPr sz="2800"/>
            </a:pPr>
            <a:r>
              <a:rPr lang="en-US" sz="4500" dirty="0"/>
              <a:t>  </a:t>
            </a:r>
            <a:r>
              <a:rPr lang="en-US" sz="1400" dirty="0">
                <a:solidFill>
                  <a:srgbClr val="FFC000"/>
                </a:solidFill>
              </a:rPr>
              <a:t>94.</a:t>
            </a:r>
            <a:r>
              <a:rPr lang="en-US" sz="4500" dirty="0"/>
              <a:t>The Lord be with you all</a:t>
            </a:r>
          </a:p>
          <a:p>
            <a:pPr marL="40639" marR="40639">
              <a:lnSpc>
                <a:spcPct val="150000"/>
              </a:lnSpc>
              <a:spcBef>
                <a:spcPts val="600"/>
              </a:spcBef>
              <a:buClr>
                <a:srgbClr val="000000"/>
              </a:buClr>
              <a:buFont typeface="Arial"/>
              <a:defRPr sz="2800"/>
            </a:pPr>
            <a:endParaRPr lang="en-US" sz="2000" b="1" dirty="0">
              <a:solidFill>
                <a:srgbClr val="FFFF00"/>
              </a:solidFill>
            </a:endParaRP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dirty="0">
                <a:solidFill>
                  <a:srgbClr val="FFFF00"/>
                </a:solidFill>
              </a:rPr>
              <a:t>  </a:t>
            </a:r>
            <a:r>
              <a:rPr lang="en-US" sz="4500" dirty="0"/>
              <a:t>And with Thy Spirit </a:t>
            </a:r>
          </a:p>
        </p:txBody>
      </p:sp>
    </p:spTree>
    <p:extLst>
      <p:ext uri="{BB962C8B-B14F-4D97-AF65-F5344CB8AC3E}">
        <p14:creationId xmlns:p14="http://schemas.microsoft.com/office/powerpoint/2010/main" val="178087761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a:t>Priest:</a:t>
            </a:r>
            <a:r>
              <a:rPr lang="en-US" sz="3600" dirty="0"/>
              <a:t> </a:t>
            </a:r>
            <a:r>
              <a:rPr lang="en-US" sz="1400" dirty="0">
                <a:solidFill>
                  <a:srgbClr val="FFC000"/>
                </a:solidFill>
              </a:rPr>
              <a:t>95. </a:t>
            </a:r>
            <a:r>
              <a:rPr lang="en-US" sz="3600" dirty="0">
                <a:solidFill>
                  <a:srgbClr val="FF0000"/>
                </a:solidFill>
              </a:rPr>
              <a:t>O Christ </a:t>
            </a:r>
          </a:p>
          <a:p>
            <a:pPr marL="40639" marR="40639">
              <a:lnSpc>
                <a:spcPct val="125000"/>
              </a:lnSpc>
              <a:spcBef>
                <a:spcPts val="600"/>
              </a:spcBef>
              <a:buClr>
                <a:srgbClr val="000000"/>
              </a:buClr>
              <a:defRPr sz="2800"/>
            </a:pPr>
            <a:r>
              <a:rPr lang="en-US" sz="3600" dirty="0">
                <a:solidFill>
                  <a:srgbClr val="FF0000"/>
                </a:solidFill>
              </a:rPr>
              <a:t>our Lord have compassion upon us.</a:t>
            </a:r>
          </a:p>
          <a:p>
            <a:pPr marL="40639" marR="40639">
              <a:lnSpc>
                <a:spcPct val="125000"/>
              </a:lnSpc>
              <a:spcBef>
                <a:spcPts val="600"/>
              </a:spcBef>
              <a:buClr>
                <a:srgbClr val="000000"/>
              </a:buClr>
              <a:defRPr sz="2800"/>
            </a:pPr>
            <a:r>
              <a:rPr lang="en-US" sz="3600" dirty="0"/>
              <a:t> </a:t>
            </a:r>
            <a:r>
              <a:rPr lang="en-US" sz="3600" b="1" dirty="0">
                <a:uFill>
                  <a:solidFill>
                    <a:srgbClr val="0329D6"/>
                  </a:solidFill>
                </a:uFill>
              </a:rPr>
              <a:t>People:  </a:t>
            </a:r>
            <a:r>
              <a:rPr lang="en-US" sz="3600" dirty="0">
                <a:solidFill>
                  <a:srgbClr val="FFFF00"/>
                </a:solidFill>
              </a:rPr>
              <a:t>O Christ </a:t>
            </a:r>
          </a:p>
          <a:p>
            <a:pPr marL="40639" marR="40639">
              <a:lnSpc>
                <a:spcPct val="125000"/>
              </a:lnSpc>
              <a:spcBef>
                <a:spcPts val="600"/>
              </a:spcBef>
              <a:buClr>
                <a:srgbClr val="000000"/>
              </a:buClr>
              <a:defRPr sz="2800"/>
            </a:pPr>
            <a:r>
              <a:rPr lang="en-US" sz="3600" dirty="0">
                <a:solidFill>
                  <a:srgbClr val="FFFF00"/>
                </a:solidFill>
              </a:rPr>
              <a:t>our Lord have compassion upon us.</a:t>
            </a:r>
          </a:p>
        </p:txBody>
      </p:sp>
      <p:sp>
        <p:nvSpPr>
          <p:cNvPr id="3" name="TextBox 2"/>
          <p:cNvSpPr txBox="1"/>
          <p:nvPr/>
        </p:nvSpPr>
        <p:spPr>
          <a:xfrm flipH="1">
            <a:off x="57837" y="28575"/>
            <a:ext cx="3982821" cy="644022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a:t>ይ.ካ</a:t>
            </a:r>
            <a:r>
              <a:rPr lang="en-CA" sz="5500" dirty="0"/>
              <a:t>. </a:t>
            </a:r>
            <a:r>
              <a:rPr lang="en-CA" sz="1400" dirty="0">
                <a:solidFill>
                  <a:srgbClr val="FFC000"/>
                </a:solidFill>
              </a:rPr>
              <a:t>፺፭.</a:t>
            </a:r>
            <a:r>
              <a:rPr lang="en-CA" sz="6500" dirty="0">
                <a:solidFill>
                  <a:srgbClr val="FF0000"/>
                </a:solidFill>
              </a:rPr>
              <a:t>እግዚኦ   </a:t>
            </a:r>
          </a:p>
          <a:p>
            <a:r>
              <a:rPr lang="en-CA" sz="6500" dirty="0">
                <a:solidFill>
                  <a:srgbClr val="FF0000"/>
                </a:solidFill>
              </a:rPr>
              <a:t>       </a:t>
            </a:r>
            <a:r>
              <a:rPr lang="en-CA" sz="6500" dirty="0" err="1">
                <a:solidFill>
                  <a:srgbClr val="FF0000"/>
                </a:solidFill>
              </a:rPr>
              <a:t>መሐረነ</a:t>
            </a:r>
            <a:r>
              <a:rPr lang="en-CA" sz="6500" dirty="0">
                <a:solidFill>
                  <a:srgbClr val="FF0000"/>
                </a:solidFill>
              </a:rPr>
              <a:t>  </a:t>
            </a:r>
          </a:p>
          <a:p>
            <a:pPr algn="ctr"/>
            <a:r>
              <a:rPr lang="en-CA" sz="6500" dirty="0">
                <a:solidFill>
                  <a:srgbClr val="FF0000"/>
                </a:solidFill>
              </a:rPr>
              <a:t>     </a:t>
            </a:r>
            <a:r>
              <a:rPr lang="en-CA" sz="6500" dirty="0" err="1">
                <a:solidFill>
                  <a:srgbClr val="FF0000"/>
                </a:solidFill>
              </a:rPr>
              <a:t>ክርስቶስ</a:t>
            </a:r>
            <a:r>
              <a:rPr lang="en-CA" sz="6500" dirty="0">
                <a:solidFill>
                  <a:srgbClr val="FF0000"/>
                </a:solidFill>
              </a:rPr>
              <a:t> </a:t>
            </a:r>
          </a:p>
          <a:p>
            <a:r>
              <a:rPr lang="en-CA" sz="5500" dirty="0" err="1"/>
              <a:t>ይ.ሕ</a:t>
            </a:r>
            <a:r>
              <a:rPr lang="en-CA" sz="5500" dirty="0"/>
              <a:t>. </a:t>
            </a:r>
            <a:r>
              <a:rPr lang="en-CA" sz="5500" dirty="0" err="1">
                <a:solidFill>
                  <a:srgbClr val="FFFF00"/>
                </a:solidFill>
              </a:rPr>
              <a:t>እግዚኦ</a:t>
            </a:r>
            <a:r>
              <a:rPr lang="en-CA" sz="5500" dirty="0">
                <a:solidFill>
                  <a:srgbClr val="FFFF00"/>
                </a:solidFill>
              </a:rPr>
              <a:t> </a:t>
            </a:r>
            <a:r>
              <a:rPr lang="en-CA" sz="5500" dirty="0" err="1">
                <a:solidFill>
                  <a:srgbClr val="FFFF00"/>
                </a:solidFill>
              </a:rPr>
              <a:t>መሓረነ</a:t>
            </a:r>
            <a:r>
              <a:rPr lang="en-CA" sz="5500" dirty="0">
                <a:solidFill>
                  <a:srgbClr val="FFFF00"/>
                </a:solidFill>
              </a:rPr>
              <a:t> </a:t>
            </a:r>
            <a:r>
              <a:rPr lang="en-CA" sz="5500" dirty="0" err="1">
                <a:solidFill>
                  <a:srgbClr val="FFFF00"/>
                </a:solidFill>
              </a:rPr>
              <a:t>ክርስቶስ</a:t>
            </a:r>
            <a:r>
              <a:rPr lang="en-CA" sz="5500" dirty="0">
                <a:solidFill>
                  <a:srgbClr val="FFFF00"/>
                </a:solidFill>
              </a:rPr>
              <a:t> </a:t>
            </a:r>
          </a:p>
        </p:txBody>
      </p:sp>
      <p:sp>
        <p:nvSpPr>
          <p:cNvPr id="8" name="TextBox 7"/>
          <p:cNvSpPr txBox="1"/>
          <p:nvPr/>
        </p:nvSpPr>
        <p:spPr>
          <a:xfrm flipH="1">
            <a:off x="4099000" y="0"/>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a:solidFill>
                  <a:srgbClr val="FFC000"/>
                </a:solidFill>
              </a:rPr>
              <a:t>ይዝየም</a:t>
            </a:r>
            <a:r>
              <a:rPr lang="en-US" sz="2000" dirty="0">
                <a:solidFill>
                  <a:srgbClr val="FFC000"/>
                </a:solidFill>
              </a:rPr>
              <a:t>። </a:t>
            </a:r>
          </a:p>
          <a:p>
            <a:pPr marL="40639" marR="40639">
              <a:lnSpc>
                <a:spcPct val="125000"/>
              </a:lnSpc>
              <a:spcBef>
                <a:spcPts val="600"/>
              </a:spcBef>
              <a:buClr>
                <a:srgbClr val="000000"/>
              </a:buClr>
              <a:defRPr sz="2800"/>
            </a:pPr>
            <a:r>
              <a:rPr lang="en-US" sz="2000" dirty="0" err="1">
                <a:solidFill>
                  <a:srgbClr val="FFC000"/>
                </a:solidFill>
              </a:rPr>
              <a:t>መጀመርያ</a:t>
            </a:r>
            <a:r>
              <a:rPr lang="en-US" sz="2000" dirty="0">
                <a:solidFill>
                  <a:srgbClr val="FFC000"/>
                </a:solidFill>
              </a:rPr>
              <a:t> -&gt;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a:solidFill>
                  <a:srgbClr val="FFC000"/>
                </a:solidFill>
              </a:rPr>
              <a:t>ግዜ</a:t>
            </a:r>
            <a:r>
              <a:rPr lang="en-US" sz="2000" dirty="0">
                <a:solidFill>
                  <a:srgbClr val="FFC000"/>
                </a:solidFill>
              </a:rPr>
              <a:t>፥ </a:t>
            </a:r>
            <a:r>
              <a:rPr lang="en-US" sz="2000" dirty="0" err="1">
                <a:solidFill>
                  <a:srgbClr val="FFC000"/>
                </a:solidFill>
              </a:rPr>
              <a:t>ካልኣይ</a:t>
            </a:r>
            <a:r>
              <a:rPr lang="en-US" sz="2000" dirty="0">
                <a:solidFill>
                  <a:srgbClr val="FFC000"/>
                </a:solidFill>
              </a:rPr>
              <a:t> -&gt;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a:solidFill>
                  <a:srgbClr val="FFC000"/>
                </a:solidFill>
              </a:rPr>
              <a:t>ግዜ</a:t>
            </a:r>
            <a:r>
              <a:rPr lang="en-US" sz="2000" dirty="0">
                <a:solidFill>
                  <a:srgbClr val="FFC000"/>
                </a:solidFill>
              </a:rPr>
              <a:t>፥  </a:t>
            </a:r>
            <a:r>
              <a:rPr lang="en-US" sz="2000" dirty="0" err="1">
                <a:solidFill>
                  <a:srgbClr val="FFC000"/>
                </a:solidFill>
              </a:rPr>
              <a:t>ሳልሳይ</a:t>
            </a:r>
            <a:r>
              <a:rPr lang="en-US" sz="2000" dirty="0">
                <a:solidFill>
                  <a:srgbClr val="FFC000"/>
                </a:solidFill>
              </a:rPr>
              <a:t> -&gt;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a:solidFill>
                  <a:srgbClr val="FFC000"/>
                </a:solidFill>
              </a:rPr>
              <a:t>ግዜ</a:t>
            </a:r>
            <a:r>
              <a:rPr lang="en-US" sz="2000" dirty="0">
                <a:solidFill>
                  <a:srgbClr val="FFC000"/>
                </a:solidFill>
              </a:rPr>
              <a:t>፥ </a:t>
            </a:r>
            <a:r>
              <a:rPr lang="en-US" sz="2000" dirty="0" err="1">
                <a:solidFill>
                  <a:srgbClr val="FFC000"/>
                </a:solidFill>
              </a:rPr>
              <a:t>ራብዓይ</a:t>
            </a:r>
            <a:r>
              <a:rPr lang="en-US" sz="2000" dirty="0">
                <a:solidFill>
                  <a:srgbClr val="FFC000"/>
                </a:solidFill>
              </a:rPr>
              <a:t> -&gt;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a:t>ይ.ካ</a:t>
            </a:r>
            <a:r>
              <a:rPr lang="en-CA" sz="5500" dirty="0"/>
              <a:t>.   </a:t>
            </a:r>
            <a:r>
              <a:rPr lang="en-CA" sz="1400" dirty="0">
                <a:solidFill>
                  <a:srgbClr val="FFC000"/>
                </a:solidFill>
              </a:rPr>
              <a:t>95. </a:t>
            </a:r>
            <a:r>
              <a:rPr lang="en-CA" sz="5500" dirty="0">
                <a:solidFill>
                  <a:srgbClr val="FF0000"/>
                </a:solidFill>
              </a:rPr>
              <a:t>ኦ </a:t>
            </a:r>
            <a:r>
              <a:rPr lang="en-CA" sz="5500" dirty="0" err="1">
                <a:solidFill>
                  <a:srgbClr val="FF0000"/>
                </a:solidFill>
              </a:rPr>
              <a:t>ክርስቶስ</a:t>
            </a:r>
            <a:r>
              <a:rPr lang="en-CA" sz="5500" dirty="0">
                <a:solidFill>
                  <a:srgbClr val="FF0000"/>
                </a:solidFill>
              </a:rPr>
              <a:t> </a:t>
            </a:r>
            <a:r>
              <a:rPr lang="en-CA" sz="5500" dirty="0" err="1">
                <a:solidFill>
                  <a:srgbClr val="FF0000"/>
                </a:solidFill>
              </a:rPr>
              <a:t>ጐይታ</a:t>
            </a:r>
            <a:r>
              <a:rPr lang="en-CA" sz="5500" dirty="0">
                <a:solidFill>
                  <a:srgbClr val="FF0000"/>
                </a:solidFill>
              </a:rPr>
              <a:t> </a:t>
            </a:r>
            <a:r>
              <a:rPr lang="en-CA" sz="5500" dirty="0" err="1">
                <a:solidFill>
                  <a:srgbClr val="FF0000"/>
                </a:solidFill>
              </a:rPr>
              <a:t>መሓረና</a:t>
            </a:r>
            <a:endParaRPr lang="en-CA" sz="5500" dirty="0">
              <a:solidFill>
                <a:srgbClr val="FF0000"/>
              </a:solidFill>
            </a:endParaRPr>
          </a:p>
          <a:p>
            <a:r>
              <a:rPr lang="en-CA" sz="5500" dirty="0" err="1"/>
              <a:t>ይ.ሕ</a:t>
            </a:r>
            <a:r>
              <a:rPr lang="en-CA" sz="5500" dirty="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a:solidFill>
                  <a:srgbClr val="FFFF00"/>
                </a:solidFill>
              </a:rPr>
              <a:t>መሓረና</a:t>
            </a:r>
            <a:endParaRPr lang="en-CA" sz="5500" dirty="0">
              <a:solidFill>
                <a:srgbClr val="FFFF00"/>
              </a:solidFill>
            </a:endParaRPr>
          </a:p>
        </p:txBody>
      </p:sp>
    </p:spTree>
    <p:extLst>
      <p:ext uri="{BB962C8B-B14F-4D97-AF65-F5344CB8AC3E}">
        <p14:creationId xmlns:p14="http://schemas.microsoft.com/office/powerpoint/2010/main" val="2896924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a:t>መፍቀሬ</a:t>
            </a:r>
            <a:r>
              <a:rPr lang="en-CA" sz="4300" dirty="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a:t>እዚኣን</a:t>
            </a:r>
            <a:r>
              <a:rPr lang="en-CA" sz="4400" dirty="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a:uFill>
                  <a:solidFill>
                    <a:srgbClr val="D84800"/>
                  </a:solidFill>
                </a:uFill>
              </a:rPr>
              <a:t>day and all the days of our life in all peace along with Thy fear. All envy, all trial, all the working of Satan, the counsel of evil, and all the uprisings of adversaries, secret and open,</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223959413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endParaRPr lang="en-CA" sz="6000" dirty="0">
              <a:solidFill>
                <a:srgbClr val="FFC000"/>
              </a:solidFill>
            </a:endParaRPr>
          </a:p>
          <a:p>
            <a:r>
              <a:rPr lang="en-CA" sz="1400" dirty="0">
                <a:solidFill>
                  <a:srgbClr val="FFC000"/>
                </a:solidFill>
              </a:rPr>
              <a:t>96.</a:t>
            </a:r>
            <a:r>
              <a:rPr lang="en-CA" sz="6000" dirty="0"/>
              <a:t>ኣብ </a:t>
            </a:r>
            <a:r>
              <a:rPr lang="en-CA" sz="6000" dirty="0" err="1"/>
              <a:t>ንስሓ</a:t>
            </a:r>
            <a:r>
              <a:rPr lang="en-CA" sz="6000" dirty="0"/>
              <a:t> </a:t>
            </a:r>
            <a:r>
              <a:rPr lang="en-CA" sz="6000" dirty="0" err="1"/>
              <a:t>ዘሎኹም</a:t>
            </a:r>
            <a:r>
              <a:rPr lang="en-CA" sz="6000" dirty="0"/>
              <a:t> </a:t>
            </a:r>
            <a:r>
              <a:rPr lang="en-CA" sz="6000" dirty="0" err="1"/>
              <a:t>ርእስኹም</a:t>
            </a:r>
            <a:r>
              <a:rPr lang="en-CA" sz="6000" dirty="0"/>
              <a:t> </a:t>
            </a:r>
            <a:r>
              <a:rPr lang="en-CA" sz="6000" dirty="0" err="1"/>
              <a:t>ኣድንኑ</a:t>
            </a:r>
            <a:r>
              <a:rPr lang="en-CA" sz="6000" dirty="0"/>
              <a:t>።</a:t>
            </a:r>
          </a:p>
          <a:p>
            <a:r>
              <a:rPr lang="en-CA" sz="5000" dirty="0"/>
              <a:t> </a:t>
            </a:r>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p>
          <a:p>
            <a:r>
              <a:rPr lang="pt-BR" sz="1400" b="1" dirty="0">
                <a:solidFill>
                  <a:srgbClr val="FFC000"/>
                </a:solidFill>
              </a:rPr>
              <a:t>     ፺፮.</a:t>
            </a:r>
            <a:r>
              <a:rPr lang="pt-BR" sz="6000" b="1" dirty="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dirty="0">
                <a:solidFill>
                  <a:srgbClr val="92D050"/>
                </a:solidFill>
              </a:rPr>
              <a:t> </a:t>
            </a:r>
          </a:p>
          <a:p>
            <a:pPr marL="40639" marR="40639">
              <a:lnSpc>
                <a:spcPct val="150000"/>
              </a:lnSpc>
              <a:spcBef>
                <a:spcPts val="600"/>
              </a:spcBef>
              <a:buClr>
                <a:srgbClr val="000000"/>
              </a:buClr>
              <a:buFont typeface="Arial"/>
              <a:defRPr sz="2800"/>
            </a:pPr>
            <a:r>
              <a:rPr lang="en-US" sz="1400" dirty="0">
                <a:solidFill>
                  <a:srgbClr val="FFC000"/>
                </a:solidFill>
              </a:rPr>
              <a:t>96.</a:t>
            </a:r>
            <a:r>
              <a:rPr lang="en-US" sz="4800" dirty="0"/>
              <a:t>Ye that are penitent, bow your heads.</a:t>
            </a:r>
          </a:p>
        </p:txBody>
      </p:sp>
    </p:spTree>
    <p:extLst>
      <p:ext uri="{BB962C8B-B14F-4D97-AF65-F5344CB8AC3E}">
        <p14:creationId xmlns:p14="http://schemas.microsoft.com/office/powerpoint/2010/main" val="178802433"/>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a:solidFill>
                  <a:srgbClr val="FFC000"/>
                </a:solidFill>
              </a:rPr>
              <a:t>           97.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ተመሊሱ</a:t>
            </a:r>
            <a:r>
              <a:rPr lang="en-CA" sz="2000" dirty="0">
                <a:solidFill>
                  <a:srgbClr val="FFC000"/>
                </a:solidFill>
              </a:rPr>
              <a:t> </a:t>
            </a:r>
            <a:r>
              <a:rPr lang="en-CA" sz="2000" dirty="0" err="1">
                <a:solidFill>
                  <a:srgbClr val="FFC000"/>
                </a:solidFill>
              </a:rPr>
              <a:t>ካህን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1.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ንስሓ</a:t>
            </a:r>
            <a:r>
              <a:rPr lang="en-CA" sz="4000" dirty="0"/>
              <a:t> </a:t>
            </a:r>
            <a:r>
              <a:rPr lang="en-CA" sz="4000" dirty="0" err="1"/>
              <a:t>ንዘለዉ</a:t>
            </a:r>
            <a:r>
              <a:rPr lang="en-CA" sz="4000" dirty="0"/>
              <a:t> </a:t>
            </a:r>
            <a:r>
              <a:rPr lang="en-CA" sz="4000" dirty="0" err="1"/>
              <a:t>ሕዝብኻ</a:t>
            </a:r>
            <a:r>
              <a:rPr lang="en-CA" sz="4000" dirty="0"/>
              <a:t> </a:t>
            </a:r>
            <a:r>
              <a:rPr lang="en-CA" sz="4000" dirty="0" err="1"/>
              <a:t>ተመልከት</a:t>
            </a:r>
            <a:r>
              <a:rPr lang="en-CA" sz="4000" dirty="0"/>
              <a:t>፣ </a:t>
            </a:r>
            <a:r>
              <a:rPr lang="en-CA" sz="4000" dirty="0" err="1"/>
              <a:t>ከም</a:t>
            </a:r>
            <a:r>
              <a:rPr lang="en-CA" sz="4000" dirty="0"/>
              <a:t> </a:t>
            </a:r>
            <a:r>
              <a:rPr lang="en-CA" sz="4000" dirty="0" err="1"/>
              <a:t>መጠን</a:t>
            </a:r>
            <a:r>
              <a:rPr lang="en-CA" sz="4000" dirty="0"/>
              <a:t> </a:t>
            </a:r>
            <a:r>
              <a:rPr lang="en-CA" sz="4000" dirty="0" err="1"/>
              <a:t>ዕቤት</a:t>
            </a:r>
            <a:r>
              <a:rPr lang="en-CA" sz="4000" dirty="0"/>
              <a:t> </a:t>
            </a:r>
            <a:r>
              <a:rPr lang="en-CA" sz="4000" dirty="0" err="1"/>
              <a:t>ለውሃትካ</a:t>
            </a:r>
            <a:r>
              <a:rPr lang="en-CA" sz="4000" dirty="0"/>
              <a:t> </a:t>
            </a:r>
            <a:r>
              <a:rPr lang="en-CA" sz="4000" dirty="0" err="1"/>
              <a:t>ይቕረ</a:t>
            </a:r>
            <a:r>
              <a:rPr lang="en-CA" sz="4000" dirty="0"/>
              <a:t> </a:t>
            </a:r>
            <a:r>
              <a:rPr lang="en-CA" sz="4000" dirty="0" err="1"/>
              <a:t>በለሎም</a:t>
            </a:r>
            <a:r>
              <a:rPr lang="en-CA" sz="4000" dirty="0"/>
              <a:t>። </a:t>
            </a:r>
            <a:r>
              <a:rPr lang="en-CA" sz="4000" dirty="0" err="1"/>
              <a:t>ካብ</a:t>
            </a:r>
            <a:r>
              <a:rPr lang="en-CA" sz="4000" dirty="0"/>
              <a:t> </a:t>
            </a:r>
            <a:r>
              <a:rPr lang="en-CA" sz="4000" dirty="0" err="1"/>
              <a:t>ኵሉ</a:t>
            </a:r>
            <a:r>
              <a:rPr lang="en-CA" sz="4000" dirty="0"/>
              <a:t> </a:t>
            </a:r>
            <a:r>
              <a:rPr lang="en-CA" sz="4000" dirty="0" err="1"/>
              <a:t>እኩይ</a:t>
            </a:r>
            <a:r>
              <a:rPr lang="en-CA" sz="4000" dirty="0"/>
              <a:t> </a:t>
            </a:r>
            <a:r>
              <a:rPr lang="en-CA" sz="4000" dirty="0" err="1"/>
              <a:t>ከአ</a:t>
            </a:r>
            <a:r>
              <a:rPr lang="en-CA" sz="4000" dirty="0"/>
              <a:t> </a:t>
            </a:r>
            <a:r>
              <a:rPr lang="en-CA" sz="4000" dirty="0" err="1"/>
              <a:t>ሰውሮምን</a:t>
            </a:r>
            <a:r>
              <a:rPr lang="en-CA" sz="4000" dirty="0"/>
              <a:t> </a:t>
            </a:r>
            <a:r>
              <a:rPr lang="en-CA" sz="4000" dirty="0" err="1"/>
              <a:t>ሓልዎምን</a:t>
            </a:r>
            <a:r>
              <a:rPr lang="en-CA" sz="4000" dirty="0"/>
              <a:t>። </a:t>
            </a:r>
            <a:r>
              <a:rPr lang="en-CA" sz="1400" dirty="0">
                <a:solidFill>
                  <a:srgbClr val="FFC000"/>
                </a:solidFill>
              </a:rPr>
              <a:t>2. </a:t>
            </a:r>
            <a:r>
              <a:rPr lang="en-CA" sz="4000" dirty="0" err="1"/>
              <a:t>ዝቐደመ</a:t>
            </a:r>
            <a:r>
              <a:rPr lang="en-CA" sz="4000" dirty="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a:solidFill>
                  <a:srgbClr val="FFC000"/>
                </a:solidFill>
              </a:rPr>
              <a:t> ፺፯.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ተመይጦ</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ሕዝብ</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፩.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ነጽር</a:t>
            </a:r>
            <a:r>
              <a:rPr lang="en-CA" sz="3800" dirty="0"/>
              <a:t>  </a:t>
            </a:r>
            <a:r>
              <a:rPr lang="en-CA" sz="3800" dirty="0" err="1"/>
              <a:t>ዲበ</a:t>
            </a:r>
            <a:r>
              <a:rPr lang="en-CA" sz="3800" dirty="0"/>
              <a:t>  </a:t>
            </a:r>
            <a:r>
              <a:rPr lang="en-CA" sz="3800" dirty="0" err="1"/>
              <a:t>ሕዝ</a:t>
            </a:r>
            <a:endParaRPr lang="en-CA" sz="3800" dirty="0"/>
          </a:p>
          <a:p>
            <a:r>
              <a:rPr lang="en-CA" sz="3800" dirty="0" err="1"/>
              <a:t>ብከ</a:t>
            </a:r>
            <a:r>
              <a:rPr lang="en-CA" sz="3800" dirty="0"/>
              <a:t> </a:t>
            </a:r>
            <a:r>
              <a:rPr lang="en-CA" sz="3800" dirty="0" err="1"/>
              <a:t>እለ</a:t>
            </a:r>
            <a:r>
              <a:rPr lang="en-CA" sz="3800" dirty="0"/>
              <a:t> </a:t>
            </a:r>
            <a:r>
              <a:rPr lang="en-CA" sz="3800" dirty="0" err="1"/>
              <a:t>ውስተ</a:t>
            </a:r>
            <a:r>
              <a:rPr lang="en-CA" sz="3800" dirty="0"/>
              <a:t> </a:t>
            </a:r>
            <a:r>
              <a:rPr lang="en-CA" sz="3800" dirty="0" err="1"/>
              <a:t>ንስሐ</a:t>
            </a:r>
            <a:r>
              <a:rPr lang="en-CA" sz="3800" dirty="0"/>
              <a:t> </a:t>
            </a:r>
            <a:r>
              <a:rPr lang="en-CA" sz="3800" dirty="0" err="1"/>
              <a:t>ሀለው</a:t>
            </a:r>
            <a:r>
              <a:rPr lang="en-CA" sz="3800" dirty="0"/>
              <a:t>። </a:t>
            </a:r>
            <a:r>
              <a:rPr lang="en-CA" sz="3800" dirty="0" err="1"/>
              <a:t>ወተሣሃሎሙ</a:t>
            </a:r>
            <a:r>
              <a:rPr lang="en-CA" sz="3800" dirty="0"/>
              <a:t> </a:t>
            </a:r>
            <a:r>
              <a:rPr lang="en-CA" sz="3800" dirty="0" err="1"/>
              <a:t>በከመ</a:t>
            </a:r>
            <a:r>
              <a:rPr lang="en-CA" sz="3800" dirty="0"/>
              <a:t> </a:t>
            </a:r>
            <a:r>
              <a:rPr lang="en-CA" sz="3800" dirty="0" err="1"/>
              <a:t>ዕበየ</a:t>
            </a:r>
            <a:r>
              <a:rPr lang="en-CA" sz="3800" dirty="0"/>
              <a:t> </a:t>
            </a:r>
            <a:r>
              <a:rPr lang="en-CA" sz="3800" dirty="0" err="1"/>
              <a:t>ሣሕልከ</a:t>
            </a:r>
            <a:r>
              <a:rPr lang="en-CA" sz="3800" dirty="0"/>
              <a:t> </a:t>
            </a:r>
            <a:r>
              <a:rPr lang="en-CA" sz="3800" dirty="0" err="1"/>
              <a:t>ወበ</a:t>
            </a:r>
            <a:endParaRPr lang="en-CA" sz="3800" dirty="0"/>
          </a:p>
          <a:p>
            <a:r>
              <a:rPr lang="en-CA" sz="3800" dirty="0" err="1"/>
              <a:t>ከመ</a:t>
            </a:r>
            <a:r>
              <a:rPr lang="en-CA" sz="3800" dirty="0"/>
              <a:t> </a:t>
            </a:r>
            <a:r>
              <a:rPr lang="en-CA" sz="3800" dirty="0" err="1"/>
              <a:t>ብዝኃ</a:t>
            </a:r>
            <a:r>
              <a:rPr lang="en-CA" sz="3800" dirty="0"/>
              <a:t> </a:t>
            </a:r>
            <a:r>
              <a:rPr lang="en-CA" sz="3800" dirty="0" err="1"/>
              <a:t>ምሕረትከ</a:t>
            </a:r>
            <a:r>
              <a:rPr lang="en-CA" sz="3800" dirty="0"/>
              <a:t> </a:t>
            </a:r>
            <a:r>
              <a:rPr lang="en-CA" sz="3800" dirty="0" err="1"/>
              <a:t>ደምስስ</a:t>
            </a:r>
            <a:r>
              <a:rPr lang="en-CA" sz="3800" dirty="0"/>
              <a:t> </a:t>
            </a:r>
            <a:r>
              <a:rPr lang="en-CA" sz="3800" dirty="0" err="1"/>
              <a:t>አበሳሆሙ</a:t>
            </a:r>
            <a:r>
              <a:rPr lang="en-CA" sz="3800" dirty="0"/>
              <a:t> </a:t>
            </a:r>
            <a:r>
              <a:rPr lang="en-CA" sz="3800" dirty="0" err="1"/>
              <a:t>ክድ</a:t>
            </a:r>
            <a:endParaRPr lang="en-CA" sz="3800" dirty="0"/>
          </a:p>
          <a:p>
            <a:r>
              <a:rPr lang="en-CA" sz="3800" dirty="0" err="1"/>
              <a:t>ኖሙ</a:t>
            </a:r>
            <a:r>
              <a:rPr lang="en-CA" sz="3800" dirty="0"/>
              <a:t> </a:t>
            </a:r>
            <a:r>
              <a:rPr lang="en-CA" sz="3800" dirty="0" err="1"/>
              <a:t>ወዕቀቦሙ</a:t>
            </a:r>
            <a:r>
              <a:rPr lang="en-CA" sz="3800" dirty="0"/>
              <a:t> </a:t>
            </a:r>
            <a:r>
              <a:rPr lang="en-CA" sz="3800" dirty="0" err="1"/>
              <a:t>እምኵሉ</a:t>
            </a:r>
            <a:r>
              <a:rPr lang="en-CA" sz="3800" dirty="0"/>
              <a:t> </a:t>
            </a:r>
            <a:r>
              <a:rPr lang="en-CA" sz="3800" dirty="0" err="1"/>
              <a:t>እኩይ</a:t>
            </a:r>
            <a:r>
              <a:rPr lang="en-CA" sz="3800" dirty="0"/>
              <a:t> ።  </a:t>
            </a:r>
          </a:p>
          <a:p>
            <a:r>
              <a:rPr lang="en-CA" sz="1400" dirty="0">
                <a:solidFill>
                  <a:srgbClr val="FFC000"/>
                </a:solidFill>
              </a:rPr>
              <a:t>፪.</a:t>
            </a:r>
            <a:r>
              <a:rPr lang="en-CA" sz="3800" dirty="0"/>
              <a:t>ወቤዙ   </a:t>
            </a:r>
            <a:r>
              <a:rPr lang="en-CA" sz="3800" dirty="0" err="1"/>
              <a:t>ነፍሳቲሆሙ</a:t>
            </a:r>
            <a:r>
              <a:rPr lang="en-CA" sz="3800" dirty="0"/>
              <a:t> </a:t>
            </a:r>
            <a:r>
              <a:rPr lang="en-CA" sz="3800" dirty="0" err="1"/>
              <a:t>በሰላም</a:t>
            </a:r>
            <a:r>
              <a:rPr lang="en-CA" sz="3800" dirty="0"/>
              <a:t> </a:t>
            </a:r>
            <a:r>
              <a:rPr lang="en-CA" sz="3800" dirty="0" err="1"/>
              <a:t>አኅፂረከ</a:t>
            </a:r>
            <a:r>
              <a:rPr lang="en-CA" sz="3800" dirty="0"/>
              <a:t> </a:t>
            </a:r>
            <a:r>
              <a:rPr lang="en-CA" sz="3800" dirty="0" err="1"/>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a:solidFill>
                  <a:srgbClr val="FFC000"/>
                </a:solidFill>
              </a:rPr>
              <a:t>97. Shall turn toward the people </a:t>
            </a:r>
          </a:p>
          <a:p>
            <a:pPr marL="40639" marR="40639">
              <a:spcBef>
                <a:spcPts val="600"/>
              </a:spcBef>
              <a:buClr>
                <a:srgbClr val="000000"/>
              </a:buClr>
              <a:buFont typeface="Arial"/>
              <a:defRPr sz="2800"/>
            </a:pPr>
            <a:r>
              <a:rPr lang="en-US" sz="2800" b="1" dirty="0">
                <a:solidFill>
                  <a:srgbClr val="FF0000"/>
                </a:solidFill>
              </a:rPr>
              <a:t>Priest:</a:t>
            </a:r>
            <a:r>
              <a:rPr lang="en-US" sz="2800" dirty="0">
                <a:solidFill>
                  <a:srgbClr val="FF0000"/>
                </a:solidFill>
              </a:rPr>
              <a:t>  </a:t>
            </a:r>
            <a:r>
              <a:rPr lang="en-US" sz="2800" dirty="0">
                <a:solidFill>
                  <a:srgbClr val="FFC000"/>
                </a:solidFill>
              </a:rPr>
              <a:t>1. </a:t>
            </a:r>
            <a:r>
              <a:rPr lang="en-US" sz="2800" dirty="0"/>
              <a:t>Lord our God, look upon Thy people that are penitent, and according to Thy great mercy have mercy upon them, and according to the multitude of Thy compassion blot out their iniquity, cover them and keep them from all evil.</a:t>
            </a:r>
          </a:p>
          <a:p>
            <a:pPr marL="40639" marR="40639">
              <a:spcBef>
                <a:spcPts val="600"/>
              </a:spcBef>
              <a:buClr>
                <a:srgbClr val="000000"/>
              </a:buClr>
              <a:buFont typeface="Arial"/>
              <a:defRPr sz="2800"/>
            </a:pPr>
            <a:r>
              <a:rPr lang="en-US" sz="1600" dirty="0">
                <a:solidFill>
                  <a:srgbClr val="FFC000"/>
                </a:solidFill>
                <a:uFill>
                  <a:solidFill>
                    <a:srgbClr val="000000"/>
                  </a:solidFill>
                </a:uFill>
              </a:rPr>
              <a:t>2. </a:t>
            </a:r>
            <a:r>
              <a:rPr lang="en-US" sz="2800" dirty="0">
                <a:uFill>
                  <a:solidFill>
                    <a:srgbClr val="000000"/>
                  </a:solidFill>
                </a:uFill>
              </a:rPr>
              <a:t>And redeem their souls in peace, forgive their former works.</a:t>
            </a:r>
            <a:r>
              <a:rPr lang="en-US" sz="2800" dirty="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1005162458"/>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a:t>ናብ</a:t>
            </a:r>
            <a:r>
              <a:rPr lang="en-CA" sz="4100" dirty="0"/>
              <a:t> </a:t>
            </a:r>
            <a:r>
              <a:rPr lang="en-CA" sz="4100" dirty="0" err="1"/>
              <a:t>ቅድስቲ</a:t>
            </a:r>
            <a:r>
              <a:rPr lang="en-CA" sz="4100" dirty="0"/>
              <a:t> </a:t>
            </a:r>
            <a:r>
              <a:rPr lang="en-CA" sz="4100" dirty="0" err="1"/>
              <a:t>ቤተ</a:t>
            </a:r>
            <a:r>
              <a:rPr lang="en-CA" sz="4100" dirty="0"/>
              <a:t> </a:t>
            </a:r>
            <a:r>
              <a:rPr lang="en-CA" sz="4100" dirty="0" err="1"/>
              <a:t>ክርስ</a:t>
            </a:r>
            <a:endParaRPr lang="en-CA" sz="4100" dirty="0"/>
          </a:p>
          <a:p>
            <a:r>
              <a:rPr lang="en-CA" sz="4100" dirty="0" err="1"/>
              <a:t>ትያንካ</a:t>
            </a:r>
            <a:r>
              <a:rPr lang="en-CA" sz="4100" dirty="0"/>
              <a:t> </a:t>
            </a:r>
            <a:r>
              <a:rPr lang="en-CA" sz="4100" dirty="0" err="1"/>
              <a:t>ጸምብሮም</a:t>
            </a:r>
            <a:r>
              <a:rPr lang="en-CA" sz="4100" dirty="0"/>
              <a:t>። </a:t>
            </a:r>
            <a:r>
              <a:rPr lang="en-CA" sz="4100" dirty="0" err="1"/>
              <a:t>ብሓደ</a:t>
            </a:r>
            <a:r>
              <a:rPr lang="en-CA" sz="4100" dirty="0"/>
              <a:t> </a:t>
            </a:r>
            <a:r>
              <a:rPr lang="en-CA" sz="4100" dirty="0" err="1"/>
              <a:t>ወድኻ</a:t>
            </a:r>
            <a:r>
              <a:rPr lang="en-CA" sz="4100" dirty="0"/>
              <a:t> </a:t>
            </a:r>
            <a:r>
              <a:rPr lang="en-CA" sz="4100" dirty="0" err="1"/>
              <a:t>ብጐይታና</a:t>
            </a:r>
            <a:r>
              <a:rPr lang="en-CA" sz="4100" dirty="0"/>
              <a:t> </a:t>
            </a:r>
            <a:r>
              <a:rPr lang="en-CA" sz="4100" dirty="0" err="1"/>
              <a:t>ኢየሱስ</a:t>
            </a:r>
            <a:r>
              <a:rPr lang="en-CA" sz="4100" dirty="0"/>
              <a:t> </a:t>
            </a:r>
            <a:r>
              <a:rPr lang="en-CA" sz="4100" dirty="0" err="1"/>
              <a:t>ክርስቶስ</a:t>
            </a:r>
            <a:r>
              <a:rPr lang="en-CA" sz="4100" dirty="0"/>
              <a:t>፡ </a:t>
            </a:r>
            <a:r>
              <a:rPr lang="en-CA" sz="4100" dirty="0" err="1"/>
              <a:t>ብሞገሱን</a:t>
            </a:r>
            <a:r>
              <a:rPr lang="en-CA" sz="4100" dirty="0"/>
              <a:t> </a:t>
            </a:r>
            <a:r>
              <a:rPr lang="en-CA" sz="4100" dirty="0" err="1"/>
              <a:t>ብምሕረቱን</a:t>
            </a:r>
            <a:r>
              <a:rPr lang="en-CA" sz="4100" dirty="0"/>
              <a:t> </a:t>
            </a:r>
            <a:r>
              <a:rPr lang="en-CA" sz="4100" dirty="0" err="1"/>
              <a:t>ምስኡን</a:t>
            </a:r>
            <a:r>
              <a:rPr lang="en-CA" sz="4100" dirty="0"/>
              <a:t> </a:t>
            </a:r>
            <a:r>
              <a:rPr lang="en-CA" sz="4100" dirty="0" err="1"/>
              <a:t>ምስ</a:t>
            </a:r>
            <a:r>
              <a:rPr lang="en-CA" sz="4100" dirty="0"/>
              <a:t> </a:t>
            </a:r>
            <a:r>
              <a:rPr lang="en-CA" sz="4100" dirty="0" err="1"/>
              <a:t>መንፈስ</a:t>
            </a:r>
            <a:r>
              <a:rPr lang="en-CA" sz="4100" dirty="0"/>
              <a:t> </a:t>
            </a:r>
            <a:r>
              <a:rPr lang="en-CA" sz="4100" dirty="0" err="1"/>
              <a:t>ቅዱስን</a:t>
            </a:r>
            <a:r>
              <a:rPr lang="en-CA" sz="4100" dirty="0"/>
              <a:t> </a:t>
            </a:r>
            <a:r>
              <a:rPr lang="en-CA" sz="4100" dirty="0" err="1"/>
              <a:t>ምስጋናን</a:t>
            </a:r>
            <a:r>
              <a:rPr lang="en-CA" sz="4100" dirty="0"/>
              <a:t> </a:t>
            </a:r>
            <a:r>
              <a:rPr lang="en-CA" sz="4100" dirty="0" err="1"/>
              <a:t>ጽንዓትን</a:t>
            </a:r>
            <a:r>
              <a:rPr lang="en-CA" sz="4100" dirty="0"/>
              <a:t>፡ </a:t>
            </a:r>
            <a:r>
              <a:rPr lang="en-CA" sz="4100" dirty="0" err="1"/>
              <a:t>ብእኡ</a:t>
            </a:r>
            <a:r>
              <a:rPr lang="en-CA" sz="4100" dirty="0"/>
              <a:t> </a:t>
            </a:r>
            <a:r>
              <a:rPr lang="en-CA" sz="4100" dirty="0" err="1"/>
              <a:t>ዘሎካ</a:t>
            </a:r>
            <a:r>
              <a:rPr lang="en-CA" sz="4100" dirty="0"/>
              <a:t> </a:t>
            </a:r>
            <a:r>
              <a:rPr lang="en-CA" sz="4100" dirty="0" err="1"/>
              <a:t>ሎምን</a:t>
            </a:r>
            <a:r>
              <a:rPr lang="en-CA" sz="4100" dirty="0"/>
              <a:t> </a:t>
            </a:r>
            <a:r>
              <a:rPr lang="en-CA" sz="4100" dirty="0" err="1"/>
              <a:t>ኵሉ</a:t>
            </a:r>
            <a:r>
              <a:rPr lang="en-CA" sz="4100" dirty="0"/>
              <a:t> </a:t>
            </a:r>
            <a:r>
              <a:rPr lang="en-CA" sz="4100" dirty="0" err="1"/>
              <a:t>ሳዕን</a:t>
            </a:r>
            <a:r>
              <a:rPr lang="en-CA" sz="4100" dirty="0"/>
              <a:t> </a:t>
            </a:r>
            <a:r>
              <a:rPr lang="en-CA" sz="4100" dirty="0" err="1"/>
              <a:t>ንዘለዓለም</a:t>
            </a:r>
            <a:r>
              <a:rPr lang="en-CA" sz="4100" dirty="0"/>
              <a:t> </a:t>
            </a:r>
            <a:r>
              <a:rPr lang="en-CA" sz="4100" dirty="0" err="1"/>
              <a:t>ዓለምን</a:t>
            </a:r>
            <a:r>
              <a:rPr lang="en-CA" sz="4100" dirty="0"/>
              <a:t> </a:t>
            </a:r>
            <a:r>
              <a:rPr lang="en-CA" sz="4100" dirty="0" err="1"/>
              <a:t>ኣሜን</a:t>
            </a:r>
            <a:r>
              <a:rPr lang="en-CA" sz="4100" dirty="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a:t>ደምሮሙ</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ክርስቲያንከ</a:t>
            </a:r>
            <a:r>
              <a:rPr lang="en-CA" sz="4000" dirty="0"/>
              <a:t> </a:t>
            </a:r>
            <a:r>
              <a:rPr lang="en-CA" sz="4000" dirty="0" err="1"/>
              <a:t>ቅድስት</a:t>
            </a:r>
            <a:r>
              <a:rPr lang="en-CA" sz="4000" dirty="0"/>
              <a:t>፡ </a:t>
            </a:r>
            <a:r>
              <a:rPr lang="en-CA" sz="4000" dirty="0" err="1"/>
              <a:t>በሞገሱ</a:t>
            </a:r>
            <a:r>
              <a:rPr lang="en-CA" sz="4000" dirty="0"/>
              <a:t> </a:t>
            </a:r>
            <a:r>
              <a:rPr lang="en-CA" sz="4000" dirty="0" err="1"/>
              <a:t>ወበም</a:t>
            </a:r>
            <a:endParaRPr lang="en-CA" sz="4000" dirty="0"/>
          </a:p>
          <a:p>
            <a:r>
              <a:rPr lang="en-CA" sz="4000" dirty="0" err="1"/>
              <a:t>ሕረቱ</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a:uFill>
                  <a:solidFill>
                    <a:srgbClr val="000000"/>
                  </a:solidFill>
                </a:uFill>
              </a:rPr>
              <a:t>though the grace and compassion of Thy only begotten Son our Lord and our God and our Savior Jesus Christ, through whom to Thee with him and with the Holy Spirit be glory and dominion, both now and ever and world without end.  Amen. </a:t>
            </a:r>
          </a:p>
        </p:txBody>
      </p:sp>
    </p:spTree>
    <p:extLst>
      <p:ext uri="{BB962C8B-B14F-4D97-AF65-F5344CB8AC3E}">
        <p14:creationId xmlns:p14="http://schemas.microsoft.com/office/powerpoint/2010/main" val="260262472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2000" b="1" dirty="0">
              <a:solidFill>
                <a:srgbClr val="FFC000"/>
              </a:solidFill>
            </a:endParaRPr>
          </a:p>
          <a:p>
            <a:r>
              <a:rPr lang="pt-BR" sz="4800" b="1" dirty="0"/>
              <a:t> </a:t>
            </a:r>
            <a:r>
              <a:rPr lang="pt-BR" sz="1400" b="1" dirty="0">
                <a:solidFill>
                  <a:srgbClr val="FFC000"/>
                </a:solidFill>
              </a:rPr>
              <a:t>፫.</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 3.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a:solidFill>
                  <a:srgbClr val="FFC000"/>
                </a:solidFill>
              </a:rPr>
              <a:t>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145679"/>
      </p:ext>
    </p:extLst>
  </p:cSld>
  <p:clrMapOvr>
    <a:masterClrMapping/>
  </p:clrMapOvr>
  <p:transition spd="med"/>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4. </a:t>
            </a:r>
            <a:r>
              <a:rPr lang="en-CA" sz="4500" dirty="0" err="1"/>
              <a:t>እዚ</a:t>
            </a:r>
            <a:r>
              <a:rPr lang="en-CA" sz="4500" dirty="0"/>
              <a:t> </a:t>
            </a:r>
            <a:r>
              <a:rPr lang="en-CA" sz="4500" dirty="0" err="1"/>
              <a:t>ናይ</a:t>
            </a:r>
            <a:endParaRPr lang="en-CA" sz="4500" dirty="0"/>
          </a:p>
          <a:p>
            <a:r>
              <a:rPr lang="en-CA" sz="4500" dirty="0" err="1"/>
              <a:t>ብሓቂ</a:t>
            </a:r>
            <a:r>
              <a:rPr lang="en-CA" sz="4500" dirty="0"/>
              <a:t> </a:t>
            </a:r>
            <a:r>
              <a:rPr lang="en-CA" sz="4500" dirty="0" err="1"/>
              <a:t>ሥጋ</a:t>
            </a:r>
            <a:r>
              <a:rPr lang="en-CA" sz="4500" dirty="0"/>
              <a:t> </a:t>
            </a:r>
            <a:r>
              <a:rPr lang="en-CA" sz="4500" dirty="0" err="1"/>
              <a:t>ጐይታናን</a:t>
            </a:r>
            <a:r>
              <a:rPr lang="en-CA" sz="4500" dirty="0"/>
              <a:t> </a:t>
            </a:r>
            <a:r>
              <a:rPr lang="en-CA" sz="4500" dirty="0" err="1"/>
              <a:t>መድኃኒና</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እዩ</a:t>
            </a:r>
            <a:r>
              <a:rPr lang="en-CA" sz="45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500" dirty="0" err="1"/>
              <a:t>ኣሚኖም</a:t>
            </a:r>
            <a:r>
              <a:rPr lang="en-CA" sz="4500" dirty="0"/>
              <a:t> </a:t>
            </a:r>
            <a:r>
              <a:rPr lang="en-CA" sz="4500" dirty="0" err="1"/>
              <a:t>ካብኡ</a:t>
            </a:r>
            <a:r>
              <a:rPr lang="en-CA" sz="4500" dirty="0"/>
              <a:t> </a:t>
            </a:r>
            <a:r>
              <a:rPr lang="en-CA" sz="4500" dirty="0" err="1"/>
              <a:t>ንዝቕበሉ</a:t>
            </a:r>
            <a:r>
              <a:rPr lang="en-CA" sz="4500" dirty="0"/>
              <a:t> </a:t>
            </a:r>
            <a:r>
              <a:rPr lang="en-CA" sz="4500" dirty="0" err="1"/>
              <a:t>ንሕይወትን</a:t>
            </a:r>
            <a:r>
              <a:rPr lang="en-CA" sz="4500" dirty="0"/>
              <a:t> </a:t>
            </a:r>
            <a:r>
              <a:rPr lang="en-CA" sz="4500" dirty="0" err="1"/>
              <a:t>ንመድኃኒትን</a:t>
            </a:r>
            <a:r>
              <a:rPr lang="en-CA" sz="4500" dirty="0"/>
              <a:t> </a:t>
            </a:r>
            <a:r>
              <a:rPr lang="en-CA" sz="4500" dirty="0" err="1"/>
              <a:t>ንሥርየት</a:t>
            </a:r>
            <a:r>
              <a:rPr lang="en-CA" sz="4500" dirty="0"/>
              <a:t> </a:t>
            </a:r>
            <a:r>
              <a:rPr lang="en-CA" sz="4500" dirty="0" err="1"/>
              <a:t>ኃጢአትን</a:t>
            </a:r>
            <a:r>
              <a:rPr lang="en-CA" sz="4500" dirty="0"/>
              <a:t> </a:t>
            </a:r>
            <a:r>
              <a:rPr lang="en-CA" sz="4500" dirty="0" err="1"/>
              <a:t>ዝወሃብ</a:t>
            </a:r>
            <a:r>
              <a:rPr lang="en-CA" sz="4500" dirty="0"/>
              <a:t> </a:t>
            </a:r>
            <a:r>
              <a:rPr lang="en-CA" sz="4500" dirty="0" err="1"/>
              <a:t>እዩ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a:t>
            </a:r>
          </a:p>
        </p:txBody>
      </p:sp>
      <p:sp>
        <p:nvSpPr>
          <p:cNvPr id="2" name="Rectangle 1"/>
          <p:cNvSpPr/>
          <p:nvPr/>
        </p:nvSpPr>
        <p:spPr>
          <a:xfrm>
            <a:off x="-29071" y="2541"/>
            <a:ext cx="4087095" cy="674030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፬. </a:t>
            </a:r>
            <a:r>
              <a:rPr lang="en-CA" sz="4300" dirty="0" err="1"/>
              <a:t>ሥጋ</a:t>
            </a:r>
            <a:r>
              <a:rPr lang="en-CA" sz="4300" dirty="0"/>
              <a:t> </a:t>
            </a:r>
            <a:r>
              <a:rPr lang="en-CA" sz="4300" dirty="0" err="1"/>
              <a:t>ቅዱስ</a:t>
            </a:r>
            <a:r>
              <a:rPr lang="en-CA" sz="4300" dirty="0"/>
              <a:t> </a:t>
            </a:r>
            <a:r>
              <a:rPr lang="en-CA" sz="4300" dirty="0" err="1"/>
              <a:t>ዘበአማን</a:t>
            </a:r>
            <a:r>
              <a:rPr lang="en-CA" sz="4300" dirty="0"/>
              <a:t> ፥ ዝ፥ </a:t>
            </a:r>
            <a:r>
              <a:rPr lang="en-CA" sz="4300" dirty="0" err="1"/>
              <a:t>ውእቱ</a:t>
            </a:r>
            <a:r>
              <a:rPr lang="en-CA" sz="4300" dirty="0"/>
              <a:t> </a:t>
            </a:r>
            <a:r>
              <a:rPr lang="en-CA" sz="1400" dirty="0">
                <a:solidFill>
                  <a:srgbClr val="FFC000"/>
                </a:solidFill>
              </a:rPr>
              <a:t>(</a:t>
            </a:r>
            <a:r>
              <a:rPr lang="en-CA" sz="1400" dirty="0" err="1">
                <a:solidFill>
                  <a:srgbClr val="FFC000"/>
                </a:solidFill>
              </a:rPr>
              <a:t>እማሬ</a:t>
            </a:r>
            <a:r>
              <a:rPr lang="en-CA" sz="1400" dirty="0">
                <a:solidFill>
                  <a:srgbClr val="FFC000"/>
                </a:solidFill>
              </a:rPr>
              <a:t>) </a:t>
            </a:r>
            <a:r>
              <a:rPr lang="en-CA" sz="4300" dirty="0" err="1"/>
              <a:t>ዘእግዚእነ</a:t>
            </a:r>
            <a:r>
              <a:rPr lang="en-CA" sz="4300" dirty="0"/>
              <a:t>  </a:t>
            </a:r>
            <a:r>
              <a:rPr lang="en-CA" sz="4300" dirty="0" err="1"/>
              <a:t>ወአምላ</a:t>
            </a:r>
            <a:endParaRPr lang="en-CA" sz="4300" dirty="0"/>
          </a:p>
          <a:p>
            <a:r>
              <a:rPr lang="en-CA" sz="4300" dirty="0" err="1"/>
              <a:t>ክነ</a:t>
            </a:r>
            <a:r>
              <a:rPr lang="en-CA" sz="4300" dirty="0"/>
              <a:t> </a:t>
            </a:r>
            <a:r>
              <a:rPr lang="en-CA" sz="4300" dirty="0" err="1"/>
              <a:t>ወመድኃኒነ</a:t>
            </a:r>
            <a:r>
              <a:rPr lang="en-CA" sz="4300" dirty="0"/>
              <a:t> </a:t>
            </a:r>
            <a:r>
              <a:rPr lang="en-CA" sz="4300" dirty="0" err="1"/>
              <a:t>ኢየሱስ</a:t>
            </a:r>
            <a:r>
              <a:rPr lang="en-CA" sz="4300" dirty="0"/>
              <a:t> </a:t>
            </a:r>
            <a:r>
              <a:rPr lang="en-CA" sz="4300" dirty="0" err="1"/>
              <a:t>ክርስቶስ</a:t>
            </a:r>
            <a:r>
              <a:rPr lang="en-CA" sz="4300" dirty="0"/>
              <a:t> ፥ </a:t>
            </a:r>
            <a:r>
              <a:rPr lang="en-CA" sz="4300" dirty="0" err="1"/>
              <a:t>ዘይትወሀብ</a:t>
            </a:r>
            <a:r>
              <a:rPr lang="en-CA" sz="4300" dirty="0"/>
              <a:t> </a:t>
            </a:r>
            <a:r>
              <a:rPr lang="en-CA" sz="4300" dirty="0" err="1"/>
              <a:t>ለሕይወት</a:t>
            </a:r>
            <a:r>
              <a:rPr lang="en-CA" sz="4300" dirty="0"/>
              <a:t>  </a:t>
            </a:r>
            <a:r>
              <a:rPr lang="en-CA" sz="4300" dirty="0" err="1"/>
              <a:t>ወለመድኃ</a:t>
            </a:r>
            <a:endParaRPr lang="en-CA" sz="4300" dirty="0"/>
          </a:p>
          <a:p>
            <a:r>
              <a:rPr lang="en-CA" sz="4300" dirty="0" err="1"/>
              <a:t>ኒት</a:t>
            </a:r>
            <a:r>
              <a:rPr lang="en-CA" sz="4300" dirty="0"/>
              <a:t> </a:t>
            </a:r>
            <a:r>
              <a:rPr lang="en-CA" sz="4300" dirty="0" err="1"/>
              <a:t>ወለሥርየተ</a:t>
            </a:r>
            <a:r>
              <a:rPr lang="en-CA" sz="4300" dirty="0"/>
              <a:t> </a:t>
            </a:r>
            <a:r>
              <a:rPr lang="en-CA" sz="4300" dirty="0" err="1"/>
              <a:t>ኃጢአት</a:t>
            </a:r>
            <a:r>
              <a:rPr lang="en-CA" sz="4300" dirty="0"/>
              <a:t> </a:t>
            </a:r>
            <a:r>
              <a:rPr lang="en-CA" sz="4300" dirty="0" err="1"/>
              <a:t>ለእለ</a:t>
            </a:r>
            <a:r>
              <a:rPr lang="en-CA" sz="4300" dirty="0"/>
              <a:t> </a:t>
            </a:r>
            <a:r>
              <a:rPr lang="en-CA" sz="4300" dirty="0" err="1"/>
              <a:t>ይነሥኡ</a:t>
            </a:r>
            <a:r>
              <a:rPr lang="en-CA" sz="4300" dirty="0"/>
              <a:t> </a:t>
            </a:r>
            <a:r>
              <a:rPr lang="en-CA" sz="4300" dirty="0" err="1"/>
              <a:t>እምኔሁ</a:t>
            </a:r>
            <a:r>
              <a:rPr lang="en-CA" sz="4300" dirty="0"/>
              <a:t> </a:t>
            </a:r>
            <a:r>
              <a:rPr lang="en-CA" sz="4300" dirty="0" err="1"/>
              <a:t>በአሚን</a:t>
            </a:r>
            <a:r>
              <a:rPr lang="en-CA" sz="4300" dirty="0"/>
              <a:t>።  </a:t>
            </a:r>
          </a:p>
          <a:p>
            <a:r>
              <a:rPr lang="en-CA" sz="4500" dirty="0" err="1">
                <a:solidFill>
                  <a:srgbClr val="FFFF00"/>
                </a:solidFill>
              </a:rPr>
              <a:t>ይ.ሕ</a:t>
            </a:r>
            <a:r>
              <a:rPr lang="en-CA" sz="4500" dirty="0">
                <a:solidFill>
                  <a:srgbClr val="FFFF00"/>
                </a:solidFill>
              </a:rPr>
              <a:t>. </a:t>
            </a:r>
            <a:r>
              <a:rPr lang="en-CA" sz="4500" dirty="0" err="1"/>
              <a:t>አሜን</a:t>
            </a:r>
            <a:r>
              <a:rPr lang="en-CA" sz="4500" dirty="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4. </a:t>
            </a:r>
            <a:r>
              <a:rPr lang="en-US" sz="3600" dirty="0"/>
              <a:t>This is the true holy body of our Lord and our God and our Savior Jesus Christ, </a:t>
            </a:r>
            <a:r>
              <a:rPr lang="en-US" sz="2000" dirty="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56711143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500" dirty="0" err="1"/>
              <a:t>እዚ</a:t>
            </a:r>
            <a:r>
              <a:rPr lang="en-CA" sz="4500" dirty="0"/>
              <a:t> </a:t>
            </a:r>
            <a:r>
              <a:rPr lang="en-CA" sz="4500" dirty="0" err="1"/>
              <a:t>ናይ</a:t>
            </a:r>
            <a:endParaRPr lang="en-CA" sz="4500" dirty="0"/>
          </a:p>
          <a:p>
            <a:r>
              <a:rPr lang="en-CA" sz="4500" dirty="0" err="1"/>
              <a:t>ብሓቂ</a:t>
            </a:r>
            <a:r>
              <a:rPr lang="en-CA" sz="4500" dirty="0"/>
              <a:t> </a:t>
            </a:r>
            <a:r>
              <a:rPr lang="en-CA" sz="4500" dirty="0" err="1"/>
              <a:t>ናይ</a:t>
            </a:r>
            <a:r>
              <a:rPr lang="en-CA" sz="4500" dirty="0"/>
              <a:t> </a:t>
            </a:r>
            <a:r>
              <a:rPr lang="en-CA" sz="4500" dirty="0" err="1"/>
              <a:t>ጐይታናን</a:t>
            </a:r>
            <a:r>
              <a:rPr lang="en-CA" sz="4500" dirty="0"/>
              <a:t> </a:t>
            </a:r>
            <a:r>
              <a:rPr lang="en-CA" sz="4500" dirty="0" err="1"/>
              <a:t>መድኃኒና</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ክቡር</a:t>
            </a:r>
            <a:r>
              <a:rPr lang="en-CA" sz="4500" dirty="0"/>
              <a:t> </a:t>
            </a:r>
            <a:r>
              <a:rPr lang="en-CA" sz="4500" dirty="0" err="1"/>
              <a:t>ደም</a:t>
            </a:r>
            <a:r>
              <a:rPr lang="en-CA" sz="4500" dirty="0"/>
              <a:t> </a:t>
            </a:r>
            <a:r>
              <a:rPr lang="en-CA" sz="4500" dirty="0" err="1"/>
              <a:t>እዩ</a:t>
            </a:r>
            <a:r>
              <a:rPr lang="en-CA" sz="45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500" dirty="0" err="1"/>
              <a:t>ኣሚኖም</a:t>
            </a:r>
            <a:r>
              <a:rPr lang="en-CA" sz="4500" dirty="0"/>
              <a:t> </a:t>
            </a:r>
            <a:r>
              <a:rPr lang="en-CA" sz="4500" dirty="0" err="1"/>
              <a:t>ካብኡ</a:t>
            </a:r>
            <a:r>
              <a:rPr lang="en-CA" sz="4500" dirty="0"/>
              <a:t> </a:t>
            </a:r>
            <a:r>
              <a:rPr lang="en-CA" sz="4500" dirty="0" err="1"/>
              <a:t>ንዝቕበሉ</a:t>
            </a:r>
            <a:r>
              <a:rPr lang="en-CA" sz="4500" dirty="0"/>
              <a:t> </a:t>
            </a:r>
            <a:r>
              <a:rPr lang="en-CA" sz="4500" dirty="0" err="1"/>
              <a:t>ንሕይወትን</a:t>
            </a:r>
            <a:r>
              <a:rPr lang="en-CA" sz="4500" dirty="0"/>
              <a:t> </a:t>
            </a:r>
            <a:r>
              <a:rPr lang="en-CA" sz="4500" dirty="0" err="1"/>
              <a:t>ንመድኃኒትን</a:t>
            </a:r>
            <a:r>
              <a:rPr lang="en-CA" sz="4500" dirty="0"/>
              <a:t> </a:t>
            </a:r>
            <a:r>
              <a:rPr lang="en-CA" sz="4500" dirty="0" err="1"/>
              <a:t>ንሥርየት</a:t>
            </a:r>
            <a:r>
              <a:rPr lang="en-CA" sz="4500" dirty="0"/>
              <a:t> </a:t>
            </a:r>
            <a:r>
              <a:rPr lang="en-CA" sz="4500" dirty="0" err="1"/>
              <a:t>ኃጢአትን</a:t>
            </a:r>
            <a:r>
              <a:rPr lang="en-CA" sz="4500" dirty="0"/>
              <a:t> </a:t>
            </a:r>
            <a:r>
              <a:rPr lang="en-CA" sz="4500" dirty="0" err="1"/>
              <a:t>ዝወሃብ</a:t>
            </a:r>
            <a:r>
              <a:rPr lang="en-CA" sz="4500" dirty="0"/>
              <a:t> </a:t>
            </a:r>
            <a:r>
              <a:rPr lang="en-CA" sz="4500" dirty="0" err="1"/>
              <a:t>እዩ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a:t>
            </a:r>
          </a:p>
        </p:txBody>
      </p:sp>
      <p:sp>
        <p:nvSpPr>
          <p:cNvPr id="2" name="Rectangle 1"/>
          <p:cNvSpPr/>
          <p:nvPr/>
        </p:nvSpPr>
        <p:spPr>
          <a:xfrm>
            <a:off x="-29071" y="2541"/>
            <a:ext cx="4087095" cy="674030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፭. </a:t>
            </a:r>
            <a:r>
              <a:rPr lang="en-CA" sz="4300" dirty="0" err="1"/>
              <a:t>ደም</a:t>
            </a:r>
            <a:r>
              <a:rPr lang="en-CA" sz="4300" dirty="0"/>
              <a:t> </a:t>
            </a:r>
            <a:r>
              <a:rPr lang="en-CA" sz="4300" dirty="0" err="1"/>
              <a:t>ክቡር</a:t>
            </a:r>
            <a:r>
              <a:rPr lang="en-CA" sz="4300" dirty="0"/>
              <a:t> </a:t>
            </a:r>
            <a:r>
              <a:rPr lang="en-CA" sz="4300" dirty="0" err="1"/>
              <a:t>ዘበአማን</a:t>
            </a:r>
            <a:r>
              <a:rPr lang="en-CA" sz="4300" dirty="0"/>
              <a:t> ፥ ዝ፥ </a:t>
            </a:r>
            <a:r>
              <a:rPr lang="en-CA" sz="4300" dirty="0" err="1"/>
              <a:t>ውእቱ</a:t>
            </a:r>
            <a:r>
              <a:rPr lang="en-CA" sz="4300" dirty="0"/>
              <a:t> </a:t>
            </a:r>
            <a:r>
              <a:rPr lang="en-CA" sz="1400" dirty="0">
                <a:solidFill>
                  <a:srgbClr val="FFC000"/>
                </a:solidFill>
              </a:rPr>
              <a:t>(</a:t>
            </a:r>
            <a:r>
              <a:rPr lang="en-CA" sz="1400" dirty="0" err="1">
                <a:solidFill>
                  <a:srgbClr val="FFC000"/>
                </a:solidFill>
              </a:rPr>
              <a:t>እማሬ</a:t>
            </a:r>
            <a:r>
              <a:rPr lang="en-CA" sz="1400" dirty="0">
                <a:solidFill>
                  <a:srgbClr val="FFC000"/>
                </a:solidFill>
              </a:rPr>
              <a:t>) </a:t>
            </a:r>
            <a:r>
              <a:rPr lang="en-CA" sz="4300" dirty="0" err="1"/>
              <a:t>ዘእግዚእነ</a:t>
            </a:r>
            <a:r>
              <a:rPr lang="en-CA" sz="4300" dirty="0"/>
              <a:t>  </a:t>
            </a:r>
            <a:r>
              <a:rPr lang="en-CA" sz="4300" dirty="0" err="1"/>
              <a:t>ወአምላ</a:t>
            </a:r>
            <a:endParaRPr lang="en-CA" sz="4300" dirty="0"/>
          </a:p>
          <a:p>
            <a:r>
              <a:rPr lang="en-CA" sz="4300" dirty="0" err="1"/>
              <a:t>ክነ</a:t>
            </a:r>
            <a:r>
              <a:rPr lang="en-CA" sz="4300" dirty="0"/>
              <a:t> </a:t>
            </a:r>
            <a:r>
              <a:rPr lang="en-CA" sz="4300" dirty="0" err="1"/>
              <a:t>ወመድኃኒነ</a:t>
            </a:r>
            <a:r>
              <a:rPr lang="en-CA" sz="4300" dirty="0"/>
              <a:t> </a:t>
            </a:r>
            <a:r>
              <a:rPr lang="en-CA" sz="4300" dirty="0" err="1"/>
              <a:t>ኢየሱስ</a:t>
            </a:r>
            <a:r>
              <a:rPr lang="en-CA" sz="4300" dirty="0"/>
              <a:t> </a:t>
            </a:r>
            <a:r>
              <a:rPr lang="en-CA" sz="4300" dirty="0" err="1"/>
              <a:t>ክርስቶስ</a:t>
            </a:r>
            <a:r>
              <a:rPr lang="en-CA" sz="4300" dirty="0"/>
              <a:t> ፥ </a:t>
            </a:r>
            <a:r>
              <a:rPr lang="en-CA" sz="4300" dirty="0" err="1"/>
              <a:t>ዘይትወሀብ</a:t>
            </a:r>
            <a:r>
              <a:rPr lang="en-CA" sz="4300" dirty="0"/>
              <a:t> </a:t>
            </a:r>
            <a:r>
              <a:rPr lang="en-CA" sz="4300" dirty="0" err="1"/>
              <a:t>ለሕይወት</a:t>
            </a:r>
            <a:r>
              <a:rPr lang="en-CA" sz="4300" dirty="0"/>
              <a:t>  </a:t>
            </a:r>
            <a:r>
              <a:rPr lang="en-CA" sz="4300" dirty="0" err="1"/>
              <a:t>ወለመድኃ</a:t>
            </a:r>
            <a:endParaRPr lang="en-CA" sz="4300" dirty="0"/>
          </a:p>
          <a:p>
            <a:r>
              <a:rPr lang="en-CA" sz="4300" dirty="0" err="1"/>
              <a:t>ኒት</a:t>
            </a:r>
            <a:r>
              <a:rPr lang="en-CA" sz="4300" dirty="0"/>
              <a:t>  </a:t>
            </a:r>
            <a:r>
              <a:rPr lang="en-CA" sz="4300" dirty="0" err="1"/>
              <a:t>ወለሥርየተ</a:t>
            </a:r>
            <a:r>
              <a:rPr lang="en-CA" sz="4300" dirty="0"/>
              <a:t>  </a:t>
            </a:r>
            <a:r>
              <a:rPr lang="en-CA" sz="4300" dirty="0" err="1"/>
              <a:t>ኃጢ</a:t>
            </a:r>
            <a:endParaRPr lang="en-CA" sz="4300" dirty="0"/>
          </a:p>
          <a:p>
            <a:r>
              <a:rPr lang="en-CA" sz="4300" dirty="0" err="1"/>
              <a:t>አት</a:t>
            </a:r>
            <a:r>
              <a:rPr lang="en-CA" sz="4300" dirty="0"/>
              <a:t> </a:t>
            </a:r>
            <a:r>
              <a:rPr lang="en-CA" sz="4300" dirty="0" err="1"/>
              <a:t>ለእለ</a:t>
            </a:r>
            <a:r>
              <a:rPr lang="en-CA" sz="4300" dirty="0"/>
              <a:t> </a:t>
            </a:r>
            <a:r>
              <a:rPr lang="en-CA" sz="4300" dirty="0" err="1"/>
              <a:t>ይትሜጠዉ</a:t>
            </a:r>
            <a:r>
              <a:rPr lang="en-CA" sz="4300" dirty="0"/>
              <a:t> </a:t>
            </a:r>
            <a:r>
              <a:rPr lang="en-CA" sz="4300" dirty="0" err="1"/>
              <a:t>እምኔሁ</a:t>
            </a:r>
            <a:r>
              <a:rPr lang="en-CA" sz="4300" dirty="0"/>
              <a:t> </a:t>
            </a:r>
            <a:r>
              <a:rPr lang="en-CA" sz="4300" dirty="0" err="1"/>
              <a:t>በአሚን</a:t>
            </a:r>
            <a:r>
              <a:rPr lang="en-CA" sz="4300" dirty="0"/>
              <a:t>።  </a:t>
            </a:r>
          </a:p>
          <a:p>
            <a:r>
              <a:rPr lang="en-CA" sz="4500" dirty="0" err="1">
                <a:solidFill>
                  <a:srgbClr val="FFFF00"/>
                </a:solidFill>
              </a:rPr>
              <a:t>ይ.ሕ</a:t>
            </a:r>
            <a:r>
              <a:rPr lang="en-CA" sz="4500" dirty="0">
                <a:solidFill>
                  <a:srgbClr val="FFFF00"/>
                </a:solidFill>
              </a:rPr>
              <a:t>. </a:t>
            </a:r>
            <a:r>
              <a:rPr lang="en-CA" sz="4500" dirty="0" err="1"/>
              <a:t>አሜን</a:t>
            </a:r>
            <a:r>
              <a:rPr lang="en-CA" sz="4500" dirty="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5. </a:t>
            </a:r>
            <a:r>
              <a:rPr lang="en-US" sz="3600" dirty="0"/>
              <a:t>This is the true precious blood of our Lord, God and  Savior Jesus Christ, </a:t>
            </a:r>
            <a:r>
              <a:rPr lang="en-US" sz="2000" dirty="0">
                <a:solidFill>
                  <a:srgbClr val="FFC000"/>
                </a:solidFill>
              </a:rPr>
              <a:t>(Pointing) </a:t>
            </a:r>
            <a:r>
              <a:rPr lang="en-US" sz="3600" dirty="0"/>
              <a:t>which is given for life, salvation and remission of sin unto those who drink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551939020"/>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6. </a:t>
            </a:r>
            <a:r>
              <a:rPr lang="en-CA" sz="4500" dirty="0" err="1"/>
              <a:t>እዚ</a:t>
            </a:r>
            <a:r>
              <a:rPr lang="en-CA" sz="45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500" dirty="0" err="1"/>
              <a:t>ናይ</a:t>
            </a:r>
            <a:r>
              <a:rPr lang="en-CA" sz="4500" dirty="0"/>
              <a:t> </a:t>
            </a:r>
            <a:r>
              <a:rPr lang="en-CA" sz="4500" dirty="0" err="1"/>
              <a:t>ኣማኑኤል</a:t>
            </a:r>
            <a:r>
              <a:rPr lang="en-CA" sz="4500" dirty="0"/>
              <a:t> </a:t>
            </a:r>
            <a:r>
              <a:rPr lang="en-CA" sz="4500" dirty="0" err="1"/>
              <a:t>ኣምላኽና</a:t>
            </a:r>
            <a:r>
              <a:rPr lang="en-CA" sz="4500" dirty="0"/>
              <a:t> </a:t>
            </a:r>
            <a:r>
              <a:rPr lang="en-CA" sz="4500" dirty="0" err="1"/>
              <a:t>ናይ</a:t>
            </a:r>
            <a:r>
              <a:rPr lang="en-CA" sz="4500" dirty="0"/>
              <a:t> </a:t>
            </a:r>
            <a:r>
              <a:rPr lang="en-CA" sz="4500" dirty="0" err="1"/>
              <a:t>ብሓቂ</a:t>
            </a:r>
            <a:r>
              <a:rPr lang="en-CA" sz="4500" dirty="0"/>
              <a:t> </a:t>
            </a:r>
            <a:r>
              <a:rPr lang="en-CA" sz="4500" dirty="0" err="1"/>
              <a:t>ሥጋኡን</a:t>
            </a:r>
            <a:r>
              <a:rPr lang="en-CA" sz="4500" dirty="0"/>
              <a:t> </a:t>
            </a:r>
            <a:r>
              <a:rPr lang="en-CA" sz="4500" dirty="0" err="1"/>
              <a:t>ደሙን</a:t>
            </a:r>
            <a:r>
              <a:rPr lang="en-CA" sz="4500" dirty="0"/>
              <a:t> </a:t>
            </a:r>
            <a:r>
              <a:rPr lang="en-CA" sz="4500" dirty="0" err="1"/>
              <a:t>እዩ</a:t>
            </a:r>
            <a:r>
              <a:rPr lang="en-CA" sz="4500" dirty="0"/>
              <a:t> ።</a:t>
            </a:r>
          </a:p>
          <a:p>
            <a:endParaRPr lang="en-CA" sz="4500" dirty="0"/>
          </a:p>
          <a:p>
            <a:endParaRPr lang="en-CA" sz="4500" dirty="0"/>
          </a:p>
          <a:p>
            <a:r>
              <a:rPr lang="en-CA" sz="4500" dirty="0" err="1">
                <a:solidFill>
                  <a:srgbClr val="FFFF00"/>
                </a:solidFill>
              </a:rPr>
              <a:t>ይ.ሕ</a:t>
            </a:r>
            <a:r>
              <a:rPr lang="en-CA" sz="4500" dirty="0">
                <a:solidFill>
                  <a:srgbClr val="FFFF00"/>
                </a:solidFill>
              </a:rPr>
              <a:t>. </a:t>
            </a:r>
            <a:r>
              <a:rPr lang="en-CA" sz="4500" dirty="0" err="1"/>
              <a:t>ኣሜን</a:t>
            </a:r>
            <a:r>
              <a:rPr lang="en-CA" sz="4500" dirty="0"/>
              <a:t>።</a:t>
            </a:r>
          </a:p>
        </p:txBody>
      </p:sp>
      <p:sp>
        <p:nvSpPr>
          <p:cNvPr id="2" name="Rectangle 1"/>
          <p:cNvSpPr/>
          <p:nvPr/>
        </p:nvSpPr>
        <p:spPr>
          <a:xfrm>
            <a:off x="0" y="874953"/>
            <a:ext cx="4087095" cy="4755148"/>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፮. </a:t>
            </a:r>
            <a:r>
              <a:rPr lang="en-CA" sz="4300" dirty="0" err="1"/>
              <a:t>እስመ</a:t>
            </a:r>
            <a:r>
              <a:rPr lang="en-CA" sz="4300" dirty="0"/>
              <a:t> </a:t>
            </a:r>
            <a:r>
              <a:rPr lang="en-CA" sz="4300" dirty="0" err="1"/>
              <a:t>ዝንቱ</a:t>
            </a:r>
            <a:r>
              <a:rPr lang="en-CA" sz="4300" dirty="0"/>
              <a:t> </a:t>
            </a:r>
            <a:r>
              <a:rPr lang="en-CA" sz="4300" dirty="0" err="1"/>
              <a:t>ውእቱ</a:t>
            </a:r>
            <a:r>
              <a:rPr lang="en-CA" sz="4300" dirty="0"/>
              <a:t> </a:t>
            </a:r>
            <a:r>
              <a:rPr lang="en-CA" sz="1400" dirty="0">
                <a:solidFill>
                  <a:srgbClr val="FFC000"/>
                </a:solidFill>
              </a:rPr>
              <a:t>(</a:t>
            </a:r>
            <a:r>
              <a:rPr lang="en-CA" sz="1400" dirty="0" err="1">
                <a:solidFill>
                  <a:srgbClr val="FFC000"/>
                </a:solidFill>
              </a:rPr>
              <a:t>እማሬ</a:t>
            </a:r>
            <a:r>
              <a:rPr lang="en-CA" sz="1400" dirty="0">
                <a:solidFill>
                  <a:srgbClr val="FFC000"/>
                </a:solidFill>
              </a:rPr>
              <a:t>)  </a:t>
            </a:r>
            <a:r>
              <a:rPr lang="en-CA" sz="4300" dirty="0" err="1"/>
              <a:t>ሥጋሁ</a:t>
            </a:r>
            <a:r>
              <a:rPr lang="en-CA" sz="4300" dirty="0"/>
              <a:t> </a:t>
            </a:r>
            <a:r>
              <a:rPr lang="en-CA" sz="4300" dirty="0" err="1"/>
              <a:t>ወደሙ</a:t>
            </a:r>
            <a:r>
              <a:rPr lang="en-CA" sz="4300" dirty="0"/>
              <a:t> </a:t>
            </a:r>
            <a:r>
              <a:rPr lang="en-CA" sz="4300" dirty="0" err="1"/>
              <a:t>ለአማኑኤል</a:t>
            </a:r>
            <a:r>
              <a:rPr lang="en-CA" sz="4300" dirty="0"/>
              <a:t>  </a:t>
            </a:r>
            <a:r>
              <a:rPr lang="en-CA" sz="4300" dirty="0" err="1"/>
              <a:t>አምላክነ</a:t>
            </a:r>
            <a:r>
              <a:rPr lang="en-CA" sz="4300" dirty="0"/>
              <a:t> </a:t>
            </a:r>
            <a:r>
              <a:rPr lang="en-CA" sz="4300" dirty="0" err="1"/>
              <a:t>ዘበአማን</a:t>
            </a:r>
            <a:r>
              <a:rPr lang="en-CA" sz="4300" dirty="0"/>
              <a:t>።</a:t>
            </a:r>
          </a:p>
          <a:p>
            <a:endParaRPr lang="en-CA" sz="4300" dirty="0"/>
          </a:p>
          <a:p>
            <a:endParaRPr lang="en-CA" sz="4300" dirty="0"/>
          </a:p>
          <a:p>
            <a:r>
              <a:rPr lang="en-CA" sz="4500" dirty="0" err="1">
                <a:solidFill>
                  <a:srgbClr val="FFFF00"/>
                </a:solidFill>
              </a:rPr>
              <a:t>ይ.ሕ</a:t>
            </a:r>
            <a:r>
              <a:rPr lang="en-CA" sz="4500" dirty="0">
                <a:solidFill>
                  <a:srgbClr val="FFFF00"/>
                </a:solidFill>
              </a:rPr>
              <a:t>. </a:t>
            </a:r>
            <a:r>
              <a:rPr lang="en-CA" sz="4500" dirty="0" err="1"/>
              <a:t>አሜን</a:t>
            </a:r>
            <a:r>
              <a:rPr lang="en-CA" sz="4500" dirty="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6. </a:t>
            </a:r>
            <a:r>
              <a:rPr lang="en-US" sz="3600" dirty="0"/>
              <a:t>For this </a:t>
            </a:r>
            <a:r>
              <a:rPr lang="en-US" sz="2000" dirty="0">
                <a:solidFill>
                  <a:srgbClr val="FFC000"/>
                </a:solidFill>
              </a:rPr>
              <a:t>(Pointing) </a:t>
            </a:r>
            <a:r>
              <a:rPr lang="en-US" sz="3600" dirty="0"/>
              <a:t>is the body and blood Emmanuel our very God.</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806670357"/>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7.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a:t>፥ </a:t>
            </a:r>
            <a:r>
              <a:rPr lang="en-CA" sz="4000" dirty="0" err="1"/>
              <a:t>ክሳዕ</a:t>
            </a:r>
            <a:r>
              <a:rPr lang="en-CA" sz="4000" dirty="0"/>
              <a:t> </a:t>
            </a:r>
            <a:r>
              <a:rPr lang="en-CA" sz="4000" dirty="0" err="1"/>
              <a:t>ዳኅረይቲ</a:t>
            </a:r>
            <a:r>
              <a:rPr lang="en-CA" sz="4000" dirty="0"/>
              <a:t> </a:t>
            </a:r>
            <a:r>
              <a:rPr lang="en-CA" sz="4000" dirty="0" err="1"/>
              <a:t>እስትንፋስ</a:t>
            </a:r>
            <a:r>
              <a:rPr lang="en-CA" sz="4000" dirty="0"/>
              <a:t>፥ </a:t>
            </a:r>
            <a:r>
              <a:rPr lang="en-CA" sz="4000" dirty="0" err="1"/>
              <a:t>እዚ</a:t>
            </a:r>
            <a:r>
              <a:rPr lang="en-CA" sz="40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ናይ</a:t>
            </a:r>
            <a:r>
              <a:rPr lang="en-CA" sz="4000" dirty="0"/>
              <a:t> </a:t>
            </a:r>
            <a:r>
              <a:rPr lang="en-CA" sz="4000" dirty="0" err="1"/>
              <a:t>ጐይታናን</a:t>
            </a:r>
            <a:r>
              <a:rPr lang="en-CA" sz="4000" dirty="0"/>
              <a:t> </a:t>
            </a:r>
            <a:r>
              <a:rPr lang="en-CA" sz="4000" dirty="0" err="1"/>
              <a:t>ኣምላኽናን</a:t>
            </a:r>
            <a:r>
              <a:rPr lang="en-CA" sz="4000" dirty="0"/>
              <a:t> </a:t>
            </a:r>
            <a:r>
              <a:rPr lang="en-CA" sz="4000" dirty="0" err="1"/>
              <a:t>መድ</a:t>
            </a:r>
            <a:endParaRPr lang="en-CA" sz="4000" dirty="0"/>
          </a:p>
          <a:p>
            <a:r>
              <a:rPr lang="en-CA" sz="4000" dirty="0" err="1"/>
              <a:t>ኃኒናን</a:t>
            </a:r>
            <a:r>
              <a:rPr lang="en-CA" sz="4000" dirty="0"/>
              <a:t> </a:t>
            </a:r>
            <a:r>
              <a:rPr lang="en-CA" sz="4000" dirty="0" err="1"/>
              <a:t>ኢየሱስ</a:t>
            </a:r>
            <a:r>
              <a:rPr lang="en-CA" sz="4000" dirty="0"/>
              <a:t> </a:t>
            </a:r>
            <a:r>
              <a:rPr lang="en-CA" sz="4000" dirty="0" err="1"/>
              <a:t>ክርስቶስ</a:t>
            </a:r>
            <a:r>
              <a:rPr lang="en-CA" sz="4000" dirty="0"/>
              <a:t> ፥ </a:t>
            </a:r>
            <a:r>
              <a:rPr lang="en-CA" sz="4000" dirty="0" err="1"/>
              <a:t>ብኽልተ</a:t>
            </a:r>
            <a:r>
              <a:rPr lang="en-CA" sz="4000" dirty="0"/>
              <a:t> </a:t>
            </a:r>
            <a:r>
              <a:rPr lang="en-CA" sz="4000" dirty="0" err="1"/>
              <a:t>ወገን</a:t>
            </a:r>
            <a:r>
              <a:rPr lang="en-CA" sz="4000" dirty="0"/>
              <a:t> </a:t>
            </a:r>
            <a:r>
              <a:rPr lang="en-CA" sz="4000" dirty="0" err="1"/>
              <a:t>ድንግል</a:t>
            </a:r>
            <a:r>
              <a:rPr lang="en-CA" sz="4000" dirty="0"/>
              <a:t> </a:t>
            </a:r>
            <a:r>
              <a:rPr lang="en-CA" sz="4000" dirty="0" err="1"/>
              <a:t>ዝኾነት</a:t>
            </a:r>
            <a:r>
              <a:rPr lang="en-CA" sz="4000" dirty="0"/>
              <a:t> </a:t>
            </a:r>
            <a:r>
              <a:rPr lang="en-CA" sz="4000" dirty="0" err="1"/>
              <a:t>ካብ</a:t>
            </a:r>
            <a:r>
              <a:rPr lang="en-CA" sz="4000" dirty="0"/>
              <a:t> </a:t>
            </a:r>
            <a:r>
              <a:rPr lang="en-CA" sz="4000" dirty="0" err="1"/>
              <a:t>ቅድስቲ</a:t>
            </a:r>
            <a:r>
              <a:rPr lang="en-CA" sz="4000" dirty="0"/>
              <a:t> </a:t>
            </a:r>
            <a:r>
              <a:rPr lang="en-CA" sz="4000" dirty="0" err="1"/>
              <a:t>እግዝእትነ</a:t>
            </a:r>
            <a:r>
              <a:rPr lang="en-CA" sz="4000" dirty="0"/>
              <a:t> </a:t>
            </a:r>
            <a:r>
              <a:rPr lang="en-CA" sz="4000" dirty="0" err="1"/>
              <a:t>ማርያም</a:t>
            </a:r>
            <a:r>
              <a:rPr lang="en-CA" sz="4000" dirty="0"/>
              <a:t>  </a:t>
            </a:r>
          </a:p>
          <a:p>
            <a:r>
              <a:rPr lang="en-CA" sz="4000" dirty="0" err="1"/>
              <a:t>ዝወሰዶ</a:t>
            </a:r>
            <a:r>
              <a:rPr lang="en-CA" sz="4000" dirty="0"/>
              <a:t> ፣ </a:t>
            </a:r>
            <a:r>
              <a:rPr lang="en-CA" sz="4000" dirty="0" err="1"/>
              <a:t>ምስ</a:t>
            </a:r>
            <a:r>
              <a:rPr lang="en-CA" sz="4000" dirty="0"/>
              <a:t> </a:t>
            </a:r>
            <a:r>
              <a:rPr lang="en-CA" sz="4000" dirty="0" err="1"/>
              <a:t>መለኮቱ</a:t>
            </a:r>
            <a:endParaRPr lang="en-CA" sz="4000" dirty="0"/>
          </a:p>
          <a:p>
            <a:r>
              <a:rPr lang="en-CA" sz="4000" dirty="0" err="1"/>
              <a:t>ሓደ</a:t>
            </a:r>
            <a:r>
              <a:rPr lang="en-CA" sz="4000" dirty="0"/>
              <a:t> </a:t>
            </a:r>
            <a:r>
              <a:rPr lang="en-CA" sz="4000" dirty="0" err="1"/>
              <a:t>ዝገበሮ</a:t>
            </a:r>
            <a:r>
              <a:rPr lang="en-CA" sz="4000" dirty="0"/>
              <a:t>፣  </a:t>
            </a:r>
            <a:r>
              <a:rPr lang="en-CA" sz="4000" dirty="0" err="1"/>
              <a:t>ሥጋኡን</a:t>
            </a:r>
            <a:r>
              <a:rPr lang="en-CA" sz="4000" dirty="0"/>
              <a:t> </a:t>
            </a:r>
            <a:r>
              <a:rPr lang="en-CA" sz="4000" dirty="0" err="1"/>
              <a:t>ደሙን</a:t>
            </a:r>
            <a:r>
              <a:rPr lang="en-CA" sz="4000" dirty="0"/>
              <a:t> </a:t>
            </a:r>
            <a:r>
              <a:rPr lang="en-CA" sz="4000" dirty="0" err="1"/>
              <a:t>ከም</a:t>
            </a:r>
            <a:r>
              <a:rPr lang="en-CA" sz="4000" dirty="0"/>
              <a:t> </a:t>
            </a:r>
            <a:r>
              <a:rPr lang="en-CA" sz="4000" dirty="0" err="1"/>
              <a:t>ዝኾነ</a:t>
            </a:r>
            <a:r>
              <a:rPr lang="en-CA" sz="4000" dirty="0"/>
              <a:t> </a:t>
            </a:r>
            <a:r>
              <a:rPr lang="en-CA" sz="4000" dirty="0" err="1"/>
              <a:t>እእመን</a:t>
            </a:r>
            <a:r>
              <a:rPr lang="en-CA" sz="4000" dirty="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፯. </a:t>
            </a:r>
            <a:r>
              <a:rPr lang="en-CA" sz="4000" dirty="0" err="1"/>
              <a:t>አአምን፥አአምን</a:t>
            </a:r>
            <a:r>
              <a:rPr lang="en-CA" sz="4000" dirty="0"/>
              <a:t>፥ </a:t>
            </a:r>
            <a:r>
              <a:rPr lang="en-CA" sz="4000" dirty="0" err="1"/>
              <a:t>አአምን</a:t>
            </a:r>
            <a:r>
              <a:rPr lang="en-CA" sz="4000" dirty="0"/>
              <a:t>፥ </a:t>
            </a:r>
            <a:r>
              <a:rPr lang="en-CA" sz="4000" dirty="0" err="1"/>
              <a:t>ወእትአመን</a:t>
            </a:r>
            <a:r>
              <a:rPr lang="en-CA" sz="4000" dirty="0"/>
              <a:t> </a:t>
            </a:r>
            <a:r>
              <a:rPr lang="en-CA" sz="4000" dirty="0" err="1"/>
              <a:t>እስከ</a:t>
            </a:r>
            <a:r>
              <a:rPr lang="en-CA" sz="4000" dirty="0"/>
              <a:t> </a:t>
            </a:r>
            <a:r>
              <a:rPr lang="en-CA" sz="4000" dirty="0" err="1"/>
              <a:t>ደኃሪት</a:t>
            </a:r>
            <a:r>
              <a:rPr lang="en-CA" sz="4000" dirty="0"/>
              <a:t> </a:t>
            </a:r>
            <a:r>
              <a:rPr lang="en-CA" sz="4000" dirty="0" err="1"/>
              <a:t>እስትንፋስ</a:t>
            </a:r>
            <a:r>
              <a:rPr lang="en-CA" sz="4000" dirty="0"/>
              <a:t> </a:t>
            </a:r>
            <a:r>
              <a:rPr lang="en-CA" sz="4000" dirty="0" err="1"/>
              <a:t>ከመ</a:t>
            </a:r>
            <a:r>
              <a:rPr lang="en-CA" sz="4000" dirty="0"/>
              <a:t> </a:t>
            </a:r>
            <a:r>
              <a:rPr lang="en-CA" sz="4000" dirty="0" err="1"/>
              <a:t>ዝንቱ</a:t>
            </a:r>
            <a:r>
              <a:rPr lang="en-CA" sz="4000" dirty="0"/>
              <a:t> </a:t>
            </a:r>
            <a:r>
              <a:rPr lang="en-CA" sz="4000" dirty="0" err="1"/>
              <a:t>ውእቱ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ሥጋሁ</a:t>
            </a:r>
            <a:r>
              <a:rPr lang="en-CA" sz="4000" dirty="0"/>
              <a:t> </a:t>
            </a:r>
            <a:r>
              <a:rPr lang="en-CA" sz="4000" dirty="0" err="1"/>
              <a:t>ወደሙ</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ኢይሱስ</a:t>
            </a:r>
            <a:r>
              <a:rPr lang="en-CA" sz="4000" dirty="0"/>
              <a:t> </a:t>
            </a:r>
            <a:r>
              <a:rPr lang="en-CA" sz="4000" dirty="0" err="1"/>
              <a:t>ክርስቶስ</a:t>
            </a:r>
            <a:r>
              <a:rPr lang="en-CA" sz="4000" dirty="0"/>
              <a:t> </a:t>
            </a:r>
            <a:r>
              <a:rPr lang="en-CA" sz="4000" dirty="0" err="1"/>
              <a:t>ዘነሥአ</a:t>
            </a:r>
            <a:r>
              <a:rPr lang="en-CA" sz="4000" dirty="0"/>
              <a:t> </a:t>
            </a:r>
            <a:r>
              <a:rPr lang="en-CA" sz="4000" dirty="0" err="1"/>
              <a:t>እምእግዝእተ</a:t>
            </a:r>
            <a:r>
              <a:rPr lang="en-CA" sz="4000" dirty="0"/>
              <a:t> </a:t>
            </a:r>
            <a:r>
              <a:rPr lang="en-CA" sz="4000" dirty="0" err="1"/>
              <a:t>ኵልነ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7.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Mary of two fold virginity. </a:t>
            </a:r>
          </a:p>
        </p:txBody>
      </p:sp>
    </p:spTree>
    <p:extLst>
      <p:ext uri="{BB962C8B-B14F-4D97-AF65-F5344CB8AC3E}">
        <p14:creationId xmlns:p14="http://schemas.microsoft.com/office/powerpoint/2010/main" val="233311129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a:t>ብዘይ</a:t>
            </a:r>
            <a:r>
              <a:rPr lang="en-CA" sz="4300" dirty="0"/>
              <a:t> </a:t>
            </a:r>
            <a:r>
              <a:rPr lang="en-CA" sz="4300" dirty="0" err="1"/>
              <a:t>ምትሕውዋስን</a:t>
            </a:r>
            <a:r>
              <a:rPr lang="en-CA" sz="4300" dirty="0"/>
              <a:t> </a:t>
            </a:r>
            <a:r>
              <a:rPr lang="en-CA" sz="4300" dirty="0" err="1"/>
              <a:t>ምድብላቕን</a:t>
            </a:r>
            <a:r>
              <a:rPr lang="en-CA" sz="4300" dirty="0"/>
              <a:t>፣ </a:t>
            </a:r>
            <a:r>
              <a:rPr lang="en-CA" sz="4300" dirty="0" err="1"/>
              <a:t>ብዘይ</a:t>
            </a:r>
            <a:r>
              <a:rPr lang="en-CA" sz="4300" dirty="0"/>
              <a:t> </a:t>
            </a:r>
            <a:r>
              <a:rPr lang="en-CA" sz="4300" dirty="0" err="1"/>
              <a:t>ምፍልላይን</a:t>
            </a:r>
            <a:r>
              <a:rPr lang="en-CA" sz="4300" dirty="0"/>
              <a:t> </a:t>
            </a:r>
            <a:r>
              <a:rPr lang="en-CA" sz="4300" dirty="0" err="1"/>
              <a:t>ምልውዋጥን</a:t>
            </a:r>
            <a:r>
              <a:rPr lang="en-CA" sz="4300" dirty="0"/>
              <a:t> </a:t>
            </a:r>
            <a:r>
              <a:rPr lang="en-CA" sz="4300" dirty="0" err="1"/>
              <a:t>ብዘመን</a:t>
            </a:r>
            <a:r>
              <a:rPr lang="en-CA" sz="4300" dirty="0"/>
              <a:t> </a:t>
            </a:r>
            <a:r>
              <a:rPr lang="en-CA" sz="4300" dirty="0" err="1"/>
              <a:t>ጴንጠናዊ</a:t>
            </a:r>
            <a:r>
              <a:rPr lang="en-CA" sz="4300" dirty="0"/>
              <a:t> </a:t>
            </a:r>
            <a:r>
              <a:rPr lang="en-CA" sz="4300" dirty="0" err="1"/>
              <a:t>ጲላጦስ</a:t>
            </a:r>
            <a:r>
              <a:rPr lang="en-CA" sz="4300" dirty="0"/>
              <a:t> </a:t>
            </a:r>
            <a:r>
              <a:rPr lang="en-CA" sz="4300" dirty="0" err="1"/>
              <a:t>ብሠናይ</a:t>
            </a:r>
            <a:r>
              <a:rPr lang="en-CA" sz="4300" dirty="0"/>
              <a:t> </a:t>
            </a:r>
            <a:r>
              <a:rPr lang="en-CA" sz="4300" dirty="0" err="1"/>
              <a:t>ምስክርነት</a:t>
            </a:r>
            <a:r>
              <a:rPr lang="en-CA" sz="4300" dirty="0"/>
              <a:t> </a:t>
            </a:r>
            <a:r>
              <a:rPr lang="en-CA" sz="4300" dirty="0" err="1"/>
              <a:t>ሰማዕት</a:t>
            </a:r>
            <a:r>
              <a:rPr lang="en-CA" sz="4300" dirty="0"/>
              <a:t> </a:t>
            </a:r>
            <a:r>
              <a:rPr lang="en-CA" sz="4300" dirty="0" err="1"/>
              <a:t>ዝኾነ</a:t>
            </a:r>
            <a:r>
              <a:rPr lang="en-CA" sz="4300" dirty="0"/>
              <a:t>፣ </a:t>
            </a:r>
            <a:r>
              <a:rPr lang="en-CA" sz="4300" dirty="0" err="1"/>
              <a:t>ምእንታና</a:t>
            </a:r>
            <a:r>
              <a:rPr lang="en-CA" sz="4300" dirty="0"/>
              <a:t> </a:t>
            </a:r>
            <a:r>
              <a:rPr lang="en-CA" sz="4300" dirty="0" err="1"/>
              <a:t>ምእንቲ</a:t>
            </a:r>
            <a:r>
              <a:rPr lang="en-CA" sz="4300" dirty="0"/>
              <a:t> </a:t>
            </a:r>
            <a:r>
              <a:rPr lang="en-CA" sz="4300" dirty="0" err="1"/>
              <a:t>ሕይወት</a:t>
            </a:r>
            <a:r>
              <a:rPr lang="en-CA" sz="4300" dirty="0"/>
              <a:t> </a:t>
            </a:r>
            <a:r>
              <a:rPr lang="en-CA" sz="4300" dirty="0" err="1"/>
              <a:t>ኵልና</a:t>
            </a:r>
            <a:r>
              <a:rPr lang="en-CA" sz="4300" dirty="0"/>
              <a:t> </a:t>
            </a:r>
            <a:r>
              <a:rPr lang="en-CA" sz="4300" dirty="0" err="1"/>
              <a:t>ኣኅሊፉ</a:t>
            </a:r>
            <a:r>
              <a:rPr lang="en-CA" sz="4300" dirty="0"/>
              <a:t> </a:t>
            </a:r>
            <a:r>
              <a:rPr lang="en-CA" sz="4300" dirty="0" err="1"/>
              <a:t>ዝሃቦ</a:t>
            </a:r>
            <a:r>
              <a:rPr lang="en-CA" sz="4300" dirty="0"/>
              <a:t> </a:t>
            </a:r>
            <a:r>
              <a:rPr lang="en-CA" sz="4300" dirty="0" err="1"/>
              <a:t>እዩ</a:t>
            </a:r>
            <a:r>
              <a:rPr lang="en-CA" sz="43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a:t>ወረሰዮ</a:t>
            </a:r>
            <a:r>
              <a:rPr lang="en-CA" sz="4000" dirty="0"/>
              <a:t> ፩ደ </a:t>
            </a:r>
            <a:r>
              <a:rPr lang="en-CA" sz="4000" dirty="0" err="1"/>
              <a:t>ምስለ</a:t>
            </a:r>
            <a:r>
              <a:rPr lang="en-CA" sz="4000" dirty="0"/>
              <a:t> </a:t>
            </a:r>
            <a:r>
              <a:rPr lang="en-CA" sz="4000" dirty="0" err="1"/>
              <a:t>መለኮቱ</a:t>
            </a:r>
            <a:r>
              <a:rPr lang="en-CA" sz="4000" dirty="0"/>
              <a:t>  </a:t>
            </a:r>
            <a:r>
              <a:rPr lang="en-CA" sz="4000" dirty="0" err="1"/>
              <a:t>ዘእንበለ</a:t>
            </a:r>
            <a:r>
              <a:rPr lang="en-CA" sz="4000" dirty="0"/>
              <a:t> </a:t>
            </a:r>
            <a:r>
              <a:rPr lang="en-CA" sz="4000" dirty="0" err="1"/>
              <a:t>ቱስሕት</a:t>
            </a:r>
            <a:r>
              <a:rPr lang="en-CA" sz="4000" dirty="0"/>
              <a:t> </a:t>
            </a:r>
            <a:r>
              <a:rPr lang="en-CA" sz="4000" dirty="0" err="1"/>
              <a:t>ወኢትድምርት</a:t>
            </a:r>
            <a:r>
              <a:rPr lang="en-CA" sz="4000" dirty="0"/>
              <a:t> </a:t>
            </a:r>
            <a:r>
              <a:rPr lang="en-CA" sz="4000" dirty="0" err="1"/>
              <a:t>ዘእንበለ</a:t>
            </a:r>
            <a:r>
              <a:rPr lang="en-CA" sz="4000" dirty="0"/>
              <a:t> </a:t>
            </a:r>
            <a:r>
              <a:rPr lang="en-CA" sz="4000" dirty="0" err="1"/>
              <a:t>ፍልጠት</a:t>
            </a:r>
            <a:r>
              <a:rPr lang="en-CA" sz="4000" dirty="0"/>
              <a:t> </a:t>
            </a:r>
            <a:r>
              <a:rPr lang="en-CA" sz="4000" dirty="0" err="1"/>
              <a:t>ወኢውላጤ</a:t>
            </a:r>
            <a:r>
              <a:rPr lang="en-CA" sz="4000" dirty="0"/>
              <a:t> </a:t>
            </a:r>
            <a:r>
              <a:rPr lang="en-CA" sz="4000" dirty="0" err="1"/>
              <a:t>ወኮነ</a:t>
            </a:r>
            <a:r>
              <a:rPr lang="en-CA" sz="4000" dirty="0"/>
              <a:t> </a:t>
            </a:r>
            <a:r>
              <a:rPr lang="en-CA" sz="4000" dirty="0" err="1"/>
              <a:t>ሰማዕተ</a:t>
            </a:r>
            <a:r>
              <a:rPr lang="en-CA" sz="4000" dirty="0"/>
              <a:t> </a:t>
            </a:r>
            <a:r>
              <a:rPr lang="en-CA" sz="4000" dirty="0" err="1"/>
              <a:t>በስምዕ</a:t>
            </a:r>
            <a:r>
              <a:rPr lang="en-CA" sz="4000" dirty="0"/>
              <a:t> </a:t>
            </a:r>
            <a:r>
              <a:rPr lang="en-CA" sz="4000" dirty="0" err="1"/>
              <a:t>ሠናይ</a:t>
            </a:r>
            <a:r>
              <a:rPr lang="en-CA" sz="4000" dirty="0"/>
              <a:t> </a:t>
            </a:r>
            <a:r>
              <a:rPr lang="en-CA" sz="4000" dirty="0" err="1"/>
              <a:t>በመዋዕለ</a:t>
            </a:r>
            <a:r>
              <a:rPr lang="en-CA" sz="4000" dirty="0"/>
              <a:t> </a:t>
            </a:r>
            <a:r>
              <a:rPr lang="en-CA" sz="4000" dirty="0" err="1"/>
              <a:t>ጲላጦስ</a:t>
            </a:r>
            <a:r>
              <a:rPr lang="en-CA" sz="4000" dirty="0"/>
              <a:t> </a:t>
            </a:r>
            <a:r>
              <a:rPr lang="en-CA" sz="4000" dirty="0" err="1"/>
              <a:t>ጴንጠናዊ</a:t>
            </a:r>
            <a:r>
              <a:rPr lang="en-CA" sz="4000" dirty="0"/>
              <a:t> </a:t>
            </a:r>
            <a:r>
              <a:rPr lang="en-CA" sz="4000" dirty="0" err="1"/>
              <a:t>ወመጠዎ</a:t>
            </a:r>
            <a:r>
              <a:rPr lang="en-CA" sz="4000" dirty="0"/>
              <a:t> </a:t>
            </a:r>
            <a:r>
              <a:rPr lang="en-CA" sz="4000" dirty="0" err="1"/>
              <a:t>በእንቲአነ</a:t>
            </a:r>
            <a:r>
              <a:rPr lang="en-CA" sz="4000" dirty="0"/>
              <a:t> </a:t>
            </a:r>
            <a:r>
              <a:rPr lang="en-CA" sz="4000" dirty="0" err="1"/>
              <a:t>ወበእንተ</a:t>
            </a:r>
            <a:r>
              <a:rPr lang="en-CA" sz="4000" dirty="0"/>
              <a:t> </a:t>
            </a:r>
            <a:r>
              <a:rPr lang="en-CA" sz="4000" dirty="0" err="1"/>
              <a:t>ሕይወተ</a:t>
            </a:r>
            <a:r>
              <a:rPr lang="en-CA" sz="4000" dirty="0"/>
              <a:t> </a:t>
            </a:r>
            <a:r>
              <a:rPr lang="en-CA" sz="4000" dirty="0" err="1"/>
              <a:t>ኵልነ</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godhead without mixture or confusion, without division or alteration; and he verily confessed with a good testimony in the days 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44130003"/>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8.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a:t>፥ </a:t>
            </a:r>
            <a:r>
              <a:rPr lang="en-CA" sz="4000" dirty="0" err="1"/>
              <a:t>እእመንውን</a:t>
            </a:r>
            <a:r>
              <a:rPr lang="en-CA" sz="4000" dirty="0"/>
              <a:t>፣ </a:t>
            </a:r>
            <a:r>
              <a:rPr lang="en-CA" sz="4000" dirty="0" err="1"/>
              <a:t>መለኮቱ</a:t>
            </a:r>
            <a:r>
              <a:rPr lang="en-CA" sz="4000" dirty="0"/>
              <a:t> </a:t>
            </a:r>
            <a:r>
              <a:rPr lang="en-CA" sz="4000" dirty="0" err="1"/>
              <a:t>ካብ</a:t>
            </a:r>
            <a:r>
              <a:rPr lang="en-CA" sz="4000" dirty="0"/>
              <a:t> </a:t>
            </a:r>
            <a:r>
              <a:rPr lang="en-CA" sz="4000" dirty="0" err="1"/>
              <a:t>ትስብእቱ</a:t>
            </a:r>
            <a:r>
              <a:rPr lang="en-CA" sz="4000" dirty="0"/>
              <a:t> </a:t>
            </a:r>
            <a:r>
              <a:rPr lang="en-CA" sz="4000" dirty="0" err="1"/>
              <a:t>ከቶ</a:t>
            </a:r>
            <a:r>
              <a:rPr lang="en-CA" sz="4000" dirty="0"/>
              <a:t> </a:t>
            </a:r>
            <a:r>
              <a:rPr lang="en-CA" sz="4000" dirty="0" err="1"/>
              <a:t>ሓንቲ</a:t>
            </a:r>
            <a:r>
              <a:rPr lang="en-CA" sz="4000" dirty="0"/>
              <a:t> </a:t>
            </a:r>
            <a:r>
              <a:rPr lang="en-CA" sz="4000" dirty="0" err="1"/>
              <a:t>ሰዓት</a:t>
            </a:r>
            <a:r>
              <a:rPr lang="en-CA" sz="4000" dirty="0"/>
              <a:t>፣ </a:t>
            </a:r>
            <a:r>
              <a:rPr lang="en-CA" sz="4000" dirty="0" err="1"/>
              <a:t>ወይ</a:t>
            </a:r>
            <a:r>
              <a:rPr lang="en-CA" sz="4000" dirty="0"/>
              <a:t> </a:t>
            </a:r>
            <a:r>
              <a:rPr lang="en-CA" sz="4000" dirty="0" err="1"/>
              <a:t>ከም</a:t>
            </a:r>
            <a:r>
              <a:rPr lang="en-CA" sz="4000" dirty="0"/>
              <a:t> </a:t>
            </a:r>
            <a:r>
              <a:rPr lang="en-CA" sz="4000" dirty="0" err="1"/>
              <a:t>ቅጽበት</a:t>
            </a:r>
            <a:r>
              <a:rPr lang="en-CA" sz="4000" dirty="0"/>
              <a:t> </a:t>
            </a:r>
            <a:r>
              <a:rPr lang="en-CA" sz="4000" dirty="0" err="1"/>
              <a:t>ዓይኒ</a:t>
            </a:r>
            <a:r>
              <a:rPr lang="en-CA" sz="4000" dirty="0"/>
              <a:t> </a:t>
            </a:r>
            <a:r>
              <a:rPr lang="en-CA" sz="4000" dirty="0" err="1"/>
              <a:t>ከም</a:t>
            </a:r>
            <a:r>
              <a:rPr lang="en-CA" sz="4000" dirty="0"/>
              <a:t> </a:t>
            </a:r>
            <a:r>
              <a:rPr lang="en-CA" sz="4000" dirty="0" err="1"/>
              <a:t>ዘይተፈልየ</a:t>
            </a:r>
            <a:r>
              <a:rPr lang="en-CA" sz="4000" dirty="0"/>
              <a:t> </a:t>
            </a:r>
            <a:r>
              <a:rPr lang="en-CA" sz="4000" dirty="0" err="1"/>
              <a:t>እእመን</a:t>
            </a:r>
            <a:r>
              <a:rPr lang="en-CA" sz="4000" dirty="0"/>
              <a:t>። </a:t>
            </a:r>
            <a:r>
              <a:rPr lang="en-CA" sz="4000" dirty="0" err="1"/>
              <a:t>ካብኡ</a:t>
            </a:r>
            <a:r>
              <a:rPr lang="en-CA" sz="4000" dirty="0"/>
              <a:t> </a:t>
            </a:r>
            <a:r>
              <a:rPr lang="en-CA" sz="4000" dirty="0" err="1"/>
              <a:t>ብእምነት</a:t>
            </a:r>
            <a:r>
              <a:rPr lang="en-CA" sz="4000" dirty="0"/>
              <a:t> </a:t>
            </a:r>
            <a:r>
              <a:rPr lang="en-CA" sz="4000" dirty="0" err="1"/>
              <a:t>ንዝቕበሉ</a:t>
            </a:r>
            <a:r>
              <a:rPr lang="en-CA" sz="4000" dirty="0"/>
              <a:t> </a:t>
            </a:r>
            <a:r>
              <a:rPr lang="en-CA" sz="4000" dirty="0" err="1"/>
              <a:t>ንሕይወትን</a:t>
            </a:r>
            <a:r>
              <a:rPr lang="en-CA" sz="4000" dirty="0"/>
              <a:t> </a:t>
            </a:r>
            <a:r>
              <a:rPr lang="en-CA" sz="4000" dirty="0" err="1"/>
              <a:t>መድኃኒትን</a:t>
            </a:r>
            <a:r>
              <a:rPr lang="en-CA" sz="4000" dirty="0"/>
              <a:t>፣ </a:t>
            </a:r>
            <a:r>
              <a:rPr lang="en-CA" sz="4000" dirty="0" err="1"/>
              <a:t>ንኅድገት</a:t>
            </a:r>
            <a:r>
              <a:rPr lang="en-CA" sz="4000" dirty="0"/>
              <a:t> </a:t>
            </a:r>
            <a:r>
              <a:rPr lang="en-CA" sz="4000" dirty="0" err="1"/>
              <a:t>ኃጢአት</a:t>
            </a:r>
            <a:r>
              <a:rPr lang="en-CA" sz="4000" dirty="0"/>
              <a:t> </a:t>
            </a:r>
            <a:r>
              <a:rPr lang="en-CA" sz="4000" dirty="0" err="1"/>
              <a:t>ክኸውን</a:t>
            </a:r>
            <a:r>
              <a:rPr lang="en-CA" sz="4000" dirty="0"/>
              <a:t> </a:t>
            </a:r>
            <a:r>
              <a:rPr lang="en-CA" sz="4000" dirty="0" err="1"/>
              <a:t>ምእንታና</a:t>
            </a:r>
            <a:r>
              <a:rPr lang="en-CA" sz="4000" dirty="0"/>
              <a:t> </a:t>
            </a:r>
            <a:r>
              <a:rPr lang="en-CA" sz="4000" dirty="0" err="1"/>
              <a:t>እኅሊፉ</a:t>
            </a:r>
            <a:r>
              <a:rPr lang="en-CA" sz="4000" dirty="0"/>
              <a:t> </a:t>
            </a:r>
            <a:r>
              <a:rPr lang="en-CA" sz="4000" dirty="0" err="1"/>
              <a:t>ሃቦ</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a:solidFill>
                  <a:srgbClr val="FF0000"/>
                </a:solidFill>
              </a:rPr>
              <a:t>ይ.ካ.</a:t>
            </a:r>
            <a:r>
              <a:rPr lang="en-CA" sz="1400" dirty="0">
                <a:solidFill>
                  <a:srgbClr val="FFC000"/>
                </a:solidFill>
              </a:rPr>
              <a:t>፰.</a:t>
            </a:r>
            <a:r>
              <a:rPr lang="en-CA" sz="4000" dirty="0"/>
              <a:t>አአምን፥ </a:t>
            </a:r>
            <a:r>
              <a:rPr lang="en-CA" sz="4000" dirty="0" err="1"/>
              <a:t>አአምን</a:t>
            </a:r>
            <a:r>
              <a:rPr lang="en-CA" sz="4000" dirty="0"/>
              <a:t>፥ </a:t>
            </a:r>
            <a:r>
              <a:rPr lang="en-CA" sz="4000" dirty="0" err="1"/>
              <a:t>አአምን</a:t>
            </a:r>
            <a:r>
              <a:rPr lang="en-CA" sz="4000" dirty="0"/>
              <a:t>፥ </a:t>
            </a:r>
            <a:r>
              <a:rPr lang="en-CA" sz="4000" dirty="0" err="1"/>
              <a:t>ወእትአመን</a:t>
            </a:r>
            <a:r>
              <a:rPr lang="en-CA" sz="4000" dirty="0"/>
              <a:t> </a:t>
            </a:r>
            <a:r>
              <a:rPr lang="en-CA" sz="4000" dirty="0" err="1"/>
              <a:t>ከመ</a:t>
            </a:r>
            <a:r>
              <a:rPr lang="en-CA" sz="4000" dirty="0"/>
              <a:t> </a:t>
            </a:r>
            <a:r>
              <a:rPr lang="en-CA" sz="4000" dirty="0" err="1"/>
              <a:t>ኢተፈልጠ</a:t>
            </a:r>
            <a:r>
              <a:rPr lang="en-CA" sz="4000" dirty="0"/>
              <a:t> </a:t>
            </a:r>
            <a:r>
              <a:rPr lang="en-CA" sz="4000" dirty="0" err="1"/>
              <a:t>መለኮቱ</a:t>
            </a:r>
            <a:r>
              <a:rPr lang="en-CA" sz="4000" dirty="0"/>
              <a:t> </a:t>
            </a:r>
            <a:r>
              <a:rPr lang="en-CA" sz="4000" dirty="0" err="1"/>
              <a:t>እምትስብእቱ</a:t>
            </a:r>
            <a:r>
              <a:rPr lang="en-CA" sz="4000" dirty="0"/>
              <a:t> </a:t>
            </a:r>
            <a:r>
              <a:rPr lang="en-CA" sz="4000" dirty="0" err="1"/>
              <a:t>ኢአሐተ</a:t>
            </a:r>
            <a:r>
              <a:rPr lang="en-CA" sz="4000" dirty="0"/>
              <a:t> </a:t>
            </a:r>
            <a:r>
              <a:rPr lang="en-CA" sz="4000" dirty="0" err="1"/>
              <a:t>ሰዓተ</a:t>
            </a:r>
            <a:r>
              <a:rPr lang="en-CA" sz="4000" dirty="0"/>
              <a:t> </a:t>
            </a:r>
            <a:r>
              <a:rPr lang="en-CA" sz="4000" dirty="0" err="1"/>
              <a:t>ወኢከመ</a:t>
            </a:r>
            <a:r>
              <a:rPr lang="en-CA" sz="4000" dirty="0"/>
              <a:t> </a:t>
            </a:r>
            <a:r>
              <a:rPr lang="en-CA" sz="4000" dirty="0" err="1"/>
              <a:t>ቅጽበተ</a:t>
            </a:r>
            <a:r>
              <a:rPr lang="en-CA" sz="4000" dirty="0"/>
              <a:t> </a:t>
            </a:r>
            <a:r>
              <a:rPr lang="en-CA" sz="4000" dirty="0" err="1"/>
              <a:t>ዓይን</a:t>
            </a:r>
            <a:r>
              <a:rPr lang="en-CA" sz="4000" dirty="0"/>
              <a:t> </a:t>
            </a:r>
            <a:r>
              <a:rPr lang="en-CA" sz="4000" dirty="0" err="1"/>
              <a:t>አላ</a:t>
            </a:r>
            <a:r>
              <a:rPr lang="en-CA" sz="4000" dirty="0"/>
              <a:t> </a:t>
            </a:r>
            <a:r>
              <a:rPr lang="en-CA" sz="4000" dirty="0" err="1"/>
              <a:t>መጠዎ</a:t>
            </a:r>
            <a:r>
              <a:rPr lang="en-CA" sz="4000" dirty="0"/>
              <a:t> </a:t>
            </a:r>
            <a:r>
              <a:rPr lang="en-CA" sz="4000" dirty="0" err="1"/>
              <a:t>በእንቲ</a:t>
            </a:r>
            <a:endParaRPr lang="en-CA" sz="4000" dirty="0"/>
          </a:p>
          <a:p>
            <a:r>
              <a:rPr lang="en-CA" sz="4000" dirty="0" err="1"/>
              <a:t>አነ</a:t>
            </a:r>
            <a:r>
              <a:rPr lang="en-CA" sz="4000" dirty="0"/>
              <a:t> </a:t>
            </a:r>
            <a:r>
              <a:rPr lang="en-CA" sz="4000" dirty="0" err="1"/>
              <a:t>ለሕይወተ</a:t>
            </a:r>
            <a:r>
              <a:rPr lang="en-CA" sz="4000" dirty="0"/>
              <a:t> </a:t>
            </a:r>
            <a:r>
              <a:rPr lang="en-CA" sz="4000" dirty="0" err="1"/>
              <a:t>ወለመድኃ</a:t>
            </a:r>
            <a:endParaRPr lang="en-CA" sz="4000" dirty="0"/>
          </a:p>
          <a:p>
            <a:r>
              <a:rPr lang="en-CA" sz="4000" dirty="0" err="1"/>
              <a:t>ኒት</a:t>
            </a:r>
            <a:r>
              <a:rPr lang="en-CA" sz="4000" dirty="0"/>
              <a:t> </a:t>
            </a:r>
            <a:r>
              <a:rPr lang="en-CA" sz="4000" dirty="0" err="1"/>
              <a:t>ወለሥርየተ</a:t>
            </a:r>
            <a:r>
              <a:rPr lang="en-CA" sz="4000" dirty="0"/>
              <a:t> </a:t>
            </a:r>
            <a:r>
              <a:rPr lang="en-CA" sz="4000" dirty="0" err="1"/>
              <a:t>ኃጢአት</a:t>
            </a:r>
            <a:r>
              <a:rPr lang="en-CA" sz="4000" dirty="0"/>
              <a:t> </a:t>
            </a:r>
            <a:r>
              <a:rPr lang="en-CA" sz="4000" dirty="0" err="1"/>
              <a:t>ለእለ</a:t>
            </a:r>
            <a:r>
              <a:rPr lang="en-CA" sz="4000" dirty="0"/>
              <a:t>  </a:t>
            </a:r>
            <a:r>
              <a:rPr lang="en-CA" sz="4000" dirty="0" err="1"/>
              <a:t>ይትሜጠዉ</a:t>
            </a:r>
            <a:r>
              <a:rPr lang="en-CA" sz="4000" dirty="0"/>
              <a:t>  </a:t>
            </a:r>
            <a:r>
              <a:rPr lang="en-CA" sz="4000" dirty="0" err="1"/>
              <a:t>እም</a:t>
            </a:r>
            <a:endParaRPr lang="en-CA" sz="4000" dirty="0"/>
          </a:p>
          <a:p>
            <a:r>
              <a:rPr lang="en-CA" sz="4000" dirty="0" err="1"/>
              <a:t>ኔሁ</a:t>
            </a:r>
            <a:r>
              <a:rPr lang="en-CA" sz="4000" dirty="0"/>
              <a:t> </a:t>
            </a:r>
            <a:r>
              <a:rPr lang="en-CA" sz="4000" dirty="0" err="1"/>
              <a:t>በአሚን</a:t>
            </a:r>
            <a:r>
              <a:rPr lang="en-CA" sz="4000" dirty="0"/>
              <a:t>። </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8.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a:solidFill>
                  <a:srgbClr val="FFFF00"/>
                </a:solidFill>
                <a:uFill>
                  <a:solidFill>
                    <a:srgbClr val="0329D6"/>
                  </a:solidFill>
                </a:uFill>
              </a:rPr>
              <a:t>People:</a:t>
            </a:r>
            <a:r>
              <a:rPr lang="en-US" sz="3000" dirty="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05907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a:t>ወይቄድሶ</a:t>
            </a:r>
            <a:r>
              <a:rPr lang="en-CA" sz="4400" dirty="0"/>
              <a:t>።</a:t>
            </a:r>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a:t>መሥ</a:t>
            </a:r>
            <a:endParaRPr lang="en-CA" sz="4000" dirty="0"/>
          </a:p>
          <a:p>
            <a:r>
              <a:rPr lang="en-CA" sz="4000" dirty="0" err="1"/>
              <a:t>ዋዕቲ</a:t>
            </a:r>
            <a:r>
              <a:rPr lang="en-CA" sz="4000" dirty="0"/>
              <a:t> </a:t>
            </a:r>
            <a:r>
              <a:rPr lang="en-CA" sz="4000" dirty="0" err="1"/>
              <a:t>ዜጽልለላን</a:t>
            </a:r>
            <a:r>
              <a:rPr lang="en-CA" sz="4000" dirty="0"/>
              <a:t> </a:t>
            </a:r>
            <a:r>
              <a:rPr lang="en-CA" sz="4000" dirty="0" err="1"/>
              <a:t>ዝቕድ</a:t>
            </a:r>
            <a:endParaRPr lang="en-CA" sz="4000" dirty="0"/>
          </a:p>
          <a:p>
            <a:r>
              <a:rPr lang="en-CA" sz="4000" dirty="0" err="1"/>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a:t>ክን</a:t>
            </a:r>
            <a:endParaRPr lang="en-CA" sz="4000" dirty="0"/>
          </a:p>
          <a:p>
            <a:r>
              <a:rPr lang="en-CA" sz="4000" dirty="0" err="1"/>
              <a:t>ደይ</a:t>
            </a:r>
            <a:r>
              <a:rPr lang="en-CA" sz="4000" dirty="0"/>
              <a:t> </a:t>
            </a:r>
            <a:r>
              <a:rPr lang="en-CA" sz="4000" dirty="0" err="1"/>
              <a:t>እትስደምም</a:t>
            </a:r>
            <a:r>
              <a:rPr lang="en-CA" sz="4000" dirty="0"/>
              <a:t> </a:t>
            </a:r>
            <a:r>
              <a:rPr lang="en-CA" sz="4000" dirty="0" err="1"/>
              <a:t>እያ</a:t>
            </a:r>
            <a:r>
              <a:rPr lang="en-CA" sz="4000" dirty="0"/>
              <a:t>።</a:t>
            </a:r>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a:solidFill>
                  <a:srgbClr val="FF0000"/>
                </a:solidFill>
                <a:uFill>
                  <a:solidFill>
                    <a:srgbClr val="FF2600"/>
                  </a:solidFill>
                </a:uFill>
              </a:rPr>
              <a:t>Priest : </a:t>
            </a:r>
            <a:r>
              <a:rPr lang="en-US" sz="1400" dirty="0">
                <a:solidFill>
                  <a:schemeClr val="accent4">
                    <a:lumMod val="60000"/>
                    <a:lumOff val="40000"/>
                  </a:schemeClr>
                </a:solidFill>
                <a:uFill>
                  <a:solidFill>
                    <a:srgbClr val="FF2600"/>
                  </a:solidFill>
                </a:uFill>
              </a:rPr>
              <a:t>1. </a:t>
            </a:r>
            <a:r>
              <a:rPr lang="en-US" sz="3600" dirty="0">
                <a:uFill>
                  <a:solidFill>
                    <a:srgbClr val="FF2600"/>
                  </a:solidFill>
                </a:uFill>
              </a:rPr>
              <a:t>How awesome is this day and how marvelous this </a:t>
            </a:r>
            <a:r>
              <a:rPr lang="en-US" sz="3600" dirty="0" err="1">
                <a:uFill>
                  <a:solidFill>
                    <a:srgbClr val="FF2600"/>
                  </a:solidFill>
                </a:uFill>
              </a:rPr>
              <a:t>hourwherein</a:t>
            </a:r>
            <a:r>
              <a:rPr lang="en-US" sz="3600" dirty="0">
                <a:uFill>
                  <a:solidFill>
                    <a:srgbClr val="FF2600"/>
                  </a:solidFill>
                </a:uFill>
              </a:rPr>
              <a:t> the Holy Spirit will descend from heaven and overshadow and hallow this sacrifice.</a:t>
            </a:r>
          </a:p>
        </p:txBody>
      </p:sp>
    </p:spTree>
    <p:extLst>
      <p:ext uri="{BB962C8B-B14F-4D97-AF65-F5344CB8AC3E}">
        <p14:creationId xmlns:p14="http://schemas.microsoft.com/office/powerpoint/2010/main" val="1317608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a:solidFill>
                  <a:srgbClr val="FFC000"/>
                </a:solidFill>
              </a:rPr>
              <a:t>፴፰. </a:t>
            </a:r>
            <a:r>
              <a:rPr lang="en-CA" sz="3800" dirty="0" err="1"/>
              <a:t>አርኅቅ</a:t>
            </a:r>
            <a:r>
              <a:rPr lang="en-CA" sz="3800" dirty="0"/>
              <a:t> </a:t>
            </a:r>
            <a:r>
              <a:rPr lang="en-CA" sz="3800" dirty="0" err="1"/>
              <a:t>እግዚኦ</a:t>
            </a:r>
            <a:r>
              <a:rPr lang="en-CA" sz="3800" dirty="0"/>
              <a:t> </a:t>
            </a:r>
            <a:r>
              <a:rPr lang="en-CA" sz="3800" dirty="0" err="1"/>
              <a:t>እምኔየ</a:t>
            </a:r>
            <a:r>
              <a:rPr lang="en-CA" sz="38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3800" dirty="0" err="1"/>
              <a:t>ወእምነ</a:t>
            </a:r>
            <a:r>
              <a:rPr lang="en-CA" sz="3800" dirty="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a:t>በምሥዋዕ</a:t>
            </a:r>
            <a:r>
              <a:rPr lang="en-CA" sz="3800" dirty="0"/>
              <a:t>። </a:t>
            </a:r>
            <a:r>
              <a:rPr lang="en-CA" sz="2000" dirty="0">
                <a:solidFill>
                  <a:srgbClr val="FFC000"/>
                </a:solidFill>
              </a:rPr>
              <a:t>(</a:t>
            </a:r>
            <a:r>
              <a:rPr lang="en-CA" sz="2000" dirty="0" err="1">
                <a:solidFill>
                  <a:srgbClr val="FFC000"/>
                </a:solidFill>
              </a:rPr>
              <a:t>በውሳጤ</a:t>
            </a:r>
            <a:r>
              <a:rPr lang="en-CA" sz="2000" dirty="0">
                <a:solidFill>
                  <a:srgbClr val="FFC000"/>
                </a:solidFill>
              </a:rPr>
              <a:t> </a:t>
            </a:r>
            <a:r>
              <a:rPr lang="en-CA" sz="2000" dirty="0" err="1">
                <a:solidFill>
                  <a:srgbClr val="FFC000"/>
                </a:solidFill>
              </a:rPr>
              <a:t>መቅደስ</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3800" dirty="0" err="1"/>
              <a:t>ኵሎ</a:t>
            </a:r>
            <a:r>
              <a:rPr lang="en-CA" sz="3800" dirty="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a:t>ዘወሀብ</a:t>
            </a:r>
            <a:endParaRPr lang="en-CA" sz="3800" dirty="0"/>
          </a:p>
          <a:p>
            <a:r>
              <a:rPr lang="en-CA" sz="3800" dirty="0" err="1"/>
              <a:t>ከነ</a:t>
            </a:r>
            <a:r>
              <a:rPr lang="en-CA" sz="3800" dirty="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a:t>።</a:t>
            </a:r>
          </a:p>
        </p:txBody>
      </p:sp>
      <p:sp>
        <p:nvSpPr>
          <p:cNvPr id="19" name="Rectangle 18"/>
          <p:cNvSpPr/>
          <p:nvPr/>
        </p:nvSpPr>
        <p:spPr>
          <a:xfrm>
            <a:off x="3959995" y="-22961"/>
            <a:ext cx="4297958" cy="6863417"/>
          </a:xfrm>
          <a:prstGeom prst="rect">
            <a:avLst/>
          </a:prstGeom>
        </p:spPr>
        <p:txBody>
          <a:bodyPr wrap="square">
            <a:spAutoFit/>
          </a:bodyPr>
          <a:lstStyle/>
          <a:p>
            <a:r>
              <a:rPr lang="en-CA" sz="1400" dirty="0">
                <a:solidFill>
                  <a:srgbClr val="FFC000"/>
                </a:solidFill>
              </a:rPr>
              <a:t>38. </a:t>
            </a:r>
            <a:r>
              <a:rPr lang="en-CA" sz="4000" dirty="0"/>
              <a:t>ኦ </a:t>
            </a:r>
            <a:r>
              <a:rPr lang="en-CA" sz="4000" dirty="0" err="1"/>
              <a:t>ጐይታ</a:t>
            </a:r>
            <a:r>
              <a:rPr lang="en-CA" sz="4000" dirty="0"/>
              <a:t>፥ </a:t>
            </a:r>
            <a:r>
              <a:rPr lang="en-CA" sz="4000" dirty="0" err="1"/>
              <a:t>ካባይ</a:t>
            </a:r>
            <a:r>
              <a:rPr lang="en-CA" sz="4000" dirty="0"/>
              <a:t> </a:t>
            </a:r>
          </a:p>
          <a:p>
            <a:r>
              <a:rPr lang="en-CA" sz="4000" dirty="0" err="1"/>
              <a:t>ኣርሕቕ</a:t>
            </a:r>
            <a:r>
              <a:rPr lang="en-CA" sz="4000" dirty="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p>
          <a:p>
            <a:r>
              <a:rPr lang="en-CA" sz="2000" dirty="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a:t>ኣዝዘ</a:t>
            </a:r>
            <a:endParaRPr lang="en-CA" sz="4000" dirty="0"/>
          </a:p>
          <a:p>
            <a:r>
              <a:rPr lang="en-CA" sz="4000" dirty="0" err="1"/>
              <a:t>ልና</a:t>
            </a:r>
            <a:r>
              <a:rPr lang="en-CA" sz="4000" dirty="0"/>
              <a:t>። </a:t>
            </a:r>
            <a:r>
              <a:rPr lang="en-CA" sz="4000" dirty="0" err="1"/>
              <a:t>ተመንን</a:t>
            </a:r>
            <a:r>
              <a:rPr lang="en-CA" sz="4000" dirty="0"/>
              <a:t> </a:t>
            </a:r>
            <a:r>
              <a:rPr lang="en-CA" sz="4000" dirty="0" err="1"/>
              <a:t>ዕንቅርቢት</a:t>
            </a:r>
            <a:endParaRPr lang="en-CA" sz="4000" dirty="0"/>
          </a:p>
          <a:p>
            <a:r>
              <a:rPr lang="en-CA" sz="4000" dirty="0"/>
              <a:t>ን፡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a:t>ዝሃብ</a:t>
            </a:r>
            <a:endParaRPr lang="en-CA" sz="4000" dirty="0"/>
          </a:p>
          <a:p>
            <a:r>
              <a:rPr lang="en-CA" sz="4000" dirty="0" err="1"/>
              <a:t>ካና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a:t>
            </a:r>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uFill>
                  <a:solidFill>
                    <a:srgbClr val="D84800"/>
                  </a:solidFill>
                </a:uFill>
              </a:rPr>
              <a:t>38. </a:t>
            </a:r>
            <a:r>
              <a:rPr lang="en-US" sz="3200" dirty="0">
                <a:uFill>
                  <a:solidFill>
                    <a:srgbClr val="D84800"/>
                  </a:solidFill>
                </a:uFill>
              </a:rPr>
              <a:t>Remove far from me </a:t>
            </a:r>
            <a:r>
              <a:rPr lang="en-US" sz="2000" dirty="0">
                <a:solidFill>
                  <a:srgbClr val="FFC000"/>
                </a:solidFill>
                <a:uFill>
                  <a:solidFill>
                    <a:srgbClr val="D84800"/>
                  </a:solidFill>
                </a:uFill>
              </a:rPr>
              <a:t>(Benediction over himself),</a:t>
            </a:r>
            <a:r>
              <a:rPr lang="en-US" sz="3200" dirty="0">
                <a:uFill>
                  <a:solidFill>
                    <a:srgbClr val="D84800"/>
                  </a:solidFill>
                </a:uFill>
              </a:rPr>
              <a:t>and from all Thy people </a:t>
            </a:r>
            <a:r>
              <a:rPr lang="en-US" sz="2000" dirty="0">
                <a:solidFill>
                  <a:srgbClr val="FFC000"/>
                </a:solidFill>
                <a:uFill>
                  <a:solidFill>
                    <a:srgbClr val="D84800"/>
                  </a:solidFill>
                </a:uFill>
              </a:rPr>
              <a:t>(Benediction over the people), </a:t>
            </a:r>
            <a:r>
              <a:rPr lang="en-US" sz="3200" dirty="0">
                <a:uFill>
                  <a:solidFill>
                    <a:srgbClr val="D84800"/>
                  </a:solidFill>
                </a:uFill>
              </a:rPr>
              <a:t>and from this Thy holy place. </a:t>
            </a:r>
            <a:r>
              <a:rPr lang="en-US" sz="2000" dirty="0">
                <a:solidFill>
                  <a:srgbClr val="FFC000"/>
                </a:solidFill>
                <a:uFill>
                  <a:solidFill>
                    <a:srgbClr val="D84800"/>
                  </a:solidFill>
                </a:uFill>
              </a:rPr>
              <a:t>(Benediction over those things which are on the altar). </a:t>
            </a:r>
            <a:r>
              <a:rPr lang="en-US" sz="3000" dirty="0">
                <a:uFill>
                  <a:solidFill>
                    <a:srgbClr val="D84800"/>
                  </a:solidFill>
                </a:uFill>
              </a:rPr>
              <a:t>All good things, that are expedient and excellent, command Thou for us, for Thou art He Who has given us power to tread upon serpents and scorpions and upon all the power of the enemy.</a:t>
            </a:r>
          </a:p>
        </p:txBody>
      </p:sp>
    </p:spTree>
    <p:extLst>
      <p:ext uri="{BB962C8B-B14F-4D97-AF65-F5344CB8AC3E}">
        <p14:creationId xmlns:p14="http://schemas.microsoft.com/office/powerpoint/2010/main" val="543085579"/>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a:t>፥ </a:t>
            </a:r>
            <a:r>
              <a:rPr lang="en-CA" sz="3800" dirty="0" err="1"/>
              <a:t>እእመንውን</a:t>
            </a:r>
            <a:r>
              <a:rPr lang="en-CA" sz="3800" dirty="0"/>
              <a:t>። </a:t>
            </a:r>
          </a:p>
          <a:p>
            <a:r>
              <a:rPr lang="en-CA" sz="3800" dirty="0" err="1"/>
              <a:t>እዚ</a:t>
            </a:r>
            <a:r>
              <a:rPr lang="en-CA" sz="3800" dirty="0"/>
              <a:t> </a:t>
            </a:r>
            <a:r>
              <a:rPr lang="en-CA" sz="2000" dirty="0">
                <a:solidFill>
                  <a:srgbClr val="FFC000"/>
                </a:solidFill>
              </a:rPr>
              <a:t>(</a:t>
            </a:r>
            <a:r>
              <a:rPr lang="en-CA" sz="2000" dirty="0" err="1">
                <a:solidFill>
                  <a:srgbClr val="FFC000"/>
                </a:solidFill>
              </a:rPr>
              <a:t>ምልከታ</a:t>
            </a:r>
            <a:r>
              <a:rPr lang="en-CA" sz="2000" dirty="0">
                <a:solidFill>
                  <a:srgbClr val="FFC000"/>
                </a:solidFill>
              </a:rPr>
              <a:t>) </a:t>
            </a:r>
            <a:r>
              <a:rPr lang="en-CA" sz="3800" dirty="0" err="1"/>
              <a:t>ናይ</a:t>
            </a:r>
            <a:r>
              <a:rPr lang="en-CA" sz="3800" dirty="0"/>
              <a:t> </a:t>
            </a:r>
            <a:r>
              <a:rPr lang="en-CA" sz="3800" dirty="0" err="1"/>
              <a:t>ጐይታናን</a:t>
            </a:r>
            <a:r>
              <a:rPr lang="en-CA" sz="3800" dirty="0"/>
              <a:t> </a:t>
            </a:r>
            <a:r>
              <a:rPr lang="en-CA" sz="3800" dirty="0" err="1"/>
              <a:t>ኣምላኽናን</a:t>
            </a:r>
            <a:r>
              <a:rPr lang="en-CA" sz="3800" dirty="0"/>
              <a:t> </a:t>
            </a:r>
            <a:r>
              <a:rPr lang="en-CA" sz="3800" dirty="0" err="1"/>
              <a:t>መድኃኒናን</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ሥጋኡን</a:t>
            </a:r>
            <a:r>
              <a:rPr lang="en-CA" sz="3800" dirty="0"/>
              <a:t> </a:t>
            </a:r>
            <a:r>
              <a:rPr lang="en-CA" sz="3800" dirty="0" err="1"/>
              <a:t>ደሙን</a:t>
            </a:r>
            <a:r>
              <a:rPr lang="en-CA" sz="3800" dirty="0"/>
              <a:t> </a:t>
            </a:r>
            <a:r>
              <a:rPr lang="en-CA" sz="3800" dirty="0" err="1"/>
              <a:t>ከም</a:t>
            </a:r>
            <a:r>
              <a:rPr lang="en-CA" sz="3800" dirty="0"/>
              <a:t> </a:t>
            </a:r>
            <a:r>
              <a:rPr lang="en-CA" sz="3800" dirty="0" err="1"/>
              <a:t>ዝኾነ</a:t>
            </a:r>
            <a:r>
              <a:rPr lang="en-CA" sz="3800" dirty="0"/>
              <a:t>፣ </a:t>
            </a:r>
            <a:r>
              <a:rPr lang="en-CA" sz="3800" dirty="0" err="1"/>
              <a:t>ንእኡ</a:t>
            </a:r>
            <a:r>
              <a:rPr lang="en-CA" sz="3800" dirty="0"/>
              <a:t> </a:t>
            </a:r>
            <a:r>
              <a:rPr lang="en-CA" sz="3800" dirty="0" err="1"/>
              <a:t>ምስጋናን</a:t>
            </a:r>
            <a:r>
              <a:rPr lang="en-CA" sz="3800" dirty="0"/>
              <a:t> </a:t>
            </a:r>
            <a:r>
              <a:rPr lang="en-CA" sz="3800" dirty="0" err="1"/>
              <a:t>ክብርን</a:t>
            </a:r>
            <a:r>
              <a:rPr lang="en-CA" sz="3800" dirty="0"/>
              <a:t>፣ </a:t>
            </a:r>
            <a:r>
              <a:rPr lang="en-CA" sz="3800" dirty="0" err="1"/>
              <a:t>ስግደትን</a:t>
            </a:r>
            <a:r>
              <a:rPr lang="en-CA" sz="3800" dirty="0"/>
              <a:t> </a:t>
            </a:r>
            <a:r>
              <a:rPr lang="en-CA" sz="3800" dirty="0" err="1"/>
              <a:t>ዝግብኦ</a:t>
            </a:r>
            <a:r>
              <a:rPr lang="en-CA" sz="3800" dirty="0"/>
              <a:t> </a:t>
            </a:r>
            <a:r>
              <a:rPr lang="en-CA" sz="3800" dirty="0" err="1"/>
              <a:t>እዩ</a:t>
            </a:r>
            <a:r>
              <a:rPr lang="en-CA" sz="3800" dirty="0"/>
              <a:t>፣ </a:t>
            </a:r>
            <a:r>
              <a:rPr lang="en-CA" sz="3800" dirty="0" err="1"/>
              <a:t>ምስ</a:t>
            </a:r>
            <a:r>
              <a:rPr lang="en-CA" sz="3800" dirty="0"/>
              <a:t> </a:t>
            </a:r>
            <a:r>
              <a:rPr lang="en-CA" sz="3800" dirty="0" err="1"/>
              <a:t>ለዋህ</a:t>
            </a:r>
            <a:r>
              <a:rPr lang="en-CA" sz="3800" dirty="0"/>
              <a:t> </a:t>
            </a:r>
            <a:r>
              <a:rPr lang="en-CA" sz="3800" dirty="0" err="1"/>
              <a:t>ሰማያዊ</a:t>
            </a:r>
            <a:r>
              <a:rPr lang="en-CA" sz="3800" dirty="0"/>
              <a:t> </a:t>
            </a:r>
            <a:r>
              <a:rPr lang="en-CA" sz="3800" dirty="0" err="1"/>
              <a:t>ኣቦኡን</a:t>
            </a:r>
            <a:r>
              <a:rPr lang="en-CA" sz="3800" dirty="0"/>
              <a:t> </a:t>
            </a:r>
            <a:r>
              <a:rPr lang="en-CA" sz="3800" dirty="0" err="1"/>
              <a:t>ምስ</a:t>
            </a:r>
            <a:r>
              <a:rPr lang="en-CA" sz="3800" dirty="0"/>
              <a:t> </a:t>
            </a:r>
            <a:r>
              <a:rPr lang="en-CA" sz="3800" dirty="0" err="1"/>
              <a:t>መሕወዪ</a:t>
            </a:r>
            <a:r>
              <a:rPr lang="en-CA" sz="3800" dirty="0"/>
              <a:t> </a:t>
            </a:r>
            <a:r>
              <a:rPr lang="en-CA" sz="3800" dirty="0" err="1"/>
              <a:t>መንፈስ</a:t>
            </a:r>
            <a:r>
              <a:rPr lang="en-CA" sz="3800" dirty="0"/>
              <a:t> </a:t>
            </a:r>
            <a:r>
              <a:rPr lang="en-CA" sz="3800" dirty="0" err="1"/>
              <a:t>ቅዱስን</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a:t>።</a:t>
            </a:r>
          </a:p>
        </p:txBody>
      </p:sp>
      <p:sp>
        <p:nvSpPr>
          <p:cNvPr id="2" name="Rectangle 1"/>
          <p:cNvSpPr/>
          <p:nvPr/>
        </p:nvSpPr>
        <p:spPr>
          <a:xfrm>
            <a:off x="-29071" y="2541"/>
            <a:ext cx="4087095" cy="6971139"/>
          </a:xfrm>
          <a:prstGeom prst="rect">
            <a:avLst/>
          </a:prstGeom>
        </p:spPr>
        <p:txBody>
          <a:bodyPr wrap="square">
            <a:spAutoFit/>
          </a:bodyPr>
          <a:lstStyle/>
          <a:p>
            <a:r>
              <a:rPr lang="en-CA" sz="4000" dirty="0">
                <a:solidFill>
                  <a:srgbClr val="FF0000"/>
                </a:solidFill>
              </a:rPr>
              <a:t>ይ.ካ.</a:t>
            </a:r>
            <a:r>
              <a:rPr lang="en-CA" sz="1400" dirty="0">
                <a:solidFill>
                  <a:srgbClr val="FFC000"/>
                </a:solidFill>
              </a:rPr>
              <a:t>፱.</a:t>
            </a:r>
            <a:r>
              <a:rPr lang="en-CA" sz="3700" dirty="0"/>
              <a:t>አአምን፥ </a:t>
            </a:r>
            <a:r>
              <a:rPr lang="en-CA" sz="3700" dirty="0" err="1"/>
              <a:t>አአምን</a:t>
            </a:r>
            <a:r>
              <a:rPr lang="en-CA" sz="3700" dirty="0"/>
              <a:t>፥ </a:t>
            </a:r>
            <a:r>
              <a:rPr lang="en-CA" sz="3700" dirty="0" err="1"/>
              <a:t>አአምን</a:t>
            </a:r>
            <a:r>
              <a:rPr lang="en-CA" sz="3700" dirty="0"/>
              <a:t>፥ </a:t>
            </a:r>
            <a:r>
              <a:rPr lang="en-CA" sz="3700" dirty="0" err="1"/>
              <a:t>ወእትአመን</a:t>
            </a:r>
            <a:r>
              <a:rPr lang="en-CA" sz="3700" dirty="0"/>
              <a:t> </a:t>
            </a:r>
            <a:r>
              <a:rPr lang="en-CA" sz="3700" dirty="0" err="1"/>
              <a:t>ከመ</a:t>
            </a:r>
            <a:r>
              <a:rPr lang="en-CA" sz="3700" dirty="0"/>
              <a:t> </a:t>
            </a:r>
            <a:r>
              <a:rPr lang="en-CA" sz="3700" dirty="0" err="1"/>
              <a:t>ዝንቱ</a:t>
            </a:r>
            <a:r>
              <a:rPr lang="en-CA" sz="3700" dirty="0"/>
              <a:t> </a:t>
            </a:r>
            <a:r>
              <a:rPr lang="en-CA" sz="3700" dirty="0" err="1"/>
              <a:t>ውእቱ</a:t>
            </a:r>
            <a:r>
              <a:rPr lang="en-CA" sz="37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3700" dirty="0" err="1"/>
              <a:t>ሥጋሁ</a:t>
            </a:r>
            <a:r>
              <a:rPr lang="en-CA" sz="3700" dirty="0"/>
              <a:t> </a:t>
            </a:r>
            <a:r>
              <a:rPr lang="en-CA" sz="3700" dirty="0" err="1"/>
              <a:t>ወደሙ</a:t>
            </a:r>
            <a:r>
              <a:rPr lang="en-CA" sz="3700" dirty="0"/>
              <a:t> </a:t>
            </a:r>
            <a:r>
              <a:rPr lang="en-CA" sz="3700" dirty="0" err="1"/>
              <a:t>ለእግዚእነ</a:t>
            </a:r>
            <a:r>
              <a:rPr lang="en-CA" sz="3700" dirty="0"/>
              <a:t> </a:t>
            </a:r>
            <a:r>
              <a:rPr lang="en-CA" sz="3700" dirty="0" err="1"/>
              <a:t>ወአምላክነ</a:t>
            </a:r>
            <a:r>
              <a:rPr lang="en-CA" sz="3700" dirty="0"/>
              <a:t> </a:t>
            </a:r>
            <a:r>
              <a:rPr lang="en-CA" sz="3700" dirty="0" err="1"/>
              <a:t>ወመድኃኒነ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ዝውእቱ</a:t>
            </a:r>
            <a:r>
              <a:rPr lang="en-CA" sz="3700" dirty="0"/>
              <a:t> </a:t>
            </a:r>
            <a:r>
              <a:rPr lang="en-CA" sz="3700" dirty="0" err="1"/>
              <a:t>ዘሎቱ</a:t>
            </a:r>
            <a:r>
              <a:rPr lang="en-CA" sz="3700" dirty="0"/>
              <a:t> </a:t>
            </a:r>
            <a:r>
              <a:rPr lang="en-CA" sz="3700" dirty="0" err="1"/>
              <a:t>ይደሉ</a:t>
            </a:r>
            <a:r>
              <a:rPr lang="en-CA" sz="3700" dirty="0"/>
              <a:t> </a:t>
            </a:r>
            <a:r>
              <a:rPr lang="en-CA" sz="3700" dirty="0" err="1"/>
              <a:t>ክብር</a:t>
            </a:r>
            <a:r>
              <a:rPr lang="en-CA" sz="3700" dirty="0"/>
              <a:t> </a:t>
            </a:r>
            <a:r>
              <a:rPr lang="en-CA" sz="3700" dirty="0" err="1"/>
              <a:t>ወስብሐት</a:t>
            </a:r>
            <a:r>
              <a:rPr lang="en-CA" sz="3700" dirty="0"/>
              <a:t> </a:t>
            </a:r>
            <a:r>
              <a:rPr lang="en-CA" sz="3700" dirty="0" err="1"/>
              <a:t>ወስግደት</a:t>
            </a:r>
            <a:r>
              <a:rPr lang="en-CA" sz="3700" dirty="0"/>
              <a:t> </a:t>
            </a:r>
            <a:r>
              <a:rPr lang="en-CA" sz="3700" dirty="0" err="1"/>
              <a:t>ምስለ</a:t>
            </a:r>
            <a:r>
              <a:rPr lang="en-CA" sz="3700" dirty="0"/>
              <a:t> </a:t>
            </a:r>
            <a:r>
              <a:rPr lang="en-CA" sz="3700" dirty="0" err="1"/>
              <a:t>አቡሁ</a:t>
            </a:r>
            <a:r>
              <a:rPr lang="en-CA" sz="3700" dirty="0"/>
              <a:t> </a:t>
            </a:r>
            <a:r>
              <a:rPr lang="en-CA" sz="3700" dirty="0" err="1"/>
              <a:t>ኄር</a:t>
            </a:r>
            <a:r>
              <a:rPr lang="en-CA" sz="3700" dirty="0"/>
              <a:t> </a:t>
            </a:r>
            <a:r>
              <a:rPr lang="en-CA" sz="3700" dirty="0" err="1"/>
              <a:t>ሰማያዊ</a:t>
            </a:r>
            <a:r>
              <a:rPr lang="en-CA" sz="3700" dirty="0"/>
              <a:t> </a:t>
            </a:r>
            <a:r>
              <a:rPr lang="en-CA" sz="3700" dirty="0" err="1"/>
              <a:t>ወመንፈስ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ይእዜኒ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9. </a:t>
            </a:r>
            <a:r>
              <a:rPr lang="en-US" sz="3000" dirty="0"/>
              <a:t>I believe, I believe, I believe and I confess that this </a:t>
            </a:r>
            <a:r>
              <a:rPr lang="en-US" sz="2000" dirty="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p>
        </p:txBody>
      </p:sp>
    </p:spTree>
    <p:extLst>
      <p:ext uri="{BB962C8B-B14F-4D97-AF65-F5344CB8AC3E}">
        <p14:creationId xmlns:p14="http://schemas.microsoft.com/office/powerpoint/2010/main" val="196572509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a:solidFill>
                  <a:srgbClr val="FFC000"/>
                </a:solidFill>
              </a:rPr>
              <a:t>10. </a:t>
            </a:r>
            <a:r>
              <a:rPr lang="en-CA" sz="4400" dirty="0"/>
              <a:t>ኦ </a:t>
            </a:r>
            <a:r>
              <a:rPr lang="en-CA" sz="4400" dirty="0" err="1"/>
              <a:t>እግዚኣብሄር</a:t>
            </a:r>
            <a:r>
              <a:rPr lang="en-CA" sz="4400" dirty="0"/>
              <a:t> </a:t>
            </a:r>
            <a:r>
              <a:rPr lang="en-CA" sz="4400" dirty="0" err="1"/>
              <a:t>ኣምላኸይ</a:t>
            </a:r>
            <a:r>
              <a:rPr lang="en-CA" sz="4400" dirty="0"/>
              <a:t>፣ </a:t>
            </a:r>
            <a:r>
              <a:rPr lang="en-CA" sz="4400" dirty="0" err="1"/>
              <a:t>ባህ</a:t>
            </a:r>
            <a:r>
              <a:rPr lang="en-CA" sz="4400" dirty="0"/>
              <a:t> </a:t>
            </a:r>
            <a:r>
              <a:rPr lang="en-CA" sz="4400" dirty="0" err="1"/>
              <a:t>ዘብለካ</a:t>
            </a:r>
            <a:r>
              <a:rPr lang="en-CA" sz="4400" dirty="0"/>
              <a:t> </a:t>
            </a:r>
            <a:r>
              <a:rPr lang="en-CA" sz="4400" dirty="0" err="1"/>
              <a:t>መሥዋዕቲ</a:t>
            </a:r>
            <a:r>
              <a:rPr lang="en-CA" sz="4400" dirty="0"/>
              <a:t> </a:t>
            </a:r>
            <a:r>
              <a:rPr lang="en-CA" sz="4400" dirty="0" err="1"/>
              <a:t>ሥጋ</a:t>
            </a:r>
            <a:r>
              <a:rPr lang="en-CA" sz="4400" dirty="0"/>
              <a:t> </a:t>
            </a:r>
            <a:r>
              <a:rPr lang="en-CA" sz="4400" dirty="0" err="1"/>
              <a:t>ወድኻ</a:t>
            </a:r>
            <a:r>
              <a:rPr lang="en-CA" sz="4400" dirty="0"/>
              <a:t> </a:t>
            </a:r>
            <a:r>
              <a:rPr lang="en-CA" sz="4400" dirty="0" err="1"/>
              <a:t>እነሆ</a:t>
            </a:r>
            <a:r>
              <a:rPr lang="en-CA" sz="4400" dirty="0"/>
              <a:t>፣ </a:t>
            </a:r>
            <a:r>
              <a:rPr lang="en-CA" sz="4400" dirty="0" err="1"/>
              <a:t>ሓደ</a:t>
            </a:r>
            <a:r>
              <a:rPr lang="en-CA" sz="4400" dirty="0"/>
              <a:t> </a:t>
            </a:r>
            <a:r>
              <a:rPr lang="en-CA" sz="4400" dirty="0" err="1"/>
              <a:t>ወድኻ</a:t>
            </a:r>
            <a:r>
              <a:rPr lang="en-CA" sz="4400" dirty="0"/>
              <a:t> </a:t>
            </a:r>
            <a:r>
              <a:rPr lang="en-CA" sz="4400" dirty="0" err="1"/>
              <a:t>ምእንታይ</a:t>
            </a:r>
            <a:r>
              <a:rPr lang="en-CA" sz="4400" dirty="0"/>
              <a:t> </a:t>
            </a:r>
            <a:r>
              <a:rPr lang="en-CA" sz="4400" dirty="0" err="1"/>
              <a:t>ሞይቱ</a:t>
            </a:r>
            <a:r>
              <a:rPr lang="en-CA" sz="4400" dirty="0"/>
              <a:t> </a:t>
            </a:r>
            <a:r>
              <a:rPr lang="en-CA" sz="4400" dirty="0" err="1"/>
              <a:t>እዩ</a:t>
            </a:r>
            <a:r>
              <a:rPr lang="en-CA" sz="4400" dirty="0"/>
              <a:t> </a:t>
            </a:r>
            <a:r>
              <a:rPr lang="en-CA" sz="4400" dirty="0" err="1"/>
              <a:t>እሞ</a:t>
            </a:r>
            <a:r>
              <a:rPr lang="en-CA" sz="4400" dirty="0"/>
              <a:t>፣ </a:t>
            </a:r>
            <a:r>
              <a:rPr lang="en-CA" sz="4400" dirty="0" err="1"/>
              <a:t>በዚ</a:t>
            </a:r>
            <a:r>
              <a:rPr lang="en-CA" sz="4400" dirty="0"/>
              <a:t> </a:t>
            </a:r>
            <a:r>
              <a:rPr lang="en-CA" sz="4400" dirty="0" err="1"/>
              <a:t>ዅሉ</a:t>
            </a:r>
            <a:r>
              <a:rPr lang="en-CA" sz="4400" dirty="0"/>
              <a:t> </a:t>
            </a:r>
            <a:r>
              <a:rPr lang="en-CA" sz="4400" dirty="0" err="1"/>
              <a:t>ኃጢኣተይ</a:t>
            </a:r>
            <a:r>
              <a:rPr lang="en-CA" sz="4400" dirty="0"/>
              <a:t> </a:t>
            </a:r>
            <a:r>
              <a:rPr lang="en-CA" sz="4400" dirty="0" err="1"/>
              <a:t>ኣናሕስየለይ</a:t>
            </a:r>
            <a:r>
              <a:rPr lang="en-CA" sz="4400" dirty="0"/>
              <a:t>።</a:t>
            </a:r>
          </a:p>
        </p:txBody>
      </p:sp>
      <p:sp>
        <p:nvSpPr>
          <p:cNvPr id="2" name="Rectangle 1"/>
          <p:cNvSpPr/>
          <p:nvPr/>
        </p:nvSpPr>
        <p:spPr>
          <a:xfrm>
            <a:off x="-29071" y="390848"/>
            <a:ext cx="4087095" cy="5509200"/>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a:solidFill>
                  <a:srgbClr val="FFC000"/>
                </a:solidFill>
              </a:rPr>
              <a:t>፲.</a:t>
            </a:r>
            <a:r>
              <a:rPr lang="en-CA" sz="4400" dirty="0" err="1"/>
              <a:t>እግዚአብሔር</a:t>
            </a:r>
            <a:r>
              <a:rPr lang="en-CA" sz="4400" dirty="0"/>
              <a:t> </a:t>
            </a:r>
            <a:r>
              <a:rPr lang="en-CA" sz="4400" dirty="0" err="1"/>
              <a:t>ኣምላኪየ</a:t>
            </a:r>
            <a:r>
              <a:rPr lang="en-CA" sz="4400" dirty="0"/>
              <a:t>፣ </a:t>
            </a:r>
            <a:r>
              <a:rPr lang="en-CA" sz="4400" dirty="0" err="1"/>
              <a:t>ናሁ</a:t>
            </a:r>
            <a:r>
              <a:rPr lang="en-CA" sz="4400" dirty="0"/>
              <a:t> </a:t>
            </a:r>
            <a:r>
              <a:rPr lang="en-CA" sz="4400" dirty="0" err="1"/>
              <a:t>ሥጋ</a:t>
            </a:r>
            <a:r>
              <a:rPr lang="en-CA" sz="4400" dirty="0"/>
              <a:t> </a:t>
            </a:r>
            <a:r>
              <a:rPr lang="en-CA" sz="4400" dirty="0" err="1"/>
              <a:t>ወልድከ</a:t>
            </a:r>
            <a:r>
              <a:rPr lang="en-CA" sz="4400" dirty="0"/>
              <a:t> </a:t>
            </a:r>
            <a:r>
              <a:rPr lang="en-CA" sz="4400" dirty="0" err="1"/>
              <a:t>መሥዋዕት</a:t>
            </a:r>
            <a:r>
              <a:rPr lang="en-CA" sz="4400" dirty="0"/>
              <a:t> </a:t>
            </a:r>
            <a:r>
              <a:rPr lang="en-CA" sz="4400" dirty="0" err="1"/>
              <a:t>ዘያሠምረከ</a:t>
            </a:r>
            <a:r>
              <a:rPr lang="en-CA" sz="4400" dirty="0"/>
              <a:t>፣ </a:t>
            </a:r>
            <a:r>
              <a:rPr lang="en-CA" sz="4400" dirty="0" err="1"/>
              <a:t>ወበዝንቱ</a:t>
            </a:r>
            <a:r>
              <a:rPr lang="en-CA" sz="4400" dirty="0"/>
              <a:t> </a:t>
            </a:r>
            <a:r>
              <a:rPr lang="en-CA" sz="4400" dirty="0" err="1"/>
              <a:t>አናሕሲ</a:t>
            </a:r>
            <a:r>
              <a:rPr lang="en-CA" sz="4400" dirty="0"/>
              <a:t> </a:t>
            </a:r>
            <a:r>
              <a:rPr lang="en-CA" sz="4400" dirty="0" err="1"/>
              <a:t>ሊተ</a:t>
            </a:r>
            <a:r>
              <a:rPr lang="en-CA" sz="4400" dirty="0"/>
              <a:t> </a:t>
            </a:r>
            <a:r>
              <a:rPr lang="en-CA" sz="4400" dirty="0" err="1"/>
              <a:t>ኵሎ</a:t>
            </a:r>
            <a:r>
              <a:rPr lang="en-CA" sz="4400" dirty="0"/>
              <a:t> </a:t>
            </a:r>
            <a:r>
              <a:rPr lang="en-CA" sz="4400" dirty="0" err="1"/>
              <a:t>ኃጢአትየ</a:t>
            </a:r>
            <a:r>
              <a:rPr lang="en-CA" sz="4400" dirty="0"/>
              <a:t>፣ </a:t>
            </a:r>
            <a:r>
              <a:rPr lang="en-CA" sz="4400" dirty="0" err="1"/>
              <a:t>እስመ</a:t>
            </a:r>
            <a:r>
              <a:rPr lang="en-CA" sz="4400" dirty="0"/>
              <a:t> </a:t>
            </a:r>
            <a:r>
              <a:rPr lang="en-CA" sz="4400" dirty="0" err="1"/>
              <a:t>በእንቲአየ</a:t>
            </a:r>
            <a:r>
              <a:rPr lang="en-CA" sz="4400" dirty="0"/>
              <a:t> </a:t>
            </a:r>
            <a:r>
              <a:rPr lang="en-CA" sz="4400" dirty="0" err="1"/>
              <a:t>ሞተ</a:t>
            </a:r>
            <a:r>
              <a:rPr lang="en-CA" sz="4400" dirty="0"/>
              <a:t> </a:t>
            </a:r>
            <a:r>
              <a:rPr lang="en-CA" sz="4400" dirty="0" err="1"/>
              <a:t>ወልድከ</a:t>
            </a:r>
            <a:r>
              <a:rPr lang="en-CA" sz="4400" dirty="0"/>
              <a:t> </a:t>
            </a:r>
            <a:r>
              <a:rPr lang="en-CA" sz="4400" dirty="0" err="1"/>
              <a:t>ዋሕድ</a:t>
            </a:r>
            <a:r>
              <a:rPr lang="en-CA" sz="4400" dirty="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1400" dirty="0">
                <a:solidFill>
                  <a:srgbClr val="FFC000"/>
                </a:solidFill>
              </a:rPr>
              <a:t>  10. </a:t>
            </a:r>
            <a:r>
              <a:rPr lang="en-US" sz="3200" dirty="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p>
        </p:txBody>
      </p:sp>
    </p:spTree>
    <p:extLst>
      <p:ext uri="{BB962C8B-B14F-4D97-AF65-F5344CB8AC3E}">
        <p14:creationId xmlns:p14="http://schemas.microsoft.com/office/powerpoint/2010/main" val="334435744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a:solidFill>
                  <a:srgbClr val="FFC000"/>
                </a:solidFill>
              </a:rPr>
              <a:t>11. </a:t>
            </a:r>
            <a:r>
              <a:rPr lang="en-CA" sz="4500" dirty="0" err="1"/>
              <a:t>እንሆ</a:t>
            </a:r>
            <a:r>
              <a:rPr lang="en-CA" sz="4500" dirty="0"/>
              <a:t> </a:t>
            </a:r>
            <a:r>
              <a:rPr lang="en-CA" sz="4500" dirty="0" err="1"/>
              <a:t>ኣብ</a:t>
            </a:r>
            <a:r>
              <a:rPr lang="en-CA" sz="4500" dirty="0"/>
              <a:t> </a:t>
            </a:r>
            <a:r>
              <a:rPr lang="en-CA" sz="4500" dirty="0" err="1"/>
              <a:t>ቀራንዮ</a:t>
            </a:r>
            <a:r>
              <a:rPr lang="en-CA" sz="4500" dirty="0"/>
              <a:t> </a:t>
            </a:r>
          </a:p>
          <a:p>
            <a:r>
              <a:rPr lang="en-CA" sz="4500" dirty="0" err="1"/>
              <a:t>ዝፈሰሰ</a:t>
            </a:r>
            <a:r>
              <a:rPr lang="en-CA" sz="4500" dirty="0"/>
              <a:t> </a:t>
            </a:r>
            <a:r>
              <a:rPr lang="en-CA" sz="4500" dirty="0" err="1"/>
              <a:t>ንጹሕ</a:t>
            </a:r>
            <a:r>
              <a:rPr lang="en-CA" sz="4500" dirty="0"/>
              <a:t> </a:t>
            </a:r>
            <a:r>
              <a:rPr lang="en-CA" sz="4500" dirty="0" err="1"/>
              <a:t>ደም</a:t>
            </a:r>
            <a:r>
              <a:rPr lang="en-CA" sz="4500" dirty="0"/>
              <a:t> </a:t>
            </a:r>
            <a:r>
              <a:rPr lang="en-CA" sz="4500" dirty="0" err="1"/>
              <a:t>ወድኻ</a:t>
            </a:r>
            <a:r>
              <a:rPr lang="en-CA" sz="4500" dirty="0"/>
              <a:t>፣ </a:t>
            </a:r>
            <a:r>
              <a:rPr lang="en-CA" sz="4500" dirty="0" err="1"/>
              <a:t>ምእንታይ</a:t>
            </a:r>
            <a:r>
              <a:rPr lang="en-CA" sz="4500" dirty="0"/>
              <a:t> </a:t>
            </a:r>
            <a:r>
              <a:rPr lang="en-CA" sz="4500" dirty="0" err="1"/>
              <a:t>ይጠርዕ</a:t>
            </a:r>
            <a:r>
              <a:rPr lang="en-CA" sz="4500" dirty="0"/>
              <a:t> </a:t>
            </a:r>
            <a:r>
              <a:rPr lang="en-CA" sz="4500" dirty="0" err="1"/>
              <a:t>ኣሎ</a:t>
            </a:r>
            <a:r>
              <a:rPr lang="en-CA" sz="4500" dirty="0"/>
              <a:t>።</a:t>
            </a:r>
          </a:p>
          <a:p>
            <a:r>
              <a:rPr lang="en-CA" sz="4500" dirty="0" err="1"/>
              <a:t>እዚ</a:t>
            </a:r>
            <a:r>
              <a:rPr lang="en-CA" sz="4500" dirty="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a:solidFill>
                  <a:srgbClr val="FFC000"/>
                </a:solidFill>
              </a:rPr>
              <a:t>፲፩. </a:t>
            </a:r>
            <a:r>
              <a:rPr lang="en-CA" sz="4500" dirty="0" err="1"/>
              <a:t>ወናሁ</a:t>
            </a:r>
            <a:r>
              <a:rPr lang="en-CA" sz="4500" dirty="0"/>
              <a:t> </a:t>
            </a:r>
            <a:r>
              <a:rPr lang="en-CA" sz="4500" dirty="0" err="1"/>
              <a:t>ደመ</a:t>
            </a:r>
            <a:r>
              <a:rPr lang="en-CA" sz="4500" dirty="0"/>
              <a:t> </a:t>
            </a:r>
            <a:r>
              <a:rPr lang="en-CA" sz="4500" dirty="0" err="1"/>
              <a:t>መሲሕከ</a:t>
            </a:r>
            <a:r>
              <a:rPr lang="en-CA" sz="4500" dirty="0"/>
              <a:t> </a:t>
            </a:r>
            <a:r>
              <a:rPr lang="en-CA" sz="4500" dirty="0" err="1"/>
              <a:t>ንጹሕ</a:t>
            </a:r>
            <a:r>
              <a:rPr lang="en-CA" sz="4500" dirty="0"/>
              <a:t> </a:t>
            </a:r>
            <a:r>
              <a:rPr lang="en-CA" sz="4500" dirty="0" err="1"/>
              <a:t>ዘተክዕወ</a:t>
            </a:r>
            <a:r>
              <a:rPr lang="en-CA" sz="4500" dirty="0"/>
              <a:t> </a:t>
            </a:r>
            <a:r>
              <a:rPr lang="en-CA" sz="4500" dirty="0" err="1"/>
              <a:t>በእንቲአየ</a:t>
            </a:r>
            <a:r>
              <a:rPr lang="en-CA" sz="4500" dirty="0"/>
              <a:t> </a:t>
            </a:r>
            <a:r>
              <a:rPr lang="en-CA" sz="4500" dirty="0" err="1"/>
              <a:t>በቀራንዮ</a:t>
            </a:r>
            <a:r>
              <a:rPr lang="en-CA" sz="4500" dirty="0"/>
              <a:t> </a:t>
            </a:r>
            <a:r>
              <a:rPr lang="en-CA" sz="4500" dirty="0" err="1"/>
              <a:t>ይኬልሕ</a:t>
            </a:r>
            <a:r>
              <a:rPr lang="en-CA" sz="4500" dirty="0"/>
              <a:t> </a:t>
            </a:r>
            <a:r>
              <a:rPr lang="en-CA" sz="4500" dirty="0" err="1"/>
              <a:t>ህየንቴየ</a:t>
            </a:r>
            <a:r>
              <a:rPr lang="en-CA" sz="4500" dirty="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a:solidFill>
                  <a:srgbClr val="FFC000"/>
                </a:solidFill>
              </a:rPr>
              <a:t>11. </a:t>
            </a:r>
            <a:r>
              <a:rPr lang="en-US" sz="3800" dirty="0"/>
              <a:t>And 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2946467949"/>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a:solidFill>
                  <a:srgbClr val="FFC000"/>
                </a:solidFill>
              </a:rPr>
              <a:t>12. </a:t>
            </a:r>
            <a:r>
              <a:rPr lang="en-CA" sz="4000" dirty="0" err="1"/>
              <a:t>ምእንቲ</a:t>
            </a:r>
            <a:r>
              <a:rPr lang="en-CA" sz="4000" dirty="0"/>
              <a:t> </a:t>
            </a:r>
            <a:r>
              <a:rPr lang="en-CA" sz="4000" dirty="0" err="1"/>
              <a:t>ደሙ</a:t>
            </a:r>
            <a:r>
              <a:rPr lang="en-CA" sz="4000" dirty="0"/>
              <a:t> </a:t>
            </a:r>
            <a:r>
              <a:rPr lang="en-CA" sz="4000" dirty="0" err="1"/>
              <a:t>ተቐበለለይ</a:t>
            </a:r>
            <a:r>
              <a:rPr lang="en-CA" sz="4000" dirty="0"/>
              <a:t> ። </a:t>
            </a:r>
            <a:r>
              <a:rPr lang="en-CA" sz="4000" dirty="0" err="1"/>
              <a:t>ከመይ</a:t>
            </a:r>
            <a:r>
              <a:rPr lang="en-CA" sz="4000" dirty="0"/>
              <a:t> </a:t>
            </a:r>
            <a:r>
              <a:rPr lang="en-CA" sz="4000" dirty="0" err="1"/>
              <a:t>ፍቑር</a:t>
            </a:r>
            <a:r>
              <a:rPr lang="en-CA" sz="4000" dirty="0"/>
              <a:t> </a:t>
            </a:r>
            <a:r>
              <a:rPr lang="en-CA" sz="4000" dirty="0" err="1"/>
              <a:t>ወድኻ</a:t>
            </a:r>
            <a:r>
              <a:rPr lang="en-CA" sz="4000" dirty="0"/>
              <a:t>፣ </a:t>
            </a:r>
            <a:r>
              <a:rPr lang="en-CA" sz="4000" dirty="0" err="1"/>
              <a:t>ምእንቲ</a:t>
            </a:r>
            <a:r>
              <a:rPr lang="en-CA" sz="4000" dirty="0"/>
              <a:t> </a:t>
            </a:r>
            <a:r>
              <a:rPr lang="en-CA" sz="4000" dirty="0" err="1"/>
              <a:t>ከስምረካ</a:t>
            </a:r>
            <a:r>
              <a:rPr lang="en-CA" sz="4000" dirty="0"/>
              <a:t>፣ </a:t>
            </a:r>
            <a:r>
              <a:rPr lang="en-CA" sz="4000" dirty="0" err="1"/>
              <a:t>ኲናትን</a:t>
            </a:r>
            <a:r>
              <a:rPr lang="en-CA" sz="4000" dirty="0"/>
              <a:t> </a:t>
            </a:r>
            <a:r>
              <a:rPr lang="en-CA" sz="4000" dirty="0" err="1"/>
              <a:t>ሽግርን</a:t>
            </a:r>
            <a:r>
              <a:rPr lang="en-CA" sz="4000" dirty="0"/>
              <a:t> </a:t>
            </a:r>
            <a:r>
              <a:rPr lang="en-CA" sz="4000" dirty="0" err="1"/>
              <a:t>ተቐቢሉ</a:t>
            </a:r>
            <a:r>
              <a:rPr lang="en-CA" sz="4000" dirty="0"/>
              <a:t> </a:t>
            </a:r>
            <a:r>
              <a:rPr lang="en-CA" sz="4000" dirty="0" err="1"/>
              <a:t>እዩ</a:t>
            </a:r>
            <a:r>
              <a:rPr lang="en-CA" sz="4000" dirty="0"/>
              <a:t>። </a:t>
            </a:r>
          </a:p>
          <a:p>
            <a:r>
              <a:rPr lang="en-CA" sz="4000" dirty="0" err="1"/>
              <a:t>ምስ</a:t>
            </a:r>
            <a:r>
              <a:rPr lang="en-CA" sz="4000" dirty="0"/>
              <a:t> </a:t>
            </a:r>
            <a:r>
              <a:rPr lang="en-CA" sz="4000" dirty="0" err="1"/>
              <a:t>ደሓንኩውን</a:t>
            </a:r>
            <a:r>
              <a:rPr lang="en-CA" sz="4000" dirty="0"/>
              <a:t> </a:t>
            </a:r>
            <a:r>
              <a:rPr lang="en-CA" sz="4000" dirty="0" err="1"/>
              <a:t>ሰይጣን</a:t>
            </a:r>
            <a:r>
              <a:rPr lang="en-CA" sz="4000" dirty="0"/>
              <a:t> </a:t>
            </a:r>
            <a:r>
              <a:rPr lang="en-CA" sz="4000" dirty="0" err="1"/>
              <a:t>ኣብ</a:t>
            </a:r>
            <a:r>
              <a:rPr lang="en-CA" sz="4000" dirty="0"/>
              <a:t> </a:t>
            </a:r>
            <a:r>
              <a:rPr lang="en-CA" sz="4000" dirty="0" err="1"/>
              <a:t>ውሽጢ</a:t>
            </a:r>
            <a:r>
              <a:rPr lang="en-CA" sz="4000" dirty="0"/>
              <a:t> </a:t>
            </a:r>
            <a:r>
              <a:rPr lang="en-CA" sz="4000" dirty="0" err="1"/>
              <a:t>ልበይ</a:t>
            </a:r>
            <a:r>
              <a:rPr lang="en-CA" sz="4000" dirty="0"/>
              <a:t> </a:t>
            </a:r>
            <a:r>
              <a:rPr lang="en-CA" sz="4000" dirty="0" err="1"/>
              <a:t>ኣትዩ</a:t>
            </a:r>
            <a:r>
              <a:rPr lang="en-CA" sz="4000" dirty="0"/>
              <a:t>  </a:t>
            </a:r>
            <a:r>
              <a:rPr lang="en-CA" sz="4000" dirty="0" err="1"/>
              <a:t>ብመንትጉ</a:t>
            </a:r>
            <a:r>
              <a:rPr lang="en-CA" sz="4000" dirty="0"/>
              <a:t> </a:t>
            </a:r>
            <a:r>
              <a:rPr lang="en-CA" sz="4000" dirty="0" err="1"/>
              <a:t>ወጊኡኒ</a:t>
            </a:r>
            <a:r>
              <a:rPr lang="en-CA" sz="4000" dirty="0"/>
              <a:t> </a:t>
            </a:r>
            <a:r>
              <a:rPr lang="en-CA" sz="4000" dirty="0" err="1"/>
              <a:t>እዩ</a:t>
            </a:r>
            <a:r>
              <a:rPr lang="en-CA" sz="4000" dirty="0"/>
              <a:t> </a:t>
            </a:r>
            <a:r>
              <a:rPr lang="en-CA" sz="4000" dirty="0" err="1"/>
              <a:t>እሞ</a:t>
            </a:r>
            <a:r>
              <a:rPr lang="en-CA" sz="4000" dirty="0"/>
              <a:t>፣ ኦ </a:t>
            </a:r>
            <a:r>
              <a:rPr lang="en-CA" sz="4000" dirty="0" err="1"/>
              <a:t>ጐይታ</a:t>
            </a:r>
            <a:r>
              <a:rPr lang="en-CA" sz="4000" dirty="0"/>
              <a:t>፣ </a:t>
            </a:r>
            <a:r>
              <a:rPr lang="en-CA" sz="4000" dirty="0" err="1"/>
              <a:t>ንሱ</a:t>
            </a:r>
            <a:r>
              <a:rPr lang="en-CA" sz="4000" dirty="0"/>
              <a:t> </a:t>
            </a:r>
            <a:r>
              <a:rPr lang="en-CA" sz="4000" dirty="0" err="1"/>
              <a:t>ጽኑዕ</a:t>
            </a:r>
            <a:r>
              <a:rPr lang="en-CA" sz="4000" dirty="0"/>
              <a:t> </a:t>
            </a:r>
            <a:r>
              <a:rPr lang="en-CA" sz="4000" dirty="0" err="1"/>
              <a:t>ከሳሲ</a:t>
            </a:r>
            <a:r>
              <a:rPr lang="en-CA" sz="4000" dirty="0"/>
              <a:t> </a:t>
            </a:r>
            <a:r>
              <a:rPr lang="en-CA" sz="4000" dirty="0" err="1"/>
              <a:t>ስለ</a:t>
            </a:r>
            <a:r>
              <a:rPr lang="en-CA" sz="4000" dirty="0"/>
              <a:t> </a:t>
            </a:r>
            <a:r>
              <a:rPr lang="en-CA" sz="4000" dirty="0" err="1"/>
              <a:t>ዝኾነ</a:t>
            </a:r>
            <a:r>
              <a:rPr lang="en-CA" sz="4000" dirty="0"/>
              <a:t> </a:t>
            </a:r>
            <a:r>
              <a:rPr lang="en-CA" sz="4000" dirty="0" err="1"/>
              <a:t>ምሕረትካ</a:t>
            </a:r>
            <a:r>
              <a:rPr lang="en-CA" sz="4000" dirty="0"/>
              <a:t> </a:t>
            </a:r>
            <a:r>
              <a:rPr lang="en-CA" sz="4000" dirty="0" err="1"/>
              <a:t>ሃበኒ</a:t>
            </a:r>
            <a:r>
              <a:rPr lang="en-CA" sz="4000" dirty="0"/>
              <a:t>።</a:t>
            </a:r>
          </a:p>
        </p:txBody>
      </p:sp>
      <p:sp>
        <p:nvSpPr>
          <p:cNvPr id="2" name="Rectangle 1"/>
          <p:cNvSpPr/>
          <p:nvPr/>
        </p:nvSpPr>
        <p:spPr>
          <a:xfrm>
            <a:off x="-29071" y="-85141"/>
            <a:ext cx="3950139" cy="6863417"/>
          </a:xfrm>
          <a:prstGeom prst="rect">
            <a:avLst/>
          </a:prstGeom>
        </p:spPr>
        <p:txBody>
          <a:bodyPr wrap="square">
            <a:spAutoFit/>
          </a:bodyPr>
          <a:lstStyle/>
          <a:p>
            <a:r>
              <a:rPr lang="en-CA" sz="1400" dirty="0">
                <a:solidFill>
                  <a:srgbClr val="FFC000"/>
                </a:solidFill>
              </a:rPr>
              <a:t>፲፪. </a:t>
            </a:r>
            <a:r>
              <a:rPr lang="en-CA" sz="4000" dirty="0" err="1"/>
              <a:t>ወተወከፍ</a:t>
            </a:r>
            <a:r>
              <a:rPr lang="en-CA" sz="4000" dirty="0"/>
              <a:t> </a:t>
            </a:r>
            <a:r>
              <a:rPr lang="en-CA" sz="4000" dirty="0" err="1"/>
              <a:t>ስእለትየ</a:t>
            </a:r>
            <a:r>
              <a:rPr lang="en-CA" sz="4000" dirty="0"/>
              <a:t> </a:t>
            </a:r>
            <a:r>
              <a:rPr lang="en-CA" sz="4000" dirty="0" err="1"/>
              <a:t>በእንትአሁ</a:t>
            </a:r>
            <a:r>
              <a:rPr lang="en-CA" sz="4000" dirty="0"/>
              <a:t> </a:t>
            </a:r>
            <a:r>
              <a:rPr lang="en-CA" sz="4000" dirty="0" err="1"/>
              <a:t>እስመ</a:t>
            </a:r>
            <a:r>
              <a:rPr lang="en-CA" sz="4000" dirty="0"/>
              <a:t> </a:t>
            </a:r>
            <a:r>
              <a:rPr lang="en-CA" sz="4000" dirty="0" err="1"/>
              <a:t>በእንቲአየ</a:t>
            </a:r>
            <a:r>
              <a:rPr lang="en-CA" sz="4000" dirty="0"/>
              <a:t> </a:t>
            </a:r>
            <a:r>
              <a:rPr lang="en-CA" sz="4000" dirty="0" err="1"/>
              <a:t>ኵናት</a:t>
            </a:r>
            <a:r>
              <a:rPr lang="en-CA" sz="4000" dirty="0"/>
              <a:t> </a:t>
            </a:r>
            <a:r>
              <a:rPr lang="en-CA" sz="4000" dirty="0" err="1"/>
              <a:t>ወቅንዋት</a:t>
            </a:r>
            <a:r>
              <a:rPr lang="en-CA" sz="4000" dirty="0"/>
              <a:t> </a:t>
            </a:r>
            <a:r>
              <a:rPr lang="en-CA" sz="4000" dirty="0" err="1"/>
              <a:t>ተወክፈ</a:t>
            </a:r>
            <a:r>
              <a:rPr lang="en-CA" sz="4000" dirty="0"/>
              <a:t> </a:t>
            </a:r>
            <a:r>
              <a:rPr lang="en-CA" sz="4000" dirty="0" err="1"/>
              <a:t>ፍቁርከ</a:t>
            </a:r>
            <a:r>
              <a:rPr lang="en-CA" sz="4000" dirty="0"/>
              <a:t>፣ </a:t>
            </a:r>
            <a:r>
              <a:rPr lang="en-CA" sz="4000" dirty="0" err="1"/>
              <a:t>ወእምድኅረ</a:t>
            </a:r>
            <a:r>
              <a:rPr lang="en-CA" sz="4000" dirty="0"/>
              <a:t> </a:t>
            </a:r>
            <a:r>
              <a:rPr lang="en-CA" sz="4000" dirty="0" err="1"/>
              <a:t>ድኅንኩ</a:t>
            </a:r>
            <a:r>
              <a:rPr lang="en-CA" sz="4000" dirty="0"/>
              <a:t> </a:t>
            </a:r>
            <a:r>
              <a:rPr lang="en-CA" sz="4000" dirty="0" err="1"/>
              <a:t>ገብአ</a:t>
            </a:r>
            <a:r>
              <a:rPr lang="en-CA" sz="4000" dirty="0"/>
              <a:t> </a:t>
            </a:r>
            <a:r>
              <a:rPr lang="en-CA" sz="4000" dirty="0" err="1"/>
              <a:t>ሰይጣን</a:t>
            </a:r>
            <a:r>
              <a:rPr lang="en-CA" sz="4000" dirty="0"/>
              <a:t> </a:t>
            </a:r>
            <a:r>
              <a:rPr lang="en-CA" sz="4000" dirty="0" err="1"/>
              <a:t>ውስተ</a:t>
            </a:r>
            <a:r>
              <a:rPr lang="en-CA" sz="4000" dirty="0"/>
              <a:t> </a:t>
            </a:r>
            <a:r>
              <a:rPr lang="en-CA" sz="4000" dirty="0" err="1"/>
              <a:t>ልብየ</a:t>
            </a:r>
            <a:r>
              <a:rPr lang="en-CA" sz="4000" dirty="0"/>
              <a:t> </a:t>
            </a:r>
            <a:r>
              <a:rPr lang="en-CA" sz="4000" dirty="0" err="1"/>
              <a:t>ወነደፈኒ</a:t>
            </a:r>
            <a:r>
              <a:rPr lang="en-CA" sz="4000" dirty="0"/>
              <a:t> </a:t>
            </a:r>
            <a:r>
              <a:rPr lang="en-CA" sz="4000" dirty="0" err="1"/>
              <a:t>በኣሕፃሁ</a:t>
            </a:r>
            <a:r>
              <a:rPr lang="en-CA" sz="4000" dirty="0"/>
              <a:t>። </a:t>
            </a:r>
            <a:r>
              <a:rPr lang="en-CA" sz="4000" dirty="0" err="1"/>
              <a:t>ሀበኒ</a:t>
            </a:r>
            <a:r>
              <a:rPr lang="en-CA" sz="4000" dirty="0"/>
              <a:t> </a:t>
            </a:r>
            <a:r>
              <a:rPr lang="en-CA" sz="4000" dirty="0" err="1"/>
              <a:t>እግዚኦ</a:t>
            </a:r>
            <a:r>
              <a:rPr lang="en-CA" sz="4000" dirty="0"/>
              <a:t> </a:t>
            </a:r>
            <a:r>
              <a:rPr lang="en-CA" sz="4000" dirty="0" err="1"/>
              <a:t>ምሕረተከ</a:t>
            </a:r>
            <a:r>
              <a:rPr lang="en-CA" sz="4000" dirty="0"/>
              <a:t> </a:t>
            </a:r>
            <a:r>
              <a:rPr lang="en-CA" sz="4000" dirty="0" err="1"/>
              <a:t>እስመ</a:t>
            </a:r>
            <a:r>
              <a:rPr lang="en-CA" sz="4000" dirty="0"/>
              <a:t> </a:t>
            </a:r>
            <a:r>
              <a:rPr lang="en-CA" sz="4000" dirty="0" err="1"/>
              <a:t>መስተዋቅስ</a:t>
            </a:r>
            <a:r>
              <a:rPr lang="en-CA" sz="4000" dirty="0"/>
              <a:t> </a:t>
            </a:r>
            <a:r>
              <a:rPr lang="en-CA" sz="4000" dirty="0" err="1"/>
              <a:t>ጽኑዕ</a:t>
            </a:r>
            <a:r>
              <a:rPr lang="en-CA" sz="4000" dirty="0"/>
              <a:t> </a:t>
            </a:r>
            <a:r>
              <a:rPr lang="en-CA" sz="4000" dirty="0" err="1"/>
              <a:t>ውእቱ</a:t>
            </a:r>
            <a:r>
              <a:rPr lang="en-CA" sz="4000" dirty="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12. </a:t>
            </a:r>
            <a:r>
              <a:rPr lang="en-US" sz="3200" dirty="0">
                <a:uFill>
                  <a:solidFill>
                    <a:srgbClr val="000000"/>
                  </a:solidFill>
                </a:uFill>
              </a:rPr>
              <a:t>And accept my prayers for its sake, because Thy beloved accepted the spear and the nails for my sake and suffered to please Thee.  But after I was saved, Satan returned to my heart and pierced me through  With his darts.  Grant me, Lord, Thy mercy, because He is a powerful accuser. </a:t>
            </a:r>
          </a:p>
        </p:txBody>
      </p:sp>
    </p:spTree>
    <p:extLst>
      <p:ext uri="{BB962C8B-B14F-4D97-AF65-F5344CB8AC3E}">
        <p14:creationId xmlns:p14="http://schemas.microsoft.com/office/powerpoint/2010/main" val="415040194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a:solidFill>
                  <a:srgbClr val="FFC000"/>
                </a:solidFill>
              </a:rPr>
              <a:t>13. </a:t>
            </a:r>
            <a:r>
              <a:rPr lang="en-CA" sz="3800" dirty="0" err="1"/>
              <a:t>ብምኽንያት</a:t>
            </a:r>
            <a:r>
              <a:rPr lang="en-CA" sz="3800" dirty="0"/>
              <a:t> </a:t>
            </a:r>
            <a:r>
              <a:rPr lang="en-CA" sz="3800" dirty="0" err="1"/>
              <a:t>ኃጢኣት</a:t>
            </a:r>
            <a:r>
              <a:rPr lang="en-CA" sz="3800" dirty="0"/>
              <a:t> </a:t>
            </a:r>
            <a:r>
              <a:rPr lang="en-CA" sz="3800" dirty="0" err="1"/>
              <a:t>ቀቲሉኒ</a:t>
            </a:r>
            <a:r>
              <a:rPr lang="en-CA" sz="3800" dirty="0"/>
              <a:t> </a:t>
            </a:r>
            <a:r>
              <a:rPr lang="en-CA" sz="3800" dirty="0" err="1"/>
              <a:t>እዩ</a:t>
            </a:r>
            <a:r>
              <a:rPr lang="en-CA" sz="3800" dirty="0"/>
              <a:t>፣ </a:t>
            </a:r>
            <a:r>
              <a:rPr lang="en-CA" sz="3800" dirty="0" err="1"/>
              <a:t>ካብ</a:t>
            </a:r>
            <a:r>
              <a:rPr lang="en-CA" sz="3800" dirty="0"/>
              <a:t> </a:t>
            </a:r>
            <a:r>
              <a:rPr lang="en-CA" sz="3800" dirty="0" err="1"/>
              <a:t>ሕይወተይ</a:t>
            </a:r>
            <a:r>
              <a:rPr lang="en-CA" sz="3800" dirty="0"/>
              <a:t> </a:t>
            </a:r>
            <a:r>
              <a:rPr lang="en-CA" sz="3800" dirty="0" err="1"/>
              <a:t>ካባኻ</a:t>
            </a:r>
            <a:r>
              <a:rPr lang="en-CA" sz="3800" dirty="0"/>
              <a:t> </a:t>
            </a:r>
            <a:r>
              <a:rPr lang="en-CA" sz="3800" dirty="0" err="1"/>
              <a:t>ክፈሊ</a:t>
            </a:r>
            <a:r>
              <a:rPr lang="en-CA" sz="3800" dirty="0"/>
              <a:t> </a:t>
            </a:r>
            <a:r>
              <a:rPr lang="en-CA" sz="3800" dirty="0" err="1"/>
              <a:t>ንኣይ</a:t>
            </a:r>
            <a:r>
              <a:rPr lang="en-CA" sz="3800" dirty="0"/>
              <a:t> </a:t>
            </a:r>
            <a:r>
              <a:rPr lang="en-CA" sz="3800" dirty="0" err="1"/>
              <a:t>ንምስሓት</a:t>
            </a:r>
            <a:r>
              <a:rPr lang="en-CA" sz="3800" dirty="0"/>
              <a:t> </a:t>
            </a:r>
            <a:r>
              <a:rPr lang="en-CA" sz="3800" dirty="0" err="1"/>
              <a:t>ካብ</a:t>
            </a:r>
            <a:r>
              <a:rPr lang="en-CA" sz="3800" dirty="0"/>
              <a:t> </a:t>
            </a:r>
            <a:r>
              <a:rPr lang="en-CA" sz="3800" dirty="0" err="1"/>
              <a:t>ዘይጸግብ</a:t>
            </a:r>
            <a:r>
              <a:rPr lang="en-CA" sz="3800" dirty="0"/>
              <a:t> (</a:t>
            </a:r>
            <a:r>
              <a:rPr lang="en-CA" sz="3800" dirty="0" err="1"/>
              <a:t>ዘየቋርጽ</a:t>
            </a:r>
            <a:r>
              <a:rPr lang="en-CA" sz="3800" dirty="0"/>
              <a:t>) </a:t>
            </a:r>
            <a:r>
              <a:rPr lang="en-CA" sz="3800" dirty="0" err="1"/>
              <a:t>ደፋር</a:t>
            </a:r>
            <a:r>
              <a:rPr lang="en-CA" sz="3800" dirty="0"/>
              <a:t> </a:t>
            </a:r>
            <a:r>
              <a:rPr lang="en-CA" sz="3800" dirty="0" err="1"/>
              <a:t>ሰይጣን</a:t>
            </a:r>
            <a:r>
              <a:rPr lang="en-CA" sz="3800" dirty="0"/>
              <a:t> </a:t>
            </a:r>
            <a:r>
              <a:rPr lang="en-CA" sz="3800" dirty="0" err="1"/>
              <a:t>ኣድሕነኒ</a:t>
            </a:r>
            <a:r>
              <a:rPr lang="en-CA" sz="3800" dirty="0"/>
              <a:t>።</a:t>
            </a:r>
          </a:p>
          <a:p>
            <a:r>
              <a:rPr lang="en-CA" sz="1400" dirty="0">
                <a:solidFill>
                  <a:srgbClr val="FFC000"/>
                </a:solidFill>
              </a:rPr>
              <a:t>14. </a:t>
            </a:r>
            <a:r>
              <a:rPr lang="en-CA" sz="3800" dirty="0"/>
              <a:t>ኦ </a:t>
            </a:r>
            <a:r>
              <a:rPr lang="en-CA" sz="3800" dirty="0" err="1"/>
              <a:t>ጐይታ</a:t>
            </a:r>
            <a:r>
              <a:rPr lang="en-CA" sz="3800" dirty="0"/>
              <a:t>፣ </a:t>
            </a:r>
            <a:r>
              <a:rPr lang="en-CA" sz="3800" dirty="0" err="1"/>
              <a:t>ንስኻ</a:t>
            </a:r>
            <a:r>
              <a:rPr lang="en-CA" sz="3800" dirty="0"/>
              <a:t> </a:t>
            </a:r>
            <a:r>
              <a:rPr lang="en-CA" sz="3800" dirty="0" err="1"/>
              <a:t>ንጉሠይን</a:t>
            </a:r>
            <a:r>
              <a:rPr lang="en-CA" sz="3800" dirty="0"/>
              <a:t> </a:t>
            </a:r>
            <a:r>
              <a:rPr lang="en-CA" sz="3800" dirty="0" err="1"/>
              <a:t>ኣምላኸይን</a:t>
            </a:r>
            <a:r>
              <a:rPr lang="en-CA" sz="3800" dirty="0"/>
              <a:t> </a:t>
            </a:r>
            <a:r>
              <a:rPr lang="en-CA" sz="3800" dirty="0" err="1"/>
              <a:t>መድኃኒየይን</a:t>
            </a:r>
            <a:r>
              <a:rPr lang="en-CA" sz="3800" dirty="0"/>
              <a:t> </a:t>
            </a:r>
            <a:r>
              <a:rPr lang="en-CA" sz="3800" dirty="0" err="1"/>
              <a:t>ኢኻ</a:t>
            </a:r>
            <a:r>
              <a:rPr lang="en-CA" sz="3800" dirty="0"/>
              <a:t> </a:t>
            </a:r>
            <a:r>
              <a:rPr lang="en-CA" sz="3800" dirty="0" err="1"/>
              <a:t>እሞ</a:t>
            </a:r>
            <a:r>
              <a:rPr lang="en-CA" sz="3800" dirty="0"/>
              <a:t> </a:t>
            </a:r>
            <a:r>
              <a:rPr lang="en-CA" sz="3800" dirty="0" err="1"/>
              <a:t>ንኣይ</a:t>
            </a:r>
            <a:r>
              <a:rPr lang="en-CA" sz="3800" dirty="0"/>
              <a:t> </a:t>
            </a:r>
            <a:r>
              <a:rPr lang="en-CA" sz="3800" dirty="0" err="1"/>
              <a:t>ንባርያኻ</a:t>
            </a:r>
            <a:r>
              <a:rPr lang="en-CA" sz="3800" dirty="0"/>
              <a:t> </a:t>
            </a:r>
            <a:r>
              <a:rPr lang="en-CA" sz="3800" dirty="0" err="1"/>
              <a:t>ቍስሊ</a:t>
            </a:r>
            <a:r>
              <a:rPr lang="en-CA" sz="3800" dirty="0"/>
              <a:t> </a:t>
            </a:r>
            <a:r>
              <a:rPr lang="en-CA" sz="3800" dirty="0" err="1"/>
              <a:t>ነፍሰይን</a:t>
            </a:r>
            <a:r>
              <a:rPr lang="en-CA" sz="3800" dirty="0"/>
              <a:t> </a:t>
            </a:r>
            <a:r>
              <a:rPr lang="en-CA" sz="3800" dirty="0" err="1"/>
              <a:t>ሥጋይን</a:t>
            </a:r>
            <a:r>
              <a:rPr lang="en-CA" sz="3800" dirty="0"/>
              <a:t> </a:t>
            </a:r>
            <a:r>
              <a:rPr lang="en-CA" sz="3800" dirty="0" err="1"/>
              <a:t>ኣንቅጸለይ</a:t>
            </a:r>
            <a:r>
              <a:rPr lang="en-CA" sz="3800" dirty="0"/>
              <a:t>። </a:t>
            </a:r>
          </a:p>
        </p:txBody>
      </p:sp>
      <p:sp>
        <p:nvSpPr>
          <p:cNvPr id="2" name="Rectangle 1"/>
          <p:cNvSpPr/>
          <p:nvPr/>
        </p:nvSpPr>
        <p:spPr>
          <a:xfrm>
            <a:off x="-29071" y="-85141"/>
            <a:ext cx="4087095" cy="6247864"/>
          </a:xfrm>
          <a:prstGeom prst="rect">
            <a:avLst/>
          </a:prstGeom>
        </p:spPr>
        <p:txBody>
          <a:bodyPr wrap="square">
            <a:spAutoFit/>
          </a:bodyPr>
          <a:lstStyle/>
          <a:p>
            <a:r>
              <a:rPr lang="en-CA" sz="1400" dirty="0">
                <a:solidFill>
                  <a:srgbClr val="FFC000"/>
                </a:solidFill>
              </a:rPr>
              <a:t>፲፫. </a:t>
            </a:r>
            <a:r>
              <a:rPr lang="en-CA" sz="4000" dirty="0" err="1"/>
              <a:t>ወበሥንቀ</a:t>
            </a:r>
            <a:r>
              <a:rPr lang="en-CA" sz="4000" dirty="0"/>
              <a:t> </a:t>
            </a:r>
            <a:r>
              <a:rPr lang="en-CA" sz="4000" dirty="0" err="1"/>
              <a:t>ኃጢአት</a:t>
            </a:r>
            <a:r>
              <a:rPr lang="en-CA" sz="4000" dirty="0"/>
              <a:t> </a:t>
            </a:r>
            <a:r>
              <a:rPr lang="en-CA" sz="4000" dirty="0" err="1"/>
              <a:t>ቀተለኒ</a:t>
            </a:r>
            <a:r>
              <a:rPr lang="en-CA" sz="4000" dirty="0"/>
              <a:t> ፣ </a:t>
            </a:r>
            <a:r>
              <a:rPr lang="en-CA" sz="4000" dirty="0" err="1"/>
              <a:t>ተበቀል</a:t>
            </a:r>
            <a:r>
              <a:rPr lang="en-CA" sz="4000" dirty="0"/>
              <a:t> </a:t>
            </a:r>
            <a:r>
              <a:rPr lang="en-CA" sz="4000" dirty="0" err="1"/>
              <a:t>ሊተ</a:t>
            </a:r>
            <a:r>
              <a:rPr lang="en-CA" sz="4000" dirty="0"/>
              <a:t> </a:t>
            </a:r>
            <a:r>
              <a:rPr lang="en-CA" sz="4000" dirty="0" err="1"/>
              <a:t>እምደፋሪ</a:t>
            </a:r>
            <a:r>
              <a:rPr lang="en-CA" sz="4000" dirty="0"/>
              <a:t>፣ </a:t>
            </a:r>
            <a:r>
              <a:rPr lang="en-CA" sz="4000" dirty="0" err="1"/>
              <a:t>ዘኢይጸግብ</a:t>
            </a:r>
            <a:r>
              <a:rPr lang="en-CA" sz="4000" dirty="0"/>
              <a:t> </a:t>
            </a:r>
            <a:r>
              <a:rPr lang="en-CA" sz="4000" dirty="0" err="1"/>
              <a:t>አስሕቶትየ</a:t>
            </a:r>
            <a:r>
              <a:rPr lang="en-CA" sz="4000" dirty="0"/>
              <a:t> </a:t>
            </a:r>
            <a:r>
              <a:rPr lang="en-CA" sz="4000" dirty="0" err="1"/>
              <a:t>እምሕይወትየ</a:t>
            </a:r>
            <a:r>
              <a:rPr lang="en-CA" sz="4000" dirty="0"/>
              <a:t>።</a:t>
            </a:r>
          </a:p>
          <a:p>
            <a:r>
              <a:rPr lang="en-CA" sz="1400" dirty="0">
                <a:solidFill>
                  <a:srgbClr val="FFC000"/>
                </a:solidFill>
              </a:rPr>
              <a:t>፲፬. </a:t>
            </a:r>
            <a:r>
              <a:rPr lang="en-CA" sz="4000" dirty="0" err="1"/>
              <a:t>አንተ</a:t>
            </a:r>
            <a:r>
              <a:rPr lang="en-CA" sz="4000" dirty="0"/>
              <a:t> </a:t>
            </a:r>
            <a:r>
              <a:rPr lang="en-CA" sz="4000" dirty="0" err="1"/>
              <a:t>እግዚኦ</a:t>
            </a:r>
            <a:r>
              <a:rPr lang="en-CA" sz="4000" dirty="0"/>
              <a:t> </a:t>
            </a:r>
            <a:r>
              <a:rPr lang="en-CA" sz="4000" dirty="0" err="1"/>
              <a:t>ንጉሥየ</a:t>
            </a:r>
            <a:r>
              <a:rPr lang="en-CA" sz="4000" dirty="0"/>
              <a:t> </a:t>
            </a:r>
            <a:r>
              <a:rPr lang="en-CA" sz="4000" dirty="0" err="1"/>
              <a:t>ወአምላኪየ</a:t>
            </a:r>
            <a:r>
              <a:rPr lang="en-CA" sz="4000" dirty="0"/>
              <a:t> </a:t>
            </a:r>
            <a:r>
              <a:rPr lang="en-CA" sz="4000" dirty="0" err="1"/>
              <a:t>ወመድኃኒየ</a:t>
            </a:r>
            <a:r>
              <a:rPr lang="en-CA" sz="4000" dirty="0"/>
              <a:t>፣ </a:t>
            </a:r>
            <a:r>
              <a:rPr lang="en-CA" sz="4000" dirty="0" err="1"/>
              <a:t>አጽምም</a:t>
            </a:r>
            <a:r>
              <a:rPr lang="en-CA" sz="4000" dirty="0"/>
              <a:t> </a:t>
            </a:r>
            <a:r>
              <a:rPr lang="en-CA" sz="4000" dirty="0" err="1"/>
              <a:t>ሊተ</a:t>
            </a:r>
            <a:r>
              <a:rPr lang="en-CA" sz="4000" dirty="0"/>
              <a:t> </a:t>
            </a:r>
            <a:r>
              <a:rPr lang="en-CA" sz="4000" dirty="0" err="1"/>
              <a:t>ቍስለ</a:t>
            </a:r>
            <a:r>
              <a:rPr lang="en-CA" sz="4000" dirty="0"/>
              <a:t> </a:t>
            </a:r>
            <a:r>
              <a:rPr lang="en-CA" sz="4000" dirty="0" err="1"/>
              <a:t>ነፍስየ</a:t>
            </a:r>
            <a:r>
              <a:rPr lang="en-CA" sz="4000" dirty="0"/>
              <a:t> </a:t>
            </a:r>
            <a:r>
              <a:rPr lang="en-CA" sz="4000" dirty="0" err="1"/>
              <a:t>ወሥጋየ</a:t>
            </a:r>
            <a:r>
              <a:rPr lang="en-CA" sz="4000" dirty="0"/>
              <a:t> </a:t>
            </a:r>
            <a:r>
              <a:rPr lang="en-CA" sz="4000" dirty="0" err="1"/>
              <a:t>ለገብርከ</a:t>
            </a:r>
            <a:r>
              <a:rPr lang="en-CA" sz="4000" dirty="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13. </a:t>
            </a:r>
            <a:r>
              <a:rPr lang="en-US" sz="3400" dirty="0">
                <a:uFill>
                  <a:solidFill>
                    <a:srgbClr val="000000"/>
                  </a:solidFill>
                </a:uFill>
              </a:rPr>
              <a:t>And by the provision of sin he slew me.  Avenge me of the audacious one who is not satisfied with my being led astray from my life.
</a:t>
            </a:r>
            <a:r>
              <a:rPr lang="en-US" sz="1400" dirty="0">
                <a:solidFill>
                  <a:srgbClr val="FFC000"/>
                </a:solidFill>
                <a:uFill>
                  <a:solidFill>
                    <a:srgbClr val="000000"/>
                  </a:solidFill>
                </a:uFill>
              </a:rPr>
              <a:t>14. </a:t>
            </a:r>
            <a:r>
              <a:rPr lang="en-US" sz="3400" dirty="0">
                <a:uFill>
                  <a:solidFill>
                    <a:srgbClr val="000000"/>
                  </a:solidFill>
                </a:uFill>
              </a:rPr>
              <a:t>Thou, Lord, my King and my God and my Savior, blind up the wounds of the soul and body of me Thy servant. </a:t>
            </a:r>
          </a:p>
        </p:txBody>
      </p:sp>
    </p:spTree>
    <p:extLst>
      <p:ext uri="{BB962C8B-B14F-4D97-AF65-F5344CB8AC3E}">
        <p14:creationId xmlns:p14="http://schemas.microsoft.com/office/powerpoint/2010/main" val="211010727"/>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a:solidFill>
                  <a:srgbClr val="FFC000"/>
                </a:solidFill>
              </a:rPr>
              <a:t>ጊዜ</a:t>
            </a:r>
            <a:r>
              <a:rPr lang="en-CA" sz="2000" b="1" dirty="0">
                <a:solidFill>
                  <a:srgbClr val="FFC000"/>
                </a:solidFill>
              </a:rPr>
              <a:t> </a:t>
            </a:r>
            <a:r>
              <a:rPr lang="en-CA" sz="2000" b="1" dirty="0" err="1">
                <a:solidFill>
                  <a:srgbClr val="FFC000"/>
                </a:solidFill>
              </a:rPr>
              <a:t>ተንሥኦ</a:t>
            </a:r>
            <a:r>
              <a:rPr lang="en-CA" sz="2000" b="1" dirty="0">
                <a:solidFill>
                  <a:srgbClr val="FFC000"/>
                </a:solidFill>
              </a:rPr>
              <a:t> </a:t>
            </a:r>
            <a:r>
              <a:rPr lang="en-CA" sz="2000" b="1" dirty="0" err="1">
                <a:solidFill>
                  <a:srgbClr val="FFC000"/>
                </a:solidFill>
              </a:rPr>
              <a:t>እምኣስተብርኮ</a:t>
            </a:r>
            <a:endParaRPr lang="en-CA" sz="2000" b="1" dirty="0">
              <a:solidFill>
                <a:srgbClr val="FFC000"/>
              </a:solidFill>
            </a:endParaRPr>
          </a:p>
          <a:p>
            <a:r>
              <a:rPr lang="en-CA" sz="4400" b="1" dirty="0" err="1">
                <a:solidFill>
                  <a:srgbClr val="FF0000"/>
                </a:solidFill>
              </a:rPr>
              <a:t>ይ.ካ</a:t>
            </a:r>
            <a:r>
              <a:rPr lang="en-CA" sz="4400" b="1" dirty="0">
                <a:solidFill>
                  <a:srgbClr val="FF0000"/>
                </a:solidFill>
              </a:rPr>
              <a:t>.  </a:t>
            </a:r>
            <a:r>
              <a:rPr lang="en-CA" sz="4400" b="1" dirty="0" err="1"/>
              <a:t>ሰላም</a:t>
            </a:r>
            <a:r>
              <a:rPr lang="en-CA" sz="4400" b="1" dirty="0"/>
              <a:t> </a:t>
            </a:r>
            <a:r>
              <a:rPr lang="en-CA" sz="4400" b="1" dirty="0" err="1"/>
              <a:t>ለኪ</a:t>
            </a:r>
            <a:r>
              <a:rPr lang="en-CA" sz="4400" b="1" dirty="0"/>
              <a:t> </a:t>
            </a:r>
          </a:p>
          <a:p>
            <a:r>
              <a:rPr lang="en-CA" sz="4400" b="1" dirty="0" err="1"/>
              <a:t>እንዘ</a:t>
            </a:r>
            <a:r>
              <a:rPr lang="en-CA" sz="4400" b="1" dirty="0"/>
              <a:t> </a:t>
            </a:r>
            <a:r>
              <a:rPr lang="en-CA" sz="4400" b="1" dirty="0" err="1"/>
              <a:t>ንሰግድ</a:t>
            </a:r>
            <a:r>
              <a:rPr lang="en-CA" sz="4400" b="1" dirty="0"/>
              <a:t> </a:t>
            </a:r>
            <a:r>
              <a:rPr lang="en-CA" sz="4400" b="1" dirty="0" err="1"/>
              <a:t>ንብለኪ</a:t>
            </a:r>
            <a:r>
              <a:rPr lang="en-CA" sz="4400" b="1" dirty="0"/>
              <a:t>፥</a:t>
            </a:r>
          </a:p>
          <a:p>
            <a:r>
              <a:rPr lang="en-CA" sz="4400" b="1" dirty="0" err="1"/>
              <a:t>ማርያም</a:t>
            </a:r>
            <a:r>
              <a:rPr lang="en-CA" sz="4400" b="1" dirty="0"/>
              <a:t> </a:t>
            </a:r>
            <a:r>
              <a:rPr lang="en-CA" sz="4400" b="1" dirty="0" err="1"/>
              <a:t>እምነ</a:t>
            </a:r>
            <a:r>
              <a:rPr lang="en-CA" sz="4400" b="1" dirty="0"/>
              <a:t> </a:t>
            </a:r>
            <a:r>
              <a:rPr lang="en-CA" sz="4400" b="1" dirty="0" err="1"/>
              <a:t>ናስተበቍዓኪ</a:t>
            </a:r>
            <a:r>
              <a:rPr lang="en-CA" sz="4400" b="1" dirty="0"/>
              <a:t>፣</a:t>
            </a:r>
          </a:p>
          <a:p>
            <a:r>
              <a:rPr lang="en-CA" sz="4400" b="1" dirty="0" err="1">
                <a:solidFill>
                  <a:srgbClr val="FFFF00"/>
                </a:solidFill>
              </a:rPr>
              <a:t>ይ.ሕ</a:t>
            </a:r>
            <a:r>
              <a:rPr lang="en-CA" sz="4400" b="1" dirty="0">
                <a:solidFill>
                  <a:srgbClr val="FFFF00"/>
                </a:solidFill>
              </a:rPr>
              <a:t>. </a:t>
            </a:r>
            <a:r>
              <a:rPr lang="en-CA" sz="4400" b="1" dirty="0" err="1"/>
              <a:t>እምአርዌ</a:t>
            </a:r>
            <a:r>
              <a:rPr lang="en-CA" sz="4400" b="1" dirty="0"/>
              <a:t> </a:t>
            </a:r>
            <a:r>
              <a:rPr lang="en-CA" sz="4400" b="1" dirty="0" err="1"/>
              <a:t>ነዓዊ</a:t>
            </a:r>
            <a:r>
              <a:rPr lang="en-CA" sz="4400" b="1" dirty="0"/>
              <a:t> </a:t>
            </a:r>
            <a:r>
              <a:rPr lang="en-CA" sz="4400" b="1" dirty="0" err="1"/>
              <a:t>ተማኅፀነ</a:t>
            </a:r>
            <a:r>
              <a:rPr lang="en-CA" sz="4400" b="1" dirty="0"/>
              <a:t> </a:t>
            </a:r>
            <a:r>
              <a:rPr lang="en-CA" sz="4400" b="1" dirty="0" err="1"/>
              <a:t>ብኪ</a:t>
            </a:r>
            <a:r>
              <a:rPr lang="en-CA" sz="4400" b="1" dirty="0"/>
              <a:t>፥</a:t>
            </a:r>
          </a:p>
          <a:p>
            <a:r>
              <a:rPr lang="en-CA" sz="4400" b="1" dirty="0" err="1"/>
              <a:t>በእንተ</a:t>
            </a:r>
            <a:r>
              <a:rPr lang="en-CA" sz="4400" b="1" dirty="0"/>
              <a:t> </a:t>
            </a:r>
            <a:r>
              <a:rPr lang="en-CA" sz="4400" b="1" dirty="0" err="1"/>
              <a:t>ሐና</a:t>
            </a:r>
            <a:r>
              <a:rPr lang="en-CA" sz="4400" b="1" dirty="0"/>
              <a:t> </a:t>
            </a:r>
            <a:r>
              <a:rPr lang="en-CA" sz="4400" b="1" dirty="0" err="1"/>
              <a:t>እምኪ</a:t>
            </a:r>
            <a:r>
              <a:rPr lang="en-CA" sz="4400" b="1" dirty="0"/>
              <a:t> </a:t>
            </a:r>
            <a:r>
              <a:rPr lang="en-CA" sz="4400" b="1" dirty="0" err="1"/>
              <a:t>ወኢያቄም</a:t>
            </a:r>
            <a:r>
              <a:rPr lang="en-CA" sz="4400" b="1" dirty="0"/>
              <a:t> </a:t>
            </a:r>
            <a:r>
              <a:rPr lang="en-CA" sz="4400" b="1" dirty="0" err="1"/>
              <a:t>አቡኪ</a:t>
            </a:r>
            <a:r>
              <a:rPr lang="en-CA" sz="4400" b="1" dirty="0"/>
              <a:t>፥ </a:t>
            </a:r>
            <a:r>
              <a:rPr lang="en-CA" sz="4400" b="1" dirty="0" err="1"/>
              <a:t>ማሕበረነ</a:t>
            </a:r>
            <a:r>
              <a:rPr lang="en-CA" sz="4400" b="1" dirty="0"/>
              <a:t> </a:t>
            </a:r>
            <a:r>
              <a:rPr lang="en-CA" sz="4400" b="1" dirty="0" err="1"/>
              <a:t>ዮም</a:t>
            </a:r>
            <a:r>
              <a:rPr lang="en-CA" sz="4400" b="1" dirty="0"/>
              <a:t> </a:t>
            </a:r>
            <a:r>
              <a:rPr lang="en-CA" sz="4400" b="1" dirty="0" err="1"/>
              <a:t>ድንግል</a:t>
            </a:r>
            <a:r>
              <a:rPr lang="en-CA" sz="4400" b="1" dirty="0"/>
              <a:t> </a:t>
            </a:r>
            <a:r>
              <a:rPr lang="en-CA" sz="4400" b="1" dirty="0" err="1"/>
              <a:t>ባርኪ</a:t>
            </a:r>
            <a:r>
              <a:rPr lang="en-CA" sz="4400" b="1" dirty="0"/>
              <a:t>።</a:t>
            </a:r>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a:solidFill>
                  <a:srgbClr val="FFC000"/>
                </a:solidFill>
              </a:rPr>
              <a:t>ግዜ</a:t>
            </a:r>
            <a:r>
              <a:rPr lang="en-CA" sz="2000" b="1" dirty="0">
                <a:solidFill>
                  <a:srgbClr val="FFC000"/>
                </a:solidFill>
              </a:rPr>
              <a:t> </a:t>
            </a:r>
            <a:r>
              <a:rPr lang="en-CA" sz="2000" b="1" dirty="0" err="1">
                <a:solidFill>
                  <a:srgbClr val="FFC000"/>
                </a:solidFill>
              </a:rPr>
              <a:t>ምትንሣእ</a:t>
            </a:r>
            <a:r>
              <a:rPr lang="en-CA" sz="2000" b="1" dirty="0">
                <a:solidFill>
                  <a:srgbClr val="FFC000"/>
                </a:solidFill>
              </a:rPr>
              <a:t> </a:t>
            </a:r>
            <a:r>
              <a:rPr lang="en-CA" sz="2000" b="1" dirty="0" err="1">
                <a:solidFill>
                  <a:srgbClr val="FFC000"/>
                </a:solidFill>
              </a:rPr>
              <a:t>ካብ</a:t>
            </a:r>
            <a:r>
              <a:rPr lang="en-CA" sz="2000" b="1" dirty="0">
                <a:solidFill>
                  <a:srgbClr val="FFC000"/>
                </a:solidFill>
              </a:rPr>
              <a:t> </a:t>
            </a:r>
            <a:r>
              <a:rPr lang="en-CA" sz="2000" b="1" dirty="0" err="1">
                <a:solidFill>
                  <a:srgbClr val="FFC000"/>
                </a:solidFill>
              </a:rPr>
              <a:t>ምንብርካኽ</a:t>
            </a:r>
            <a:endParaRPr lang="en-CA" sz="2000" b="1" dirty="0">
              <a:solidFill>
                <a:srgbClr val="FFC000"/>
              </a:solidFill>
            </a:endParaRPr>
          </a:p>
          <a:p>
            <a:r>
              <a:rPr lang="en-CA" sz="4300" b="1" dirty="0" err="1">
                <a:solidFill>
                  <a:srgbClr val="FF0000"/>
                </a:solidFill>
              </a:rPr>
              <a:t>ይ.ካ</a:t>
            </a:r>
            <a:r>
              <a:rPr lang="en-CA" sz="4300" b="1" dirty="0">
                <a:solidFill>
                  <a:srgbClr val="FF0000"/>
                </a:solidFill>
              </a:rPr>
              <a:t>.  </a:t>
            </a:r>
            <a:r>
              <a:rPr lang="en-CA" sz="4300" dirty="0" err="1"/>
              <a:t>ሰላም</a:t>
            </a:r>
            <a:r>
              <a:rPr lang="en-CA" sz="4300" dirty="0"/>
              <a:t> </a:t>
            </a:r>
            <a:r>
              <a:rPr lang="en-CA" sz="4300" dirty="0" err="1"/>
              <a:t>ንዓኺ</a:t>
            </a:r>
            <a:r>
              <a:rPr lang="en-CA" sz="4300" dirty="0"/>
              <a:t> </a:t>
            </a:r>
            <a:r>
              <a:rPr lang="en-CA" sz="4300" dirty="0" err="1"/>
              <a:t>ይኹን</a:t>
            </a:r>
            <a:r>
              <a:rPr lang="en-CA" sz="4300" dirty="0"/>
              <a:t> </a:t>
            </a:r>
            <a:r>
              <a:rPr lang="en-CA" sz="4300" dirty="0" err="1"/>
              <a:t>እናበልና</a:t>
            </a:r>
            <a:r>
              <a:rPr lang="en-CA" sz="4300" dirty="0"/>
              <a:t> </a:t>
            </a:r>
            <a:r>
              <a:rPr lang="en-CA" sz="4300" dirty="0" err="1"/>
              <a:t>ንሰግደልክን</a:t>
            </a:r>
            <a:r>
              <a:rPr lang="en-CA" sz="4300" dirty="0"/>
              <a:t> </a:t>
            </a:r>
            <a:r>
              <a:rPr lang="en-CA" sz="4300" dirty="0" err="1"/>
              <a:t>ንልምነክን</a:t>
            </a:r>
            <a:r>
              <a:rPr lang="en-CA" sz="4300" dirty="0"/>
              <a:t> </a:t>
            </a:r>
            <a:r>
              <a:rPr lang="en-CA" sz="4300" dirty="0" err="1"/>
              <a:t>ኣዴና</a:t>
            </a:r>
            <a:r>
              <a:rPr lang="en-CA" sz="4300" dirty="0"/>
              <a:t> </a:t>
            </a:r>
            <a:r>
              <a:rPr lang="en-CA" sz="4300" dirty="0" err="1"/>
              <a:t>ማርያም</a:t>
            </a:r>
            <a:r>
              <a:rPr lang="en-CA" sz="4300" dirty="0"/>
              <a:t>፣</a:t>
            </a:r>
          </a:p>
          <a:p>
            <a:r>
              <a:rPr lang="en-CA" sz="4300" dirty="0" err="1">
                <a:solidFill>
                  <a:srgbClr val="FFFF00"/>
                </a:solidFill>
              </a:rPr>
              <a:t>ይ.ሕ.</a:t>
            </a:r>
            <a:r>
              <a:rPr lang="en-CA" sz="4300" dirty="0" err="1"/>
              <a:t>ካብ</a:t>
            </a:r>
            <a:r>
              <a:rPr lang="en-CA" sz="4300" dirty="0"/>
              <a:t> </a:t>
            </a:r>
            <a:r>
              <a:rPr lang="en-CA" sz="4300" dirty="0" err="1"/>
              <a:t>ሃዳናይ</a:t>
            </a:r>
            <a:r>
              <a:rPr lang="en-CA" sz="4300" dirty="0"/>
              <a:t> </a:t>
            </a:r>
            <a:r>
              <a:rPr lang="en-CA" sz="4300" dirty="0" err="1"/>
              <a:t>ኣራዊት</a:t>
            </a:r>
            <a:r>
              <a:rPr lang="en-CA" sz="4300" dirty="0"/>
              <a:t> </a:t>
            </a:r>
            <a:r>
              <a:rPr lang="en-CA" sz="4300" dirty="0" err="1"/>
              <a:t>ንምሕጸነኪ</a:t>
            </a:r>
            <a:r>
              <a:rPr lang="en-CA" sz="4300" dirty="0"/>
              <a:t>፥ </a:t>
            </a:r>
            <a:r>
              <a:rPr lang="en-CA" sz="4300" dirty="0" err="1"/>
              <a:t>ምእንቲ</a:t>
            </a:r>
            <a:r>
              <a:rPr lang="en-CA" sz="4300" dirty="0"/>
              <a:t> </a:t>
            </a:r>
            <a:r>
              <a:rPr lang="en-CA" sz="4300" dirty="0" err="1"/>
              <a:t>ሃና</a:t>
            </a:r>
            <a:r>
              <a:rPr lang="en-CA" sz="4300" dirty="0"/>
              <a:t> </a:t>
            </a:r>
            <a:r>
              <a:rPr lang="en-CA" sz="4300" dirty="0" err="1"/>
              <a:t>ኣዴኺን</a:t>
            </a:r>
            <a:r>
              <a:rPr lang="en-CA" sz="4300" dirty="0"/>
              <a:t> </a:t>
            </a:r>
            <a:r>
              <a:rPr lang="en-CA" sz="4300" dirty="0" err="1"/>
              <a:t>ኢያቄም</a:t>
            </a:r>
            <a:r>
              <a:rPr lang="en-CA" sz="4300" dirty="0"/>
              <a:t> </a:t>
            </a:r>
            <a:r>
              <a:rPr lang="en-CA" sz="4300" dirty="0" err="1"/>
              <a:t>ኣቦኽን</a:t>
            </a:r>
            <a:r>
              <a:rPr lang="en-CA" sz="4300" dirty="0"/>
              <a:t>፥ </a:t>
            </a:r>
            <a:r>
              <a:rPr lang="en-CA" sz="4300" dirty="0" err="1"/>
              <a:t>ማኅበርና</a:t>
            </a:r>
            <a:r>
              <a:rPr lang="en-CA" sz="4300" dirty="0"/>
              <a:t> </a:t>
            </a:r>
            <a:r>
              <a:rPr lang="en-CA" sz="4300" dirty="0" err="1"/>
              <a:t>ድንግል</a:t>
            </a:r>
            <a:r>
              <a:rPr lang="en-CA" sz="4300" dirty="0"/>
              <a:t> </a:t>
            </a:r>
            <a:r>
              <a:rPr lang="en-CA" sz="4300" dirty="0" err="1"/>
              <a:t>ባርኽልና</a:t>
            </a:r>
            <a:r>
              <a:rPr lang="en-CA" sz="4300" dirty="0"/>
              <a:t>። </a:t>
            </a:r>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dirty="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dirty="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2396742486"/>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a:solidFill>
                  <a:srgbClr val="FF0000"/>
                </a:solidFill>
              </a:rPr>
              <a:t>ይ.ካ</a:t>
            </a:r>
            <a:r>
              <a:rPr lang="en-CA" sz="5500" b="1" dirty="0">
                <a:solidFill>
                  <a:srgbClr val="FF0000"/>
                </a:solidFill>
              </a:rPr>
              <a:t>.  </a:t>
            </a:r>
            <a:r>
              <a:rPr lang="en-CA" sz="5500" b="1" dirty="0" err="1"/>
              <a:t>ሰላም</a:t>
            </a:r>
            <a:r>
              <a:rPr lang="en-CA" sz="5500" b="1" dirty="0"/>
              <a:t> </a:t>
            </a:r>
            <a:r>
              <a:rPr lang="en-CA" sz="5500" b="1" dirty="0" err="1"/>
              <a:t>ሰላም</a:t>
            </a:r>
            <a:r>
              <a:rPr lang="en-CA" sz="5500" b="1" dirty="0"/>
              <a:t> </a:t>
            </a:r>
            <a:r>
              <a:rPr lang="en-CA" sz="5500" b="1" dirty="0" err="1"/>
              <a:t>ለመልክዐ</a:t>
            </a:r>
            <a:r>
              <a:rPr lang="en-CA" sz="5500" b="1" dirty="0"/>
              <a:t> </a:t>
            </a:r>
            <a:r>
              <a:rPr lang="en-CA" sz="5500" b="1" dirty="0" err="1"/>
              <a:t>ሐና</a:t>
            </a:r>
            <a:r>
              <a:rPr lang="en-CA" sz="5500" b="1" dirty="0"/>
              <a:t> </a:t>
            </a:r>
            <a:r>
              <a:rPr lang="en-CA" sz="5500" b="1" dirty="0" err="1"/>
              <a:t>ወኢያቄም</a:t>
            </a:r>
            <a:r>
              <a:rPr lang="en-CA" sz="5500" b="1" dirty="0"/>
              <a:t>፥</a:t>
            </a:r>
          </a:p>
          <a:p>
            <a:r>
              <a:rPr lang="en-CA" sz="5500" b="1" dirty="0" err="1"/>
              <a:t>በርስዓኖሙ</a:t>
            </a:r>
            <a:r>
              <a:rPr lang="en-CA" sz="5500" b="1" dirty="0"/>
              <a:t> </a:t>
            </a:r>
            <a:r>
              <a:rPr lang="en-CA" sz="5500" b="1" dirty="0" err="1"/>
              <a:t>ጥሉል</a:t>
            </a:r>
            <a:r>
              <a:rPr lang="en-CA" sz="5500" b="1" dirty="0"/>
              <a:t> </a:t>
            </a:r>
            <a:r>
              <a:rPr lang="en-CA" sz="5500" b="1" dirty="0" err="1"/>
              <a:t>ዘወለድዋ</a:t>
            </a:r>
            <a:r>
              <a:rPr lang="en-CA" sz="5500" b="1" dirty="0"/>
              <a:t> </a:t>
            </a:r>
            <a:r>
              <a:rPr lang="en-CA" sz="5500" b="1" dirty="0" err="1"/>
              <a:t>ለማርያም</a:t>
            </a:r>
            <a:r>
              <a:rPr lang="en-CA" sz="5500" b="1" dirty="0"/>
              <a:t> ፣</a:t>
            </a:r>
          </a:p>
          <a:p>
            <a:endParaRPr lang="en-CA" sz="5500" b="1" dirty="0"/>
          </a:p>
          <a:p>
            <a:r>
              <a:rPr lang="en-CA" sz="5500" b="1" dirty="0" err="1">
                <a:solidFill>
                  <a:srgbClr val="FFFF00"/>
                </a:solidFill>
              </a:rPr>
              <a:t>ይ.ሕ</a:t>
            </a:r>
            <a:r>
              <a:rPr lang="en-CA" sz="5500" b="1" dirty="0">
                <a:solidFill>
                  <a:srgbClr val="FFFF00"/>
                </a:solidFill>
              </a:rPr>
              <a:t>. </a:t>
            </a:r>
            <a:r>
              <a:rPr lang="en-CA" sz="5500" b="1" dirty="0" err="1"/>
              <a:t>እትመኀፀን</a:t>
            </a:r>
            <a:r>
              <a:rPr lang="en-CA" sz="5500" b="1" dirty="0"/>
              <a:t> </a:t>
            </a:r>
            <a:r>
              <a:rPr lang="en-CA" sz="5500" b="1" dirty="0" err="1"/>
              <a:t>አንሰ</a:t>
            </a:r>
            <a:r>
              <a:rPr lang="en-CA" sz="5500" b="1" dirty="0"/>
              <a:t> </a:t>
            </a:r>
            <a:r>
              <a:rPr lang="en-CA" sz="5500" b="1" dirty="0" err="1"/>
              <a:t>በመልክዖሙ</a:t>
            </a:r>
            <a:r>
              <a:rPr lang="en-CA" sz="5500" b="1" dirty="0"/>
              <a:t> </a:t>
            </a:r>
            <a:r>
              <a:rPr lang="en-CA" sz="5500" b="1" dirty="0" err="1"/>
              <a:t>ፍጹም</a:t>
            </a:r>
            <a:r>
              <a:rPr lang="en-CA" sz="5500" b="1" dirty="0"/>
              <a:t>፥</a:t>
            </a:r>
          </a:p>
          <a:p>
            <a:r>
              <a:rPr lang="en-CA" sz="5500" b="1" dirty="0" err="1"/>
              <a:t>ወአዓትብ</a:t>
            </a:r>
            <a:r>
              <a:rPr lang="en-CA" sz="5500" b="1" dirty="0"/>
              <a:t> </a:t>
            </a:r>
            <a:r>
              <a:rPr lang="en-CA" sz="5500" b="1" dirty="0" err="1"/>
              <a:t>መልክዕየ</a:t>
            </a:r>
            <a:r>
              <a:rPr lang="en-CA" sz="5500" b="1" dirty="0"/>
              <a:t> </a:t>
            </a:r>
            <a:r>
              <a:rPr lang="en-CA" sz="5500" b="1" dirty="0" err="1"/>
              <a:t>በወርኅ</a:t>
            </a:r>
            <a:r>
              <a:rPr lang="en-CA" sz="5500" b="1" dirty="0"/>
              <a:t> </a:t>
            </a:r>
            <a:r>
              <a:rPr lang="en-CA" sz="5500" b="1" dirty="0" err="1"/>
              <a:t>ግሩም</a:t>
            </a:r>
            <a:r>
              <a:rPr lang="en-CA" sz="5500" b="1" dirty="0"/>
              <a:t>፥ </a:t>
            </a:r>
          </a:p>
          <a:p>
            <a:r>
              <a:rPr lang="en-CA" sz="5500" b="1" dirty="0" err="1"/>
              <a:t>ለዓለመ</a:t>
            </a:r>
            <a:r>
              <a:rPr lang="en-CA" sz="5500" b="1" dirty="0"/>
              <a:t> </a:t>
            </a:r>
            <a:r>
              <a:rPr lang="en-CA" sz="5500" b="1" dirty="0" err="1"/>
              <a:t>ዓለም</a:t>
            </a:r>
            <a:r>
              <a:rPr lang="en-CA" sz="5500" b="1" dirty="0"/>
              <a:t> </a:t>
            </a:r>
            <a:r>
              <a:rPr lang="en-CA" sz="5500" b="1" dirty="0" err="1"/>
              <a:t>ወዓዲ</a:t>
            </a:r>
            <a:r>
              <a:rPr lang="en-CA" sz="5500" b="1" dirty="0"/>
              <a:t> </a:t>
            </a:r>
            <a:r>
              <a:rPr lang="en-CA" sz="5500" b="1" dirty="0" err="1"/>
              <a:t>በሰላም</a:t>
            </a:r>
            <a:r>
              <a:rPr lang="en-CA" sz="5500" b="1" dirty="0"/>
              <a:t>።</a:t>
            </a:r>
          </a:p>
        </p:txBody>
      </p:sp>
    </p:spTree>
    <p:extLst>
      <p:ext uri="{BB962C8B-B14F-4D97-AF65-F5344CB8AC3E}">
        <p14:creationId xmlns:p14="http://schemas.microsoft.com/office/powerpoint/2010/main" val="3343454471"/>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a:solidFill>
                  <a:srgbClr val="92D050"/>
                </a:solidFill>
              </a:rPr>
              <a:t>ይ.ዲ</a:t>
            </a:r>
            <a:r>
              <a:rPr lang="en-CA" sz="5500" b="1" dirty="0">
                <a:solidFill>
                  <a:srgbClr val="92D050"/>
                </a:solidFill>
              </a:rPr>
              <a:t>.  </a:t>
            </a:r>
            <a:r>
              <a:rPr lang="en-CA" sz="5500" b="1" dirty="0" err="1"/>
              <a:t>ተማኅፀነ</a:t>
            </a:r>
            <a:r>
              <a:rPr lang="en-CA" sz="5500" b="1" dirty="0"/>
              <a:t> </a:t>
            </a:r>
            <a:r>
              <a:rPr lang="en-CA" sz="5500" b="1" dirty="0" err="1"/>
              <a:t>ድንግል</a:t>
            </a:r>
            <a:r>
              <a:rPr lang="en-CA" sz="5500" b="1" dirty="0"/>
              <a:t> </a:t>
            </a:r>
            <a:r>
              <a:rPr lang="en-CA" sz="5500" b="1" dirty="0" err="1"/>
              <a:t>በሥጋኪ</a:t>
            </a:r>
            <a:r>
              <a:rPr lang="en-CA" sz="5500" b="1" dirty="0"/>
              <a:t> </a:t>
            </a:r>
            <a:r>
              <a:rPr lang="en-CA" sz="5500" b="1" dirty="0" err="1"/>
              <a:t>ንጹሕ</a:t>
            </a:r>
            <a:r>
              <a:rPr lang="en-CA" sz="5500" b="1" dirty="0"/>
              <a:t> </a:t>
            </a:r>
            <a:r>
              <a:rPr lang="en-CA" sz="5500" b="1" dirty="0" err="1"/>
              <a:t>በዘለብሶ</a:t>
            </a:r>
            <a:r>
              <a:rPr lang="en-CA" sz="5500" b="1" dirty="0"/>
              <a:t>፥</a:t>
            </a:r>
          </a:p>
          <a:p>
            <a:r>
              <a:rPr lang="en-CA" sz="5500" b="1" dirty="0" err="1"/>
              <a:t>ወበኪዳንኪ</a:t>
            </a:r>
            <a:r>
              <a:rPr lang="en-CA" sz="5500" b="1" dirty="0"/>
              <a:t> </a:t>
            </a:r>
            <a:r>
              <a:rPr lang="en-CA" sz="5500" b="1" dirty="0" err="1"/>
              <a:t>ጽኑዕ</a:t>
            </a:r>
            <a:r>
              <a:rPr lang="en-CA" sz="5500" b="1" dirty="0"/>
              <a:t> </a:t>
            </a:r>
            <a:r>
              <a:rPr lang="en-CA" sz="5500" b="1" dirty="0" err="1"/>
              <a:t>ዘኢይትሔሶ</a:t>
            </a:r>
            <a:r>
              <a:rPr lang="en-CA" sz="5500" b="1" dirty="0"/>
              <a:t>፣</a:t>
            </a:r>
          </a:p>
          <a:p>
            <a:endParaRPr lang="en-CA" sz="5500" b="1" dirty="0"/>
          </a:p>
          <a:p>
            <a:r>
              <a:rPr lang="en-CA" sz="5500" b="1" dirty="0" err="1">
                <a:solidFill>
                  <a:srgbClr val="FFFF00"/>
                </a:solidFill>
              </a:rPr>
              <a:t>ይ.ሕ</a:t>
            </a:r>
            <a:r>
              <a:rPr lang="en-CA" sz="5500" b="1" dirty="0">
                <a:solidFill>
                  <a:srgbClr val="FFFF00"/>
                </a:solidFill>
              </a:rPr>
              <a:t>. </a:t>
            </a:r>
            <a:r>
              <a:rPr lang="en-CA" sz="5500" b="1" dirty="0" err="1"/>
              <a:t>መፍቀሬ</a:t>
            </a:r>
            <a:r>
              <a:rPr lang="en-CA" sz="5500" b="1" dirty="0"/>
              <a:t> </a:t>
            </a:r>
            <a:r>
              <a:rPr lang="en-CA" sz="5500" b="1" dirty="0" err="1"/>
              <a:t>አምላክ</a:t>
            </a:r>
            <a:r>
              <a:rPr lang="en-CA" sz="5500" b="1" dirty="0"/>
              <a:t> </a:t>
            </a:r>
            <a:r>
              <a:rPr lang="en-CA" sz="5500" b="1" dirty="0" err="1"/>
              <a:t>ገብርኪ</a:t>
            </a:r>
            <a:r>
              <a:rPr lang="en-CA" sz="5500" b="1" dirty="0"/>
              <a:t> </a:t>
            </a:r>
            <a:r>
              <a:rPr lang="en-CA" sz="5500" b="1" dirty="0" err="1"/>
              <a:t>ዘአወፈየኪ</a:t>
            </a:r>
            <a:r>
              <a:rPr lang="en-CA" sz="5500" b="1" dirty="0"/>
              <a:t> </a:t>
            </a:r>
            <a:r>
              <a:rPr lang="en-CA" sz="5500" b="1" dirty="0" err="1"/>
              <a:t>ንግሥ</a:t>
            </a:r>
            <a:r>
              <a:rPr lang="en-CA" sz="5500" b="1" dirty="0"/>
              <a:t>፥</a:t>
            </a:r>
          </a:p>
          <a:p>
            <a:r>
              <a:rPr lang="en-CA" sz="5500" b="1" dirty="0" err="1"/>
              <a:t>ታግርሪ</a:t>
            </a:r>
            <a:r>
              <a:rPr lang="en-CA" sz="5500" b="1" dirty="0"/>
              <a:t> </a:t>
            </a:r>
            <a:r>
              <a:rPr lang="en-CA" sz="5500" b="1" dirty="0" err="1"/>
              <a:t>ፀሮ</a:t>
            </a:r>
            <a:r>
              <a:rPr lang="en-CA" sz="5500" b="1" dirty="0"/>
              <a:t> </a:t>
            </a:r>
            <a:r>
              <a:rPr lang="en-CA" sz="5500" b="1" dirty="0" err="1"/>
              <a:t>ታሕተ</a:t>
            </a:r>
            <a:r>
              <a:rPr lang="en-CA" sz="5500" b="1" dirty="0"/>
              <a:t> </a:t>
            </a:r>
            <a:r>
              <a:rPr lang="en-CA" sz="5500" b="1" dirty="0" err="1"/>
              <a:t>አትሮንሶ</a:t>
            </a:r>
            <a:r>
              <a:rPr lang="en-CA" sz="5500" b="1" dirty="0"/>
              <a:t>፥ </a:t>
            </a:r>
          </a:p>
          <a:p>
            <a:r>
              <a:rPr lang="en-CA" sz="5500" b="1" dirty="0" err="1"/>
              <a:t>ወሀበኪ</a:t>
            </a:r>
            <a:r>
              <a:rPr lang="en-CA" sz="5500" b="1" dirty="0"/>
              <a:t> </a:t>
            </a:r>
            <a:r>
              <a:rPr lang="en-CA" sz="5500" b="1" dirty="0" err="1"/>
              <a:t>ምዕቅብና</a:t>
            </a:r>
            <a:r>
              <a:rPr lang="en-CA" sz="5500" b="1" dirty="0"/>
              <a:t> </a:t>
            </a:r>
            <a:r>
              <a:rPr lang="en-CA" sz="5500" b="1" dirty="0" err="1"/>
              <a:t>ሥጋሁ</a:t>
            </a:r>
            <a:r>
              <a:rPr lang="en-CA" sz="5500" b="1" dirty="0"/>
              <a:t> </a:t>
            </a:r>
            <a:r>
              <a:rPr lang="en-CA" sz="5500" b="1" dirty="0" err="1"/>
              <a:t>ወነፍሶ</a:t>
            </a:r>
            <a:r>
              <a:rPr lang="en-CA" sz="5500" b="1" dirty="0"/>
              <a:t>።</a:t>
            </a:r>
          </a:p>
        </p:txBody>
      </p:sp>
    </p:spTree>
    <p:extLst>
      <p:ext uri="{BB962C8B-B14F-4D97-AF65-F5344CB8AC3E}">
        <p14:creationId xmlns:p14="http://schemas.microsoft.com/office/powerpoint/2010/main" val="138519951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a:solidFill>
                  <a:srgbClr val="92D050"/>
                </a:solidFill>
              </a:rPr>
              <a:t>ይ.ዲ</a:t>
            </a:r>
            <a:r>
              <a:rPr lang="en-CA" sz="5500" b="1" dirty="0">
                <a:solidFill>
                  <a:srgbClr val="92D050"/>
                </a:solidFill>
              </a:rPr>
              <a:t>.  </a:t>
            </a:r>
            <a:r>
              <a:rPr lang="en-CA" sz="5500" b="1" dirty="0" err="1"/>
              <a:t>ናዛዚትነ</a:t>
            </a:r>
            <a:r>
              <a:rPr lang="en-CA" sz="5500" b="1" dirty="0"/>
              <a:t> </a:t>
            </a:r>
            <a:r>
              <a:rPr lang="en-CA" sz="5500" b="1" dirty="0" err="1"/>
              <a:t>እምኃዘን</a:t>
            </a:r>
            <a:r>
              <a:rPr lang="en-CA" sz="5500" b="1" dirty="0"/>
              <a:t> </a:t>
            </a:r>
            <a:r>
              <a:rPr lang="en-CA" sz="5500" b="1" dirty="0" err="1"/>
              <a:t>ወኀይለ</a:t>
            </a:r>
            <a:r>
              <a:rPr lang="en-CA" sz="5500" b="1" dirty="0"/>
              <a:t> </a:t>
            </a:r>
            <a:r>
              <a:rPr lang="en-CA" sz="5500" b="1" dirty="0" err="1"/>
              <a:t>ውርዙትነ</a:t>
            </a:r>
            <a:r>
              <a:rPr lang="en-CA" sz="5500" b="1" dirty="0"/>
              <a:t> </a:t>
            </a:r>
            <a:r>
              <a:rPr lang="en-CA" sz="5500" b="1" dirty="0" err="1"/>
              <a:t>እምርስዓን</a:t>
            </a:r>
            <a:r>
              <a:rPr lang="en-CA" sz="5500" b="1" dirty="0"/>
              <a:t>፥</a:t>
            </a:r>
          </a:p>
          <a:p>
            <a:r>
              <a:rPr lang="en-CA" sz="5500" b="1" dirty="0" err="1"/>
              <a:t>በማኅፀንኪ</a:t>
            </a:r>
            <a:r>
              <a:rPr lang="en-CA" sz="5500" b="1" dirty="0"/>
              <a:t> </a:t>
            </a:r>
            <a:r>
              <a:rPr lang="en-CA" sz="5500" b="1" dirty="0" err="1"/>
              <a:t>ተፀውረ</a:t>
            </a:r>
            <a:r>
              <a:rPr lang="en-CA" sz="5500" b="1" dirty="0"/>
              <a:t> </a:t>
            </a:r>
            <a:r>
              <a:rPr lang="en-CA" sz="5500" b="1" dirty="0" err="1"/>
              <a:t>ብሉየ</a:t>
            </a:r>
            <a:r>
              <a:rPr lang="en-CA" sz="5500" b="1" dirty="0"/>
              <a:t> </a:t>
            </a:r>
            <a:r>
              <a:rPr lang="en-CA" sz="5500" b="1" dirty="0" err="1"/>
              <a:t>መዋዕል</a:t>
            </a:r>
            <a:r>
              <a:rPr lang="en-CA" sz="5500" b="1" dirty="0"/>
              <a:t> </a:t>
            </a:r>
            <a:r>
              <a:rPr lang="en-CA" sz="5500" b="1" dirty="0" err="1"/>
              <a:t>ሕፃን</a:t>
            </a:r>
            <a:r>
              <a:rPr lang="en-CA" sz="5500" b="1" dirty="0"/>
              <a:t>፣</a:t>
            </a:r>
          </a:p>
          <a:p>
            <a:endParaRPr lang="en-CA" sz="5500" b="1" dirty="0"/>
          </a:p>
          <a:p>
            <a:r>
              <a:rPr lang="en-CA" sz="5500" b="1" dirty="0" err="1">
                <a:solidFill>
                  <a:srgbClr val="FFFF00"/>
                </a:solidFill>
              </a:rPr>
              <a:t>ይ.ሕ</a:t>
            </a:r>
            <a:r>
              <a:rPr lang="en-CA" sz="5500" b="1" dirty="0">
                <a:solidFill>
                  <a:srgbClr val="FFFF00"/>
                </a:solidFill>
              </a:rPr>
              <a:t>. </a:t>
            </a:r>
            <a:r>
              <a:rPr lang="en-CA" sz="5500" b="1" dirty="0"/>
              <a:t>ኦ </a:t>
            </a:r>
            <a:r>
              <a:rPr lang="en-CA" sz="5500" b="1" dirty="0" err="1"/>
              <a:t>ማርያም</a:t>
            </a:r>
            <a:r>
              <a:rPr lang="en-CA" sz="5500" b="1" dirty="0"/>
              <a:t> </a:t>
            </a:r>
            <a:r>
              <a:rPr lang="en-CA" sz="5500" b="1" dirty="0" err="1"/>
              <a:t>ተስፋ</a:t>
            </a:r>
            <a:r>
              <a:rPr lang="en-CA" sz="5500" b="1" dirty="0"/>
              <a:t> </a:t>
            </a:r>
            <a:r>
              <a:rPr lang="en-CA" sz="5500" b="1" dirty="0" err="1"/>
              <a:t>ለቅቡጻን</a:t>
            </a:r>
            <a:r>
              <a:rPr lang="en-CA" sz="5500" b="1" dirty="0"/>
              <a:t>፥</a:t>
            </a:r>
          </a:p>
          <a:p>
            <a:r>
              <a:rPr lang="en-CA" sz="5500" b="1" dirty="0" err="1"/>
              <a:t>በጊዜ</a:t>
            </a:r>
            <a:r>
              <a:rPr lang="en-CA" sz="5500" b="1" dirty="0"/>
              <a:t> </a:t>
            </a:r>
            <a:r>
              <a:rPr lang="en-CA" sz="5500" b="1" dirty="0" err="1"/>
              <a:t>ጸሎት</a:t>
            </a:r>
            <a:r>
              <a:rPr lang="en-CA" sz="5500" b="1" dirty="0"/>
              <a:t> </a:t>
            </a:r>
            <a:r>
              <a:rPr lang="en-CA" sz="5500" b="1" dirty="0" err="1"/>
              <a:t>ወዕጣን</a:t>
            </a:r>
            <a:r>
              <a:rPr lang="en-CA" sz="5500" b="1" dirty="0"/>
              <a:t> </a:t>
            </a:r>
            <a:r>
              <a:rPr lang="en-CA" sz="5500" b="1" dirty="0" err="1"/>
              <a:t>ወበጊዜ</a:t>
            </a:r>
            <a:r>
              <a:rPr lang="en-CA" sz="5500" b="1" dirty="0"/>
              <a:t> </a:t>
            </a:r>
            <a:r>
              <a:rPr lang="en-CA" sz="5500" b="1" dirty="0" err="1"/>
              <a:t>ንጹሕ</a:t>
            </a:r>
            <a:r>
              <a:rPr lang="en-CA" sz="5500" b="1" dirty="0"/>
              <a:t> </a:t>
            </a:r>
            <a:r>
              <a:rPr lang="en-CA" sz="5500" b="1" dirty="0" err="1"/>
              <a:t>ቍርባን</a:t>
            </a:r>
            <a:r>
              <a:rPr lang="en-CA" sz="5500" b="1" dirty="0"/>
              <a:t>፥ </a:t>
            </a:r>
          </a:p>
          <a:p>
            <a:r>
              <a:rPr lang="en-CA" sz="5500" b="1" dirty="0" err="1"/>
              <a:t>ለናዝዞትነ</a:t>
            </a:r>
            <a:r>
              <a:rPr lang="en-CA" sz="5500" b="1" dirty="0"/>
              <a:t> </a:t>
            </a:r>
            <a:r>
              <a:rPr lang="en-CA" sz="5500" b="1" dirty="0" err="1"/>
              <a:t>ንዒ</a:t>
            </a:r>
            <a:r>
              <a:rPr lang="en-CA" sz="5500" b="1" dirty="0"/>
              <a:t> </a:t>
            </a:r>
            <a:r>
              <a:rPr lang="en-CA" sz="5500" b="1" dirty="0" err="1"/>
              <a:t>ውስተ</a:t>
            </a:r>
            <a:r>
              <a:rPr lang="en-CA" sz="5500" b="1" dirty="0"/>
              <a:t> ዝ </a:t>
            </a:r>
            <a:r>
              <a:rPr lang="en-CA" sz="5500" b="1" dirty="0" err="1"/>
              <a:t>መካን</a:t>
            </a:r>
            <a:r>
              <a:rPr lang="en-CA" sz="5500" b="1" dirty="0"/>
              <a:t>።</a:t>
            </a:r>
          </a:p>
        </p:txBody>
      </p:sp>
    </p:spTree>
    <p:extLst>
      <p:ext uri="{BB962C8B-B14F-4D97-AF65-F5344CB8AC3E}">
        <p14:creationId xmlns:p14="http://schemas.microsoft.com/office/powerpoint/2010/main" val="940529645"/>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a:solidFill>
                  <a:srgbClr val="FF0000"/>
                </a:solidFill>
              </a:rPr>
              <a:t>ይ.ካ</a:t>
            </a:r>
            <a:r>
              <a:rPr lang="en-CA" sz="5500" b="1" dirty="0">
                <a:solidFill>
                  <a:srgbClr val="FF0000"/>
                </a:solidFill>
              </a:rPr>
              <a:t>.  </a:t>
            </a:r>
            <a:r>
              <a:rPr lang="en-CA" sz="5500" b="1" dirty="0" err="1"/>
              <a:t>ወላዲተ</a:t>
            </a:r>
            <a:r>
              <a:rPr lang="en-CA" sz="5500" b="1" dirty="0"/>
              <a:t> </a:t>
            </a:r>
            <a:r>
              <a:rPr lang="en-CA" sz="5500" b="1" dirty="0" err="1"/>
              <a:t>ኣምላክ</a:t>
            </a:r>
            <a:r>
              <a:rPr lang="en-CA" sz="5500" b="1" dirty="0"/>
              <a:t> </a:t>
            </a:r>
            <a:r>
              <a:rPr lang="en-CA" sz="5500" b="1" dirty="0" err="1"/>
              <a:t>ማርያም</a:t>
            </a:r>
            <a:r>
              <a:rPr lang="en-CA" sz="5500" b="1" dirty="0"/>
              <a:t> </a:t>
            </a:r>
            <a:r>
              <a:rPr lang="en-CA" sz="5500" b="1" dirty="0" err="1"/>
              <a:t>እንበለ</a:t>
            </a:r>
            <a:r>
              <a:rPr lang="en-CA" sz="5500" b="1" dirty="0"/>
              <a:t> </a:t>
            </a:r>
            <a:r>
              <a:rPr lang="en-CA" sz="5500" b="1" dirty="0" err="1"/>
              <a:t>ሰብሳብ</a:t>
            </a:r>
            <a:r>
              <a:rPr lang="en-CA" sz="5500" b="1" dirty="0"/>
              <a:t> </a:t>
            </a:r>
            <a:r>
              <a:rPr lang="en-CA" sz="5500" b="1" dirty="0" err="1"/>
              <a:t>ወሩካቤ</a:t>
            </a:r>
            <a:r>
              <a:rPr lang="en-CA" sz="5500" b="1" dirty="0"/>
              <a:t>፥</a:t>
            </a:r>
          </a:p>
          <a:p>
            <a:r>
              <a:rPr lang="en-CA" sz="5500" b="1" dirty="0" err="1"/>
              <a:t>በይነ</a:t>
            </a:r>
            <a:r>
              <a:rPr lang="en-CA" sz="5500" b="1" dirty="0"/>
              <a:t> </a:t>
            </a:r>
            <a:r>
              <a:rPr lang="en-CA" sz="5500" b="1" dirty="0" err="1"/>
              <a:t>ዘአቅረብኩ</a:t>
            </a:r>
            <a:r>
              <a:rPr lang="en-CA" sz="5500" b="1" dirty="0"/>
              <a:t> </a:t>
            </a:r>
            <a:r>
              <a:rPr lang="en-CA" sz="5500" b="1" dirty="0" err="1"/>
              <a:t>ለኪ</a:t>
            </a:r>
            <a:r>
              <a:rPr lang="en-CA" sz="5500" b="1" dirty="0"/>
              <a:t> </a:t>
            </a:r>
            <a:r>
              <a:rPr lang="en-CA" sz="5500" b="1" dirty="0" err="1"/>
              <a:t>ንስቲተ</a:t>
            </a:r>
            <a:r>
              <a:rPr lang="en-CA" sz="5500" b="1" dirty="0"/>
              <a:t> </a:t>
            </a:r>
            <a:r>
              <a:rPr lang="en-CA" sz="5500" b="1" dirty="0" err="1"/>
              <a:t>ቃለ</a:t>
            </a:r>
            <a:r>
              <a:rPr lang="en-CA" sz="5500" b="1" dirty="0"/>
              <a:t> </a:t>
            </a:r>
            <a:r>
              <a:rPr lang="en-CA" sz="5500" b="1" dirty="0" err="1"/>
              <a:t>ይባቤ</a:t>
            </a:r>
            <a:r>
              <a:rPr lang="en-CA" sz="5500" b="1" dirty="0"/>
              <a:t>፣</a:t>
            </a:r>
          </a:p>
          <a:p>
            <a:endParaRPr lang="en-CA" sz="5500" b="1" dirty="0"/>
          </a:p>
          <a:p>
            <a:r>
              <a:rPr lang="en-CA" sz="5500" b="1" dirty="0" err="1">
                <a:solidFill>
                  <a:srgbClr val="FFFF00"/>
                </a:solidFill>
              </a:rPr>
              <a:t>ይ.ሕ</a:t>
            </a:r>
            <a:r>
              <a:rPr lang="en-CA" sz="5500" b="1" dirty="0">
                <a:solidFill>
                  <a:srgbClr val="FFFF00"/>
                </a:solidFill>
              </a:rPr>
              <a:t>. </a:t>
            </a:r>
            <a:r>
              <a:rPr lang="en-CA" sz="5500" b="1" dirty="0" err="1"/>
              <a:t>ፈትቲ</a:t>
            </a:r>
            <a:r>
              <a:rPr lang="en-CA" sz="5500" b="1" dirty="0"/>
              <a:t> </a:t>
            </a:r>
            <a:r>
              <a:rPr lang="en-CA" sz="5500" b="1" dirty="0" err="1"/>
              <a:t>እሙ</a:t>
            </a:r>
            <a:r>
              <a:rPr lang="en-CA" sz="5500" b="1" dirty="0"/>
              <a:t> </a:t>
            </a:r>
            <a:r>
              <a:rPr lang="en-CA" sz="5500" b="1" dirty="0" err="1"/>
              <a:t>በረከተ</a:t>
            </a:r>
            <a:r>
              <a:rPr lang="en-CA" sz="5500" b="1" dirty="0"/>
              <a:t> </a:t>
            </a:r>
            <a:r>
              <a:rPr lang="en-CA" sz="5500" b="1" dirty="0" err="1"/>
              <a:t>አፉኪ</a:t>
            </a:r>
            <a:r>
              <a:rPr lang="en-CA" sz="5500" b="1" dirty="0"/>
              <a:t> </a:t>
            </a:r>
            <a:r>
              <a:rPr lang="en-CA" sz="5500" b="1" dirty="0" err="1"/>
              <a:t>መዓዛ</a:t>
            </a:r>
            <a:r>
              <a:rPr lang="en-CA" sz="5500" b="1" dirty="0"/>
              <a:t> </a:t>
            </a:r>
            <a:r>
              <a:rPr lang="en-CA" sz="5500" b="1" dirty="0" err="1"/>
              <a:t>ከርቤ</a:t>
            </a:r>
            <a:r>
              <a:rPr lang="en-CA" sz="5500" b="1" dirty="0"/>
              <a:t>፥</a:t>
            </a:r>
          </a:p>
          <a:p>
            <a:r>
              <a:rPr lang="en-CA" sz="5500" b="1" dirty="0" err="1"/>
              <a:t>ለነዳይ</a:t>
            </a:r>
            <a:r>
              <a:rPr lang="en-CA" sz="5500" b="1" dirty="0"/>
              <a:t> </a:t>
            </a:r>
            <a:r>
              <a:rPr lang="en-CA" sz="5500" b="1" dirty="0" err="1"/>
              <a:t>ብእሲ</a:t>
            </a:r>
            <a:r>
              <a:rPr lang="en-CA" sz="5500" b="1" dirty="0"/>
              <a:t> </a:t>
            </a:r>
            <a:r>
              <a:rPr lang="en-CA" sz="5500" b="1" dirty="0" err="1"/>
              <a:t>ወለዘረከቦ</a:t>
            </a:r>
            <a:r>
              <a:rPr lang="en-CA" sz="5500" b="1" dirty="0"/>
              <a:t> </a:t>
            </a:r>
            <a:r>
              <a:rPr lang="en-CA" sz="5500" b="1" dirty="0" err="1"/>
              <a:t>ምንዳቤ</a:t>
            </a:r>
            <a:r>
              <a:rPr lang="en-CA" sz="5500" b="1" dirty="0"/>
              <a:t>፥ </a:t>
            </a:r>
          </a:p>
          <a:p>
            <a:r>
              <a:rPr lang="en-CA" sz="5500" b="1" dirty="0" err="1"/>
              <a:t>ኅብስተከ</a:t>
            </a:r>
            <a:r>
              <a:rPr lang="en-CA" sz="5500" b="1" dirty="0"/>
              <a:t> </a:t>
            </a:r>
            <a:r>
              <a:rPr lang="en-CA" sz="5500" b="1" dirty="0" err="1"/>
              <a:t>ፈትት</a:t>
            </a:r>
            <a:r>
              <a:rPr lang="en-CA" sz="5500" b="1" dirty="0"/>
              <a:t> </a:t>
            </a:r>
            <a:r>
              <a:rPr lang="en-CA" sz="5500" b="1" dirty="0" err="1"/>
              <a:t>ኢሳይያስ</a:t>
            </a:r>
            <a:r>
              <a:rPr lang="en-CA" sz="5500" b="1" dirty="0"/>
              <a:t> </a:t>
            </a:r>
            <a:r>
              <a:rPr lang="en-CA" sz="5500" b="1" dirty="0" err="1"/>
              <a:t>ይቤ</a:t>
            </a:r>
            <a:r>
              <a:rPr lang="en-CA" sz="5500" b="1" dirty="0"/>
              <a:t>።</a:t>
            </a:r>
          </a:p>
        </p:txBody>
      </p:sp>
    </p:spTree>
    <p:extLst>
      <p:ext uri="{BB962C8B-B14F-4D97-AF65-F5344CB8AC3E}">
        <p14:creationId xmlns:p14="http://schemas.microsoft.com/office/powerpoint/2010/main" val="2904408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a:solidFill>
                  <a:srgbClr val="FFC000"/>
                </a:solidFill>
              </a:rPr>
              <a:t>፴፱.  </a:t>
            </a:r>
            <a:r>
              <a:rPr lang="en-CA" sz="3700" dirty="0" err="1"/>
              <a:t>ኢታብኣነ</a:t>
            </a:r>
            <a:r>
              <a:rPr lang="en-CA" sz="3700" dirty="0"/>
              <a:t>  </a:t>
            </a:r>
            <a:r>
              <a:rPr lang="en-CA" sz="3700" dirty="0" err="1"/>
              <a:t>ውስተ</a:t>
            </a:r>
            <a:r>
              <a:rPr lang="en-CA" sz="3700" dirty="0"/>
              <a:t>  </a:t>
            </a:r>
            <a:r>
              <a:rPr lang="en-CA" sz="3700" dirty="0" err="1"/>
              <a:t>መን</a:t>
            </a:r>
            <a:endParaRPr lang="en-CA" sz="3700" dirty="0"/>
          </a:p>
          <a:p>
            <a:r>
              <a:rPr lang="en-CA" sz="3700" dirty="0" err="1"/>
              <a:t>ሱት</a:t>
            </a:r>
            <a:r>
              <a:rPr lang="en-CA" sz="3700" dirty="0"/>
              <a:t> </a:t>
            </a:r>
            <a:r>
              <a:rPr lang="en-CA" sz="3700" dirty="0" err="1"/>
              <a:t>አላ</a:t>
            </a:r>
            <a:r>
              <a:rPr lang="en-CA" sz="3700" dirty="0"/>
              <a:t> </a:t>
            </a:r>
            <a:r>
              <a:rPr lang="en-CA" sz="3700" dirty="0" err="1"/>
              <a:t>አድኅነነ</a:t>
            </a:r>
            <a:r>
              <a:rPr lang="en-CA" sz="3700" dirty="0"/>
              <a:t> </a:t>
            </a:r>
            <a:r>
              <a:rPr lang="en-CA" sz="3700" dirty="0" err="1"/>
              <a:t>ወባልሐነ</a:t>
            </a:r>
            <a:r>
              <a:rPr lang="en-CA" sz="3700" dirty="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a:t>ወሣ</a:t>
            </a:r>
            <a:endParaRPr lang="en-CA" sz="3700" dirty="0"/>
          </a:p>
          <a:p>
            <a:r>
              <a:rPr lang="en-CA" sz="3700" dirty="0" err="1"/>
              <a:t>ህል</a:t>
            </a:r>
            <a:r>
              <a:rPr lang="en-CA" sz="3700" dirty="0"/>
              <a:t> </a:t>
            </a:r>
            <a:r>
              <a:rPr lang="en-CA" sz="3700" dirty="0" err="1"/>
              <a:t>ዘለፍቅረ</a:t>
            </a:r>
            <a:r>
              <a:rPr lang="en-CA" sz="3700" dirty="0"/>
              <a:t> </a:t>
            </a:r>
            <a:r>
              <a:rPr lang="en-CA" sz="3700" dirty="0" err="1"/>
              <a:t>ሰብእ</a:t>
            </a:r>
            <a:r>
              <a:rPr lang="en-CA" sz="3700" dirty="0"/>
              <a:t> </a:t>
            </a:r>
            <a:r>
              <a:rPr lang="en-CA" sz="3700" dirty="0" err="1"/>
              <a:t>ዘበወ</a:t>
            </a:r>
            <a:endParaRPr lang="en-CA" sz="3700" dirty="0"/>
          </a:p>
          <a:p>
            <a:r>
              <a:rPr lang="en-CA" sz="3700" dirty="0" err="1"/>
              <a:t>ልድከ</a:t>
            </a:r>
            <a:r>
              <a:rPr lang="en-CA" sz="3700" dirty="0"/>
              <a:t> </a:t>
            </a:r>
            <a:r>
              <a:rPr lang="en-CA" sz="3700" dirty="0" err="1"/>
              <a:t>ዋሕድ</a:t>
            </a:r>
            <a:r>
              <a:rPr lang="en-CA" sz="3700" dirty="0"/>
              <a:t> </a:t>
            </a:r>
            <a:r>
              <a:rPr lang="en-CA" sz="3700" dirty="0" err="1"/>
              <a:t>እግዚእነ</a:t>
            </a:r>
            <a:r>
              <a:rPr lang="en-CA" sz="3700" dirty="0"/>
              <a:t> </a:t>
            </a:r>
            <a:r>
              <a:rPr lang="en-CA" sz="3700" dirty="0" err="1"/>
              <a:t>ወአ</a:t>
            </a:r>
            <a:endParaRPr lang="en-CA" sz="3700" dirty="0"/>
          </a:p>
          <a:p>
            <a:r>
              <a:rPr lang="en-CA" sz="3700" dirty="0" err="1"/>
              <a:t>ምላክነ</a:t>
            </a:r>
            <a:r>
              <a:rPr lang="en-CA" sz="3700" dirty="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a:t>ስብ</a:t>
            </a:r>
            <a:endParaRPr lang="en-CA" sz="3700" dirty="0"/>
          </a:p>
          <a:p>
            <a:r>
              <a:rPr lang="en-CA" sz="3700" dirty="0" err="1"/>
              <a:t>ሐት</a:t>
            </a:r>
            <a:r>
              <a:rPr lang="en-CA" sz="3700" dirty="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a:solidFill>
                  <a:srgbClr val="FFC000"/>
                </a:solidFill>
              </a:rPr>
              <a:t>39.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a:t>ኣድኅነና</a:t>
            </a:r>
            <a:r>
              <a:rPr lang="en-CA" sz="3600" dirty="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a:t>ፈተና</a:t>
            </a:r>
            <a:r>
              <a:rPr lang="en-CA" sz="3600" dirty="0"/>
              <a:t> </a:t>
            </a:r>
            <a:r>
              <a:rPr lang="en-CA" sz="3600" dirty="0" err="1"/>
              <a:t>ኣይተእትወና</a:t>
            </a:r>
            <a:r>
              <a:rPr lang="en-CA" sz="3600" dirty="0"/>
              <a:t>። </a:t>
            </a:r>
            <a:r>
              <a:rPr lang="en-CA" sz="3600" dirty="0" err="1"/>
              <a:t>ሓደ</a:t>
            </a:r>
            <a:r>
              <a:rPr lang="en-CA" sz="3600" dirty="0"/>
              <a:t> </a:t>
            </a:r>
            <a:r>
              <a:rPr lang="en-CA" sz="3600" dirty="0" err="1"/>
              <a:t>ወድኻ</a:t>
            </a:r>
            <a:r>
              <a:rPr lang="en-CA" sz="3600" dirty="0"/>
              <a:t>  </a:t>
            </a:r>
            <a:r>
              <a:rPr lang="en-CA" sz="3600" dirty="0" err="1"/>
              <a:t>ጐይታናን</a:t>
            </a:r>
            <a:r>
              <a:rPr lang="en-CA" sz="3600" dirty="0"/>
              <a:t>  </a:t>
            </a:r>
            <a:r>
              <a:rPr lang="en-CA" sz="3600" dirty="0" err="1"/>
              <a:t>ኣምላኽናን</a:t>
            </a:r>
            <a:r>
              <a:rPr lang="en-CA" sz="3600" dirty="0"/>
              <a:t> </a:t>
            </a:r>
            <a:r>
              <a:rPr lang="en-CA" sz="3600" dirty="0" err="1"/>
              <a:t>መድ</a:t>
            </a:r>
            <a:endParaRPr lang="en-CA" sz="3600" dirty="0"/>
          </a:p>
          <a:p>
            <a:r>
              <a:rPr lang="en-CA" sz="3600" dirty="0" err="1"/>
              <a:t>ኃኒናን</a:t>
            </a:r>
            <a:r>
              <a:rPr lang="en-CA" sz="3600" dirty="0"/>
              <a:t> </a:t>
            </a:r>
            <a:r>
              <a:rPr lang="en-CA" sz="3600" dirty="0" err="1"/>
              <a:t>ኢየሱስ</a:t>
            </a:r>
            <a:r>
              <a:rPr lang="en-CA" sz="3600" dirty="0"/>
              <a:t> </a:t>
            </a:r>
            <a:r>
              <a:rPr lang="en-CA" sz="3600" dirty="0" err="1"/>
              <a:t>ክርስቶስ</a:t>
            </a:r>
            <a:r>
              <a:rPr lang="en-CA" sz="3600" dirty="0"/>
              <a:t> </a:t>
            </a:r>
            <a:r>
              <a:rPr lang="en-CA" sz="3600" dirty="0" err="1"/>
              <a:t>ምእ</a:t>
            </a:r>
            <a:endParaRPr lang="en-CA" sz="3600" dirty="0"/>
          </a:p>
          <a:p>
            <a:r>
              <a:rPr lang="en-CA" sz="3600" dirty="0" err="1"/>
              <a:t>ንቲ</a:t>
            </a:r>
            <a:r>
              <a:rPr lang="en-CA" sz="3600" dirty="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a:t>ብዝገበሮ</a:t>
            </a:r>
            <a:r>
              <a:rPr lang="en-CA" sz="3600" dirty="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a:solidFill>
                  <a:srgbClr val="FFC000"/>
                </a:solidFill>
                <a:uFill>
                  <a:solidFill>
                    <a:srgbClr val="D84800"/>
                  </a:solidFill>
                </a:uFill>
              </a:rPr>
              <a:t>39.</a:t>
            </a:r>
            <a:r>
              <a:rPr lang="en-US" sz="2700" dirty="0">
                <a:uFill>
                  <a:solidFill>
                    <a:srgbClr val="D84800"/>
                  </a:solidFill>
                </a:uFill>
              </a:rPr>
              <a:t>Lead us lest we wander into temptation, but deliver us and rescue us from all evil in the grace and lovingkindness, shown by the love towards mankind of Thine only-begotten Son, our Lord, God, and </a:t>
            </a:r>
            <a:r>
              <a:rPr lang="en-US" sz="2700" dirty="0" err="1">
                <a:uFill>
                  <a:solidFill>
                    <a:srgbClr val="D84800"/>
                  </a:solidFill>
                </a:uFill>
              </a:rPr>
              <a:t>Saviour</a:t>
            </a:r>
            <a:r>
              <a:rPr lang="en-US" sz="2700" dirty="0">
                <a:uFill>
                  <a:solidFill>
                    <a:srgbClr val="D84800"/>
                  </a:solidFill>
                </a:uFill>
              </a:rPr>
              <a:t> Jesus Christ, through Whom to Thee with Him and with the Holy Spirit, the life-giver, Who is coequal with Thee are due glory, </a:t>
            </a:r>
            <a:r>
              <a:rPr lang="en-US" sz="2700" dirty="0" err="1">
                <a:uFill>
                  <a:solidFill>
                    <a:srgbClr val="D84800"/>
                  </a:solidFill>
                </a:uFill>
              </a:rPr>
              <a:t>honour</a:t>
            </a:r>
            <a:r>
              <a:rPr lang="en-US" sz="2700" dirty="0">
                <a:uFill>
                  <a:solidFill>
                    <a:srgbClr val="D84800"/>
                  </a:solidFill>
                </a:uFill>
              </a:rPr>
              <a:t>, and dominion, both now and ever, and unto ages of ages. Amen.</a:t>
            </a:r>
            <a:endParaRPr lang="en-US" sz="2700" dirty="0"/>
          </a:p>
        </p:txBody>
      </p:sp>
    </p:spTree>
    <p:extLst>
      <p:ext uri="{BB962C8B-B14F-4D97-AF65-F5344CB8AC3E}">
        <p14:creationId xmlns:p14="http://schemas.microsoft.com/office/powerpoint/2010/main" val="41736060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a:solidFill>
                  <a:srgbClr val="FF0000"/>
                </a:solidFill>
              </a:rPr>
              <a:t>ይ.ካ.ንፍቅ</a:t>
            </a:r>
            <a:r>
              <a:rPr lang="en-CA" sz="4000" b="1" dirty="0">
                <a:solidFill>
                  <a:srgbClr val="FF0000"/>
                </a:solidFill>
              </a:rPr>
              <a:t>  </a:t>
            </a:r>
            <a:r>
              <a:rPr lang="en-CA" sz="4000" b="1" dirty="0" err="1"/>
              <a:t>ይወርድ</a:t>
            </a:r>
            <a:r>
              <a:rPr lang="en-CA" sz="4000" b="1" dirty="0"/>
              <a:t> </a:t>
            </a:r>
            <a:r>
              <a:rPr lang="en-CA" sz="4000" b="1" dirty="0" err="1"/>
              <a:t>መንፈስ</a:t>
            </a:r>
            <a:r>
              <a:rPr lang="en-CA" sz="4000" b="1" dirty="0"/>
              <a:t> </a:t>
            </a:r>
            <a:r>
              <a:rPr lang="en-CA" sz="4000" b="1" dirty="0" err="1"/>
              <a:t>ቅዱስ</a:t>
            </a:r>
            <a:r>
              <a:rPr lang="en-CA" sz="4000" b="1" dirty="0"/>
              <a:t> </a:t>
            </a:r>
            <a:r>
              <a:rPr lang="en-CA" sz="4000" b="1" dirty="0" err="1"/>
              <a:t>በላዕለ</a:t>
            </a:r>
            <a:r>
              <a:rPr lang="en-CA" sz="4000" b="1" dirty="0"/>
              <a:t> </a:t>
            </a:r>
            <a:r>
              <a:rPr lang="en-CA" sz="4000" b="1" dirty="0" err="1"/>
              <a:t>ኅብስቱ</a:t>
            </a:r>
            <a:r>
              <a:rPr lang="en-CA" sz="4000" b="1" dirty="0"/>
              <a:t> </a:t>
            </a:r>
            <a:r>
              <a:rPr lang="en-CA" sz="4000" b="1" dirty="0" err="1"/>
              <a:t>ወወይኑ</a:t>
            </a:r>
            <a:r>
              <a:rPr lang="en-CA" sz="4000" b="1" dirty="0"/>
              <a:t>፥</a:t>
            </a:r>
          </a:p>
          <a:p>
            <a:r>
              <a:rPr lang="en-CA" sz="4000" b="1" dirty="0" err="1"/>
              <a:t>ሶበ</a:t>
            </a:r>
            <a:r>
              <a:rPr lang="en-CA" sz="4000" b="1" dirty="0"/>
              <a:t> </a:t>
            </a:r>
            <a:r>
              <a:rPr lang="en-CA" sz="4000" b="1" dirty="0" err="1"/>
              <a:t>ይብል</a:t>
            </a:r>
            <a:r>
              <a:rPr lang="en-CA" sz="4000" b="1" dirty="0"/>
              <a:t> </a:t>
            </a:r>
            <a:r>
              <a:rPr lang="en-CA" sz="4000" b="1" dirty="0" err="1"/>
              <a:t>ካህን</a:t>
            </a:r>
            <a:r>
              <a:rPr lang="en-CA" sz="4000" b="1" dirty="0"/>
              <a:t> </a:t>
            </a:r>
            <a:r>
              <a:rPr lang="en-CA" sz="4000" b="1" dirty="0" err="1"/>
              <a:t>ጸጋ</a:t>
            </a:r>
            <a:r>
              <a:rPr lang="en-CA" sz="4000" b="1" dirty="0"/>
              <a:t> </a:t>
            </a:r>
            <a:r>
              <a:rPr lang="en-CA" sz="4000" b="1" dirty="0" err="1"/>
              <a:t>መንፈስ</a:t>
            </a:r>
            <a:r>
              <a:rPr lang="en-CA" sz="4000" b="1" dirty="0"/>
              <a:t> </a:t>
            </a:r>
            <a:r>
              <a:rPr lang="en-CA" sz="4000" b="1" dirty="0" err="1"/>
              <a:t>ቅዱስ</a:t>
            </a:r>
            <a:r>
              <a:rPr lang="en-CA" sz="4000" b="1" dirty="0"/>
              <a:t> </a:t>
            </a:r>
            <a:r>
              <a:rPr lang="en-CA" sz="4000" b="1" dirty="0" err="1"/>
              <a:t>ፈኑ</a:t>
            </a:r>
            <a:r>
              <a:rPr lang="en-CA" sz="4000" b="1" dirty="0"/>
              <a:t>፣</a:t>
            </a:r>
          </a:p>
          <a:p>
            <a:r>
              <a:rPr lang="en-CA" sz="4000" b="1" dirty="0" err="1">
                <a:solidFill>
                  <a:srgbClr val="FFFF00"/>
                </a:solidFill>
              </a:rPr>
              <a:t>ይ.ሕ</a:t>
            </a:r>
            <a:r>
              <a:rPr lang="en-CA" sz="4000" b="1" dirty="0">
                <a:solidFill>
                  <a:srgbClr val="FFFF00"/>
                </a:solidFill>
              </a:rPr>
              <a:t>. </a:t>
            </a:r>
            <a:r>
              <a:rPr lang="en-CA" sz="4000" b="1" dirty="0" err="1"/>
              <a:t>ማእከለ</a:t>
            </a:r>
            <a:r>
              <a:rPr lang="en-CA" sz="4000" b="1" dirty="0"/>
              <a:t> </a:t>
            </a:r>
            <a:r>
              <a:rPr lang="en-CA" sz="4000" b="1" dirty="0" err="1"/>
              <a:t>ዛቲ</a:t>
            </a:r>
            <a:r>
              <a:rPr lang="en-CA" sz="4000" b="1" dirty="0"/>
              <a:t> </a:t>
            </a:r>
            <a:r>
              <a:rPr lang="en-CA" sz="4000" b="1" dirty="0" err="1"/>
              <a:t>ቅድስት</a:t>
            </a:r>
            <a:r>
              <a:rPr lang="en-CA" sz="4000" b="1" dirty="0"/>
              <a:t> </a:t>
            </a:r>
            <a:r>
              <a:rPr lang="en-CA" sz="4000" b="1" dirty="0" err="1"/>
              <a:t>ቤተክርስቲያኑ</a:t>
            </a:r>
            <a:r>
              <a:rPr lang="en-CA" sz="4000" b="1" dirty="0"/>
              <a:t> ፥</a:t>
            </a:r>
          </a:p>
          <a:p>
            <a:r>
              <a:rPr lang="en-CA" sz="4000" b="1" dirty="0" err="1"/>
              <a:t>ይዌልጦሙ</a:t>
            </a:r>
            <a:r>
              <a:rPr lang="en-CA" sz="4000" b="1" dirty="0"/>
              <a:t> </a:t>
            </a:r>
            <a:r>
              <a:rPr lang="en-CA" sz="4000" b="1" dirty="0" err="1"/>
              <a:t>ከመ</a:t>
            </a:r>
            <a:r>
              <a:rPr lang="en-CA" sz="4000" b="1" dirty="0"/>
              <a:t> </a:t>
            </a:r>
            <a:r>
              <a:rPr lang="en-CA" sz="4000" b="1" dirty="0" err="1"/>
              <a:t>ቅጽበት</a:t>
            </a:r>
            <a:r>
              <a:rPr lang="en-CA" sz="4000" b="1" dirty="0"/>
              <a:t> </a:t>
            </a:r>
            <a:r>
              <a:rPr lang="en-CA" sz="4000" b="1" dirty="0" err="1"/>
              <a:t>ኣባላተ</a:t>
            </a:r>
            <a:r>
              <a:rPr lang="en-CA" sz="4000" b="1" dirty="0"/>
              <a:t> </a:t>
            </a:r>
            <a:r>
              <a:rPr lang="en-CA" sz="4000" b="1" dirty="0" err="1"/>
              <a:t>ክርስቶስ</a:t>
            </a:r>
            <a:r>
              <a:rPr lang="en-CA" sz="4000" b="1" dirty="0"/>
              <a:t> </a:t>
            </a:r>
            <a:r>
              <a:rPr lang="en-CA" sz="4000" b="1" dirty="0" err="1"/>
              <a:t>ይኩኑ</a:t>
            </a:r>
            <a:r>
              <a:rPr lang="en-CA" sz="4000" b="1" dirty="0"/>
              <a:t>፥ </a:t>
            </a:r>
            <a:r>
              <a:rPr lang="en-CA" sz="4000" b="1" dirty="0" err="1"/>
              <a:t>በኃይለ</a:t>
            </a:r>
            <a:r>
              <a:rPr lang="en-CA" sz="4000" b="1" dirty="0"/>
              <a:t> </a:t>
            </a:r>
            <a:r>
              <a:rPr lang="en-CA" sz="4000" b="1" dirty="0" err="1"/>
              <a:t>ጥበቡ</a:t>
            </a:r>
            <a:r>
              <a:rPr lang="en-CA" sz="4000" b="1" dirty="0"/>
              <a:t> </a:t>
            </a:r>
            <a:r>
              <a:rPr lang="en-CA" sz="4000" b="1" dirty="0" err="1"/>
              <a:t>ዕፁብ</a:t>
            </a:r>
            <a:r>
              <a:rPr lang="en-CA" sz="4000" b="1" dirty="0"/>
              <a:t> </a:t>
            </a:r>
            <a:r>
              <a:rPr lang="en-CA" sz="4000" b="1" dirty="0" err="1"/>
              <a:t>ወመንክር</a:t>
            </a:r>
            <a:r>
              <a:rPr lang="en-CA" sz="4000" b="1" dirty="0"/>
              <a:t> </a:t>
            </a:r>
            <a:r>
              <a:rPr lang="en-CA" sz="4000" b="1" dirty="0" err="1"/>
              <a:t>ኪኑ</a:t>
            </a:r>
            <a:r>
              <a:rPr lang="en-CA" sz="4000" b="1" dirty="0"/>
              <a:t>።</a:t>
            </a:r>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a:solidFill>
                  <a:srgbClr val="FF0000"/>
                </a:solidFill>
              </a:rPr>
              <a:t>ይ.ካ.ንፍቅ</a:t>
            </a:r>
            <a:r>
              <a:rPr lang="en-CA" sz="4100" b="1" dirty="0">
                <a:solidFill>
                  <a:srgbClr val="FF0000"/>
                </a:solidFill>
              </a:rPr>
              <a:t>  </a:t>
            </a:r>
            <a:r>
              <a:rPr lang="en-CA" sz="4100" dirty="0" err="1"/>
              <a:t>ካህን</a:t>
            </a:r>
            <a:r>
              <a:rPr lang="en-CA" sz="4100" dirty="0"/>
              <a:t> </a:t>
            </a:r>
            <a:r>
              <a:rPr lang="en-CA" sz="4100" dirty="0" err="1"/>
              <a:t>ጸጋ</a:t>
            </a:r>
            <a:r>
              <a:rPr lang="en-CA" sz="4100" dirty="0"/>
              <a:t> </a:t>
            </a:r>
            <a:r>
              <a:rPr lang="en-CA" sz="4100" dirty="0" err="1"/>
              <a:t>መንፈስ</a:t>
            </a:r>
            <a:r>
              <a:rPr lang="en-CA" sz="4100" dirty="0"/>
              <a:t> </a:t>
            </a:r>
            <a:r>
              <a:rPr lang="en-CA" sz="4100" dirty="0" err="1"/>
              <a:t>ቅዱስ</a:t>
            </a:r>
            <a:r>
              <a:rPr lang="en-CA" sz="4100" dirty="0"/>
              <a:t> </a:t>
            </a:r>
            <a:r>
              <a:rPr lang="en-CA" sz="4100" dirty="0" err="1"/>
              <a:t>ናብ</a:t>
            </a:r>
            <a:r>
              <a:rPr lang="en-CA" sz="4100" dirty="0"/>
              <a:t> </a:t>
            </a:r>
            <a:r>
              <a:rPr lang="en-CA" sz="4100" dirty="0" err="1"/>
              <a:t>ልዕሊ</a:t>
            </a:r>
            <a:r>
              <a:rPr lang="en-CA" sz="4100" dirty="0"/>
              <a:t> </a:t>
            </a:r>
            <a:r>
              <a:rPr lang="en-CA" sz="4100" dirty="0" err="1"/>
              <a:t>ኅብስትን</a:t>
            </a:r>
            <a:r>
              <a:rPr lang="en-CA" sz="4100" dirty="0"/>
              <a:t> </a:t>
            </a:r>
            <a:r>
              <a:rPr lang="en-CA" sz="4100" dirty="0" err="1"/>
              <a:t>ወይንን</a:t>
            </a:r>
            <a:r>
              <a:rPr lang="en-CA" sz="4100" dirty="0"/>
              <a:t> </a:t>
            </a:r>
            <a:r>
              <a:rPr lang="en-CA" sz="4100" dirty="0" err="1"/>
              <a:t>ይውረድ</a:t>
            </a:r>
            <a:r>
              <a:rPr lang="en-CA" sz="4100" dirty="0"/>
              <a:t> </a:t>
            </a:r>
            <a:r>
              <a:rPr lang="en-CA" sz="4100" dirty="0" err="1"/>
              <a:t>ኣብ</a:t>
            </a:r>
            <a:r>
              <a:rPr lang="en-CA" sz="4100" dirty="0"/>
              <a:t> </a:t>
            </a:r>
            <a:r>
              <a:rPr lang="en-CA" sz="4100" dirty="0" err="1"/>
              <a:t>ዝብለሉ</a:t>
            </a:r>
            <a:r>
              <a:rPr lang="en-CA" sz="4100" dirty="0"/>
              <a:t> </a:t>
            </a:r>
            <a:r>
              <a:rPr lang="en-CA" sz="4100" dirty="0" err="1"/>
              <a:t>ግዜ</a:t>
            </a:r>
            <a:r>
              <a:rPr lang="en-CA" sz="4100" dirty="0"/>
              <a:t>፣</a:t>
            </a:r>
          </a:p>
          <a:p>
            <a:r>
              <a:rPr lang="en-CA" sz="4100" dirty="0" err="1">
                <a:solidFill>
                  <a:srgbClr val="FFFF00"/>
                </a:solidFill>
              </a:rPr>
              <a:t>ይ.ሕ.</a:t>
            </a:r>
            <a:r>
              <a:rPr lang="en-CA" sz="4100" dirty="0" err="1"/>
              <a:t>ኣብ</a:t>
            </a:r>
            <a:r>
              <a:rPr lang="en-CA" sz="4100" dirty="0"/>
              <a:t> </a:t>
            </a:r>
            <a:r>
              <a:rPr lang="en-CA" sz="4100" dirty="0" err="1"/>
              <a:t>ማእከል</a:t>
            </a:r>
            <a:r>
              <a:rPr lang="en-CA" sz="4100" dirty="0"/>
              <a:t> </a:t>
            </a:r>
            <a:r>
              <a:rPr lang="en-CA" sz="4100" dirty="0" err="1"/>
              <a:t>ቅድስቲ</a:t>
            </a:r>
            <a:r>
              <a:rPr lang="en-CA" sz="4100" dirty="0"/>
              <a:t> </a:t>
            </a:r>
            <a:r>
              <a:rPr lang="en-CA" sz="4100" dirty="0" err="1"/>
              <a:t>ቤተ</a:t>
            </a:r>
            <a:r>
              <a:rPr lang="en-CA" sz="4100" dirty="0"/>
              <a:t> </a:t>
            </a:r>
            <a:r>
              <a:rPr lang="en-CA" sz="4100" dirty="0" err="1"/>
              <a:t>ክርስትያኑ</a:t>
            </a:r>
            <a:r>
              <a:rPr lang="en-CA" sz="4100" dirty="0"/>
              <a:t> </a:t>
            </a:r>
            <a:r>
              <a:rPr lang="en-CA" sz="4100" dirty="0" err="1"/>
              <a:t>በዘደንቕ</a:t>
            </a:r>
            <a:r>
              <a:rPr lang="en-CA" sz="4100" dirty="0"/>
              <a:t> </a:t>
            </a:r>
            <a:r>
              <a:rPr lang="en-CA" sz="4100" dirty="0" err="1"/>
              <a:t>ግሩም</a:t>
            </a:r>
            <a:r>
              <a:rPr lang="en-CA" sz="4100" dirty="0"/>
              <a:t> </a:t>
            </a:r>
            <a:r>
              <a:rPr lang="en-CA" sz="4100" dirty="0" err="1"/>
              <a:t>ሥልጣኑ</a:t>
            </a:r>
            <a:r>
              <a:rPr lang="en-CA" sz="4100" dirty="0"/>
              <a:t> </a:t>
            </a:r>
            <a:r>
              <a:rPr lang="en-CA" sz="4100" dirty="0" err="1"/>
              <a:t>ኣባላት</a:t>
            </a:r>
            <a:r>
              <a:rPr lang="en-CA" sz="4100" dirty="0"/>
              <a:t> </a:t>
            </a:r>
            <a:r>
              <a:rPr lang="en-CA" sz="4100" dirty="0" err="1"/>
              <a:t>ክርስቶስ</a:t>
            </a:r>
            <a:r>
              <a:rPr lang="en-CA" sz="4100" dirty="0"/>
              <a:t> </a:t>
            </a:r>
            <a:r>
              <a:rPr lang="en-CA" sz="4100" dirty="0" err="1"/>
              <a:t>ንክኾኑ</a:t>
            </a:r>
            <a:r>
              <a:rPr lang="en-CA" sz="4100" dirty="0"/>
              <a:t> </a:t>
            </a:r>
            <a:r>
              <a:rPr lang="en-CA" sz="4100" dirty="0" err="1"/>
              <a:t>ይልውጦም</a:t>
            </a:r>
            <a:r>
              <a:rPr lang="en-CA" sz="4100" dirty="0"/>
              <a:t>። </a:t>
            </a:r>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dirty="0">
                <a:solidFill>
                  <a:srgbClr val="FF0000"/>
                </a:solidFill>
              </a:rPr>
              <a:t>  </a:t>
            </a:r>
            <a:r>
              <a:rPr lang="en-US" sz="2700" dirty="0"/>
              <a:t>As the priest says let the Holy Spirit descend, on this revered Holy of Holies.</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a:solidFill>
                  <a:srgbClr val="FFFF00"/>
                </a:solidFill>
                <a:uFill>
                  <a:solidFill>
                    <a:srgbClr val="0329D6"/>
                  </a:solidFill>
                </a:uFill>
              </a:rPr>
              <a:t>People:</a:t>
            </a:r>
            <a:r>
              <a:rPr lang="en-US" sz="2700" dirty="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15696716"/>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a:solidFill>
                  <a:srgbClr val="FF0000"/>
                </a:solidFill>
              </a:rPr>
              <a:t>ይ.ካ</a:t>
            </a:r>
            <a:r>
              <a:rPr lang="en-CA" sz="4100" b="1" dirty="0">
                <a:solidFill>
                  <a:srgbClr val="FF0000"/>
                </a:solidFill>
              </a:rPr>
              <a:t>.  </a:t>
            </a:r>
            <a:r>
              <a:rPr lang="en-CA" sz="4100" b="1" dirty="0" err="1"/>
              <a:t>ሰላም</a:t>
            </a:r>
            <a:r>
              <a:rPr lang="en-CA" sz="4100" b="1" dirty="0"/>
              <a:t> </a:t>
            </a:r>
            <a:r>
              <a:rPr lang="en-CA" sz="4100" b="1" dirty="0" err="1"/>
              <a:t>ለክሙ</a:t>
            </a:r>
            <a:r>
              <a:rPr lang="en-CA" sz="4100" b="1" dirty="0"/>
              <a:t> </a:t>
            </a:r>
            <a:r>
              <a:rPr lang="en-CA" sz="4100" b="1" dirty="0" err="1"/>
              <a:t>ጻድቃነን</a:t>
            </a:r>
            <a:r>
              <a:rPr lang="en-CA" sz="4100" b="1" dirty="0"/>
              <a:t> </a:t>
            </a:r>
            <a:r>
              <a:rPr lang="en-CA" sz="4100" b="1" dirty="0" err="1"/>
              <a:t>ወሰማዕት</a:t>
            </a:r>
            <a:r>
              <a:rPr lang="en-CA" sz="4100" b="1" dirty="0"/>
              <a:t>፥ </a:t>
            </a:r>
            <a:r>
              <a:rPr lang="en-CA" sz="4100" b="1" dirty="0" err="1"/>
              <a:t>እለ</a:t>
            </a:r>
            <a:r>
              <a:rPr lang="en-CA" sz="4100" b="1" dirty="0"/>
              <a:t> </a:t>
            </a:r>
            <a:r>
              <a:rPr lang="en-CA" sz="4100" b="1" dirty="0" err="1"/>
              <a:t>አዕረፍክሙ</a:t>
            </a:r>
            <a:r>
              <a:rPr lang="en-CA" sz="4100" b="1" dirty="0"/>
              <a:t> </a:t>
            </a:r>
            <a:r>
              <a:rPr lang="en-CA" sz="4100" b="1" dirty="0" err="1"/>
              <a:t>በሃይማኖት</a:t>
            </a:r>
            <a:r>
              <a:rPr lang="en-CA" sz="4100" b="1" dirty="0"/>
              <a:t>፣</a:t>
            </a:r>
          </a:p>
          <a:p>
            <a:r>
              <a:rPr lang="en-CA" sz="4100" b="1" dirty="0" err="1">
                <a:solidFill>
                  <a:srgbClr val="FFFF00"/>
                </a:solidFill>
              </a:rPr>
              <a:t>ይ.ሕ</a:t>
            </a:r>
            <a:r>
              <a:rPr lang="en-CA" sz="4100" b="1" dirty="0">
                <a:solidFill>
                  <a:srgbClr val="FFFF00"/>
                </a:solidFill>
              </a:rPr>
              <a:t>. </a:t>
            </a:r>
            <a:r>
              <a:rPr lang="en-CA" sz="4100" b="1" dirty="0" err="1"/>
              <a:t>መዋዕያነ</a:t>
            </a:r>
            <a:r>
              <a:rPr lang="en-CA" sz="4100" b="1" dirty="0"/>
              <a:t> </a:t>
            </a:r>
            <a:r>
              <a:rPr lang="en-CA" sz="4100" b="1" dirty="0" err="1"/>
              <a:t>ዓለም</a:t>
            </a:r>
            <a:r>
              <a:rPr lang="en-CA" sz="4100" b="1" dirty="0"/>
              <a:t> </a:t>
            </a:r>
            <a:r>
              <a:rPr lang="en-CA" sz="4100" b="1" dirty="0" err="1"/>
              <a:t>አንትሙ</a:t>
            </a:r>
            <a:r>
              <a:rPr lang="en-CA" sz="4100" b="1" dirty="0"/>
              <a:t> </a:t>
            </a:r>
            <a:r>
              <a:rPr lang="en-CA" sz="4100" b="1" dirty="0" err="1"/>
              <a:t>በብዙኅ</a:t>
            </a:r>
            <a:r>
              <a:rPr lang="en-CA" sz="4100" b="1" dirty="0"/>
              <a:t> </a:t>
            </a:r>
            <a:r>
              <a:rPr lang="en-CA" sz="4100" b="1" dirty="0" err="1"/>
              <a:t>ትዕግሥት</a:t>
            </a:r>
            <a:r>
              <a:rPr lang="en-CA" sz="4100" b="1" dirty="0"/>
              <a:t>፥ </a:t>
            </a:r>
            <a:r>
              <a:rPr lang="en-CA" sz="4100" b="1" dirty="0" err="1"/>
              <a:t>ሰአሉ</a:t>
            </a:r>
            <a:r>
              <a:rPr lang="en-CA" sz="4100" b="1" dirty="0"/>
              <a:t> </a:t>
            </a:r>
            <a:r>
              <a:rPr lang="en-CA" sz="4100" b="1" dirty="0" err="1"/>
              <a:t>ቅድመ</a:t>
            </a:r>
            <a:r>
              <a:rPr lang="en-CA" sz="4100" b="1" dirty="0"/>
              <a:t> </a:t>
            </a:r>
            <a:r>
              <a:rPr lang="en-CA" sz="4100" b="1" dirty="0" err="1"/>
              <a:t>ፈጣሪ</a:t>
            </a:r>
            <a:r>
              <a:rPr lang="en-CA" sz="4100" b="1" dirty="0"/>
              <a:t> </a:t>
            </a:r>
            <a:r>
              <a:rPr lang="en-CA" sz="4100" b="1" dirty="0" err="1"/>
              <a:t>በኵሉ</a:t>
            </a:r>
            <a:r>
              <a:rPr lang="en-CA" sz="4100" b="1" dirty="0"/>
              <a:t> </a:t>
            </a:r>
            <a:r>
              <a:rPr lang="en-CA" sz="4100" b="1" dirty="0" err="1"/>
              <a:t>ሰዓት</a:t>
            </a:r>
            <a:r>
              <a:rPr lang="en-CA" sz="4100" b="1" dirty="0"/>
              <a:t>፥ </a:t>
            </a:r>
            <a:r>
              <a:rPr lang="en-CA" sz="4100" b="1" dirty="0" err="1"/>
              <a:t>እንበለ</a:t>
            </a:r>
            <a:r>
              <a:rPr lang="en-CA" sz="4100" b="1" dirty="0"/>
              <a:t> </a:t>
            </a:r>
            <a:r>
              <a:rPr lang="en-CA" sz="4100" b="1" dirty="0" err="1"/>
              <a:t>ንሥሐ</a:t>
            </a:r>
            <a:r>
              <a:rPr lang="en-CA" sz="4100" b="1" dirty="0"/>
              <a:t> </a:t>
            </a:r>
            <a:r>
              <a:rPr lang="en-CA" sz="4100" b="1" dirty="0" err="1"/>
              <a:t>ኪያነ</a:t>
            </a:r>
            <a:r>
              <a:rPr lang="en-CA" sz="4100" b="1" dirty="0"/>
              <a:t> </a:t>
            </a:r>
            <a:r>
              <a:rPr lang="en-CA" sz="4100" b="1" dirty="0" err="1"/>
              <a:t>ኢይንሣአነ</a:t>
            </a:r>
            <a:r>
              <a:rPr lang="en-CA" sz="4100" b="1" dirty="0"/>
              <a:t> </a:t>
            </a:r>
            <a:r>
              <a:rPr lang="en-CA" sz="4100" b="1" dirty="0" err="1"/>
              <a:t>ሞት</a:t>
            </a:r>
            <a:r>
              <a:rPr lang="en-CA" sz="4100" b="1" dirty="0"/>
              <a:t>።</a:t>
            </a:r>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a:solidFill>
                  <a:srgbClr val="FF0000"/>
                </a:solidFill>
              </a:rPr>
              <a:t>ይ.ካ</a:t>
            </a:r>
            <a:r>
              <a:rPr lang="en-CA" sz="4300" b="1" dirty="0">
                <a:solidFill>
                  <a:srgbClr val="FF0000"/>
                </a:solidFill>
              </a:rPr>
              <a:t>.  </a:t>
            </a:r>
            <a:r>
              <a:rPr lang="en-CA" sz="4300" dirty="0" err="1"/>
              <a:t>ሰላም</a:t>
            </a:r>
            <a:r>
              <a:rPr lang="en-CA" sz="4300" dirty="0"/>
              <a:t> </a:t>
            </a:r>
            <a:r>
              <a:rPr lang="en-CA" sz="4300" dirty="0" err="1"/>
              <a:t>ንዓኹም</a:t>
            </a:r>
            <a:r>
              <a:rPr lang="en-CA" sz="4300" dirty="0"/>
              <a:t> </a:t>
            </a:r>
            <a:r>
              <a:rPr lang="en-CA" sz="4300" dirty="0" err="1"/>
              <a:t>ኣብ</a:t>
            </a:r>
            <a:r>
              <a:rPr lang="en-CA" sz="4300" dirty="0"/>
              <a:t> </a:t>
            </a:r>
            <a:r>
              <a:rPr lang="en-CA" sz="4300" dirty="0" err="1"/>
              <a:t>እምነት</a:t>
            </a:r>
            <a:r>
              <a:rPr lang="en-CA" sz="4300" dirty="0"/>
              <a:t> </a:t>
            </a:r>
            <a:r>
              <a:rPr lang="en-CA" sz="4300" dirty="0" err="1"/>
              <a:t>ዘዕረፍኩም</a:t>
            </a:r>
            <a:r>
              <a:rPr lang="en-CA" sz="4300" dirty="0"/>
              <a:t> </a:t>
            </a:r>
            <a:r>
              <a:rPr lang="en-CA" sz="4300" dirty="0" err="1"/>
              <a:t>ጻድቃንን</a:t>
            </a:r>
            <a:r>
              <a:rPr lang="en-CA" sz="4300" dirty="0"/>
              <a:t> </a:t>
            </a:r>
            <a:r>
              <a:rPr lang="en-CA" sz="4300" dirty="0" err="1"/>
              <a:t>ሰማእታትን</a:t>
            </a:r>
            <a:r>
              <a:rPr lang="en-CA" sz="4300" dirty="0"/>
              <a:t>፣</a:t>
            </a:r>
          </a:p>
          <a:p>
            <a:r>
              <a:rPr lang="en-CA" sz="4300" dirty="0" err="1">
                <a:solidFill>
                  <a:srgbClr val="FFFF00"/>
                </a:solidFill>
              </a:rPr>
              <a:t>ይ.ሕ.</a:t>
            </a:r>
            <a:r>
              <a:rPr lang="en-CA" sz="4300" dirty="0" err="1"/>
              <a:t>ብብዙሕ</a:t>
            </a:r>
            <a:r>
              <a:rPr lang="en-CA" sz="4300" dirty="0"/>
              <a:t> </a:t>
            </a:r>
            <a:r>
              <a:rPr lang="en-CA" sz="4300" dirty="0" err="1"/>
              <a:t>ትዕግስቲ</a:t>
            </a:r>
            <a:r>
              <a:rPr lang="en-CA" sz="4300" dirty="0"/>
              <a:t> </a:t>
            </a:r>
            <a:r>
              <a:rPr lang="en-CA" sz="4300" dirty="0" err="1"/>
              <a:t>ንዓለም</a:t>
            </a:r>
            <a:r>
              <a:rPr lang="en-CA" sz="4300" dirty="0"/>
              <a:t> </a:t>
            </a:r>
            <a:r>
              <a:rPr lang="en-CA" sz="4300" dirty="0" err="1"/>
              <a:t>ዝሰዓርኩም</a:t>
            </a:r>
            <a:r>
              <a:rPr lang="en-CA" sz="4300" dirty="0"/>
              <a:t>፥ </a:t>
            </a:r>
            <a:r>
              <a:rPr lang="en-CA" sz="4300" dirty="0" err="1"/>
              <a:t>ብዘይንሥሓ</a:t>
            </a:r>
            <a:r>
              <a:rPr lang="en-CA" sz="4300" dirty="0"/>
              <a:t> </a:t>
            </a:r>
            <a:r>
              <a:rPr lang="en-CA" sz="4300" dirty="0" err="1"/>
              <a:t>ሞት</a:t>
            </a:r>
            <a:r>
              <a:rPr lang="en-CA" sz="4300" dirty="0"/>
              <a:t> </a:t>
            </a:r>
            <a:r>
              <a:rPr lang="en-CA" sz="4300" dirty="0" err="1"/>
              <a:t>ከይወስደና</a:t>
            </a:r>
            <a:r>
              <a:rPr lang="en-CA" sz="4300" dirty="0"/>
              <a:t>፥ </a:t>
            </a:r>
            <a:r>
              <a:rPr lang="en-CA" sz="4300" dirty="0" err="1"/>
              <a:t>ኣብ</a:t>
            </a:r>
            <a:r>
              <a:rPr lang="en-CA" sz="4300" dirty="0"/>
              <a:t> </a:t>
            </a:r>
            <a:r>
              <a:rPr lang="en-CA" sz="4300" dirty="0" err="1"/>
              <a:t>ቅድሚ</a:t>
            </a:r>
            <a:r>
              <a:rPr lang="en-CA" sz="4300" dirty="0"/>
              <a:t> </a:t>
            </a:r>
            <a:r>
              <a:rPr lang="en-CA" sz="4300" dirty="0" err="1"/>
              <a:t>ፈጣሪ</a:t>
            </a:r>
            <a:r>
              <a:rPr lang="en-CA" sz="4300" dirty="0"/>
              <a:t> </a:t>
            </a:r>
            <a:r>
              <a:rPr lang="en-CA" sz="4300" dirty="0" err="1"/>
              <a:t>ኩሉ</a:t>
            </a:r>
            <a:r>
              <a:rPr lang="en-CA" sz="4300" dirty="0"/>
              <a:t> </a:t>
            </a:r>
            <a:r>
              <a:rPr lang="en-CA" sz="4300" dirty="0" err="1"/>
              <a:t>ግዜ</a:t>
            </a:r>
            <a:r>
              <a:rPr lang="en-CA" sz="4300" dirty="0"/>
              <a:t> </a:t>
            </a:r>
            <a:r>
              <a:rPr lang="en-CA" sz="4300" dirty="0" err="1"/>
              <a:t>ጸልዩልና</a:t>
            </a:r>
            <a:r>
              <a:rPr lang="en-CA" sz="4300" dirty="0"/>
              <a:t>። </a:t>
            </a:r>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 </a:t>
            </a:r>
            <a:r>
              <a:rPr lang="en-US" sz="2800" dirty="0">
                <a:solidFill>
                  <a:srgbClr val="DDDDDD"/>
                </a:solidFill>
              </a:rPr>
              <a:t>Peace be unto you, blessed and martyrs, who have died for the faith.</a:t>
            </a:r>
            <a:endParaRPr lang="en-US" sz="2800" b="1" u="sng" dirty="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a:solidFill>
                  <a:srgbClr val="FFFF00"/>
                </a:solidFill>
                <a:uFill>
                  <a:solidFill>
                    <a:srgbClr val="0329D6"/>
                  </a:solidFill>
                </a:uFill>
              </a:rPr>
              <a:t>People: </a:t>
            </a:r>
            <a:r>
              <a:rPr lang="en-US" sz="2800" dirty="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906694577"/>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a:solidFill>
                  <a:srgbClr val="FF0000"/>
                </a:solidFill>
              </a:rPr>
              <a:t>ይ.ካ</a:t>
            </a:r>
            <a:r>
              <a:rPr lang="en-CA" sz="4000" b="1" dirty="0">
                <a:solidFill>
                  <a:srgbClr val="FF0000"/>
                </a:solidFill>
              </a:rPr>
              <a:t>.  </a:t>
            </a:r>
            <a:r>
              <a:rPr lang="en-CA" sz="4000" b="1" dirty="0" err="1"/>
              <a:t>ሰላም</a:t>
            </a:r>
            <a:r>
              <a:rPr lang="en-CA" sz="4000" b="1" dirty="0"/>
              <a:t> </a:t>
            </a:r>
            <a:r>
              <a:rPr lang="en-CA" sz="4000" b="1" dirty="0" err="1"/>
              <a:t>ለክሙ</a:t>
            </a:r>
            <a:r>
              <a:rPr lang="en-CA" sz="4000" b="1" dirty="0"/>
              <a:t> </a:t>
            </a:r>
            <a:r>
              <a:rPr lang="en-CA" sz="4000" b="1" dirty="0" err="1"/>
              <a:t>ጻድቃነ</a:t>
            </a:r>
            <a:r>
              <a:rPr lang="en-CA" sz="4000" b="1" dirty="0"/>
              <a:t> </a:t>
            </a:r>
            <a:r>
              <a:rPr lang="en-CA" sz="4000" b="1" dirty="0" err="1"/>
              <a:t>ዛቲ</a:t>
            </a:r>
            <a:r>
              <a:rPr lang="en-CA" sz="4000" b="1" dirty="0"/>
              <a:t> </a:t>
            </a:r>
            <a:r>
              <a:rPr lang="en-CA" sz="4000" b="1" dirty="0" err="1"/>
              <a:t>ዕለት</a:t>
            </a:r>
            <a:r>
              <a:rPr lang="en-CA" sz="4000" b="1" dirty="0"/>
              <a:t> </a:t>
            </a:r>
            <a:r>
              <a:rPr lang="en-CA" sz="4000" b="1" dirty="0" err="1"/>
              <a:t>ኵልክሙ</a:t>
            </a:r>
            <a:r>
              <a:rPr lang="en-CA" sz="4000" b="1" dirty="0"/>
              <a:t>፥ </a:t>
            </a:r>
            <a:r>
              <a:rPr lang="en-CA" sz="4000" b="1" dirty="0" err="1"/>
              <a:t>ዕድ</a:t>
            </a:r>
            <a:r>
              <a:rPr lang="en-CA" sz="4000" b="1" dirty="0"/>
              <a:t> </a:t>
            </a:r>
            <a:r>
              <a:rPr lang="en-CA" sz="4000" b="1" dirty="0" err="1"/>
              <a:t>ወአንስት</a:t>
            </a:r>
            <a:r>
              <a:rPr lang="en-CA" sz="4000" b="1" dirty="0"/>
              <a:t> </a:t>
            </a:r>
            <a:r>
              <a:rPr lang="en-CA" sz="4000" b="1" dirty="0" err="1"/>
              <a:t>በበአስማቲክሙ</a:t>
            </a:r>
            <a:r>
              <a:rPr lang="en-CA" sz="4000" b="1" dirty="0"/>
              <a:t>፣</a:t>
            </a:r>
          </a:p>
          <a:p>
            <a:r>
              <a:rPr lang="en-CA" sz="4000" b="1" dirty="0" err="1">
                <a:solidFill>
                  <a:srgbClr val="FFFF00"/>
                </a:solidFill>
              </a:rPr>
              <a:t>ይ.ሕ</a:t>
            </a:r>
            <a:r>
              <a:rPr lang="en-CA" sz="4000" b="1" dirty="0">
                <a:solidFill>
                  <a:srgbClr val="FFFF00"/>
                </a:solidFill>
              </a:rPr>
              <a:t>. </a:t>
            </a:r>
            <a:r>
              <a:rPr lang="en-CA" sz="4000" b="1" dirty="0" err="1"/>
              <a:t>ቅዱሳነ</a:t>
            </a:r>
            <a:r>
              <a:rPr lang="en-CA" sz="4000" b="1" dirty="0"/>
              <a:t> </a:t>
            </a:r>
            <a:r>
              <a:rPr lang="en-CA" sz="4000" b="1" dirty="0" err="1"/>
              <a:t>ሰማይ</a:t>
            </a:r>
            <a:r>
              <a:rPr lang="en-CA" sz="4000" b="1" dirty="0"/>
              <a:t> </a:t>
            </a:r>
            <a:r>
              <a:rPr lang="en-CA" sz="4000" b="1" dirty="0" err="1"/>
              <a:t>ወምድር</a:t>
            </a:r>
            <a:r>
              <a:rPr lang="en-CA" sz="4000" b="1" dirty="0"/>
              <a:t> </a:t>
            </a:r>
            <a:r>
              <a:rPr lang="en-CA" sz="4000" b="1" dirty="0" err="1"/>
              <a:t>ማኅበረ</a:t>
            </a:r>
            <a:r>
              <a:rPr lang="en-CA" sz="4000" b="1" dirty="0"/>
              <a:t> </a:t>
            </a:r>
            <a:r>
              <a:rPr lang="en-CA" sz="4000" b="1" dirty="0" err="1"/>
              <a:t>ሥላሴ</a:t>
            </a:r>
            <a:r>
              <a:rPr lang="en-CA" sz="4000" b="1" dirty="0"/>
              <a:t> </a:t>
            </a:r>
            <a:r>
              <a:rPr lang="en-CA" sz="4000" b="1" dirty="0" err="1"/>
              <a:t>አንትሙ</a:t>
            </a:r>
            <a:r>
              <a:rPr lang="en-CA" sz="4000" b="1" dirty="0"/>
              <a:t>፥ </a:t>
            </a:r>
            <a:r>
              <a:rPr lang="en-CA" sz="4000" b="1" dirty="0" err="1"/>
              <a:t>ዝክሩነ</a:t>
            </a:r>
            <a:r>
              <a:rPr lang="en-CA" sz="4000" b="1" dirty="0"/>
              <a:t> </a:t>
            </a:r>
            <a:r>
              <a:rPr lang="en-CA" sz="4000" b="1" dirty="0" err="1"/>
              <a:t>በጸሎትክሙ</a:t>
            </a:r>
            <a:r>
              <a:rPr lang="en-CA" sz="4000" b="1" dirty="0"/>
              <a:t> </a:t>
            </a:r>
            <a:r>
              <a:rPr lang="en-CA" sz="4000" b="1" dirty="0" err="1"/>
              <a:t>በእንተ</a:t>
            </a:r>
            <a:r>
              <a:rPr lang="en-CA" sz="4000" b="1" dirty="0"/>
              <a:t> </a:t>
            </a:r>
            <a:r>
              <a:rPr lang="en-CA" sz="4000" b="1" dirty="0" err="1"/>
              <a:t>ማርያም</a:t>
            </a:r>
            <a:r>
              <a:rPr lang="en-CA" sz="4000" b="1" dirty="0"/>
              <a:t> </a:t>
            </a:r>
            <a:r>
              <a:rPr lang="en-CA" sz="4000" b="1" dirty="0" err="1"/>
              <a:t>እሙ</a:t>
            </a:r>
            <a:r>
              <a:rPr lang="en-CA" sz="4000" b="1" dirty="0"/>
              <a:t>፥ </a:t>
            </a:r>
            <a:r>
              <a:rPr lang="en-CA" sz="4000" b="1" dirty="0" err="1"/>
              <a:t>ተማኅፀነ</a:t>
            </a:r>
            <a:r>
              <a:rPr lang="en-CA" sz="4000" b="1" dirty="0"/>
              <a:t> </a:t>
            </a:r>
            <a:r>
              <a:rPr lang="en-CA" sz="4000" b="1" dirty="0" err="1"/>
              <a:t>ለክርስቶስ</a:t>
            </a:r>
            <a:r>
              <a:rPr lang="en-CA" sz="4000" b="1" dirty="0"/>
              <a:t> </a:t>
            </a:r>
            <a:r>
              <a:rPr lang="en-CA" sz="4000" b="1" dirty="0" err="1"/>
              <a:t>በሥጋሁ</a:t>
            </a:r>
            <a:r>
              <a:rPr lang="en-CA" sz="4000" b="1" dirty="0"/>
              <a:t> </a:t>
            </a:r>
            <a:r>
              <a:rPr lang="en-CA" sz="4000" b="1" dirty="0" err="1"/>
              <a:t>ወደሙ</a:t>
            </a:r>
            <a:r>
              <a:rPr lang="en-CA" sz="4000" b="1" dirty="0"/>
              <a:t>።</a:t>
            </a:r>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a:solidFill>
                  <a:srgbClr val="FF0000"/>
                </a:solidFill>
              </a:rPr>
              <a:t>ይ.ካ</a:t>
            </a:r>
            <a:r>
              <a:rPr lang="en-CA" sz="4000" b="1" dirty="0">
                <a:solidFill>
                  <a:srgbClr val="FF0000"/>
                </a:solidFill>
              </a:rPr>
              <a:t>.  </a:t>
            </a:r>
            <a:r>
              <a:rPr lang="en-CA" sz="4000" dirty="0" err="1"/>
              <a:t>ሰላም</a:t>
            </a:r>
            <a:r>
              <a:rPr lang="en-CA" sz="4000" dirty="0"/>
              <a:t> </a:t>
            </a:r>
            <a:r>
              <a:rPr lang="en-CA" sz="4000" dirty="0" err="1"/>
              <a:t>ንዓኹም</a:t>
            </a:r>
            <a:r>
              <a:rPr lang="en-CA" sz="4000" dirty="0"/>
              <a:t> </a:t>
            </a:r>
            <a:r>
              <a:rPr lang="en-CA" sz="4000" dirty="0" err="1"/>
              <a:t>ናይዚ</a:t>
            </a:r>
            <a:r>
              <a:rPr lang="en-CA" sz="4000" dirty="0"/>
              <a:t> </a:t>
            </a:r>
            <a:r>
              <a:rPr lang="en-CA" sz="4000" dirty="0" err="1"/>
              <a:t>መዓልቲ’ዚ</a:t>
            </a:r>
            <a:r>
              <a:rPr lang="en-CA" sz="4000" dirty="0"/>
              <a:t> </a:t>
            </a:r>
            <a:r>
              <a:rPr lang="en-CA" sz="4000" dirty="0" err="1"/>
              <a:t>ጻድቃን</a:t>
            </a:r>
            <a:r>
              <a:rPr lang="en-CA" sz="4000" dirty="0"/>
              <a:t> </a:t>
            </a:r>
            <a:r>
              <a:rPr lang="en-CA" sz="4000" dirty="0" err="1"/>
              <a:t>ኵልኹም</a:t>
            </a:r>
            <a:r>
              <a:rPr lang="en-CA" sz="4000" dirty="0"/>
              <a:t>፥ </a:t>
            </a:r>
            <a:r>
              <a:rPr lang="en-CA" sz="4000" dirty="0" err="1"/>
              <a:t>በብኣስማትኩም</a:t>
            </a:r>
            <a:r>
              <a:rPr lang="en-CA" sz="4000" dirty="0"/>
              <a:t>፣</a:t>
            </a:r>
          </a:p>
          <a:p>
            <a:r>
              <a:rPr lang="en-CA" sz="4000" dirty="0" err="1">
                <a:solidFill>
                  <a:srgbClr val="FFFF00"/>
                </a:solidFill>
              </a:rPr>
              <a:t>ይ.ሕ</a:t>
            </a:r>
            <a:r>
              <a:rPr lang="en-CA" sz="4000" dirty="0">
                <a:solidFill>
                  <a:srgbClr val="FFFF00"/>
                </a:solidFill>
              </a:rPr>
              <a:t>.</a:t>
            </a:r>
            <a:r>
              <a:rPr lang="en-CA" sz="4000" dirty="0"/>
              <a:t>  </a:t>
            </a:r>
            <a:r>
              <a:rPr lang="en-CA" sz="4000" dirty="0" err="1"/>
              <a:t>ኣብ</a:t>
            </a:r>
            <a:r>
              <a:rPr lang="en-CA" sz="4000" dirty="0"/>
              <a:t> </a:t>
            </a:r>
            <a:r>
              <a:rPr lang="en-CA" sz="4000" dirty="0" err="1"/>
              <a:t>ሰማይን</a:t>
            </a:r>
            <a:r>
              <a:rPr lang="en-CA" sz="4000" dirty="0"/>
              <a:t> </a:t>
            </a:r>
            <a:r>
              <a:rPr lang="en-CA" sz="4000" dirty="0" err="1"/>
              <a:t>ምድርን</a:t>
            </a:r>
            <a:r>
              <a:rPr lang="en-CA" sz="4000" dirty="0"/>
              <a:t> </a:t>
            </a:r>
            <a:r>
              <a:rPr lang="en-CA" sz="4000" dirty="0" err="1"/>
              <a:t>ማሕበር</a:t>
            </a:r>
            <a:r>
              <a:rPr lang="en-CA" sz="4000" dirty="0"/>
              <a:t> </a:t>
            </a:r>
            <a:r>
              <a:rPr lang="en-CA" sz="4000" dirty="0" err="1"/>
              <a:t>ሥላሴ</a:t>
            </a:r>
            <a:r>
              <a:rPr lang="en-CA" sz="4000" dirty="0"/>
              <a:t> </a:t>
            </a:r>
            <a:r>
              <a:rPr lang="en-CA" sz="4000" dirty="0" err="1"/>
              <a:t>ዝኸበርኩም</a:t>
            </a:r>
            <a:r>
              <a:rPr lang="en-CA" sz="4000" dirty="0"/>
              <a:t>፥ </a:t>
            </a:r>
            <a:r>
              <a:rPr lang="en-CA" sz="4000" dirty="0" err="1"/>
              <a:t>ኣብ</a:t>
            </a:r>
            <a:r>
              <a:rPr lang="en-CA" sz="4000" dirty="0"/>
              <a:t> </a:t>
            </a:r>
            <a:r>
              <a:rPr lang="en-CA" sz="4000" dirty="0" err="1"/>
              <a:t>ጸሎትኩም</a:t>
            </a:r>
            <a:r>
              <a:rPr lang="en-CA" sz="4000" dirty="0"/>
              <a:t> </a:t>
            </a:r>
            <a:r>
              <a:rPr lang="en-CA" sz="4000" dirty="0" err="1"/>
              <a:t>ዘክሩና</a:t>
            </a:r>
            <a:r>
              <a:rPr lang="en-CA" sz="4000" dirty="0"/>
              <a:t>፥ </a:t>
            </a:r>
            <a:r>
              <a:rPr lang="en-CA" sz="4000" dirty="0" err="1"/>
              <a:t>ምእንቲ</a:t>
            </a:r>
            <a:r>
              <a:rPr lang="en-CA" sz="4000" dirty="0"/>
              <a:t> </a:t>
            </a:r>
            <a:r>
              <a:rPr lang="en-CA" sz="4000" dirty="0" err="1"/>
              <a:t>ማርያም</a:t>
            </a:r>
            <a:r>
              <a:rPr lang="en-CA" sz="4000" dirty="0"/>
              <a:t> </a:t>
            </a:r>
            <a:r>
              <a:rPr lang="en-CA" sz="4000" dirty="0" err="1"/>
              <a:t>እዲኡ</a:t>
            </a:r>
            <a:r>
              <a:rPr lang="en-CA" sz="4000" dirty="0"/>
              <a:t>፥ </a:t>
            </a:r>
            <a:r>
              <a:rPr lang="en-CA" sz="4000" dirty="0" err="1"/>
              <a:t>ብናይ</a:t>
            </a:r>
            <a:r>
              <a:rPr lang="en-CA" sz="4000" dirty="0"/>
              <a:t> </a:t>
            </a:r>
            <a:r>
              <a:rPr lang="en-CA" sz="4000" dirty="0" err="1"/>
              <a:t>ክርስቶስ</a:t>
            </a:r>
            <a:r>
              <a:rPr lang="en-CA" sz="4000" dirty="0"/>
              <a:t> </a:t>
            </a:r>
            <a:r>
              <a:rPr lang="en-CA" sz="4000" dirty="0" err="1"/>
              <a:t>ሥጋን</a:t>
            </a:r>
            <a:r>
              <a:rPr lang="en-CA" sz="4000" dirty="0"/>
              <a:t> </a:t>
            </a:r>
            <a:r>
              <a:rPr lang="en-CA" sz="4000" dirty="0" err="1"/>
              <a:t>ደምን</a:t>
            </a:r>
            <a:r>
              <a:rPr lang="en-CA" sz="4000" dirty="0"/>
              <a:t> </a:t>
            </a:r>
            <a:r>
              <a:rPr lang="en-CA" sz="4000" dirty="0" err="1"/>
              <a:t>ንምሕጸነኩም</a:t>
            </a:r>
            <a:r>
              <a:rPr lang="en-CA" sz="4000" dirty="0"/>
              <a:t>። </a:t>
            </a:r>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Priest: </a:t>
            </a:r>
            <a:r>
              <a:rPr lang="en-US" sz="2600" dirty="0">
                <a:solidFill>
                  <a:srgbClr val="DDDDDD"/>
                </a:solidFill>
              </a:rPr>
              <a:t>Peace be unto you, all those blessed on this day, men and women according to your name. </a:t>
            </a:r>
          </a:p>
          <a:p>
            <a:pPr marL="40639" marR="40639">
              <a:lnSpc>
                <a:spcPct val="150000"/>
              </a:lnSpc>
              <a:spcBef>
                <a:spcPts val="600"/>
              </a:spcBef>
              <a:buClr>
                <a:srgbClr val="000000"/>
              </a:buClr>
              <a:buFont typeface="Arial"/>
              <a:defRPr sz="2800"/>
            </a:pPr>
            <a:r>
              <a:rPr lang="en-US" sz="2600" b="1" dirty="0">
                <a:solidFill>
                  <a:srgbClr val="FFFF00"/>
                </a:solidFill>
                <a:uFill>
                  <a:solidFill>
                    <a:srgbClr val="0329D6"/>
                  </a:solidFill>
                </a:uFill>
              </a:rPr>
              <a:t>People: </a:t>
            </a:r>
            <a:r>
              <a:rPr lang="en-US" sz="2600" dirty="0">
                <a:solidFill>
                  <a:srgbClr val="DDDDDD"/>
                </a:solidFill>
              </a:rPr>
              <a:t>Ye 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534163627"/>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a:solidFill>
                  <a:srgbClr val="FF0000"/>
                </a:solidFill>
              </a:rPr>
              <a:t>ይ.ካ</a:t>
            </a:r>
            <a:r>
              <a:rPr lang="en-CA" sz="4600" b="1" dirty="0">
                <a:solidFill>
                  <a:srgbClr val="FF0000"/>
                </a:solidFill>
              </a:rPr>
              <a:t>.  </a:t>
            </a:r>
            <a:r>
              <a:rPr lang="en-CA" sz="4600" b="1" dirty="0" err="1"/>
              <a:t>እግዚኦ</a:t>
            </a:r>
            <a:r>
              <a:rPr lang="en-CA" sz="4600" b="1" dirty="0"/>
              <a:t> </a:t>
            </a:r>
            <a:r>
              <a:rPr lang="en-CA" sz="4600" b="1" dirty="0" err="1"/>
              <a:t>ኵነኔከ</a:t>
            </a:r>
            <a:r>
              <a:rPr lang="en-CA" sz="4600" b="1" dirty="0"/>
              <a:t> </a:t>
            </a:r>
            <a:r>
              <a:rPr lang="en-CA" sz="4600" b="1" dirty="0" err="1"/>
              <a:t>ሃባ</a:t>
            </a:r>
            <a:r>
              <a:rPr lang="en-CA" sz="4600" b="1" dirty="0"/>
              <a:t> </a:t>
            </a:r>
            <a:r>
              <a:rPr lang="en-CA" sz="4600" b="1" dirty="0" err="1"/>
              <a:t>ለሃገር</a:t>
            </a:r>
            <a:r>
              <a:rPr lang="en-CA" sz="4600" b="1" dirty="0"/>
              <a:t>፥ </a:t>
            </a:r>
          </a:p>
          <a:p>
            <a:r>
              <a:rPr lang="en-CA" sz="4600" b="1" dirty="0" err="1"/>
              <a:t>ጽድቀከኒ</a:t>
            </a:r>
            <a:r>
              <a:rPr lang="en-CA" sz="4600" b="1" dirty="0"/>
              <a:t> </a:t>
            </a:r>
            <a:r>
              <a:rPr lang="en-CA" sz="4600" b="1" dirty="0" err="1"/>
              <a:t>ለወልድ</a:t>
            </a:r>
            <a:r>
              <a:rPr lang="en-CA" sz="4600" b="1" dirty="0"/>
              <a:t> </a:t>
            </a:r>
            <a:r>
              <a:rPr lang="en-CA" sz="4600" b="1" dirty="0" err="1"/>
              <a:t>ሃገር</a:t>
            </a:r>
            <a:r>
              <a:rPr lang="en-CA" sz="4600" b="1" dirty="0"/>
              <a:t>፣</a:t>
            </a:r>
          </a:p>
          <a:p>
            <a:r>
              <a:rPr lang="en-CA" sz="4600" b="1" dirty="0" err="1">
                <a:solidFill>
                  <a:srgbClr val="FFFF00"/>
                </a:solidFill>
              </a:rPr>
              <a:t>ይ.ሕ</a:t>
            </a:r>
            <a:r>
              <a:rPr lang="en-CA" sz="4600" b="1" dirty="0">
                <a:solidFill>
                  <a:srgbClr val="FFFF00"/>
                </a:solidFill>
              </a:rPr>
              <a:t>. </a:t>
            </a:r>
            <a:r>
              <a:rPr lang="en-CA" sz="4600" b="1" dirty="0" err="1"/>
              <a:t>አግርር</a:t>
            </a:r>
            <a:r>
              <a:rPr lang="en-CA" sz="4600" b="1" dirty="0"/>
              <a:t> </a:t>
            </a:r>
            <a:r>
              <a:rPr lang="en-CA" sz="4600" b="1" dirty="0" err="1"/>
              <a:t>ፀራ</a:t>
            </a:r>
            <a:r>
              <a:rPr lang="en-CA" sz="4600" b="1" dirty="0"/>
              <a:t> </a:t>
            </a:r>
            <a:r>
              <a:rPr lang="en-CA" sz="4600" b="1" dirty="0" err="1"/>
              <a:t>ታሕተ</a:t>
            </a:r>
            <a:r>
              <a:rPr lang="en-CA" sz="4600" b="1" dirty="0"/>
              <a:t> </a:t>
            </a:r>
            <a:r>
              <a:rPr lang="en-CA" sz="4600" b="1" dirty="0" err="1"/>
              <a:t>እገሪሃ</a:t>
            </a:r>
            <a:r>
              <a:rPr lang="en-CA" sz="4600" b="1" dirty="0"/>
              <a:t>፥ </a:t>
            </a:r>
          </a:p>
          <a:p>
            <a:r>
              <a:rPr lang="en-CA" sz="4600" b="1" dirty="0" err="1"/>
              <a:t>ዕቀብ</a:t>
            </a:r>
            <a:r>
              <a:rPr lang="en-CA" sz="4600" b="1" dirty="0"/>
              <a:t> </a:t>
            </a:r>
            <a:r>
              <a:rPr lang="en-CA" sz="4600" b="1" dirty="0" err="1"/>
              <a:t>ሕዝባ</a:t>
            </a:r>
            <a:r>
              <a:rPr lang="en-CA" sz="4600" b="1" dirty="0"/>
              <a:t> </a:t>
            </a:r>
            <a:r>
              <a:rPr lang="en-CA" sz="4600" b="1" dirty="0" err="1"/>
              <a:t>ወሠራዊታ</a:t>
            </a:r>
            <a:r>
              <a:rPr lang="en-CA" sz="4600" b="1" dirty="0"/>
              <a:t> </a:t>
            </a:r>
            <a:r>
              <a:rPr lang="en-CA" sz="4600" b="1" dirty="0" err="1"/>
              <a:t>ለሃገሪትነ</a:t>
            </a:r>
            <a:r>
              <a:rPr lang="en-CA" sz="4600" b="1" dirty="0"/>
              <a:t> </a:t>
            </a:r>
            <a:r>
              <a:rPr lang="en-CA" sz="4600" b="1" dirty="0" err="1"/>
              <a:t>ኤርትራ</a:t>
            </a:r>
            <a:r>
              <a:rPr lang="en-CA" sz="4600" b="1" dirty="0"/>
              <a:t>።</a:t>
            </a:r>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a:solidFill>
                  <a:srgbClr val="FF0000"/>
                </a:solidFill>
              </a:rPr>
              <a:t>ይ.ካ</a:t>
            </a:r>
            <a:r>
              <a:rPr lang="en-CA" sz="4400" b="1" dirty="0">
                <a:solidFill>
                  <a:srgbClr val="FF0000"/>
                </a:solidFill>
              </a:rPr>
              <a:t>.  </a:t>
            </a:r>
            <a:r>
              <a:rPr lang="en-CA" sz="4400" dirty="0" err="1"/>
              <a:t>ጐይታን</a:t>
            </a:r>
            <a:r>
              <a:rPr lang="en-CA" sz="4400" dirty="0"/>
              <a:t> </a:t>
            </a:r>
            <a:r>
              <a:rPr lang="en-CA" sz="4400" dirty="0" err="1"/>
              <a:t>ፍትሕኻ</a:t>
            </a:r>
            <a:r>
              <a:rPr lang="en-CA" sz="4400" dirty="0"/>
              <a:t> </a:t>
            </a:r>
            <a:r>
              <a:rPr lang="en-CA" sz="4400" dirty="0" err="1"/>
              <a:t>ንሃገር</a:t>
            </a:r>
            <a:r>
              <a:rPr lang="en-CA" sz="4400" dirty="0"/>
              <a:t>፥ </a:t>
            </a:r>
            <a:r>
              <a:rPr lang="en-CA" sz="4400" dirty="0" err="1"/>
              <a:t>ሓቅነትካ</a:t>
            </a:r>
            <a:r>
              <a:rPr lang="en-CA" sz="4400" dirty="0"/>
              <a:t> </a:t>
            </a:r>
            <a:r>
              <a:rPr lang="en-CA" sz="4400" dirty="0" err="1"/>
              <a:t>ንወዲ</a:t>
            </a:r>
            <a:r>
              <a:rPr lang="en-CA" sz="4400" dirty="0"/>
              <a:t> </a:t>
            </a:r>
            <a:r>
              <a:rPr lang="en-CA" sz="4400" dirty="0" err="1"/>
              <a:t>ሃገር</a:t>
            </a:r>
            <a:r>
              <a:rPr lang="en-CA" sz="4400" dirty="0"/>
              <a:t> </a:t>
            </a:r>
            <a:r>
              <a:rPr lang="en-CA" sz="4400" dirty="0" err="1"/>
              <a:t>ሃብ</a:t>
            </a:r>
            <a:r>
              <a:rPr lang="en-CA" sz="4400" dirty="0"/>
              <a:t>፣</a:t>
            </a:r>
          </a:p>
          <a:p>
            <a:r>
              <a:rPr lang="en-CA" sz="4400" dirty="0" err="1">
                <a:solidFill>
                  <a:srgbClr val="FFFF00"/>
                </a:solidFill>
              </a:rPr>
              <a:t>ይ.ሕ</a:t>
            </a:r>
            <a:r>
              <a:rPr lang="en-CA" sz="4400" dirty="0">
                <a:solidFill>
                  <a:srgbClr val="FFFF00"/>
                </a:solidFill>
              </a:rPr>
              <a:t>.</a:t>
            </a:r>
            <a:r>
              <a:rPr lang="en-CA" sz="4400" dirty="0"/>
              <a:t>  </a:t>
            </a:r>
            <a:r>
              <a:rPr lang="en-CA" sz="4400" dirty="0" err="1"/>
              <a:t>ንሃገርና</a:t>
            </a:r>
            <a:r>
              <a:rPr lang="en-CA" sz="4400" dirty="0"/>
              <a:t> </a:t>
            </a:r>
            <a:r>
              <a:rPr lang="en-CA" sz="4400" dirty="0" err="1"/>
              <a:t>ኤርትራን</a:t>
            </a:r>
            <a:r>
              <a:rPr lang="en-CA" sz="4400" dirty="0"/>
              <a:t> </a:t>
            </a:r>
            <a:r>
              <a:rPr lang="en-CA" sz="4400" dirty="0" err="1"/>
              <a:t>ሕዝባን</a:t>
            </a:r>
            <a:r>
              <a:rPr lang="en-CA" sz="4400" dirty="0"/>
              <a:t> </a:t>
            </a:r>
            <a:r>
              <a:rPr lang="en-CA" sz="4400" dirty="0" err="1"/>
              <a:t>ሠራዊታን</a:t>
            </a:r>
            <a:r>
              <a:rPr lang="en-CA" sz="4400" dirty="0"/>
              <a:t> </a:t>
            </a:r>
            <a:r>
              <a:rPr lang="en-CA" sz="4400" dirty="0" err="1"/>
              <a:t>ሓሉ</a:t>
            </a:r>
            <a:r>
              <a:rPr lang="en-CA" sz="4400" dirty="0"/>
              <a:t>፥ </a:t>
            </a:r>
            <a:r>
              <a:rPr lang="en-CA" sz="4400" dirty="0" err="1"/>
              <a:t>ጸላእታ</a:t>
            </a:r>
            <a:r>
              <a:rPr lang="en-CA" sz="4400" dirty="0"/>
              <a:t> </a:t>
            </a:r>
            <a:r>
              <a:rPr lang="en-CA" sz="4400" dirty="0" err="1"/>
              <a:t>ኣብ</a:t>
            </a:r>
            <a:r>
              <a:rPr lang="en-CA" sz="4400" dirty="0"/>
              <a:t> </a:t>
            </a:r>
            <a:r>
              <a:rPr lang="en-CA" sz="4400" dirty="0" err="1"/>
              <a:t>ትሕቲ</a:t>
            </a:r>
            <a:r>
              <a:rPr lang="en-CA" sz="4400" dirty="0"/>
              <a:t> </a:t>
            </a:r>
            <a:r>
              <a:rPr lang="en-CA" sz="4400" dirty="0" err="1"/>
              <a:t>ኣእጋራ</a:t>
            </a:r>
            <a:r>
              <a:rPr lang="en-CA" sz="4400" dirty="0"/>
              <a:t> </a:t>
            </a:r>
            <a:r>
              <a:rPr lang="en-CA" sz="4400" dirty="0" err="1"/>
              <a:t>ኣግዝኣላ</a:t>
            </a:r>
            <a:r>
              <a:rPr lang="en-CA" sz="4400" dirty="0"/>
              <a:t>። </a:t>
            </a:r>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dirty="0">
                <a:solidFill>
                  <a:srgbClr val="FF0000"/>
                </a:solidFill>
              </a:rPr>
              <a:t> </a:t>
            </a:r>
            <a:r>
              <a:rPr lang="en-US" sz="3000" dirty="0"/>
              <a:t>O Lord endow the country with your justice And your righteousness to son of the 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a:t> </a:t>
            </a:r>
            <a:r>
              <a:rPr lang="en-US" sz="3000" dirty="0">
                <a:solidFill>
                  <a:srgbClr val="FFFF00"/>
                </a:solidFill>
              </a:rPr>
              <a:t>People: </a:t>
            </a:r>
            <a:r>
              <a:rPr lang="en-US" sz="3000" dirty="0">
                <a:solidFill>
                  <a:schemeClr val="tx1">
                    <a:lumMod val="95000"/>
                  </a:schemeClr>
                </a:solidFill>
              </a:rPr>
              <a:t>subdue her adversaries under her feet, keep the people and defense of our country Eritrea. </a:t>
            </a:r>
          </a:p>
        </p:txBody>
      </p:sp>
    </p:spTree>
    <p:extLst>
      <p:ext uri="{BB962C8B-B14F-4D97-AF65-F5344CB8AC3E}">
        <p14:creationId xmlns:p14="http://schemas.microsoft.com/office/powerpoint/2010/main" val="415926204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a:solidFill>
                  <a:srgbClr val="FF0000"/>
                </a:solidFill>
              </a:rPr>
              <a:t>ይ.ካ</a:t>
            </a:r>
            <a:r>
              <a:rPr lang="en-CA" sz="4400" b="1" dirty="0">
                <a:solidFill>
                  <a:srgbClr val="FF0000"/>
                </a:solidFill>
              </a:rPr>
              <a:t>.  </a:t>
            </a:r>
            <a:r>
              <a:rPr lang="en-CA" sz="4400" b="1" dirty="0" err="1"/>
              <a:t>እግዚኦ</a:t>
            </a:r>
            <a:r>
              <a:rPr lang="en-CA" sz="4400" b="1" dirty="0"/>
              <a:t> </a:t>
            </a:r>
            <a:r>
              <a:rPr lang="en-CA" sz="4400" b="1" dirty="0" err="1"/>
              <a:t>መሐረነ</a:t>
            </a:r>
            <a:r>
              <a:rPr lang="en-CA" sz="4400" b="1" dirty="0"/>
              <a:t> </a:t>
            </a:r>
            <a:r>
              <a:rPr lang="en-CA" sz="4400" b="1" dirty="0" err="1"/>
              <a:t>ክርስቶስ</a:t>
            </a:r>
            <a:r>
              <a:rPr lang="en-CA" sz="4400" b="1" dirty="0"/>
              <a:t>። </a:t>
            </a:r>
            <a:r>
              <a:rPr lang="en-CA" sz="2000" b="1" dirty="0">
                <a:solidFill>
                  <a:srgbClr val="FFC000"/>
                </a:solidFill>
              </a:rPr>
              <a:t>፫ </a:t>
            </a:r>
            <a:r>
              <a:rPr lang="en-CA" sz="2000" b="1" dirty="0" err="1">
                <a:solidFill>
                  <a:srgbClr val="FFC000"/>
                </a:solidFill>
              </a:rPr>
              <a:t>ጊዜ</a:t>
            </a:r>
            <a:endParaRPr lang="en-CA" sz="2000" b="1" dirty="0">
              <a:solidFill>
                <a:srgbClr val="FFC000"/>
              </a:solidFill>
            </a:endParaRPr>
          </a:p>
          <a:p>
            <a:r>
              <a:rPr lang="en-CA" sz="4400" b="1" dirty="0" err="1">
                <a:solidFill>
                  <a:srgbClr val="FFFF00"/>
                </a:solidFill>
              </a:rPr>
              <a:t>ይ.ሕ</a:t>
            </a:r>
            <a:r>
              <a:rPr lang="en-CA" sz="4400" b="1" dirty="0">
                <a:solidFill>
                  <a:srgbClr val="FFFF00"/>
                </a:solidFill>
              </a:rPr>
              <a:t>. </a:t>
            </a:r>
            <a:r>
              <a:rPr lang="en-CA" sz="4400" b="1" dirty="0" err="1"/>
              <a:t>እግዚኦ</a:t>
            </a:r>
            <a:r>
              <a:rPr lang="en-CA" sz="4400" b="1" dirty="0"/>
              <a:t> </a:t>
            </a:r>
            <a:r>
              <a:rPr lang="en-CA" sz="4400" b="1" dirty="0" err="1"/>
              <a:t>መሐረነ</a:t>
            </a:r>
            <a:r>
              <a:rPr lang="en-CA" sz="4400" b="1" dirty="0"/>
              <a:t> </a:t>
            </a:r>
            <a:r>
              <a:rPr lang="en-CA" sz="4400" b="1" dirty="0" err="1"/>
              <a:t>ክርስቶስ</a:t>
            </a:r>
            <a:r>
              <a:rPr lang="en-CA" sz="4400" b="1" dirty="0"/>
              <a:t>።</a:t>
            </a:r>
          </a:p>
          <a:p>
            <a:r>
              <a:rPr lang="en-CA" sz="4400" b="1" dirty="0" err="1">
                <a:solidFill>
                  <a:srgbClr val="FF0000"/>
                </a:solidFill>
              </a:rPr>
              <a:t>ይ.ካ</a:t>
            </a:r>
            <a:r>
              <a:rPr lang="en-CA" sz="4400" b="1" dirty="0">
                <a:solidFill>
                  <a:srgbClr val="FF0000"/>
                </a:solidFill>
              </a:rPr>
              <a:t>.  </a:t>
            </a:r>
            <a:r>
              <a:rPr lang="en-CA" sz="4400" b="1" dirty="0" err="1"/>
              <a:t>በእንተ</a:t>
            </a:r>
            <a:r>
              <a:rPr lang="en-CA" sz="4400" b="1" dirty="0"/>
              <a:t> </a:t>
            </a:r>
            <a:r>
              <a:rPr lang="en-CA" sz="4400" b="1" dirty="0" err="1"/>
              <a:t>ማርያም</a:t>
            </a:r>
            <a:r>
              <a:rPr lang="en-CA" sz="4400" b="1" dirty="0"/>
              <a:t> </a:t>
            </a:r>
            <a:r>
              <a:rPr lang="en-CA" sz="4400" b="1" dirty="0" err="1"/>
              <a:t>መሐረነ</a:t>
            </a:r>
            <a:r>
              <a:rPr lang="en-CA" sz="4400" b="1" dirty="0"/>
              <a:t> </a:t>
            </a:r>
            <a:r>
              <a:rPr lang="en-CA" sz="4400" b="1" dirty="0" err="1"/>
              <a:t>ክርስቶስ</a:t>
            </a:r>
            <a:r>
              <a:rPr lang="en-CA" sz="4400" b="1" dirty="0"/>
              <a:t>። </a:t>
            </a:r>
            <a:r>
              <a:rPr lang="en-CA" sz="2000" b="1" dirty="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p>
          <a:p>
            <a:r>
              <a:rPr lang="en-CA" sz="4400" b="1" dirty="0" err="1"/>
              <a:t>ማርያም</a:t>
            </a:r>
            <a:r>
              <a:rPr lang="en-CA" sz="4400" b="1" dirty="0"/>
              <a:t> </a:t>
            </a:r>
            <a:r>
              <a:rPr lang="en-CA" sz="4400" b="1" dirty="0" err="1"/>
              <a:t>መሐረነ</a:t>
            </a:r>
            <a:r>
              <a:rPr lang="en-CA" sz="4400" b="1" dirty="0"/>
              <a:t> </a:t>
            </a:r>
            <a:r>
              <a:rPr lang="en-CA" sz="4400" b="1" dirty="0" err="1"/>
              <a:t>ክርስቶስ</a:t>
            </a:r>
            <a:r>
              <a:rPr lang="en-CA" sz="4400" b="1" dirty="0"/>
              <a:t> ። </a:t>
            </a:r>
            <a:r>
              <a:rPr lang="en-CA" sz="2000" b="1" dirty="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a:solidFill>
                  <a:srgbClr val="FF0000"/>
                </a:solidFill>
              </a:rPr>
              <a:t>ይ.ካ</a:t>
            </a:r>
            <a:r>
              <a:rPr lang="en-CA" sz="4400" b="1" dirty="0">
                <a:solidFill>
                  <a:srgbClr val="FF0000"/>
                </a:solidFill>
              </a:rPr>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a:solidFill>
                  <a:srgbClr val="FFC000"/>
                </a:solidFill>
              </a:rPr>
              <a:t>3ተ </a:t>
            </a:r>
            <a:r>
              <a:rPr lang="en-CA" sz="2000" dirty="0" err="1">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a:t>ምእንቲ</a:t>
            </a:r>
            <a:r>
              <a:rPr lang="en-CA" sz="4400" dirty="0"/>
              <a:t> </a:t>
            </a:r>
            <a:r>
              <a:rPr lang="en-CA" sz="4400" dirty="0" err="1"/>
              <a:t>ማርያም</a:t>
            </a:r>
            <a:r>
              <a:rPr lang="en-CA" sz="4400" dirty="0"/>
              <a:t> </a:t>
            </a:r>
            <a:r>
              <a:rPr lang="en-CA" sz="4400" dirty="0" err="1"/>
              <a:t>መሓረና</a:t>
            </a:r>
            <a:r>
              <a:rPr lang="en-CA" sz="4400" dirty="0"/>
              <a:t> </a:t>
            </a:r>
            <a:r>
              <a:rPr lang="en-CA" sz="4400" dirty="0" err="1"/>
              <a:t>ክርስቶስ</a:t>
            </a:r>
            <a:r>
              <a:rPr lang="en-CA" sz="4400" dirty="0"/>
              <a:t>፣ </a:t>
            </a:r>
            <a:r>
              <a:rPr lang="en-CA" sz="2000" dirty="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dirty="0">
                <a:solidFill>
                  <a:srgbClr val="FF0000"/>
                </a:solidFill>
              </a:rPr>
              <a:t> </a:t>
            </a:r>
            <a:r>
              <a:rPr lang="en-US" sz="2800" dirty="0"/>
              <a:t>Lord have compassion upon us, O Christ 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dirty="0">
                <a:solidFill>
                  <a:srgbClr val="FF0000"/>
                </a:solidFill>
              </a:rPr>
              <a:t>  </a:t>
            </a:r>
            <a:r>
              <a:rPr lang="en-US" sz="2800" dirty="0"/>
              <a:t>For the sake of Mary, have compassion upon us, O Christ Lord.</a:t>
            </a:r>
          </a:p>
          <a:p>
            <a:pPr marL="40639" marR="40639">
              <a:lnSpc>
                <a:spcPct val="145000"/>
              </a:lnSpc>
              <a:spcBef>
                <a:spcPts val="600"/>
              </a:spcBef>
              <a:buClr>
                <a:srgbClr val="000000"/>
              </a:buClr>
              <a:buFont typeface="Arial"/>
              <a:defRPr sz="2800"/>
            </a:pP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  </a:t>
            </a:r>
            <a:r>
              <a:rPr lang="en-US" sz="2800" b="1" dirty="0">
                <a:solidFill>
                  <a:schemeClr val="tx1">
                    <a:lumMod val="95000"/>
                  </a:schemeClr>
                </a:solidFill>
                <a:uFill>
                  <a:solidFill>
                    <a:srgbClr val="0329D6"/>
                  </a:solidFill>
                </a:uFill>
              </a:rPr>
              <a:t>The people shall repeat his words</a:t>
            </a:r>
          </a:p>
        </p:txBody>
      </p:sp>
    </p:spTree>
    <p:extLst>
      <p:ext uri="{BB962C8B-B14F-4D97-AF65-F5344CB8AC3E}">
        <p14:creationId xmlns:p14="http://schemas.microsoft.com/office/powerpoint/2010/main" val="71813952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a:solidFill>
                  <a:srgbClr val="FFFF00"/>
                </a:solidFill>
              </a:rPr>
              <a:t>ይ.ሕ</a:t>
            </a:r>
            <a:r>
              <a:rPr lang="en-CA" sz="6000" b="1" dirty="0">
                <a:solidFill>
                  <a:srgbClr val="FFFF00"/>
                </a:solidFill>
              </a:rPr>
              <a:t>. </a:t>
            </a:r>
          </a:p>
          <a:p>
            <a:r>
              <a:rPr lang="en-CA" sz="6000" b="1" dirty="0" err="1"/>
              <a:t>ሰአሊ</a:t>
            </a:r>
            <a:r>
              <a:rPr lang="en-CA" sz="6000" b="1" dirty="0"/>
              <a:t> </a:t>
            </a:r>
            <a:r>
              <a:rPr lang="en-CA" sz="6000" b="1" dirty="0" err="1"/>
              <a:t>ለነ</a:t>
            </a:r>
            <a:r>
              <a:rPr lang="en-CA" sz="6000" b="1" dirty="0"/>
              <a:t> </a:t>
            </a:r>
            <a:r>
              <a:rPr lang="en-CA" sz="6000" b="1" dirty="0" err="1"/>
              <a:t>ማርያም</a:t>
            </a:r>
            <a:r>
              <a:rPr lang="en-CA" sz="6000" b="1" dirty="0"/>
              <a:t>፥ </a:t>
            </a:r>
            <a:r>
              <a:rPr lang="en-CA" sz="6000" b="1" dirty="0" err="1"/>
              <a:t>ምሕረተ</a:t>
            </a:r>
            <a:r>
              <a:rPr lang="en-CA" sz="6000" b="1" dirty="0"/>
              <a:t> </a:t>
            </a:r>
            <a:r>
              <a:rPr lang="en-CA" sz="6000" b="1" dirty="0" err="1"/>
              <a:t>ወልድኪ</a:t>
            </a:r>
            <a:r>
              <a:rPr lang="en-CA" sz="6000" b="1" dirty="0"/>
              <a:t> </a:t>
            </a:r>
            <a:r>
              <a:rPr lang="en-CA" sz="6000" b="1" dirty="0" err="1"/>
              <a:t>ሳሕሎ</a:t>
            </a:r>
            <a:r>
              <a:rPr lang="en-CA" sz="6000" b="1" dirty="0"/>
              <a:t> </a:t>
            </a:r>
            <a:r>
              <a:rPr lang="en-CA" sz="6000" b="1" dirty="0" err="1"/>
              <a:t>ይክፍለነ</a:t>
            </a:r>
            <a:r>
              <a:rPr lang="en-CA" sz="6000" b="1" dirty="0"/>
              <a:t>።</a:t>
            </a:r>
          </a:p>
          <a:p>
            <a:endParaRPr lang="en-CA" sz="4400" b="1" dirty="0"/>
          </a:p>
          <a:p>
            <a:endParaRPr lang="en-CA" sz="4600" b="1" dirty="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a:solidFill>
                  <a:srgbClr val="FFFF00"/>
                </a:solidFill>
              </a:rPr>
              <a:t>ይ.ሕ</a:t>
            </a:r>
            <a:r>
              <a:rPr lang="en-CA" sz="6000" dirty="0">
                <a:solidFill>
                  <a:srgbClr val="FFFF00"/>
                </a:solidFill>
              </a:rPr>
              <a:t>.</a:t>
            </a:r>
            <a:r>
              <a:rPr lang="en-CA" sz="6000" dirty="0"/>
              <a:t> </a:t>
            </a:r>
          </a:p>
          <a:p>
            <a:r>
              <a:rPr lang="en-CA" sz="6000" dirty="0" err="1"/>
              <a:t>ማርያም</a:t>
            </a:r>
            <a:r>
              <a:rPr lang="en-CA" sz="6000" dirty="0"/>
              <a:t> </a:t>
            </a:r>
            <a:r>
              <a:rPr lang="en-CA" sz="6000" dirty="0" err="1"/>
              <a:t>ምሕረቱ</a:t>
            </a:r>
            <a:r>
              <a:rPr lang="en-CA" sz="6000" dirty="0"/>
              <a:t> </a:t>
            </a:r>
            <a:r>
              <a:rPr lang="en-CA" sz="6000" dirty="0" err="1"/>
              <a:t>ኪህበና</a:t>
            </a:r>
            <a:r>
              <a:rPr lang="en-CA" sz="6000" dirty="0"/>
              <a:t> </a:t>
            </a:r>
            <a:r>
              <a:rPr lang="en-CA" sz="6000" dirty="0" err="1"/>
              <a:t>ናብ</a:t>
            </a:r>
            <a:r>
              <a:rPr lang="en-CA" sz="6000" dirty="0"/>
              <a:t> </a:t>
            </a:r>
            <a:r>
              <a:rPr lang="en-CA" sz="6000" dirty="0" err="1"/>
              <a:t>ወድኺ</a:t>
            </a:r>
            <a:r>
              <a:rPr lang="en-CA" sz="6000" dirty="0"/>
              <a:t> </a:t>
            </a:r>
            <a:r>
              <a:rPr lang="en-CA" sz="6000" dirty="0" err="1"/>
              <a:t>ለምንልና</a:t>
            </a:r>
            <a:r>
              <a:rPr lang="en-CA" sz="6000" dirty="0"/>
              <a:t>።</a:t>
            </a:r>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a:solidFill>
                  <a:schemeClr val="tx1">
                    <a:lumMod val="95000"/>
                  </a:schemeClr>
                </a:solidFill>
                <a:uFill>
                  <a:solidFill>
                    <a:srgbClr val="0329D6"/>
                  </a:solidFill>
                </a:uFill>
              </a:rPr>
              <a:t>O Mary, pray for our mercy, so that He may forgive us.  </a:t>
            </a:r>
          </a:p>
        </p:txBody>
      </p:sp>
    </p:spTree>
    <p:extLst>
      <p:ext uri="{BB962C8B-B14F-4D97-AF65-F5344CB8AC3E}">
        <p14:creationId xmlns:p14="http://schemas.microsoft.com/office/powerpoint/2010/main" val="198842772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a:solidFill>
                  <a:srgbClr val="FFC000"/>
                </a:solidFill>
              </a:rPr>
              <a:t>ወእምቅድመ</a:t>
            </a:r>
            <a:r>
              <a:rPr lang="en-CA" sz="2000" dirty="0">
                <a:solidFill>
                  <a:srgbClr val="FFC000"/>
                </a:solidFill>
              </a:rPr>
              <a:t> </a:t>
            </a:r>
            <a:r>
              <a:rPr lang="en-CA" sz="2000" dirty="0" err="1">
                <a:solidFill>
                  <a:srgbClr val="FFC000"/>
                </a:solidFill>
              </a:rPr>
              <a:t>ተመጥዎ</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ይቤሉ</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ይነሥኡ</a:t>
            </a:r>
            <a:r>
              <a:rPr lang="en-CA" sz="2000" dirty="0">
                <a:solidFill>
                  <a:srgbClr val="FFC000"/>
                </a:solidFill>
              </a:rPr>
              <a:t> </a:t>
            </a:r>
            <a:r>
              <a:rPr lang="en-CA" sz="2000" dirty="0" err="1">
                <a:solidFill>
                  <a:srgbClr val="FFC000"/>
                </a:solidFill>
              </a:rPr>
              <a:t>እምሥጢር</a:t>
            </a:r>
            <a:r>
              <a:rPr lang="en-CA" sz="2000" dirty="0">
                <a:solidFill>
                  <a:srgbClr val="FFC000"/>
                </a:solidFill>
              </a:rPr>
              <a:t> </a:t>
            </a:r>
            <a:r>
              <a:rPr lang="en-CA" sz="2000" dirty="0" err="1">
                <a:solidFill>
                  <a:srgbClr val="FFC000"/>
                </a:solidFill>
              </a:rPr>
              <a:t>ቅዱስ</a:t>
            </a:r>
            <a:endParaRPr lang="en-CA" sz="2000" dirty="0">
              <a:solidFill>
                <a:srgbClr val="FFC000"/>
              </a:solidFill>
            </a:endParaRPr>
          </a:p>
          <a:p>
            <a:r>
              <a:rPr lang="en-CA" sz="4000" b="1" dirty="0" err="1">
                <a:solidFill>
                  <a:srgbClr val="FFFF00"/>
                </a:solidFill>
              </a:rPr>
              <a:t>ይ.ሕ</a:t>
            </a:r>
            <a:r>
              <a:rPr lang="en-CA" sz="4000" b="1" dirty="0">
                <a:solidFill>
                  <a:srgbClr val="FFFF00"/>
                </a:solidFill>
              </a:rPr>
              <a:t>.  </a:t>
            </a:r>
            <a:r>
              <a:rPr lang="en-CA" sz="4000" dirty="0"/>
              <a:t>ኦ </a:t>
            </a:r>
            <a:r>
              <a:rPr lang="en-CA" sz="4000" dirty="0" err="1"/>
              <a:t>እግዚእየ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አኮ</a:t>
            </a:r>
            <a:r>
              <a:rPr lang="en-CA" sz="4000" dirty="0"/>
              <a:t> </a:t>
            </a:r>
            <a:r>
              <a:rPr lang="en-CA" sz="4000" dirty="0" err="1"/>
              <a:t>ዘይደልወኒ</a:t>
            </a:r>
            <a:r>
              <a:rPr lang="en-CA" sz="4000" dirty="0"/>
              <a:t> </a:t>
            </a:r>
            <a:r>
              <a:rPr lang="en-CA" sz="4000" dirty="0" err="1"/>
              <a:t>ትባእ</a:t>
            </a:r>
            <a:r>
              <a:rPr lang="en-CA" sz="4000" dirty="0"/>
              <a:t> </a:t>
            </a:r>
            <a:r>
              <a:rPr lang="en-CA" sz="4000" dirty="0" err="1"/>
              <a:t>ታሕተ</a:t>
            </a:r>
            <a:r>
              <a:rPr lang="en-CA" sz="4000" dirty="0"/>
              <a:t> </a:t>
            </a:r>
            <a:r>
              <a:rPr lang="en-CA" sz="4000" dirty="0" err="1"/>
              <a:t>ጠፈረ</a:t>
            </a:r>
            <a:r>
              <a:rPr lang="en-CA" sz="4000" dirty="0"/>
              <a:t> </a:t>
            </a:r>
            <a:r>
              <a:rPr lang="en-CA" sz="4000" dirty="0" err="1"/>
              <a:t>ቤትየ</a:t>
            </a:r>
            <a:r>
              <a:rPr lang="en-CA" sz="4000" dirty="0"/>
              <a:t> </a:t>
            </a:r>
            <a:r>
              <a:rPr lang="en-CA" sz="4000" dirty="0" err="1"/>
              <a:t>ርኵስት</a:t>
            </a:r>
            <a:r>
              <a:rPr lang="en-CA" sz="4000" dirty="0"/>
              <a:t>። </a:t>
            </a:r>
            <a:r>
              <a:rPr lang="en-CA" sz="4000" dirty="0" err="1"/>
              <a:t>እስመ</a:t>
            </a:r>
            <a:r>
              <a:rPr lang="en-CA" sz="4000" dirty="0"/>
              <a:t> </a:t>
            </a:r>
            <a:r>
              <a:rPr lang="en-CA" sz="4000" dirty="0" err="1"/>
              <a:t>አነ</a:t>
            </a:r>
            <a:r>
              <a:rPr lang="en-CA" sz="4000" dirty="0"/>
              <a:t> </a:t>
            </a:r>
            <a:r>
              <a:rPr lang="en-CA" sz="4000" dirty="0" err="1"/>
              <a:t>አስተቈጣዕ</a:t>
            </a:r>
            <a:endParaRPr lang="en-CA" sz="4000" dirty="0"/>
          </a:p>
          <a:p>
            <a:r>
              <a:rPr lang="en-CA" sz="4000" dirty="0" err="1"/>
              <a:t>ኩከ</a:t>
            </a:r>
            <a:r>
              <a:rPr lang="en-CA" sz="4000" dirty="0"/>
              <a:t> ፥ </a:t>
            </a:r>
            <a:r>
              <a:rPr lang="en-CA" sz="4000" dirty="0" err="1"/>
              <a:t>ወገበርኩ</a:t>
            </a:r>
            <a:r>
              <a:rPr lang="en-CA" sz="4000" dirty="0"/>
              <a:t>  </a:t>
            </a:r>
            <a:r>
              <a:rPr lang="en-CA" sz="4000" dirty="0" err="1"/>
              <a:t>እኩየ</a:t>
            </a:r>
            <a:r>
              <a:rPr lang="en-CA" sz="4000" dirty="0"/>
              <a:t>  </a:t>
            </a:r>
          </a:p>
          <a:p>
            <a:r>
              <a:rPr lang="en-CA" sz="4000" dirty="0" err="1"/>
              <a:t>በቅድሜከ</a:t>
            </a:r>
            <a:r>
              <a:rPr lang="en-CA" sz="4000" dirty="0"/>
              <a:t>፥ </a:t>
            </a:r>
            <a:r>
              <a:rPr lang="en-CA" sz="4000" dirty="0" err="1"/>
              <a:t>ወአርከስኩ</a:t>
            </a:r>
            <a:r>
              <a:rPr lang="en-CA" sz="4000" dirty="0"/>
              <a:t> </a:t>
            </a:r>
            <a:r>
              <a:rPr lang="en-CA" sz="4000" dirty="0" err="1"/>
              <a:t>ነፍስየ</a:t>
            </a:r>
            <a:r>
              <a:rPr lang="en-CA" sz="4000" dirty="0"/>
              <a:t> </a:t>
            </a:r>
            <a:r>
              <a:rPr lang="en-CA" sz="4000" dirty="0" err="1"/>
              <a:t>ወሥጋየ</a:t>
            </a:r>
            <a:r>
              <a:rPr lang="en-CA" sz="4000" dirty="0"/>
              <a:t> </a:t>
            </a:r>
            <a:r>
              <a:rPr lang="en-CA" sz="4000" dirty="0" err="1"/>
              <a:t>ዘፈጠርከ</a:t>
            </a:r>
            <a:r>
              <a:rPr lang="en-CA" sz="4000" dirty="0"/>
              <a:t> </a:t>
            </a:r>
            <a:r>
              <a:rPr lang="en-CA" sz="4000" dirty="0" err="1"/>
              <a:t>በአርአያከ</a:t>
            </a:r>
            <a:r>
              <a:rPr lang="en-CA" sz="4000" dirty="0"/>
              <a:t>፥ </a:t>
            </a:r>
            <a:r>
              <a:rPr lang="en-CA" sz="4000" dirty="0" err="1"/>
              <a:t>ወበአምሳሊከ</a:t>
            </a:r>
            <a:r>
              <a:rPr lang="en-CA" sz="4000" dirty="0"/>
              <a:t> </a:t>
            </a:r>
            <a:r>
              <a:rPr lang="en-CA" sz="4000" dirty="0" err="1"/>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a:solidFill>
                  <a:srgbClr val="FFC000"/>
                </a:solidFill>
              </a:rPr>
              <a:t>ሥጋኡን</a:t>
            </a:r>
            <a:r>
              <a:rPr lang="en-CA" sz="2000" dirty="0">
                <a:solidFill>
                  <a:srgbClr val="FFC000"/>
                </a:solidFill>
              </a:rPr>
              <a:t> </a:t>
            </a:r>
            <a:r>
              <a:rPr lang="en-CA" sz="2000" dirty="0" err="1">
                <a:solidFill>
                  <a:srgbClr val="FFC000"/>
                </a:solidFill>
              </a:rPr>
              <a:t>ደሙን</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ምቕባል</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ቅዱስ</a:t>
            </a:r>
            <a:r>
              <a:rPr lang="en-CA" sz="2000" dirty="0">
                <a:solidFill>
                  <a:srgbClr val="FFC000"/>
                </a:solidFill>
              </a:rPr>
              <a:t> </a:t>
            </a:r>
            <a:r>
              <a:rPr lang="en-CA" sz="2000" dirty="0" err="1">
                <a:solidFill>
                  <a:srgbClr val="FFC000"/>
                </a:solidFill>
              </a:rPr>
              <a:t>ምሥጢር</a:t>
            </a:r>
            <a:r>
              <a:rPr lang="en-CA" sz="2000" dirty="0">
                <a:solidFill>
                  <a:srgbClr val="FFC000"/>
                </a:solidFill>
              </a:rPr>
              <a:t> </a:t>
            </a:r>
            <a:r>
              <a:rPr lang="en-CA" sz="2000" dirty="0" err="1">
                <a:solidFill>
                  <a:srgbClr val="FFC000"/>
                </a:solidFill>
              </a:rPr>
              <a:t>ዝቕበሉ</a:t>
            </a:r>
            <a:r>
              <a:rPr lang="en-CA" sz="2000" dirty="0">
                <a:solidFill>
                  <a:srgbClr val="FFC000"/>
                </a:solidFill>
              </a:rPr>
              <a:t> </a:t>
            </a:r>
            <a:r>
              <a:rPr lang="en-CA" sz="2000" dirty="0" err="1">
                <a:solidFill>
                  <a:srgbClr val="FFC000"/>
                </a:solidFill>
              </a:rPr>
              <a:t>ዅሎም</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ይበሉ</a:t>
            </a:r>
            <a:r>
              <a:rPr lang="en-CA" sz="2000" dirty="0">
                <a:solidFill>
                  <a:srgbClr val="FFC000"/>
                </a:solidFill>
              </a:rPr>
              <a:t>፥- </a:t>
            </a:r>
          </a:p>
          <a:p>
            <a:r>
              <a:rPr lang="en-CA" sz="4000" b="1" dirty="0" err="1">
                <a:solidFill>
                  <a:srgbClr val="FFFF00"/>
                </a:solidFill>
              </a:rPr>
              <a:t>ይ.ሕ</a:t>
            </a:r>
            <a:r>
              <a:rPr lang="en-CA" sz="4000" b="1" dirty="0">
                <a:solidFill>
                  <a:srgbClr val="FFFF00"/>
                </a:solidFill>
              </a:rPr>
              <a:t>.  </a:t>
            </a:r>
            <a:r>
              <a:rPr lang="en-CA" sz="3800" dirty="0"/>
              <a:t>ኦ </a:t>
            </a:r>
            <a:r>
              <a:rPr lang="en-CA" sz="3800" dirty="0" err="1"/>
              <a:t>ጐይታ</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ብኃጢኣት</a:t>
            </a:r>
            <a:r>
              <a:rPr lang="en-CA" sz="3800" dirty="0"/>
              <a:t> </a:t>
            </a:r>
            <a:r>
              <a:rPr lang="en-CA" sz="3800" dirty="0" err="1"/>
              <a:t>ኣብ</a:t>
            </a:r>
            <a:r>
              <a:rPr lang="en-CA" sz="3800" dirty="0"/>
              <a:t> </a:t>
            </a:r>
            <a:r>
              <a:rPr lang="en-CA" sz="3800" dirty="0" err="1"/>
              <a:t>ሰብነተይ</a:t>
            </a:r>
            <a:r>
              <a:rPr lang="en-CA" sz="3800" dirty="0"/>
              <a:t> </a:t>
            </a:r>
            <a:r>
              <a:rPr lang="en-CA" sz="3800" dirty="0" err="1"/>
              <a:t>ክትሓድር</a:t>
            </a:r>
            <a:r>
              <a:rPr lang="en-CA" sz="3800" dirty="0"/>
              <a:t> </a:t>
            </a:r>
            <a:r>
              <a:rPr lang="en-CA" sz="3800" dirty="0" err="1"/>
              <a:t>ዝግበ</a:t>
            </a:r>
            <a:endParaRPr lang="en-CA" sz="3800" dirty="0"/>
          </a:p>
          <a:p>
            <a:r>
              <a:rPr lang="en-CA" sz="3800" dirty="0" err="1"/>
              <a:t>ኣኒ</a:t>
            </a:r>
            <a:r>
              <a:rPr lang="en-CA" sz="3800" dirty="0"/>
              <a:t> </a:t>
            </a:r>
            <a:r>
              <a:rPr lang="en-CA" sz="3800" dirty="0" err="1"/>
              <a:t>ኣይኮንኩን</a:t>
            </a:r>
            <a:r>
              <a:rPr lang="en-CA" sz="3800" dirty="0"/>
              <a:t>። </a:t>
            </a:r>
            <a:r>
              <a:rPr lang="en-CA" sz="3800" dirty="0" err="1"/>
              <a:t>ኣነ</a:t>
            </a:r>
            <a:r>
              <a:rPr lang="en-CA" sz="3800" dirty="0"/>
              <a:t> </a:t>
            </a:r>
            <a:r>
              <a:rPr lang="en-CA" sz="3800" dirty="0" err="1"/>
              <a:t>ኣቘጢ</a:t>
            </a:r>
            <a:endParaRPr lang="en-CA" sz="3800" dirty="0"/>
          </a:p>
          <a:p>
            <a:r>
              <a:rPr lang="en-CA" sz="3800" dirty="0" err="1"/>
              <a:t>ዐካ</a:t>
            </a:r>
            <a:r>
              <a:rPr lang="en-CA" sz="3800" dirty="0"/>
              <a:t> </a:t>
            </a:r>
            <a:r>
              <a:rPr lang="en-CA" sz="3800" dirty="0" err="1"/>
              <a:t>ኢየ</a:t>
            </a:r>
            <a:r>
              <a:rPr lang="en-CA" sz="3800" dirty="0"/>
              <a:t>፥ </a:t>
            </a:r>
            <a:r>
              <a:rPr lang="en-CA" sz="3800" dirty="0" err="1"/>
              <a:t>ኣብ</a:t>
            </a:r>
            <a:r>
              <a:rPr lang="en-CA" sz="3800" dirty="0"/>
              <a:t>  </a:t>
            </a:r>
            <a:r>
              <a:rPr lang="en-CA" sz="3800" dirty="0" err="1"/>
              <a:t>ቅድሜኻ</a:t>
            </a:r>
            <a:endParaRPr lang="en-CA" sz="3800" dirty="0"/>
          </a:p>
          <a:p>
            <a:r>
              <a:rPr lang="en-CA" sz="3800" dirty="0" err="1"/>
              <a:t>ውን</a:t>
            </a:r>
            <a:r>
              <a:rPr lang="en-CA" sz="3800" dirty="0"/>
              <a:t> </a:t>
            </a:r>
            <a:r>
              <a:rPr lang="en-CA" sz="3800" dirty="0" err="1"/>
              <a:t>ክፉእ</a:t>
            </a:r>
            <a:r>
              <a:rPr lang="en-CA" sz="3800" dirty="0"/>
              <a:t> </a:t>
            </a:r>
            <a:r>
              <a:rPr lang="en-CA" sz="3800" dirty="0" err="1"/>
              <a:t>ሥራሕ</a:t>
            </a:r>
            <a:r>
              <a:rPr lang="en-CA" sz="3800" dirty="0"/>
              <a:t> </a:t>
            </a:r>
            <a:r>
              <a:rPr lang="en-CA" sz="3800" dirty="0" err="1"/>
              <a:t>ሠሪሐ</a:t>
            </a:r>
            <a:r>
              <a:rPr lang="en-CA" sz="3800" dirty="0"/>
              <a:t> </a:t>
            </a:r>
            <a:r>
              <a:rPr lang="en-CA" sz="3800" dirty="0" err="1"/>
              <a:t>ኢየ</a:t>
            </a:r>
            <a:r>
              <a:rPr lang="en-CA" sz="3800" dirty="0"/>
              <a:t> </a:t>
            </a:r>
            <a:r>
              <a:rPr lang="en-CA" sz="3800" dirty="0" err="1"/>
              <a:t>እሞ</a:t>
            </a:r>
            <a:r>
              <a:rPr lang="en-CA" sz="3800" dirty="0"/>
              <a:t>፥ </a:t>
            </a:r>
            <a:r>
              <a:rPr lang="en-CA" sz="3800" dirty="0" err="1"/>
              <a:t>ብኣርኣያኻን</a:t>
            </a:r>
            <a:r>
              <a:rPr lang="en-CA" sz="3800" dirty="0"/>
              <a:t> </a:t>
            </a:r>
            <a:r>
              <a:rPr lang="en-CA" sz="3800" dirty="0" err="1"/>
              <a:t>ብኣምሳልካን</a:t>
            </a:r>
            <a:r>
              <a:rPr lang="en-CA" sz="3800" dirty="0"/>
              <a:t> </a:t>
            </a:r>
            <a:r>
              <a:rPr lang="en-CA" sz="3800" dirty="0" err="1"/>
              <a:t>ዝፈጠርካዮን</a:t>
            </a:r>
            <a:r>
              <a:rPr lang="en-CA" sz="3800" dirty="0"/>
              <a:t> </a:t>
            </a:r>
            <a:r>
              <a:rPr lang="en-CA" sz="3800" dirty="0" err="1"/>
              <a:t>ሥጋይን</a:t>
            </a:r>
            <a:r>
              <a:rPr lang="en-CA" sz="3800" dirty="0"/>
              <a:t> </a:t>
            </a:r>
            <a:r>
              <a:rPr lang="en-CA" sz="3800" dirty="0" err="1"/>
              <a:t>ነፍሰይን</a:t>
            </a:r>
            <a:r>
              <a:rPr lang="en-CA" sz="3800" dirty="0"/>
              <a:t>፥ </a:t>
            </a:r>
            <a:r>
              <a:rPr lang="en-CA" sz="3800" dirty="0" err="1"/>
              <a:t>ትእዛዝካ</a:t>
            </a:r>
            <a:r>
              <a:rPr lang="en-CA" sz="3800" dirty="0"/>
              <a:t> </a:t>
            </a:r>
            <a:r>
              <a:rPr lang="en-CA" sz="3800" dirty="0" err="1"/>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befits Thee to come under the roof of my polluted house, for I have provoked Thee to wrath, and have done evil in Thy sight, and through the transgression of Thy commandment have polluted my soul and my body which Thou didst create after Thy image and</a:t>
            </a:r>
          </a:p>
        </p:txBody>
      </p:sp>
    </p:spTree>
    <p:extLst>
      <p:ext uri="{BB962C8B-B14F-4D97-AF65-F5344CB8AC3E}">
        <p14:creationId xmlns:p14="http://schemas.microsoft.com/office/powerpoint/2010/main" val="215136468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a:t>ትእዛዝከ</a:t>
            </a:r>
            <a:r>
              <a:rPr lang="en-CA" sz="4000" dirty="0"/>
              <a:t> </a:t>
            </a:r>
            <a:r>
              <a:rPr lang="en-CA" sz="4000" dirty="0" err="1"/>
              <a:t>ወአልብየ</a:t>
            </a:r>
            <a:r>
              <a:rPr lang="en-CA" sz="4000" dirty="0"/>
              <a:t> </a:t>
            </a:r>
            <a:r>
              <a:rPr lang="en-CA" sz="4000" dirty="0" err="1"/>
              <a:t>ምግባር</a:t>
            </a:r>
            <a:r>
              <a:rPr lang="en-CA" sz="4000" dirty="0"/>
              <a:t> </a:t>
            </a:r>
            <a:r>
              <a:rPr lang="en-CA" sz="4000" dirty="0" err="1"/>
              <a:t>ወኢምንትኒ</a:t>
            </a:r>
            <a:r>
              <a:rPr lang="en-CA" sz="4000" dirty="0"/>
              <a:t>።</a:t>
            </a:r>
          </a:p>
          <a:p>
            <a:r>
              <a:rPr lang="en-CA" sz="4000" dirty="0" err="1"/>
              <a:t>ወባሕቱ</a:t>
            </a:r>
            <a:r>
              <a:rPr lang="en-CA" sz="4000" dirty="0"/>
              <a:t> </a:t>
            </a:r>
            <a:r>
              <a:rPr lang="en-CA" sz="4000" dirty="0" err="1"/>
              <a:t>በእንተ</a:t>
            </a:r>
            <a:r>
              <a:rPr lang="en-CA" sz="4000" dirty="0"/>
              <a:t> </a:t>
            </a:r>
            <a:r>
              <a:rPr lang="en-CA" sz="4000" dirty="0" err="1"/>
              <a:t>ተኬንዎትከ</a:t>
            </a:r>
            <a:r>
              <a:rPr lang="en-CA" sz="4000" dirty="0"/>
              <a:t> </a:t>
            </a:r>
            <a:r>
              <a:rPr lang="en-CA" sz="4000" dirty="0" err="1"/>
              <a:t>ወበእንተ</a:t>
            </a:r>
            <a:r>
              <a:rPr lang="en-CA" sz="4000" dirty="0"/>
              <a:t> </a:t>
            </a:r>
            <a:r>
              <a:rPr lang="en-CA" sz="4000" dirty="0" err="1"/>
              <a:t>ትስብእትከ</a:t>
            </a:r>
            <a:r>
              <a:rPr lang="en-CA" sz="4000" dirty="0"/>
              <a:t> </a:t>
            </a:r>
            <a:r>
              <a:rPr lang="en-CA" sz="4000" dirty="0" err="1"/>
              <a:t>በእንተ</a:t>
            </a:r>
            <a:r>
              <a:rPr lang="en-CA" sz="4000" dirty="0"/>
              <a:t> </a:t>
            </a:r>
            <a:r>
              <a:rPr lang="en-CA" sz="4000" dirty="0" err="1"/>
              <a:t>መድኃኒትየ</a:t>
            </a:r>
            <a:r>
              <a:rPr lang="en-CA" sz="4000" dirty="0"/>
              <a:t> </a:t>
            </a:r>
            <a:r>
              <a:rPr lang="en-CA" sz="4000" dirty="0" err="1"/>
              <a:t>ወበእንተ</a:t>
            </a:r>
            <a:r>
              <a:rPr lang="en-CA" sz="4000" dirty="0"/>
              <a:t> </a:t>
            </a:r>
            <a:r>
              <a:rPr lang="en-CA" sz="4000" dirty="0" err="1"/>
              <a:t>መስቀልከ</a:t>
            </a:r>
            <a:r>
              <a:rPr lang="en-CA" sz="4000" dirty="0"/>
              <a:t> </a:t>
            </a:r>
            <a:r>
              <a:rPr lang="en-CA" sz="4000" dirty="0" err="1"/>
              <a:t>ክቡር</a:t>
            </a:r>
            <a:r>
              <a:rPr lang="en-CA" sz="4000" dirty="0"/>
              <a:t> </a:t>
            </a:r>
            <a:r>
              <a:rPr lang="en-CA" sz="4000" dirty="0" err="1"/>
              <a:t>ወበእንተ</a:t>
            </a:r>
            <a:r>
              <a:rPr lang="en-CA" sz="4000" dirty="0"/>
              <a:t> </a:t>
            </a:r>
            <a:r>
              <a:rPr lang="en-CA" sz="4000" dirty="0" err="1"/>
              <a:t>ሞትከ</a:t>
            </a:r>
            <a:r>
              <a:rPr lang="en-CA" sz="4000" dirty="0"/>
              <a:t> </a:t>
            </a:r>
            <a:r>
              <a:rPr lang="en-CA" sz="4000" dirty="0" err="1"/>
              <a:t>ማሕየዊት</a:t>
            </a:r>
            <a:r>
              <a:rPr lang="en-CA" sz="4000" dirty="0"/>
              <a:t> </a:t>
            </a:r>
            <a:r>
              <a:rPr lang="en-CA" sz="4000" dirty="0" err="1"/>
              <a:t>ወበእንተ</a:t>
            </a:r>
            <a:r>
              <a:rPr lang="en-CA" sz="4000" dirty="0"/>
              <a:t> </a:t>
            </a:r>
            <a:r>
              <a:rPr lang="en-CA" sz="4000" dirty="0" err="1"/>
              <a:t>ትንሣኤከ</a:t>
            </a:r>
            <a:r>
              <a:rPr lang="en-CA" sz="4000" dirty="0"/>
              <a:t>  </a:t>
            </a:r>
            <a:r>
              <a:rPr lang="en-CA" sz="4000" dirty="0" err="1"/>
              <a:t>ወአስተበቍ</a:t>
            </a:r>
            <a:endParaRPr lang="en-CA" sz="4000" dirty="0"/>
          </a:p>
          <a:p>
            <a:r>
              <a:rPr lang="en-CA" sz="4000" dirty="0" err="1"/>
              <a:t>ዓከ</a:t>
            </a:r>
            <a:r>
              <a:rPr lang="en-CA" sz="4000" dirty="0"/>
              <a:t> ኦ </a:t>
            </a:r>
            <a:r>
              <a:rPr lang="en-CA" sz="4000" dirty="0" err="1"/>
              <a:t>እግዚእየ</a:t>
            </a:r>
            <a:r>
              <a:rPr lang="en-CA" sz="4000" dirty="0"/>
              <a:t> </a:t>
            </a:r>
            <a:r>
              <a:rPr lang="en-CA" sz="4000" dirty="0" err="1"/>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a:t>ኣርሲሐ</a:t>
            </a:r>
            <a:r>
              <a:rPr lang="en-CA" sz="4000" dirty="0"/>
              <a:t> </a:t>
            </a:r>
            <a:r>
              <a:rPr lang="en-CA" sz="4000" dirty="0" err="1"/>
              <a:t>ኢየ</a:t>
            </a:r>
            <a:r>
              <a:rPr lang="en-CA" sz="4000" dirty="0"/>
              <a:t>፥ </a:t>
            </a:r>
            <a:r>
              <a:rPr lang="en-CA" sz="4000" dirty="0" err="1"/>
              <a:t>ገለ</a:t>
            </a:r>
            <a:r>
              <a:rPr lang="en-CA" sz="4000" dirty="0"/>
              <a:t> </a:t>
            </a:r>
            <a:r>
              <a:rPr lang="en-CA" sz="4000" dirty="0" err="1"/>
              <a:t>ሠናይ</a:t>
            </a:r>
            <a:r>
              <a:rPr lang="en-CA" sz="4000" dirty="0"/>
              <a:t> </a:t>
            </a:r>
            <a:r>
              <a:rPr lang="en-CA" sz="4000" dirty="0" err="1"/>
              <a:t>ግብሪ</a:t>
            </a:r>
            <a:r>
              <a:rPr lang="en-CA" sz="4000" dirty="0"/>
              <a:t> </a:t>
            </a:r>
            <a:r>
              <a:rPr lang="en-CA" sz="4000" dirty="0" err="1"/>
              <a:t>የብለይን</a:t>
            </a:r>
            <a:r>
              <a:rPr lang="en-CA" sz="4000" dirty="0"/>
              <a:t>። </a:t>
            </a:r>
            <a:r>
              <a:rPr lang="en-CA" sz="4000" dirty="0" err="1"/>
              <a:t>እንተ</a:t>
            </a:r>
            <a:r>
              <a:rPr lang="en-CA" sz="4000" dirty="0"/>
              <a:t> </a:t>
            </a:r>
            <a:r>
              <a:rPr lang="en-CA" sz="4000" dirty="0" err="1"/>
              <a:t>ኾነ</a:t>
            </a:r>
            <a:r>
              <a:rPr lang="en-CA" sz="4000" dirty="0"/>
              <a:t> </a:t>
            </a:r>
            <a:r>
              <a:rPr lang="en-CA" sz="4000" dirty="0" err="1"/>
              <a:t>ንኣይ</a:t>
            </a:r>
            <a:r>
              <a:rPr lang="en-CA" sz="4000" dirty="0"/>
              <a:t> </a:t>
            </a:r>
            <a:r>
              <a:rPr lang="en-CA" sz="4000" dirty="0" err="1"/>
              <a:t>ብምፍጣርካ</a:t>
            </a:r>
            <a:r>
              <a:rPr lang="en-CA" sz="4000" dirty="0"/>
              <a:t> </a:t>
            </a:r>
            <a:r>
              <a:rPr lang="en-CA" sz="4000" dirty="0" err="1"/>
              <a:t>ምእንቲ</a:t>
            </a:r>
            <a:r>
              <a:rPr lang="en-CA" sz="4000" dirty="0"/>
              <a:t> </a:t>
            </a:r>
            <a:r>
              <a:rPr lang="en-CA" sz="4000" dirty="0" err="1"/>
              <a:t>ምድሓነይ</a:t>
            </a:r>
            <a:r>
              <a:rPr lang="en-CA" sz="4000" dirty="0"/>
              <a:t> </a:t>
            </a:r>
            <a:r>
              <a:rPr lang="en-CA" sz="4000" dirty="0" err="1"/>
              <a:t>ሰብ</a:t>
            </a:r>
            <a:r>
              <a:rPr lang="en-CA" sz="4000" dirty="0"/>
              <a:t> </a:t>
            </a:r>
            <a:r>
              <a:rPr lang="en-CA" sz="4000" dirty="0" err="1"/>
              <a:t>ስለዝኾንካን</a:t>
            </a:r>
            <a:r>
              <a:rPr lang="en-CA" sz="4000" dirty="0"/>
              <a:t> </a:t>
            </a:r>
            <a:r>
              <a:rPr lang="en-CA" sz="4000" dirty="0" err="1"/>
              <a:t>ምእንቲ</a:t>
            </a:r>
            <a:r>
              <a:rPr lang="en-CA" sz="4000" dirty="0"/>
              <a:t> </a:t>
            </a:r>
            <a:r>
              <a:rPr lang="en-CA" sz="4000" dirty="0" err="1"/>
              <a:t>ኽቡር</a:t>
            </a:r>
            <a:r>
              <a:rPr lang="en-CA" sz="4000" dirty="0"/>
              <a:t> </a:t>
            </a:r>
            <a:r>
              <a:rPr lang="en-CA" sz="4000" dirty="0" err="1"/>
              <a:t>መስቀልካን</a:t>
            </a:r>
            <a:r>
              <a:rPr lang="en-CA" sz="4000" dirty="0"/>
              <a:t> </a:t>
            </a:r>
            <a:r>
              <a:rPr lang="en-CA" sz="4000" dirty="0" err="1"/>
              <a:t>መሕወዪ</a:t>
            </a:r>
            <a:r>
              <a:rPr lang="en-CA" sz="4000" dirty="0"/>
              <a:t> </a:t>
            </a:r>
            <a:r>
              <a:rPr lang="en-CA" sz="4000" dirty="0" err="1"/>
              <a:t>ስለ</a:t>
            </a:r>
            <a:r>
              <a:rPr lang="en-CA" sz="4000" dirty="0"/>
              <a:t> </a:t>
            </a:r>
            <a:r>
              <a:rPr lang="en-CA" sz="4000" dirty="0" err="1"/>
              <a:t>ዝኾነ</a:t>
            </a:r>
            <a:r>
              <a:rPr lang="en-CA" sz="4000" dirty="0"/>
              <a:t> </a:t>
            </a:r>
            <a:r>
              <a:rPr lang="en-CA" sz="4000" dirty="0" err="1"/>
              <a:t>ሞትካን</a:t>
            </a:r>
            <a:r>
              <a:rPr lang="en-CA" sz="4000" dirty="0"/>
              <a:t> </a:t>
            </a:r>
            <a:r>
              <a:rPr lang="en-CA" sz="4000" dirty="0" err="1"/>
              <a:t>ኣብ</a:t>
            </a:r>
            <a:r>
              <a:rPr lang="en-CA" sz="4000" dirty="0"/>
              <a:t> </a:t>
            </a:r>
            <a:r>
              <a:rPr lang="en-CA" sz="4000" dirty="0" err="1"/>
              <a:t>ሣልሰይቲ</a:t>
            </a:r>
            <a:r>
              <a:rPr lang="en-CA" sz="4000" dirty="0"/>
              <a:t> </a:t>
            </a:r>
            <a:r>
              <a:rPr lang="en-CA" sz="4000" dirty="0" err="1"/>
              <a:t>መዓልቲ</a:t>
            </a:r>
            <a:r>
              <a:rPr lang="en-CA" sz="4000" dirty="0"/>
              <a:t> </a:t>
            </a:r>
            <a:r>
              <a:rPr lang="en-CA" sz="4000" dirty="0" err="1"/>
              <a:t>ምትንሣእካን</a:t>
            </a:r>
            <a:r>
              <a:rPr lang="en-CA" sz="4000" dirty="0"/>
              <a:t>። ኦ </a:t>
            </a:r>
            <a:r>
              <a:rPr lang="en-CA" sz="4000" dirty="0" err="1"/>
              <a:t>ጐይታ</a:t>
            </a:r>
            <a:r>
              <a:rPr lang="en-CA" sz="4000" dirty="0"/>
              <a:t>፥ </a:t>
            </a:r>
            <a:r>
              <a:rPr lang="en-CA" sz="4000" dirty="0" err="1"/>
              <a:t>ካብ</a:t>
            </a:r>
            <a:r>
              <a:rPr lang="en-CA" sz="4000" dirty="0"/>
              <a:t> </a:t>
            </a:r>
            <a:r>
              <a:rPr lang="en-CA" sz="4000" dirty="0" err="1"/>
              <a:t>ኩሉ</a:t>
            </a:r>
            <a:r>
              <a:rPr lang="en-CA" sz="4000" dirty="0"/>
              <a:t> </a:t>
            </a:r>
            <a:r>
              <a:rPr lang="en-CA" sz="4000" dirty="0" err="1"/>
              <a:t>በደልን</a:t>
            </a:r>
            <a:r>
              <a:rPr lang="en-CA" sz="4000" dirty="0"/>
              <a:t> </a:t>
            </a:r>
            <a:r>
              <a:rPr lang="en-CA" sz="4000" dirty="0" err="1"/>
              <a:t>መርገምን</a:t>
            </a:r>
            <a:r>
              <a:rPr lang="en-CA" sz="4000" dirty="0"/>
              <a:t> </a:t>
            </a:r>
            <a:r>
              <a:rPr lang="en-CA" sz="4000" dirty="0" err="1"/>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a:solidFill>
                  <a:schemeClr val="tx1">
                    <a:lumMod val="95000"/>
                  </a:schemeClr>
                </a:solidFill>
                <a:uFill>
                  <a:solidFill>
                    <a:srgbClr val="0329D6"/>
                  </a:solidFill>
                </a:uFill>
              </a:rPr>
              <a:t>Thy 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84701128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a:t>ታነጽሓኒ</a:t>
            </a:r>
            <a:r>
              <a:rPr lang="en-CA" sz="4000" dirty="0"/>
              <a:t> </a:t>
            </a:r>
            <a:r>
              <a:rPr lang="en-CA" sz="4000" dirty="0" err="1"/>
              <a:t>እምኵሉ</a:t>
            </a:r>
            <a:r>
              <a:rPr lang="en-CA" sz="4000" dirty="0"/>
              <a:t> </a:t>
            </a:r>
            <a:r>
              <a:rPr lang="en-CA" sz="4000" dirty="0" err="1"/>
              <a:t>አበሳ</a:t>
            </a:r>
            <a:r>
              <a:rPr lang="en-CA" sz="4000" dirty="0"/>
              <a:t> </a:t>
            </a:r>
            <a:r>
              <a:rPr lang="en-CA" sz="4000" dirty="0" err="1"/>
              <a:t>ወመርገም</a:t>
            </a:r>
            <a:r>
              <a:rPr lang="en-CA" sz="4000" dirty="0"/>
              <a:t> </a:t>
            </a:r>
            <a:r>
              <a:rPr lang="en-CA" sz="4000" dirty="0" err="1"/>
              <a:t>ወእምኩሉ</a:t>
            </a:r>
            <a:r>
              <a:rPr lang="en-CA" sz="4000" dirty="0"/>
              <a:t> </a:t>
            </a:r>
            <a:r>
              <a:rPr lang="en-CA" sz="4000" dirty="0" err="1"/>
              <a:t>ሓጢአት</a:t>
            </a:r>
            <a:r>
              <a:rPr lang="en-CA" sz="4000" dirty="0"/>
              <a:t> </a:t>
            </a:r>
            <a:r>
              <a:rPr lang="en-CA" sz="4000" dirty="0" err="1"/>
              <a:t>ወርኵስ</a:t>
            </a:r>
            <a:r>
              <a:rPr lang="en-CA" sz="4000" dirty="0"/>
              <a:t>።  </a:t>
            </a:r>
            <a:r>
              <a:rPr lang="en-CA" sz="4000" dirty="0" err="1"/>
              <a:t>ወሶበ</a:t>
            </a:r>
            <a:r>
              <a:rPr lang="en-CA" sz="4000" dirty="0"/>
              <a:t> </a:t>
            </a:r>
            <a:r>
              <a:rPr lang="en-CA" sz="4000" dirty="0" err="1"/>
              <a:t>እትሜጠዎ</a:t>
            </a:r>
            <a:r>
              <a:rPr lang="en-CA" sz="4000" dirty="0"/>
              <a:t> </a:t>
            </a:r>
            <a:r>
              <a:rPr lang="en-CA" sz="4000" dirty="0" err="1"/>
              <a:t>ለምሥጢረ</a:t>
            </a:r>
            <a:r>
              <a:rPr lang="en-CA" sz="4000" dirty="0"/>
              <a:t> </a:t>
            </a:r>
            <a:r>
              <a:rPr lang="en-CA" sz="4000" dirty="0" err="1"/>
              <a:t>ቅድሳቲከ</a:t>
            </a:r>
            <a:r>
              <a:rPr lang="en-CA" sz="4000" dirty="0"/>
              <a:t>። </a:t>
            </a:r>
            <a:r>
              <a:rPr lang="en-CA" sz="4000" dirty="0" err="1"/>
              <a:t>ኢይኩነኒ</a:t>
            </a:r>
            <a:r>
              <a:rPr lang="en-CA" sz="4000" dirty="0"/>
              <a:t> </a:t>
            </a:r>
            <a:r>
              <a:rPr lang="en-CA" sz="4000" dirty="0" err="1"/>
              <a:t>ለቅስት</a:t>
            </a:r>
            <a:r>
              <a:rPr lang="en-CA" sz="4000" dirty="0"/>
              <a:t> </a:t>
            </a:r>
            <a:r>
              <a:rPr lang="en-CA" sz="4000" dirty="0" err="1"/>
              <a:t>ወኢለኩነኔ</a:t>
            </a:r>
            <a:r>
              <a:rPr lang="en-CA" sz="4000" dirty="0"/>
              <a:t>፥ </a:t>
            </a:r>
            <a:r>
              <a:rPr lang="en-CA" sz="4000" dirty="0" err="1"/>
              <a:t>አላ</a:t>
            </a:r>
            <a:r>
              <a:rPr lang="en-CA" sz="4000" dirty="0"/>
              <a:t> </a:t>
            </a:r>
            <a:r>
              <a:rPr lang="en-CA" sz="4000" dirty="0" err="1"/>
              <a:t>መሐረኒ</a:t>
            </a:r>
            <a:r>
              <a:rPr lang="en-CA" sz="4000" dirty="0"/>
              <a:t> </a:t>
            </a:r>
            <a:r>
              <a:rPr lang="en-CA" sz="4000" dirty="0" err="1"/>
              <a:t>ወተሣሃለኒ</a:t>
            </a:r>
            <a:r>
              <a:rPr lang="en-CA" sz="4000" dirty="0"/>
              <a:t>። </a:t>
            </a:r>
            <a:r>
              <a:rPr lang="en-CA" sz="4000" dirty="0" err="1"/>
              <a:t>ወሃበኒ</a:t>
            </a:r>
            <a:r>
              <a:rPr lang="en-CA" sz="4000" dirty="0"/>
              <a:t> </a:t>
            </a:r>
            <a:r>
              <a:rPr lang="en-CA" sz="4000" dirty="0" err="1"/>
              <a:t>ቦቱ</a:t>
            </a:r>
            <a:r>
              <a:rPr lang="en-CA" sz="4000" dirty="0"/>
              <a:t> </a:t>
            </a:r>
            <a:r>
              <a:rPr lang="en-CA" sz="4000" dirty="0" err="1"/>
              <a:t>ሥርየተ</a:t>
            </a:r>
            <a:r>
              <a:rPr lang="en-CA" sz="4000" dirty="0"/>
              <a:t> </a:t>
            </a:r>
            <a:r>
              <a:rPr lang="en-CA" sz="4000" dirty="0" err="1"/>
              <a:t>ኃጢአትየ</a:t>
            </a:r>
            <a:r>
              <a:rPr lang="en-CA" sz="4000" dirty="0"/>
              <a:t>፥ </a:t>
            </a:r>
            <a:r>
              <a:rPr lang="en-CA" sz="4000" dirty="0" err="1"/>
              <a:t>ወሕይወተ</a:t>
            </a:r>
            <a:r>
              <a:rPr lang="en-CA" sz="4000" dirty="0"/>
              <a:t> </a:t>
            </a:r>
            <a:r>
              <a:rPr lang="en-CA" sz="4000" dirty="0" err="1"/>
              <a:t>ለነፍስየ</a:t>
            </a:r>
            <a:r>
              <a:rPr lang="en-CA" sz="4000" dirty="0"/>
              <a:t>፥ ኦ </a:t>
            </a:r>
            <a:r>
              <a:rPr lang="en-CA" sz="4000" dirty="0" err="1"/>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a:t>ኩሉ</a:t>
            </a:r>
            <a:r>
              <a:rPr lang="en-CA" sz="4000" dirty="0"/>
              <a:t> </a:t>
            </a:r>
            <a:r>
              <a:rPr lang="en-CA" sz="4000" dirty="0" err="1"/>
              <a:t>ርኽሰትን</a:t>
            </a:r>
            <a:r>
              <a:rPr lang="en-CA" sz="4000" dirty="0"/>
              <a:t> </a:t>
            </a:r>
            <a:r>
              <a:rPr lang="en-CA" sz="4000" dirty="0" err="1"/>
              <a:t>ከተንጽሓኒ</a:t>
            </a:r>
            <a:r>
              <a:rPr lang="en-CA" sz="4000" dirty="0"/>
              <a:t> </a:t>
            </a:r>
            <a:r>
              <a:rPr lang="en-CA" sz="4000" dirty="0" err="1"/>
              <a:t>እልምነካን</a:t>
            </a:r>
            <a:r>
              <a:rPr lang="en-CA" sz="4000" dirty="0"/>
              <a:t> </a:t>
            </a:r>
            <a:r>
              <a:rPr lang="en-CA" sz="4000" dirty="0" err="1"/>
              <a:t>እምሕጸነካን</a:t>
            </a:r>
            <a:r>
              <a:rPr lang="en-CA" sz="4000" dirty="0"/>
              <a:t> </a:t>
            </a:r>
            <a:r>
              <a:rPr lang="en-CA" sz="4000" dirty="0" err="1"/>
              <a:t>ኣሎኹ</a:t>
            </a:r>
            <a:r>
              <a:rPr lang="en-CA" sz="4000" dirty="0"/>
              <a:t>። </a:t>
            </a:r>
            <a:r>
              <a:rPr lang="en-CA" sz="4000" dirty="0" err="1"/>
              <a:t>ነዚ</a:t>
            </a:r>
            <a:r>
              <a:rPr lang="en-CA" sz="4000" dirty="0"/>
              <a:t> </a:t>
            </a:r>
            <a:r>
              <a:rPr lang="en-CA" sz="4000" dirty="0" err="1"/>
              <a:t>ሥጋኻን</a:t>
            </a:r>
            <a:r>
              <a:rPr lang="en-CA" sz="4000" dirty="0"/>
              <a:t> </a:t>
            </a:r>
            <a:r>
              <a:rPr lang="en-CA" sz="4000" dirty="0" err="1"/>
              <a:t>ደምካን</a:t>
            </a:r>
            <a:r>
              <a:rPr lang="en-CA" sz="4000" dirty="0"/>
              <a:t> </a:t>
            </a:r>
            <a:r>
              <a:rPr lang="en-CA" sz="4000" dirty="0" err="1"/>
              <a:t>ምስ</a:t>
            </a:r>
            <a:r>
              <a:rPr lang="en-CA" sz="4000" dirty="0"/>
              <a:t> </a:t>
            </a:r>
            <a:r>
              <a:rPr lang="en-CA" sz="4000" dirty="0" err="1"/>
              <a:t>ተቐበልኩ</a:t>
            </a:r>
            <a:r>
              <a:rPr lang="en-CA" sz="4000" dirty="0"/>
              <a:t>፥ </a:t>
            </a:r>
            <a:r>
              <a:rPr lang="en-CA" sz="4000" dirty="0" err="1"/>
              <a:t>ንመውቀስን</a:t>
            </a:r>
            <a:r>
              <a:rPr lang="en-CA" sz="4000" dirty="0"/>
              <a:t> </a:t>
            </a:r>
            <a:r>
              <a:rPr lang="en-CA" sz="4000" dirty="0" err="1"/>
              <a:t>ንመፍረድን</a:t>
            </a:r>
            <a:r>
              <a:rPr lang="en-CA" sz="4000" dirty="0"/>
              <a:t> </a:t>
            </a:r>
            <a:r>
              <a:rPr lang="en-CA" sz="4000" dirty="0" err="1"/>
              <a:t>ኣይኹነኒ</a:t>
            </a:r>
            <a:r>
              <a:rPr lang="en-CA" sz="4000" dirty="0"/>
              <a:t>። </a:t>
            </a:r>
            <a:r>
              <a:rPr lang="en-CA" sz="4000" dirty="0" err="1"/>
              <a:t>ምሓረኒ</a:t>
            </a:r>
            <a:r>
              <a:rPr lang="en-CA" sz="4000" dirty="0"/>
              <a:t> </a:t>
            </a:r>
            <a:r>
              <a:rPr lang="en-CA" sz="4000" dirty="0" err="1"/>
              <a:t>ደኣ</a:t>
            </a:r>
            <a:r>
              <a:rPr lang="en-CA" sz="4000" dirty="0"/>
              <a:t> </a:t>
            </a:r>
            <a:r>
              <a:rPr lang="en-CA" sz="4000" dirty="0" err="1"/>
              <a:t>ይቕረ</a:t>
            </a:r>
            <a:r>
              <a:rPr lang="en-CA" sz="4000" dirty="0"/>
              <a:t> </a:t>
            </a:r>
            <a:r>
              <a:rPr lang="en-CA" sz="4000" dirty="0" err="1"/>
              <a:t>በለለይ</a:t>
            </a:r>
            <a:r>
              <a:rPr lang="en-CA" sz="4000" dirty="0"/>
              <a:t>። ኦ </a:t>
            </a:r>
            <a:r>
              <a:rPr lang="en-CA" sz="4000" dirty="0" err="1"/>
              <a:t>ሕይወት</a:t>
            </a:r>
            <a:r>
              <a:rPr lang="en-CA" sz="4000" dirty="0"/>
              <a:t> </a:t>
            </a:r>
            <a:r>
              <a:rPr lang="en-CA" sz="4000" dirty="0" err="1"/>
              <a:t>ዓለም</a:t>
            </a:r>
            <a:r>
              <a:rPr lang="en-CA" sz="4000" dirty="0"/>
              <a:t>፥ </a:t>
            </a:r>
            <a:r>
              <a:rPr lang="en-CA" sz="4000" dirty="0" err="1"/>
              <a:t>ብእኡ</a:t>
            </a:r>
            <a:r>
              <a:rPr lang="en-CA" sz="4000" dirty="0"/>
              <a:t> </a:t>
            </a:r>
            <a:r>
              <a:rPr lang="en-CA" sz="4000" dirty="0" err="1"/>
              <a:t>ሥርየት</a:t>
            </a:r>
            <a:r>
              <a:rPr lang="en-CA" sz="4000" dirty="0"/>
              <a:t> </a:t>
            </a:r>
            <a:r>
              <a:rPr lang="en-CA" sz="4000" dirty="0" err="1"/>
              <a:t>ኃጢኣተይን</a:t>
            </a:r>
            <a:r>
              <a:rPr lang="en-CA" sz="4000" dirty="0"/>
              <a:t> </a:t>
            </a:r>
            <a:r>
              <a:rPr lang="en-CA" sz="4000" dirty="0" err="1"/>
              <a:t>ድሕነት</a:t>
            </a:r>
            <a:r>
              <a:rPr lang="en-CA" sz="4000" dirty="0"/>
              <a:t> </a:t>
            </a:r>
            <a:r>
              <a:rPr lang="en-CA" sz="4000" dirty="0" err="1"/>
              <a:t>ነፍሰይን</a:t>
            </a:r>
            <a:r>
              <a:rPr lang="en-CA" sz="4000" dirty="0"/>
              <a:t> </a:t>
            </a:r>
            <a:r>
              <a:rPr lang="en-CA" sz="4000" dirty="0" err="1"/>
              <a:t>ሃበኒ</a:t>
            </a:r>
            <a:r>
              <a:rPr lang="en-CA" sz="4000" dirty="0"/>
              <a:t>። </a:t>
            </a:r>
            <a:r>
              <a:rPr lang="en-CA" sz="4000" dirty="0" err="1"/>
              <a:t>ብኽልተ</a:t>
            </a:r>
            <a:r>
              <a:rPr lang="en-CA" sz="4000" dirty="0"/>
              <a:t> </a:t>
            </a:r>
            <a:r>
              <a:rPr lang="en-CA" sz="4000" dirty="0" err="1"/>
              <a:t>ወገን</a:t>
            </a:r>
            <a:r>
              <a:rPr lang="en-CA" sz="4000" dirty="0"/>
              <a:t> </a:t>
            </a:r>
            <a:r>
              <a:rPr lang="en-CA" sz="4000" dirty="0" err="1"/>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a:solidFill>
                  <a:schemeClr val="tx1">
                    <a:lumMod val="95000"/>
                  </a:schemeClr>
                </a:solidFill>
                <a:uFill>
                  <a:solidFill>
                    <a:srgbClr val="0329D6"/>
                  </a:solidFill>
                </a:uFill>
              </a:rPr>
              <a:t>from 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98780474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a:t>ዓለም</a:t>
            </a:r>
            <a:r>
              <a:rPr lang="en-CA" sz="4000" dirty="0"/>
              <a:t> </a:t>
            </a:r>
            <a:r>
              <a:rPr lang="en-CA" sz="4000" dirty="0" err="1"/>
              <a:t>በስእለታ</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ወዮሓንስ</a:t>
            </a:r>
            <a:r>
              <a:rPr lang="en-CA" sz="4000" dirty="0"/>
              <a:t> </a:t>
            </a:r>
            <a:r>
              <a:rPr lang="en-CA" sz="4000" dirty="0" err="1"/>
              <a:t>መጥምቅ</a:t>
            </a:r>
            <a:r>
              <a:rPr lang="en-CA" sz="4000" dirty="0"/>
              <a:t>። </a:t>
            </a:r>
            <a:r>
              <a:rPr lang="en-CA" sz="4000" dirty="0" err="1"/>
              <a:t>ወበጸሎተ</a:t>
            </a:r>
            <a:r>
              <a:rPr lang="en-CA" sz="4000" dirty="0"/>
              <a:t> </a:t>
            </a:r>
            <a:r>
              <a:rPr lang="en-CA" sz="4000" dirty="0" err="1"/>
              <a:t>ኵሎሙ</a:t>
            </a:r>
            <a:r>
              <a:rPr lang="en-CA" sz="4000" dirty="0"/>
              <a:t> </a:t>
            </a:r>
            <a:r>
              <a:rPr lang="en-CA" sz="4000" dirty="0" err="1"/>
              <a:t>ቅዱሳን</a:t>
            </a:r>
            <a:r>
              <a:rPr lang="en-CA" sz="4000" dirty="0"/>
              <a:t> </a:t>
            </a:r>
            <a:r>
              <a:rPr lang="en-CA" sz="4000" dirty="0" err="1"/>
              <a:t>መላእክት</a:t>
            </a:r>
            <a:r>
              <a:rPr lang="en-CA" sz="4000" dirty="0"/>
              <a:t>፥ </a:t>
            </a:r>
            <a:r>
              <a:rPr lang="en-CA" sz="4000" dirty="0" err="1"/>
              <a:t>ወኵሎሙ</a:t>
            </a:r>
            <a:r>
              <a:rPr lang="en-CA" sz="4000" dirty="0"/>
              <a:t> </a:t>
            </a:r>
            <a:r>
              <a:rPr lang="en-CA" sz="4000" dirty="0" err="1"/>
              <a:t>ሰማዕታት</a:t>
            </a:r>
            <a:r>
              <a:rPr lang="en-CA" sz="4000" dirty="0"/>
              <a:t>፥ </a:t>
            </a:r>
            <a:r>
              <a:rPr lang="en-CA" sz="4000" dirty="0" err="1"/>
              <a:t>ወጻድቃን</a:t>
            </a:r>
            <a:r>
              <a:rPr lang="en-CA" sz="4000" dirty="0"/>
              <a:t> </a:t>
            </a:r>
            <a:r>
              <a:rPr lang="en-CA" sz="4000" dirty="0" err="1"/>
              <a:t>መስተጋድላን</a:t>
            </a:r>
            <a:r>
              <a:rPr lang="en-CA" sz="4000" dirty="0"/>
              <a:t> ፥ </a:t>
            </a:r>
            <a:r>
              <a:rPr lang="en-CA" sz="4000" dirty="0" err="1"/>
              <a:t>ለሠናይ</a:t>
            </a:r>
            <a:r>
              <a:rPr lang="en-CA" sz="4000" dirty="0"/>
              <a:t> </a:t>
            </a:r>
            <a:r>
              <a:rPr lang="en-CA" sz="4000" dirty="0" err="1"/>
              <a:t>እስከ</a:t>
            </a:r>
            <a:r>
              <a:rPr lang="en-CA" sz="4000" dirty="0"/>
              <a:t> </a:t>
            </a:r>
            <a:r>
              <a:rPr lang="en-CA" sz="4000" dirty="0" err="1"/>
              <a:t>ለዓለም</a:t>
            </a:r>
            <a:r>
              <a:rPr lang="en-CA" sz="4000" dirty="0"/>
              <a:t> </a:t>
            </a:r>
            <a:r>
              <a:rPr lang="en-CA" sz="4000" dirty="0" err="1"/>
              <a:t>ዓለም</a:t>
            </a:r>
            <a:r>
              <a:rPr lang="en-CA" sz="4000" dirty="0"/>
              <a:t> </a:t>
            </a:r>
            <a:r>
              <a:rPr lang="en-CA" sz="4000" dirty="0" err="1"/>
              <a:t>ኣሜን</a:t>
            </a:r>
            <a:r>
              <a:rPr lang="en-CA" sz="4000" dirty="0"/>
              <a:t>።</a:t>
            </a:r>
            <a:r>
              <a:rPr lang="en-CA" sz="4000" b="1" dirty="0"/>
              <a:t> </a:t>
            </a:r>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a:t>ብዝኾነት</a:t>
            </a:r>
            <a:r>
              <a:rPr lang="en-CA" sz="4000" dirty="0"/>
              <a:t> </a:t>
            </a:r>
            <a:r>
              <a:rPr lang="en-CA" sz="4000" dirty="0" err="1"/>
              <a:t>ወላዲትካ</a:t>
            </a:r>
            <a:r>
              <a:rPr lang="en-CA" sz="4000" dirty="0"/>
              <a:t>፥ </a:t>
            </a:r>
            <a:r>
              <a:rPr lang="en-CA" sz="4000" dirty="0" err="1"/>
              <a:t>ብናይ</a:t>
            </a:r>
            <a:r>
              <a:rPr lang="en-CA" sz="4000" dirty="0"/>
              <a:t> </a:t>
            </a:r>
            <a:r>
              <a:rPr lang="en-CA" sz="4000" dirty="0" err="1"/>
              <a:t>ዮሓንስ</a:t>
            </a:r>
            <a:r>
              <a:rPr lang="en-CA" sz="4000" dirty="0"/>
              <a:t> </a:t>
            </a:r>
            <a:r>
              <a:rPr lang="en-CA" sz="4000" dirty="0" err="1"/>
              <a:t>መጥምቕ</a:t>
            </a:r>
            <a:r>
              <a:rPr lang="en-CA" sz="4000" dirty="0"/>
              <a:t> </a:t>
            </a:r>
            <a:r>
              <a:rPr lang="en-CA" sz="4000" dirty="0" err="1"/>
              <a:t>ልማኖን</a:t>
            </a:r>
            <a:r>
              <a:rPr lang="en-CA" sz="4000" dirty="0"/>
              <a:t>፥ </a:t>
            </a:r>
            <a:r>
              <a:rPr lang="en-CA" sz="4000" dirty="0" err="1"/>
              <a:t>ብጸሎት</a:t>
            </a:r>
            <a:r>
              <a:rPr lang="en-CA" sz="4000" dirty="0"/>
              <a:t> </a:t>
            </a:r>
            <a:r>
              <a:rPr lang="en-CA" sz="4000" dirty="0" err="1"/>
              <a:t>ኩሎም</a:t>
            </a:r>
            <a:r>
              <a:rPr lang="en-CA" sz="4000" dirty="0"/>
              <a:t> </a:t>
            </a:r>
            <a:r>
              <a:rPr lang="en-CA" sz="4000" dirty="0" err="1"/>
              <a:t>ቅዱሳን</a:t>
            </a:r>
            <a:r>
              <a:rPr lang="en-CA" sz="4000" dirty="0"/>
              <a:t> </a:t>
            </a:r>
            <a:r>
              <a:rPr lang="en-CA" sz="4000" dirty="0" err="1"/>
              <a:t>መላእኽትን</a:t>
            </a:r>
            <a:r>
              <a:rPr lang="en-CA" sz="4000" dirty="0"/>
              <a:t>፥ </a:t>
            </a:r>
            <a:r>
              <a:rPr lang="en-CA" sz="4000" dirty="0" err="1"/>
              <a:t>ብዅሎም</a:t>
            </a:r>
            <a:r>
              <a:rPr lang="en-CA" sz="4000" dirty="0"/>
              <a:t> </a:t>
            </a:r>
            <a:r>
              <a:rPr lang="en-CA" sz="4000" dirty="0" err="1"/>
              <a:t>ንሠናይ</a:t>
            </a:r>
            <a:r>
              <a:rPr lang="en-CA" sz="4000" dirty="0"/>
              <a:t> </a:t>
            </a:r>
            <a:r>
              <a:rPr lang="en-CA" sz="4000" dirty="0" err="1"/>
              <a:t>ተጋደልቲ</a:t>
            </a:r>
            <a:r>
              <a:rPr lang="en-CA" sz="4000" dirty="0"/>
              <a:t> </a:t>
            </a:r>
            <a:r>
              <a:rPr lang="en-CA" sz="4000" dirty="0" err="1"/>
              <a:t>ሰማዕታትን</a:t>
            </a:r>
            <a:r>
              <a:rPr lang="en-CA" sz="4000" dirty="0"/>
              <a:t> </a:t>
            </a:r>
            <a:r>
              <a:rPr lang="en-CA" sz="4000" dirty="0" err="1"/>
              <a:t>ጻድቃንን</a:t>
            </a:r>
            <a:r>
              <a:rPr lang="en-CA" sz="4000" dirty="0"/>
              <a:t> </a:t>
            </a:r>
            <a:r>
              <a:rPr lang="en-CA" sz="4000" dirty="0" err="1"/>
              <a:t>ክሳዕ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a:solidFill>
                  <a:schemeClr val="tx1">
                    <a:lumMod val="95000"/>
                  </a:schemeClr>
                </a:solidFill>
                <a:uFill>
                  <a:solidFill>
                    <a:srgbClr val="0329D6"/>
                  </a:solidFill>
                </a:uFill>
              </a:rPr>
              <a:t>and 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485503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p>
          <a:p>
            <a:r>
              <a:rPr lang="en-CA" sz="1400" dirty="0">
                <a:solidFill>
                  <a:srgbClr val="FFC000"/>
                </a:solidFill>
              </a:rPr>
              <a:t>፵</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p>
          <a:p>
            <a:r>
              <a:rPr lang="en-CA" sz="1400" dirty="0">
                <a:solidFill>
                  <a:srgbClr val="FFC000"/>
                </a:solidFill>
              </a:rPr>
              <a:t>40.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dirty="0">
                <a:solidFill>
                  <a:srgbClr val="92D050"/>
                </a:solidFill>
              </a:rPr>
              <a:t>   </a:t>
            </a: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93997"/>
      </p:ext>
    </p:extLst>
  </p:cSld>
  <p:clrMapOvr>
    <a:masterClrMapping/>
  </p:clrMapOvr>
  <p:transition spd="med"/>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a:solidFill>
                  <a:srgbClr val="92D050"/>
                </a:solidFill>
              </a:rPr>
              <a:t>Deacon: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a:solidFill>
                  <a:schemeClr val="tx1">
                    <a:lumMod val="95000"/>
                  </a:schemeClr>
                </a:solidFill>
                <a:uFill>
                  <a:solidFill>
                    <a:srgbClr val="0329D6"/>
                  </a:solidFill>
                </a:uFill>
              </a:rPr>
              <a:t> </a:t>
            </a: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a:solidFill>
                  <a:srgbClr val="92D050"/>
                </a:solidFill>
              </a:rPr>
              <a:t>ይ.ዲ</a:t>
            </a:r>
            <a:r>
              <a:rPr lang="en-CA" sz="5500" b="1" dirty="0">
                <a:solidFill>
                  <a:srgbClr val="92D050"/>
                </a:solidFill>
              </a:rPr>
              <a:t>.  </a:t>
            </a:r>
            <a:r>
              <a:rPr lang="en-CA" sz="5000" b="1" dirty="0" err="1"/>
              <a:t>ጸልዩ</a:t>
            </a:r>
            <a:r>
              <a:rPr lang="en-CA" sz="5000" b="1" dirty="0"/>
              <a:t> </a:t>
            </a:r>
            <a:r>
              <a:rPr lang="en-CA" sz="5000" b="1" dirty="0" err="1"/>
              <a:t>በእንቲአነ</a:t>
            </a:r>
            <a:r>
              <a:rPr lang="en-CA" sz="5000" b="1" dirty="0"/>
              <a:t> </a:t>
            </a:r>
            <a:r>
              <a:rPr lang="en-CA" sz="5000" b="1" dirty="0" err="1"/>
              <a:t>ወበእንተ</a:t>
            </a:r>
            <a:r>
              <a:rPr lang="en-CA" sz="5000" b="1" dirty="0"/>
              <a:t> </a:t>
            </a:r>
            <a:r>
              <a:rPr lang="en-CA" sz="5000" b="1" dirty="0" err="1"/>
              <a:t>ኵሎሙ</a:t>
            </a:r>
            <a:r>
              <a:rPr lang="en-CA" sz="5000" b="1" dirty="0"/>
              <a:t> </a:t>
            </a:r>
            <a:r>
              <a:rPr lang="en-CA" sz="5000" b="1" dirty="0" err="1"/>
              <a:t>ክርስቲያን</a:t>
            </a:r>
            <a:r>
              <a:rPr lang="en-CA" sz="5000" b="1" dirty="0"/>
              <a:t> </a:t>
            </a:r>
            <a:r>
              <a:rPr lang="en-CA" sz="5000" b="1" dirty="0" err="1"/>
              <a:t>እለ</a:t>
            </a:r>
            <a:r>
              <a:rPr lang="en-CA" sz="5000" b="1" dirty="0"/>
              <a:t> </a:t>
            </a:r>
            <a:r>
              <a:rPr lang="en-CA" sz="5000" b="1" dirty="0" err="1"/>
              <a:t>ይቤሉነ</a:t>
            </a:r>
            <a:r>
              <a:rPr lang="en-CA" sz="5000" b="1" dirty="0"/>
              <a:t> </a:t>
            </a:r>
            <a:r>
              <a:rPr lang="en-CA" sz="5000" b="1" dirty="0" err="1"/>
              <a:t>ግበሩ</a:t>
            </a:r>
            <a:r>
              <a:rPr lang="en-CA" sz="5000" b="1" dirty="0"/>
              <a:t> </a:t>
            </a:r>
            <a:r>
              <a:rPr lang="en-CA" sz="5000" b="1" dirty="0" err="1"/>
              <a:t>ተዝካሮሙ</a:t>
            </a:r>
            <a:r>
              <a:rPr lang="en-CA" sz="5000" b="1" dirty="0"/>
              <a:t> </a:t>
            </a:r>
            <a:r>
              <a:rPr lang="en-CA" sz="5000" b="1" dirty="0" err="1"/>
              <a:t>በሰላም</a:t>
            </a:r>
            <a:r>
              <a:rPr lang="en-CA" sz="5000" b="1" dirty="0"/>
              <a:t> </a:t>
            </a:r>
            <a:r>
              <a:rPr lang="en-CA" sz="5000" b="1" dirty="0" err="1"/>
              <a:t>ወበፍቅረ</a:t>
            </a:r>
            <a:r>
              <a:rPr lang="en-CA" sz="5000" b="1" dirty="0"/>
              <a:t> </a:t>
            </a:r>
            <a:r>
              <a:rPr lang="en-CA" sz="5000" b="1" dirty="0" err="1"/>
              <a:t>ኢየሱስ</a:t>
            </a:r>
            <a:r>
              <a:rPr lang="en-CA" sz="5000" b="1" dirty="0"/>
              <a:t> </a:t>
            </a:r>
            <a:r>
              <a:rPr lang="en-CA" sz="5000" b="1" dirty="0" err="1"/>
              <a:t>ክርስቶስ</a:t>
            </a:r>
            <a:r>
              <a:rPr lang="en-CA" sz="5000" b="1" dirty="0"/>
              <a:t> </a:t>
            </a:r>
            <a:r>
              <a:rPr lang="en-CA" sz="5000" b="1" dirty="0" err="1"/>
              <a:t>ሰብሑ</a:t>
            </a:r>
            <a:r>
              <a:rPr lang="en-CA" sz="5000" b="1" dirty="0"/>
              <a:t> </a:t>
            </a:r>
            <a:r>
              <a:rPr lang="en-CA" sz="5000" b="1" dirty="0" err="1"/>
              <a:t>ወዘምሩ</a:t>
            </a:r>
            <a:r>
              <a:rPr lang="en-CA" sz="5000" b="1" dirty="0"/>
              <a:t>። </a:t>
            </a:r>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a:solidFill>
                  <a:srgbClr val="92D050"/>
                </a:solidFill>
              </a:rPr>
              <a:t>ይ.ዲ</a:t>
            </a:r>
            <a:r>
              <a:rPr lang="en-CA" sz="4800" b="1" dirty="0">
                <a:solidFill>
                  <a:srgbClr val="92D050"/>
                </a:solidFill>
              </a:rPr>
              <a:t>.  </a:t>
            </a:r>
            <a:r>
              <a:rPr lang="en-CA" sz="4800" dirty="0" err="1"/>
              <a:t>ምእንታይን</a:t>
            </a:r>
            <a:r>
              <a:rPr lang="en-CA" sz="4800" dirty="0"/>
              <a:t> </a:t>
            </a:r>
            <a:r>
              <a:rPr lang="en-CA" sz="4800" dirty="0" err="1"/>
              <a:t>ምእንቲ</a:t>
            </a:r>
            <a:r>
              <a:rPr lang="en-CA" sz="4800" dirty="0"/>
              <a:t> </a:t>
            </a:r>
            <a:r>
              <a:rPr lang="en-CA" sz="4800" dirty="0" err="1"/>
              <a:t>ዅሎም</a:t>
            </a:r>
            <a:r>
              <a:rPr lang="en-CA" sz="4800" dirty="0"/>
              <a:t> </a:t>
            </a:r>
            <a:r>
              <a:rPr lang="en-CA" sz="4800" dirty="0" err="1"/>
              <a:t>ክርስቲያንን</a:t>
            </a:r>
            <a:r>
              <a:rPr lang="en-CA" sz="4800" dirty="0"/>
              <a:t> </a:t>
            </a:r>
            <a:r>
              <a:rPr lang="en-CA" sz="4800" dirty="0" err="1"/>
              <a:t>መዘከርታኦም</a:t>
            </a:r>
            <a:r>
              <a:rPr lang="en-CA" sz="4800" dirty="0"/>
              <a:t> </a:t>
            </a:r>
            <a:r>
              <a:rPr lang="en-CA" sz="4800" dirty="0" err="1"/>
              <a:t>ግበሩ</a:t>
            </a:r>
            <a:r>
              <a:rPr lang="en-CA" sz="4800" dirty="0"/>
              <a:t> </a:t>
            </a:r>
            <a:r>
              <a:rPr lang="en-CA" sz="4800" dirty="0" err="1"/>
              <a:t>ዝበሉናን</a:t>
            </a:r>
            <a:r>
              <a:rPr lang="en-CA" sz="4800" dirty="0"/>
              <a:t> </a:t>
            </a:r>
            <a:r>
              <a:rPr lang="en-CA" sz="4800" dirty="0" err="1"/>
              <a:t>ጸልዩ</a:t>
            </a:r>
            <a:r>
              <a:rPr lang="en-CA" sz="4800" dirty="0"/>
              <a:t>። </a:t>
            </a:r>
            <a:r>
              <a:rPr lang="en-CA" sz="4800" dirty="0" err="1"/>
              <a:t>ብፍቕሪ</a:t>
            </a:r>
            <a:r>
              <a:rPr lang="en-CA" sz="4800" dirty="0"/>
              <a:t> </a:t>
            </a:r>
            <a:r>
              <a:rPr lang="en-CA" sz="4800" dirty="0" err="1"/>
              <a:t>ኢየሱስ</a:t>
            </a:r>
            <a:r>
              <a:rPr lang="en-CA" sz="4800" dirty="0"/>
              <a:t> </a:t>
            </a:r>
            <a:r>
              <a:rPr lang="en-CA" sz="4800" dirty="0" err="1"/>
              <a:t>ክርስቶስውን</a:t>
            </a:r>
            <a:r>
              <a:rPr lang="en-CA" sz="4800" dirty="0"/>
              <a:t> </a:t>
            </a:r>
            <a:r>
              <a:rPr lang="en-CA" sz="4800" dirty="0" err="1"/>
              <a:t>ኣመስግኑን</a:t>
            </a:r>
            <a:r>
              <a:rPr lang="en-CA" sz="4800" dirty="0"/>
              <a:t> </a:t>
            </a:r>
            <a:r>
              <a:rPr lang="en-CA" sz="4800" dirty="0" err="1"/>
              <a:t>ዘምሩን</a:t>
            </a:r>
            <a:r>
              <a:rPr lang="en-CA" sz="4800" dirty="0"/>
              <a:t>። </a:t>
            </a:r>
          </a:p>
        </p:txBody>
      </p:sp>
    </p:spTree>
    <p:extLst>
      <p:ext uri="{BB962C8B-B14F-4D97-AF65-F5344CB8AC3E}">
        <p14:creationId xmlns:p14="http://schemas.microsoft.com/office/powerpoint/2010/main" val="1235215662"/>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a:solidFill>
                  <a:srgbClr val="FFFF00"/>
                </a:solidFill>
              </a:rPr>
              <a:t>ይ.ሕ</a:t>
            </a:r>
            <a:r>
              <a:rPr lang="en-CA" sz="4500" b="1" dirty="0">
                <a:solidFill>
                  <a:srgbClr val="FFFF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ሥሉስ</a:t>
            </a:r>
            <a:r>
              <a:rPr lang="en-CA" sz="4500" b="1" dirty="0"/>
              <a:t> </a:t>
            </a:r>
            <a:r>
              <a:rPr lang="en-CA" sz="4500" b="1" dirty="0" err="1"/>
              <a:t>ዘኢይት</a:t>
            </a:r>
            <a:endParaRPr lang="en-CA" sz="4500" b="1" dirty="0"/>
          </a:p>
          <a:p>
            <a:r>
              <a:rPr lang="en-CA" sz="4500" b="1" dirty="0" err="1"/>
              <a:t>ነገር</a:t>
            </a:r>
            <a:r>
              <a:rPr lang="en-CA" sz="4500" b="1" dirty="0"/>
              <a:t>፥  </a:t>
            </a:r>
            <a:r>
              <a:rPr lang="en-CA" sz="4500" b="1" dirty="0" err="1"/>
              <a:t>ሀበኒ</a:t>
            </a:r>
            <a:r>
              <a:rPr lang="en-CA" sz="4500" b="1" dirty="0"/>
              <a:t> </a:t>
            </a:r>
            <a:r>
              <a:rPr lang="en-CA" sz="4500" b="1" dirty="0" err="1"/>
              <a:t>ከመ</a:t>
            </a:r>
            <a:r>
              <a:rPr lang="en-CA" sz="4500" b="1" dirty="0"/>
              <a:t> </a:t>
            </a:r>
            <a:r>
              <a:rPr lang="en-CA" sz="4500" b="1" dirty="0" err="1"/>
              <a:t>እንሣዕ</a:t>
            </a:r>
            <a:r>
              <a:rPr lang="en-CA" sz="4500" b="1" dirty="0"/>
              <a:t> ፥ </a:t>
            </a:r>
            <a:r>
              <a:rPr lang="en-CA" sz="4500" b="1" dirty="0" err="1"/>
              <a:t>ለሕይወት</a:t>
            </a:r>
            <a:r>
              <a:rPr lang="en-CA" sz="4500" b="1" dirty="0"/>
              <a:t> ፥ </a:t>
            </a:r>
          </a:p>
          <a:p>
            <a:r>
              <a:rPr lang="en-CA" sz="4500" b="1" dirty="0" err="1"/>
              <a:t>ዘንተ</a:t>
            </a:r>
            <a:r>
              <a:rPr lang="en-CA" sz="4500" b="1" dirty="0"/>
              <a:t> </a:t>
            </a:r>
            <a:r>
              <a:rPr lang="en-CA" sz="4500" b="1" dirty="0" err="1"/>
              <a:t>ሥጋ</a:t>
            </a:r>
            <a:r>
              <a:rPr lang="en-CA" sz="4500" b="1" dirty="0"/>
              <a:t> </a:t>
            </a:r>
            <a:r>
              <a:rPr lang="en-CA" sz="4500" b="1" dirty="0" err="1"/>
              <a:t>ወደመ</a:t>
            </a:r>
            <a:r>
              <a:rPr lang="en-CA" sz="4500" b="1" dirty="0"/>
              <a:t> ፥ </a:t>
            </a:r>
            <a:r>
              <a:rPr lang="en-CA" sz="4500" b="1" dirty="0" err="1"/>
              <a:t>ዘእንበለ</a:t>
            </a:r>
            <a:r>
              <a:rPr lang="en-CA" sz="4500" b="1" dirty="0"/>
              <a:t> </a:t>
            </a:r>
            <a:r>
              <a:rPr lang="en-CA" sz="4500" b="1" dirty="0" err="1"/>
              <a:t>ኵነኔ</a:t>
            </a:r>
            <a:r>
              <a:rPr lang="en-CA" sz="4500" b="1" dirty="0"/>
              <a:t>።  </a:t>
            </a:r>
            <a:r>
              <a:rPr lang="en-CA" sz="4500" b="1" dirty="0" err="1"/>
              <a:t>ሀበኒ</a:t>
            </a:r>
            <a:r>
              <a:rPr lang="en-CA" sz="4500" b="1" dirty="0"/>
              <a:t> </a:t>
            </a:r>
            <a:r>
              <a:rPr lang="en-CA" sz="4500" b="1" dirty="0" err="1"/>
              <a:t>እግበር</a:t>
            </a:r>
            <a:r>
              <a:rPr lang="en-CA" sz="4500" b="1" dirty="0"/>
              <a:t> </a:t>
            </a:r>
            <a:r>
              <a:rPr lang="en-CA" sz="4500" b="1" dirty="0" err="1"/>
              <a:t>ፍሬ</a:t>
            </a:r>
            <a:r>
              <a:rPr lang="en-CA" sz="4500" b="1" dirty="0"/>
              <a:t> </a:t>
            </a:r>
            <a:r>
              <a:rPr lang="en-CA" sz="4500" b="1" dirty="0" err="1"/>
              <a:t>ዘያሰምረከ</a:t>
            </a:r>
            <a:r>
              <a:rPr lang="en-CA" sz="4500" b="1" dirty="0"/>
              <a:t> ፥ </a:t>
            </a:r>
            <a:r>
              <a:rPr lang="en-CA" sz="4500" b="1" dirty="0" err="1"/>
              <a:t>ከመ</a:t>
            </a:r>
            <a:r>
              <a:rPr lang="en-CA" sz="4500" b="1" dirty="0"/>
              <a:t> </a:t>
            </a:r>
            <a:r>
              <a:rPr lang="en-CA" sz="4500" b="1" dirty="0" err="1"/>
              <a:t>አስተርኢ</a:t>
            </a:r>
            <a:r>
              <a:rPr lang="en-CA" sz="4500" b="1" dirty="0"/>
              <a:t> </a:t>
            </a:r>
            <a:r>
              <a:rPr lang="en-CA" sz="4500" b="1" dirty="0" err="1"/>
              <a:t>በስብሐቲከ</a:t>
            </a:r>
            <a:r>
              <a:rPr lang="en-CA" sz="4500" b="1" dirty="0"/>
              <a:t> </a:t>
            </a:r>
            <a:r>
              <a:rPr lang="en-CA" sz="4500" b="1" dirty="0" err="1"/>
              <a:t>ወእሕየው</a:t>
            </a:r>
            <a:r>
              <a:rPr lang="en-CA" sz="4500" b="1" dirty="0"/>
              <a:t> </a:t>
            </a:r>
            <a:r>
              <a:rPr lang="en-CA" sz="4500" b="1" dirty="0" err="1"/>
              <a:t>ለከ</a:t>
            </a:r>
            <a:r>
              <a:rPr lang="en-CA" sz="4500" b="1" dirty="0"/>
              <a:t> </a:t>
            </a:r>
            <a:r>
              <a:rPr lang="en-CA" sz="4500" b="1" dirty="0" err="1"/>
              <a:t>እንዘ</a:t>
            </a:r>
            <a:r>
              <a:rPr lang="en-CA" sz="4500" b="1" dirty="0"/>
              <a:t> </a:t>
            </a:r>
            <a:r>
              <a:rPr lang="en-CA" sz="4500" b="1" dirty="0" err="1"/>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a:solidFill>
                  <a:srgbClr val="FFFF00"/>
                </a:solidFill>
              </a:rPr>
              <a:t>ይ.ሕ</a:t>
            </a:r>
            <a:r>
              <a:rPr lang="en-CA" sz="4500" b="1" dirty="0">
                <a:solidFill>
                  <a:srgbClr val="FFFF00"/>
                </a:solidFill>
              </a:rPr>
              <a:t>.  </a:t>
            </a:r>
            <a:r>
              <a:rPr lang="en-CA" sz="4500" dirty="0" err="1"/>
              <a:t>ቅዱስ</a:t>
            </a:r>
            <a:r>
              <a:rPr lang="en-CA" sz="4500" dirty="0"/>
              <a:t>  </a:t>
            </a:r>
            <a:r>
              <a:rPr lang="en-CA" sz="4500" dirty="0" err="1"/>
              <a:t>ቅዱስ</a:t>
            </a:r>
            <a:r>
              <a:rPr lang="en-CA" sz="4500" dirty="0"/>
              <a:t> </a:t>
            </a:r>
            <a:r>
              <a:rPr lang="en-CA" sz="4500" dirty="0" err="1"/>
              <a:t>ቅዱስ</a:t>
            </a:r>
            <a:r>
              <a:rPr lang="en-CA" sz="4500" dirty="0"/>
              <a:t> </a:t>
            </a:r>
            <a:r>
              <a:rPr lang="en-CA" sz="4500" dirty="0" err="1"/>
              <a:t>ሥሉስ</a:t>
            </a:r>
            <a:r>
              <a:rPr lang="en-CA" sz="4500" dirty="0"/>
              <a:t> </a:t>
            </a:r>
            <a:r>
              <a:rPr lang="en-CA" sz="4500" dirty="0" err="1"/>
              <a:t>ዘይምር</a:t>
            </a:r>
            <a:endParaRPr lang="en-CA" sz="4500" dirty="0"/>
          </a:p>
          <a:p>
            <a:r>
              <a:rPr lang="en-CA" sz="4500" dirty="0" err="1"/>
              <a:t>መር</a:t>
            </a:r>
            <a:r>
              <a:rPr lang="en-CA" sz="4500" dirty="0"/>
              <a:t>፥ </a:t>
            </a:r>
            <a:r>
              <a:rPr lang="en-CA" sz="4500" dirty="0" err="1"/>
              <a:t>እዚ</a:t>
            </a:r>
            <a:r>
              <a:rPr lang="en-CA" sz="4500" dirty="0"/>
              <a:t> </a:t>
            </a:r>
            <a:r>
              <a:rPr lang="en-CA" sz="4500" dirty="0" err="1"/>
              <a:t>ሥጋን</a:t>
            </a:r>
            <a:r>
              <a:rPr lang="en-CA" sz="4500" dirty="0"/>
              <a:t> </a:t>
            </a:r>
            <a:r>
              <a:rPr lang="en-CA" sz="4500" dirty="0" err="1"/>
              <a:t>ደምን</a:t>
            </a:r>
            <a:r>
              <a:rPr lang="en-CA" sz="4500" dirty="0"/>
              <a:t> </a:t>
            </a:r>
            <a:r>
              <a:rPr lang="en-CA" sz="4500" dirty="0" err="1"/>
              <a:t>ብዘይኵነኔ</a:t>
            </a:r>
            <a:r>
              <a:rPr lang="en-CA" sz="4500" dirty="0"/>
              <a:t> </a:t>
            </a:r>
            <a:r>
              <a:rPr lang="en-CA" sz="4500" dirty="0" err="1"/>
              <a:t>ንሕይወት</a:t>
            </a:r>
            <a:r>
              <a:rPr lang="en-CA" sz="4500" dirty="0"/>
              <a:t> </a:t>
            </a:r>
            <a:r>
              <a:rPr lang="en-CA" sz="4500" dirty="0" err="1"/>
              <a:t>ክኾነኒ</a:t>
            </a:r>
            <a:r>
              <a:rPr lang="en-CA" sz="4500" dirty="0"/>
              <a:t> </a:t>
            </a:r>
            <a:r>
              <a:rPr lang="en-CA" sz="4500" dirty="0" err="1"/>
              <a:t>ሃበኒ</a:t>
            </a:r>
            <a:r>
              <a:rPr lang="en-CA" sz="4500" dirty="0"/>
              <a:t>። </a:t>
            </a:r>
            <a:r>
              <a:rPr lang="en-CA" sz="4500" dirty="0" err="1"/>
              <a:t>ኣብ</a:t>
            </a:r>
            <a:r>
              <a:rPr lang="en-CA" sz="4500" dirty="0"/>
              <a:t> </a:t>
            </a:r>
            <a:r>
              <a:rPr lang="en-CA" sz="4500" dirty="0" err="1"/>
              <a:t>ክብርኻ</a:t>
            </a:r>
            <a:r>
              <a:rPr lang="en-CA" sz="4500" dirty="0"/>
              <a:t> </a:t>
            </a:r>
            <a:r>
              <a:rPr lang="en-CA" sz="4500" dirty="0" err="1"/>
              <a:t>ምእንቲ</a:t>
            </a:r>
            <a:r>
              <a:rPr lang="en-CA" sz="4500" dirty="0"/>
              <a:t> </a:t>
            </a:r>
            <a:r>
              <a:rPr lang="en-CA" sz="4500" dirty="0" err="1"/>
              <a:t>ክርአ</a:t>
            </a:r>
            <a:r>
              <a:rPr lang="en-CA" sz="4500" dirty="0"/>
              <a:t>፥ </a:t>
            </a:r>
            <a:r>
              <a:rPr lang="en-CA" sz="4500" dirty="0" err="1"/>
              <a:t>ናትካ</a:t>
            </a:r>
            <a:r>
              <a:rPr lang="en-CA" sz="4500" dirty="0"/>
              <a:t> </a:t>
            </a:r>
            <a:r>
              <a:rPr lang="en-CA" sz="4500" dirty="0" err="1"/>
              <a:t>ፍቓድ</a:t>
            </a:r>
            <a:r>
              <a:rPr lang="en-CA" sz="4500" dirty="0"/>
              <a:t> </a:t>
            </a:r>
            <a:r>
              <a:rPr lang="en-CA" sz="4500" dirty="0" err="1"/>
              <a:t>እናገበርኩ</a:t>
            </a:r>
            <a:r>
              <a:rPr lang="en-CA" sz="4500" dirty="0"/>
              <a:t> </a:t>
            </a:r>
            <a:r>
              <a:rPr lang="en-CA" sz="4500" dirty="0" err="1"/>
              <a:t>ድማ</a:t>
            </a:r>
            <a:r>
              <a:rPr lang="en-CA" sz="4500" dirty="0"/>
              <a:t> </a:t>
            </a:r>
            <a:r>
              <a:rPr lang="en-CA" sz="4500" dirty="0" err="1"/>
              <a:t>ምእንቲ</a:t>
            </a:r>
            <a:r>
              <a:rPr lang="en-CA" sz="4500" dirty="0"/>
              <a:t> </a:t>
            </a:r>
            <a:r>
              <a:rPr lang="en-CA" sz="4500" dirty="0" err="1"/>
              <a:t>ንዓኻ</a:t>
            </a:r>
            <a:r>
              <a:rPr lang="en-CA" sz="4500" dirty="0"/>
              <a:t> </a:t>
            </a:r>
            <a:r>
              <a:rPr lang="en-CA" sz="4500" dirty="0" err="1"/>
              <a:t>ክነብር</a:t>
            </a:r>
            <a:r>
              <a:rPr lang="en-CA" sz="4500" dirty="0"/>
              <a:t>፥ </a:t>
            </a:r>
            <a:r>
              <a:rPr lang="en-CA" sz="4500" dirty="0" err="1"/>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unto</a:t>
            </a:r>
            <a:endParaRPr lang="en-US" sz="3200" dirty="0">
              <a:solidFill>
                <a:schemeClr val="tx1">
                  <a:lumMod val="95000"/>
                </a:schemeClr>
              </a:solidFill>
            </a:endParaRPr>
          </a:p>
        </p:txBody>
      </p:sp>
    </p:spTree>
    <p:extLst>
      <p:ext uri="{BB962C8B-B14F-4D97-AF65-F5344CB8AC3E}">
        <p14:creationId xmlns:p14="http://schemas.microsoft.com/office/powerpoint/2010/main" val="2611756739"/>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a:t>ዘዚአከ</a:t>
            </a:r>
            <a:r>
              <a:rPr lang="en-CA" sz="4500" b="1" dirty="0"/>
              <a:t> </a:t>
            </a:r>
            <a:r>
              <a:rPr lang="en-CA" sz="4500" b="1" dirty="0" err="1"/>
              <a:t>ፈቃደ</a:t>
            </a:r>
            <a:r>
              <a:rPr lang="en-CA" sz="4500" b="1" dirty="0"/>
              <a:t>። </a:t>
            </a:r>
            <a:r>
              <a:rPr lang="en-CA" sz="4500" b="1" dirty="0" err="1"/>
              <a:t>በተአምኖ</a:t>
            </a:r>
            <a:r>
              <a:rPr lang="en-CA" sz="4500" b="1" dirty="0"/>
              <a:t> </a:t>
            </a:r>
            <a:r>
              <a:rPr lang="en-CA" sz="4500" b="1" dirty="0" err="1"/>
              <a:t>እጼውዐከ</a:t>
            </a:r>
            <a:r>
              <a:rPr lang="en-CA" sz="4500" b="1" dirty="0"/>
              <a:t> </a:t>
            </a:r>
            <a:r>
              <a:rPr lang="en-CA" sz="4500" b="1" dirty="0" err="1"/>
              <a:t>አበ</a:t>
            </a:r>
            <a:r>
              <a:rPr lang="en-CA" sz="4500" b="1" dirty="0"/>
              <a:t> ፥ </a:t>
            </a:r>
            <a:r>
              <a:rPr lang="en-CA" sz="4500" b="1" dirty="0" err="1"/>
              <a:t>ወእጼውዕ</a:t>
            </a:r>
            <a:r>
              <a:rPr lang="en-CA" sz="4500" b="1" dirty="0"/>
              <a:t> </a:t>
            </a:r>
            <a:r>
              <a:rPr lang="en-CA" sz="4500" b="1" dirty="0" err="1"/>
              <a:t>መንግሥተከ</a:t>
            </a:r>
            <a:r>
              <a:rPr lang="en-CA" sz="4500" b="1" dirty="0"/>
              <a:t> ፥ </a:t>
            </a:r>
          </a:p>
          <a:p>
            <a:r>
              <a:rPr lang="en-CA" sz="4500" b="1" dirty="0" err="1"/>
              <a:t>ይትቀደስ</a:t>
            </a:r>
            <a:r>
              <a:rPr lang="en-CA" sz="4500" b="1" dirty="0"/>
              <a:t> ፥ </a:t>
            </a:r>
            <a:r>
              <a:rPr lang="en-CA" sz="4500" b="1" dirty="0" err="1"/>
              <a:t>እግዚኦ</a:t>
            </a:r>
            <a:r>
              <a:rPr lang="en-CA" sz="4500" b="1" dirty="0"/>
              <a:t> </a:t>
            </a:r>
            <a:r>
              <a:rPr lang="en-CA" sz="4500" b="1" dirty="0" err="1"/>
              <a:t>ስመከ</a:t>
            </a:r>
            <a:r>
              <a:rPr lang="en-CA" sz="4500" b="1" dirty="0"/>
              <a:t> </a:t>
            </a:r>
            <a:r>
              <a:rPr lang="en-CA" sz="4500" b="1" dirty="0" err="1"/>
              <a:t>በላዕሌነ</a:t>
            </a:r>
            <a:r>
              <a:rPr lang="en-CA" sz="4500" b="1" dirty="0"/>
              <a:t> ፥ </a:t>
            </a:r>
          </a:p>
          <a:p>
            <a:r>
              <a:rPr lang="en-CA" sz="4500" b="1" dirty="0" err="1">
                <a:solidFill>
                  <a:srgbClr val="FFFF00"/>
                </a:solidFill>
              </a:rPr>
              <a:t>እስመ</a:t>
            </a:r>
            <a:r>
              <a:rPr lang="en-CA" sz="4500" b="1" dirty="0">
                <a:solidFill>
                  <a:srgbClr val="FFFF00"/>
                </a:solidFill>
              </a:rPr>
              <a:t> </a:t>
            </a:r>
            <a:r>
              <a:rPr lang="en-CA" sz="4500" b="1" dirty="0" err="1">
                <a:solidFill>
                  <a:srgbClr val="FFFF00"/>
                </a:solidFill>
              </a:rPr>
              <a:t>ኃያል</a:t>
            </a:r>
            <a:r>
              <a:rPr lang="en-CA" sz="4500" b="1" dirty="0">
                <a:solidFill>
                  <a:srgbClr val="FFFF00"/>
                </a:solidFill>
              </a:rPr>
              <a:t> </a:t>
            </a:r>
            <a:r>
              <a:rPr lang="en-CA" sz="4500" b="1" dirty="0" err="1">
                <a:solidFill>
                  <a:srgbClr val="FFFF00"/>
                </a:solidFill>
              </a:rPr>
              <a:t>አንተ</a:t>
            </a:r>
            <a:r>
              <a:rPr lang="en-CA" sz="4500" b="1" dirty="0">
                <a:solidFill>
                  <a:srgbClr val="FFFF00"/>
                </a:solidFill>
              </a:rPr>
              <a:t> </a:t>
            </a:r>
            <a:r>
              <a:rPr lang="en-CA" sz="4500" b="1" dirty="0" err="1">
                <a:solidFill>
                  <a:srgbClr val="FFFF00"/>
                </a:solidFill>
              </a:rPr>
              <a:t>እኵት</a:t>
            </a:r>
            <a:r>
              <a:rPr lang="en-CA" sz="4500" b="1" dirty="0">
                <a:solidFill>
                  <a:srgbClr val="FFFF00"/>
                </a:solidFill>
              </a:rPr>
              <a:t> </a:t>
            </a:r>
            <a:r>
              <a:rPr lang="en-CA" sz="4500" b="1" dirty="0" err="1">
                <a:solidFill>
                  <a:srgbClr val="FFFF00"/>
                </a:solidFill>
              </a:rPr>
              <a:t>ወሥቡሕ</a:t>
            </a:r>
            <a:r>
              <a:rPr lang="en-CA" sz="4500" b="1" dirty="0">
                <a:solidFill>
                  <a:srgbClr val="FFFF00"/>
                </a:solidFill>
              </a:rPr>
              <a:t> </a:t>
            </a:r>
            <a:r>
              <a:rPr lang="en-CA" sz="4500" b="1" dirty="0" err="1">
                <a:solidFill>
                  <a:srgbClr val="FFFF00"/>
                </a:solidFill>
              </a:rPr>
              <a:t>ወለከ</a:t>
            </a:r>
            <a:r>
              <a:rPr lang="en-CA" sz="4500" b="1" dirty="0">
                <a:solidFill>
                  <a:srgbClr val="FFFF00"/>
                </a:solidFill>
              </a:rPr>
              <a:t> </a:t>
            </a:r>
            <a:r>
              <a:rPr lang="en-CA" sz="4500" b="1" dirty="0" err="1">
                <a:solidFill>
                  <a:srgbClr val="FFFF00"/>
                </a:solidFill>
              </a:rPr>
              <a:t>ስብሓት</a:t>
            </a:r>
            <a:r>
              <a:rPr lang="en-CA" sz="4500" b="1" dirty="0">
                <a:solidFill>
                  <a:srgbClr val="FFFF00"/>
                </a:solidFill>
              </a:rPr>
              <a:t> </a:t>
            </a:r>
            <a:r>
              <a:rPr lang="en-CA" sz="4500" b="1" dirty="0" err="1">
                <a:solidFill>
                  <a:srgbClr val="FFFF00"/>
                </a:solidFill>
              </a:rPr>
              <a:t>ለዓለመ</a:t>
            </a:r>
            <a:r>
              <a:rPr lang="en-CA" sz="4500" b="1" dirty="0">
                <a:solidFill>
                  <a:srgbClr val="FFFF00"/>
                </a:solidFill>
              </a:rPr>
              <a:t> </a:t>
            </a:r>
            <a:r>
              <a:rPr lang="en-CA" sz="4500" b="1" dirty="0" err="1">
                <a:solidFill>
                  <a:srgbClr val="FFFF00"/>
                </a:solidFill>
              </a:rPr>
              <a:t>ዓለም</a:t>
            </a:r>
            <a:r>
              <a:rPr lang="en-CA" sz="4500" b="1" dirty="0">
                <a:solidFill>
                  <a:srgbClr val="FFFF00"/>
                </a:solidFill>
              </a:rPr>
              <a:t>።</a:t>
            </a: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a:t>ብእምነት</a:t>
            </a:r>
            <a:r>
              <a:rPr lang="en-CA" sz="4500" dirty="0"/>
              <a:t> </a:t>
            </a:r>
            <a:r>
              <a:rPr lang="en-CA" sz="4500" dirty="0" err="1"/>
              <a:t>አቦ</a:t>
            </a:r>
            <a:r>
              <a:rPr lang="en-CA" sz="4500" dirty="0"/>
              <a:t> </a:t>
            </a:r>
            <a:r>
              <a:rPr lang="en-CA" sz="4500" dirty="0" err="1"/>
              <a:t>ኢለ</a:t>
            </a:r>
            <a:r>
              <a:rPr lang="en-CA" sz="4500" dirty="0"/>
              <a:t> </a:t>
            </a:r>
            <a:r>
              <a:rPr lang="en-CA" sz="4500" dirty="0" err="1"/>
              <a:t>እጽውዓካ</a:t>
            </a:r>
            <a:r>
              <a:rPr lang="en-CA" sz="4500" dirty="0"/>
              <a:t>፥ </a:t>
            </a:r>
            <a:r>
              <a:rPr lang="en-CA" sz="4500" dirty="0" err="1"/>
              <a:t>መንግሥትኻውን</a:t>
            </a:r>
            <a:r>
              <a:rPr lang="en-CA" sz="4500" dirty="0"/>
              <a:t> </a:t>
            </a:r>
            <a:r>
              <a:rPr lang="en-CA" sz="4500" dirty="0" err="1"/>
              <a:t>እጽውዕ</a:t>
            </a:r>
            <a:r>
              <a:rPr lang="en-CA" sz="4500" dirty="0"/>
              <a:t>፥ </a:t>
            </a:r>
            <a:r>
              <a:rPr lang="en-CA" sz="4500" dirty="0" err="1"/>
              <a:t>ስለዚ</a:t>
            </a:r>
            <a:r>
              <a:rPr lang="en-CA" sz="4500" dirty="0"/>
              <a:t> ፥ ኦ </a:t>
            </a:r>
            <a:r>
              <a:rPr lang="en-CA" sz="4500" dirty="0" err="1"/>
              <a:t>ጐይታ</a:t>
            </a:r>
            <a:r>
              <a:rPr lang="en-CA" sz="4500" dirty="0"/>
              <a:t> ፥ </a:t>
            </a:r>
            <a:r>
              <a:rPr lang="en-CA" sz="4500" dirty="0" err="1"/>
              <a:t>ስምካ</a:t>
            </a:r>
            <a:r>
              <a:rPr lang="en-CA" sz="4500" dirty="0"/>
              <a:t> </a:t>
            </a:r>
            <a:r>
              <a:rPr lang="en-CA" sz="4500" dirty="0" err="1"/>
              <a:t>ኣባና</a:t>
            </a:r>
            <a:r>
              <a:rPr lang="en-CA" sz="4500" dirty="0"/>
              <a:t> </a:t>
            </a:r>
            <a:r>
              <a:rPr lang="en-CA" sz="4500" dirty="0" err="1"/>
              <a:t>ይቀደስ</a:t>
            </a:r>
            <a:r>
              <a:rPr lang="en-CA" sz="4500" dirty="0"/>
              <a:t>፥ </a:t>
            </a:r>
            <a:r>
              <a:rPr lang="en-CA" sz="4500" dirty="0" err="1">
                <a:solidFill>
                  <a:srgbClr val="FFFF00"/>
                </a:solidFill>
              </a:rPr>
              <a:t>ንስኻ</a:t>
            </a:r>
            <a:r>
              <a:rPr lang="en-CA" sz="4500" dirty="0">
                <a:solidFill>
                  <a:srgbClr val="FFFF00"/>
                </a:solidFill>
              </a:rPr>
              <a:t> </a:t>
            </a:r>
            <a:r>
              <a:rPr lang="en-CA" sz="4500" dirty="0" err="1">
                <a:solidFill>
                  <a:srgbClr val="FFFF00"/>
                </a:solidFill>
              </a:rPr>
              <a:t>ሓያልን</a:t>
            </a:r>
            <a:r>
              <a:rPr lang="en-CA" sz="4500" dirty="0">
                <a:solidFill>
                  <a:srgbClr val="FFFF00"/>
                </a:solidFill>
              </a:rPr>
              <a:t> </a:t>
            </a:r>
            <a:r>
              <a:rPr lang="en-CA" sz="4500" dirty="0" err="1">
                <a:solidFill>
                  <a:srgbClr val="FFFF00"/>
                </a:solidFill>
              </a:rPr>
              <a:t>ምስጉንን</a:t>
            </a:r>
            <a:r>
              <a:rPr lang="en-CA" sz="4500" dirty="0">
                <a:solidFill>
                  <a:srgbClr val="FFFF00"/>
                </a:solidFill>
              </a:rPr>
              <a:t> </a:t>
            </a:r>
            <a:r>
              <a:rPr lang="en-CA" sz="4500" dirty="0" err="1">
                <a:solidFill>
                  <a:srgbClr val="FFFF00"/>
                </a:solidFill>
              </a:rPr>
              <a:t>ስቡሕን</a:t>
            </a:r>
            <a:r>
              <a:rPr lang="en-CA" sz="4500" dirty="0">
                <a:solidFill>
                  <a:srgbClr val="FFFF00"/>
                </a:solidFill>
              </a:rPr>
              <a:t> </a:t>
            </a:r>
            <a:r>
              <a:rPr lang="en-CA" sz="4500" dirty="0" err="1">
                <a:solidFill>
                  <a:srgbClr val="FFFF00"/>
                </a:solidFill>
              </a:rPr>
              <a:t>ኢኻ</a:t>
            </a:r>
            <a:r>
              <a:rPr lang="en-CA" sz="4500" dirty="0">
                <a:solidFill>
                  <a:srgbClr val="FFFF00"/>
                </a:solidFill>
              </a:rPr>
              <a:t> </a:t>
            </a:r>
            <a:r>
              <a:rPr lang="en-CA" sz="4500" dirty="0" err="1">
                <a:solidFill>
                  <a:srgbClr val="FFFF00"/>
                </a:solidFill>
              </a:rPr>
              <a:t>እሞ</a:t>
            </a:r>
            <a:r>
              <a:rPr lang="en-CA" sz="4500" dirty="0">
                <a:solidFill>
                  <a:srgbClr val="FFFF00"/>
                </a:solidFill>
              </a:rPr>
              <a:t>፥ </a:t>
            </a:r>
            <a:r>
              <a:rPr lang="en-CA" sz="4500" dirty="0" err="1">
                <a:solidFill>
                  <a:srgbClr val="FFFF00"/>
                </a:solidFill>
              </a:rPr>
              <a:t>ንዘልዓለም</a:t>
            </a:r>
            <a:r>
              <a:rPr lang="en-CA" sz="4500" dirty="0">
                <a:solidFill>
                  <a:srgbClr val="FFFF00"/>
                </a:solidFill>
              </a:rPr>
              <a:t> </a:t>
            </a:r>
            <a:r>
              <a:rPr lang="en-CA" sz="4500" dirty="0" err="1">
                <a:solidFill>
                  <a:srgbClr val="FFFF00"/>
                </a:solidFill>
              </a:rPr>
              <a:t>ዓለም</a:t>
            </a:r>
            <a:r>
              <a:rPr lang="en-CA" sz="4500" dirty="0">
                <a:solidFill>
                  <a:srgbClr val="FFFF00"/>
                </a:solidFill>
              </a:rPr>
              <a:t> </a:t>
            </a:r>
            <a:r>
              <a:rPr lang="en-CA" sz="4500" dirty="0" err="1">
                <a:solidFill>
                  <a:srgbClr val="FFFF00"/>
                </a:solidFill>
              </a:rPr>
              <a:t>ምስጋና</a:t>
            </a:r>
            <a:r>
              <a:rPr lang="en-CA" sz="4500" dirty="0">
                <a:solidFill>
                  <a:srgbClr val="FFFF00"/>
                </a:solidFill>
              </a:rPr>
              <a:t> </a:t>
            </a:r>
            <a:r>
              <a:rPr lang="en-CA" sz="4500" dirty="0" err="1">
                <a:solidFill>
                  <a:srgbClr val="FFFF00"/>
                </a:solidFill>
              </a:rPr>
              <a:t>ንዓኻ</a:t>
            </a:r>
            <a:r>
              <a:rPr lang="en-CA" sz="4500" dirty="0">
                <a:solidFill>
                  <a:srgbClr val="FFFF00"/>
                </a:solidFill>
              </a:rPr>
              <a:t> </a:t>
            </a:r>
            <a:r>
              <a:rPr lang="en-CA" sz="4500" dirty="0" err="1">
                <a:solidFill>
                  <a:srgbClr val="FFFF00"/>
                </a:solidFill>
              </a:rPr>
              <a:t>ይኹን</a:t>
            </a:r>
            <a:r>
              <a:rPr lang="en-CA" sz="4500" dirty="0">
                <a:solidFill>
                  <a:srgbClr val="FFFF00"/>
                </a:solidFill>
              </a:rPr>
              <a:t>። </a:t>
            </a: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a:solidFill>
                  <a:schemeClr val="tx1">
                    <a:lumMod val="95000"/>
                  </a:schemeClr>
                </a:solidFill>
                <a:uFill>
                  <a:solidFill>
                    <a:srgbClr val="0329D6"/>
                  </a:solidFill>
                </a:uFill>
              </a:rPr>
              <a:t>Thee,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a:solidFill>
                  <a:schemeClr val="tx1">
                    <a:lumMod val="95000"/>
                  </a:schemeClr>
                </a:solidFill>
              </a:rPr>
              <a:t>In 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4222606047"/>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a:solidFill>
                  <a:srgbClr val="92D050"/>
                </a:solidFill>
              </a:rPr>
              <a:t>ይ.ዲ</a:t>
            </a:r>
            <a:r>
              <a:rPr lang="en-CA" sz="5000" b="1" dirty="0">
                <a:solidFill>
                  <a:srgbClr val="92D050"/>
                </a:solidFill>
              </a:rPr>
              <a:t>. </a:t>
            </a:r>
            <a:r>
              <a:rPr lang="en-CA" sz="5000" b="1" dirty="0" err="1"/>
              <a:t>ነአኵቶ</a:t>
            </a:r>
            <a:r>
              <a:rPr lang="en-CA" sz="5000" b="1" dirty="0"/>
              <a:t> </a:t>
            </a:r>
          </a:p>
          <a:p>
            <a:r>
              <a:rPr lang="en-CA" sz="5000" b="1" dirty="0" err="1"/>
              <a:t>ለእግዚአብሔር</a:t>
            </a:r>
            <a:r>
              <a:rPr lang="en-CA" sz="5000" b="1" dirty="0"/>
              <a:t> </a:t>
            </a:r>
            <a:r>
              <a:rPr lang="en-CA" sz="5000" b="1" dirty="0" err="1"/>
              <a:t>ቅድሳቶ</a:t>
            </a:r>
            <a:r>
              <a:rPr lang="en-CA" sz="5000" b="1" dirty="0"/>
              <a:t> </a:t>
            </a:r>
            <a:r>
              <a:rPr lang="en-CA" sz="5000" b="1" dirty="0" err="1"/>
              <a:t>ነሢአነ</a:t>
            </a:r>
            <a:r>
              <a:rPr lang="en-CA" sz="5000" b="1" dirty="0"/>
              <a:t>፥ </a:t>
            </a:r>
          </a:p>
          <a:p>
            <a:r>
              <a:rPr lang="en-CA" sz="5000" b="1" dirty="0" err="1"/>
              <a:t>ከመ</a:t>
            </a:r>
            <a:r>
              <a:rPr lang="en-CA" sz="5000" b="1" dirty="0"/>
              <a:t> </a:t>
            </a:r>
            <a:r>
              <a:rPr lang="en-CA" sz="5000" b="1" dirty="0" err="1"/>
              <a:t>ለሕይወተ</a:t>
            </a:r>
            <a:r>
              <a:rPr lang="en-CA" sz="5000" b="1" dirty="0"/>
              <a:t> </a:t>
            </a:r>
          </a:p>
          <a:p>
            <a:r>
              <a:rPr lang="en-CA" sz="5000" b="1" dirty="0" err="1"/>
              <a:t>ነፍስ</a:t>
            </a:r>
            <a:r>
              <a:rPr lang="en-CA" sz="5000" b="1" dirty="0"/>
              <a:t> </a:t>
            </a:r>
            <a:r>
              <a:rPr lang="en-CA" sz="5000" b="1" dirty="0" err="1"/>
              <a:t>ይኵነነ</a:t>
            </a:r>
            <a:r>
              <a:rPr lang="en-CA" sz="5000" b="1" dirty="0"/>
              <a:t> </a:t>
            </a:r>
            <a:r>
              <a:rPr lang="en-CA" sz="5000" b="1" dirty="0" err="1"/>
              <a:t>ፈውሰ</a:t>
            </a:r>
            <a:r>
              <a:rPr lang="en-CA" sz="5000" b="1" dirty="0"/>
              <a:t>፥ </a:t>
            </a:r>
          </a:p>
          <a:p>
            <a:r>
              <a:rPr lang="en-CA" sz="5000" b="1" dirty="0" err="1"/>
              <a:t>ዘተመጦነ</a:t>
            </a:r>
            <a:r>
              <a:rPr lang="en-CA" sz="5000" b="1" dirty="0"/>
              <a:t> </a:t>
            </a:r>
            <a:r>
              <a:rPr lang="en-CA" sz="5000" b="1" dirty="0" err="1"/>
              <a:t>ንስእል</a:t>
            </a:r>
            <a:r>
              <a:rPr lang="en-CA" sz="5000" b="1" dirty="0"/>
              <a:t> </a:t>
            </a:r>
            <a:r>
              <a:rPr lang="en-CA" sz="5000" b="1" dirty="0" err="1"/>
              <a:t>ወንትማሐፀን</a:t>
            </a:r>
            <a:r>
              <a:rPr lang="en-CA" sz="5000" b="1" dirty="0"/>
              <a:t>፥ </a:t>
            </a:r>
            <a:r>
              <a:rPr lang="en-CA" sz="5000" b="1" dirty="0" err="1"/>
              <a:t>እንዘ</a:t>
            </a:r>
            <a:r>
              <a:rPr lang="en-CA" sz="5000" b="1" dirty="0"/>
              <a:t> </a:t>
            </a:r>
            <a:r>
              <a:rPr lang="en-CA" sz="5000" b="1" dirty="0" err="1"/>
              <a:t>ንሴብሖ</a:t>
            </a:r>
            <a:r>
              <a:rPr lang="en-CA" sz="5000" b="1" dirty="0"/>
              <a:t>  </a:t>
            </a:r>
            <a:r>
              <a:rPr lang="en-CA" sz="5000" b="1" dirty="0" err="1"/>
              <a:t>ለእግዚአ</a:t>
            </a:r>
            <a:endParaRPr lang="en-CA" sz="5000" b="1" dirty="0"/>
          </a:p>
          <a:p>
            <a:r>
              <a:rPr lang="en-CA" sz="5000" b="1" dirty="0" err="1"/>
              <a:t>ብሔር</a:t>
            </a:r>
            <a:r>
              <a:rPr lang="en-CA" sz="5000" b="1" dirty="0"/>
              <a:t> </a:t>
            </a:r>
            <a:r>
              <a:rPr lang="en-CA" sz="5000" b="1" dirty="0" err="1"/>
              <a:t>አምላክነ</a:t>
            </a:r>
            <a:r>
              <a:rPr lang="en-CA" sz="5000" b="1" dirty="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a:solidFill>
                  <a:srgbClr val="92D050"/>
                </a:solidFill>
              </a:rPr>
              <a:t>ይ.ዲ</a:t>
            </a:r>
            <a:r>
              <a:rPr lang="en-CA" sz="4200" dirty="0">
                <a:solidFill>
                  <a:srgbClr val="92D050"/>
                </a:solidFill>
              </a:rPr>
              <a:t>. </a:t>
            </a:r>
            <a:r>
              <a:rPr lang="en-CA" sz="4200" dirty="0" err="1"/>
              <a:t>ነመስግኖ</a:t>
            </a:r>
            <a:r>
              <a:rPr lang="en-CA" sz="4200" dirty="0"/>
              <a:t> ፥ </a:t>
            </a:r>
            <a:r>
              <a:rPr lang="en-CA" sz="4200" dirty="0" err="1"/>
              <a:t>ዝተ</a:t>
            </a:r>
            <a:endParaRPr lang="en-CA" sz="4200" dirty="0"/>
          </a:p>
          <a:p>
            <a:r>
              <a:rPr lang="en-CA" sz="4200" dirty="0" err="1"/>
              <a:t>ቐበልናዮ</a:t>
            </a:r>
            <a:r>
              <a:rPr lang="en-CA" sz="4200" dirty="0"/>
              <a:t> </a:t>
            </a:r>
            <a:r>
              <a:rPr lang="en-CA" sz="4200" dirty="0" err="1"/>
              <a:t>ንሕይወት</a:t>
            </a:r>
            <a:r>
              <a:rPr lang="en-CA" sz="4200" dirty="0"/>
              <a:t> </a:t>
            </a:r>
            <a:r>
              <a:rPr lang="en-CA" sz="4200" dirty="0" err="1"/>
              <a:t>ነፍሲ</a:t>
            </a:r>
            <a:r>
              <a:rPr lang="en-CA" sz="4200" dirty="0"/>
              <a:t>፥ </a:t>
            </a:r>
            <a:r>
              <a:rPr lang="en-CA" sz="4200" dirty="0" err="1"/>
              <a:t>ፈውሲ</a:t>
            </a:r>
            <a:r>
              <a:rPr lang="en-CA" sz="4200" dirty="0"/>
              <a:t> </a:t>
            </a:r>
            <a:r>
              <a:rPr lang="en-CA" sz="4200" dirty="0" err="1"/>
              <a:t>ይኾነና</a:t>
            </a:r>
            <a:r>
              <a:rPr lang="en-CA" sz="4200" dirty="0"/>
              <a:t> ፥ </a:t>
            </a:r>
            <a:r>
              <a:rPr lang="en-CA" sz="4200" dirty="0" err="1"/>
              <a:t>ሥጋኡን</a:t>
            </a:r>
            <a:r>
              <a:rPr lang="en-CA" sz="4200" dirty="0"/>
              <a:t> </a:t>
            </a:r>
            <a:r>
              <a:rPr lang="en-CA" sz="4200" dirty="0" err="1"/>
              <a:t>ደሙን</a:t>
            </a:r>
            <a:r>
              <a:rPr lang="en-CA" sz="4200" dirty="0"/>
              <a:t> </a:t>
            </a:r>
            <a:r>
              <a:rPr lang="en-CA" sz="4200" dirty="0" err="1"/>
              <a:t>ተቐቢ</a:t>
            </a:r>
            <a:endParaRPr lang="en-CA" sz="4200" dirty="0"/>
          </a:p>
          <a:p>
            <a:r>
              <a:rPr lang="en-CA" sz="4200" dirty="0" err="1"/>
              <a:t>ልና</a:t>
            </a:r>
            <a:r>
              <a:rPr lang="en-CA" sz="4200" dirty="0"/>
              <a:t> </a:t>
            </a:r>
            <a:r>
              <a:rPr lang="en-CA" sz="4200" dirty="0" err="1"/>
              <a:t>ንእግዚኣብሔር</a:t>
            </a:r>
            <a:r>
              <a:rPr lang="en-CA" sz="4200" dirty="0"/>
              <a:t> </a:t>
            </a:r>
            <a:r>
              <a:rPr lang="en-CA" sz="4200" dirty="0" err="1"/>
              <a:t>ነመስግኖ</a:t>
            </a:r>
            <a:r>
              <a:rPr lang="en-CA" sz="4200" dirty="0"/>
              <a:t> </a:t>
            </a:r>
            <a:r>
              <a:rPr lang="en-CA" sz="4200" dirty="0" err="1"/>
              <a:t>ኣሎና</a:t>
            </a:r>
            <a:r>
              <a:rPr lang="en-CA" sz="4200" dirty="0"/>
              <a:t>። </a:t>
            </a:r>
            <a:r>
              <a:rPr lang="en-CA" sz="4200" dirty="0" err="1"/>
              <a:t>እዞም</a:t>
            </a:r>
            <a:r>
              <a:rPr lang="en-CA" sz="4200" dirty="0"/>
              <a:t> </a:t>
            </a:r>
            <a:r>
              <a:rPr lang="en-CA" sz="4200" dirty="0" err="1"/>
              <a:t>ዘትቐበልና</a:t>
            </a:r>
            <a:r>
              <a:rPr lang="en-CA" sz="4200" dirty="0"/>
              <a:t>  </a:t>
            </a:r>
            <a:r>
              <a:rPr lang="en-CA" sz="4200" dirty="0" err="1"/>
              <a:t>ንእግዚኣብ</a:t>
            </a:r>
            <a:endParaRPr lang="en-CA" sz="4200" dirty="0"/>
          </a:p>
          <a:p>
            <a:r>
              <a:rPr lang="en-CA" sz="4200" dirty="0" err="1"/>
              <a:t>ሔር</a:t>
            </a:r>
            <a:r>
              <a:rPr lang="en-CA" sz="4200" dirty="0"/>
              <a:t> </a:t>
            </a:r>
            <a:r>
              <a:rPr lang="en-CA" sz="4200" dirty="0" err="1"/>
              <a:t>ኣምላኽና</a:t>
            </a:r>
            <a:r>
              <a:rPr lang="en-CA" sz="4200" dirty="0"/>
              <a:t> ፥ </a:t>
            </a:r>
            <a:r>
              <a:rPr lang="en-CA" sz="4200" dirty="0" err="1"/>
              <a:t>እናመ</a:t>
            </a:r>
            <a:endParaRPr lang="en-CA" sz="4200" dirty="0"/>
          </a:p>
          <a:p>
            <a:r>
              <a:rPr lang="en-CA" sz="4200" dirty="0" err="1"/>
              <a:t>ስገንናዮ</a:t>
            </a:r>
            <a:r>
              <a:rPr lang="en-CA" sz="4200" dirty="0"/>
              <a:t>፥ </a:t>
            </a:r>
            <a:r>
              <a:rPr lang="en-CA" sz="4200" dirty="0" err="1"/>
              <a:t>ንልምንን</a:t>
            </a:r>
            <a:r>
              <a:rPr lang="en-CA" sz="4200" dirty="0"/>
              <a:t> </a:t>
            </a:r>
            <a:r>
              <a:rPr lang="en-CA" sz="4200" dirty="0" err="1"/>
              <a:t>ንምሕጸንን</a:t>
            </a:r>
            <a:r>
              <a:rPr lang="en-CA" sz="4200" dirty="0"/>
              <a:t> </a:t>
            </a:r>
            <a:r>
              <a:rPr lang="en-CA" sz="4200" dirty="0" err="1"/>
              <a:t>እሎና</a:t>
            </a:r>
            <a:r>
              <a:rPr lang="en-CA" sz="4200" dirty="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50749872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a:solidFill>
                  <a:srgbClr val="FF0000"/>
                </a:solidFill>
              </a:rPr>
              <a:t>ይ.ካ</a:t>
            </a:r>
            <a:r>
              <a:rPr lang="en-CA" sz="5000" b="1" dirty="0">
                <a:solidFill>
                  <a:srgbClr val="FF0000"/>
                </a:solidFill>
              </a:rPr>
              <a:t>. </a:t>
            </a:r>
            <a:r>
              <a:rPr lang="en-CA" sz="5000" b="1" dirty="0" err="1"/>
              <a:t>ኣሌዕለከ</a:t>
            </a:r>
            <a:r>
              <a:rPr lang="en-CA" sz="5000" b="1" dirty="0"/>
              <a:t> </a:t>
            </a:r>
            <a:r>
              <a:rPr lang="en-CA" sz="5000" b="1" dirty="0" err="1"/>
              <a:t>ንጉሥየ</a:t>
            </a:r>
            <a:r>
              <a:rPr lang="en-CA" sz="5000" b="1" dirty="0"/>
              <a:t> </a:t>
            </a:r>
            <a:r>
              <a:rPr lang="en-CA" sz="5000" b="1" dirty="0" err="1"/>
              <a:t>ወአምላኪየ</a:t>
            </a:r>
            <a:r>
              <a:rPr lang="en-CA" sz="5000" b="1" dirty="0"/>
              <a:t> </a:t>
            </a:r>
            <a:r>
              <a:rPr lang="en-CA" sz="5000" b="1" dirty="0" err="1"/>
              <a:t>ወእባርክ</a:t>
            </a:r>
            <a:r>
              <a:rPr lang="en-CA" sz="5000" b="1" dirty="0"/>
              <a:t> </a:t>
            </a:r>
            <a:r>
              <a:rPr lang="en-CA" sz="5000" b="1" dirty="0" err="1"/>
              <a:t>ለስምከ</a:t>
            </a:r>
            <a:r>
              <a:rPr lang="en-CA" sz="5000" b="1" dirty="0"/>
              <a:t> </a:t>
            </a:r>
            <a:r>
              <a:rPr lang="en-CA" sz="5000" b="1" dirty="0" err="1"/>
              <a:t>ለዓለም</a:t>
            </a:r>
            <a:r>
              <a:rPr lang="en-CA" sz="5000" b="1" dirty="0"/>
              <a:t>፥ </a:t>
            </a:r>
            <a:r>
              <a:rPr lang="en-CA" sz="5000" b="1" dirty="0" err="1"/>
              <a:t>ወለዓለመ</a:t>
            </a:r>
            <a:r>
              <a:rPr lang="en-CA" sz="5000" b="1" dirty="0"/>
              <a:t> </a:t>
            </a:r>
            <a:r>
              <a:rPr lang="en-CA" sz="5000" b="1" dirty="0" err="1"/>
              <a:t>ዓለም</a:t>
            </a:r>
            <a:r>
              <a:rPr lang="en-CA" sz="5000" b="1" dirty="0"/>
              <a:t>።</a:t>
            </a:r>
          </a:p>
          <a:p>
            <a:r>
              <a:rPr lang="en-CA" sz="5000" b="1" dirty="0" err="1">
                <a:solidFill>
                  <a:srgbClr val="FFFF00"/>
                </a:solidFill>
              </a:rPr>
              <a:t>ይ.ሕ</a:t>
            </a:r>
            <a:r>
              <a:rPr lang="en-CA" sz="5000" b="1" dirty="0">
                <a:solidFill>
                  <a:srgbClr val="FFFF00"/>
                </a:solidFill>
              </a:rPr>
              <a:t>. </a:t>
            </a:r>
            <a:r>
              <a:rPr lang="en-CA" sz="5000" b="1" dirty="0" err="1"/>
              <a:t>አቡነ</a:t>
            </a:r>
            <a:r>
              <a:rPr lang="en-CA" sz="5000" b="1" dirty="0"/>
              <a:t> </a:t>
            </a:r>
            <a:r>
              <a:rPr lang="en-CA" sz="5000" b="1" dirty="0" err="1"/>
              <a:t>ዘበሰማያት</a:t>
            </a:r>
            <a:r>
              <a:rPr lang="en-CA" sz="5000" b="1" dirty="0"/>
              <a:t> </a:t>
            </a:r>
            <a:r>
              <a:rPr lang="en-CA" sz="5000" b="1" dirty="0" err="1"/>
              <a:t>ኢታብአነ</a:t>
            </a:r>
            <a:r>
              <a:rPr lang="en-CA" sz="5000" b="1" dirty="0"/>
              <a:t> </a:t>
            </a:r>
            <a:r>
              <a:rPr lang="en-CA" sz="5000" b="1" dirty="0" err="1"/>
              <a:t>እግዚኦ</a:t>
            </a:r>
            <a:r>
              <a:rPr lang="en-CA" sz="5000" b="1" dirty="0"/>
              <a:t> </a:t>
            </a:r>
            <a:r>
              <a:rPr lang="en-CA" sz="5000" b="1" dirty="0" err="1"/>
              <a:t>ውስተ</a:t>
            </a:r>
            <a:r>
              <a:rPr lang="en-CA" sz="5000" b="1" dirty="0"/>
              <a:t> </a:t>
            </a:r>
            <a:r>
              <a:rPr lang="en-CA" sz="5000" b="1" dirty="0" err="1"/>
              <a:t>መንሱት</a:t>
            </a:r>
            <a:r>
              <a:rPr lang="en-CA" sz="5000" b="1" dirty="0"/>
              <a:t>።</a:t>
            </a:r>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a:solidFill>
                  <a:srgbClr val="FF0000"/>
                </a:solidFill>
              </a:rPr>
              <a:t>ይ.ካ</a:t>
            </a:r>
            <a:r>
              <a:rPr lang="en-CA" sz="5000" dirty="0">
                <a:solidFill>
                  <a:srgbClr val="FF0000"/>
                </a:solidFill>
              </a:rPr>
              <a:t>. </a:t>
            </a:r>
            <a:r>
              <a:rPr lang="en-CA" sz="5000" dirty="0"/>
              <a:t>ኦ </a:t>
            </a:r>
            <a:r>
              <a:rPr lang="en-CA" sz="5000" dirty="0" err="1"/>
              <a:t>ንጉሠይን</a:t>
            </a:r>
            <a:r>
              <a:rPr lang="en-CA" sz="5000" dirty="0"/>
              <a:t> </a:t>
            </a:r>
            <a:r>
              <a:rPr lang="en-CA" sz="5000" dirty="0" err="1"/>
              <a:t>ኣምላኸይን</a:t>
            </a:r>
            <a:r>
              <a:rPr lang="en-CA" sz="5000" dirty="0"/>
              <a:t> </a:t>
            </a:r>
            <a:r>
              <a:rPr lang="en-CA" sz="5000" dirty="0" err="1"/>
              <a:t>ልዕል</a:t>
            </a:r>
            <a:r>
              <a:rPr lang="en-CA" sz="5000" dirty="0"/>
              <a:t> </a:t>
            </a:r>
            <a:r>
              <a:rPr lang="en-CA" sz="5000" dirty="0" err="1"/>
              <a:t>አብለካ</a:t>
            </a:r>
            <a:r>
              <a:rPr lang="en-CA" sz="5000" dirty="0"/>
              <a:t> </a:t>
            </a:r>
            <a:r>
              <a:rPr lang="en-CA" sz="5000" dirty="0" err="1"/>
              <a:t>ኣሎኹ</a:t>
            </a:r>
            <a:r>
              <a:rPr lang="en-CA" sz="5000" dirty="0"/>
              <a:t>። </a:t>
            </a:r>
            <a:r>
              <a:rPr lang="en-CA" sz="5000" dirty="0" err="1"/>
              <a:t>ኩሉ</a:t>
            </a:r>
            <a:r>
              <a:rPr lang="en-CA" sz="5000" dirty="0"/>
              <a:t> </a:t>
            </a:r>
            <a:r>
              <a:rPr lang="en-CA" sz="5000" dirty="0" err="1"/>
              <a:t>ሳዕን</a:t>
            </a:r>
            <a:r>
              <a:rPr lang="en-CA" sz="5000" dirty="0"/>
              <a:t> </a:t>
            </a:r>
            <a:r>
              <a:rPr lang="en-CA" sz="5000" dirty="0" err="1"/>
              <a:t>ንዘለዓለምን</a:t>
            </a:r>
            <a:r>
              <a:rPr lang="en-CA" sz="5000" dirty="0"/>
              <a:t>።</a:t>
            </a:r>
          </a:p>
          <a:p>
            <a:r>
              <a:rPr lang="en-CA" sz="5000" dirty="0" err="1">
                <a:solidFill>
                  <a:srgbClr val="FFFF00"/>
                </a:solidFill>
              </a:rPr>
              <a:t>ይ.ሕ</a:t>
            </a:r>
            <a:r>
              <a:rPr lang="en-CA" sz="5000" dirty="0">
                <a:solidFill>
                  <a:srgbClr val="FFFF00"/>
                </a:solidFill>
              </a:rPr>
              <a:t>. </a:t>
            </a:r>
            <a:r>
              <a:rPr lang="en-CA" sz="5000" dirty="0" err="1"/>
              <a:t>ኣብ</a:t>
            </a:r>
            <a:r>
              <a:rPr lang="en-CA" sz="5000" dirty="0"/>
              <a:t> </a:t>
            </a:r>
            <a:r>
              <a:rPr lang="en-CA" sz="5000" dirty="0" err="1"/>
              <a:t>ሰማያት</a:t>
            </a:r>
            <a:r>
              <a:rPr lang="en-CA" sz="5000" dirty="0"/>
              <a:t> </a:t>
            </a:r>
            <a:r>
              <a:rPr lang="en-CA" sz="5000" dirty="0" err="1"/>
              <a:t>እትነብር</a:t>
            </a:r>
            <a:r>
              <a:rPr lang="en-CA" sz="5000" dirty="0"/>
              <a:t> </a:t>
            </a:r>
            <a:r>
              <a:rPr lang="en-CA" sz="5000" dirty="0" err="1"/>
              <a:t>ኣቦና</a:t>
            </a:r>
            <a:r>
              <a:rPr lang="en-CA" sz="5000" dirty="0"/>
              <a:t>፥ ኦ </a:t>
            </a:r>
            <a:r>
              <a:rPr lang="en-CA" sz="5000" dirty="0" err="1"/>
              <a:t>ጐይታ</a:t>
            </a:r>
            <a:r>
              <a:rPr lang="en-CA" sz="5000" dirty="0"/>
              <a:t>፥ </a:t>
            </a:r>
            <a:r>
              <a:rPr lang="en-CA" sz="5000" dirty="0" err="1"/>
              <a:t>ኣብ</a:t>
            </a:r>
            <a:r>
              <a:rPr lang="en-CA" sz="5000" dirty="0"/>
              <a:t> </a:t>
            </a:r>
            <a:r>
              <a:rPr lang="en-CA" sz="5000" dirty="0" err="1"/>
              <a:t>ፈተና</a:t>
            </a:r>
            <a:r>
              <a:rPr lang="en-CA" sz="5000" dirty="0"/>
              <a:t> </a:t>
            </a:r>
            <a:r>
              <a:rPr lang="en-CA" sz="5000" dirty="0" err="1"/>
              <a:t>ኣይተእትወና</a:t>
            </a:r>
            <a:r>
              <a:rPr lang="en-CA" sz="5000" dirty="0"/>
              <a:t>።</a:t>
            </a:r>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a:solidFill>
                  <a:srgbClr val="D84800"/>
                </a:solidFill>
                <a:uFill>
                  <a:solidFill>
                    <a:srgbClr val="D84800"/>
                  </a:solidFill>
                </a:uFill>
              </a:rPr>
              <a:t>Priest:</a:t>
            </a:r>
            <a:r>
              <a:rPr lang="en-US" sz="3600" dirty="0"/>
              <a:t>  I will extol Thee, my King and my God, and I will bless Thy name forever and ever.</a:t>
            </a:r>
          </a:p>
          <a:p>
            <a:pPr marL="40639" marR="40639">
              <a:lnSpc>
                <a:spcPct val="135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Our 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370068713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a:solidFill>
                  <a:srgbClr val="92D050"/>
                </a:solidFill>
              </a:rPr>
              <a:t>ይ.ዲ</a:t>
            </a:r>
            <a:r>
              <a:rPr lang="en-CA" sz="5500" b="1" dirty="0">
                <a:solidFill>
                  <a:srgbClr val="92D050"/>
                </a:solidFill>
              </a:rPr>
              <a:t>. </a:t>
            </a:r>
            <a:r>
              <a:rPr lang="en-CA" sz="5500" b="1" dirty="0" err="1"/>
              <a:t>ተመጦነ</a:t>
            </a:r>
            <a:r>
              <a:rPr lang="en-CA" sz="5500" b="1" dirty="0"/>
              <a:t> </a:t>
            </a:r>
            <a:r>
              <a:rPr lang="en-CA" sz="5500" b="1" dirty="0" err="1"/>
              <a:t>እምሥጋሁ</a:t>
            </a:r>
            <a:r>
              <a:rPr lang="en-CA" sz="5500" b="1" dirty="0"/>
              <a:t> </a:t>
            </a:r>
            <a:r>
              <a:rPr lang="en-CA" sz="5500" b="1" dirty="0" err="1"/>
              <a:t>ቅዱስ</a:t>
            </a:r>
            <a:r>
              <a:rPr lang="en-CA" sz="5500" b="1" dirty="0"/>
              <a:t> </a:t>
            </a:r>
            <a:r>
              <a:rPr lang="en-CA" sz="5500" b="1" dirty="0" err="1"/>
              <a:t>ወእምደሙ</a:t>
            </a:r>
            <a:r>
              <a:rPr lang="en-CA" sz="5500" b="1" dirty="0"/>
              <a:t> </a:t>
            </a:r>
            <a:r>
              <a:rPr lang="en-CA" sz="5500" b="1" dirty="0" err="1"/>
              <a:t>ክቡር</a:t>
            </a:r>
            <a:r>
              <a:rPr lang="en-CA" sz="5500" b="1" dirty="0"/>
              <a:t> </a:t>
            </a:r>
            <a:r>
              <a:rPr lang="en-CA" sz="5500" b="1" dirty="0" err="1"/>
              <a:t>ለክርስቶስ</a:t>
            </a:r>
            <a:r>
              <a:rPr lang="en-CA" sz="5500" b="1" dirty="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a:solidFill>
                  <a:srgbClr val="92D050"/>
                </a:solidFill>
              </a:rPr>
              <a:t>ይ.ዲ</a:t>
            </a:r>
            <a:r>
              <a:rPr lang="en-CA" sz="5500" dirty="0">
                <a:solidFill>
                  <a:srgbClr val="92D050"/>
                </a:solidFill>
              </a:rPr>
              <a:t>. </a:t>
            </a:r>
            <a:r>
              <a:rPr lang="en-CA" sz="5500" dirty="0" err="1"/>
              <a:t>ንክርስቶስ</a:t>
            </a:r>
            <a:r>
              <a:rPr lang="en-CA" sz="5500" dirty="0"/>
              <a:t> </a:t>
            </a:r>
            <a:r>
              <a:rPr lang="en-CA" sz="5500" dirty="0" err="1"/>
              <a:t>ካብ</a:t>
            </a:r>
            <a:r>
              <a:rPr lang="en-CA" sz="5500" dirty="0"/>
              <a:t> </a:t>
            </a:r>
            <a:r>
              <a:rPr lang="en-CA" sz="5500" dirty="0" err="1"/>
              <a:t>ቅዱስ</a:t>
            </a:r>
            <a:r>
              <a:rPr lang="en-CA" sz="5500" dirty="0"/>
              <a:t> </a:t>
            </a:r>
            <a:r>
              <a:rPr lang="en-CA" sz="5500" dirty="0" err="1"/>
              <a:t>ሥጋኡን</a:t>
            </a:r>
            <a:r>
              <a:rPr lang="en-CA" sz="5500" dirty="0"/>
              <a:t> </a:t>
            </a:r>
            <a:r>
              <a:rPr lang="en-CA" sz="5500" dirty="0" err="1"/>
              <a:t>ካብ</a:t>
            </a:r>
            <a:r>
              <a:rPr lang="en-CA" sz="5500" dirty="0"/>
              <a:t> </a:t>
            </a:r>
            <a:r>
              <a:rPr lang="en-CA" sz="5500" dirty="0" err="1"/>
              <a:t>ክቡር</a:t>
            </a:r>
            <a:r>
              <a:rPr lang="en-CA" sz="5500" dirty="0"/>
              <a:t> </a:t>
            </a:r>
            <a:r>
              <a:rPr lang="en-CA" sz="5500" dirty="0" err="1"/>
              <a:t>ደሙን</a:t>
            </a:r>
            <a:r>
              <a:rPr lang="en-CA" sz="5500" dirty="0"/>
              <a:t> </a:t>
            </a:r>
            <a:r>
              <a:rPr lang="en-CA" sz="5500" dirty="0" err="1"/>
              <a:t>ተቐበልና</a:t>
            </a:r>
            <a:r>
              <a:rPr lang="en-CA" sz="5500" dirty="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a:solidFill>
                  <a:srgbClr val="92D050"/>
                </a:solidFill>
              </a:rPr>
              <a:t>Deacon:</a:t>
            </a:r>
            <a:r>
              <a:rPr lang="en-US" sz="4000" dirty="0">
                <a:solidFill>
                  <a:srgbClr val="92D050"/>
                </a:solidFill>
              </a:rPr>
              <a:t> </a:t>
            </a:r>
            <a:r>
              <a:rPr lang="en-US" sz="4000" dirty="0"/>
              <a:t>We have received of the holy body and the precious blood of Christ.</a:t>
            </a:r>
          </a:p>
        </p:txBody>
      </p:sp>
    </p:spTree>
    <p:extLst>
      <p:ext uri="{BB962C8B-B14F-4D97-AF65-F5344CB8AC3E}">
        <p14:creationId xmlns:p14="http://schemas.microsoft.com/office/powerpoint/2010/main" val="803667744"/>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a:solidFill>
                  <a:srgbClr val="FF0000"/>
                </a:solidFill>
              </a:rPr>
              <a:t>ይ.ካ</a:t>
            </a:r>
            <a:r>
              <a:rPr lang="en-CA" sz="5000" b="1" dirty="0">
                <a:solidFill>
                  <a:srgbClr val="FF0000"/>
                </a:solidFill>
              </a:rPr>
              <a:t>. </a:t>
            </a:r>
            <a:r>
              <a:rPr lang="en-CA" sz="5000" b="1" dirty="0" err="1"/>
              <a:t>ኵሎ</a:t>
            </a:r>
            <a:r>
              <a:rPr lang="en-CA" sz="5000" b="1" dirty="0"/>
              <a:t> </a:t>
            </a:r>
            <a:r>
              <a:rPr lang="en-CA" sz="5000" b="1" dirty="0" err="1"/>
              <a:t>አሚረ</a:t>
            </a:r>
            <a:r>
              <a:rPr lang="en-CA" sz="5000" b="1" dirty="0"/>
              <a:t> </a:t>
            </a:r>
            <a:r>
              <a:rPr lang="en-CA" sz="5000" b="1" dirty="0" err="1"/>
              <a:t>እባርከከ</a:t>
            </a:r>
            <a:r>
              <a:rPr lang="en-CA" sz="5000" b="1" dirty="0"/>
              <a:t> </a:t>
            </a:r>
            <a:r>
              <a:rPr lang="en-CA" sz="5000" b="1" dirty="0" err="1"/>
              <a:t>ወእሴብሕ</a:t>
            </a:r>
            <a:r>
              <a:rPr lang="en-CA" sz="5000" b="1" dirty="0"/>
              <a:t> </a:t>
            </a:r>
            <a:r>
              <a:rPr lang="en-CA" sz="5000" b="1" dirty="0" err="1"/>
              <a:t>ለስምከ</a:t>
            </a:r>
            <a:r>
              <a:rPr lang="en-CA" sz="5000" b="1" dirty="0"/>
              <a:t> </a:t>
            </a:r>
            <a:r>
              <a:rPr lang="en-CA" sz="5000" b="1" dirty="0" err="1"/>
              <a:t>ለዓለም</a:t>
            </a:r>
            <a:r>
              <a:rPr lang="en-CA" sz="5000" b="1" dirty="0"/>
              <a:t> </a:t>
            </a:r>
            <a:r>
              <a:rPr lang="en-CA" sz="5000" b="1" dirty="0" err="1"/>
              <a:t>ወለዓለመ</a:t>
            </a:r>
            <a:r>
              <a:rPr lang="en-CA" sz="5000" b="1" dirty="0"/>
              <a:t> </a:t>
            </a:r>
            <a:r>
              <a:rPr lang="en-CA" sz="5000" b="1" dirty="0" err="1"/>
              <a:t>ዓለም</a:t>
            </a:r>
            <a:r>
              <a:rPr lang="en-CA" sz="5000" b="1" dirty="0"/>
              <a:t>።</a:t>
            </a:r>
          </a:p>
          <a:p>
            <a:endParaRPr lang="en-CA" sz="1400" b="1" dirty="0"/>
          </a:p>
          <a:p>
            <a:r>
              <a:rPr lang="en-CA" sz="5000" b="1" dirty="0" err="1">
                <a:solidFill>
                  <a:srgbClr val="FFFF00"/>
                </a:solidFill>
              </a:rPr>
              <a:t>ይ.ሕ</a:t>
            </a:r>
            <a:r>
              <a:rPr lang="en-CA" sz="5000" b="1" dirty="0">
                <a:solidFill>
                  <a:srgbClr val="FFFF00"/>
                </a:solidFill>
              </a:rPr>
              <a:t>. </a:t>
            </a:r>
            <a:r>
              <a:rPr lang="en-CA" sz="5000" b="1" dirty="0" err="1"/>
              <a:t>አቡነ</a:t>
            </a:r>
            <a:r>
              <a:rPr lang="en-CA" sz="5000" b="1" dirty="0"/>
              <a:t> </a:t>
            </a:r>
            <a:r>
              <a:rPr lang="en-CA" sz="5000" b="1" dirty="0" err="1"/>
              <a:t>ዘበሰማያት</a:t>
            </a:r>
            <a:r>
              <a:rPr lang="en-CA" sz="5000" b="1" dirty="0"/>
              <a:t> </a:t>
            </a:r>
            <a:r>
              <a:rPr lang="en-CA" sz="5000" b="1" dirty="0" err="1"/>
              <a:t>ኢታብአነ</a:t>
            </a:r>
            <a:r>
              <a:rPr lang="en-CA" sz="5000" b="1" dirty="0"/>
              <a:t> </a:t>
            </a:r>
            <a:r>
              <a:rPr lang="en-CA" sz="5000" b="1" dirty="0" err="1"/>
              <a:t>እግዚኦ</a:t>
            </a:r>
            <a:r>
              <a:rPr lang="en-CA" sz="5000" b="1" dirty="0"/>
              <a:t> </a:t>
            </a:r>
            <a:r>
              <a:rPr lang="en-CA" sz="5000" b="1" dirty="0" err="1"/>
              <a:t>ውስተ</a:t>
            </a:r>
            <a:r>
              <a:rPr lang="en-CA" sz="5000" b="1" dirty="0"/>
              <a:t> </a:t>
            </a:r>
            <a:r>
              <a:rPr lang="en-CA" sz="5000" b="1" dirty="0" err="1"/>
              <a:t>መንሱት</a:t>
            </a:r>
            <a:r>
              <a:rPr lang="en-CA" sz="5000" b="1" dirty="0"/>
              <a:t>።</a:t>
            </a:r>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a:solidFill>
                  <a:srgbClr val="FF0000"/>
                </a:solidFill>
              </a:rPr>
              <a:t>ይ.ካ</a:t>
            </a:r>
            <a:r>
              <a:rPr lang="en-CA" sz="5000" dirty="0">
                <a:solidFill>
                  <a:srgbClr val="FF0000"/>
                </a:solidFill>
              </a:rPr>
              <a:t>. </a:t>
            </a:r>
            <a:r>
              <a:rPr lang="en-CA" sz="5000" dirty="0" err="1"/>
              <a:t>ኵሉ</a:t>
            </a:r>
            <a:r>
              <a:rPr lang="en-CA" sz="5000" dirty="0"/>
              <a:t> </a:t>
            </a:r>
            <a:r>
              <a:rPr lang="en-CA" sz="5000" dirty="0" err="1"/>
              <a:t>መዓልቲ</a:t>
            </a:r>
            <a:r>
              <a:rPr lang="en-CA" sz="5000" dirty="0"/>
              <a:t> </a:t>
            </a:r>
            <a:r>
              <a:rPr lang="en-CA" sz="5000" dirty="0" err="1"/>
              <a:t>እባርኸካ</a:t>
            </a:r>
            <a:r>
              <a:rPr lang="en-CA" sz="5000" dirty="0"/>
              <a:t>፥ </a:t>
            </a:r>
            <a:r>
              <a:rPr lang="en-CA" sz="5000" dirty="0" err="1"/>
              <a:t>ንስምካ</a:t>
            </a:r>
            <a:endParaRPr lang="en-CA" sz="5000" dirty="0"/>
          </a:p>
          <a:p>
            <a:r>
              <a:rPr lang="en-CA" sz="5000" dirty="0" err="1"/>
              <a:t>ውን</a:t>
            </a:r>
            <a:r>
              <a:rPr lang="en-CA" sz="5000" dirty="0"/>
              <a:t> </a:t>
            </a:r>
            <a:r>
              <a:rPr lang="en-CA" sz="5000" dirty="0" err="1"/>
              <a:t>ምስጋና</a:t>
            </a:r>
            <a:r>
              <a:rPr lang="en-CA" sz="5000" dirty="0"/>
              <a:t> </a:t>
            </a:r>
            <a:r>
              <a:rPr lang="en-CA" sz="5000" dirty="0" err="1"/>
              <a:t>አቕርብ</a:t>
            </a:r>
            <a:r>
              <a:rPr lang="en-CA" sz="5000" dirty="0"/>
              <a:t> </a:t>
            </a:r>
            <a:r>
              <a:rPr lang="en-CA" sz="5000" dirty="0" err="1"/>
              <a:t>ንዘልዓለም</a:t>
            </a:r>
            <a:r>
              <a:rPr lang="en-CA" sz="5000" dirty="0"/>
              <a:t> </a:t>
            </a:r>
            <a:r>
              <a:rPr lang="en-CA" sz="5000" dirty="0" err="1"/>
              <a:t>ዓለም</a:t>
            </a:r>
            <a:r>
              <a:rPr lang="en-CA" sz="5000" dirty="0"/>
              <a:t>።</a:t>
            </a:r>
          </a:p>
          <a:p>
            <a:r>
              <a:rPr lang="en-CA" sz="5000" dirty="0" err="1">
                <a:solidFill>
                  <a:srgbClr val="FFFF00"/>
                </a:solidFill>
              </a:rPr>
              <a:t>ይ.ሕ</a:t>
            </a:r>
            <a:r>
              <a:rPr lang="en-CA" sz="5000" dirty="0">
                <a:solidFill>
                  <a:srgbClr val="FFFF00"/>
                </a:solidFill>
              </a:rPr>
              <a:t>. </a:t>
            </a:r>
            <a:r>
              <a:rPr lang="en-CA" sz="5000" dirty="0" err="1"/>
              <a:t>ኣብ</a:t>
            </a:r>
            <a:r>
              <a:rPr lang="en-CA" sz="5000" dirty="0"/>
              <a:t> </a:t>
            </a:r>
            <a:r>
              <a:rPr lang="en-CA" sz="5000" dirty="0" err="1"/>
              <a:t>ሰማያት</a:t>
            </a:r>
            <a:r>
              <a:rPr lang="en-CA" sz="5000" dirty="0"/>
              <a:t> </a:t>
            </a:r>
            <a:r>
              <a:rPr lang="en-CA" sz="5000" dirty="0" err="1"/>
              <a:t>እትነብር</a:t>
            </a:r>
            <a:r>
              <a:rPr lang="en-CA" sz="5000" dirty="0"/>
              <a:t> </a:t>
            </a:r>
            <a:r>
              <a:rPr lang="en-CA" sz="5000" dirty="0" err="1"/>
              <a:t>ኣቦና</a:t>
            </a:r>
            <a:r>
              <a:rPr lang="en-CA" sz="5000" dirty="0"/>
              <a:t>፥ ኦ </a:t>
            </a:r>
            <a:r>
              <a:rPr lang="en-CA" sz="5000" dirty="0" err="1"/>
              <a:t>ጐይታ</a:t>
            </a:r>
            <a:r>
              <a:rPr lang="en-CA" sz="5000" dirty="0"/>
              <a:t>፥ </a:t>
            </a:r>
            <a:r>
              <a:rPr lang="en-CA" sz="5000" dirty="0" err="1"/>
              <a:t>ኣብ</a:t>
            </a:r>
            <a:r>
              <a:rPr lang="en-CA" sz="5000" dirty="0"/>
              <a:t> </a:t>
            </a:r>
            <a:r>
              <a:rPr lang="en-CA" sz="5000" dirty="0" err="1"/>
              <a:t>ፈተና</a:t>
            </a:r>
            <a:r>
              <a:rPr lang="en-CA" sz="5000" dirty="0"/>
              <a:t> </a:t>
            </a:r>
            <a:r>
              <a:rPr lang="en-CA" sz="5000" dirty="0" err="1"/>
              <a:t>ኣይተእትወና</a:t>
            </a:r>
            <a:r>
              <a:rPr lang="en-CA" sz="5000" dirty="0"/>
              <a:t>።</a:t>
            </a:r>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a:solidFill>
                  <a:srgbClr val="D84800"/>
                </a:solidFill>
                <a:uFill>
                  <a:solidFill>
                    <a:srgbClr val="D84800"/>
                  </a:solidFill>
                </a:uFill>
              </a:rPr>
              <a:t>Priest:</a:t>
            </a:r>
            <a:r>
              <a:rPr lang="en-US" sz="3600" dirty="0"/>
              <a:t>  Every day will I bless Thee, and I will praise  Thy name forever and ever.</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Our Father who art in heaven, lead us not, Lord, into temptation. </a:t>
            </a:r>
          </a:p>
        </p:txBody>
      </p:sp>
    </p:spTree>
    <p:extLst>
      <p:ext uri="{BB962C8B-B14F-4D97-AF65-F5344CB8AC3E}">
        <p14:creationId xmlns:p14="http://schemas.microsoft.com/office/powerpoint/2010/main" val="3647483804"/>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a:solidFill>
                  <a:srgbClr val="92D050"/>
                </a:solidFill>
              </a:rPr>
              <a:t>ይ.ዲ</a:t>
            </a:r>
            <a:r>
              <a:rPr lang="en-CA" sz="5500" b="1" dirty="0">
                <a:solidFill>
                  <a:srgbClr val="92D050"/>
                </a:solidFill>
              </a:rPr>
              <a:t>. </a:t>
            </a:r>
            <a:r>
              <a:rPr lang="en-CA" sz="5500" b="1" dirty="0" err="1"/>
              <a:t>ወናእኵቶ</a:t>
            </a:r>
            <a:r>
              <a:rPr lang="en-CA" sz="5500" b="1" dirty="0"/>
              <a:t> </a:t>
            </a:r>
            <a:r>
              <a:rPr lang="en-CA" sz="5500" b="1" dirty="0" err="1"/>
              <a:t>ይደልወነ</a:t>
            </a:r>
            <a:r>
              <a:rPr lang="en-CA" sz="5500" b="1" dirty="0"/>
              <a:t> </a:t>
            </a:r>
            <a:r>
              <a:rPr lang="en-CA" sz="5500" b="1" dirty="0" err="1"/>
              <a:t>ከመ</a:t>
            </a:r>
            <a:r>
              <a:rPr lang="en-CA" sz="5500" b="1" dirty="0"/>
              <a:t> </a:t>
            </a:r>
            <a:r>
              <a:rPr lang="en-CA" sz="5500" b="1" dirty="0" err="1"/>
              <a:t>ንሳተፍ</a:t>
            </a:r>
            <a:r>
              <a:rPr lang="en-CA" sz="5500" b="1" dirty="0"/>
              <a:t> </a:t>
            </a:r>
            <a:r>
              <a:rPr lang="en-CA" sz="5500" b="1" dirty="0" err="1"/>
              <a:t>ምሥጢረ</a:t>
            </a:r>
            <a:r>
              <a:rPr lang="en-CA" sz="5500" b="1" dirty="0"/>
              <a:t> </a:t>
            </a:r>
            <a:r>
              <a:rPr lang="en-CA" sz="5500" b="1" dirty="0" err="1"/>
              <a:t>ክብርተ</a:t>
            </a:r>
            <a:r>
              <a:rPr lang="en-CA" sz="5500" b="1" dirty="0"/>
              <a:t> </a:t>
            </a:r>
            <a:r>
              <a:rPr lang="en-CA" sz="5500" b="1" dirty="0" err="1"/>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a:solidFill>
                  <a:srgbClr val="92D050"/>
                </a:solidFill>
              </a:rPr>
              <a:t>ይ.ዲ</a:t>
            </a:r>
            <a:r>
              <a:rPr lang="en-CA" sz="5500" dirty="0">
                <a:solidFill>
                  <a:srgbClr val="92D050"/>
                </a:solidFill>
              </a:rPr>
              <a:t>. </a:t>
            </a:r>
            <a:r>
              <a:rPr lang="en-CA" sz="5500" dirty="0" err="1"/>
              <a:t>ክብርትን</a:t>
            </a:r>
            <a:r>
              <a:rPr lang="en-CA" sz="5500" dirty="0"/>
              <a:t> </a:t>
            </a:r>
            <a:r>
              <a:rPr lang="en-CA" sz="5500" dirty="0" err="1"/>
              <a:t>ቅድስትን</a:t>
            </a:r>
            <a:r>
              <a:rPr lang="en-CA" sz="5500" dirty="0"/>
              <a:t> </a:t>
            </a:r>
            <a:r>
              <a:rPr lang="en-CA" sz="5500" dirty="0" err="1"/>
              <a:t>ምሥጢር</a:t>
            </a:r>
            <a:r>
              <a:rPr lang="en-CA" sz="5500" dirty="0"/>
              <a:t> (</a:t>
            </a:r>
            <a:r>
              <a:rPr lang="en-CA" sz="5500" dirty="0" err="1"/>
              <a:t>ሥጋኡን</a:t>
            </a:r>
            <a:r>
              <a:rPr lang="en-CA" sz="5500" dirty="0"/>
              <a:t> </a:t>
            </a:r>
            <a:r>
              <a:rPr lang="en-CA" sz="5500" dirty="0" err="1"/>
              <a:t>ደሙን</a:t>
            </a:r>
            <a:r>
              <a:rPr lang="en-CA" sz="5500" dirty="0"/>
              <a:t>) </a:t>
            </a:r>
            <a:r>
              <a:rPr lang="en-CA" sz="5500" dirty="0" err="1"/>
              <a:t>ክንቅበልን</a:t>
            </a:r>
            <a:r>
              <a:rPr lang="en-CA" sz="5500" dirty="0"/>
              <a:t> </a:t>
            </a:r>
            <a:r>
              <a:rPr lang="en-CA" sz="5500" dirty="0" err="1"/>
              <a:t>ከነመስግንን</a:t>
            </a:r>
            <a:r>
              <a:rPr lang="en-CA" sz="5500" dirty="0"/>
              <a:t> </a:t>
            </a:r>
            <a:r>
              <a:rPr lang="en-CA" sz="5500" dirty="0" err="1"/>
              <a:t>ይግብኣና</a:t>
            </a:r>
            <a:r>
              <a:rPr lang="en-CA" sz="5500" dirty="0"/>
              <a:t> </a:t>
            </a:r>
            <a:r>
              <a:rPr lang="en-CA" sz="5500" dirty="0" err="1"/>
              <a:t>እዩ</a:t>
            </a:r>
            <a:r>
              <a:rPr lang="en-CA" sz="5500" dirty="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a:solidFill>
                  <a:srgbClr val="92D050"/>
                </a:solidFill>
              </a:rPr>
              <a:t>Deacon:</a:t>
            </a:r>
            <a:r>
              <a:rPr lang="en-US" sz="4000" dirty="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1661888611"/>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a:solidFill>
                  <a:srgbClr val="FF0000"/>
                </a:solidFill>
              </a:rPr>
              <a:t>ይ.ካ</a:t>
            </a:r>
            <a:r>
              <a:rPr lang="en-CA" sz="5000" b="1" dirty="0">
                <a:solidFill>
                  <a:srgbClr val="FF0000"/>
                </a:solidFill>
              </a:rPr>
              <a:t>. </a:t>
            </a:r>
            <a:r>
              <a:rPr lang="en-CA" sz="5000" b="1" dirty="0" err="1"/>
              <a:t>ስብሐተ</a:t>
            </a:r>
            <a:r>
              <a:rPr lang="en-CA" sz="5000" b="1" dirty="0"/>
              <a:t> </a:t>
            </a:r>
            <a:r>
              <a:rPr lang="en-CA" sz="5000" b="1" dirty="0" err="1"/>
              <a:t>እግዚአብሔር</a:t>
            </a:r>
            <a:r>
              <a:rPr lang="en-CA" sz="5000" b="1" dirty="0"/>
              <a:t> </a:t>
            </a:r>
            <a:r>
              <a:rPr lang="en-CA" sz="5000" b="1" dirty="0" err="1"/>
              <a:t>ይነግር</a:t>
            </a:r>
            <a:r>
              <a:rPr lang="en-CA" sz="5000" b="1" dirty="0"/>
              <a:t> </a:t>
            </a:r>
            <a:r>
              <a:rPr lang="en-CA" sz="5000" b="1" dirty="0" err="1"/>
              <a:t>አፉየ</a:t>
            </a:r>
            <a:r>
              <a:rPr lang="en-CA" sz="5000" b="1" dirty="0"/>
              <a:t>፥ </a:t>
            </a:r>
            <a:r>
              <a:rPr lang="en-CA" sz="5000" b="1" dirty="0" err="1"/>
              <a:t>ወኩሎ</a:t>
            </a:r>
            <a:r>
              <a:rPr lang="en-CA" sz="5000" b="1" dirty="0"/>
              <a:t> </a:t>
            </a:r>
            <a:r>
              <a:rPr lang="en-CA" sz="5000" b="1" dirty="0" err="1"/>
              <a:t>ዘሥጋ</a:t>
            </a:r>
            <a:r>
              <a:rPr lang="en-CA" sz="5000" b="1" dirty="0"/>
              <a:t> </a:t>
            </a:r>
            <a:r>
              <a:rPr lang="en-CA" sz="5000" b="1" dirty="0" err="1"/>
              <a:t>ይባርክ</a:t>
            </a:r>
            <a:r>
              <a:rPr lang="en-CA" sz="5000" b="1" dirty="0"/>
              <a:t>፥ </a:t>
            </a:r>
            <a:r>
              <a:rPr lang="en-CA" sz="5000" b="1" dirty="0" err="1"/>
              <a:t>ለስሙ</a:t>
            </a:r>
            <a:r>
              <a:rPr lang="en-CA" sz="5000" b="1" dirty="0"/>
              <a:t> </a:t>
            </a:r>
            <a:r>
              <a:rPr lang="en-CA" sz="5000" b="1" dirty="0" err="1"/>
              <a:t>ቅዱስ</a:t>
            </a:r>
            <a:r>
              <a:rPr lang="en-CA" sz="5000" b="1" dirty="0"/>
              <a:t> </a:t>
            </a:r>
            <a:r>
              <a:rPr lang="en-CA" sz="5000" b="1" dirty="0" err="1"/>
              <a:t>ለዓለም</a:t>
            </a:r>
            <a:r>
              <a:rPr lang="en-CA" sz="5000" b="1" dirty="0"/>
              <a:t> </a:t>
            </a:r>
            <a:r>
              <a:rPr lang="en-CA" sz="5000" b="1" dirty="0" err="1"/>
              <a:t>ወለዓለመ</a:t>
            </a:r>
            <a:r>
              <a:rPr lang="en-CA" sz="5000" b="1" dirty="0"/>
              <a:t> </a:t>
            </a:r>
            <a:r>
              <a:rPr lang="en-CA" sz="5000" b="1" dirty="0" err="1"/>
              <a:t>ዓለም</a:t>
            </a:r>
            <a:r>
              <a:rPr lang="en-CA" sz="5000" b="1" dirty="0"/>
              <a:t>።</a:t>
            </a:r>
          </a:p>
          <a:p>
            <a:endParaRPr lang="en-CA" sz="1400" b="1" dirty="0"/>
          </a:p>
          <a:p>
            <a:r>
              <a:rPr lang="en-CA" sz="5000" b="1" dirty="0" err="1">
                <a:solidFill>
                  <a:srgbClr val="FFFF00"/>
                </a:solidFill>
              </a:rPr>
              <a:t>ይ.ሕ</a:t>
            </a:r>
            <a:r>
              <a:rPr lang="en-CA" sz="5000" b="1" dirty="0">
                <a:solidFill>
                  <a:srgbClr val="FFFF00"/>
                </a:solidFill>
              </a:rPr>
              <a:t>. </a:t>
            </a:r>
            <a:r>
              <a:rPr lang="en-CA" sz="5000" b="1" dirty="0" err="1"/>
              <a:t>አቡነ</a:t>
            </a:r>
            <a:r>
              <a:rPr lang="en-CA" sz="5000" b="1" dirty="0"/>
              <a:t>  </a:t>
            </a:r>
            <a:r>
              <a:rPr lang="en-CA" sz="5000" b="1" dirty="0" err="1"/>
              <a:t>ዘበሰማ</a:t>
            </a:r>
            <a:endParaRPr lang="en-CA" sz="5000" b="1" dirty="0"/>
          </a:p>
          <a:p>
            <a:r>
              <a:rPr lang="en-CA" sz="5000" b="1" dirty="0" err="1"/>
              <a:t>ያት</a:t>
            </a:r>
            <a:r>
              <a:rPr lang="en-CA" sz="5000" b="1" dirty="0"/>
              <a:t> </a:t>
            </a:r>
            <a:r>
              <a:rPr lang="en-CA" sz="5000" b="1" dirty="0" err="1"/>
              <a:t>ኢታብአነ</a:t>
            </a:r>
            <a:r>
              <a:rPr lang="en-CA" sz="5000" b="1" dirty="0"/>
              <a:t> </a:t>
            </a:r>
            <a:r>
              <a:rPr lang="en-CA" sz="5000" b="1" dirty="0" err="1"/>
              <a:t>እግዚኦ</a:t>
            </a:r>
            <a:r>
              <a:rPr lang="en-CA" sz="5000" b="1" dirty="0"/>
              <a:t> </a:t>
            </a:r>
            <a:r>
              <a:rPr lang="en-CA" sz="5000" b="1" dirty="0" err="1"/>
              <a:t>ውስተ</a:t>
            </a:r>
            <a:r>
              <a:rPr lang="en-CA" sz="5000" b="1" dirty="0"/>
              <a:t> </a:t>
            </a:r>
            <a:r>
              <a:rPr lang="en-CA" sz="5000" b="1" dirty="0" err="1"/>
              <a:t>መንሱት</a:t>
            </a:r>
            <a:r>
              <a:rPr lang="en-CA" sz="5000" b="1" dirty="0"/>
              <a:t>።</a:t>
            </a:r>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a:solidFill>
                  <a:srgbClr val="FF0000"/>
                </a:solidFill>
              </a:rPr>
              <a:t>ይ.ካ</a:t>
            </a:r>
            <a:r>
              <a:rPr lang="en-CA" sz="4500" dirty="0">
                <a:solidFill>
                  <a:srgbClr val="FF0000"/>
                </a:solidFill>
              </a:rPr>
              <a:t>. </a:t>
            </a:r>
            <a:r>
              <a:rPr lang="en-CA" sz="4500" dirty="0" err="1"/>
              <a:t>ኣፈይ</a:t>
            </a:r>
            <a:r>
              <a:rPr lang="en-CA" sz="4500" dirty="0"/>
              <a:t> </a:t>
            </a:r>
            <a:r>
              <a:rPr lang="en-CA" sz="4500" dirty="0" err="1"/>
              <a:t>ምስጋና</a:t>
            </a:r>
            <a:r>
              <a:rPr lang="en-CA" sz="4500" dirty="0"/>
              <a:t> </a:t>
            </a:r>
            <a:r>
              <a:rPr lang="en-CA" sz="4500" dirty="0" err="1"/>
              <a:t>እግዚኣብሔር</a:t>
            </a:r>
            <a:r>
              <a:rPr lang="en-CA" sz="4500" dirty="0"/>
              <a:t>  </a:t>
            </a:r>
            <a:r>
              <a:rPr lang="en-CA" sz="4500" dirty="0" err="1"/>
              <a:t>ይዛረ</a:t>
            </a:r>
            <a:endParaRPr lang="en-CA" sz="4500" dirty="0"/>
          </a:p>
          <a:p>
            <a:r>
              <a:rPr lang="en-CA" sz="4500" dirty="0"/>
              <a:t>ብ ፥ </a:t>
            </a:r>
            <a:r>
              <a:rPr lang="en-CA" sz="4500" dirty="0" err="1"/>
              <a:t>ሥጋ</a:t>
            </a:r>
            <a:r>
              <a:rPr lang="en-CA" sz="4500" dirty="0"/>
              <a:t> </a:t>
            </a:r>
            <a:r>
              <a:rPr lang="en-CA" sz="4500" dirty="0" err="1"/>
              <a:t>ዝለበሰ</a:t>
            </a:r>
            <a:r>
              <a:rPr lang="en-CA" sz="4500" dirty="0"/>
              <a:t> </a:t>
            </a:r>
            <a:r>
              <a:rPr lang="en-CA" sz="4500" dirty="0" err="1"/>
              <a:t>ኵሉ</a:t>
            </a:r>
            <a:r>
              <a:rPr lang="en-CA" sz="4500" dirty="0"/>
              <a:t> </a:t>
            </a:r>
            <a:r>
              <a:rPr lang="en-CA" sz="4500" dirty="0" err="1"/>
              <a:t>ድማ</a:t>
            </a:r>
            <a:r>
              <a:rPr lang="en-CA" sz="4500" dirty="0"/>
              <a:t> </a:t>
            </a:r>
            <a:r>
              <a:rPr lang="en-CA" sz="4500" dirty="0" err="1"/>
              <a:t>ንቕዱስ</a:t>
            </a:r>
            <a:r>
              <a:rPr lang="en-CA" sz="4500" dirty="0"/>
              <a:t> </a:t>
            </a:r>
            <a:r>
              <a:rPr lang="en-CA" sz="4500" dirty="0" err="1"/>
              <a:t>ስሙ</a:t>
            </a:r>
            <a:r>
              <a:rPr lang="en-CA" sz="4500" dirty="0"/>
              <a:t> </a:t>
            </a:r>
            <a:r>
              <a:rPr lang="en-CA" sz="4500" dirty="0" err="1"/>
              <a:t>የመስግን</a:t>
            </a:r>
            <a:r>
              <a:rPr lang="en-CA" sz="4500" dirty="0"/>
              <a:t> </a:t>
            </a:r>
            <a:r>
              <a:rPr lang="en-CA" sz="4500" dirty="0" err="1"/>
              <a:t>ንዘልዓለም</a:t>
            </a:r>
            <a:r>
              <a:rPr lang="en-CA" sz="4500" dirty="0"/>
              <a:t> </a:t>
            </a:r>
            <a:r>
              <a:rPr lang="en-CA" sz="4500" dirty="0" err="1"/>
              <a:t>ዓለም</a:t>
            </a:r>
            <a:r>
              <a:rPr lang="en-CA" sz="4500" dirty="0"/>
              <a:t>።</a:t>
            </a:r>
          </a:p>
          <a:p>
            <a:r>
              <a:rPr lang="en-CA" sz="4500" dirty="0" err="1">
                <a:solidFill>
                  <a:srgbClr val="FFFF00"/>
                </a:solidFill>
              </a:rPr>
              <a:t>ይ.ሕ</a:t>
            </a:r>
            <a:r>
              <a:rPr lang="en-CA" sz="4500" dirty="0">
                <a:solidFill>
                  <a:srgbClr val="FFFF00"/>
                </a:solidFill>
              </a:rPr>
              <a:t>. </a:t>
            </a:r>
            <a:r>
              <a:rPr lang="en-CA" sz="4500" dirty="0" err="1"/>
              <a:t>ኣብ</a:t>
            </a:r>
            <a:r>
              <a:rPr lang="en-CA" sz="4500" dirty="0"/>
              <a:t> </a:t>
            </a:r>
            <a:r>
              <a:rPr lang="en-CA" sz="4500" dirty="0" err="1"/>
              <a:t>ሰማያት</a:t>
            </a:r>
            <a:r>
              <a:rPr lang="en-CA" sz="4500" dirty="0"/>
              <a:t> </a:t>
            </a:r>
            <a:r>
              <a:rPr lang="en-CA" sz="4500" dirty="0" err="1"/>
              <a:t>እትነብር</a:t>
            </a:r>
            <a:r>
              <a:rPr lang="en-CA" sz="4500" dirty="0"/>
              <a:t> </a:t>
            </a:r>
            <a:r>
              <a:rPr lang="en-CA" sz="4500" dirty="0" err="1"/>
              <a:t>ኣቦና</a:t>
            </a:r>
            <a:r>
              <a:rPr lang="en-CA" sz="4500" dirty="0"/>
              <a:t>፥ ኦ </a:t>
            </a:r>
            <a:r>
              <a:rPr lang="en-CA" sz="4500" dirty="0" err="1"/>
              <a:t>ጐይታ</a:t>
            </a:r>
            <a:r>
              <a:rPr lang="en-CA" sz="4500" dirty="0"/>
              <a:t>፥ </a:t>
            </a:r>
            <a:r>
              <a:rPr lang="en-CA" sz="4500" dirty="0" err="1"/>
              <a:t>ኣብ</a:t>
            </a:r>
            <a:r>
              <a:rPr lang="en-CA" sz="4500" dirty="0"/>
              <a:t> </a:t>
            </a:r>
            <a:r>
              <a:rPr lang="en-CA" sz="4500" dirty="0" err="1"/>
              <a:t>ፈተና</a:t>
            </a:r>
            <a:r>
              <a:rPr lang="en-CA" sz="4500" dirty="0"/>
              <a:t> </a:t>
            </a:r>
            <a:r>
              <a:rPr lang="en-CA" sz="4500" dirty="0" err="1"/>
              <a:t>ኣይተእትወና</a:t>
            </a:r>
            <a:r>
              <a:rPr lang="en-CA" sz="4500" dirty="0"/>
              <a:t>።</a:t>
            </a:r>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a:solidFill>
                  <a:srgbClr val="FF0000"/>
                </a:solidFill>
                <a:uFill>
                  <a:solidFill>
                    <a:srgbClr val="D84800"/>
                  </a:solidFill>
                </a:uFill>
              </a:rPr>
              <a:t>Priest:</a:t>
            </a:r>
            <a:r>
              <a:rPr lang="en-US" sz="3600" dirty="0">
                <a:solidFill>
                  <a:srgbClr val="FF0000"/>
                </a:solidFill>
              </a:rPr>
              <a:t>  </a:t>
            </a:r>
            <a:r>
              <a:rPr lang="en-US" sz="3600" dirty="0"/>
              <a:t>My mouth shall speak the </a:t>
            </a:r>
          </a:p>
          <a:p>
            <a:pPr marL="40639" marR="40639">
              <a:spcBef>
                <a:spcPts val="600"/>
              </a:spcBef>
              <a:buClr>
                <a:srgbClr val="000000"/>
              </a:buClr>
              <a:buFont typeface="Arial"/>
              <a:defRPr sz="2000"/>
            </a:pPr>
            <a:r>
              <a:rPr lang="en-US" sz="3600" dirty="0"/>
              <a:t>praise of the Lord, and let all flesh bless His Holy name for ever and ever.</a:t>
            </a:r>
          </a:p>
          <a:p>
            <a:pPr marL="40639" marR="40639">
              <a:lnSpc>
                <a:spcPct val="135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Our Father who art in heaven, lead us not, Lord, into temptation. </a:t>
            </a:r>
          </a:p>
        </p:txBody>
      </p:sp>
    </p:spTree>
    <p:extLst>
      <p:ext uri="{BB962C8B-B14F-4D97-AF65-F5344CB8AC3E}">
        <p14:creationId xmlns:p14="http://schemas.microsoft.com/office/powerpoint/2010/main" val="150208334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53352"/>
            <a:ext cx="4338367" cy="6755696"/>
          </a:xfrm>
          <a:prstGeom prst="rect">
            <a:avLst/>
          </a:prstGeom>
          <a:noFill/>
        </p:spPr>
        <p:txBody>
          <a:bodyPr wrap="square" rtlCol="0">
            <a:spAutoFit/>
          </a:bodyPr>
          <a:lstStyle/>
          <a:p>
            <a:r>
              <a:rPr lang="en-CA" sz="4000" b="1" dirty="0" err="1">
                <a:solidFill>
                  <a:srgbClr val="FFC000"/>
                </a:solidFill>
              </a:rPr>
              <a:t>ኀዳፌ</a:t>
            </a:r>
            <a:r>
              <a:rPr lang="en-CA" sz="4000" b="1" dirty="0">
                <a:solidFill>
                  <a:srgbClr val="FFC000"/>
                </a:solidFill>
              </a:rPr>
              <a:t> </a:t>
            </a:r>
            <a:r>
              <a:rPr lang="en-CA" sz="4000" b="1" dirty="0" err="1">
                <a:solidFill>
                  <a:srgbClr val="FFC000"/>
                </a:solidFill>
              </a:rPr>
              <a:t>ነፍሥ</a:t>
            </a:r>
            <a:endParaRPr lang="en-CA" sz="4000" b="1" dirty="0">
              <a:solidFill>
                <a:srgbClr val="FFC000"/>
              </a:solidFill>
            </a:endParaRPr>
          </a:p>
          <a:p>
            <a:r>
              <a:rPr lang="en-CA" sz="4800" b="1" dirty="0" err="1">
                <a:solidFill>
                  <a:srgbClr val="FF0000"/>
                </a:solidFill>
              </a:rPr>
              <a:t>ይ.ካ</a:t>
            </a:r>
            <a:r>
              <a:rPr lang="en-CA" sz="4800" b="1" dirty="0">
                <a:solidFill>
                  <a:srgbClr val="FF0000"/>
                </a:solidFill>
              </a:rPr>
              <a:t>. </a:t>
            </a:r>
            <a:r>
              <a:rPr lang="en-CA" sz="1400" b="1" dirty="0">
                <a:solidFill>
                  <a:srgbClr val="FFC000"/>
                </a:solidFill>
              </a:rPr>
              <a:t>፷፩.</a:t>
            </a:r>
            <a:r>
              <a:rPr lang="en-CA" sz="5500" dirty="0"/>
              <a:t>ወካዕበ </a:t>
            </a:r>
            <a:r>
              <a:rPr lang="en-CA" sz="5500" dirty="0" err="1"/>
              <a:t>ናስተበቍዕ</a:t>
            </a:r>
            <a:r>
              <a:rPr lang="en-CA" sz="5500" dirty="0"/>
              <a:t>  </a:t>
            </a:r>
          </a:p>
          <a:p>
            <a:r>
              <a:rPr lang="en-CA" sz="5500" dirty="0" err="1"/>
              <a:t>ዘኵሎ</a:t>
            </a:r>
            <a:r>
              <a:rPr lang="en-CA" sz="5500" dirty="0"/>
              <a:t> </a:t>
            </a:r>
            <a:r>
              <a:rPr lang="en-CA" sz="5500" dirty="0" err="1"/>
              <a:t>ይእኅዝ</a:t>
            </a:r>
            <a:r>
              <a:rPr lang="en-CA" sz="5500" dirty="0"/>
              <a:t> </a:t>
            </a:r>
            <a:r>
              <a:rPr lang="en-CA" sz="5500" dirty="0" err="1"/>
              <a:t>እግዚአብሔር</a:t>
            </a:r>
            <a:endParaRPr lang="en-CA" sz="5500" dirty="0"/>
          </a:p>
          <a:p>
            <a:r>
              <a:rPr lang="en-CA" sz="5500" dirty="0"/>
              <a:t> </a:t>
            </a:r>
            <a:r>
              <a:rPr lang="en-CA" sz="5500" dirty="0" err="1"/>
              <a:t>አብ</a:t>
            </a:r>
            <a:r>
              <a:rPr lang="en-CA" sz="5500" dirty="0"/>
              <a:t> </a:t>
            </a:r>
            <a:r>
              <a:rPr lang="en-CA" sz="5500" dirty="0" err="1"/>
              <a:t>ለእግዚእ</a:t>
            </a:r>
            <a:r>
              <a:rPr lang="en-CA" sz="5500" dirty="0"/>
              <a:t> </a:t>
            </a:r>
            <a:r>
              <a:rPr lang="en-CA" sz="5500" dirty="0" err="1"/>
              <a:t>ወመድኃኒነ</a:t>
            </a:r>
            <a:r>
              <a:rPr lang="en-CA" sz="5500" dirty="0"/>
              <a:t> </a:t>
            </a:r>
            <a:r>
              <a:rPr lang="en-CA" sz="5500" dirty="0" err="1"/>
              <a:t>ኢየሱስ</a:t>
            </a:r>
            <a:r>
              <a:rPr lang="en-CA" sz="5500" dirty="0"/>
              <a:t> </a:t>
            </a:r>
            <a:r>
              <a:rPr lang="en-CA" sz="5500" dirty="0" err="1"/>
              <a:t>ክርስቶስ</a:t>
            </a:r>
            <a:r>
              <a:rPr lang="en-CA" sz="5500" dirty="0"/>
              <a:t>። </a:t>
            </a:r>
            <a:endParaRPr lang="en-CA" sz="5500" b="1" dirty="0"/>
          </a:p>
        </p:txBody>
      </p:sp>
      <p:sp>
        <p:nvSpPr>
          <p:cNvPr id="8" name="TextBox 7"/>
          <p:cNvSpPr txBox="1"/>
          <p:nvPr/>
        </p:nvSpPr>
        <p:spPr>
          <a:xfrm>
            <a:off x="4045345" y="58023"/>
            <a:ext cx="4316754" cy="6632585"/>
          </a:xfrm>
          <a:prstGeom prst="rect">
            <a:avLst/>
          </a:prstGeom>
          <a:noFill/>
        </p:spPr>
        <p:txBody>
          <a:bodyPr wrap="square" rtlCol="0">
            <a:spAutoFit/>
          </a:bodyPr>
          <a:lstStyle/>
          <a:p>
            <a:r>
              <a:rPr lang="en-CA" sz="4000" dirty="0" err="1">
                <a:solidFill>
                  <a:srgbClr val="FFC000"/>
                </a:solidFill>
              </a:rPr>
              <a:t>መንጽሒ</a:t>
            </a:r>
            <a:r>
              <a:rPr lang="en-CA" sz="4000" dirty="0">
                <a:solidFill>
                  <a:srgbClr val="FFC000"/>
                </a:solidFill>
              </a:rPr>
              <a:t> </a:t>
            </a:r>
            <a:r>
              <a:rPr lang="en-CA" sz="4000" dirty="0" err="1">
                <a:solidFill>
                  <a:srgbClr val="FFC000"/>
                </a:solidFill>
              </a:rPr>
              <a:t>ነፍሲ</a:t>
            </a:r>
            <a:endParaRPr lang="en-CA" sz="4000" dirty="0">
              <a:solidFill>
                <a:srgbClr val="FFC000"/>
              </a:solidFill>
            </a:endParaRPr>
          </a:p>
          <a:p>
            <a:r>
              <a:rPr lang="en-CA" sz="4500" b="1" dirty="0" err="1">
                <a:solidFill>
                  <a:srgbClr val="FF0000"/>
                </a:solidFill>
              </a:rPr>
              <a:t>ይ.ካ</a:t>
            </a:r>
            <a:r>
              <a:rPr lang="en-CA" sz="4500" b="1" dirty="0">
                <a:solidFill>
                  <a:srgbClr val="FF0000"/>
                </a:solidFill>
              </a:rPr>
              <a:t>. </a:t>
            </a:r>
            <a:r>
              <a:rPr lang="en-CA" sz="1400" dirty="0">
                <a:solidFill>
                  <a:srgbClr val="FFC000"/>
                </a:solidFill>
              </a:rPr>
              <a:t>61. </a:t>
            </a:r>
            <a:r>
              <a:rPr lang="en-CA" sz="5500" dirty="0" err="1">
                <a:uFill>
                  <a:solidFill>
                    <a:srgbClr val="000000"/>
                  </a:solidFill>
                </a:uFill>
              </a:rPr>
              <a:t>ከምብሓድሽ</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a:uFill>
                  <a:solidFill>
                    <a:srgbClr val="000000"/>
                  </a:solidFill>
                </a:uFill>
              </a:rPr>
              <a:t>ንዝሕዝ</a:t>
            </a:r>
            <a:r>
              <a:rPr lang="en-CA" sz="5500" dirty="0">
                <a:uFill>
                  <a:solidFill>
                    <a:srgbClr val="000000"/>
                  </a:solidFill>
                </a:uFill>
              </a:rPr>
              <a:t> </a:t>
            </a:r>
            <a:r>
              <a:rPr lang="en-CA" sz="5500" dirty="0" err="1">
                <a:uFill>
                  <a:solidFill>
                    <a:srgbClr val="000000"/>
                  </a:solidFill>
                </a:uFill>
              </a:rPr>
              <a:t>እግዚኣብሄር</a:t>
            </a:r>
            <a:r>
              <a:rPr lang="en-CA" sz="5500" dirty="0">
                <a:uFill>
                  <a:solidFill>
                    <a:srgbClr val="000000"/>
                  </a:solidFill>
                </a:uFill>
              </a:rPr>
              <a:t> </a:t>
            </a:r>
            <a:r>
              <a:rPr lang="en-CA" sz="5500" dirty="0" err="1">
                <a:uFill>
                  <a:solidFill>
                    <a:srgbClr val="000000"/>
                  </a:solidFill>
                </a:uFill>
              </a:rPr>
              <a:t>ኣቦ</a:t>
            </a:r>
            <a:r>
              <a:rPr lang="en-CA" sz="5500" dirty="0">
                <a:uFill>
                  <a:solidFill>
                    <a:srgbClr val="000000"/>
                  </a:solidFill>
                </a:uFill>
              </a:rPr>
              <a:t> </a:t>
            </a:r>
            <a:r>
              <a:rPr lang="en-CA" sz="5500" dirty="0" err="1">
                <a:uFill>
                  <a:solidFill>
                    <a:srgbClr val="000000"/>
                  </a:solidFill>
                </a:uFill>
              </a:rPr>
              <a:t>ጐይታናን</a:t>
            </a:r>
            <a:r>
              <a:rPr lang="en-CA" sz="5500" dirty="0">
                <a:uFill>
                  <a:solidFill>
                    <a:srgbClr val="000000"/>
                  </a:solidFill>
                </a:uFill>
              </a:rPr>
              <a:t> </a:t>
            </a:r>
            <a:r>
              <a:rPr lang="en-CA" sz="5500" dirty="0" err="1">
                <a:uFill>
                  <a:solidFill>
                    <a:srgbClr val="000000"/>
                  </a:solidFill>
                </a:uFill>
              </a:rPr>
              <a:t>መድሓኒና</a:t>
            </a:r>
            <a:r>
              <a:rPr lang="en-CA" sz="5500" dirty="0">
                <a:uFill>
                  <a:solidFill>
                    <a:srgbClr val="000000"/>
                  </a:solidFill>
                </a:uFill>
              </a:rPr>
              <a:t> </a:t>
            </a:r>
            <a:r>
              <a:rPr lang="en-CA" sz="5500" dirty="0" err="1">
                <a:uFill>
                  <a:solidFill>
                    <a:srgbClr val="000000"/>
                  </a:solidFill>
                </a:uFill>
              </a:rPr>
              <a:t>ኢየሱስ</a:t>
            </a:r>
            <a:r>
              <a:rPr lang="en-CA" sz="5500" dirty="0">
                <a:uFill>
                  <a:solidFill>
                    <a:srgbClr val="000000"/>
                  </a:solidFill>
                </a:uFill>
              </a:rPr>
              <a:t> </a:t>
            </a:r>
            <a:r>
              <a:rPr lang="en-CA" sz="5500" dirty="0" err="1">
                <a:uFill>
                  <a:solidFill>
                    <a:srgbClr val="000000"/>
                  </a:solidFill>
                </a:uFill>
              </a:rPr>
              <a:t>ክርስቶስ</a:t>
            </a:r>
            <a:r>
              <a:rPr lang="en-CA" sz="5500" dirty="0">
                <a:uFill>
                  <a:solidFill>
                    <a:srgbClr val="000000"/>
                  </a:solidFill>
                </a:uFill>
              </a:rPr>
              <a:t> </a:t>
            </a:r>
            <a:r>
              <a:rPr lang="en-CA" sz="5500" dirty="0" err="1">
                <a:uFill>
                  <a:solidFill>
                    <a:srgbClr val="000000"/>
                  </a:solidFill>
                </a:uFill>
              </a:rPr>
              <a:t>ንልምን</a:t>
            </a:r>
            <a:r>
              <a:rPr lang="en-CA" sz="5500" dirty="0">
                <a:uFill>
                  <a:solidFill>
                    <a:srgbClr val="000000"/>
                  </a:solidFill>
                </a:uFill>
              </a:rPr>
              <a:t> </a:t>
            </a:r>
            <a:r>
              <a:rPr lang="en-CA" sz="5500" dirty="0" err="1">
                <a:uFill>
                  <a:solidFill>
                    <a:srgbClr val="000000"/>
                  </a:solidFill>
                </a:uFill>
              </a:rPr>
              <a:t>ኣሎና</a:t>
            </a:r>
            <a:r>
              <a:rPr lang="en-CA" sz="5500" dirty="0">
                <a:uFill>
                  <a:solidFill>
                    <a:srgbClr val="000000"/>
                  </a:solidFill>
                </a:uFill>
              </a:rPr>
              <a:t>።</a:t>
            </a:r>
            <a:endParaRPr lang="en-CA" sz="5500" dirty="0"/>
          </a:p>
        </p:txBody>
      </p:sp>
      <p:sp>
        <p:nvSpPr>
          <p:cNvPr id="9" name="Rectangle 8"/>
          <p:cNvSpPr/>
          <p:nvPr/>
        </p:nvSpPr>
        <p:spPr>
          <a:xfrm>
            <a:off x="8242420" y="91794"/>
            <a:ext cx="4081650" cy="6109365"/>
          </a:xfrm>
          <a:prstGeom prst="rect">
            <a:avLst/>
          </a:prstGeom>
        </p:spPr>
        <p:txBody>
          <a:bodyPr wrap="square">
            <a:spAutoFit/>
          </a:bodyPr>
          <a:lstStyle/>
          <a:p>
            <a:pPr marL="40639" marR="40639">
              <a:spcBef>
                <a:spcPts val="600"/>
              </a:spcBef>
              <a:defRPr sz="2800"/>
            </a:pPr>
            <a:r>
              <a:rPr lang="en-US" sz="3600" dirty="0">
                <a:solidFill>
                  <a:srgbClr val="FFC000"/>
                </a:solidFill>
              </a:rPr>
              <a:t>Pilot of the soul</a:t>
            </a:r>
            <a:endParaRPr lang="en-US" sz="3600" b="1" dirty="0">
              <a:solidFill>
                <a:srgbClr val="FFC000"/>
              </a:solidFill>
              <a:uFill>
                <a:solidFill>
                  <a:srgbClr val="D84800"/>
                </a:solidFill>
              </a:uFill>
            </a:endParaRPr>
          </a:p>
          <a:p>
            <a:pPr marL="40639" marR="40639">
              <a:spcBef>
                <a:spcPts val="600"/>
              </a:spcBef>
              <a:defRPr sz="2800"/>
            </a:pPr>
            <a:r>
              <a:rPr lang="en-US" sz="4500" b="1" dirty="0">
                <a:solidFill>
                  <a:srgbClr val="FF0000"/>
                </a:solidFill>
                <a:uFill>
                  <a:solidFill>
                    <a:srgbClr val="D84800"/>
                  </a:solidFill>
                </a:uFill>
              </a:rPr>
              <a:t>Priest:</a:t>
            </a:r>
            <a:r>
              <a:rPr lang="en-US" sz="4500" dirty="0">
                <a:solidFill>
                  <a:srgbClr val="FF0000"/>
                </a:solidFill>
              </a:rPr>
              <a:t>  </a:t>
            </a:r>
            <a:r>
              <a:rPr lang="en-US" sz="1400" dirty="0">
                <a:solidFill>
                  <a:srgbClr val="FFC000"/>
                </a:solidFill>
              </a:rPr>
              <a:t>61. </a:t>
            </a:r>
            <a:r>
              <a:rPr lang="en-US" sz="5000" dirty="0"/>
              <a:t>we supplicate the almighty God, Father of our Lord and our Savior Jesus Christ, </a:t>
            </a:r>
          </a:p>
        </p:txBody>
      </p:sp>
    </p:spTree>
    <p:extLst>
      <p:ext uri="{BB962C8B-B14F-4D97-AF65-F5344CB8AC3E}">
        <p14:creationId xmlns:p14="http://schemas.microsoft.com/office/powerpoint/2010/main" val="1574285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a:solidFill>
                  <a:srgbClr val="FF0000"/>
                </a:solidFill>
              </a:rPr>
              <a:t>ይ.ካ.ንፍቅ</a:t>
            </a:r>
            <a:r>
              <a:rPr lang="en-CA" sz="4000" dirty="0"/>
              <a:t> </a:t>
            </a:r>
            <a:r>
              <a:rPr lang="en-CA" sz="1400" dirty="0">
                <a:solidFill>
                  <a:srgbClr val="FFC000"/>
                </a:solidFill>
              </a:rPr>
              <a:t>፵፩. </a:t>
            </a:r>
            <a:r>
              <a:rPr lang="en-CA" sz="4000" dirty="0" err="1"/>
              <a:t>ወካዕበ</a:t>
            </a:r>
            <a:r>
              <a:rPr lang="en-CA" sz="4000" dirty="0"/>
              <a:t> </a:t>
            </a:r>
            <a:r>
              <a:rPr lang="en-CA" sz="4000" dirty="0" err="1"/>
              <a:t>ናስ</a:t>
            </a:r>
            <a:endParaRPr lang="en-CA" sz="4000" dirty="0"/>
          </a:p>
          <a:p>
            <a:r>
              <a:rPr lang="en-CA" sz="4000" dirty="0" err="1"/>
              <a:t>ተበቍዕ</a:t>
            </a:r>
            <a:r>
              <a:rPr lang="en-CA" sz="4000" dirty="0"/>
              <a:t>  </a:t>
            </a:r>
            <a:r>
              <a:rPr lang="en-CA" sz="4000" dirty="0" err="1"/>
              <a:t>ዘኵሎ</a:t>
            </a:r>
            <a:r>
              <a:rPr lang="en-CA" sz="4000" dirty="0"/>
              <a:t>  </a:t>
            </a:r>
            <a:r>
              <a:rPr lang="en-CA" sz="4000" dirty="0" err="1"/>
              <a:t>ይእኅዝ</a:t>
            </a:r>
            <a:r>
              <a:rPr lang="en-CA" sz="4000" dirty="0"/>
              <a:t> </a:t>
            </a:r>
            <a:r>
              <a:rPr lang="en-CA" sz="4000" dirty="0" err="1"/>
              <a:t>እግዚአብሔር</a:t>
            </a:r>
            <a:r>
              <a:rPr lang="en-CA" sz="4000" dirty="0"/>
              <a:t> </a:t>
            </a:r>
            <a:r>
              <a:rPr lang="en-CA" sz="4000" dirty="0" err="1"/>
              <a:t>አብ</a:t>
            </a:r>
            <a:r>
              <a:rPr lang="en-CA" sz="4000" dirty="0"/>
              <a:t> </a:t>
            </a:r>
            <a:r>
              <a:rPr lang="en-CA" sz="4000" dirty="0" err="1"/>
              <a:t>ለእግ</a:t>
            </a:r>
            <a:endParaRPr lang="en-CA" sz="4000" dirty="0"/>
          </a:p>
          <a:p>
            <a:r>
              <a:rPr lang="en-CA" sz="4000" dirty="0" err="1"/>
              <a:t>ዚእ</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a:t>ያበ</a:t>
            </a:r>
            <a:endParaRPr lang="en-CA" sz="4000" dirty="0"/>
          </a:p>
          <a:p>
            <a:r>
              <a:rPr lang="en-CA" sz="4000" dirty="0" err="1"/>
              <a:t>ውኡ</a:t>
            </a:r>
            <a:r>
              <a:rPr lang="en-CA" sz="4000" dirty="0"/>
              <a:t> </a:t>
            </a:r>
            <a:r>
              <a:rPr lang="en-CA" sz="4000" dirty="0" err="1"/>
              <a:t>መባአ</a:t>
            </a:r>
            <a:r>
              <a:rPr lang="en-CA" sz="4000" dirty="0"/>
              <a:t> </a:t>
            </a:r>
            <a:r>
              <a:rPr lang="en-CA" sz="4000" dirty="0" err="1"/>
              <a:t>በውስተ</a:t>
            </a:r>
            <a:r>
              <a:rPr lang="en-CA" sz="4000" dirty="0"/>
              <a:t> </a:t>
            </a:r>
            <a:r>
              <a:rPr lang="en-CA" sz="4000" dirty="0" err="1"/>
              <a:t>ቅድ</a:t>
            </a:r>
            <a:endParaRPr lang="en-CA" sz="4000" dirty="0"/>
          </a:p>
          <a:p>
            <a:r>
              <a:rPr lang="en-CA" sz="4000" dirty="0" err="1"/>
              <a:t>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a:t>
            </a:r>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4000" dirty="0" err="1"/>
              <a:t>ከም</a:t>
            </a:r>
            <a:r>
              <a:rPr lang="en-CA" sz="4000" dirty="0"/>
              <a:t>  </a:t>
            </a:r>
            <a:r>
              <a:rPr lang="en-CA" sz="4000" dirty="0" err="1"/>
              <a:t>ብሓ</a:t>
            </a:r>
            <a:endParaRPr lang="en-CA" sz="4000" dirty="0"/>
          </a:p>
          <a:p>
            <a:r>
              <a:rPr lang="en-CA" sz="4000" dirty="0" err="1"/>
              <a:t>ድሽ</a:t>
            </a:r>
            <a:r>
              <a:rPr lang="en-CA" sz="4000" dirty="0"/>
              <a:t> </a:t>
            </a:r>
            <a:r>
              <a:rPr lang="en-CA" sz="4000" dirty="0" err="1"/>
              <a:t>ኵሉ</a:t>
            </a:r>
            <a:r>
              <a:rPr lang="en-CA" sz="4000" dirty="0"/>
              <a:t> </a:t>
            </a:r>
            <a:r>
              <a:rPr lang="en-CA" sz="4000" dirty="0" err="1"/>
              <a:t>ንዝሓዘ</a:t>
            </a:r>
            <a:r>
              <a:rPr lang="en-CA" sz="4000" dirty="0"/>
              <a:t> </a:t>
            </a:r>
            <a:r>
              <a:rPr lang="en-CA" sz="4000" dirty="0" err="1"/>
              <a:t>እግዚኣ</a:t>
            </a:r>
            <a:endParaRPr lang="en-CA" sz="4000" dirty="0"/>
          </a:p>
          <a:p>
            <a:r>
              <a:rPr lang="en-CA" sz="4000" dirty="0" err="1"/>
              <a:t>ብሄር</a:t>
            </a:r>
            <a:r>
              <a:rPr lang="en-CA" sz="4000" dirty="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a:t>መሥዋዕ</a:t>
            </a:r>
            <a:endParaRPr lang="en-CA" sz="4000" dirty="0"/>
          </a:p>
          <a:p>
            <a:r>
              <a:rPr lang="en-CA" sz="3600" dirty="0" err="1"/>
              <a:t>ትን</a:t>
            </a:r>
            <a:r>
              <a:rPr lang="en-CA" sz="3600" dirty="0"/>
              <a:t>፥ </a:t>
            </a:r>
            <a:r>
              <a:rPr lang="en-CA" sz="3600" dirty="0" err="1"/>
              <a:t>ቀዳምያትን</a:t>
            </a:r>
            <a:r>
              <a:rPr lang="en-CA" sz="3600" dirty="0"/>
              <a:t> </a:t>
            </a:r>
            <a:r>
              <a:rPr lang="en-CA" sz="3600" dirty="0" err="1"/>
              <a:t>ዓሥራትን</a:t>
            </a:r>
            <a:r>
              <a:rPr lang="en-CA" sz="3600" dirty="0"/>
              <a:t>፥ </a:t>
            </a:r>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a:solidFill>
                  <a:srgbClr val="FFC000"/>
                </a:solidFill>
                <a:uFill>
                  <a:solidFill>
                    <a:srgbClr val="D84800"/>
                  </a:solidFill>
                </a:uFill>
              </a:rPr>
              <a:t>The Apostles Prayer of Oblation </a:t>
            </a:r>
          </a:p>
          <a:p>
            <a:pPr marL="40639" marR="40639">
              <a:spcBef>
                <a:spcPts val="600"/>
              </a:spcBef>
              <a:buClr>
                <a:srgbClr val="D84800"/>
              </a:buClr>
              <a:defRPr sz="2800"/>
            </a:pPr>
            <a:r>
              <a:rPr lang="en-US" sz="3300" dirty="0" err="1">
                <a:solidFill>
                  <a:srgbClr val="FF0000"/>
                </a:solidFill>
                <a:uFill>
                  <a:solidFill>
                    <a:srgbClr val="D84800"/>
                  </a:solidFill>
                </a:uFill>
              </a:rPr>
              <a:t>Asst.Priest</a:t>
            </a:r>
            <a:r>
              <a:rPr lang="en-US" sz="3300" dirty="0">
                <a:solidFill>
                  <a:srgbClr val="FF0000"/>
                </a:solidFill>
                <a:uFill>
                  <a:solidFill>
                    <a:srgbClr val="D84800"/>
                  </a:solidFill>
                </a:uFill>
              </a:rPr>
              <a:t>: </a:t>
            </a:r>
            <a:r>
              <a:rPr lang="en-US" sz="1400" dirty="0">
                <a:solidFill>
                  <a:srgbClr val="FFC000"/>
                </a:solidFill>
                <a:uFill>
                  <a:solidFill>
                    <a:srgbClr val="D84800"/>
                  </a:solidFill>
                </a:uFill>
              </a:rPr>
              <a:t>41. </a:t>
            </a:r>
            <a:r>
              <a:rPr lang="en-US" sz="3300" dirty="0">
                <a:uFill>
                  <a:solidFill>
                    <a:srgbClr val="D84800"/>
                  </a:solidFill>
                </a:uFill>
              </a:rPr>
              <a:t>And again let us beseech the almighty Lord, the Father of the Lord our </a:t>
            </a:r>
            <a:r>
              <a:rPr lang="en-US" sz="3300" dirty="0" err="1">
                <a:uFill>
                  <a:solidFill>
                    <a:srgbClr val="D84800"/>
                  </a:solidFill>
                </a:uFill>
              </a:rPr>
              <a:t>Saviour</a:t>
            </a:r>
            <a:r>
              <a:rPr lang="en-US" sz="3300" dirty="0">
                <a:uFill>
                  <a:solidFill>
                    <a:srgbClr val="D84800"/>
                  </a:solidFill>
                </a:uFill>
              </a:rPr>
              <a:t> Jesus Christ, on behalf of those who bring an oblation within the one holy universal church, a sacrifice, first-fruits, tithes, a thank offering, a memorial, whether</a:t>
            </a:r>
          </a:p>
        </p:txBody>
      </p:sp>
    </p:spTree>
    <p:extLst>
      <p:ext uri="{BB962C8B-B14F-4D97-AF65-F5344CB8AC3E}">
        <p14:creationId xmlns:p14="http://schemas.microsoft.com/office/powerpoint/2010/main" val="87012641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7463582"/>
          </a:xfrm>
          <a:prstGeom prst="rect">
            <a:avLst/>
          </a:prstGeom>
          <a:noFill/>
        </p:spPr>
        <p:txBody>
          <a:bodyPr wrap="square" rtlCol="0">
            <a:spAutoFit/>
          </a:bodyPr>
          <a:lstStyle/>
          <a:p>
            <a:r>
              <a:rPr lang="en-CA" sz="4800" dirty="0" err="1"/>
              <a:t>እስመ</a:t>
            </a:r>
            <a:r>
              <a:rPr lang="en-CA" sz="4800" dirty="0"/>
              <a:t> </a:t>
            </a:r>
            <a:r>
              <a:rPr lang="en-CA" sz="4800" dirty="0" err="1"/>
              <a:t>ኢመነነ</a:t>
            </a:r>
            <a:r>
              <a:rPr lang="en-CA" sz="4800" dirty="0"/>
              <a:t>፥ </a:t>
            </a:r>
            <a:r>
              <a:rPr lang="en-CA" sz="4800" dirty="0" err="1"/>
              <a:t>ወኢተቈጥዐ</a:t>
            </a:r>
            <a:r>
              <a:rPr lang="en-CA" sz="4800" dirty="0"/>
              <a:t> </a:t>
            </a:r>
            <a:r>
              <a:rPr lang="en-CA" sz="4800" dirty="0" err="1"/>
              <a:t>ስእለ</a:t>
            </a:r>
            <a:endParaRPr lang="en-CA" sz="4800" dirty="0"/>
          </a:p>
          <a:p>
            <a:r>
              <a:rPr lang="en-CA" sz="4800" dirty="0" err="1"/>
              <a:t>ተነ</a:t>
            </a:r>
            <a:r>
              <a:rPr lang="en-CA" sz="4800" dirty="0"/>
              <a:t> </a:t>
            </a:r>
            <a:r>
              <a:rPr lang="en-CA" sz="4800" dirty="0" err="1"/>
              <a:t>ወኢያርሐቀ</a:t>
            </a:r>
            <a:r>
              <a:rPr lang="en-CA" sz="4800" dirty="0"/>
              <a:t> </a:t>
            </a:r>
            <a:r>
              <a:rPr lang="en-CA" sz="4800" dirty="0" err="1"/>
              <a:t>ሣሕሎ</a:t>
            </a:r>
            <a:r>
              <a:rPr lang="en-CA" sz="4800" dirty="0"/>
              <a:t> </a:t>
            </a:r>
            <a:r>
              <a:rPr lang="en-CA" sz="4800" dirty="0" err="1"/>
              <a:t>እምኔነ</a:t>
            </a:r>
            <a:r>
              <a:rPr lang="en-CA" sz="4800" dirty="0"/>
              <a:t> </a:t>
            </a:r>
            <a:r>
              <a:rPr lang="en-CA" sz="5500" dirty="0" err="1">
                <a:solidFill>
                  <a:srgbClr val="FFC000"/>
                </a:solidFill>
              </a:rPr>
              <a:t>እስመ</a:t>
            </a:r>
            <a:r>
              <a:rPr lang="en-CA" sz="5500" dirty="0">
                <a:solidFill>
                  <a:srgbClr val="FFC000"/>
                </a:solidFill>
              </a:rPr>
              <a:t> </a:t>
            </a:r>
            <a:r>
              <a:rPr lang="en-CA" sz="5500" dirty="0" err="1">
                <a:solidFill>
                  <a:srgbClr val="FFC000"/>
                </a:solidFill>
              </a:rPr>
              <a:t>መሐሪ</a:t>
            </a:r>
            <a:r>
              <a:rPr lang="en-CA" sz="5500" dirty="0">
                <a:solidFill>
                  <a:srgbClr val="FFC000"/>
                </a:solidFill>
              </a:rPr>
              <a:t> </a:t>
            </a:r>
            <a:r>
              <a:rPr lang="en-CA" sz="5500" dirty="0" err="1">
                <a:solidFill>
                  <a:srgbClr val="FFC000"/>
                </a:solidFill>
              </a:rPr>
              <a:t>ውእቱ</a:t>
            </a:r>
            <a:r>
              <a:rPr lang="en-CA" sz="5500" dirty="0">
                <a:solidFill>
                  <a:srgbClr val="FFC000"/>
                </a:solidFill>
              </a:rPr>
              <a:t> </a:t>
            </a:r>
            <a:r>
              <a:rPr lang="en-CA" sz="5500" dirty="0" err="1">
                <a:solidFill>
                  <a:srgbClr val="FFC000"/>
                </a:solidFill>
              </a:rPr>
              <a:t>እግዚአብ</a:t>
            </a:r>
            <a:endParaRPr lang="en-CA" sz="5500" dirty="0">
              <a:solidFill>
                <a:srgbClr val="FFC000"/>
              </a:solidFill>
            </a:endParaRPr>
          </a:p>
          <a:p>
            <a:r>
              <a:rPr lang="en-CA" sz="5500" dirty="0" err="1">
                <a:solidFill>
                  <a:srgbClr val="FFC000"/>
                </a:solidFill>
              </a:rPr>
              <a:t>ሔር</a:t>
            </a:r>
            <a:r>
              <a:rPr lang="en-CA" sz="5500" dirty="0">
                <a:solidFill>
                  <a:srgbClr val="FFC000"/>
                </a:solidFill>
              </a:rPr>
              <a:t> </a:t>
            </a:r>
            <a:r>
              <a:rPr lang="en-CA" sz="5500" dirty="0" err="1">
                <a:solidFill>
                  <a:srgbClr val="FFC000"/>
                </a:solidFill>
              </a:rPr>
              <a:t>አምላክነ</a:t>
            </a:r>
            <a:r>
              <a:rPr lang="en-CA" sz="5500" dirty="0">
                <a:solidFill>
                  <a:srgbClr val="FFC000"/>
                </a:solidFill>
              </a:rPr>
              <a:t>።</a:t>
            </a:r>
          </a:p>
          <a:p>
            <a:endParaRPr lang="en-CA" sz="1400" dirty="0"/>
          </a:p>
          <a:p>
            <a:r>
              <a:rPr lang="en-CA" sz="6000" dirty="0" err="1">
                <a:solidFill>
                  <a:srgbClr val="92D050"/>
                </a:solidFill>
                <a:uFill>
                  <a:solidFill>
                    <a:srgbClr val="000000"/>
                  </a:solidFill>
                </a:uFill>
              </a:rPr>
              <a:t>ይ.ዲ</a:t>
            </a:r>
            <a:r>
              <a:rPr lang="en-CA" sz="6000" dirty="0">
                <a:solidFill>
                  <a:srgbClr val="92D050"/>
                </a:solidFill>
                <a:uFill>
                  <a:solidFill>
                    <a:srgbClr val="000000"/>
                  </a:solidFill>
                </a:uFill>
              </a:rPr>
              <a:t>. </a:t>
            </a:r>
            <a:r>
              <a:rPr lang="en-CA" sz="6000" dirty="0" err="1">
                <a:uFill>
                  <a:solidFill>
                    <a:srgbClr val="000000"/>
                  </a:solidFill>
                </a:uFill>
              </a:rPr>
              <a:t>ጸልዩ</a:t>
            </a:r>
            <a:r>
              <a:rPr lang="en-CA" sz="6000" dirty="0">
                <a:uFill>
                  <a:solidFill>
                    <a:srgbClr val="000000"/>
                  </a:solidFill>
                </a:uFill>
              </a:rPr>
              <a:t>።</a:t>
            </a:r>
            <a:endParaRPr lang="en-CA" sz="6000" dirty="0"/>
          </a:p>
          <a:p>
            <a:endParaRPr lang="en-CA" sz="4800" b="1" dirty="0"/>
          </a:p>
        </p:txBody>
      </p:sp>
      <p:sp>
        <p:nvSpPr>
          <p:cNvPr id="8" name="TextBox 7"/>
          <p:cNvSpPr txBox="1"/>
          <p:nvPr/>
        </p:nvSpPr>
        <p:spPr>
          <a:xfrm>
            <a:off x="4045345" y="58023"/>
            <a:ext cx="4316754" cy="6863417"/>
          </a:xfrm>
          <a:prstGeom prst="rect">
            <a:avLst/>
          </a:prstGeom>
          <a:noFill/>
        </p:spPr>
        <p:txBody>
          <a:bodyPr wrap="square" rtlCol="0">
            <a:spAutoFit/>
          </a:bodyPr>
          <a:lstStyle/>
          <a:p>
            <a:r>
              <a:rPr lang="en-CA" sz="5500" dirty="0" err="1">
                <a:uFill>
                  <a:solidFill>
                    <a:srgbClr val="000000"/>
                  </a:solidFill>
                </a:uFill>
              </a:rPr>
              <a:t>ልማኖና</a:t>
            </a:r>
            <a:r>
              <a:rPr lang="en-CA" sz="5500" dirty="0">
                <a:uFill>
                  <a:solidFill>
                    <a:srgbClr val="000000"/>
                  </a:solidFill>
                </a:uFill>
              </a:rPr>
              <a:t> </a:t>
            </a:r>
            <a:r>
              <a:rPr lang="en-CA" sz="5500" dirty="0" err="1">
                <a:uFill>
                  <a:solidFill>
                    <a:srgbClr val="000000"/>
                  </a:solidFill>
                </a:uFill>
              </a:rPr>
              <a:t>ኣይነዓቐን</a:t>
            </a:r>
            <a:r>
              <a:rPr lang="en-CA" sz="5500" dirty="0">
                <a:uFill>
                  <a:solidFill>
                    <a:srgbClr val="000000"/>
                  </a:solidFill>
                </a:uFill>
              </a:rPr>
              <a:t> </a:t>
            </a:r>
            <a:r>
              <a:rPr lang="en-CA" sz="5500" dirty="0" err="1">
                <a:uFill>
                  <a:solidFill>
                    <a:srgbClr val="000000"/>
                  </a:solidFill>
                </a:uFill>
              </a:rPr>
              <a:t>ኣይተቘጥዓናን</a:t>
            </a:r>
            <a:r>
              <a:rPr lang="en-CA" sz="5500" dirty="0">
                <a:uFill>
                  <a:solidFill>
                    <a:srgbClr val="000000"/>
                  </a:solidFill>
                </a:uFill>
              </a:rPr>
              <a:t>፥ </a:t>
            </a:r>
            <a:r>
              <a:rPr lang="en-CA" sz="5500" dirty="0" err="1">
                <a:uFill>
                  <a:solidFill>
                    <a:srgbClr val="000000"/>
                  </a:solidFill>
                </a:uFill>
              </a:rPr>
              <a:t>ምሕረቱውን</a:t>
            </a:r>
            <a:r>
              <a:rPr lang="en-CA" sz="5500" dirty="0">
                <a:uFill>
                  <a:solidFill>
                    <a:srgbClr val="000000"/>
                  </a:solidFill>
                </a:uFill>
              </a:rPr>
              <a:t> </a:t>
            </a:r>
            <a:r>
              <a:rPr lang="en-CA" sz="5500" dirty="0" err="1">
                <a:uFill>
                  <a:solidFill>
                    <a:srgbClr val="000000"/>
                  </a:solidFill>
                </a:uFill>
              </a:rPr>
              <a:t>ካባና</a:t>
            </a:r>
            <a:r>
              <a:rPr lang="en-CA" sz="5500" dirty="0">
                <a:uFill>
                  <a:solidFill>
                    <a:srgbClr val="000000"/>
                  </a:solidFill>
                </a:uFill>
              </a:rPr>
              <a:t> </a:t>
            </a:r>
            <a:r>
              <a:rPr lang="en-CA" sz="5500" dirty="0" err="1">
                <a:uFill>
                  <a:solidFill>
                    <a:srgbClr val="000000"/>
                  </a:solidFill>
                </a:uFill>
              </a:rPr>
              <a:t>ኣየርሓቐን</a:t>
            </a:r>
            <a:r>
              <a:rPr lang="en-CA" sz="5500" dirty="0">
                <a:uFill>
                  <a:solidFill>
                    <a:srgbClr val="000000"/>
                  </a:solidFill>
                </a:uFill>
              </a:rPr>
              <a:t> </a:t>
            </a:r>
            <a:r>
              <a:rPr lang="en-CA" sz="5500" dirty="0" err="1">
                <a:uFill>
                  <a:solidFill>
                    <a:srgbClr val="000000"/>
                  </a:solidFill>
                </a:uFill>
              </a:rPr>
              <a:t>እሞ</a:t>
            </a:r>
            <a:r>
              <a:rPr lang="en-CA" sz="5500" dirty="0">
                <a:uFill>
                  <a:solidFill>
                    <a:srgbClr val="000000"/>
                  </a:solidFill>
                </a:uFill>
              </a:rPr>
              <a:t> </a:t>
            </a:r>
            <a:r>
              <a:rPr lang="en-CA" sz="5500" dirty="0" err="1">
                <a:uFill>
                  <a:solidFill>
                    <a:srgbClr val="000000"/>
                  </a:solidFill>
                </a:uFill>
              </a:rPr>
              <a:t>እግዚኣብሄር</a:t>
            </a:r>
            <a:r>
              <a:rPr lang="en-CA" sz="5500" dirty="0">
                <a:uFill>
                  <a:solidFill>
                    <a:srgbClr val="000000"/>
                  </a:solidFill>
                </a:uFill>
              </a:rPr>
              <a:t> </a:t>
            </a:r>
            <a:r>
              <a:rPr lang="en-CA" sz="5500" dirty="0" err="1">
                <a:uFill>
                  <a:solidFill>
                    <a:srgbClr val="000000"/>
                  </a:solidFill>
                </a:uFill>
              </a:rPr>
              <a:t>ኣምላኽና</a:t>
            </a:r>
            <a:r>
              <a:rPr lang="en-CA" sz="5500" dirty="0">
                <a:uFill>
                  <a:solidFill>
                    <a:srgbClr val="000000"/>
                  </a:solidFill>
                </a:uFill>
              </a:rPr>
              <a:t> </a:t>
            </a:r>
            <a:r>
              <a:rPr lang="en-CA" sz="5500" dirty="0" err="1">
                <a:uFill>
                  <a:solidFill>
                    <a:srgbClr val="000000"/>
                  </a:solidFill>
                </a:uFill>
              </a:rPr>
              <a:t>መሓሪ</a:t>
            </a:r>
            <a:r>
              <a:rPr lang="en-CA" sz="5500" dirty="0">
                <a:uFill>
                  <a:solidFill>
                    <a:srgbClr val="000000"/>
                  </a:solidFill>
                </a:uFill>
              </a:rPr>
              <a:t> </a:t>
            </a:r>
            <a:r>
              <a:rPr lang="en-CA" sz="5500" dirty="0" err="1">
                <a:uFill>
                  <a:solidFill>
                    <a:srgbClr val="000000"/>
                  </a:solidFill>
                </a:uFill>
              </a:rPr>
              <a:t>እዩ</a:t>
            </a:r>
            <a:r>
              <a:rPr lang="en-CA" sz="5500" dirty="0">
                <a:uFill>
                  <a:solidFill>
                    <a:srgbClr val="000000"/>
                  </a:solidFill>
                </a:uFill>
              </a:rPr>
              <a:t>።</a:t>
            </a:r>
          </a:p>
          <a:p>
            <a:r>
              <a:rPr lang="en-CA" sz="5500" dirty="0" err="1">
                <a:solidFill>
                  <a:srgbClr val="92D050"/>
                </a:solidFill>
                <a:uFill>
                  <a:solidFill>
                    <a:srgbClr val="000000"/>
                  </a:solidFill>
                </a:uFill>
              </a:rPr>
              <a:t>ይ.ዲ</a:t>
            </a:r>
            <a:r>
              <a:rPr lang="en-CA" sz="5500" dirty="0">
                <a:solidFill>
                  <a:srgbClr val="92D050"/>
                </a:solidFill>
                <a:uFill>
                  <a:solidFill>
                    <a:srgbClr val="000000"/>
                  </a:solidFill>
                </a:uFill>
              </a:rPr>
              <a:t>. </a:t>
            </a:r>
            <a:r>
              <a:rPr lang="en-CA" sz="5500" dirty="0" err="1">
                <a:uFill>
                  <a:solidFill>
                    <a:srgbClr val="000000"/>
                  </a:solidFill>
                </a:uFill>
              </a:rPr>
              <a:t>ጸልዩ</a:t>
            </a:r>
            <a:r>
              <a:rPr lang="en-CA" sz="5500" dirty="0">
                <a:uFill>
                  <a:solidFill>
                    <a:srgbClr val="000000"/>
                  </a:solidFill>
                </a:uFill>
              </a:rPr>
              <a:t>።</a:t>
            </a:r>
            <a:endParaRPr lang="en-CA" sz="5500" dirty="0"/>
          </a:p>
        </p:txBody>
      </p:sp>
      <p:sp>
        <p:nvSpPr>
          <p:cNvPr id="9" name="Rectangle 8"/>
          <p:cNvSpPr/>
          <p:nvPr/>
        </p:nvSpPr>
        <p:spPr>
          <a:xfrm>
            <a:off x="8242420" y="91794"/>
            <a:ext cx="4081650" cy="6324808"/>
          </a:xfrm>
          <a:prstGeom prst="rect">
            <a:avLst/>
          </a:prstGeom>
        </p:spPr>
        <p:txBody>
          <a:bodyPr wrap="square">
            <a:spAutoFit/>
          </a:bodyPr>
          <a:lstStyle/>
          <a:p>
            <a:pPr marL="40639" marR="40639">
              <a:spcBef>
                <a:spcPts val="600"/>
              </a:spcBef>
              <a:buClr>
                <a:srgbClr val="000000"/>
              </a:buClr>
              <a:buFont typeface="Arial"/>
              <a:defRPr sz="2800"/>
            </a:pPr>
            <a:r>
              <a:rPr lang="en-US" sz="4000" dirty="0"/>
              <a:t>because He did neither disdain nor refuse our supplication, nor did He remove His mercy from us, because the Lord our God is merciful.</a:t>
            </a:r>
          </a:p>
          <a:p>
            <a:pPr marL="40639" marR="40639">
              <a:spcBef>
                <a:spcPts val="600"/>
              </a:spcBef>
              <a:buClr>
                <a:srgbClr val="000000"/>
              </a:buClr>
              <a:buFont typeface="Arial"/>
              <a:defRPr sz="2800"/>
            </a:pPr>
            <a:r>
              <a:rPr lang="en-US" sz="4000" b="1" dirty="0">
                <a:solidFill>
                  <a:srgbClr val="92D050"/>
                </a:solidFill>
              </a:rPr>
              <a:t>Deacon:-</a:t>
            </a:r>
            <a:r>
              <a:rPr lang="en-US" sz="4000" dirty="0">
                <a:solidFill>
                  <a:srgbClr val="92D050"/>
                </a:solidFill>
              </a:rPr>
              <a:t>  </a:t>
            </a:r>
            <a:r>
              <a:rPr lang="en-US" sz="4000" dirty="0"/>
              <a:t>Pray, ye.</a:t>
            </a:r>
          </a:p>
        </p:txBody>
      </p:sp>
    </p:spTree>
    <p:extLst>
      <p:ext uri="{BB962C8B-B14F-4D97-AF65-F5344CB8AC3E}">
        <p14:creationId xmlns:p14="http://schemas.microsoft.com/office/powerpoint/2010/main" val="729736623"/>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7017306"/>
          </a:xfrm>
          <a:prstGeom prst="rect">
            <a:avLst/>
          </a:prstGeom>
        </p:spPr>
        <p:txBody>
          <a:bodyPr wrap="square">
            <a:spAutoFit/>
          </a:bodyPr>
          <a:lstStyle/>
          <a:p>
            <a:pPr algn="ctr"/>
            <a:r>
              <a:rPr lang="am-ET" sz="2000" dirty="0">
                <a:solidFill>
                  <a:srgbClr val="FFC000"/>
                </a:solidFill>
              </a:rPr>
              <a:t>መንጽሒ ነፍስ</a:t>
            </a:r>
            <a:endParaRPr lang="en-CA" sz="2000" dirty="0">
              <a:solidFill>
                <a:srgbClr val="FFC000"/>
              </a:solidFill>
            </a:endParaRPr>
          </a:p>
          <a:p>
            <a:r>
              <a:rPr lang="en-CA" sz="5400" dirty="0">
                <a:solidFill>
                  <a:srgbClr val="FF0000"/>
                </a:solidFill>
              </a:rPr>
              <a:t>ይ.ካ.</a:t>
            </a:r>
            <a:r>
              <a:rPr lang="en-CA" sz="1400" dirty="0">
                <a:solidFill>
                  <a:srgbClr val="FFC000"/>
                </a:solidFill>
              </a:rPr>
              <a:t>69. </a:t>
            </a:r>
            <a:r>
              <a:rPr lang="am-ET" sz="5400" dirty="0"/>
              <a:t>ከም ብሓድሽ ኵሉ ንዚኅዝ እግዚኣብሔር ኣቦ ጐይታናን መድኃኒናን ኢየሱስ ክርስቶስ ንልምን ኣሎና።</a:t>
            </a:r>
          </a:p>
        </p:txBody>
      </p:sp>
      <p:sp>
        <p:nvSpPr>
          <p:cNvPr id="20" name="Rectangle 19"/>
          <p:cNvSpPr/>
          <p:nvPr/>
        </p:nvSpPr>
        <p:spPr>
          <a:xfrm>
            <a:off x="8147224" y="47134"/>
            <a:ext cx="3784695" cy="6309420"/>
          </a:xfrm>
          <a:prstGeom prst="rect">
            <a:avLst/>
          </a:prstGeom>
        </p:spPr>
        <p:txBody>
          <a:bodyPr wrap="square">
            <a:spAutoFit/>
          </a:bodyPr>
          <a:lstStyle/>
          <a:p>
            <a:pPr algn="ctr"/>
            <a:r>
              <a:rPr lang="en-US" sz="2000" dirty="0">
                <a:solidFill>
                  <a:srgbClr val="FFC000"/>
                </a:solidFill>
              </a:rPr>
              <a:t>Pilot of the Soul</a:t>
            </a:r>
          </a:p>
          <a:p>
            <a:r>
              <a:rPr lang="en-US" sz="4800" dirty="0">
                <a:solidFill>
                  <a:srgbClr val="FF0000"/>
                </a:solidFill>
              </a:rPr>
              <a:t>Priest:</a:t>
            </a:r>
            <a:r>
              <a:rPr lang="en-US" sz="1400" dirty="0">
                <a:solidFill>
                  <a:srgbClr val="FFC000"/>
                </a:solidFill>
              </a:rPr>
              <a:t>69. </a:t>
            </a:r>
            <a:r>
              <a:rPr lang="en-US" sz="4800" dirty="0"/>
              <a:t>Again we supplicate God the almighty, Father of our Lord and </a:t>
            </a:r>
            <a:r>
              <a:rPr lang="en-US" sz="4800" dirty="0" err="1"/>
              <a:t>Saviour</a:t>
            </a:r>
            <a:r>
              <a:rPr lang="en-US" sz="4800" dirty="0"/>
              <a:t> Jesus Christ.</a:t>
            </a:r>
          </a:p>
        </p:txBody>
      </p:sp>
      <p:sp>
        <p:nvSpPr>
          <p:cNvPr id="2" name="Rectangle 1"/>
          <p:cNvSpPr/>
          <p:nvPr/>
        </p:nvSpPr>
        <p:spPr>
          <a:xfrm>
            <a:off x="-22422" y="-992"/>
            <a:ext cx="4063082" cy="7048083"/>
          </a:xfrm>
          <a:prstGeom prst="rect">
            <a:avLst/>
          </a:prstGeom>
        </p:spPr>
        <p:txBody>
          <a:bodyPr wrap="square">
            <a:spAutoFit/>
          </a:bodyPr>
          <a:lstStyle/>
          <a:p>
            <a:pPr algn="ctr"/>
            <a:r>
              <a:rPr lang="am-ET" sz="2000" dirty="0">
                <a:solidFill>
                  <a:srgbClr val="FFC000"/>
                </a:solidFill>
              </a:rPr>
              <a:t>ኀዳፌ ነፍስ።</a:t>
            </a:r>
            <a:endParaRPr lang="en-CA" sz="2000" dirty="0">
              <a:solidFill>
                <a:srgbClr val="FFC000"/>
              </a:solidFill>
            </a:endParaRPr>
          </a:p>
          <a:p>
            <a:r>
              <a:rPr lang="en-CA" sz="5400" dirty="0">
                <a:solidFill>
                  <a:srgbClr val="FF0000"/>
                </a:solidFill>
              </a:rPr>
              <a:t>ይ.ካ.</a:t>
            </a:r>
            <a:r>
              <a:rPr lang="en-CA" sz="1400" dirty="0">
                <a:solidFill>
                  <a:srgbClr val="FFC000"/>
                </a:solidFill>
              </a:rPr>
              <a:t>፺፰.</a:t>
            </a:r>
            <a:r>
              <a:rPr lang="am-ET" sz="4000" dirty="0"/>
              <a:t> </a:t>
            </a:r>
            <a:r>
              <a:rPr lang="am-ET" sz="5400" dirty="0"/>
              <a:t>ወካዕበ ናስተበቁዕ ዘኵሎ ይእኅዝ እግዚአብሔር አብ ለእግዚእ ወመድኃኒነ ኢየሱስ ክርስቶስ።</a:t>
            </a:r>
            <a:endParaRPr lang="en-CA" sz="5400" dirty="0"/>
          </a:p>
        </p:txBody>
      </p:sp>
    </p:spTree>
    <p:extLst>
      <p:ext uri="{BB962C8B-B14F-4D97-AF65-F5344CB8AC3E}">
        <p14:creationId xmlns:p14="http://schemas.microsoft.com/office/powerpoint/2010/main" val="3136192446"/>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1400" dirty="0">
                <a:solidFill>
                  <a:srgbClr val="FFC000"/>
                </a:solidFill>
              </a:rPr>
              <a:t>፺፱. </a:t>
            </a:r>
            <a:r>
              <a:rPr lang="am-ET" sz="4800" dirty="0"/>
              <a:t>ኦ ዘአፍቀርከ ትህትናሁ ለእጓለ እመሕያው፡ እምዕበዮሙ ለመላእክት። ኦ ዘአፍቀርከ ንዴተ ዚአሁ ለአዳም፡ እመዛግብቲሆሙ ለነገደ አብርሃም።</a:t>
            </a:r>
            <a:endParaRPr lang="en-CA" sz="4800" b="1" dirty="0"/>
          </a:p>
        </p:txBody>
      </p:sp>
      <p:sp>
        <p:nvSpPr>
          <p:cNvPr id="8" name="TextBox 7"/>
          <p:cNvSpPr txBox="1"/>
          <p:nvPr/>
        </p:nvSpPr>
        <p:spPr>
          <a:xfrm>
            <a:off x="4045345" y="58023"/>
            <a:ext cx="4090105" cy="5909310"/>
          </a:xfrm>
          <a:prstGeom prst="rect">
            <a:avLst/>
          </a:prstGeom>
          <a:noFill/>
        </p:spPr>
        <p:txBody>
          <a:bodyPr wrap="square" rtlCol="0">
            <a:spAutoFit/>
          </a:bodyPr>
          <a:lstStyle/>
          <a:p>
            <a:r>
              <a:rPr lang="en-CA" sz="1400" dirty="0">
                <a:solidFill>
                  <a:srgbClr val="FFC000"/>
                </a:solidFill>
                <a:uFill>
                  <a:solidFill>
                    <a:srgbClr val="000000"/>
                  </a:solidFill>
                </a:uFill>
              </a:rPr>
              <a:t>99. </a:t>
            </a:r>
            <a:r>
              <a:rPr lang="am-ET" sz="5400" dirty="0"/>
              <a:t>ካብ ዕቤት መላእኽቲ ትሕትና ደቂ ሰብ ዘፍቀርካ፤ ኦ ኻብ መዛግብቲ ነገድ ኣብርሃም ድኽነት ኣዳም ዘፍቀርካ።</a:t>
            </a:r>
          </a:p>
        </p:txBody>
      </p:sp>
      <p:sp>
        <p:nvSpPr>
          <p:cNvPr id="9" name="Rectangle 8"/>
          <p:cNvSpPr/>
          <p:nvPr/>
        </p:nvSpPr>
        <p:spPr>
          <a:xfrm>
            <a:off x="8242420" y="91794"/>
            <a:ext cx="4081650" cy="6247864"/>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99. </a:t>
            </a:r>
            <a:r>
              <a:rPr lang="en-US" sz="4000" dirty="0"/>
              <a:t>O Thou Who loved the humility of man more than the greatness of angels, O Thou Who loved the poverty of Adam more than the treasuries of the tribe of Abraham.</a:t>
            </a:r>
          </a:p>
        </p:txBody>
      </p:sp>
    </p:spTree>
    <p:extLst>
      <p:ext uri="{BB962C8B-B14F-4D97-AF65-F5344CB8AC3E}">
        <p14:creationId xmlns:p14="http://schemas.microsoft.com/office/powerpoint/2010/main" val="296311222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1400" dirty="0">
                <a:solidFill>
                  <a:srgbClr val="FFC000"/>
                </a:solidFill>
              </a:rPr>
              <a:t>፻. </a:t>
            </a:r>
            <a:r>
              <a:rPr lang="am-ET" sz="4800" dirty="0"/>
              <a:t>ኦ ዘፈቶከ ሥነ ላህዩ ለዳዊት፡ እመልክዐ ገጹ ለኤልያብ፡ ወልደ ኢያቡሳዊት። ኦ ዘለከ አፍቅሮተ ሰብእ፡ እንዘ አምላክ አንተ እግዚአብሔር አምላክነ።</a:t>
            </a:r>
            <a:endParaRPr lang="en-CA" sz="4800" b="1" dirty="0"/>
          </a:p>
        </p:txBody>
      </p:sp>
      <p:sp>
        <p:nvSpPr>
          <p:cNvPr id="8" name="TextBox 7"/>
          <p:cNvSpPr txBox="1"/>
          <p:nvPr/>
        </p:nvSpPr>
        <p:spPr>
          <a:xfrm>
            <a:off x="4045345" y="58023"/>
            <a:ext cx="4090105" cy="6740307"/>
          </a:xfrm>
          <a:prstGeom prst="rect">
            <a:avLst/>
          </a:prstGeom>
          <a:noFill/>
        </p:spPr>
        <p:txBody>
          <a:bodyPr wrap="square" rtlCol="0">
            <a:spAutoFit/>
          </a:bodyPr>
          <a:lstStyle/>
          <a:p>
            <a:r>
              <a:rPr lang="en-CA" sz="1400" dirty="0">
                <a:solidFill>
                  <a:srgbClr val="FFC000"/>
                </a:solidFill>
                <a:uFill>
                  <a:solidFill>
                    <a:srgbClr val="000000"/>
                  </a:solidFill>
                </a:uFill>
              </a:rPr>
              <a:t>100. </a:t>
            </a:r>
            <a:r>
              <a:rPr lang="am-ET" sz="4800" dirty="0"/>
              <a:t>ኦ ኻብ መልክዕ ገጽ ኤልያብ ወዲ ኢያቡሳዊት፡ ምጭውነት ዳዊት ዝፈቶኻ። ኣምላኽ ክነስኻ ፍቕሪ ሰብ ዘሎካ እግዚኣብሔር ኣምላኽና ንስኻ ኢኻ።</a:t>
            </a:r>
          </a:p>
        </p:txBody>
      </p:sp>
      <p:sp>
        <p:nvSpPr>
          <p:cNvPr id="9" name="Rectangle 8"/>
          <p:cNvSpPr/>
          <p:nvPr/>
        </p:nvSpPr>
        <p:spPr>
          <a:xfrm>
            <a:off x="8242420" y="91794"/>
            <a:ext cx="4081650"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100. </a:t>
            </a:r>
            <a:r>
              <a:rPr lang="en-US" sz="4000" dirty="0"/>
              <a:t>O Thou Who loved the beauty of David more than the beauty of Eliab (2) the son of the Jebusite : O Thou Who loves man, while Thou art God, Thou art the Lord our God. </a:t>
            </a:r>
          </a:p>
        </p:txBody>
      </p:sp>
    </p:spTree>
    <p:extLst>
      <p:ext uri="{BB962C8B-B14F-4D97-AF65-F5344CB8AC3E}">
        <p14:creationId xmlns:p14="http://schemas.microsoft.com/office/powerpoint/2010/main" val="189282982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4" y="-34917"/>
            <a:ext cx="4407259" cy="5016758"/>
          </a:xfrm>
          <a:prstGeom prst="rect">
            <a:avLst/>
          </a:prstGeom>
        </p:spPr>
        <p:txBody>
          <a:bodyPr wrap="square">
            <a:spAutoFit/>
          </a:bodyPr>
          <a:lstStyle/>
          <a:p>
            <a:endParaRPr lang="pt-BR" sz="8000" dirty="0">
              <a:solidFill>
                <a:srgbClr val="92D050"/>
              </a:solidFill>
            </a:endParaRPr>
          </a:p>
          <a:p>
            <a:endParaRPr lang="pt-BR" sz="8000" dirty="0">
              <a:solidFill>
                <a:srgbClr val="92D050"/>
              </a:solidFill>
            </a:endParaRPr>
          </a:p>
          <a:p>
            <a:r>
              <a:rPr lang="pt-BR" sz="8000" dirty="0">
                <a:solidFill>
                  <a:srgbClr val="92D050"/>
                </a:solidFill>
              </a:rPr>
              <a:t>ይ.ዲ. </a:t>
            </a:r>
          </a:p>
          <a:p>
            <a:r>
              <a:rPr lang="pt-BR" sz="8000" dirty="0">
                <a:solidFill>
                  <a:srgbClr val="92D050"/>
                </a:solidFill>
              </a:rPr>
              <a:t>    </a:t>
            </a:r>
            <a:r>
              <a:rPr lang="pt-BR" sz="1400" dirty="0">
                <a:solidFill>
                  <a:srgbClr val="FFC000"/>
                </a:solidFill>
              </a:rPr>
              <a:t> 101. </a:t>
            </a:r>
            <a:r>
              <a:rPr lang="pt-BR" sz="8000" dirty="0" err="1"/>
              <a:t>ጸልዩ</a:t>
            </a:r>
            <a:r>
              <a:rPr lang="pt-BR" sz="8000" dirty="0"/>
              <a:t>።  </a:t>
            </a:r>
          </a:p>
        </p:txBody>
      </p:sp>
      <p:sp>
        <p:nvSpPr>
          <p:cNvPr id="20" name="Rectangle 19"/>
          <p:cNvSpPr/>
          <p:nvPr/>
        </p:nvSpPr>
        <p:spPr>
          <a:xfrm>
            <a:off x="8252386" y="46074"/>
            <a:ext cx="3997885" cy="5539978"/>
          </a:xfrm>
          <a:prstGeom prst="rect">
            <a:avLst/>
          </a:prstGeom>
        </p:spPr>
        <p:txBody>
          <a:bodyPr wrap="square">
            <a:spAutoFit/>
          </a:bodyPr>
          <a:lstStyle/>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r>
              <a:rPr lang="en-US" sz="6000" dirty="0">
                <a:solidFill>
                  <a:srgbClr val="92D050"/>
                </a:solidFill>
              </a:rPr>
              <a:t>Deacon: </a:t>
            </a:r>
          </a:p>
          <a:p>
            <a:pPr marL="40639" marR="40639">
              <a:spcBef>
                <a:spcPts val="600"/>
              </a:spcBef>
              <a:buClr>
                <a:srgbClr val="000000"/>
              </a:buClr>
              <a:buFont typeface="Arial"/>
              <a:defRPr sz="1800"/>
            </a:pPr>
            <a:r>
              <a:rPr lang="en-US" sz="1400" dirty="0">
                <a:solidFill>
                  <a:srgbClr val="FFC000"/>
                </a:solidFill>
              </a:rPr>
              <a:t>             101. </a:t>
            </a:r>
            <a:r>
              <a:rPr lang="en-US" sz="8000" dirty="0"/>
              <a:t>Pray</a:t>
            </a:r>
          </a:p>
          <a:p>
            <a:pPr marL="40639" marR="40639">
              <a:spcBef>
                <a:spcPts val="600"/>
              </a:spcBef>
              <a:buClr>
                <a:srgbClr val="000000"/>
              </a:buClr>
              <a:defRPr sz="2800"/>
            </a:pPr>
            <a:endParaRPr lang="en-US" sz="4000" dirty="0"/>
          </a:p>
        </p:txBody>
      </p:sp>
      <p:sp>
        <p:nvSpPr>
          <p:cNvPr id="2" name="Rectangle 1"/>
          <p:cNvSpPr/>
          <p:nvPr/>
        </p:nvSpPr>
        <p:spPr>
          <a:xfrm>
            <a:off x="17753" y="-111083"/>
            <a:ext cx="4090323" cy="5016758"/>
          </a:xfrm>
          <a:prstGeom prst="rect">
            <a:avLst/>
          </a:prstGeom>
        </p:spPr>
        <p:txBody>
          <a:bodyPr wrap="square">
            <a:spAutoFit/>
          </a:bodyPr>
          <a:lstStyle/>
          <a:p>
            <a:endParaRPr lang="en-CA" sz="4500" dirty="0">
              <a:solidFill>
                <a:srgbClr val="92D050"/>
              </a:solidFill>
            </a:endParaRPr>
          </a:p>
          <a:p>
            <a:endParaRPr lang="en-CA" sz="4500" dirty="0">
              <a:solidFill>
                <a:srgbClr val="92D050"/>
              </a:solidFill>
            </a:endParaRPr>
          </a:p>
          <a:p>
            <a:endParaRPr lang="en-CA" sz="4500" dirty="0">
              <a:solidFill>
                <a:srgbClr val="92D050"/>
              </a:solidFill>
            </a:endParaRPr>
          </a:p>
          <a:p>
            <a:endParaRPr lang="en-CA" sz="4500" dirty="0">
              <a:solidFill>
                <a:srgbClr val="92D050"/>
              </a:solidFill>
            </a:endParaRPr>
          </a:p>
          <a:p>
            <a:r>
              <a:rPr lang="en-CA" sz="7000" dirty="0" err="1">
                <a:solidFill>
                  <a:srgbClr val="92D050"/>
                </a:solidFill>
              </a:rPr>
              <a:t>ይ.ዲ</a:t>
            </a:r>
            <a:r>
              <a:rPr lang="en-CA" sz="7000" dirty="0">
                <a:solidFill>
                  <a:srgbClr val="92D050"/>
                </a:solidFill>
              </a:rPr>
              <a:t>. </a:t>
            </a:r>
          </a:p>
          <a:p>
            <a:r>
              <a:rPr lang="en-CA" sz="7000" dirty="0">
                <a:solidFill>
                  <a:srgbClr val="92D050"/>
                </a:solidFill>
              </a:rPr>
              <a:t>     </a:t>
            </a:r>
            <a:r>
              <a:rPr lang="en-CA" sz="1400" dirty="0">
                <a:solidFill>
                  <a:srgbClr val="FFC000"/>
                </a:solidFill>
              </a:rPr>
              <a:t> ፻፩. </a:t>
            </a:r>
            <a:r>
              <a:rPr lang="en-CA" sz="7000" dirty="0" err="1"/>
              <a:t>ጸልዩ</a:t>
            </a:r>
            <a:r>
              <a:rPr lang="en-CA" sz="7000" dirty="0"/>
              <a:t>።</a:t>
            </a:r>
          </a:p>
        </p:txBody>
      </p:sp>
    </p:spTree>
    <p:extLst>
      <p:ext uri="{BB962C8B-B14F-4D97-AF65-F5344CB8AC3E}">
        <p14:creationId xmlns:p14="http://schemas.microsoft.com/office/powerpoint/2010/main" val="2365326067"/>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0111" y="967"/>
            <a:ext cx="3926559" cy="6093976"/>
          </a:xfrm>
          <a:prstGeom prst="rect">
            <a:avLst/>
          </a:prstGeom>
        </p:spPr>
        <p:txBody>
          <a:bodyPr wrap="square">
            <a:spAutoFit/>
          </a:bodyPr>
          <a:lstStyle/>
          <a:p>
            <a:r>
              <a:rPr lang="en-CA" sz="5400" dirty="0" err="1">
                <a:solidFill>
                  <a:srgbClr val="FF0000"/>
                </a:solidFill>
              </a:rPr>
              <a:t>ይ.ካ</a:t>
            </a:r>
            <a:r>
              <a:rPr lang="en-CA" sz="5400" dirty="0">
                <a:solidFill>
                  <a:srgbClr val="FF0000"/>
                </a:solidFill>
              </a:rPr>
              <a:t>. </a:t>
            </a:r>
            <a:r>
              <a:rPr lang="en-CA" sz="1400" dirty="0">
                <a:solidFill>
                  <a:srgbClr val="FFC000"/>
                </a:solidFill>
              </a:rPr>
              <a:t>102.  </a:t>
            </a:r>
            <a:r>
              <a:rPr lang="am-ET" sz="4800" dirty="0"/>
              <a:t>ኦ መንጽሒ፡ ነፍስናን ሥጋናን ኣንጽሕ። ኦ ይቕረ በሃሊ ኣምላኽ፡ ኣቦኡ ንጐይታናን መድኃኒናን ኢየሱስ ክርስቶስ።</a:t>
            </a:r>
            <a:r>
              <a:rPr lang="en-US" sz="4800" dirty="0"/>
              <a:t> </a:t>
            </a:r>
            <a:endParaRPr lang="am-ET" sz="4800" dirty="0"/>
          </a:p>
        </p:txBody>
      </p:sp>
      <p:sp>
        <p:nvSpPr>
          <p:cNvPr id="20" name="Rectangle 19"/>
          <p:cNvSpPr/>
          <p:nvPr/>
        </p:nvSpPr>
        <p:spPr>
          <a:xfrm>
            <a:off x="8147224" y="47134"/>
            <a:ext cx="3784695" cy="6740307"/>
          </a:xfrm>
          <a:prstGeom prst="rect">
            <a:avLst/>
          </a:prstGeom>
        </p:spPr>
        <p:txBody>
          <a:bodyPr wrap="square">
            <a:spAutoFit/>
          </a:bodyPr>
          <a:lstStyle/>
          <a:p>
            <a:r>
              <a:rPr lang="en-US" sz="4800" dirty="0">
                <a:solidFill>
                  <a:srgbClr val="FF0000"/>
                </a:solidFill>
              </a:rPr>
              <a:t>Priest:</a:t>
            </a:r>
            <a:r>
              <a:rPr lang="en-US" sz="1400" dirty="0">
                <a:solidFill>
                  <a:srgbClr val="FFC000"/>
                </a:solidFill>
              </a:rPr>
              <a:t>102. </a:t>
            </a:r>
            <a:r>
              <a:rPr lang="en-US" sz="4800" dirty="0"/>
              <a:t>O purifier, purify our souls and bodies, (1) O merciful God, Father of our Lord and </a:t>
            </a:r>
            <a:r>
              <a:rPr lang="en-US" sz="4800" dirty="0" err="1"/>
              <a:t>Saviour</a:t>
            </a:r>
            <a:r>
              <a:rPr lang="en-US" sz="4800" dirty="0"/>
              <a:t> Jesus Christ.</a:t>
            </a:r>
          </a:p>
        </p:txBody>
      </p:sp>
      <p:sp>
        <p:nvSpPr>
          <p:cNvPr id="2" name="Rectangle 1"/>
          <p:cNvSpPr/>
          <p:nvPr/>
        </p:nvSpPr>
        <p:spPr>
          <a:xfrm>
            <a:off x="-22422" y="-992"/>
            <a:ext cx="4194888" cy="6740307"/>
          </a:xfrm>
          <a:prstGeom prst="rect">
            <a:avLst/>
          </a:prstGeom>
        </p:spPr>
        <p:txBody>
          <a:bodyPr wrap="square">
            <a:spAutoFit/>
          </a:bodyPr>
          <a:lstStyle/>
          <a:p>
            <a:r>
              <a:rPr lang="en-CA" sz="5400" dirty="0">
                <a:solidFill>
                  <a:srgbClr val="FF0000"/>
                </a:solidFill>
              </a:rPr>
              <a:t>ይ.ካ.</a:t>
            </a:r>
            <a:r>
              <a:rPr lang="en-CA" sz="1400" dirty="0">
                <a:solidFill>
                  <a:srgbClr val="FFC000"/>
                </a:solidFill>
              </a:rPr>
              <a:t>፻፪.</a:t>
            </a:r>
            <a:r>
              <a:rPr lang="am-ET" sz="4000" dirty="0"/>
              <a:t> </a:t>
            </a:r>
            <a:r>
              <a:rPr lang="am-ET" sz="5400" dirty="0"/>
              <a:t>ኀድፍ ነፍሰነ ወሥጋነ፡</a:t>
            </a:r>
            <a:r>
              <a:rPr lang="en-US" sz="5400" dirty="0"/>
              <a:t> </a:t>
            </a:r>
            <a:r>
              <a:rPr lang="am-ET" sz="5400" dirty="0"/>
              <a:t> ኦ ኀዳፊ። ኦ አምላክ መስተሣህል አቡሁ ለእግዚእነ ወመድኃኒነ ኢየሱስ ክርስቶስ።</a:t>
            </a:r>
            <a:endParaRPr lang="en-CA" sz="5400" dirty="0"/>
          </a:p>
        </p:txBody>
      </p:sp>
    </p:spTree>
    <p:extLst>
      <p:ext uri="{BB962C8B-B14F-4D97-AF65-F5344CB8AC3E}">
        <p14:creationId xmlns:p14="http://schemas.microsoft.com/office/powerpoint/2010/main" val="359109434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1400" dirty="0">
                <a:solidFill>
                  <a:srgbClr val="FFC000"/>
                </a:solidFill>
              </a:rPr>
              <a:t>፻፫. </a:t>
            </a:r>
            <a:r>
              <a:rPr lang="am-ET" sz="4800" dirty="0"/>
              <a:t>ቶሳሕከ ማየ ምስለ ወይን፡ ነፋሰ ምስለ እሳተ፡ ወማየሂ ዘምስለ መሬት፡ ከማሁ ቶስሕ ድካመ ዚአነ፡ ውስተ ጽንዐ መለኮትከ። ወደምር ካዕበ ሕማመ ዚአነ</a:t>
            </a:r>
          </a:p>
        </p:txBody>
      </p:sp>
      <p:sp>
        <p:nvSpPr>
          <p:cNvPr id="8" name="TextBox 7"/>
          <p:cNvSpPr txBox="1"/>
          <p:nvPr/>
        </p:nvSpPr>
        <p:spPr>
          <a:xfrm>
            <a:off x="4045345" y="58023"/>
            <a:ext cx="4090105" cy="6740307"/>
          </a:xfrm>
          <a:prstGeom prst="rect">
            <a:avLst/>
          </a:prstGeom>
          <a:noFill/>
        </p:spPr>
        <p:txBody>
          <a:bodyPr wrap="square" rtlCol="0">
            <a:spAutoFit/>
          </a:bodyPr>
          <a:lstStyle/>
          <a:p>
            <a:r>
              <a:rPr lang="en-CA" sz="1400" dirty="0">
                <a:solidFill>
                  <a:srgbClr val="FFC000"/>
                </a:solidFill>
                <a:uFill>
                  <a:solidFill>
                    <a:srgbClr val="000000"/>
                  </a:solidFill>
                </a:uFill>
              </a:rPr>
              <a:t>103. </a:t>
            </a:r>
            <a:r>
              <a:rPr lang="am-ET" sz="4800" dirty="0"/>
              <a:t>ንማይ ምስ ወይኒ፡ ንንፋስ ምስ ሓዊ፡ ንማይ ከኣ ምስ መሬት ዝሓወስካ፡ ከምኡ ንድኻምና ምስ ጽንዓት መለኮትካ ሓውስ። ከምኡውን ንሕማምና ምስ</a:t>
            </a:r>
          </a:p>
        </p:txBody>
      </p:sp>
      <p:sp>
        <p:nvSpPr>
          <p:cNvPr id="9" name="Rectangle 8"/>
          <p:cNvSpPr/>
          <p:nvPr/>
        </p:nvSpPr>
        <p:spPr>
          <a:xfrm>
            <a:off x="8242420" y="91794"/>
            <a:ext cx="4081650" cy="6555641"/>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103. </a:t>
            </a:r>
            <a:r>
              <a:rPr lang="en-US" sz="4200" dirty="0"/>
              <a:t>Thou mixed water with wine, wind with fire, water with earth, likewise unite our weakness with the power of Thy divinity. Unite also our sufferings with</a:t>
            </a:r>
          </a:p>
        </p:txBody>
      </p:sp>
    </p:spTree>
    <p:extLst>
      <p:ext uri="{BB962C8B-B14F-4D97-AF65-F5344CB8AC3E}">
        <p14:creationId xmlns:p14="http://schemas.microsoft.com/office/powerpoint/2010/main" val="225993033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894195"/>
          </a:xfrm>
          <a:prstGeom prst="rect">
            <a:avLst/>
          </a:prstGeom>
          <a:noFill/>
        </p:spPr>
        <p:txBody>
          <a:bodyPr wrap="square" rtlCol="0">
            <a:spAutoFit/>
          </a:bodyPr>
          <a:lstStyle/>
          <a:p>
            <a:r>
              <a:rPr lang="am-ET" sz="5400" dirty="0"/>
              <a:t>ውስተ ሕማመ መስቀልከ።</a:t>
            </a:r>
            <a:endParaRPr lang="en-CA" sz="5400" dirty="0">
              <a:solidFill>
                <a:srgbClr val="FFC000"/>
              </a:solidFill>
            </a:endParaRPr>
          </a:p>
          <a:p>
            <a:endParaRPr lang="en-CA" sz="1400" dirty="0">
              <a:solidFill>
                <a:srgbClr val="FFC000"/>
              </a:solidFill>
            </a:endParaRPr>
          </a:p>
          <a:p>
            <a:r>
              <a:rPr lang="en-CA" sz="1400" dirty="0">
                <a:solidFill>
                  <a:srgbClr val="FFC000"/>
                </a:solidFill>
              </a:rPr>
              <a:t>፻፬. </a:t>
            </a:r>
            <a:r>
              <a:rPr lang="am-ET" sz="5200" dirty="0"/>
              <a:t>ኀቤከ ንስእል፡ ኀቤከ ናስተበቁዕ ኀቤከ ንትመሀለል ለዓለመ ዓለም።</a:t>
            </a:r>
            <a:endParaRPr lang="en-CA" sz="5200" dirty="0"/>
          </a:p>
          <a:p>
            <a:endParaRPr lang="en-CA" sz="5200" dirty="0"/>
          </a:p>
          <a:p>
            <a:r>
              <a:rPr lang="en-CA" sz="6000" b="1" dirty="0" err="1">
                <a:solidFill>
                  <a:srgbClr val="FFFF00"/>
                </a:solidFill>
              </a:rPr>
              <a:t>ይ.ሕ</a:t>
            </a:r>
            <a:r>
              <a:rPr lang="en-CA" sz="6000" b="1" dirty="0">
                <a:solidFill>
                  <a:srgbClr val="FFFF00"/>
                </a:solidFill>
              </a:rPr>
              <a:t>. </a:t>
            </a:r>
            <a:r>
              <a:rPr lang="en-CA" sz="6000" b="1" dirty="0" err="1"/>
              <a:t>አሜን</a:t>
            </a:r>
            <a:r>
              <a:rPr lang="en-CA" sz="6000" b="1" dirty="0"/>
              <a:t>።</a:t>
            </a:r>
          </a:p>
        </p:txBody>
      </p:sp>
      <p:sp>
        <p:nvSpPr>
          <p:cNvPr id="8" name="TextBox 7"/>
          <p:cNvSpPr txBox="1"/>
          <p:nvPr/>
        </p:nvSpPr>
        <p:spPr>
          <a:xfrm>
            <a:off x="4045345" y="-6145"/>
            <a:ext cx="4316754" cy="6832640"/>
          </a:xfrm>
          <a:prstGeom prst="rect">
            <a:avLst/>
          </a:prstGeom>
          <a:noFill/>
        </p:spPr>
        <p:txBody>
          <a:bodyPr wrap="square" rtlCol="0">
            <a:spAutoFit/>
          </a:bodyPr>
          <a:lstStyle/>
          <a:p>
            <a:r>
              <a:rPr lang="am-ET" sz="5400" dirty="0"/>
              <a:t>መከራ መስቀልካ ደምር።</a:t>
            </a:r>
            <a:endParaRPr lang="en-CA" sz="5400" dirty="0">
              <a:solidFill>
                <a:srgbClr val="FFC000"/>
              </a:solidFill>
              <a:uFill>
                <a:solidFill>
                  <a:srgbClr val="000000"/>
                </a:solidFill>
              </a:uFill>
            </a:endParaRPr>
          </a:p>
          <a:p>
            <a:r>
              <a:rPr lang="en-CA" sz="1400" dirty="0">
                <a:solidFill>
                  <a:srgbClr val="FFC000"/>
                </a:solidFill>
                <a:uFill>
                  <a:solidFill>
                    <a:srgbClr val="000000"/>
                  </a:solidFill>
                </a:uFill>
              </a:rPr>
              <a:t>104. </a:t>
            </a:r>
            <a:r>
              <a:rPr lang="am-ET" sz="5400" dirty="0"/>
              <a:t>ናባኻ ንልምን፡ ናባኻ ንማልድ፡ ናባኻ ኸኣ ንምህለል። ንዘለዓለም ዓለም።</a:t>
            </a:r>
            <a:endParaRPr lang="en-CA" sz="5400" dirty="0">
              <a:uFill>
                <a:solidFill>
                  <a:srgbClr val="000000"/>
                </a:solidFill>
              </a:uFill>
            </a:endParaRPr>
          </a:p>
          <a:p>
            <a:r>
              <a:rPr lang="en-CA" sz="6000" dirty="0" err="1">
                <a:solidFill>
                  <a:srgbClr val="FFFF00"/>
                </a:solidFill>
                <a:uFill>
                  <a:solidFill>
                    <a:srgbClr val="000000"/>
                  </a:solidFill>
                </a:uFill>
              </a:rPr>
              <a:t>ይ.ሕ</a:t>
            </a:r>
            <a:r>
              <a:rPr lang="en-CA" sz="6000" dirty="0">
                <a:solidFill>
                  <a:srgbClr val="FFFF00"/>
                </a:solidFill>
                <a:uFill>
                  <a:solidFill>
                    <a:srgbClr val="000000"/>
                  </a:solidFill>
                </a:uFill>
              </a:rPr>
              <a:t>. </a:t>
            </a:r>
            <a:r>
              <a:rPr lang="en-CA" sz="6000" dirty="0" err="1">
                <a:uFill>
                  <a:solidFill>
                    <a:srgbClr val="000000"/>
                  </a:solidFill>
                </a:uFill>
              </a:rPr>
              <a:t>ኣሜን</a:t>
            </a:r>
            <a:endParaRPr lang="en-CA" sz="6000" dirty="0">
              <a:uFill>
                <a:solidFill>
                  <a:srgbClr val="000000"/>
                </a:solidFill>
              </a:uFill>
            </a:endParaRPr>
          </a:p>
        </p:txBody>
      </p:sp>
      <p:sp>
        <p:nvSpPr>
          <p:cNvPr id="9" name="Rectangle 8"/>
          <p:cNvSpPr/>
          <p:nvPr/>
        </p:nvSpPr>
        <p:spPr>
          <a:xfrm>
            <a:off x="8242420" y="91794"/>
            <a:ext cx="4067862" cy="6401753"/>
          </a:xfrm>
          <a:prstGeom prst="rect">
            <a:avLst/>
          </a:prstGeom>
        </p:spPr>
        <p:txBody>
          <a:bodyPr wrap="square">
            <a:spAutoFit/>
          </a:bodyPr>
          <a:lstStyle/>
          <a:p>
            <a:pPr marL="40639" marR="40639">
              <a:spcBef>
                <a:spcPts val="600"/>
              </a:spcBef>
              <a:buClr>
                <a:srgbClr val="000000"/>
              </a:buClr>
              <a:buFont typeface="Arial"/>
              <a:defRPr sz="2800"/>
            </a:pPr>
            <a:r>
              <a:rPr lang="en-US" sz="4000" dirty="0"/>
              <a:t>the sufferings of Thy cross. </a:t>
            </a:r>
          </a:p>
          <a:p>
            <a:pPr marL="40639" marR="40639">
              <a:spcBef>
                <a:spcPts val="600"/>
              </a:spcBef>
              <a:buClr>
                <a:srgbClr val="000000"/>
              </a:buClr>
              <a:buFont typeface="Arial"/>
              <a:defRPr sz="2800"/>
            </a:pPr>
            <a:r>
              <a:rPr lang="en-US" sz="1400" dirty="0">
                <a:solidFill>
                  <a:srgbClr val="FFC000"/>
                </a:solidFill>
              </a:rPr>
              <a:t>104. </a:t>
            </a:r>
            <a:r>
              <a:rPr lang="en-US" sz="4000" dirty="0"/>
              <a:t>Unto Thee we offer our prayers, Thee we supplicate and Thee we entreat, unto the ages of ages.</a:t>
            </a:r>
            <a:endParaRPr lang="en-US" sz="1600" dirty="0">
              <a:solidFill>
                <a:srgbClr val="FFFF00"/>
              </a:solidFill>
            </a:endParaRPr>
          </a:p>
          <a:p>
            <a:pPr marL="40639" marR="40639">
              <a:spcBef>
                <a:spcPts val="600"/>
              </a:spcBef>
              <a:buClr>
                <a:srgbClr val="000000"/>
              </a:buClr>
              <a:buFont typeface="Arial"/>
              <a:defRPr sz="2800"/>
            </a:pPr>
            <a:r>
              <a:rPr lang="en-US" sz="4000" dirty="0">
                <a:solidFill>
                  <a:srgbClr val="FFFF00"/>
                </a:solidFill>
              </a:rPr>
              <a:t>People: </a:t>
            </a:r>
            <a:r>
              <a:rPr lang="en-US" sz="4000" dirty="0"/>
              <a:t>Amen.</a:t>
            </a:r>
          </a:p>
        </p:txBody>
      </p:sp>
    </p:spTree>
    <p:extLst>
      <p:ext uri="{BB962C8B-B14F-4D97-AF65-F5344CB8AC3E}">
        <p14:creationId xmlns:p14="http://schemas.microsoft.com/office/powerpoint/2010/main" val="121498536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p>
          <a:p>
            <a:r>
              <a:rPr lang="en-CA" sz="1400" dirty="0">
                <a:solidFill>
                  <a:srgbClr val="FFC000"/>
                </a:solidFill>
              </a:rPr>
              <a:t>68. </a:t>
            </a:r>
            <a:r>
              <a:rPr lang="en-CA" sz="4400" dirty="0" err="1"/>
              <a:t>ብኢድ</a:t>
            </a:r>
            <a:r>
              <a:rPr lang="en-CA" sz="4400" dirty="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a:t>ክባርኸ</a:t>
            </a:r>
            <a:endParaRPr lang="en-CA" sz="4400" dirty="0"/>
          </a:p>
          <a:p>
            <a:r>
              <a:rPr lang="en-CA" sz="4400" dirty="0" err="1"/>
              <a:t>ኩም</a:t>
            </a:r>
            <a:r>
              <a:rPr lang="en-CA" sz="4400" dirty="0"/>
              <a:t> </a:t>
            </a:r>
            <a:r>
              <a:rPr lang="en-CA" sz="4400" dirty="0" err="1"/>
              <a:t>ኣብ</a:t>
            </a:r>
            <a:r>
              <a:rPr lang="en-CA" sz="4400" dirty="0"/>
              <a:t> </a:t>
            </a:r>
            <a:r>
              <a:rPr lang="en-CA" sz="4400" dirty="0" err="1"/>
              <a:t>ቅድሚ</a:t>
            </a:r>
            <a:r>
              <a:rPr lang="en-CA" sz="4400" dirty="0"/>
              <a:t> </a:t>
            </a:r>
            <a:r>
              <a:rPr lang="en-CA" sz="4400" dirty="0" err="1"/>
              <a:t>እግ</a:t>
            </a:r>
            <a:endParaRPr lang="en-CA" sz="4400" dirty="0"/>
          </a:p>
          <a:p>
            <a:r>
              <a:rPr lang="en-CA" sz="4400" dirty="0" err="1"/>
              <a:t>ዚኣብሔር</a:t>
            </a:r>
            <a:r>
              <a:rPr lang="en-CA" sz="4400" dirty="0"/>
              <a:t> </a:t>
            </a:r>
            <a:r>
              <a:rPr lang="en-CA" sz="4400" dirty="0" err="1"/>
              <a:t>ኣምላኽና</a:t>
            </a:r>
            <a:r>
              <a:rPr lang="en-CA" sz="4400" dirty="0"/>
              <a:t> </a:t>
            </a:r>
            <a:r>
              <a:rPr lang="en-CA" sz="4400" dirty="0" err="1"/>
              <a:t>ኣርእስኩም</a:t>
            </a:r>
            <a:r>
              <a:rPr lang="en-CA" sz="4400" dirty="0"/>
              <a:t> </a:t>
            </a:r>
            <a:r>
              <a:rPr lang="en-CA" sz="4400" dirty="0" err="1"/>
              <a:t>ኣድንኑ</a:t>
            </a:r>
            <a:r>
              <a:rPr lang="en-CA" sz="4400" dirty="0"/>
              <a:t>።</a:t>
            </a:r>
          </a:p>
          <a:p>
            <a:r>
              <a:rPr lang="en-CA" sz="4400" dirty="0" err="1">
                <a:solidFill>
                  <a:srgbClr val="FFFF00"/>
                </a:solidFill>
              </a:rPr>
              <a:t>ይ.ሕ</a:t>
            </a:r>
            <a:r>
              <a:rPr lang="en-CA" sz="4400" dirty="0">
                <a:solidFill>
                  <a:srgbClr val="FFFF00"/>
                </a:solidFill>
              </a:rPr>
              <a:t>.</a:t>
            </a:r>
          </a:p>
          <a:p>
            <a:r>
              <a:rPr lang="en-CA" sz="4400" dirty="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dirty="0">
                <a:solidFill>
                  <a:srgbClr val="92D050"/>
                </a:solidFill>
              </a:rPr>
              <a:t> </a:t>
            </a:r>
            <a:r>
              <a:rPr lang="en-US" sz="1400" dirty="0">
                <a:solidFill>
                  <a:srgbClr val="FFC000"/>
                </a:solidFill>
              </a:rPr>
              <a:t>68. </a:t>
            </a:r>
            <a:r>
              <a:rPr lang="en-US" sz="3100" dirty="0"/>
              <a:t>Bow 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dirty="0">
                <a:solidFill>
                  <a:srgbClr val="FFFF00"/>
                </a:solidFill>
                <a:uFill>
                  <a:solidFill>
                    <a:srgbClr val="0329D6"/>
                  </a:solidFill>
                </a:uFill>
              </a:rPr>
              <a:t>  </a:t>
            </a:r>
            <a:r>
              <a:rPr lang="en-US" sz="3100" dirty="0">
                <a:solidFill>
                  <a:schemeClr val="tx1">
                    <a:lumMod val="95000"/>
                  </a:schemeClr>
                </a:solidFill>
                <a:uFill>
                  <a:solidFill>
                    <a:srgbClr val="0329D6"/>
                  </a:solidFill>
                </a:uFill>
              </a:rPr>
              <a:t>Amen, may He bless us at the hand of His servant the priest. </a:t>
            </a:r>
          </a:p>
        </p:txBody>
      </p:sp>
      <p:sp>
        <p:nvSpPr>
          <p:cNvPr id="2" name="Rectangle 1"/>
          <p:cNvSpPr/>
          <p:nvPr/>
        </p:nvSpPr>
        <p:spPr>
          <a:xfrm>
            <a:off x="-22423" y="79624"/>
            <a:ext cx="4137223" cy="6740307"/>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b="1" dirty="0">
                <a:solidFill>
                  <a:srgbClr val="FFC000"/>
                </a:solidFill>
              </a:rPr>
              <a:t>፷፰. </a:t>
            </a:r>
            <a:r>
              <a:rPr lang="en-CA" sz="4600" b="1" dirty="0" err="1"/>
              <a:t>አድንኑ</a:t>
            </a:r>
            <a:r>
              <a:rPr lang="en-CA" sz="4600" b="1" dirty="0"/>
              <a:t> </a:t>
            </a:r>
            <a:r>
              <a:rPr lang="en-CA" sz="4600" b="1" dirty="0" err="1"/>
              <a:t>አርእስቲክሙ</a:t>
            </a:r>
            <a:r>
              <a:rPr lang="en-CA" sz="4600" b="1" dirty="0"/>
              <a:t> </a:t>
            </a:r>
          </a:p>
          <a:p>
            <a:r>
              <a:rPr lang="en-CA" sz="4600" b="1" dirty="0" err="1"/>
              <a:t>ቅድመ</a:t>
            </a:r>
            <a:r>
              <a:rPr lang="en-CA" sz="4600" b="1" dirty="0"/>
              <a:t> </a:t>
            </a:r>
            <a:r>
              <a:rPr lang="en-CA" sz="4600" b="1" dirty="0" err="1"/>
              <a:t>እግዚአብሔር</a:t>
            </a:r>
            <a:r>
              <a:rPr lang="en-CA" sz="4600" b="1" dirty="0"/>
              <a:t> </a:t>
            </a:r>
            <a:r>
              <a:rPr lang="en-CA" sz="4600" b="1" dirty="0" err="1"/>
              <a:t>አምላክነ</a:t>
            </a:r>
            <a:r>
              <a:rPr lang="en-CA" sz="4600" b="1" dirty="0"/>
              <a:t> </a:t>
            </a:r>
            <a:r>
              <a:rPr lang="en-CA" sz="4600" b="1" dirty="0" err="1"/>
              <a:t>በእደ</a:t>
            </a:r>
            <a:r>
              <a:rPr lang="en-CA" sz="4600" b="1" dirty="0"/>
              <a:t> </a:t>
            </a:r>
            <a:r>
              <a:rPr lang="en-CA" sz="4600" b="1" dirty="0" err="1"/>
              <a:t>ገብሩ</a:t>
            </a:r>
            <a:r>
              <a:rPr lang="en-CA" sz="4600" b="1" dirty="0"/>
              <a:t> </a:t>
            </a:r>
            <a:r>
              <a:rPr lang="en-CA" sz="4600" b="1" dirty="0" err="1"/>
              <a:t>ካህን</a:t>
            </a:r>
            <a:r>
              <a:rPr lang="en-CA" sz="4600" b="1" dirty="0"/>
              <a:t> </a:t>
            </a:r>
            <a:r>
              <a:rPr lang="en-CA" sz="4600" b="1" dirty="0" err="1"/>
              <a:t>ከመ</a:t>
            </a:r>
            <a:r>
              <a:rPr lang="en-CA" sz="4600" b="1" dirty="0"/>
              <a:t> </a:t>
            </a:r>
            <a:r>
              <a:rPr lang="en-CA" sz="4600" b="1" dirty="0" err="1"/>
              <a:t>ይባርከነ</a:t>
            </a:r>
            <a:r>
              <a:rPr lang="en-CA" sz="4600" b="1" dirty="0"/>
              <a:t>።</a:t>
            </a:r>
          </a:p>
          <a:p>
            <a:endParaRPr lang="en-CA" sz="4000" dirty="0">
              <a:solidFill>
                <a:srgbClr val="FFFF00"/>
              </a:solidFill>
            </a:endParaRPr>
          </a:p>
          <a:p>
            <a:r>
              <a:rPr lang="en-CA" sz="6000" dirty="0" err="1">
                <a:solidFill>
                  <a:srgbClr val="FFFF00"/>
                </a:solidFill>
              </a:rPr>
              <a:t>ይ.ሕ</a:t>
            </a:r>
            <a:r>
              <a:rPr lang="en-CA" sz="6000" dirty="0">
                <a:solidFill>
                  <a:srgbClr val="FFFF00"/>
                </a:solidFill>
              </a:rPr>
              <a:t>. </a:t>
            </a:r>
          </a:p>
          <a:p>
            <a:r>
              <a:rPr lang="en-CA" sz="4400" b="1" dirty="0" err="1"/>
              <a:t>አሜን</a:t>
            </a:r>
            <a:r>
              <a:rPr lang="en-CA" sz="4400" b="1" dirty="0"/>
              <a:t> </a:t>
            </a:r>
            <a:r>
              <a:rPr lang="en-CA" sz="4400" b="1" dirty="0" err="1"/>
              <a:t>እግዚአብሔር</a:t>
            </a:r>
            <a:r>
              <a:rPr lang="en-CA" sz="4400" b="1" dirty="0"/>
              <a:t> </a:t>
            </a:r>
            <a:r>
              <a:rPr lang="en-CA" sz="4400" b="1" dirty="0" err="1"/>
              <a:t>ይባርከነ</a:t>
            </a:r>
            <a:r>
              <a:rPr lang="en-CA" sz="4400" b="1" dirty="0"/>
              <a:t> </a:t>
            </a:r>
            <a:r>
              <a:rPr lang="en-CA" sz="4400" b="1" dirty="0" err="1"/>
              <a:t>ወይሣሃለነ</a:t>
            </a:r>
            <a:r>
              <a:rPr lang="en-CA" sz="4400" b="1" dirty="0"/>
              <a:t>።</a:t>
            </a:r>
          </a:p>
        </p:txBody>
      </p:sp>
    </p:spTree>
    <p:extLst>
      <p:ext uri="{BB962C8B-B14F-4D97-AF65-F5344CB8AC3E}">
        <p14:creationId xmlns:p14="http://schemas.microsoft.com/office/powerpoint/2010/main" val="110867314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32640"/>
          </a:xfrm>
          <a:prstGeom prst="rect">
            <a:avLst/>
          </a:prstGeom>
        </p:spPr>
        <p:txBody>
          <a:bodyPr wrap="square">
            <a:spAutoFit/>
          </a:bodyPr>
          <a:lstStyle/>
          <a:p>
            <a:r>
              <a:rPr lang="en-CA" sz="4000" dirty="0">
                <a:solidFill>
                  <a:srgbClr val="FF0000"/>
                </a:solidFill>
              </a:rPr>
              <a:t>ይ.ካ.</a:t>
            </a:r>
            <a:r>
              <a:rPr lang="en-CA" sz="1400" dirty="0">
                <a:solidFill>
                  <a:srgbClr val="FFC000"/>
                </a:solidFill>
              </a:rPr>
              <a:t>69. </a:t>
            </a:r>
            <a:r>
              <a:rPr lang="en-CA" sz="3800" dirty="0"/>
              <a:t>ኦ </a:t>
            </a:r>
            <a:r>
              <a:rPr lang="en-CA" sz="3800" dirty="0" err="1"/>
              <a:t>ጐይታ</a:t>
            </a:r>
            <a:r>
              <a:rPr lang="en-CA" sz="3800" dirty="0"/>
              <a:t> </a:t>
            </a:r>
            <a:r>
              <a:rPr lang="en-CA" sz="3800" dirty="0" err="1"/>
              <a:t>ሕዝብኻ</a:t>
            </a:r>
            <a:r>
              <a:rPr lang="en-CA" sz="3800" dirty="0"/>
              <a:t> </a:t>
            </a:r>
            <a:r>
              <a:rPr lang="en-CA" sz="3800" dirty="0" err="1"/>
              <a:t>ኣድሕን</a:t>
            </a:r>
            <a:r>
              <a:rPr lang="en-CA" sz="3800" dirty="0"/>
              <a:t> </a:t>
            </a:r>
            <a:r>
              <a:rPr lang="en-CA" sz="3800" dirty="0" err="1"/>
              <a:t>ርስትኻ’ውን</a:t>
            </a:r>
            <a:r>
              <a:rPr lang="en-CA" sz="3800" dirty="0"/>
              <a:t> </a:t>
            </a:r>
            <a:r>
              <a:rPr lang="en-CA" sz="3800" dirty="0" err="1"/>
              <a:t>ባርኽ</a:t>
            </a:r>
            <a:r>
              <a:rPr lang="en-CA" sz="38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a:t>ዘለኣለም</a:t>
            </a:r>
            <a:r>
              <a:rPr lang="en-CA" sz="4000" dirty="0"/>
              <a:t> </a:t>
            </a:r>
            <a:r>
              <a:rPr lang="en-CA" sz="4000" dirty="0" err="1"/>
              <a:t>ጓስዮምን</a:t>
            </a:r>
            <a:r>
              <a:rPr lang="en-CA" sz="4000" dirty="0"/>
              <a:t> </a:t>
            </a:r>
            <a:r>
              <a:rPr lang="en-CA" sz="4000" dirty="0" err="1"/>
              <a:t>ልዕል</a:t>
            </a:r>
            <a:r>
              <a:rPr lang="en-CA" sz="4000" dirty="0"/>
              <a:t> </a:t>
            </a:r>
            <a:r>
              <a:rPr lang="en-CA" sz="4000" dirty="0" err="1"/>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a:t>ጐይታ</a:t>
            </a:r>
            <a:endParaRPr lang="en-CA" sz="4000" dirty="0"/>
          </a:p>
          <a:p>
            <a:r>
              <a:rPr lang="en-CA" sz="4000" dirty="0" err="1"/>
              <a:t>ናን</a:t>
            </a:r>
            <a:r>
              <a:rPr lang="en-CA" sz="4000" dirty="0"/>
              <a:t> </a:t>
            </a:r>
            <a:r>
              <a:rPr lang="en-CA" sz="4000" dirty="0" err="1"/>
              <a:t>መድኃኒናን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a:t>ነገሥታ</a:t>
            </a:r>
            <a:endParaRPr lang="en-CA" sz="4000" dirty="0"/>
          </a:p>
          <a:p>
            <a:r>
              <a:rPr lang="en-CA" sz="4000" dirty="0" err="1"/>
              <a:t>ትን</a:t>
            </a:r>
            <a:r>
              <a:rPr lang="en-CA" sz="4000" dirty="0"/>
              <a:t> </a:t>
            </a:r>
            <a:r>
              <a:rPr lang="en-CA" sz="4000" dirty="0" err="1"/>
              <a:t>መኳንንትን</a:t>
            </a:r>
            <a:r>
              <a:rPr lang="en-CA" sz="4000" dirty="0"/>
              <a:t> </a:t>
            </a:r>
            <a:r>
              <a:rPr lang="en-CA" sz="4000" dirty="0" err="1"/>
              <a:t>ንዝተባ</a:t>
            </a:r>
            <a:endParaRPr lang="en-CA" sz="4000" dirty="0"/>
          </a:p>
          <a:p>
            <a:r>
              <a:rPr lang="en-CA" sz="4000" dirty="0" err="1"/>
              <a:t>ህሉ</a:t>
            </a:r>
            <a:r>
              <a:rPr lang="en-CA" sz="4000" dirty="0"/>
              <a:t> </a:t>
            </a:r>
            <a:r>
              <a:rPr lang="en-CA" sz="4000" dirty="0" err="1"/>
              <a:t>ካህናትን</a:t>
            </a:r>
            <a:r>
              <a:rPr lang="en-CA" sz="4000" dirty="0"/>
              <a:t>፡</a:t>
            </a:r>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1400" dirty="0">
                <a:solidFill>
                  <a:srgbClr val="FFC000"/>
                </a:solidFill>
              </a:rPr>
              <a:t>69. </a:t>
            </a:r>
            <a:r>
              <a:rPr lang="en-US" sz="3600" dirty="0"/>
              <a:t>O Lord, save Thy people and bless Thy inheritance. </a:t>
            </a:r>
          </a:p>
          <a:p>
            <a:r>
              <a:rPr lang="en-US" sz="2000" dirty="0">
                <a:solidFill>
                  <a:srgbClr val="FFC000"/>
                </a:solidFill>
              </a:rPr>
              <a:t>(Benediction 3 Times)  </a:t>
            </a:r>
            <a:r>
              <a:rPr lang="en-US" sz="3600" dirty="0"/>
              <a:t>Feed Them, lift them up for ever, and keep Thy church which Thou didst purchase and ransom with the precious blood of Thy only-begotten Son, our Lord and our God</a:t>
            </a:r>
          </a:p>
        </p:txBody>
      </p:sp>
      <p:sp>
        <p:nvSpPr>
          <p:cNvPr id="2" name="Rectangle 1"/>
          <p:cNvSpPr/>
          <p:nvPr/>
        </p:nvSpPr>
        <p:spPr>
          <a:xfrm>
            <a:off x="-22422" y="47134"/>
            <a:ext cx="4063082" cy="6863417"/>
          </a:xfrm>
          <a:prstGeom prst="rect">
            <a:avLst/>
          </a:prstGeom>
        </p:spPr>
        <p:txBody>
          <a:bodyPr wrap="square">
            <a:spAutoFit/>
          </a:bodyPr>
          <a:lstStyle/>
          <a:p>
            <a:r>
              <a:rPr lang="en-CA" sz="4000" dirty="0">
                <a:solidFill>
                  <a:srgbClr val="FF0000"/>
                </a:solidFill>
              </a:rPr>
              <a:t>ይ.ካ.</a:t>
            </a:r>
            <a:r>
              <a:rPr lang="en-CA" sz="1400" dirty="0">
                <a:solidFill>
                  <a:srgbClr val="FFC000"/>
                </a:solidFill>
              </a:rPr>
              <a:t>፷፱.</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a:t>ወአልዕ</a:t>
            </a:r>
            <a:endParaRPr lang="en-CA" sz="4000" dirty="0"/>
          </a:p>
          <a:p>
            <a:r>
              <a:rPr lang="en-CA" sz="4000" dirty="0" err="1"/>
              <a:t>ሎሙ</a:t>
            </a:r>
            <a:r>
              <a:rPr lang="en-CA" sz="4000" dirty="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a:t>ክርስቲያ</a:t>
            </a:r>
            <a:endParaRPr lang="en-CA" sz="4000" dirty="0"/>
          </a:p>
          <a:p>
            <a:r>
              <a:rPr lang="en-CA" sz="4000" dirty="0" err="1"/>
              <a:t>ኒከ</a:t>
            </a:r>
            <a:r>
              <a:rPr lang="en-CA" sz="4000" dirty="0"/>
              <a:t> </a:t>
            </a:r>
            <a:r>
              <a:rPr lang="en-CA" sz="4000" dirty="0" err="1"/>
              <a:t>ቅድስት</a:t>
            </a:r>
            <a:r>
              <a:rPr lang="en-CA" sz="4000" dirty="0"/>
              <a:t> </a:t>
            </a:r>
            <a:r>
              <a:rPr lang="en-CA" sz="4000" dirty="0" err="1"/>
              <a:t>እንተ</a:t>
            </a:r>
            <a:r>
              <a:rPr lang="en-CA" sz="4000" dirty="0"/>
              <a:t> </a:t>
            </a:r>
            <a:r>
              <a:rPr lang="en-CA" sz="4000" dirty="0" err="1"/>
              <a:t>አጥረ</a:t>
            </a:r>
            <a:endParaRPr lang="en-CA" sz="4000" dirty="0"/>
          </a:p>
          <a:p>
            <a:r>
              <a:rPr lang="en-CA" sz="4000" dirty="0" err="1"/>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a:t>
            </a:r>
            <a:endParaRPr lang="en-CA" sz="4000" dirty="0"/>
          </a:p>
          <a:p>
            <a:r>
              <a:rPr lang="en-CA" sz="4000" dirty="0" err="1"/>
              <a:t>ስቶስ</a:t>
            </a:r>
            <a:r>
              <a:rPr lang="en-CA" sz="4000" dirty="0"/>
              <a:t>።</a:t>
            </a:r>
          </a:p>
        </p:txBody>
      </p:sp>
    </p:spTree>
    <p:extLst>
      <p:ext uri="{BB962C8B-B14F-4D97-AF65-F5344CB8AC3E}">
        <p14:creationId xmlns:p14="http://schemas.microsoft.com/office/powerpoint/2010/main" val="1928580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a:t>ተዝካር</a:t>
            </a:r>
            <a:r>
              <a:rPr lang="en-CA" sz="4200" dirty="0"/>
              <a:t> </a:t>
            </a:r>
            <a:r>
              <a:rPr lang="en-CA" sz="4200" dirty="0" err="1"/>
              <a:t>ዘብዙኅ</a:t>
            </a:r>
            <a:r>
              <a:rPr lang="en-CA" sz="4200" dirty="0"/>
              <a:t> </a:t>
            </a:r>
            <a:r>
              <a:rPr lang="en-CA" sz="4200" dirty="0" err="1"/>
              <a:t>ወዘኅዳጥ</a:t>
            </a:r>
            <a:r>
              <a:rPr lang="en-CA" sz="4200" dirty="0"/>
              <a:t>፥ </a:t>
            </a:r>
            <a:r>
              <a:rPr lang="en-CA" sz="4200" dirty="0" err="1"/>
              <a:t>ዘኅቡእ</a:t>
            </a:r>
            <a:r>
              <a:rPr lang="en-CA" sz="4200" dirty="0"/>
              <a:t> </a:t>
            </a:r>
            <a:r>
              <a:rPr lang="en-CA" sz="4200" dirty="0" err="1"/>
              <a:t>ወዘገሃድ</a:t>
            </a:r>
            <a:r>
              <a:rPr lang="en-CA" sz="4200" dirty="0"/>
              <a:t>። </a:t>
            </a:r>
            <a:r>
              <a:rPr lang="en-CA" sz="4200" dirty="0" err="1"/>
              <a:t>ወእለሂ</a:t>
            </a:r>
            <a:r>
              <a:rPr lang="en-CA" sz="4200" dirty="0"/>
              <a:t> </a:t>
            </a:r>
            <a:r>
              <a:rPr lang="en-CA" sz="4200" dirty="0" err="1"/>
              <a:t>ይፈቅዱ</a:t>
            </a:r>
            <a:r>
              <a:rPr lang="en-CA" sz="4200" dirty="0"/>
              <a:t> </a:t>
            </a:r>
            <a:r>
              <a:rPr lang="en-CA" sz="4200" dirty="0" err="1"/>
              <a:t>የሃቡ</a:t>
            </a:r>
            <a:r>
              <a:rPr lang="en-CA" sz="4200" dirty="0"/>
              <a:t> </a:t>
            </a:r>
            <a:r>
              <a:rPr lang="en-CA" sz="4200" dirty="0" err="1"/>
              <a:t>አልቦሙ</a:t>
            </a:r>
            <a:r>
              <a:rPr lang="en-CA" sz="4200" dirty="0"/>
              <a:t> </a:t>
            </a:r>
            <a:r>
              <a:rPr lang="en-CA" sz="4200" dirty="0" err="1"/>
              <a:t>ዘይሁቡ</a:t>
            </a:r>
            <a:r>
              <a:rPr lang="en-CA" sz="4200" dirty="0"/>
              <a:t> </a:t>
            </a:r>
            <a:r>
              <a:rPr lang="en-CA" sz="4200" dirty="0" err="1"/>
              <a:t>ይትወከፍ</a:t>
            </a:r>
            <a:r>
              <a:rPr lang="en-CA" sz="4200" dirty="0"/>
              <a:t> </a:t>
            </a:r>
            <a:r>
              <a:rPr lang="en-CA" sz="4200" dirty="0" err="1"/>
              <a:t>ፍትዋቶሙ</a:t>
            </a:r>
            <a:r>
              <a:rPr lang="en-CA" sz="4200" dirty="0"/>
              <a:t> </a:t>
            </a:r>
            <a:r>
              <a:rPr lang="en-CA" sz="4200" dirty="0" err="1"/>
              <a:t>ዘበሰማያት</a:t>
            </a:r>
            <a:r>
              <a:rPr lang="en-CA" sz="4200" dirty="0"/>
              <a:t> </a:t>
            </a:r>
            <a:r>
              <a:rPr lang="en-CA" sz="4200" dirty="0" err="1"/>
              <a:t>መንግሥተ</a:t>
            </a:r>
            <a:r>
              <a:rPr lang="en-CA" sz="4200" dirty="0"/>
              <a:t> </a:t>
            </a:r>
            <a:r>
              <a:rPr lang="en-CA" sz="4200" dirty="0" err="1"/>
              <a:t>ይጸጉ</a:t>
            </a:r>
            <a:r>
              <a:rPr lang="en-CA" sz="4200" dirty="0"/>
              <a:t> </a:t>
            </a:r>
            <a:r>
              <a:rPr lang="en-CA" sz="4200" dirty="0" err="1"/>
              <a:t>ዘለኵሉ</a:t>
            </a:r>
            <a:r>
              <a:rPr lang="en-CA" sz="4200" dirty="0"/>
              <a:t> </a:t>
            </a:r>
            <a:r>
              <a:rPr lang="en-CA" sz="4200" dirty="0" err="1"/>
              <a:t>ግብረ</a:t>
            </a:r>
            <a:r>
              <a:rPr lang="en-CA" sz="4200" dirty="0"/>
              <a:t> </a:t>
            </a:r>
            <a:r>
              <a:rPr lang="en-CA" sz="4200" dirty="0" err="1"/>
              <a:t>በረከት</a:t>
            </a:r>
            <a:r>
              <a:rPr lang="en-CA" sz="4200" dirty="0"/>
              <a:t> </a:t>
            </a:r>
            <a:r>
              <a:rPr lang="en-CA" sz="4200" dirty="0" err="1"/>
              <a:t>ሥልጣን</a:t>
            </a:r>
            <a:r>
              <a:rPr lang="en-CA" sz="4200" dirty="0"/>
              <a:t> </a:t>
            </a:r>
            <a:r>
              <a:rPr lang="en-CA" sz="4200" dirty="0" err="1"/>
              <a:t>ቦቱ</a:t>
            </a:r>
            <a:r>
              <a:rPr lang="en-CA" sz="4200" dirty="0"/>
              <a:t> </a:t>
            </a:r>
            <a:r>
              <a:rPr lang="en-CA" sz="4200" dirty="0" err="1"/>
              <a:t>እግዚአብ</a:t>
            </a:r>
            <a:endParaRPr lang="en-CA" sz="4200" dirty="0"/>
          </a:p>
          <a:p>
            <a:r>
              <a:rPr lang="en-CA" sz="4200" dirty="0" err="1"/>
              <a:t>ሔር</a:t>
            </a:r>
            <a:r>
              <a:rPr lang="en-CA" sz="4200" dirty="0"/>
              <a:t> </a:t>
            </a:r>
            <a:r>
              <a:rPr lang="en-CA" sz="4200" dirty="0" err="1"/>
              <a:t>አምላክነ</a:t>
            </a:r>
            <a:r>
              <a:rPr lang="en-CA" sz="4200" dirty="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a:t>።</a:t>
            </a:r>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to give, and have not where with to give, that He accept their ready mind, that He grant to them the heavenly kingdom : power over all works of blessing belongs to the Lord our God.</a:t>
            </a:r>
          </a:p>
        </p:txBody>
      </p:sp>
    </p:spTree>
    <p:extLst>
      <p:ext uri="{BB962C8B-B14F-4D97-AF65-F5344CB8AC3E}">
        <p14:creationId xmlns:p14="http://schemas.microsoft.com/office/powerpoint/2010/main" val="1958693350"/>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a:t>ምእመናንን</a:t>
            </a:r>
            <a:r>
              <a:rPr lang="en-CA" sz="4000" dirty="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a:t>ዝጸ</a:t>
            </a:r>
            <a:endParaRPr lang="en-CA" sz="4000" dirty="0"/>
          </a:p>
          <a:p>
            <a:r>
              <a:rPr lang="en-CA" sz="4000" dirty="0" err="1"/>
              <a:t>ዋዕካያ</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p>
          <a:p>
            <a:r>
              <a:rPr lang="en-CA" sz="1400" dirty="0">
                <a:solidFill>
                  <a:srgbClr val="FFC000"/>
                </a:solidFill>
              </a:rPr>
              <a:t>70.</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ዝመጻእኩምን</a:t>
            </a:r>
            <a:r>
              <a:rPr lang="en-CA" sz="4000" dirty="0"/>
              <a:t> ፡ </a:t>
            </a:r>
            <a:r>
              <a:rPr lang="en-CA" sz="4000" dirty="0" err="1"/>
              <a:t>ዝተኣከብኩምን</a:t>
            </a:r>
            <a:r>
              <a:rPr lang="en-CA" sz="4000" dirty="0"/>
              <a:t>፡ </a:t>
            </a:r>
            <a:r>
              <a:rPr lang="en-CA" sz="4000" dirty="0" err="1"/>
              <a:t>ዝጸሌ</a:t>
            </a:r>
            <a:endParaRPr lang="en-CA" sz="4000" dirty="0"/>
          </a:p>
          <a:p>
            <a:r>
              <a:rPr lang="en-CA" sz="4000" dirty="0" err="1"/>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a:t>፡</a:t>
            </a:r>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1400" dirty="0">
                <a:solidFill>
                  <a:srgbClr val="FFC000"/>
                </a:solidFill>
              </a:rPr>
              <a:t>70. </a:t>
            </a:r>
            <a:r>
              <a:rPr lang="en-US" sz="3600" dirty="0"/>
              <a:t>And which Thou hast called to be a dwelling-place for kings and rulers for pure kindred and holy people, you who have come and gathered and prayed in his holy church, and you who have</a:t>
            </a:r>
          </a:p>
        </p:txBody>
      </p:sp>
      <p:sp>
        <p:nvSpPr>
          <p:cNvPr id="2" name="Rectangle 1"/>
          <p:cNvSpPr/>
          <p:nvPr/>
        </p:nvSpPr>
        <p:spPr>
          <a:xfrm>
            <a:off x="-22422" y="47134"/>
            <a:ext cx="4063082" cy="6863417"/>
          </a:xfrm>
          <a:prstGeom prst="rect">
            <a:avLst/>
          </a:prstGeom>
        </p:spPr>
        <p:txBody>
          <a:bodyPr wrap="square">
            <a:spAutoFit/>
          </a:bodyPr>
          <a:lstStyle/>
          <a:p>
            <a:r>
              <a:rPr lang="en-CA" sz="1400" dirty="0">
                <a:solidFill>
                  <a:srgbClr val="FFC000"/>
                </a:solidFill>
              </a:rPr>
              <a:t>፸.</a:t>
            </a:r>
            <a:r>
              <a:rPr lang="en-CA" sz="4000" dirty="0" err="1"/>
              <a:t>ወጸዋዕካ</a:t>
            </a:r>
            <a:r>
              <a:rPr lang="en-CA" sz="4000" dirty="0"/>
              <a:t> </a:t>
            </a:r>
            <a:r>
              <a:rPr lang="en-CA" sz="4000" dirty="0" err="1"/>
              <a:t>ትኩን</a:t>
            </a:r>
            <a:endParaRPr lang="en-CA" sz="4000" dirty="0"/>
          </a:p>
          <a:p>
            <a:r>
              <a:rPr lang="en-CA" sz="4000" dirty="0" err="1"/>
              <a:t>ማኅደረ</a:t>
            </a:r>
            <a:r>
              <a:rPr lang="en-CA" sz="4000" dirty="0"/>
              <a:t> </a:t>
            </a:r>
            <a:r>
              <a:rPr lang="en-CA" sz="4000" dirty="0" err="1"/>
              <a:t>ለነገሥት</a:t>
            </a:r>
            <a:r>
              <a:rPr lang="en-CA" sz="4000" dirty="0"/>
              <a:t> </a:t>
            </a:r>
            <a:r>
              <a:rPr lang="en-CA" sz="4000" dirty="0" err="1"/>
              <a:t>ወለመ</a:t>
            </a:r>
            <a:endParaRPr lang="en-CA" sz="4000" dirty="0"/>
          </a:p>
          <a:p>
            <a:r>
              <a:rPr lang="en-CA" sz="4000" dirty="0" err="1"/>
              <a:t>ኳንንት</a:t>
            </a:r>
            <a:r>
              <a:rPr lang="en-CA" sz="4000" dirty="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a:t>ተጋባ</a:t>
            </a:r>
            <a:endParaRPr lang="en-CA" sz="4000" dirty="0"/>
          </a:p>
          <a:p>
            <a:r>
              <a:rPr lang="en-CA" sz="4000" dirty="0" err="1"/>
              <a:t>እክሙ</a:t>
            </a:r>
            <a:r>
              <a:rPr lang="en-CA" sz="4000" dirty="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a:t>በላዕክ</a:t>
            </a:r>
            <a:endParaRPr lang="en-CA" sz="4000" dirty="0"/>
          </a:p>
          <a:p>
            <a:r>
              <a:rPr lang="en-CA" sz="4000" dirty="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endParaRPr lang="en-CA" sz="4000" dirty="0"/>
          </a:p>
        </p:txBody>
      </p:sp>
    </p:spTree>
    <p:extLst>
      <p:ext uri="{BB962C8B-B14F-4D97-AF65-F5344CB8AC3E}">
        <p14:creationId xmlns:p14="http://schemas.microsoft.com/office/powerpoint/2010/main" val="2605986815"/>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a:t>ክቡር</a:t>
            </a:r>
            <a:r>
              <a:rPr lang="en-CA" sz="4000" dirty="0"/>
              <a:t> </a:t>
            </a:r>
            <a:r>
              <a:rPr lang="en-CA" sz="4000" dirty="0" err="1"/>
              <a:t>ደሙ</a:t>
            </a:r>
            <a:r>
              <a:rPr lang="en-CA" sz="4000" dirty="0"/>
              <a:t> </a:t>
            </a:r>
            <a:r>
              <a:rPr lang="en-CA" sz="4000" dirty="0" err="1"/>
              <a:t>ዝሰቴኹም</a:t>
            </a:r>
            <a:endParaRPr lang="en-CA" sz="4000" dirty="0"/>
          </a:p>
          <a:p>
            <a:r>
              <a:rPr lang="en-CA" sz="4000" dirty="0"/>
              <a:t>ን፣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a:t>ዝገበርኩ</a:t>
            </a:r>
            <a:endParaRPr lang="en-CA" sz="4000" dirty="0"/>
          </a:p>
          <a:p>
            <a:r>
              <a:rPr lang="en-CA" sz="4000" dirty="0" err="1"/>
              <a:t>ምዎ</a:t>
            </a:r>
            <a:r>
              <a:rPr lang="en-CA" sz="4000" dirty="0"/>
              <a:t> </a:t>
            </a:r>
            <a:r>
              <a:rPr lang="en-CA" sz="4000" dirty="0" err="1"/>
              <a:t>ኃጢኣትኩም</a:t>
            </a:r>
            <a:r>
              <a:rPr lang="en-CA" sz="4000" dirty="0"/>
              <a:t> </a:t>
            </a:r>
            <a:r>
              <a:rPr lang="en-CA" sz="4000" dirty="0" err="1"/>
              <a:t>ይሕ</a:t>
            </a:r>
            <a:endParaRPr lang="en-CA" sz="4000" dirty="0"/>
          </a:p>
          <a:p>
            <a:r>
              <a:rPr lang="en-CA" sz="4000" dirty="0" err="1"/>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a:t>ክር</a:t>
            </a:r>
            <a:endParaRPr lang="en-CA" sz="4000" dirty="0"/>
          </a:p>
          <a:p>
            <a:r>
              <a:rPr lang="en-CA" sz="4000" dirty="0" err="1"/>
              <a:t>ስቶስ</a:t>
            </a:r>
            <a:r>
              <a:rPr lang="en-CA" sz="4000" dirty="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of</a:t>
            </a:r>
          </a:p>
        </p:txBody>
      </p:sp>
      <p:sp>
        <p:nvSpPr>
          <p:cNvPr id="2" name="Rectangle 1"/>
          <p:cNvSpPr/>
          <p:nvPr/>
        </p:nvSpPr>
        <p:spPr>
          <a:xfrm>
            <a:off x="-22422" y="47134"/>
            <a:ext cx="4063082" cy="6863417"/>
          </a:xfrm>
          <a:prstGeom prst="rect">
            <a:avLst/>
          </a:prstGeom>
        </p:spPr>
        <p:txBody>
          <a:bodyPr wrap="square">
            <a:spAutoFit/>
          </a:bodyPr>
          <a:lstStyle/>
          <a:p>
            <a:r>
              <a:rPr lang="en-CA" sz="4400" dirty="0" err="1"/>
              <a:t>ክርስቶስ</a:t>
            </a:r>
            <a:r>
              <a:rPr lang="en-CA" sz="4400" dirty="0"/>
              <a:t> </a:t>
            </a:r>
            <a:r>
              <a:rPr lang="en-CA" sz="4400" dirty="0" err="1"/>
              <a:t>ይሥረይ</a:t>
            </a:r>
            <a:endParaRPr lang="en-CA" sz="4400" dirty="0"/>
          </a:p>
          <a:p>
            <a:r>
              <a:rPr lang="en-CA" sz="4400" dirty="0" err="1"/>
              <a:t>ለክሙ</a:t>
            </a:r>
            <a:r>
              <a:rPr lang="en-CA" sz="4400" dirty="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a:t>ዘገበርክሙ</a:t>
            </a:r>
            <a:r>
              <a:rPr lang="en-CA" sz="4400" dirty="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a:t>
            </a:r>
            <a:endParaRPr lang="en-CA" sz="4400" dirty="0"/>
          </a:p>
          <a:p>
            <a:r>
              <a:rPr lang="en-CA" sz="4400" dirty="0" err="1"/>
              <a:t>ምሮ</a:t>
            </a:r>
            <a:r>
              <a:rPr lang="en-CA" sz="4400" dirty="0"/>
              <a:t>። </a:t>
            </a:r>
            <a:r>
              <a:rPr lang="en-CA" sz="4400" dirty="0" err="1"/>
              <a:t>በዘኀለፈ</a:t>
            </a:r>
            <a:r>
              <a:rPr lang="en-CA" sz="4400" dirty="0"/>
              <a:t> </a:t>
            </a:r>
            <a:r>
              <a:rPr lang="en-CA" sz="4400" dirty="0" err="1"/>
              <a:t>ይም</a:t>
            </a:r>
            <a:endParaRPr lang="en-CA" sz="4400" dirty="0"/>
          </a:p>
          <a:p>
            <a:r>
              <a:rPr lang="en-CA" sz="4400" dirty="0" err="1"/>
              <a:t>ሐርክሙ</a:t>
            </a:r>
            <a:r>
              <a:rPr lang="en-CA" sz="4400" dirty="0"/>
              <a:t> </a:t>
            </a:r>
            <a:r>
              <a:rPr lang="en-CA" sz="4400" dirty="0" err="1"/>
              <a:t>ወበዘይመ</a:t>
            </a:r>
            <a:endParaRPr lang="en-CA" sz="4400" dirty="0"/>
          </a:p>
          <a:p>
            <a:r>
              <a:rPr lang="en-CA" sz="4400" dirty="0" err="1"/>
              <a:t>ጽእ</a:t>
            </a:r>
            <a:r>
              <a:rPr lang="en-CA" sz="4400" dirty="0"/>
              <a:t> </a:t>
            </a:r>
            <a:r>
              <a:rPr lang="en-CA" sz="4400" dirty="0" err="1"/>
              <a:t>ይዕቀብክሙ</a:t>
            </a:r>
            <a:r>
              <a:rPr lang="en-CA" sz="4400" dirty="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endParaRPr lang="en-CA" sz="4400" dirty="0"/>
          </a:p>
        </p:txBody>
      </p:sp>
    </p:spTree>
    <p:extLst>
      <p:ext uri="{BB962C8B-B14F-4D97-AF65-F5344CB8AC3E}">
        <p14:creationId xmlns:p14="http://schemas.microsoft.com/office/powerpoint/2010/main" val="3184427151"/>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a:t>ብድንግልና</a:t>
            </a:r>
            <a:r>
              <a:rPr lang="en-CA" sz="4000" dirty="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a:t>ኃጢኣ</a:t>
            </a:r>
            <a:endParaRPr lang="en-CA" sz="4000" dirty="0"/>
          </a:p>
          <a:p>
            <a:r>
              <a:rPr lang="en-CA" sz="4000" dirty="0" err="1"/>
              <a:t>ትኩም</a:t>
            </a:r>
            <a:r>
              <a:rPr lang="en-CA" sz="4000" dirty="0"/>
              <a:t> </a:t>
            </a:r>
            <a:r>
              <a:rPr lang="en-CA" sz="4000" dirty="0" err="1"/>
              <a:t>ይኅደገልኩም</a:t>
            </a:r>
            <a:r>
              <a:rPr lang="en-CA" sz="4000" dirty="0"/>
              <a:t>፥ </a:t>
            </a:r>
            <a:r>
              <a:rPr lang="en-CA" sz="4000" dirty="0" err="1"/>
              <a:t>ብዝሓልፈ</a:t>
            </a:r>
            <a:r>
              <a:rPr lang="en-CA" sz="4000" dirty="0"/>
              <a:t> </a:t>
            </a:r>
            <a:r>
              <a:rPr lang="en-CA" sz="4000" dirty="0" err="1"/>
              <a:t>ይምሓርኩ</a:t>
            </a:r>
            <a:endParaRPr lang="en-CA" sz="4000" dirty="0"/>
          </a:p>
          <a:p>
            <a:r>
              <a:rPr lang="en-CA" sz="4000" dirty="0"/>
              <a:t>ም፡ </a:t>
            </a:r>
            <a:r>
              <a:rPr lang="en-CA" sz="4000" dirty="0" err="1"/>
              <a:t>ብዝመጽእ</a:t>
            </a:r>
            <a:r>
              <a:rPr lang="en-CA" sz="4000" dirty="0"/>
              <a:t> </a:t>
            </a:r>
            <a:r>
              <a:rPr lang="en-CA" sz="4000" dirty="0" err="1"/>
              <a:t>ከኣ</a:t>
            </a:r>
            <a:r>
              <a:rPr lang="en-CA" sz="4000" dirty="0"/>
              <a:t> </a:t>
            </a:r>
            <a:r>
              <a:rPr lang="en-CA" sz="4000" dirty="0" err="1"/>
              <a:t>ይሓ</a:t>
            </a:r>
            <a:endParaRPr lang="en-CA" sz="4000" dirty="0"/>
          </a:p>
          <a:p>
            <a:r>
              <a:rPr lang="en-CA" sz="4000" dirty="0" err="1"/>
              <a:t>ልኹም</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a:t>his body, the divine body, and for the sake of His blood, </a:t>
            </a:r>
          </a:p>
          <a:p>
            <a:r>
              <a:rPr lang="en-US" sz="3600" dirty="0"/>
              <a:t>the blood of the covenant of Jesus Christ the Son of her </a:t>
            </a:r>
          </a:p>
          <a:p>
            <a:r>
              <a:rPr lang="en-US" sz="3600" dirty="0"/>
              <a:t>conscience 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6186309"/>
          </a:xfrm>
          <a:prstGeom prst="rect">
            <a:avLst/>
          </a:prstGeom>
        </p:spPr>
        <p:txBody>
          <a:bodyPr wrap="square">
            <a:spAutoFit/>
          </a:bodyPr>
          <a:lstStyle/>
          <a:p>
            <a:r>
              <a:rPr lang="en-CA" sz="4400" dirty="0" err="1"/>
              <a:t>ደሙ</a:t>
            </a:r>
            <a:r>
              <a:rPr lang="en-CA" sz="4400" dirty="0"/>
              <a:t> </a:t>
            </a:r>
            <a:r>
              <a:rPr lang="en-CA" sz="4400" dirty="0" err="1"/>
              <a:t>ደመ</a:t>
            </a:r>
            <a:r>
              <a:rPr lang="en-CA" sz="4400" dirty="0"/>
              <a:t> </a:t>
            </a:r>
            <a:r>
              <a:rPr lang="en-CA" sz="4400" dirty="0" err="1"/>
              <a:t>ሕግ</a:t>
            </a:r>
            <a:endParaRPr lang="en-CA" sz="4400" dirty="0"/>
          </a:p>
          <a:p>
            <a:r>
              <a:rPr lang="en-CA" sz="4400" dirty="0" err="1"/>
              <a:t>ወሥርዓት</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ወልደ</a:t>
            </a:r>
            <a:r>
              <a:rPr lang="en-CA" sz="4400" dirty="0"/>
              <a:t> </a:t>
            </a:r>
            <a:r>
              <a:rPr lang="en-CA" sz="4400" dirty="0" err="1"/>
              <a:t>እግዚአብሔር</a:t>
            </a:r>
            <a:r>
              <a:rPr lang="en-CA" sz="4400" dirty="0"/>
              <a:t> </a:t>
            </a:r>
            <a:r>
              <a:rPr lang="en-CA" sz="4400" dirty="0" err="1"/>
              <a:t>ፀባዖት</a:t>
            </a:r>
            <a:r>
              <a:rPr lang="en-CA" sz="4400" dirty="0"/>
              <a:t> </a:t>
            </a:r>
            <a:r>
              <a:rPr lang="en-CA" sz="4400" dirty="0" err="1"/>
              <a:t>ወልደ</a:t>
            </a:r>
            <a:r>
              <a:rPr lang="en-CA" sz="4400" dirty="0"/>
              <a:t> </a:t>
            </a:r>
            <a:r>
              <a:rPr lang="en-CA" sz="4400" dirty="0" err="1"/>
              <a:t>ማርያም</a:t>
            </a:r>
            <a:r>
              <a:rPr lang="en-CA" sz="4400" dirty="0"/>
              <a:t> </a:t>
            </a:r>
            <a:r>
              <a:rPr lang="en-CA" sz="4400" dirty="0" err="1"/>
              <a:t>ንጽሕት</a:t>
            </a:r>
            <a:r>
              <a:rPr lang="en-CA" sz="4400" dirty="0"/>
              <a:t> </a:t>
            </a:r>
            <a:r>
              <a:rPr lang="en-CA" sz="4400" dirty="0" err="1"/>
              <a:t>በድንግል</a:t>
            </a:r>
            <a:r>
              <a:rPr lang="en-CA" sz="4400" dirty="0"/>
              <a:t> </a:t>
            </a:r>
            <a:r>
              <a:rPr lang="en-CA" sz="4400" dirty="0" err="1"/>
              <a:t>ሕልና</a:t>
            </a:r>
            <a:r>
              <a:rPr lang="en-CA" sz="4400" dirty="0"/>
              <a:t> </a:t>
            </a:r>
            <a:r>
              <a:rPr lang="en-CA" sz="4400" dirty="0" err="1"/>
              <a:t>ወበድንግልና</a:t>
            </a:r>
            <a:r>
              <a:rPr lang="en-CA" sz="4400" dirty="0"/>
              <a:t> </a:t>
            </a:r>
            <a:r>
              <a:rPr lang="en-CA" sz="4400" dirty="0" err="1"/>
              <a:t>ሥጋ</a:t>
            </a:r>
            <a:r>
              <a:rPr lang="en-CA" sz="4400" dirty="0"/>
              <a:t> </a:t>
            </a:r>
            <a:r>
              <a:rPr lang="en-CA" sz="4400" dirty="0" err="1"/>
              <a:t>ኅትምት</a:t>
            </a:r>
            <a:r>
              <a:rPr lang="en-CA" sz="4400" dirty="0"/>
              <a:t> </a:t>
            </a:r>
            <a:r>
              <a:rPr lang="en-CA" sz="4400" dirty="0" err="1"/>
              <a:t>ለዓለመ</a:t>
            </a:r>
            <a:r>
              <a:rPr lang="en-CA" sz="4400" dirty="0"/>
              <a:t> </a:t>
            </a:r>
            <a:r>
              <a:rPr lang="en-CA" sz="4400" dirty="0" err="1"/>
              <a:t>ዓለም</a:t>
            </a:r>
            <a:r>
              <a:rPr lang="en-CA" sz="4400" dirty="0"/>
              <a:t> </a:t>
            </a:r>
            <a:r>
              <a:rPr lang="en-CA" sz="4400" dirty="0" err="1"/>
              <a:t>ኣሜን</a:t>
            </a:r>
            <a:r>
              <a:rPr lang="en-CA" sz="4400" dirty="0"/>
              <a:t>።</a:t>
            </a:r>
          </a:p>
        </p:txBody>
      </p:sp>
    </p:spTree>
    <p:extLst>
      <p:ext uri="{BB962C8B-B14F-4D97-AF65-F5344CB8AC3E}">
        <p14:creationId xmlns:p14="http://schemas.microsoft.com/office/powerpoint/2010/main" val="813622362"/>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71.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p>
          <a:p>
            <a:r>
              <a:rPr lang="en-CA" sz="4000" dirty="0"/>
              <a:t> </a:t>
            </a:r>
            <a:r>
              <a:rPr lang="en-CA" sz="1400" dirty="0">
                <a:solidFill>
                  <a:srgbClr val="FFC000"/>
                </a:solidFill>
              </a:rPr>
              <a:t>72.  </a:t>
            </a:r>
            <a:r>
              <a:rPr lang="en-CA" sz="4000" dirty="0" err="1"/>
              <a:t>ምስ</a:t>
            </a:r>
            <a:r>
              <a:rPr lang="en-CA" sz="4000" dirty="0"/>
              <a:t> </a:t>
            </a:r>
            <a:r>
              <a:rPr lang="en-CA" sz="4000" dirty="0" err="1"/>
              <a:t>መንፈስካ</a:t>
            </a:r>
            <a:r>
              <a:rPr lang="en-CA" sz="4000" dirty="0"/>
              <a:t>።</a:t>
            </a:r>
          </a:p>
          <a:p>
            <a:r>
              <a:rPr lang="en-CA" sz="4000" dirty="0"/>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a:t>ዝተቐበልናዮ</a:t>
            </a:r>
            <a:r>
              <a:rPr lang="en-CA" sz="4000" dirty="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a:t>ይዅ</a:t>
            </a:r>
            <a:endParaRPr lang="en-CA" sz="4000" dirty="0"/>
          </a:p>
          <a:p>
            <a:r>
              <a:rPr lang="en-CA" sz="4000" dirty="0" err="1"/>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a:t>ክንረግጽ</a:t>
            </a:r>
            <a:endParaRPr lang="en-CA" sz="4000" dirty="0"/>
          </a:p>
        </p:txBody>
      </p:sp>
      <p:sp>
        <p:nvSpPr>
          <p:cNvPr id="20" name="Rectangle 19"/>
          <p:cNvSpPr/>
          <p:nvPr/>
        </p:nvSpPr>
        <p:spPr>
          <a:xfrm>
            <a:off x="7986410" y="-53936"/>
            <a:ext cx="4205589" cy="6170920"/>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71. </a:t>
            </a:r>
            <a:r>
              <a:rPr lang="en-US" sz="3600" dirty="0"/>
              <a:t>The Lord </a:t>
            </a:r>
          </a:p>
          <a:p>
            <a:pPr marL="40639" marR="40639">
              <a:spcBef>
                <a:spcPts val="600"/>
              </a:spcBef>
              <a:buClr>
                <a:srgbClr val="000000"/>
              </a:buClr>
              <a:buFont typeface="Arial"/>
              <a:defRPr sz="2800"/>
            </a:pPr>
            <a:r>
              <a:rPr lang="en-US" sz="3600" dirty="0"/>
              <a:t>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p>
          <a:p>
            <a:pPr marL="40639" marR="40639">
              <a:spcBef>
                <a:spcPts val="600"/>
              </a:spcBef>
              <a:buClr>
                <a:srgbClr val="0329D6"/>
              </a:buClr>
              <a:buFont typeface="Arial"/>
              <a:defRPr sz="2800"/>
            </a:pPr>
            <a:r>
              <a:rPr lang="en-US" sz="1400" dirty="0">
                <a:solidFill>
                  <a:srgbClr val="FFC000"/>
                </a:solidFill>
                <a:uFill>
                  <a:solidFill>
                    <a:srgbClr val="0329D6"/>
                  </a:solidFill>
                </a:uFill>
              </a:rPr>
              <a:t>72. </a:t>
            </a: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300" dirty="0">
                <a:solidFill>
                  <a:schemeClr val="tx1">
                    <a:lumMod val="95000"/>
                  </a:schemeClr>
                </a:solidFill>
              </a:rPr>
              <a:t> Amen.  May God bless us, His servants, in peace.  Remission be unto us who have received Thy body and Thy blood.  Enable us by the Spirit to tread</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፸፩.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p>
          <a:p>
            <a:r>
              <a:rPr lang="en-CA" sz="4000" dirty="0"/>
              <a:t> </a:t>
            </a:r>
            <a:r>
              <a:rPr lang="en-CA" sz="1400" dirty="0">
                <a:solidFill>
                  <a:srgbClr val="FFC000"/>
                </a:solidFill>
              </a:rPr>
              <a:t>፸፪. </a:t>
            </a:r>
            <a:r>
              <a:rPr lang="en-CA" sz="4000" dirty="0" err="1"/>
              <a:t>ምስለ</a:t>
            </a:r>
            <a:r>
              <a:rPr lang="en-CA" sz="4000" dirty="0"/>
              <a:t> </a:t>
            </a:r>
            <a:r>
              <a:rPr lang="en-CA" sz="4000" dirty="0" err="1"/>
              <a:t>መንፈስከ</a:t>
            </a:r>
            <a:r>
              <a:rPr lang="en-CA" sz="4000" dirty="0"/>
              <a:t>።</a:t>
            </a:r>
          </a:p>
          <a:p>
            <a:r>
              <a:rPr lang="en-CA" sz="4000" dirty="0"/>
              <a:t> </a:t>
            </a:r>
            <a:r>
              <a:rPr lang="en-CA" sz="4000" dirty="0" err="1"/>
              <a:t>ኣሜን</a:t>
            </a:r>
            <a:r>
              <a:rPr lang="en-CA" sz="4000" dirty="0"/>
              <a:t> </a:t>
            </a:r>
            <a:r>
              <a:rPr lang="en-CA" sz="4000" dirty="0" err="1"/>
              <a:t>እግዚአብ</a:t>
            </a:r>
            <a:endParaRPr lang="en-CA" sz="4000" dirty="0"/>
          </a:p>
          <a:p>
            <a:r>
              <a:rPr lang="en-CA" sz="4000" dirty="0" err="1"/>
              <a:t>ሔር</a:t>
            </a:r>
            <a:r>
              <a:rPr lang="en-CA" sz="4000" dirty="0"/>
              <a:t> </a:t>
            </a:r>
            <a:r>
              <a:rPr lang="en-CA" sz="4000" dirty="0" err="1"/>
              <a:t>ይባርከነ</a:t>
            </a:r>
            <a:r>
              <a:rPr lang="en-CA" sz="4000" dirty="0"/>
              <a:t> </a:t>
            </a:r>
            <a:r>
              <a:rPr lang="en-CA" sz="4000" dirty="0" err="1"/>
              <a:t>ለአግብር</a:t>
            </a:r>
            <a:endParaRPr lang="en-CA" sz="4000" dirty="0"/>
          </a:p>
          <a:p>
            <a:r>
              <a:rPr lang="en-CA" sz="4000" dirty="0" err="1"/>
              <a:t>ቲሁ</a:t>
            </a:r>
            <a:r>
              <a:rPr lang="en-CA" sz="4000" dirty="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a:t>ዘተመጦነ</a:t>
            </a:r>
            <a:r>
              <a:rPr lang="en-CA" sz="4000" dirty="0"/>
              <a:t> </a:t>
            </a:r>
            <a:r>
              <a:rPr lang="en-CA" sz="4000" dirty="0" err="1"/>
              <a:t>ሥጋከ</a:t>
            </a:r>
            <a:r>
              <a:rPr lang="en-CA" sz="4000" dirty="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a:t>በረከተ</a:t>
            </a:r>
            <a:endParaRPr lang="en-CA" sz="4000" dirty="0"/>
          </a:p>
        </p:txBody>
      </p:sp>
    </p:spTree>
    <p:extLst>
      <p:ext uri="{BB962C8B-B14F-4D97-AF65-F5344CB8AC3E}">
        <p14:creationId xmlns:p14="http://schemas.microsoft.com/office/powerpoint/2010/main" val="2696350338"/>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a:t>ሥልጣን</a:t>
            </a:r>
            <a:r>
              <a:rPr lang="en-CA" sz="4000" dirty="0"/>
              <a:t> </a:t>
            </a:r>
            <a:r>
              <a:rPr lang="en-CA" sz="4000" dirty="0" err="1"/>
              <a:t>ሃበና</a:t>
            </a:r>
            <a:r>
              <a:rPr lang="en-CA" sz="4000" dirty="0"/>
              <a:t>። </a:t>
            </a:r>
            <a:r>
              <a:rPr lang="en-CA" sz="4000" dirty="0" err="1"/>
              <a:t>ምሕረት</a:t>
            </a:r>
            <a:r>
              <a:rPr lang="en-CA" sz="4000" dirty="0"/>
              <a:t> </a:t>
            </a:r>
            <a:r>
              <a:rPr lang="en-CA" sz="4000" dirty="0" err="1"/>
              <a:t>ዝመልአት</a:t>
            </a:r>
            <a:r>
              <a:rPr lang="en-CA" sz="4000" dirty="0"/>
              <a:t> </a:t>
            </a:r>
            <a:r>
              <a:rPr lang="en-CA" sz="4000" dirty="0" err="1"/>
              <a:t>በረኸት</a:t>
            </a:r>
            <a:r>
              <a:rPr lang="en-CA" sz="4000" dirty="0"/>
              <a:t> </a:t>
            </a:r>
            <a:r>
              <a:rPr lang="en-CA" sz="4000" dirty="0" err="1"/>
              <a:t>ቅድስቲ</a:t>
            </a:r>
            <a:r>
              <a:rPr lang="en-CA" sz="4000" dirty="0"/>
              <a:t> </a:t>
            </a:r>
            <a:r>
              <a:rPr lang="en-CA" sz="4000" dirty="0" err="1"/>
              <a:t>ኢድካ</a:t>
            </a:r>
            <a:r>
              <a:rPr lang="en-CA" sz="4000" dirty="0"/>
              <a:t> </a:t>
            </a:r>
            <a:r>
              <a:rPr lang="en-CA" sz="4000" dirty="0" err="1"/>
              <a:t>ንእኣ</a:t>
            </a:r>
            <a:r>
              <a:rPr lang="en-CA" sz="4000" dirty="0"/>
              <a:t> </a:t>
            </a:r>
            <a:r>
              <a:rPr lang="en-CA" sz="4000" dirty="0" err="1"/>
              <a:t>ኵላትና</a:t>
            </a:r>
            <a:r>
              <a:rPr lang="en-CA" sz="4000" dirty="0"/>
              <a:t> </a:t>
            </a:r>
            <a:r>
              <a:rPr lang="en-CA" sz="4000" dirty="0" err="1"/>
              <a:t>ንጽበ</a:t>
            </a:r>
            <a:r>
              <a:rPr lang="en-CA" sz="4000" dirty="0"/>
              <a:t> </a:t>
            </a:r>
            <a:r>
              <a:rPr lang="en-CA" sz="4000" dirty="0" err="1"/>
              <a:t>ኣሎና</a:t>
            </a:r>
            <a:r>
              <a:rPr lang="en-CA" sz="4000" dirty="0"/>
              <a:t>። </a:t>
            </a:r>
            <a:r>
              <a:rPr lang="en-CA" sz="4000" dirty="0" err="1"/>
              <a:t>ካብ</a:t>
            </a:r>
            <a:r>
              <a:rPr lang="en-CA" sz="4000" dirty="0"/>
              <a:t> </a:t>
            </a:r>
            <a:r>
              <a:rPr lang="en-CA" sz="4000" dirty="0" err="1"/>
              <a:t>ክፉእ</a:t>
            </a:r>
            <a:r>
              <a:rPr lang="en-CA" sz="4000" dirty="0"/>
              <a:t> </a:t>
            </a:r>
            <a:r>
              <a:rPr lang="en-CA" sz="4000" dirty="0" err="1"/>
              <a:t>ምግባር</a:t>
            </a:r>
            <a:r>
              <a:rPr lang="en-CA" sz="4000" dirty="0"/>
              <a:t> </a:t>
            </a:r>
            <a:r>
              <a:rPr lang="en-CA" sz="4000" dirty="0" err="1"/>
              <a:t>ኩሉ</a:t>
            </a:r>
            <a:r>
              <a:rPr lang="en-CA" sz="4000" dirty="0"/>
              <a:t> </a:t>
            </a:r>
            <a:r>
              <a:rPr lang="en-CA" sz="4000" dirty="0" err="1"/>
              <a:t>ኣርሕቐና</a:t>
            </a:r>
            <a:r>
              <a:rPr lang="en-CA" sz="4000" dirty="0"/>
              <a:t>፣ </a:t>
            </a:r>
            <a:r>
              <a:rPr lang="en-CA" sz="4000" dirty="0" err="1"/>
              <a:t>ኣብ</a:t>
            </a:r>
            <a:r>
              <a:rPr lang="en-CA" sz="4000" dirty="0"/>
              <a:t> </a:t>
            </a:r>
            <a:r>
              <a:rPr lang="en-CA" sz="4000" dirty="0" err="1"/>
              <a:t>ኩሉ</a:t>
            </a:r>
            <a:r>
              <a:rPr lang="en-CA" sz="4000" dirty="0"/>
              <a:t> </a:t>
            </a:r>
            <a:r>
              <a:rPr lang="en-CA" sz="4000" dirty="0" err="1"/>
              <a:t>ምግባር</a:t>
            </a:r>
            <a:r>
              <a:rPr lang="en-CA" sz="4000" dirty="0"/>
              <a:t> </a:t>
            </a:r>
            <a:r>
              <a:rPr lang="en-CA" sz="4000" dirty="0" err="1"/>
              <a:t>ሠናይ</a:t>
            </a:r>
            <a:r>
              <a:rPr lang="en-CA" sz="4000" dirty="0"/>
              <a:t> </a:t>
            </a:r>
            <a:r>
              <a:rPr lang="en-CA" sz="4000" dirty="0" err="1"/>
              <a:t>ከኣ</a:t>
            </a:r>
            <a:r>
              <a:rPr lang="en-CA" sz="4000" dirty="0"/>
              <a:t> </a:t>
            </a:r>
            <a:r>
              <a:rPr lang="en-CA" sz="4000" dirty="0" err="1"/>
              <a:t>ጸምብረና</a:t>
            </a:r>
            <a:r>
              <a:rPr lang="en-CA" sz="4000" dirty="0"/>
              <a:t>። </a:t>
            </a:r>
          </a:p>
          <a:p>
            <a:r>
              <a:rPr lang="en-CA" sz="1400" dirty="0">
                <a:solidFill>
                  <a:srgbClr val="FFC000"/>
                </a:solidFill>
              </a:rPr>
              <a:t>73.</a:t>
            </a:r>
            <a:r>
              <a:rPr lang="en-CA" sz="4000" dirty="0"/>
              <a:t>ቅዱስ </a:t>
            </a:r>
            <a:r>
              <a:rPr lang="en-CA" sz="4000" dirty="0" err="1"/>
              <a:t>ሥጋኡን</a:t>
            </a:r>
            <a:r>
              <a:rPr lang="en-CA" sz="4000" dirty="0"/>
              <a:t> </a:t>
            </a:r>
            <a:r>
              <a:rPr lang="en-CA" sz="4000" dirty="0" err="1"/>
              <a:t>ክቡር</a:t>
            </a:r>
            <a:r>
              <a:rPr lang="en-CA" sz="4000" dirty="0"/>
              <a:t> </a:t>
            </a:r>
            <a:r>
              <a:rPr lang="en-CA" sz="4000" dirty="0" err="1"/>
              <a:t>ደሙን</a:t>
            </a:r>
            <a:r>
              <a:rPr lang="en-CA" sz="4000" dirty="0"/>
              <a:t> </a:t>
            </a:r>
            <a:r>
              <a:rPr lang="en-CA" sz="4000" dirty="0" err="1"/>
              <a:t>ዝሃበና</a:t>
            </a:r>
            <a:r>
              <a:rPr lang="en-CA" sz="4000" dirty="0"/>
              <a:t> </a:t>
            </a:r>
            <a:r>
              <a:rPr lang="en-CA" sz="4000" dirty="0" err="1"/>
              <a:t>ቡሩኽ</a:t>
            </a:r>
            <a:r>
              <a:rPr lang="en-CA" sz="4000" dirty="0"/>
              <a:t> </a:t>
            </a:r>
            <a:r>
              <a:rPr lang="en-CA" sz="4000" dirty="0" err="1"/>
              <a:t>እዩ</a:t>
            </a:r>
            <a:r>
              <a:rPr lang="en-CA" sz="4000" dirty="0"/>
              <a:t>። </a:t>
            </a:r>
          </a:p>
        </p:txBody>
      </p:sp>
      <p:sp>
        <p:nvSpPr>
          <p:cNvPr id="20" name="Rectangle 19"/>
          <p:cNvSpPr/>
          <p:nvPr/>
        </p:nvSpPr>
        <p:spPr>
          <a:xfrm>
            <a:off x="7986411" y="-53936"/>
            <a:ext cx="4205590" cy="6894195"/>
          </a:xfrm>
          <a:prstGeom prst="rect">
            <a:avLst/>
          </a:prstGeom>
        </p:spPr>
        <p:txBody>
          <a:bodyPr wrap="square">
            <a:spAutoFit/>
          </a:bodyPr>
          <a:lstStyle/>
          <a:p>
            <a:pPr marL="40639" marR="40639">
              <a:spcBef>
                <a:spcPts val="600"/>
              </a:spcBef>
              <a:buClr>
                <a:srgbClr val="000000"/>
              </a:buClr>
              <a:defRPr sz="2800"/>
            </a:pPr>
            <a:r>
              <a:rPr lang="en-US" sz="3300" dirty="0">
                <a:solidFill>
                  <a:schemeClr val="tx1">
                    <a:lumMod val="95000"/>
                  </a:schemeClr>
                </a:solidFill>
              </a:rPr>
              <a:t>Upon</a:t>
            </a:r>
            <a:r>
              <a:rPr lang="en-US" sz="3600" dirty="0">
                <a:solidFill>
                  <a:srgbClr val="FF0000"/>
                </a:solidFill>
              </a:rPr>
              <a:t> </a:t>
            </a:r>
            <a:r>
              <a:rPr lang="en-US" sz="3300" dirty="0"/>
              <a:t>all the power of the enemy.  We all hope for the blessing of Thy holy hand, which is full of mercy. </a:t>
            </a:r>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a:t>
            </a:r>
          </a:p>
          <a:p>
            <a:pPr marL="40639" marR="40639">
              <a:spcBef>
                <a:spcPts val="600"/>
              </a:spcBef>
              <a:buClr>
                <a:srgbClr val="0329D6"/>
              </a:buClr>
              <a:buFont typeface="Arial"/>
              <a:defRPr sz="2800"/>
            </a:pPr>
            <a:r>
              <a:rPr lang="en-US" sz="1400" dirty="0">
                <a:solidFill>
                  <a:srgbClr val="FFC000"/>
                </a:solidFill>
                <a:uFill>
                  <a:solidFill>
                    <a:srgbClr val="0329D6"/>
                  </a:solidFill>
                </a:uFill>
              </a:rPr>
              <a:t>73. </a:t>
            </a:r>
            <a:r>
              <a:rPr lang="en-US" sz="3300" dirty="0">
                <a:solidFill>
                  <a:schemeClr val="tx1">
                    <a:lumMod val="95000"/>
                  </a:schemeClr>
                </a:solidFill>
                <a:uFill>
                  <a:solidFill>
                    <a:srgbClr val="0329D6"/>
                  </a:solidFill>
                </a:uFill>
              </a:rPr>
              <a:t>Blessed be He that hath given us His holy body and</a:t>
            </a:r>
            <a:r>
              <a:rPr lang="en-US" sz="3300" u="sng" dirty="0">
                <a:solidFill>
                  <a:schemeClr val="tx1">
                    <a:lumMod val="95000"/>
                  </a:schemeClr>
                </a:solidFill>
                <a:uFill>
                  <a:solidFill>
                    <a:srgbClr val="0329D6"/>
                  </a:solidFill>
                </a:uFill>
              </a:rPr>
              <a:t> </a:t>
            </a:r>
            <a:r>
              <a:rPr lang="en-US" sz="3300" dirty="0">
                <a:solidFill>
                  <a:schemeClr val="tx1">
                    <a:lumMod val="95000"/>
                  </a:schemeClr>
                </a:solidFill>
                <a:uFill>
                  <a:solidFill>
                    <a:srgbClr val="0329D6"/>
                  </a:solidFill>
                </a:uFill>
              </a:rPr>
              <a:t>His precious blood.  </a:t>
            </a:r>
          </a:p>
        </p:txBody>
      </p:sp>
      <p:sp>
        <p:nvSpPr>
          <p:cNvPr id="2" name="Rectangle 1"/>
          <p:cNvSpPr/>
          <p:nvPr/>
        </p:nvSpPr>
        <p:spPr>
          <a:xfrm>
            <a:off x="-22423" y="-62079"/>
            <a:ext cx="4026011" cy="6863417"/>
          </a:xfrm>
          <a:prstGeom prst="rect">
            <a:avLst/>
          </a:prstGeom>
        </p:spPr>
        <p:txBody>
          <a:bodyPr wrap="square">
            <a:spAutoFit/>
          </a:bodyPr>
          <a:lstStyle/>
          <a:p>
            <a:r>
              <a:rPr lang="en-CA" sz="4400" dirty="0" err="1"/>
              <a:t>እዴከ</a:t>
            </a:r>
            <a:r>
              <a:rPr lang="en-CA" sz="4400" dirty="0"/>
              <a:t> </a:t>
            </a:r>
            <a:r>
              <a:rPr lang="en-CA" sz="4400" dirty="0" err="1"/>
              <a:t>ቅድስት</a:t>
            </a:r>
            <a:r>
              <a:rPr lang="en-CA" sz="4400" dirty="0"/>
              <a:t> </a:t>
            </a:r>
            <a:r>
              <a:rPr lang="en-CA" sz="4400" dirty="0" err="1"/>
              <a:t>እንተ</a:t>
            </a:r>
            <a:r>
              <a:rPr lang="en-CA" sz="4400" dirty="0"/>
              <a:t> </a:t>
            </a:r>
            <a:r>
              <a:rPr lang="en-CA" sz="4400" dirty="0" err="1"/>
              <a:t>ምልዕተ</a:t>
            </a:r>
            <a:r>
              <a:rPr lang="en-CA" sz="4400" dirty="0"/>
              <a:t> </a:t>
            </a:r>
            <a:r>
              <a:rPr lang="en-CA" sz="4400" dirty="0" err="1"/>
              <a:t>ምሕረት</a:t>
            </a:r>
            <a:r>
              <a:rPr lang="en-CA" sz="4400" dirty="0"/>
              <a:t> </a:t>
            </a:r>
            <a:r>
              <a:rPr lang="en-CA" sz="4400" dirty="0" err="1"/>
              <a:t>ኪያሃ</a:t>
            </a:r>
            <a:r>
              <a:rPr lang="en-CA" sz="4400" dirty="0"/>
              <a:t> </a:t>
            </a:r>
            <a:r>
              <a:rPr lang="en-CA" sz="4400" dirty="0" err="1"/>
              <a:t>ንሴፎ</a:t>
            </a:r>
            <a:r>
              <a:rPr lang="en-CA" sz="4400" dirty="0"/>
              <a:t> </a:t>
            </a:r>
            <a:r>
              <a:rPr lang="en-CA" sz="4400" dirty="0" err="1"/>
              <a:t>ኵልነ</a:t>
            </a:r>
            <a:r>
              <a:rPr lang="en-CA" sz="4400" dirty="0"/>
              <a:t>። </a:t>
            </a:r>
            <a:r>
              <a:rPr lang="en-CA" sz="4400" dirty="0" err="1"/>
              <a:t>እምኵሉ</a:t>
            </a:r>
            <a:r>
              <a:rPr lang="en-CA" sz="4400" dirty="0"/>
              <a:t> </a:t>
            </a:r>
            <a:r>
              <a:rPr lang="en-CA" sz="4400" dirty="0" err="1"/>
              <a:t>ምግባረ</a:t>
            </a:r>
            <a:r>
              <a:rPr lang="en-CA" sz="4400" dirty="0"/>
              <a:t> </a:t>
            </a:r>
            <a:r>
              <a:rPr lang="en-CA" sz="4400" dirty="0" err="1"/>
              <a:t>እኵይ</a:t>
            </a:r>
            <a:r>
              <a:rPr lang="en-CA" sz="4400" dirty="0"/>
              <a:t> </a:t>
            </a:r>
            <a:r>
              <a:rPr lang="en-CA" sz="4400" dirty="0" err="1"/>
              <a:t>ኣግኅሠነ</a:t>
            </a:r>
            <a:r>
              <a:rPr lang="en-CA" sz="4400" dirty="0"/>
              <a:t> </a:t>
            </a:r>
            <a:r>
              <a:rPr lang="en-CA" sz="4400" dirty="0" err="1"/>
              <a:t>ወውስተ</a:t>
            </a:r>
            <a:r>
              <a:rPr lang="en-CA" sz="4400" dirty="0"/>
              <a:t> </a:t>
            </a:r>
            <a:r>
              <a:rPr lang="en-CA" sz="4400" dirty="0" err="1"/>
              <a:t>ኵሉ</a:t>
            </a:r>
            <a:r>
              <a:rPr lang="en-CA" sz="4400" dirty="0"/>
              <a:t> </a:t>
            </a:r>
            <a:r>
              <a:rPr lang="en-CA" sz="4400" dirty="0" err="1"/>
              <a:t>ምግባረ</a:t>
            </a:r>
            <a:r>
              <a:rPr lang="en-CA" sz="4400" dirty="0"/>
              <a:t> </a:t>
            </a:r>
            <a:r>
              <a:rPr lang="en-CA" sz="4400" dirty="0" err="1"/>
              <a:t>ሠናይ</a:t>
            </a:r>
            <a:r>
              <a:rPr lang="en-CA" sz="4400" dirty="0"/>
              <a:t> </a:t>
            </a:r>
            <a:r>
              <a:rPr lang="en-CA" sz="4400" dirty="0" err="1"/>
              <a:t>ደምረነ</a:t>
            </a:r>
            <a:r>
              <a:rPr lang="en-CA" sz="4400" dirty="0"/>
              <a:t>። </a:t>
            </a:r>
          </a:p>
          <a:p>
            <a:r>
              <a:rPr lang="en-CA" sz="1400" dirty="0">
                <a:solidFill>
                  <a:srgbClr val="FFC000"/>
                </a:solidFill>
              </a:rPr>
              <a:t>፸፫. </a:t>
            </a:r>
            <a:r>
              <a:rPr lang="en-CA" sz="4400" dirty="0" err="1"/>
              <a:t>ቡሩከ</a:t>
            </a:r>
            <a:r>
              <a:rPr lang="en-CA" sz="4400" dirty="0"/>
              <a:t> </a:t>
            </a:r>
            <a:r>
              <a:rPr lang="en-CA" sz="4400" dirty="0" err="1"/>
              <a:t>ዘወሀበነ</a:t>
            </a:r>
            <a:r>
              <a:rPr lang="en-CA" sz="4400" dirty="0"/>
              <a:t> </a:t>
            </a:r>
            <a:r>
              <a:rPr lang="en-CA" sz="4400" dirty="0" err="1"/>
              <a:t>ሥጋሁ</a:t>
            </a:r>
            <a:r>
              <a:rPr lang="en-CA" sz="4400" dirty="0"/>
              <a:t> </a:t>
            </a:r>
            <a:r>
              <a:rPr lang="en-CA" sz="4400" dirty="0" err="1"/>
              <a:t>ቅዱሰ</a:t>
            </a:r>
            <a:r>
              <a:rPr lang="en-CA" sz="4400" dirty="0"/>
              <a:t> </a:t>
            </a:r>
            <a:r>
              <a:rPr lang="en-CA" sz="4400" dirty="0" err="1"/>
              <a:t>ወደሞ</a:t>
            </a:r>
            <a:r>
              <a:rPr lang="en-CA" sz="4400" dirty="0"/>
              <a:t> </a:t>
            </a:r>
            <a:r>
              <a:rPr lang="en-CA" sz="4400" dirty="0" err="1"/>
              <a:t>ክቡረ</a:t>
            </a:r>
            <a:r>
              <a:rPr lang="en-CA" sz="4400" dirty="0"/>
              <a:t>። </a:t>
            </a:r>
          </a:p>
        </p:txBody>
      </p:sp>
    </p:spTree>
    <p:extLst>
      <p:ext uri="{BB962C8B-B14F-4D97-AF65-F5344CB8AC3E}">
        <p14:creationId xmlns:p14="http://schemas.microsoft.com/office/powerpoint/2010/main" val="2894276955"/>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7325082"/>
          </a:xfrm>
          <a:prstGeom prst="rect">
            <a:avLst/>
          </a:prstGeom>
        </p:spPr>
        <p:txBody>
          <a:bodyPr wrap="square">
            <a:spAutoFit/>
          </a:bodyPr>
          <a:lstStyle/>
          <a:p>
            <a:r>
              <a:rPr lang="en-CA" sz="4000" dirty="0" err="1"/>
              <a:t>ብኃይሊ</a:t>
            </a:r>
            <a:r>
              <a:rPr lang="en-CA" sz="4000" dirty="0"/>
              <a:t> </a:t>
            </a:r>
            <a:r>
              <a:rPr lang="en-CA" sz="4000" dirty="0" err="1"/>
              <a:t>መስቀሉ</a:t>
            </a:r>
            <a:r>
              <a:rPr lang="en-CA" sz="4000" dirty="0"/>
              <a:t> </a:t>
            </a:r>
            <a:r>
              <a:rPr lang="en-CA" sz="4000" dirty="0" err="1"/>
              <a:t>ንኢየሱስ</a:t>
            </a:r>
            <a:r>
              <a:rPr lang="en-CA" sz="4000" dirty="0"/>
              <a:t> </a:t>
            </a:r>
            <a:r>
              <a:rPr lang="en-CA" sz="4000" dirty="0" err="1"/>
              <a:t>ክርስቶስ</a:t>
            </a:r>
            <a:r>
              <a:rPr lang="en-CA" sz="4000" dirty="0"/>
              <a:t> </a:t>
            </a:r>
            <a:r>
              <a:rPr lang="en-CA" sz="4000" dirty="0" err="1"/>
              <a:t>ጸጋ</a:t>
            </a:r>
            <a:r>
              <a:rPr lang="en-CA" sz="4000" dirty="0"/>
              <a:t> </a:t>
            </a:r>
            <a:r>
              <a:rPr lang="en-CA" sz="4000" dirty="0" err="1"/>
              <a:t>ተቐቢልና</a:t>
            </a:r>
            <a:r>
              <a:rPr lang="en-CA" sz="4000" dirty="0"/>
              <a:t> </a:t>
            </a:r>
            <a:r>
              <a:rPr lang="en-CA" sz="4000" dirty="0" err="1"/>
              <a:t>ሕይወትውን</a:t>
            </a:r>
            <a:r>
              <a:rPr lang="en-CA" sz="4000" dirty="0"/>
              <a:t> </a:t>
            </a:r>
            <a:r>
              <a:rPr lang="en-CA" sz="4000" dirty="0" err="1"/>
              <a:t>ረኺብና</a:t>
            </a:r>
            <a:r>
              <a:rPr lang="en-CA" sz="4000" dirty="0"/>
              <a:t> </a:t>
            </a:r>
            <a:r>
              <a:rPr lang="en-CA" sz="4000" dirty="0" err="1"/>
              <a:t>ኢና</a:t>
            </a:r>
            <a:r>
              <a:rPr lang="en-CA" sz="4000" dirty="0"/>
              <a:t>። ኦ </a:t>
            </a:r>
            <a:r>
              <a:rPr lang="en-CA" sz="4000" dirty="0" err="1"/>
              <a:t>ጐይታ</a:t>
            </a:r>
            <a:r>
              <a:rPr lang="en-CA" sz="4000" dirty="0"/>
              <a:t> </a:t>
            </a:r>
            <a:r>
              <a:rPr lang="en-CA" sz="4000" dirty="0" err="1"/>
              <a:t>ካብ</a:t>
            </a:r>
            <a:r>
              <a:rPr lang="en-CA" sz="4000" dirty="0"/>
              <a:t> </a:t>
            </a:r>
            <a:r>
              <a:rPr lang="en-CA" sz="4000" dirty="0" err="1"/>
              <a:t>መንፈስ</a:t>
            </a:r>
            <a:r>
              <a:rPr lang="en-CA" sz="4000" dirty="0"/>
              <a:t> </a:t>
            </a:r>
            <a:r>
              <a:rPr lang="en-CA" sz="4000" dirty="0" err="1"/>
              <a:t>ቅዱስ</a:t>
            </a:r>
            <a:r>
              <a:rPr lang="en-CA" sz="4000" dirty="0"/>
              <a:t> </a:t>
            </a:r>
            <a:r>
              <a:rPr lang="en-CA" sz="4000" dirty="0" err="1"/>
              <a:t>ዝተረኽበ</a:t>
            </a:r>
            <a:r>
              <a:rPr lang="en-CA" sz="4000" dirty="0"/>
              <a:t> </a:t>
            </a:r>
            <a:r>
              <a:rPr lang="en-CA" sz="4000" dirty="0" err="1"/>
              <a:t>ጸጋ</a:t>
            </a:r>
            <a:r>
              <a:rPr lang="en-CA" sz="4000" dirty="0"/>
              <a:t> </a:t>
            </a:r>
            <a:r>
              <a:rPr lang="en-CA" sz="4000" dirty="0" err="1"/>
              <a:t>ተቐቢልና</a:t>
            </a:r>
            <a:r>
              <a:rPr lang="en-CA" sz="4000" dirty="0"/>
              <a:t> </a:t>
            </a:r>
            <a:r>
              <a:rPr lang="en-CA" sz="4000" dirty="0" err="1"/>
              <a:t>ንኣኻ</a:t>
            </a:r>
            <a:r>
              <a:rPr lang="en-CA" sz="4000" dirty="0"/>
              <a:t> </a:t>
            </a:r>
            <a:r>
              <a:rPr lang="en-CA" sz="4000" dirty="0" err="1"/>
              <a:t>ነመስግን</a:t>
            </a:r>
            <a:r>
              <a:rPr lang="en-CA" sz="4000" dirty="0"/>
              <a:t> </a:t>
            </a:r>
            <a:r>
              <a:rPr lang="en-CA" sz="4000" dirty="0" err="1"/>
              <a:t>ኣሎና</a:t>
            </a:r>
            <a:r>
              <a:rPr lang="en-CA" sz="4000" dirty="0"/>
              <a:t>።</a:t>
            </a:r>
          </a:p>
          <a:p>
            <a:endParaRPr lang="en-CA" sz="4000" dirty="0"/>
          </a:p>
          <a:p>
            <a:r>
              <a:rPr lang="en-CA" sz="5500" dirty="0" err="1">
                <a:solidFill>
                  <a:srgbClr val="92D050"/>
                </a:solidFill>
              </a:rPr>
              <a:t>ይ.ዲ</a:t>
            </a:r>
            <a:r>
              <a:rPr lang="en-CA" sz="5500" dirty="0">
                <a:solidFill>
                  <a:srgbClr val="92D050"/>
                </a:solidFill>
              </a:rPr>
              <a:t>. </a:t>
            </a:r>
          </a:p>
          <a:p>
            <a:r>
              <a:rPr lang="en-CA" sz="5500" dirty="0" err="1"/>
              <a:t>ብሰላም</a:t>
            </a:r>
            <a:r>
              <a:rPr lang="en-CA" sz="5500" dirty="0"/>
              <a:t> </a:t>
            </a:r>
            <a:r>
              <a:rPr lang="en-CA" sz="5500" dirty="0" err="1"/>
              <a:t>እተዉ</a:t>
            </a:r>
            <a:r>
              <a:rPr lang="en-CA" sz="5500" dirty="0"/>
              <a:t>።</a:t>
            </a:r>
          </a:p>
          <a:p>
            <a:endParaRPr lang="en-CA" sz="4000" dirty="0"/>
          </a:p>
        </p:txBody>
      </p:sp>
      <p:sp>
        <p:nvSpPr>
          <p:cNvPr id="20" name="Rectangle 19"/>
          <p:cNvSpPr/>
          <p:nvPr/>
        </p:nvSpPr>
        <p:spPr>
          <a:xfrm>
            <a:off x="7986410" y="-53936"/>
            <a:ext cx="4296715" cy="8048357"/>
          </a:xfrm>
          <a:prstGeom prst="rect">
            <a:avLst/>
          </a:prstGeom>
        </p:spPr>
        <p:txBody>
          <a:bodyPr wrap="square">
            <a:spAutoFit/>
          </a:bodyPr>
          <a:lstStyle/>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We 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4000" dirty="0">
                <a:solidFill>
                  <a:srgbClr val="92D050"/>
                </a:solidFill>
              </a:rPr>
              <a:t>Deacon:</a:t>
            </a:r>
          </a:p>
          <a:p>
            <a:pPr marL="40639" marR="40639">
              <a:spcBef>
                <a:spcPts val="600"/>
              </a:spcBef>
              <a:buClr>
                <a:srgbClr val="0329D6"/>
              </a:buClr>
              <a:defRPr sz="2000">
                <a:solidFill>
                  <a:srgbClr val="0329D6"/>
                </a:solidFill>
                <a:uFill>
                  <a:solidFill>
                    <a:srgbClr val="0329D6"/>
                  </a:solidFill>
                </a:uFill>
              </a:defRPr>
            </a:pPr>
            <a:r>
              <a:rPr lang="en-US" sz="4000" dirty="0">
                <a:solidFill>
                  <a:srgbClr val="92D050"/>
                </a:solidFill>
              </a:rPr>
              <a:t>  </a:t>
            </a:r>
            <a:r>
              <a:rPr lang="en-US" sz="40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786473"/>
          </a:xfrm>
          <a:prstGeom prst="rect">
            <a:avLst/>
          </a:prstGeom>
        </p:spPr>
        <p:txBody>
          <a:bodyPr wrap="square">
            <a:spAutoFit/>
          </a:bodyPr>
          <a:lstStyle/>
          <a:p>
            <a:r>
              <a:rPr lang="en-CA" sz="4500" dirty="0" err="1"/>
              <a:t>ጸጋ</a:t>
            </a:r>
            <a:r>
              <a:rPr lang="en-CA" sz="4500" dirty="0"/>
              <a:t> </a:t>
            </a:r>
            <a:r>
              <a:rPr lang="en-CA" sz="4500" dirty="0" err="1"/>
              <a:t>ነሣእነ</a:t>
            </a:r>
            <a:r>
              <a:rPr lang="en-CA" sz="4500" dirty="0"/>
              <a:t> </a:t>
            </a:r>
            <a:r>
              <a:rPr lang="en-CA" sz="4500" dirty="0" err="1"/>
              <a:t>ወሕይወተ</a:t>
            </a:r>
            <a:r>
              <a:rPr lang="en-CA" sz="4500" dirty="0"/>
              <a:t> </a:t>
            </a:r>
            <a:r>
              <a:rPr lang="en-CA" sz="4500" dirty="0" err="1"/>
              <a:t>ረከብርነ</a:t>
            </a:r>
            <a:r>
              <a:rPr lang="en-CA" sz="4500" dirty="0"/>
              <a:t> </a:t>
            </a:r>
            <a:r>
              <a:rPr lang="en-CA" sz="4500" dirty="0" err="1"/>
              <a:t>ብኃይለ</a:t>
            </a:r>
            <a:r>
              <a:rPr lang="en-CA" sz="4500" dirty="0"/>
              <a:t> </a:t>
            </a:r>
            <a:r>
              <a:rPr lang="en-CA" sz="4500" dirty="0" err="1"/>
              <a:t>መስቀሉ</a:t>
            </a:r>
            <a:r>
              <a:rPr lang="en-CA" sz="4500" dirty="0"/>
              <a:t> </a:t>
            </a:r>
            <a:r>
              <a:rPr lang="en-CA" sz="4500" dirty="0" err="1"/>
              <a:t>ለኢየሱስ</a:t>
            </a:r>
            <a:r>
              <a:rPr lang="en-CA" sz="4500" dirty="0"/>
              <a:t> </a:t>
            </a:r>
            <a:r>
              <a:rPr lang="en-CA" sz="4500" dirty="0" err="1"/>
              <a:t>ክርስቶስ</a:t>
            </a:r>
            <a:r>
              <a:rPr lang="en-CA" sz="4500" dirty="0"/>
              <a:t>። </a:t>
            </a:r>
            <a:r>
              <a:rPr lang="en-CA" sz="4500" dirty="0" err="1"/>
              <a:t>ኪያከ</a:t>
            </a:r>
            <a:r>
              <a:rPr lang="en-CA" sz="4500" dirty="0"/>
              <a:t> </a:t>
            </a:r>
            <a:r>
              <a:rPr lang="en-CA" sz="4500" dirty="0" err="1"/>
              <a:t>እግዚኦ</a:t>
            </a:r>
            <a:r>
              <a:rPr lang="en-CA" sz="4500" dirty="0"/>
              <a:t> </a:t>
            </a:r>
            <a:r>
              <a:rPr lang="en-CA" sz="4500" dirty="0" err="1"/>
              <a:t>ነአኵት</a:t>
            </a:r>
            <a:r>
              <a:rPr lang="en-CA" sz="4500" dirty="0"/>
              <a:t> </a:t>
            </a:r>
            <a:r>
              <a:rPr lang="en-CA" sz="4500" dirty="0" err="1"/>
              <a:t>ነሢአነ</a:t>
            </a:r>
            <a:r>
              <a:rPr lang="en-CA" sz="4500" dirty="0"/>
              <a:t> </a:t>
            </a:r>
            <a:r>
              <a:rPr lang="en-CA" sz="4500" dirty="0" err="1"/>
              <a:t>ጸጋ</a:t>
            </a:r>
            <a:r>
              <a:rPr lang="en-CA" sz="4500" dirty="0"/>
              <a:t> </a:t>
            </a:r>
            <a:r>
              <a:rPr lang="en-CA" sz="4500" dirty="0" err="1"/>
              <a:t>ዘእመንፈስ</a:t>
            </a:r>
            <a:r>
              <a:rPr lang="en-CA" sz="4500" dirty="0"/>
              <a:t> </a:t>
            </a:r>
            <a:r>
              <a:rPr lang="en-CA" sz="4500" dirty="0" err="1"/>
              <a:t>ቅዱስ</a:t>
            </a:r>
            <a:r>
              <a:rPr lang="en-CA" sz="4500" dirty="0"/>
              <a:t>።</a:t>
            </a:r>
          </a:p>
          <a:p>
            <a:r>
              <a:rPr lang="en-CA" sz="6000" dirty="0" err="1">
                <a:solidFill>
                  <a:srgbClr val="92D050"/>
                </a:solidFill>
              </a:rPr>
              <a:t>ይ.ዲ</a:t>
            </a:r>
            <a:r>
              <a:rPr lang="en-CA" sz="6000" dirty="0">
                <a:solidFill>
                  <a:srgbClr val="92D050"/>
                </a:solidFill>
              </a:rPr>
              <a:t>.</a:t>
            </a:r>
          </a:p>
          <a:p>
            <a:r>
              <a:rPr lang="en-CA" sz="6000" dirty="0"/>
              <a:t> </a:t>
            </a:r>
            <a:r>
              <a:rPr lang="en-CA" sz="6000" dirty="0" err="1"/>
              <a:t>እትዉ</a:t>
            </a:r>
            <a:r>
              <a:rPr lang="en-CA" sz="6000" dirty="0"/>
              <a:t> </a:t>
            </a:r>
            <a:r>
              <a:rPr lang="en-CA" sz="6000" dirty="0" err="1"/>
              <a:t>በሰላም</a:t>
            </a:r>
            <a:r>
              <a:rPr lang="en-CA" sz="6000" dirty="0"/>
              <a:t>።</a:t>
            </a:r>
          </a:p>
        </p:txBody>
      </p:sp>
    </p:spTree>
    <p:extLst>
      <p:ext uri="{BB962C8B-B14F-4D97-AF65-F5344CB8AC3E}">
        <p14:creationId xmlns:p14="http://schemas.microsoft.com/office/powerpoint/2010/main" val="4194065181"/>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942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8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5593" y="-134677"/>
            <a:ext cx="4470469" cy="7448193"/>
          </a:xfrm>
          <a:prstGeom prst="rect">
            <a:avLst/>
          </a:prstGeom>
        </p:spPr>
        <p:txBody>
          <a:bodyPr wrap="square">
            <a:spAutoFit/>
          </a:bodyPr>
          <a:lstStyle/>
          <a:p>
            <a:pPr algn="ctr"/>
            <a:r>
              <a:rPr lang="am-ET" sz="2000" dirty="0">
                <a:solidFill>
                  <a:srgbClr val="FFC000"/>
                </a:solidFill>
              </a:rPr>
              <a:t>ካህን ኢዱ ኣብ ታቦት ኣንቢሩ ዚጽልዮ፡</a:t>
            </a:r>
          </a:p>
          <a:p>
            <a:r>
              <a:rPr lang="en-CA" sz="4000" dirty="0" err="1">
                <a:solidFill>
                  <a:srgbClr val="FF0000"/>
                </a:solidFill>
              </a:rPr>
              <a:t>ይ.ካ</a:t>
            </a:r>
            <a:r>
              <a:rPr lang="en-CA" sz="4000" dirty="0">
                <a:solidFill>
                  <a:srgbClr val="FF0000"/>
                </a:solidFill>
              </a:rPr>
              <a:t>. </a:t>
            </a:r>
            <a:r>
              <a:rPr lang="en-CA" sz="1400" dirty="0">
                <a:solidFill>
                  <a:srgbClr val="FFC000"/>
                </a:solidFill>
              </a:rPr>
              <a:t>105. </a:t>
            </a:r>
            <a:r>
              <a:rPr lang="am-ET" sz="4400" dirty="0"/>
              <a:t>እግዚኣብሔር ኣምላኽና፡ ነዞም ናብዚ ሃብቲ ምስጋናኻ ዚኃድሮ ቤት መቕደስካ ደኺሞም ዝመጹ ሰብኡትን ኣንስትን ባሮትካ ባርኽ። ሰብኡትን ኣንስትን ኣረገውትን ሕፃናትን ባርኽ።</a:t>
            </a:r>
          </a:p>
          <a:p>
            <a:endParaRPr lang="am-ET" dirty="0"/>
          </a:p>
        </p:txBody>
      </p:sp>
      <p:sp>
        <p:nvSpPr>
          <p:cNvPr id="20" name="Rectangle 19"/>
          <p:cNvSpPr/>
          <p:nvPr/>
        </p:nvSpPr>
        <p:spPr>
          <a:xfrm>
            <a:off x="8098704" y="122526"/>
            <a:ext cx="4262977"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rPr>
              <a:t>“The Laying on of the Hand”</a:t>
            </a:r>
          </a:p>
          <a:p>
            <a:pPr marL="40639" marR="40639">
              <a:spcBef>
                <a:spcPts val="600"/>
              </a:spcBef>
              <a:buClr>
                <a:srgbClr val="000000"/>
              </a:buClr>
              <a:buFont typeface="Arial"/>
              <a:defRPr sz="2800"/>
            </a:pPr>
            <a:r>
              <a:rPr lang="en-US" sz="3600" b="1" dirty="0">
                <a:solidFill>
                  <a:srgbClr val="FF0000"/>
                </a:solidFill>
              </a:rPr>
              <a:t>Priest:</a:t>
            </a:r>
            <a:r>
              <a:rPr lang="en-US" sz="3600" dirty="0">
                <a:solidFill>
                  <a:srgbClr val="FF0000"/>
                </a:solidFill>
              </a:rPr>
              <a:t>  </a:t>
            </a:r>
            <a:r>
              <a:rPr lang="en-US" sz="1400" dirty="0">
                <a:solidFill>
                  <a:srgbClr val="FFC000"/>
                </a:solidFill>
              </a:rPr>
              <a:t>105. </a:t>
            </a:r>
            <a:r>
              <a:rPr lang="en-US" sz="3600" dirty="0"/>
              <a:t>Lord our God, bless Thy servants and Thy handmaids who have taken the trouble to come to Thy sanctuary where the greatness of Thy glory dwells. Bless men and women, old and babies.</a:t>
            </a:r>
          </a:p>
        </p:txBody>
      </p:sp>
      <p:sp>
        <p:nvSpPr>
          <p:cNvPr id="2" name="Rectangle 1"/>
          <p:cNvSpPr/>
          <p:nvPr/>
        </p:nvSpPr>
        <p:spPr>
          <a:xfrm>
            <a:off x="-22423" y="50215"/>
            <a:ext cx="4132510" cy="6494085"/>
          </a:xfrm>
          <a:prstGeom prst="rect">
            <a:avLst/>
          </a:prstGeom>
        </p:spPr>
        <p:txBody>
          <a:bodyPr wrap="square">
            <a:spAutoFit/>
          </a:bodyPr>
          <a:lstStyle/>
          <a:p>
            <a:pPr algn="ctr"/>
            <a:r>
              <a:rPr lang="am-ET" sz="2000" dirty="0">
                <a:solidFill>
                  <a:srgbClr val="FFC000"/>
                </a:solidFill>
              </a:rPr>
              <a:t>አንብሮ እድ ።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፻፭. </a:t>
            </a:r>
            <a:r>
              <a:rPr lang="am-ET" sz="4400" dirty="0"/>
              <a:t>እግዚአብሔር አምላክነ ባርክ አግብርቲከ ወአእማቲከ እለ ፃመዉ ወመጽኡ </a:t>
            </a:r>
            <a:r>
              <a:rPr lang="en-US" sz="4400" dirty="0"/>
              <a:t> </a:t>
            </a:r>
            <a:r>
              <a:rPr lang="am-ET" sz="4400" dirty="0"/>
              <a:t>ቤት መቅደስከ ኀበ የኀድር ብዕለ ስብሐቲከ። ባርክ እደ ወአንስተ አዕሩገ ወሕፃናት። </a:t>
            </a:r>
            <a:endParaRPr lang="en-US" sz="4400" dirty="0"/>
          </a:p>
        </p:txBody>
      </p:sp>
    </p:spTree>
    <p:extLst>
      <p:ext uri="{BB962C8B-B14F-4D97-AF65-F5344CB8AC3E}">
        <p14:creationId xmlns:p14="http://schemas.microsoft.com/office/powerpoint/2010/main" val="488908163"/>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25604" y="0"/>
            <a:ext cx="3834541" cy="6771084"/>
          </a:xfrm>
          <a:prstGeom prst="rect">
            <a:avLst/>
          </a:prstGeom>
        </p:spPr>
        <p:txBody>
          <a:bodyPr wrap="square">
            <a:spAutoFit/>
          </a:bodyPr>
          <a:lstStyle/>
          <a:p>
            <a:r>
              <a:rPr lang="am-ET" sz="1400" dirty="0">
                <a:solidFill>
                  <a:srgbClr val="FFC000"/>
                </a:solidFill>
              </a:rPr>
              <a:t>106. </a:t>
            </a:r>
            <a:r>
              <a:rPr lang="am-ET" sz="4600" dirty="0"/>
              <a:t>ንኣናውን </a:t>
            </a:r>
            <a:r>
              <a:rPr lang="en-US" sz="4600" dirty="0"/>
              <a:t> </a:t>
            </a:r>
            <a:r>
              <a:rPr lang="am-ET" sz="4600" dirty="0"/>
              <a:t>ብኃይሊ ቕዱሳን መላእኽትኻ ሓደ ግበረና። ብመጋረጃ ብርሃንካ ኽደነና። ብዕፀ መስቀልካ ድማ ሠውረና፡ ካብ ኵሉ ኽፉእ ምግባር እውን ኣርሕቐና፡፡</a:t>
            </a:r>
          </a:p>
          <a:p>
            <a:endParaRPr lang="am-ET" dirty="0"/>
          </a:p>
        </p:txBody>
      </p:sp>
      <p:sp>
        <p:nvSpPr>
          <p:cNvPr id="20" name="Rectangle 19"/>
          <p:cNvSpPr/>
          <p:nvPr/>
        </p:nvSpPr>
        <p:spPr>
          <a:xfrm>
            <a:off x="7986410" y="-53936"/>
            <a:ext cx="4000067"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106. </a:t>
            </a:r>
            <a:r>
              <a:rPr lang="en-US" sz="4000" dirty="0"/>
              <a:t>Unite us with the power of Thy holy angels, cover us with the curtain of Thy light, hide us  with the tree of Thy cross and keep us apart from every evil deed.</a:t>
            </a:r>
          </a:p>
        </p:txBody>
      </p:sp>
      <p:sp>
        <p:nvSpPr>
          <p:cNvPr id="2" name="Rectangle 1"/>
          <p:cNvSpPr/>
          <p:nvPr/>
        </p:nvSpPr>
        <p:spPr>
          <a:xfrm>
            <a:off x="-22423" y="-62079"/>
            <a:ext cx="4037137" cy="6740307"/>
          </a:xfrm>
          <a:prstGeom prst="rect">
            <a:avLst/>
          </a:prstGeom>
        </p:spPr>
        <p:txBody>
          <a:bodyPr wrap="square">
            <a:spAutoFit/>
          </a:bodyPr>
          <a:lstStyle/>
          <a:p>
            <a:r>
              <a:rPr lang="am-ET" sz="1400" dirty="0">
                <a:solidFill>
                  <a:srgbClr val="FFC000"/>
                </a:solidFill>
              </a:rPr>
              <a:t>፻፮. </a:t>
            </a:r>
            <a:r>
              <a:rPr lang="am-ET" sz="4800" dirty="0"/>
              <a:t>ወኪያነሂ ደምር በኃይለ መላእክቲከ ቅዱሳን ወክድነነ በመንጦላዕተ ብርሃንከ፤ ወሠውረነ በዕፀ መስቀልከ ወአግኅሠነ እምኵሉ ምግባረ እኩይ። </a:t>
            </a:r>
          </a:p>
        </p:txBody>
      </p:sp>
    </p:spTree>
    <p:extLst>
      <p:ext uri="{BB962C8B-B14F-4D97-AF65-F5344CB8AC3E}">
        <p14:creationId xmlns:p14="http://schemas.microsoft.com/office/powerpoint/2010/main" val="890065357"/>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740307"/>
          </a:xfrm>
          <a:prstGeom prst="rect">
            <a:avLst/>
          </a:prstGeom>
        </p:spPr>
        <p:txBody>
          <a:bodyPr wrap="square">
            <a:spAutoFit/>
          </a:bodyPr>
          <a:lstStyle/>
          <a:p>
            <a:r>
              <a:rPr lang="am-ET" sz="1400" dirty="0">
                <a:solidFill>
                  <a:srgbClr val="FFC000"/>
                </a:solidFill>
              </a:rPr>
              <a:t>107. </a:t>
            </a:r>
            <a:r>
              <a:rPr lang="am-ET" sz="4800" dirty="0"/>
              <a:t>ኵሉ ጊዜን ኵሉ ሰዓትን ጸሎት ምስ ዜዕርጉ ማኅበር ቅዱሳን ኣኅድረና። ሥጋኻ ዝበላዕናን ደምካ ዝሰቴናን ንሥርየት ኃጢኣትን ንሕይወት ዘለዓለምን ይኹነና፡</a:t>
            </a:r>
            <a:endParaRPr lang="am-ET" dirty="0"/>
          </a:p>
        </p:txBody>
      </p:sp>
      <p:sp>
        <p:nvSpPr>
          <p:cNvPr id="20" name="Rectangle 19"/>
          <p:cNvSpPr/>
          <p:nvPr/>
        </p:nvSpPr>
        <p:spPr>
          <a:xfrm>
            <a:off x="7986410" y="-53936"/>
            <a:ext cx="4205589"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107. </a:t>
            </a:r>
            <a:r>
              <a:rPr lang="en-US" sz="4000" dirty="0"/>
              <a:t>Make us to  dwell in the congregation of the saints who offer up prayer at every time and every hour. And to us who have eaten Thy body and drunk Thy blood, let them be for the</a:t>
            </a:r>
          </a:p>
        </p:txBody>
      </p:sp>
      <p:sp>
        <p:nvSpPr>
          <p:cNvPr id="2" name="Rectangle 1"/>
          <p:cNvSpPr/>
          <p:nvPr/>
        </p:nvSpPr>
        <p:spPr>
          <a:xfrm>
            <a:off x="-22423" y="-62079"/>
            <a:ext cx="4132510" cy="6740307"/>
          </a:xfrm>
          <a:prstGeom prst="rect">
            <a:avLst/>
          </a:prstGeom>
        </p:spPr>
        <p:txBody>
          <a:bodyPr wrap="square">
            <a:spAutoFit/>
          </a:bodyPr>
          <a:lstStyle/>
          <a:p>
            <a:r>
              <a:rPr lang="am-ET" sz="1400" dirty="0">
                <a:solidFill>
                  <a:srgbClr val="FFC000"/>
                </a:solidFill>
              </a:rPr>
              <a:t>፻፯. </a:t>
            </a:r>
            <a:r>
              <a:rPr lang="am-ET" sz="4800" dirty="0"/>
              <a:t>ወአኅድረነ </a:t>
            </a:r>
            <a:r>
              <a:rPr lang="en-US" sz="4800" dirty="0"/>
              <a:t>   </a:t>
            </a:r>
            <a:r>
              <a:rPr lang="am-ET" sz="4800" dirty="0"/>
              <a:t>ውስተ ማኅበሮሙ ለቅዱሳን እለ ያዐርጉ ጸሎተ በኵሉ ጊዜ ወበኵሉ ሰዓት እለ በላዕነ ሥጋከ ወእለ ሰተይነ ደመከ ይኩነነ ለሥርየተ ኃጢአት</a:t>
            </a:r>
            <a:endParaRPr lang="en-CA" sz="4800" dirty="0"/>
          </a:p>
        </p:txBody>
      </p:sp>
    </p:spTree>
    <p:extLst>
      <p:ext uri="{BB962C8B-B14F-4D97-AF65-F5344CB8AC3E}">
        <p14:creationId xmlns:p14="http://schemas.microsoft.com/office/powerpoint/2010/main" val="34451839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278642"/>
          </a:xfrm>
          <a:prstGeom prst="rect">
            <a:avLst/>
          </a:prstGeom>
        </p:spPr>
        <p:txBody>
          <a:bodyPr wrap="square">
            <a:spAutoFit/>
          </a:bodyPr>
          <a:lstStyle/>
          <a:p>
            <a:r>
              <a:rPr lang="am-ET" sz="4800" dirty="0"/>
              <a:t>ብሓደ ወድኻ ምስኡን ምስ መንፈስ ቅዱስን ብእኡ ምስጋናን ጽንዓትን ዘሎካ። ሎምን ዅሉ ሳዕን ንዘለዓለም ዓለምን ኣሜን።</a:t>
            </a:r>
          </a:p>
          <a:p>
            <a:endParaRPr lang="am-ET" dirty="0"/>
          </a:p>
        </p:txBody>
      </p:sp>
      <p:sp>
        <p:nvSpPr>
          <p:cNvPr id="20" name="Rectangle 19"/>
          <p:cNvSpPr/>
          <p:nvPr/>
        </p:nvSpPr>
        <p:spPr>
          <a:xfrm>
            <a:off x="7986410" y="-53936"/>
            <a:ext cx="4205589" cy="7109639"/>
          </a:xfrm>
          <a:prstGeom prst="rect">
            <a:avLst/>
          </a:prstGeom>
        </p:spPr>
        <p:txBody>
          <a:bodyPr wrap="square">
            <a:spAutoFit/>
          </a:bodyPr>
          <a:lstStyle/>
          <a:p>
            <a:pPr marL="40639" marR="40639">
              <a:spcBef>
                <a:spcPts val="600"/>
              </a:spcBef>
              <a:buClr>
                <a:srgbClr val="000000"/>
              </a:buClr>
              <a:buFont typeface="Arial"/>
              <a:defRPr sz="2800"/>
            </a:pPr>
            <a:r>
              <a:rPr lang="en-US" sz="3700" dirty="0"/>
              <a:t>remission of sin and for eternal life, through Thine only begotten Son through Whom to Thee, with Him and with the Holy Spirit, be glory and dominion, both now and ever and unto the ages of ages. Amen.</a:t>
            </a:r>
          </a:p>
        </p:txBody>
      </p:sp>
      <p:sp>
        <p:nvSpPr>
          <p:cNvPr id="2" name="Rectangle 1"/>
          <p:cNvSpPr/>
          <p:nvPr/>
        </p:nvSpPr>
        <p:spPr>
          <a:xfrm>
            <a:off x="-22423" y="-62079"/>
            <a:ext cx="4132510" cy="6740307"/>
          </a:xfrm>
          <a:prstGeom prst="rect">
            <a:avLst/>
          </a:prstGeom>
        </p:spPr>
        <p:txBody>
          <a:bodyPr wrap="square">
            <a:spAutoFit/>
          </a:bodyPr>
          <a:lstStyle/>
          <a:p>
            <a:r>
              <a:rPr lang="am-ET" sz="4800" dirty="0"/>
              <a:t>ወለሕይወት ዘለዓለም። በ፩ዱ ወልድካ ዘቦቱ ለከ ምስሌሁ ወምስለ ቅዱስ መንፈስ ስብሐት ወእኂዝ ይእዜኒ ወዘልፈኒ ወለዓለመ ዓለም አሜን።</a:t>
            </a:r>
            <a:endParaRPr lang="en-CA" sz="4800" dirty="0"/>
          </a:p>
        </p:txBody>
      </p:sp>
    </p:spTree>
    <p:extLst>
      <p:ext uri="{BB962C8B-B14F-4D97-AF65-F5344CB8AC3E}">
        <p14:creationId xmlns:p14="http://schemas.microsoft.com/office/powerpoint/2010/main" val="1898214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a:solidFill>
                <a:srgbClr val="92D050"/>
              </a:solidFill>
            </a:endParaRPr>
          </a:p>
          <a:p>
            <a:r>
              <a:rPr lang="en-CA" sz="4400" dirty="0" err="1">
                <a:solidFill>
                  <a:srgbClr val="92D050"/>
                </a:solidFill>
              </a:rPr>
              <a:t>ይ.ዲ</a:t>
            </a:r>
            <a:r>
              <a:rPr lang="en-CA" sz="4400" dirty="0">
                <a:solidFill>
                  <a:srgbClr val="92D050"/>
                </a:solidFill>
              </a:rPr>
              <a:t>. </a:t>
            </a:r>
            <a:r>
              <a:rPr lang="en-CA" sz="4400" dirty="0" err="1">
                <a:solidFill>
                  <a:srgbClr val="92D050"/>
                </a:solidFill>
              </a:rPr>
              <a:t>ንፍቅ</a:t>
            </a:r>
            <a:r>
              <a:rPr lang="en-CA" sz="4400" dirty="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a:solidFill>
                <a:srgbClr val="92D050"/>
              </a:solidFill>
            </a:endParaRPr>
          </a:p>
          <a:p>
            <a:r>
              <a:rPr lang="en-CA" sz="4400" dirty="0" err="1">
                <a:solidFill>
                  <a:srgbClr val="92D050"/>
                </a:solidFill>
              </a:rPr>
              <a:t>ይ.ዲ</a:t>
            </a:r>
            <a:r>
              <a:rPr lang="en-CA" sz="4400" dirty="0">
                <a:solidFill>
                  <a:srgbClr val="92D050"/>
                </a:solidFill>
              </a:rPr>
              <a:t>. </a:t>
            </a:r>
            <a:r>
              <a:rPr lang="en-CA" sz="4400" dirty="0" err="1">
                <a:solidFill>
                  <a:srgbClr val="92D050"/>
                </a:solidFill>
              </a:rPr>
              <a:t>ንፍቅ</a:t>
            </a:r>
            <a:r>
              <a:rPr lang="en-CA" sz="4400" dirty="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a:solidFill>
                <a:srgbClr val="92D050"/>
              </a:solidFill>
              <a:uFill>
                <a:solidFill>
                  <a:srgbClr val="D84800"/>
                </a:solidFill>
              </a:uFill>
            </a:endParaRPr>
          </a:p>
          <a:p>
            <a:pPr marL="40639" marR="40639">
              <a:spcBef>
                <a:spcPts val="600"/>
              </a:spcBef>
              <a:buClr>
                <a:srgbClr val="D84800"/>
              </a:buClr>
              <a:defRPr sz="2800"/>
            </a:pPr>
            <a:r>
              <a:rPr lang="en-US" sz="3500" dirty="0">
                <a:solidFill>
                  <a:srgbClr val="92D050"/>
                </a:solidFill>
                <a:uFill>
                  <a:solidFill>
                    <a:srgbClr val="D84800"/>
                  </a:solidFill>
                </a:uFill>
              </a:rPr>
              <a:t>Asst. Deacon: </a:t>
            </a:r>
            <a:r>
              <a:rPr lang="en-US" sz="1400" dirty="0">
                <a:solidFill>
                  <a:srgbClr val="FFC000"/>
                </a:solidFill>
                <a:uFill>
                  <a:solidFill>
                    <a:srgbClr val="D84800"/>
                  </a:solidFill>
                </a:uFill>
              </a:rPr>
              <a:t>42. </a:t>
            </a:r>
            <a:r>
              <a:rPr lang="en-US" sz="3500" dirty="0">
                <a:uFill>
                  <a:solidFill>
                    <a:srgbClr val="D84800"/>
                  </a:solidFill>
                </a:uFill>
              </a:rPr>
              <a:t>Pray for them who bring an oblation.</a:t>
            </a:r>
          </a:p>
          <a:p>
            <a:pPr marL="40639" marR="40639">
              <a:spcBef>
                <a:spcPts val="600"/>
              </a:spcBef>
              <a:buClr>
                <a:srgbClr val="D84800"/>
              </a:buClr>
              <a:defRPr sz="2800"/>
            </a:pPr>
            <a:endParaRPr lang="en-US" sz="2000" dirty="0">
              <a:uFill>
                <a:solidFill>
                  <a:srgbClr val="D84800"/>
                </a:solidFill>
              </a:uFill>
            </a:endParaRPr>
          </a:p>
          <a:p>
            <a:pPr marL="40639" marR="40639">
              <a:spcBef>
                <a:spcPts val="600"/>
              </a:spcBef>
              <a:buClr>
                <a:srgbClr val="D84800"/>
              </a:buClr>
              <a:defRPr sz="2800"/>
            </a:pPr>
            <a:r>
              <a:rPr lang="en-US" sz="3800" dirty="0">
                <a:solidFill>
                  <a:srgbClr val="FFFF00"/>
                </a:solidFill>
                <a:uFill>
                  <a:solidFill>
                    <a:srgbClr val="D84800"/>
                  </a:solidFill>
                </a:uFill>
              </a:rPr>
              <a:t>People: </a:t>
            </a:r>
            <a:r>
              <a:rPr lang="en-US" sz="1400" dirty="0">
                <a:solidFill>
                  <a:srgbClr val="FFC000"/>
                </a:solidFill>
                <a:uFill>
                  <a:solidFill>
                    <a:srgbClr val="D84800"/>
                  </a:solidFill>
                </a:uFill>
              </a:rPr>
              <a:t>43. </a:t>
            </a:r>
            <a:r>
              <a:rPr lang="en-US" sz="3500" dirty="0">
                <a:uFill>
                  <a:solidFill>
                    <a:srgbClr val="D84800"/>
                  </a:solidFill>
                </a:uFill>
              </a:rPr>
              <a:t>Accept the oblation of our brethren, accept the oblation of our sisters, and ours also accept, our oblation and our offering.</a:t>
            </a:r>
          </a:p>
        </p:txBody>
      </p:sp>
    </p:spTree>
    <p:extLst>
      <p:ext uri="{BB962C8B-B14F-4D97-AF65-F5344CB8AC3E}">
        <p14:creationId xmlns:p14="http://schemas.microsoft.com/office/powerpoint/2010/main" val="3515290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፵፬.</a:t>
            </a:r>
            <a:r>
              <a:rPr lang="en-CA" sz="4000" dirty="0"/>
              <a:t>እግዚአብ</a:t>
            </a:r>
          </a:p>
          <a:p>
            <a:r>
              <a:rPr lang="en-CA" sz="4000" dirty="0" err="1"/>
              <a:t>ሔር</a:t>
            </a:r>
            <a:r>
              <a:rPr lang="en-CA" sz="4000" dirty="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a:t>ንስእለከ</a:t>
            </a:r>
            <a:r>
              <a:rPr lang="en-CA" sz="4000" dirty="0"/>
              <a:t> </a:t>
            </a:r>
            <a:r>
              <a:rPr lang="en-CA" sz="4000" dirty="0" err="1"/>
              <a:t>ወናስተ</a:t>
            </a:r>
            <a:endParaRPr lang="en-CA" sz="4000" dirty="0"/>
          </a:p>
          <a:p>
            <a:r>
              <a:rPr lang="en-CA" sz="4000" dirty="0" err="1"/>
              <a:t>በቍዐከ</a:t>
            </a:r>
            <a:r>
              <a:rPr lang="en-CA" sz="4000" dirty="0"/>
              <a:t> </a:t>
            </a:r>
            <a:r>
              <a:rPr lang="en-CA" sz="4000" dirty="0" err="1"/>
              <a:t>በእንተ</a:t>
            </a:r>
            <a:r>
              <a:rPr lang="en-CA" sz="4000" dirty="0"/>
              <a:t> </a:t>
            </a:r>
            <a:r>
              <a:rPr lang="en-CA" sz="4000" dirty="0" err="1"/>
              <a:t>እለ</a:t>
            </a:r>
            <a:r>
              <a:rPr lang="en-CA" sz="4000" dirty="0"/>
              <a:t>  </a:t>
            </a:r>
            <a:r>
              <a:rPr lang="en-CA" sz="4000" dirty="0" err="1"/>
              <a:t>ያበ</a:t>
            </a:r>
            <a:endParaRPr lang="en-CA" sz="4000" dirty="0"/>
          </a:p>
          <a:p>
            <a:r>
              <a:rPr lang="en-CA" sz="4000" dirty="0" err="1"/>
              <a:t>ውኡ</a:t>
            </a:r>
            <a:r>
              <a:rPr lang="en-CA" sz="4000" dirty="0"/>
              <a:t> </a:t>
            </a:r>
            <a:r>
              <a:rPr lang="en-CA" sz="4000" dirty="0" err="1"/>
              <a:t>መባአ</a:t>
            </a:r>
            <a:r>
              <a:rPr lang="en-CA" sz="4000" dirty="0"/>
              <a:t> </a:t>
            </a:r>
            <a:r>
              <a:rPr lang="en-CA" sz="4000" dirty="0" err="1"/>
              <a:t>በውስተ</a:t>
            </a:r>
            <a:r>
              <a:rPr lang="en-CA" sz="4000" dirty="0"/>
              <a:t> </a:t>
            </a:r>
            <a:r>
              <a:rPr lang="en-CA" sz="4000" dirty="0" err="1"/>
              <a:t>ቅድ</a:t>
            </a:r>
            <a:endParaRPr lang="en-CA" sz="4000" dirty="0"/>
          </a:p>
          <a:p>
            <a:r>
              <a:rPr lang="en-CA" sz="4000" dirty="0" err="1"/>
              <a:t>ስት</a:t>
            </a:r>
            <a:r>
              <a:rPr lang="en-CA" sz="4000" dirty="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a:t>ተዝ</a:t>
            </a:r>
            <a:endParaRPr lang="en-CA" sz="4000" dirty="0"/>
          </a:p>
          <a:p>
            <a:r>
              <a:rPr lang="en-CA" sz="4000" dirty="0" err="1"/>
              <a:t>ካር</a:t>
            </a:r>
            <a:r>
              <a:rPr lang="en-CA" sz="4000" dirty="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a:solidFill>
                  <a:srgbClr val="FF0000"/>
                </a:solidFill>
              </a:rPr>
              <a:t>ይ.ካ.ንፍቅ</a:t>
            </a:r>
            <a:r>
              <a:rPr lang="en-CA" sz="4000" dirty="0">
                <a:solidFill>
                  <a:srgbClr val="FF0000"/>
                </a:solidFill>
              </a:rPr>
              <a:t>: </a:t>
            </a:r>
            <a:r>
              <a:rPr lang="en-CA" sz="1400" dirty="0">
                <a:solidFill>
                  <a:srgbClr val="FFC000"/>
                </a:solidFill>
              </a:rPr>
              <a:t>44. </a:t>
            </a:r>
            <a:r>
              <a:rPr lang="en-CA" sz="4000" dirty="0"/>
              <a:t>ኦ </a:t>
            </a:r>
            <a:r>
              <a:rPr lang="en-CA" sz="4000" dirty="0" err="1"/>
              <a:t>እግዚኣብ</a:t>
            </a:r>
            <a:endParaRPr lang="en-CA" sz="4000" dirty="0"/>
          </a:p>
          <a:p>
            <a:r>
              <a:rPr lang="en-CA" sz="4000" dirty="0" err="1"/>
              <a:t>ሄር</a:t>
            </a:r>
            <a:r>
              <a:rPr lang="en-CA" sz="4000" dirty="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err="1"/>
              <a:t>ውሽጢ</a:t>
            </a:r>
            <a:r>
              <a:rPr lang="en-CA" sz="4000" dirty="0"/>
              <a:t>  </a:t>
            </a:r>
            <a:r>
              <a:rPr lang="en-CA" sz="4000" dirty="0" err="1"/>
              <a:t>ሓንቲ</a:t>
            </a:r>
            <a:r>
              <a:rPr lang="en-CA" sz="4000" dirty="0"/>
              <a:t>  </a:t>
            </a:r>
            <a:r>
              <a:rPr lang="en-CA" sz="4000" dirty="0" err="1"/>
              <a:t>ቅድ</a:t>
            </a:r>
            <a:endParaRPr lang="en-CA" sz="4000" dirty="0"/>
          </a:p>
          <a:p>
            <a:r>
              <a:rPr lang="en-CA" sz="4000" dirty="0" err="1"/>
              <a:t>ስቲ</a:t>
            </a:r>
            <a:r>
              <a:rPr lang="en-CA" sz="4000" dirty="0"/>
              <a:t> </a:t>
            </a:r>
            <a:r>
              <a:rPr lang="en-CA" sz="4000" dirty="0" err="1"/>
              <a:t>ቤተ</a:t>
            </a:r>
            <a:r>
              <a:rPr lang="en-CA" sz="4000" dirty="0"/>
              <a:t> </a:t>
            </a:r>
            <a:r>
              <a:rPr lang="en-CA" sz="4000" dirty="0" err="1"/>
              <a:t>ክርስቲያን</a:t>
            </a:r>
            <a:r>
              <a:rPr lang="en-CA" sz="4000" dirty="0"/>
              <a:t> ፥ </a:t>
            </a:r>
            <a:r>
              <a:rPr lang="en-CA" sz="4000" dirty="0" err="1"/>
              <a:t>ምእ</a:t>
            </a:r>
            <a:endParaRPr lang="en-CA" sz="4000" dirty="0"/>
          </a:p>
          <a:p>
            <a:r>
              <a:rPr lang="en-CA" sz="4000" dirty="0" err="1"/>
              <a:t>ንቲ</a:t>
            </a:r>
            <a:r>
              <a:rPr lang="en-CA" sz="4000" dirty="0"/>
              <a:t> </a:t>
            </a:r>
            <a:r>
              <a:rPr lang="en-CA" sz="4000" dirty="0" err="1"/>
              <a:t>እቶም</a:t>
            </a:r>
            <a:r>
              <a:rPr lang="en-CA" sz="4000" dirty="0"/>
              <a:t>  </a:t>
            </a:r>
            <a:r>
              <a:rPr lang="en-CA" sz="4000" dirty="0" err="1"/>
              <a:t>መባእን</a:t>
            </a:r>
            <a:r>
              <a:rPr lang="en-CA" sz="4000" dirty="0"/>
              <a:t>  </a:t>
            </a:r>
            <a:r>
              <a:rPr lang="en-CA" sz="4000" dirty="0" err="1"/>
              <a:t>መሥ</a:t>
            </a:r>
            <a:endParaRPr lang="en-CA" sz="4000" dirty="0"/>
          </a:p>
          <a:p>
            <a:r>
              <a:rPr lang="en-CA" sz="4000" dirty="0" err="1"/>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a:t>ውሑ</a:t>
            </a:r>
            <a:endParaRPr lang="en-CA" sz="4000" dirty="0"/>
          </a:p>
          <a:p>
            <a:r>
              <a:rPr lang="en-CA" sz="4000" dirty="0" err="1"/>
              <a:t>ድን</a:t>
            </a:r>
            <a:r>
              <a:rPr lang="en-CA" sz="4000" dirty="0"/>
              <a:t> </a:t>
            </a:r>
            <a:r>
              <a:rPr lang="en-CA" sz="4000" dirty="0" err="1"/>
              <a:t>ሕቡእን</a:t>
            </a:r>
            <a:r>
              <a:rPr lang="en-CA" sz="4000" dirty="0"/>
              <a:t> </a:t>
            </a:r>
            <a:r>
              <a:rPr lang="en-CA" sz="4000" dirty="0" err="1"/>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a:solidFill>
                  <a:srgbClr val="FF0000"/>
                </a:solidFill>
                <a:uFill>
                  <a:solidFill>
                    <a:srgbClr val="D84800"/>
                  </a:solidFill>
                </a:uFill>
              </a:rPr>
              <a:t>Asst. Priest: </a:t>
            </a:r>
            <a:r>
              <a:rPr lang="en-US" sz="1400" dirty="0">
                <a:solidFill>
                  <a:srgbClr val="FFC000"/>
                </a:solidFill>
                <a:uFill>
                  <a:solidFill>
                    <a:srgbClr val="D84800"/>
                  </a:solidFill>
                </a:uFill>
              </a:rPr>
              <a:t>44.</a:t>
            </a:r>
            <a:r>
              <a:rPr lang="en-US" sz="3300" dirty="0">
                <a:uFill>
                  <a:solidFill>
                    <a:srgbClr val="D84800"/>
                  </a:solidFill>
                </a:uFill>
              </a:rPr>
              <a:t>L</a:t>
            </a:r>
            <a:r>
              <a:rPr lang="en-US" sz="3100" dirty="0">
                <a:uFill>
                  <a:solidFill>
                    <a:srgbClr val="D84800"/>
                  </a:solidFill>
                </a:uFill>
              </a:rPr>
              <a:t>ord our God Who art almighty, we pray and beseech Thee for them that bring an oblation within the one holy universal church, a sacrifice, first fruits, tithes, a thank-offering, a memorial, whether much or little, in secret or openly, and for those who wish to give and have not where with to give, </a:t>
            </a:r>
          </a:p>
        </p:txBody>
      </p:sp>
    </p:spTree>
    <p:extLst>
      <p:ext uri="{BB962C8B-B14F-4D97-AF65-F5344CB8AC3E}">
        <p14:creationId xmlns:p14="http://schemas.microsoft.com/office/powerpoint/2010/main" val="2953702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a:t>ወለእለኒ</a:t>
            </a:r>
            <a:r>
              <a:rPr lang="en-CA" sz="4000" dirty="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a:t>ዝኾነ</a:t>
            </a:r>
            <a:r>
              <a:rPr lang="en-CA" sz="3900" dirty="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err="1"/>
              <a:t>ዝህብዎ</a:t>
            </a:r>
            <a:r>
              <a:rPr lang="en-CA" sz="3900" dirty="0"/>
              <a:t>  </a:t>
            </a:r>
            <a:r>
              <a:rPr lang="en-CA" sz="3900" dirty="0" err="1"/>
              <a:t>ንዘይብ</a:t>
            </a:r>
            <a:endParaRPr lang="en-CA" sz="3900" dirty="0"/>
          </a:p>
          <a:p>
            <a:r>
              <a:rPr lang="en-CA" sz="3900" dirty="0" err="1"/>
              <a:t>ሎምውን</a:t>
            </a:r>
            <a:r>
              <a:rPr lang="en-CA" sz="3900" dirty="0"/>
              <a:t> </a:t>
            </a:r>
            <a:r>
              <a:rPr lang="en-CA" sz="3900" dirty="0" err="1"/>
              <a:t>ድልየቶም</a:t>
            </a:r>
            <a:r>
              <a:rPr lang="en-CA" sz="3900" dirty="0"/>
              <a:t> </a:t>
            </a:r>
            <a:r>
              <a:rPr lang="en-CA" sz="3900" dirty="0" err="1"/>
              <a:t>ተቐቢልካ</a:t>
            </a:r>
            <a:r>
              <a:rPr lang="en-CA" sz="3900" dirty="0"/>
              <a:t> </a:t>
            </a:r>
            <a:r>
              <a:rPr lang="en-CA" sz="3900" dirty="0" err="1"/>
              <a:t>ብጽሒቶም</a:t>
            </a:r>
            <a:r>
              <a:rPr lang="en-CA" sz="3900" dirty="0"/>
              <a:t> </a:t>
            </a:r>
            <a:r>
              <a:rPr lang="en-CA" sz="3900" dirty="0" err="1"/>
              <a:t>ክትከውን</a:t>
            </a:r>
            <a:r>
              <a:rPr lang="en-CA" sz="3900" dirty="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a:uFill>
                  <a:solidFill>
                    <a:srgbClr val="D84800"/>
                  </a:solidFill>
                </a:uFill>
              </a:rPr>
              <a:t>Thine acceptance of their ready mind, grant Thou unto everyone : let the recompense of blessing be a portion to all of them, through Thine only begotten Son, through Whom to Thee with Him and with the Holy Spirit be glory and dominion, both now and ever and unto ages of ages. Amen.</a:t>
            </a:r>
          </a:p>
        </p:txBody>
      </p:sp>
    </p:spTree>
    <p:extLst>
      <p:ext uri="{BB962C8B-B14F-4D97-AF65-F5344CB8AC3E}">
        <p14:creationId xmlns:p14="http://schemas.microsoft.com/office/powerpoint/2010/main" val="3493952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a:solidFill>
                  <a:srgbClr val="FFC000"/>
                </a:solidFill>
              </a:rPr>
              <a:t>በትሑት ዜማ</a:t>
            </a:r>
          </a:p>
          <a:p>
            <a:r>
              <a:rPr lang="en-CA" sz="1400" dirty="0">
                <a:solidFill>
                  <a:srgbClr val="FFC000"/>
                </a:solidFill>
              </a:rPr>
              <a:t>፵፭</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a:solidFill>
                  <a:srgbClr val="FFC000"/>
                </a:solidFill>
              </a:rPr>
              <a:t>ብትሑት ዜማ</a:t>
            </a:r>
            <a:endParaRPr lang="en-CA" sz="4800" dirty="0">
              <a:solidFill>
                <a:srgbClr val="92D050"/>
              </a:solidFill>
            </a:endParaRPr>
          </a:p>
          <a:p>
            <a:r>
              <a:rPr lang="en-CA" sz="1400" dirty="0">
                <a:solidFill>
                  <a:srgbClr val="FFC000"/>
                </a:solidFill>
              </a:rPr>
              <a:t>45.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dirty="0">
                <a:solidFill>
                  <a:srgbClr val="92D050"/>
                </a:solidFill>
              </a:rPr>
              <a:t> </a:t>
            </a:r>
            <a:r>
              <a:rPr lang="en-US" sz="2000" dirty="0">
                <a:solidFill>
                  <a:srgbClr val="FFC000"/>
                </a:solidFill>
              </a:rPr>
              <a:t>In short tune  </a:t>
            </a: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45.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40437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እንፎራ</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a:t>ቀዳማ</a:t>
            </a:r>
            <a:endParaRPr lang="en-CA" sz="4000" dirty="0"/>
          </a:p>
          <a:p>
            <a:r>
              <a:rPr lang="en-CA" sz="4000" dirty="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a:t>እም</a:t>
            </a:r>
            <a:endParaRPr lang="en-CA" sz="4000" dirty="0"/>
          </a:p>
          <a:p>
            <a:r>
              <a:rPr lang="en-CA" sz="4000" dirty="0" err="1"/>
              <a:t>ሰማያት</a:t>
            </a:r>
            <a:r>
              <a:rPr lang="en-CA" sz="4000" dirty="0"/>
              <a:t>። </a:t>
            </a:r>
            <a:r>
              <a:rPr lang="en-CA" sz="4000" dirty="0" err="1"/>
              <a:t>ወአቅደምከ</a:t>
            </a:r>
            <a:r>
              <a:rPr lang="en-CA" sz="4000" dirty="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a:t>በእ</a:t>
            </a:r>
            <a:endParaRPr lang="en-CA" sz="4000" dirty="0"/>
          </a:p>
          <a:p>
            <a:r>
              <a:rPr lang="en-CA" sz="4000" dirty="0" err="1"/>
              <a:t>ንተ</a:t>
            </a:r>
            <a:r>
              <a:rPr lang="en-CA" sz="4000" dirty="0"/>
              <a:t> </a:t>
            </a:r>
            <a:r>
              <a:rPr lang="en-CA" sz="4000" dirty="0" err="1"/>
              <a:t>ሕይወተ</a:t>
            </a:r>
            <a:r>
              <a:rPr lang="en-CA" sz="4000" dirty="0"/>
              <a:t> </a:t>
            </a:r>
            <a:r>
              <a:rPr lang="en-CA" sz="4000" dirty="0" err="1"/>
              <a:t>ዓለም</a:t>
            </a:r>
            <a:r>
              <a:rPr lang="en-CA" sz="4000" dirty="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a:t>መን</a:t>
            </a:r>
            <a:endParaRPr lang="en-CA" sz="3800" dirty="0"/>
          </a:p>
          <a:p>
            <a:r>
              <a:rPr lang="en-CA" sz="3800" dirty="0" err="1"/>
              <a:t>ፈስ</a:t>
            </a:r>
            <a:r>
              <a:rPr lang="en-CA" sz="3800" dirty="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p>
          <a:p>
            <a:r>
              <a:rPr lang="en-CA" sz="3800" dirty="0" err="1"/>
              <a:t>ሕይወት</a:t>
            </a:r>
            <a:r>
              <a:rPr lang="en-CA" sz="3800" dirty="0"/>
              <a:t> </a:t>
            </a:r>
            <a:r>
              <a:rPr lang="en-CA" sz="3800" dirty="0" err="1"/>
              <a:t>ኅብስቲ</a:t>
            </a:r>
            <a:r>
              <a:rPr lang="en-CA" sz="3800" dirty="0"/>
              <a:t> </a:t>
            </a:r>
            <a:r>
              <a:rPr lang="en-CA" sz="3800" dirty="0" err="1"/>
              <a:t>ንስኻ</a:t>
            </a:r>
            <a:r>
              <a:rPr lang="en-CA" sz="3800" dirty="0"/>
              <a:t> </a:t>
            </a:r>
            <a:r>
              <a:rPr lang="en-CA" sz="3800" dirty="0" err="1"/>
              <a:t>ኢኻ</a:t>
            </a:r>
            <a:endParaRPr lang="en-CA" sz="3800" dirty="0"/>
          </a:p>
          <a:p>
            <a:r>
              <a:rPr lang="en-CA" sz="3800" dirty="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a:t>።</a:t>
            </a:r>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a:solidFill>
                  <a:srgbClr val="FFC000"/>
                </a:solidFill>
                <a:uFill>
                  <a:solidFill>
                    <a:srgbClr val="D84800"/>
                  </a:solidFill>
                </a:uFill>
              </a:rPr>
              <a:t>The Prayer of Oblation</a:t>
            </a:r>
          </a:p>
          <a:p>
            <a:pPr marL="40639" marR="40639">
              <a:spcBef>
                <a:spcPts val="600"/>
              </a:spcBef>
              <a:buClr>
                <a:srgbClr val="D84800"/>
              </a:buClr>
              <a:defRPr sz="2800"/>
            </a:pPr>
            <a:r>
              <a:rPr lang="en-US" sz="3300" dirty="0">
                <a:solidFill>
                  <a:srgbClr val="FF0000"/>
                </a:solidFill>
                <a:uFill>
                  <a:solidFill>
                    <a:srgbClr val="D84800"/>
                  </a:solidFill>
                </a:uFill>
              </a:rPr>
              <a:t>Priest: </a:t>
            </a:r>
            <a:r>
              <a:rPr lang="en-US" sz="1400" dirty="0">
                <a:solidFill>
                  <a:srgbClr val="FFC000"/>
                </a:solidFill>
                <a:uFill>
                  <a:solidFill>
                    <a:srgbClr val="D84800"/>
                  </a:solidFill>
                </a:uFill>
              </a:rPr>
              <a:t>46.</a:t>
            </a:r>
            <a:r>
              <a:rPr lang="en-US" sz="3300" dirty="0">
                <a:uFill>
                  <a:solidFill>
                    <a:srgbClr val="D84800"/>
                  </a:solidFill>
                </a:uFill>
              </a:rPr>
              <a:t>O my Master, Jesus Christ, coeternal pure Word of the Father, and Word of the Holy Spirit, the life-giver, Thou art the bread of life which came down from heaven, and did foretell that Thou would be the Lamb without spot for the life of the world.</a:t>
            </a:r>
          </a:p>
        </p:txBody>
      </p:sp>
    </p:spTree>
    <p:extLst>
      <p:ext uri="{BB962C8B-B14F-4D97-AF65-F5344CB8AC3E}">
        <p14:creationId xmlns:p14="http://schemas.microsoft.com/office/powerpoint/2010/main" val="76503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a:solidFill>
                  <a:schemeClr val="accent4">
                    <a:lumMod val="60000"/>
                    <a:lumOff val="40000"/>
                  </a:schemeClr>
                </a:solidFill>
              </a:rPr>
              <a:t>፪.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a:t>ለእግዚአብሔር</a:t>
            </a:r>
            <a:r>
              <a:rPr lang="en-CA" sz="4600" dirty="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a:solidFill>
                  <a:schemeClr val="accent4">
                    <a:lumMod val="60000"/>
                    <a:lumOff val="40000"/>
                  </a:schemeClr>
                </a:solidFill>
              </a:rPr>
              <a:t>2.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a:t>ኵልዅ</a:t>
            </a:r>
            <a:endParaRPr lang="en-CA" sz="4600" dirty="0"/>
          </a:p>
          <a:p>
            <a:r>
              <a:rPr lang="en-CA" sz="4600" dirty="0" err="1"/>
              <a:t>ምን</a:t>
            </a:r>
            <a:r>
              <a:rPr lang="en-CA" sz="4600" dirty="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a:solidFill>
                  <a:schemeClr val="accent4">
                    <a:lumMod val="60000"/>
                    <a:lumOff val="40000"/>
                  </a:schemeClr>
                </a:solidFill>
                <a:uFill>
                  <a:solidFill>
                    <a:srgbClr val="FF2600"/>
                  </a:solidFill>
                </a:uFill>
              </a:rPr>
              <a:t>2.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be with me and with all of you.</a:t>
            </a:r>
            <a:endParaRPr lang="en-US" sz="3600" dirty="0"/>
          </a:p>
          <a:p>
            <a:pPr marL="40639" marR="40639">
              <a:lnSpc>
                <a:spcPct val="140000"/>
              </a:lnSpc>
              <a:spcBef>
                <a:spcPts val="600"/>
              </a:spcBef>
              <a:buClr>
                <a:srgbClr val="FF2600"/>
              </a:buClr>
              <a:buFont typeface="Arial"/>
              <a:defRPr sz="2800"/>
            </a:pPr>
            <a:r>
              <a:rPr lang="en-US" sz="3600" dirty="0">
                <a:solidFill>
                  <a:srgbClr val="FFFF00"/>
                </a:solidFill>
                <a:uFill>
                  <a:solidFill>
                    <a:srgbClr val="FF2600"/>
                  </a:solidFill>
                </a:uFill>
              </a:rPr>
              <a:t>People: </a:t>
            </a:r>
            <a:r>
              <a:rPr lang="en-US" sz="3600" dirty="0">
                <a:uFill>
                  <a:solidFill>
                    <a:srgbClr val="FF2600"/>
                  </a:solidFill>
                </a:uFill>
              </a:rPr>
              <a:t>Amen.</a:t>
            </a:r>
          </a:p>
        </p:txBody>
      </p:sp>
    </p:spTree>
    <p:extLst>
      <p:ext uri="{BB962C8B-B14F-4D97-AF65-F5344CB8AC3E}">
        <p14:creationId xmlns:p14="http://schemas.microsoft.com/office/powerpoint/2010/main" val="320548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a:solidFill>
                  <a:srgbClr val="FFC000"/>
                </a:solidFill>
              </a:rPr>
              <a:t>፵፯. </a:t>
            </a:r>
            <a:r>
              <a:rPr lang="en-CA" sz="4000" dirty="0" err="1"/>
              <a:t>ይእዜኒ</a:t>
            </a:r>
            <a:r>
              <a:rPr lang="en-CA" sz="4000" dirty="0"/>
              <a:t> </a:t>
            </a:r>
            <a:r>
              <a:rPr lang="en-CA" sz="4000" dirty="0" err="1"/>
              <a:t>ንስእል</a:t>
            </a:r>
            <a:r>
              <a:rPr lang="en-CA" sz="4000" dirty="0"/>
              <a:t> </a:t>
            </a:r>
            <a:r>
              <a:rPr lang="en-CA" sz="4000" dirty="0" err="1"/>
              <a:t>ወናስተ</a:t>
            </a:r>
            <a:endParaRPr lang="en-CA" sz="4000" dirty="0"/>
          </a:p>
          <a:p>
            <a:r>
              <a:rPr lang="en-CA" sz="4000" dirty="0" err="1"/>
              <a:t>በቍዕ</a:t>
            </a:r>
            <a:r>
              <a:rPr lang="en-CA" sz="4000" dirty="0"/>
              <a:t> </a:t>
            </a:r>
            <a:r>
              <a:rPr lang="en-CA" sz="4000" dirty="0" err="1"/>
              <a:t>እምነ</a:t>
            </a:r>
            <a:r>
              <a:rPr lang="en-CA" sz="4000" dirty="0"/>
              <a:t> </a:t>
            </a:r>
            <a:r>
              <a:rPr lang="en-CA" sz="4000" dirty="0" err="1"/>
              <a:t>ኂሩተ</a:t>
            </a:r>
            <a:r>
              <a:rPr lang="en-CA" sz="4000" dirty="0"/>
              <a:t> </a:t>
            </a:r>
            <a:r>
              <a:rPr lang="en-CA" sz="4000" dirty="0" err="1"/>
              <a:t>ሠናያ</a:t>
            </a:r>
            <a:endParaRPr lang="en-CA" sz="4000" dirty="0"/>
          </a:p>
          <a:p>
            <a:r>
              <a:rPr lang="en-CA" sz="4000" dirty="0" err="1"/>
              <a:t>ቲከ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a:t>ዘአንበ</a:t>
            </a:r>
            <a:endParaRPr lang="en-CA" sz="4000" dirty="0"/>
          </a:p>
          <a:p>
            <a:r>
              <a:rPr lang="en-CA" sz="4000" dirty="0" err="1"/>
              <a:t>ርነ</a:t>
            </a:r>
            <a:r>
              <a:rPr lang="en-CA" sz="4000" dirty="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p>
          <a:p>
            <a:r>
              <a:rPr lang="en-CA" sz="1400" dirty="0">
                <a:solidFill>
                  <a:srgbClr val="FFC000"/>
                </a:solidFill>
              </a:rPr>
              <a:t>፵፰.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p>
          <a:p>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a:t>ጽዋዕ</a:t>
            </a:r>
            <a:endParaRPr lang="en-CA" sz="4000" dirty="0"/>
          </a:p>
          <a:p>
            <a:r>
              <a:rPr lang="en-CA" sz="40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a:solidFill>
                  <a:srgbClr val="FFC000"/>
                </a:solidFill>
              </a:rPr>
              <a:t>፵፯.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a:t>ሕያውነት</a:t>
            </a:r>
            <a:endParaRPr lang="en-CA" sz="4000" dirty="0"/>
          </a:p>
          <a:p>
            <a:r>
              <a:rPr lang="en-CA" sz="4000" dirty="0"/>
              <a:t>ካ </a:t>
            </a:r>
            <a:r>
              <a:rPr lang="en-CA" sz="4000" dirty="0" err="1"/>
              <a:t>ሠናያት</a:t>
            </a:r>
            <a:r>
              <a:rPr lang="en-CA" sz="4000" dirty="0"/>
              <a:t> </a:t>
            </a:r>
            <a:r>
              <a:rPr lang="en-CA" sz="4000" dirty="0" err="1"/>
              <a:t>ንልምንን</a:t>
            </a:r>
            <a:r>
              <a:rPr lang="en-CA" sz="4000" dirty="0"/>
              <a:t> </a:t>
            </a:r>
            <a:r>
              <a:rPr lang="en-CA" sz="4000" dirty="0" err="1"/>
              <a:t>ንምሕ</a:t>
            </a:r>
            <a:endParaRPr lang="en-CA" sz="4000" dirty="0"/>
          </a:p>
          <a:p>
            <a:r>
              <a:rPr lang="en-CA" sz="4000" dirty="0" err="1"/>
              <a:t>ጸንን</a:t>
            </a:r>
            <a:r>
              <a:rPr lang="en-CA" sz="4000" dirty="0"/>
              <a:t> </a:t>
            </a:r>
            <a:r>
              <a:rPr lang="en-CA" sz="4000" dirty="0" err="1"/>
              <a:t>ኣሎና</a:t>
            </a:r>
            <a:r>
              <a:rPr lang="en-CA" sz="4000" dirty="0"/>
              <a:t>። 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a:t>መንፈሳ</a:t>
            </a:r>
            <a:endParaRPr lang="en-CA" sz="4000" dirty="0"/>
          </a:p>
          <a:p>
            <a:r>
              <a:rPr lang="en-CA" sz="4000" dirty="0"/>
              <a:t>ዊ </a:t>
            </a:r>
            <a:r>
              <a:rPr lang="en-CA" sz="4000" dirty="0" err="1"/>
              <a:t>ታቦት</a:t>
            </a:r>
            <a:r>
              <a:rPr lang="en-CA" sz="4000" dirty="0"/>
              <a:t>፥ </a:t>
            </a:r>
            <a:r>
              <a:rPr lang="en-CA" sz="4000" dirty="0" err="1"/>
              <a:t>ዘንበርናዮ</a:t>
            </a:r>
            <a:r>
              <a:rPr lang="en-CA" sz="4000" dirty="0"/>
              <a:t>፡ </a:t>
            </a:r>
            <a:r>
              <a:rPr lang="en-CA" sz="4000" dirty="0" err="1"/>
              <a:t>ናብ</a:t>
            </a:r>
            <a:endParaRPr lang="en-CA" sz="4000" dirty="0"/>
          </a:p>
          <a:p>
            <a:r>
              <a:rPr lang="en-CA" sz="4000" dirty="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a:t>።</a:t>
            </a:r>
          </a:p>
          <a:p>
            <a:r>
              <a:rPr lang="en-CA" sz="1400" dirty="0">
                <a:solidFill>
                  <a:srgbClr val="FFC000"/>
                </a:solidFill>
              </a:rPr>
              <a:t>፵፰.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a:t>ባርኮ</a:t>
            </a:r>
            <a:r>
              <a:rPr lang="en-CA" sz="4000" dirty="0"/>
              <a:t>፥ </a:t>
            </a:r>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a:solidFill>
                  <a:srgbClr val="FFC000"/>
                </a:solidFill>
                <a:uFill>
                  <a:solidFill>
                    <a:srgbClr val="D84800"/>
                  </a:solidFill>
                </a:uFill>
              </a:rPr>
              <a:t>47. </a:t>
            </a:r>
            <a:r>
              <a:rPr lang="en-US" sz="3300" dirty="0">
                <a:uFill>
                  <a:solidFill>
                    <a:srgbClr val="D84800"/>
                  </a:solidFill>
                </a:uFill>
              </a:rPr>
              <a:t>We now pray and beseech of Thine excellent goodness, O lover of man, make Thy face to shine upon this </a:t>
            </a:r>
            <a:r>
              <a:rPr lang="en-US" sz="2000" dirty="0">
                <a:solidFill>
                  <a:srgbClr val="FFC000"/>
                </a:solidFill>
                <a:uFill>
                  <a:solidFill>
                    <a:srgbClr val="D84800"/>
                  </a:solidFill>
                </a:uFill>
              </a:rPr>
              <a:t>(pointing) </a:t>
            </a:r>
            <a:r>
              <a:rPr lang="en-US" sz="3300" dirty="0">
                <a:uFill>
                  <a:solidFill>
                    <a:srgbClr val="D84800"/>
                  </a:solidFill>
                </a:uFill>
              </a:rPr>
              <a:t>bread, and upon this </a:t>
            </a:r>
            <a:r>
              <a:rPr lang="en-US" sz="2000" dirty="0">
                <a:solidFill>
                  <a:srgbClr val="FFC000"/>
                </a:solidFill>
                <a:uFill>
                  <a:solidFill>
                    <a:srgbClr val="D84800"/>
                  </a:solidFill>
                </a:uFill>
              </a:rPr>
              <a:t>(pointing) </a:t>
            </a:r>
            <a:r>
              <a:rPr lang="en-US" sz="3300" dirty="0">
                <a:uFill>
                  <a:solidFill>
                    <a:srgbClr val="D84800"/>
                  </a:solidFill>
                </a:uFill>
              </a:rPr>
              <a:t>cup, which we have set upon this spiritual ark of Thine.</a:t>
            </a:r>
          </a:p>
          <a:p>
            <a:pPr marL="40639" marR="40639">
              <a:spcBef>
                <a:spcPts val="600"/>
              </a:spcBef>
              <a:buClr>
                <a:srgbClr val="D84800"/>
              </a:buClr>
              <a:defRPr sz="2800"/>
            </a:pPr>
            <a:r>
              <a:rPr lang="en-US" sz="1400" dirty="0">
                <a:solidFill>
                  <a:srgbClr val="FFC000"/>
                </a:solidFill>
                <a:uFill>
                  <a:solidFill>
                    <a:srgbClr val="D84800"/>
                  </a:solidFill>
                </a:uFill>
              </a:rPr>
              <a:t>48.</a:t>
            </a:r>
            <a:r>
              <a:rPr lang="en-US" sz="3300" dirty="0">
                <a:uFill>
                  <a:solidFill>
                    <a:srgbClr val="D84800"/>
                  </a:solidFill>
                </a:uFill>
              </a:rPr>
              <a:t>Bless this bread </a:t>
            </a:r>
            <a:r>
              <a:rPr lang="en-US" sz="2000" dirty="0">
                <a:solidFill>
                  <a:srgbClr val="FFC000"/>
                </a:solidFill>
                <a:uFill>
                  <a:solidFill>
                    <a:srgbClr val="D84800"/>
                  </a:solidFill>
                </a:uFill>
              </a:rPr>
              <a:t>(Benediction over the bread), </a:t>
            </a:r>
            <a:r>
              <a:rPr lang="en-US" sz="3300" dirty="0">
                <a:uFill>
                  <a:solidFill>
                    <a:srgbClr val="D84800"/>
                  </a:solidFill>
                </a:uFill>
              </a:rPr>
              <a:t>and hallow this cup.</a:t>
            </a:r>
          </a:p>
        </p:txBody>
      </p:sp>
    </p:spTree>
    <p:extLst>
      <p:ext uri="{BB962C8B-B14F-4D97-AF65-F5344CB8AC3E}">
        <p14:creationId xmlns:p14="http://schemas.microsoft.com/office/powerpoint/2010/main" val="98079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a:t>።</a:t>
            </a:r>
          </a:p>
        </p:txBody>
      </p:sp>
      <p:sp>
        <p:nvSpPr>
          <p:cNvPr id="19" name="Rectangle 18"/>
          <p:cNvSpPr/>
          <p:nvPr/>
        </p:nvSpPr>
        <p:spPr>
          <a:xfrm>
            <a:off x="3959994" y="-47743"/>
            <a:ext cx="4427487" cy="7171194"/>
          </a:xfrm>
          <a:prstGeom prst="rect">
            <a:avLst/>
          </a:prstGeom>
        </p:spPr>
        <p:txBody>
          <a:bodyPr wrap="square">
            <a:spAutoFit/>
          </a:bodyPr>
          <a:lstStyle/>
          <a:p>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ንኽልቲኦም</a:t>
            </a:r>
            <a:endParaRPr lang="en-CA" sz="4000" dirty="0"/>
          </a:p>
          <a:p>
            <a:r>
              <a:rPr lang="en-CA" sz="4000" dirty="0" err="1"/>
              <a:t>ውን</a:t>
            </a:r>
            <a:r>
              <a:rPr lang="en-CA" sz="4000" dirty="0"/>
              <a:t> </a:t>
            </a:r>
            <a:r>
              <a:rPr lang="en-CA" sz="4000" dirty="0" err="1"/>
              <a:t>ኣንጽሓዮም</a:t>
            </a:r>
            <a:r>
              <a:rPr lang="en-CA" sz="4000" dirty="0"/>
              <a:t>።</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a:t>ይኹን</a:t>
            </a:r>
            <a:endParaRPr lang="en-CA" sz="3900" dirty="0"/>
          </a:p>
          <a:p>
            <a:r>
              <a:rPr lang="en-CA" sz="3900" dirty="0"/>
              <a:t>። </a:t>
            </a:r>
            <a:r>
              <a:rPr lang="en-CA" sz="3900" dirty="0" err="1"/>
              <a:t>ንኹላትና</a:t>
            </a:r>
            <a:r>
              <a:rPr lang="en-CA" sz="3900" dirty="0"/>
              <a:t>፥ </a:t>
            </a:r>
            <a:r>
              <a:rPr lang="en-CA" sz="3900" dirty="0" err="1"/>
              <a:t>ንምድኃን</a:t>
            </a:r>
            <a:r>
              <a:rPr lang="en-CA" sz="3900" dirty="0"/>
              <a:t> </a:t>
            </a:r>
            <a:r>
              <a:rPr lang="en-CA" sz="3900" dirty="0" err="1"/>
              <a:t>ነፍስናን</a:t>
            </a:r>
            <a:r>
              <a:rPr lang="en-CA" sz="3900" dirty="0"/>
              <a:t>፡ </a:t>
            </a:r>
            <a:r>
              <a:rPr lang="en-CA" sz="3900" dirty="0" err="1"/>
              <a:t>ሥጋናን</a:t>
            </a:r>
            <a:r>
              <a:rPr lang="en-CA" sz="3900" dirty="0"/>
              <a:t>፡ </a:t>
            </a:r>
            <a:r>
              <a:rPr lang="en-CA" sz="3900" dirty="0" err="1"/>
              <a:t>መንፈስ</a:t>
            </a:r>
            <a:endParaRPr lang="en-CA" sz="3900" dirty="0"/>
          </a:p>
          <a:p>
            <a:r>
              <a:rPr lang="en-CA" sz="3900" dirty="0" err="1"/>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a:t>።</a:t>
            </a:r>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a:solidFill>
                  <a:srgbClr val="FFC000"/>
                </a:solidFill>
                <a:uFill>
                  <a:solidFill>
                    <a:srgbClr val="D84800"/>
                  </a:solidFill>
                </a:uFill>
              </a:rPr>
              <a:t>Benediction over the cup), </a:t>
            </a:r>
            <a:r>
              <a:rPr lang="en-US" sz="3300" dirty="0">
                <a:uFill>
                  <a:solidFill>
                    <a:srgbClr val="D84800"/>
                  </a:solidFill>
                </a:uFill>
              </a:rPr>
              <a:t>and cleanse them both </a:t>
            </a:r>
            <a:r>
              <a:rPr lang="en-US" sz="2000" dirty="0">
                <a:solidFill>
                  <a:srgbClr val="FFC000"/>
                </a:solidFill>
                <a:uFill>
                  <a:solidFill>
                    <a:srgbClr val="D84800"/>
                  </a:solidFill>
                </a:uFill>
              </a:rPr>
              <a:t>(Benediction over both).</a:t>
            </a:r>
          </a:p>
          <a:p>
            <a:pPr marL="40639" marR="40639">
              <a:spcBef>
                <a:spcPts val="600"/>
              </a:spcBef>
              <a:buClr>
                <a:srgbClr val="D84800"/>
              </a:buClr>
              <a:defRPr sz="2800"/>
            </a:pPr>
            <a:r>
              <a:rPr lang="en-US" sz="1400" dirty="0">
                <a:solidFill>
                  <a:srgbClr val="FFC000"/>
                </a:solidFill>
                <a:uFill>
                  <a:solidFill>
                    <a:srgbClr val="D84800"/>
                  </a:solidFill>
                </a:uFill>
              </a:rPr>
              <a:t>49.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to become Thy pure body, and what is mingled in this </a:t>
            </a:r>
            <a:r>
              <a:rPr lang="en-US" sz="2000" dirty="0">
                <a:solidFill>
                  <a:srgbClr val="FFC000"/>
                </a:solidFill>
                <a:uFill>
                  <a:solidFill>
                    <a:srgbClr val="D84800"/>
                  </a:solidFill>
                </a:uFill>
              </a:rPr>
              <a:t>(pointing) </a:t>
            </a:r>
            <a:r>
              <a:rPr lang="en-US" sz="3300" dirty="0">
                <a:uFill>
                  <a:solidFill>
                    <a:srgbClr val="D84800"/>
                  </a:solidFill>
                </a:uFill>
              </a:rPr>
              <a:t>cup to become Thy precious blood, let them be offered for us all for healing and for the salvation of our soul and our body and our spirit.</a:t>
            </a:r>
            <a:endParaRPr lang="en-US" sz="3100" dirty="0">
              <a:uFill>
                <a:solidFill>
                  <a:srgbClr val="D84800"/>
                </a:solidFill>
              </a:uFill>
            </a:endParaRPr>
          </a:p>
        </p:txBody>
      </p:sp>
    </p:spTree>
    <p:extLst>
      <p:ext uri="{BB962C8B-B14F-4D97-AF65-F5344CB8AC3E}">
        <p14:creationId xmlns:p14="http://schemas.microsoft.com/office/powerpoint/2010/main" val="4187015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a:solidFill>
                  <a:srgbClr val="FFC000"/>
                </a:solidFill>
              </a:rPr>
              <a:t>፶.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a:solidFill>
                  <a:srgbClr val="FFC000"/>
                </a:solidFill>
              </a:rPr>
              <a:t>፶.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a:solidFill>
                  <a:srgbClr val="FFC000"/>
                </a:solidFill>
                <a:uFill>
                  <a:solidFill>
                    <a:srgbClr val="D84800"/>
                  </a:solidFill>
                </a:uFill>
              </a:rPr>
              <a:t>50. </a:t>
            </a:r>
            <a:r>
              <a:rPr lang="en-US" sz="3300" dirty="0">
                <a:uFill>
                  <a:solidFill>
                    <a:srgbClr val="D84800"/>
                  </a:solidFill>
                </a:uFill>
              </a:rPr>
              <a:t>Thou art the King of us all, Christ our God, and to Thee we send up high praise and glory and worship, with Thy good heavenly Father and the Holy Spirit, the life-giver, Who is coequal with Thee, both now and ever and unto ages of ages. Amen.</a:t>
            </a:r>
            <a:endParaRPr lang="en-US" sz="3100" dirty="0">
              <a:uFill>
                <a:solidFill>
                  <a:srgbClr val="D84800"/>
                </a:solidFill>
              </a:uFill>
            </a:endParaRPr>
          </a:p>
        </p:txBody>
      </p:sp>
    </p:spTree>
    <p:extLst>
      <p:ext uri="{BB962C8B-B14F-4D97-AF65-F5344CB8AC3E}">
        <p14:creationId xmlns:p14="http://schemas.microsoft.com/office/powerpoint/2010/main" val="1805482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a:solidFill>
                  <a:srgbClr val="FFC000"/>
                </a:solidFill>
              </a:rPr>
              <a:t>ብድኅርዚ</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a:t>ሠለስ</a:t>
            </a:r>
            <a:endParaRPr lang="en-CA" sz="4000" dirty="0"/>
          </a:p>
          <a:p>
            <a:r>
              <a:rPr lang="en-CA" sz="4000" dirty="0"/>
              <a:t>ተ </a:t>
            </a:r>
            <a:r>
              <a:rPr lang="en-CA" sz="4000" dirty="0" err="1"/>
              <a:t>መዓልትን</a:t>
            </a:r>
            <a:r>
              <a:rPr lang="en-CA" sz="4000" dirty="0"/>
              <a:t> </a:t>
            </a:r>
            <a:r>
              <a:rPr lang="en-CA" sz="4000" dirty="0" err="1"/>
              <a:t>ሠለስተ</a:t>
            </a:r>
            <a:r>
              <a:rPr lang="en-CA" sz="4000" dirty="0"/>
              <a:t> </a:t>
            </a:r>
            <a:r>
              <a:rPr lang="en-CA" sz="4000" dirty="0" err="1"/>
              <a:t>ለይ</a:t>
            </a:r>
            <a:endParaRPr lang="en-CA" sz="4000" dirty="0"/>
          </a:p>
          <a:p>
            <a:r>
              <a:rPr lang="en-CA" sz="4000" dirty="0" err="1"/>
              <a:t>ትን</a:t>
            </a:r>
            <a:r>
              <a:rPr lang="en-CA" sz="4000" dirty="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a:solidFill>
                  <a:srgbClr val="FFC000"/>
                </a:solidFill>
                <a:uFill>
                  <a:solidFill>
                    <a:srgbClr val="D84800"/>
                  </a:solidFill>
                </a:uFill>
              </a:rPr>
              <a:t>And then, while covering the bread and the chalice with a covering, let him say“ The Prayer of Wrappings.”</a:t>
            </a:r>
          </a:p>
          <a:p>
            <a:pPr marL="40639" marR="40639">
              <a:spcBef>
                <a:spcPts val="600"/>
              </a:spcBef>
              <a:buClr>
                <a:srgbClr val="D84800"/>
              </a:buClr>
              <a:defRPr sz="2800"/>
            </a:pPr>
            <a:r>
              <a:rPr lang="en-US" sz="3300" dirty="0">
                <a:solidFill>
                  <a:srgbClr val="FF0000"/>
                </a:solidFill>
                <a:uFill>
                  <a:solidFill>
                    <a:srgbClr val="D84800"/>
                  </a:solidFill>
                </a:uFill>
              </a:rPr>
              <a:t>Priest: </a:t>
            </a:r>
            <a:r>
              <a:rPr lang="en-US" sz="1400" dirty="0">
                <a:solidFill>
                  <a:srgbClr val="FFC000"/>
                </a:solidFill>
                <a:uFill>
                  <a:solidFill>
                    <a:srgbClr val="D84800"/>
                  </a:solidFill>
                </a:uFill>
              </a:rPr>
              <a:t>51.</a:t>
            </a:r>
            <a:r>
              <a:rPr lang="en-US" sz="3300" dirty="0">
                <a:solidFill>
                  <a:schemeClr val="tx1">
                    <a:lumMod val="95000"/>
                  </a:schemeClr>
                </a:solidFill>
                <a:uFill>
                  <a:solidFill>
                    <a:srgbClr val="D84800"/>
                  </a:solidFill>
                </a:uFill>
              </a:rPr>
              <a:t>We place it upon this blessed paten in the likeness of the tomb in which Thou passed three days and three nights.</a:t>
            </a:r>
          </a:p>
          <a:p>
            <a:pPr marL="40639" marR="40639">
              <a:spcBef>
                <a:spcPts val="600"/>
              </a:spcBef>
              <a:buClr>
                <a:srgbClr val="D84800"/>
              </a:buClr>
              <a:defRPr sz="2800"/>
            </a:pPr>
            <a:r>
              <a:rPr lang="en-US" sz="1400" dirty="0">
                <a:solidFill>
                  <a:srgbClr val="FFC000"/>
                </a:solidFill>
                <a:uFill>
                  <a:solidFill>
                    <a:srgbClr val="D84800"/>
                  </a:solidFill>
                </a:uFill>
              </a:rPr>
              <a:t>52. </a:t>
            </a:r>
            <a:r>
              <a:rPr lang="en-US" sz="3300" dirty="0">
                <a:solidFill>
                  <a:schemeClr val="tx1">
                    <a:lumMod val="95000"/>
                  </a:schemeClr>
                </a:solidFill>
                <a:uFill>
                  <a:solidFill>
                    <a:srgbClr val="D84800"/>
                  </a:solidFill>
                </a:uFill>
              </a:rPr>
              <a:t>Let my hands be like the hands of Joseph and Nicodemus who wrapped Thy body and found there</a:t>
            </a:r>
          </a:p>
        </p:txBody>
      </p:sp>
    </p:spTree>
    <p:extLst>
      <p:ext uri="{BB962C8B-B14F-4D97-AF65-F5344CB8AC3E}">
        <p14:creationId xmlns:p14="http://schemas.microsoft.com/office/powerpoint/2010/main" val="2554037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a:t>ወዕረፍተ</a:t>
            </a:r>
            <a:r>
              <a:rPr lang="en-CA" sz="3900" dirty="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a:t>ኣብን</a:t>
            </a:r>
            <a:r>
              <a:rPr lang="en-CA" sz="3900" dirty="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a:t>
            </a:r>
            <a:endParaRPr lang="en-CA" sz="3900" dirty="0"/>
          </a:p>
          <a:p>
            <a:r>
              <a:rPr lang="en-CA" sz="3900" dirty="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a:solidFill>
                  <a:schemeClr val="tx1">
                    <a:lumMod val="95000"/>
                  </a:schemeClr>
                </a:solidFill>
                <a:uFill>
                  <a:solidFill>
                    <a:srgbClr val="D84800"/>
                  </a:solidFill>
                </a:uFill>
              </a:rPr>
              <a:t>peace, rest and </a:t>
            </a:r>
            <a:r>
              <a:rPr lang="en-US" sz="3100" dirty="0" err="1">
                <a:solidFill>
                  <a:schemeClr val="tx1">
                    <a:lumMod val="95000"/>
                  </a:schemeClr>
                </a:solidFill>
                <a:uFill>
                  <a:solidFill>
                    <a:srgbClr val="D84800"/>
                  </a:solidFill>
                </a:uFill>
              </a:rPr>
              <a:t>honour</a:t>
            </a:r>
            <a:r>
              <a:rPr lang="en-US" sz="3100" dirty="0">
                <a:solidFill>
                  <a:schemeClr val="tx1">
                    <a:lumMod val="95000"/>
                  </a:schemeClr>
                </a:solidFill>
                <a:uFill>
                  <a:solidFill>
                    <a:srgbClr val="D84800"/>
                  </a:solidFill>
                </a:uFill>
              </a:rPr>
              <a:t> from the Father, the Son, and the Holy Spirit, both now and ever and unto the ages of ages. Amen.</a:t>
            </a:r>
          </a:p>
          <a:p>
            <a:pPr marL="40639" marR="40639">
              <a:spcBef>
                <a:spcPts val="600"/>
              </a:spcBef>
              <a:buClr>
                <a:srgbClr val="D84800"/>
              </a:buClr>
              <a:defRPr sz="2800"/>
            </a:pPr>
            <a:r>
              <a:rPr lang="en-US" sz="2000" dirty="0">
                <a:solidFill>
                  <a:srgbClr val="FFC000"/>
                </a:solidFill>
                <a:uFill>
                  <a:solidFill>
                    <a:srgbClr val="D84800"/>
                  </a:solidFill>
                </a:uFill>
              </a:rPr>
              <a:t>The deacon shall turn to the west and say: </a:t>
            </a:r>
          </a:p>
          <a:p>
            <a:pPr marL="40639" marR="40639">
              <a:spcBef>
                <a:spcPts val="600"/>
              </a:spcBef>
              <a:buClr>
                <a:srgbClr val="D84800"/>
              </a:buClr>
              <a:defRPr sz="2800"/>
            </a:pPr>
            <a:r>
              <a:rPr lang="en-US" sz="3000" dirty="0">
                <a:solidFill>
                  <a:srgbClr val="92D050"/>
                </a:solidFill>
                <a:uFill>
                  <a:solidFill>
                    <a:srgbClr val="D84800"/>
                  </a:solidFill>
                </a:uFill>
              </a:rPr>
              <a:t>Deacon: </a:t>
            </a:r>
            <a:r>
              <a:rPr lang="en-US" sz="1400" dirty="0">
                <a:solidFill>
                  <a:srgbClr val="FFC000"/>
                </a:solidFill>
                <a:uFill>
                  <a:solidFill>
                    <a:srgbClr val="D84800"/>
                  </a:solidFill>
                </a:uFill>
              </a:rPr>
              <a:t>53. </a:t>
            </a:r>
            <a:r>
              <a:rPr lang="en-US" sz="2900" dirty="0">
                <a:solidFill>
                  <a:schemeClr val="tx1">
                    <a:lumMod val="95000"/>
                  </a:schemeClr>
                </a:solidFill>
                <a:uFill>
                  <a:solidFill>
                    <a:srgbClr val="D84800"/>
                  </a:solidFill>
                </a:uFill>
              </a:rPr>
              <a:t>This is the order of our, fathers the Apostles: Let none keep in his </a:t>
            </a:r>
            <a:r>
              <a:rPr lang="en-US" sz="2900" dirty="0">
                <a:uFill>
                  <a:solidFill>
                    <a:srgbClr val="D84800"/>
                  </a:solidFill>
                </a:uFill>
              </a:rPr>
              <a:t>heart rancor or revenge or envy or hatred towards his </a:t>
            </a:r>
            <a:r>
              <a:rPr lang="en-US" sz="2900" dirty="0" err="1">
                <a:uFill>
                  <a:solidFill>
                    <a:srgbClr val="D84800"/>
                  </a:solidFill>
                </a:uFill>
              </a:rPr>
              <a:t>neighbour</a:t>
            </a:r>
            <a:r>
              <a:rPr lang="en-US" sz="2900" dirty="0">
                <a:uFill>
                  <a:solidFill>
                    <a:srgbClr val="D84800"/>
                  </a:solidFill>
                </a:uFill>
              </a:rPr>
              <a:t>, or towards anybody else.</a:t>
            </a:r>
          </a:p>
        </p:txBody>
      </p:sp>
    </p:spTree>
    <p:extLst>
      <p:ext uri="{BB962C8B-B14F-4D97-AF65-F5344CB8AC3E}">
        <p14:creationId xmlns:p14="http://schemas.microsoft.com/office/powerpoint/2010/main" val="476184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a:solidFill>
                <a:srgbClr val="FFC000"/>
              </a:solidFill>
              <a:uFill>
                <a:solidFill>
                  <a:srgbClr val="D84800"/>
                </a:solidFill>
              </a:uFill>
            </a:endParaRPr>
          </a:p>
          <a:p>
            <a:pPr marL="40639" marR="40639">
              <a:spcBef>
                <a:spcPts val="600"/>
              </a:spcBef>
              <a:buClr>
                <a:srgbClr val="D84800"/>
              </a:buClr>
              <a:defRPr sz="2800"/>
            </a:pPr>
            <a:r>
              <a:rPr lang="en-US" sz="3700" dirty="0">
                <a:solidFill>
                  <a:srgbClr val="92D050"/>
                </a:solidFill>
                <a:uFill>
                  <a:solidFill>
                    <a:srgbClr val="D84800"/>
                  </a:solidFill>
                </a:uFill>
              </a:rPr>
              <a:t>Deacon: </a:t>
            </a:r>
            <a:r>
              <a:rPr lang="en-US" sz="1400" dirty="0">
                <a:solidFill>
                  <a:srgbClr val="FFC000"/>
                </a:solidFill>
                <a:uFill>
                  <a:solidFill>
                    <a:srgbClr val="D84800"/>
                  </a:solidFill>
                </a:uFill>
              </a:rPr>
              <a:t>54.</a:t>
            </a:r>
            <a:r>
              <a:rPr lang="en-US" sz="3700" dirty="0">
                <a:uFill>
                  <a:solidFill>
                    <a:srgbClr val="D84800"/>
                  </a:solidFill>
                </a:uFill>
              </a:rPr>
              <a:t>Worship the Lord </a:t>
            </a:r>
            <a:r>
              <a:rPr lang="en-US" sz="3700" dirty="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a:solidFill>
                  <a:srgbClr val="FFFF00"/>
                </a:solidFill>
                <a:uFill>
                  <a:solidFill>
                    <a:srgbClr val="D84800"/>
                  </a:solidFill>
                </a:uFill>
              </a:rPr>
              <a:t>People: </a:t>
            </a:r>
            <a:r>
              <a:rPr lang="en-US" sz="1400" dirty="0">
                <a:solidFill>
                  <a:srgbClr val="FFC000"/>
                </a:solidFill>
                <a:uFill>
                  <a:solidFill>
                    <a:srgbClr val="D84800"/>
                  </a:solidFill>
                </a:uFill>
              </a:rPr>
              <a:t>55.</a:t>
            </a:r>
            <a:r>
              <a:rPr lang="en-US" sz="3700" dirty="0">
                <a:solidFill>
                  <a:schemeClr val="tx1">
                    <a:lumMod val="95000"/>
                  </a:schemeClr>
                </a:solidFill>
                <a:uFill>
                  <a:solidFill>
                    <a:srgbClr val="D84800"/>
                  </a:solidFill>
                </a:uFill>
              </a:rPr>
              <a:t>Before Thee, Lord, we worship, and Thee do we glorify.</a:t>
            </a:r>
          </a:p>
          <a:p>
            <a:pPr marL="40639" marR="40639">
              <a:spcBef>
                <a:spcPts val="600"/>
              </a:spcBef>
              <a:buClr>
                <a:srgbClr val="D84800"/>
              </a:buClr>
              <a:defRPr sz="2800"/>
            </a:pPr>
            <a:endParaRPr lang="en-US" sz="3300" dirty="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a:solidFill>
                  <a:srgbClr val="FFC000"/>
                </a:solidFill>
                <a:uFill>
                  <a:solidFill>
                    <a:srgbClr val="D84800"/>
                  </a:solidFill>
                </a:uFill>
              </a:rPr>
              <a:t>The deacon shall prostrate himself before the priest, and all shall prostrate them selves together.</a:t>
            </a:r>
          </a:p>
        </p:txBody>
      </p:sp>
    </p:spTree>
    <p:extLst>
      <p:ext uri="{BB962C8B-B14F-4D97-AF65-F5344CB8AC3E}">
        <p14:creationId xmlns:p14="http://schemas.microsoft.com/office/powerpoint/2010/main" val="2889544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a:solidFill>
                  <a:srgbClr val="FFC000"/>
                </a:solidFill>
              </a:rPr>
              <a:t>ጊዜ</a:t>
            </a:r>
            <a:r>
              <a:rPr lang="en-CA" sz="2000" dirty="0">
                <a:solidFill>
                  <a:srgbClr val="FFC000"/>
                </a:solidFill>
              </a:rPr>
              <a:t> </a:t>
            </a:r>
            <a:r>
              <a:rPr lang="en-CA" sz="2000" dirty="0" err="1">
                <a:solidFill>
                  <a:srgbClr val="FFC000"/>
                </a:solidFill>
              </a:rPr>
              <a:t>ሰጊድ</a:t>
            </a:r>
            <a:r>
              <a:rPr lang="en-CA" sz="2000" dirty="0">
                <a:solidFill>
                  <a:srgbClr val="FFC000"/>
                </a:solidFill>
              </a:rPr>
              <a:t> ፥ </a:t>
            </a:r>
            <a:r>
              <a:rPr lang="en-CA" sz="2000" dirty="0" err="1">
                <a:solidFill>
                  <a:srgbClr val="FFC000"/>
                </a:solidFill>
              </a:rPr>
              <a:t>ፍትሐት</a:t>
            </a:r>
            <a:r>
              <a:rPr lang="en-CA" sz="2000" dirty="0">
                <a:solidFill>
                  <a:srgbClr val="FFC000"/>
                </a:solidFill>
              </a:rPr>
              <a:t> </a:t>
            </a:r>
            <a:r>
              <a:rPr lang="en-CA" sz="2000" dirty="0" err="1">
                <a:solidFill>
                  <a:srgbClr val="FFC000"/>
                </a:solidFill>
              </a:rPr>
              <a:t>ዘወልድ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፶፮. </a:t>
            </a:r>
            <a:r>
              <a:rPr lang="en-CA" sz="4400" dirty="0" err="1"/>
              <a:t>እግዚእ</a:t>
            </a:r>
            <a:r>
              <a:rPr lang="en-CA" sz="4400" dirty="0"/>
              <a:t> </a:t>
            </a:r>
            <a:r>
              <a:rPr lang="en-CA" sz="4400" dirty="0" err="1"/>
              <a:t>እግዚኦ</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ወልድ</a:t>
            </a:r>
            <a:r>
              <a:rPr lang="en-CA" sz="4400" dirty="0"/>
              <a:t> </a:t>
            </a:r>
            <a:r>
              <a:rPr lang="en-CA" sz="4400" dirty="0" err="1"/>
              <a:t>ዋሕድ</a:t>
            </a:r>
            <a:r>
              <a:rPr lang="en-CA" sz="4400" dirty="0"/>
              <a:t> </a:t>
            </a:r>
            <a:r>
              <a:rPr lang="en-CA" sz="4400" dirty="0" err="1"/>
              <a:t>ቃለ</a:t>
            </a:r>
            <a:r>
              <a:rPr lang="en-CA" sz="4400" dirty="0"/>
              <a:t> </a:t>
            </a:r>
            <a:r>
              <a:rPr lang="en-CA" sz="4400" dirty="0" err="1"/>
              <a:t>እግዚአብሔር</a:t>
            </a:r>
            <a:r>
              <a:rPr lang="en-CA" sz="4400" dirty="0"/>
              <a:t> </a:t>
            </a:r>
            <a:r>
              <a:rPr lang="en-CA" sz="4400" dirty="0" err="1"/>
              <a:t>አብ</a:t>
            </a:r>
            <a:r>
              <a:rPr lang="en-CA" sz="4400" dirty="0"/>
              <a:t> </a:t>
            </a:r>
          </a:p>
          <a:p>
            <a:r>
              <a:rPr lang="en-CA" sz="4400" dirty="0" err="1"/>
              <a:t>ዘበተከ</a:t>
            </a:r>
            <a:r>
              <a:rPr lang="en-CA" sz="4400" dirty="0"/>
              <a:t> </a:t>
            </a:r>
            <a:r>
              <a:rPr lang="en-CA" sz="4400" dirty="0" err="1"/>
              <a:t>እምኔነ</a:t>
            </a:r>
            <a:r>
              <a:rPr lang="en-CA" sz="4400" dirty="0"/>
              <a:t> </a:t>
            </a:r>
            <a:r>
              <a:rPr lang="en-CA" sz="4400" dirty="0" err="1"/>
              <a:t>ኵሎ</a:t>
            </a:r>
            <a:r>
              <a:rPr lang="en-CA" sz="4400" dirty="0"/>
              <a:t> </a:t>
            </a:r>
            <a:r>
              <a:rPr lang="en-CA" sz="4400" dirty="0" err="1"/>
              <a:t>ማእሰረ</a:t>
            </a:r>
            <a:r>
              <a:rPr lang="en-CA" sz="4400" dirty="0"/>
              <a:t> </a:t>
            </a:r>
            <a:r>
              <a:rPr lang="en-CA" sz="4400" dirty="0" err="1"/>
              <a:t>ኃጣውኢነ</a:t>
            </a:r>
            <a:r>
              <a:rPr lang="en-CA" sz="4400" dirty="0"/>
              <a:t>፥ </a:t>
            </a:r>
            <a:r>
              <a:rPr lang="en-CA" sz="4400" dirty="0" err="1"/>
              <a:t>በሕማማቲከ</a:t>
            </a:r>
            <a:r>
              <a:rPr lang="en-CA" sz="4400" dirty="0"/>
              <a:t> </a:t>
            </a:r>
            <a:r>
              <a:rPr lang="en-CA" sz="4400" dirty="0" err="1"/>
              <a:t>ማሕየዊት</a:t>
            </a:r>
            <a:r>
              <a:rPr lang="en-CA" sz="4400" dirty="0"/>
              <a:t> </a:t>
            </a:r>
            <a:r>
              <a:rPr lang="en-CA" sz="4400" dirty="0" err="1"/>
              <a:t>ወመንድኃኒት</a:t>
            </a:r>
            <a:r>
              <a:rPr lang="en-CA" sz="4400" dirty="0"/>
              <a:t>፣</a:t>
            </a:r>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a:solidFill>
                  <a:srgbClr val="FFC000"/>
                </a:solidFill>
              </a:rPr>
              <a:t>ግዜ</a:t>
            </a:r>
            <a:r>
              <a:rPr lang="en-CA" sz="2000" dirty="0">
                <a:solidFill>
                  <a:srgbClr val="FFC000"/>
                </a:solidFill>
              </a:rPr>
              <a:t> </a:t>
            </a:r>
            <a:r>
              <a:rPr lang="en-CA" sz="2000" dirty="0" err="1">
                <a:solidFill>
                  <a:srgbClr val="FFC000"/>
                </a:solidFill>
              </a:rPr>
              <a:t>ስግደት</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ኑዛዜ</a:t>
            </a:r>
            <a:r>
              <a:rPr lang="en-CA" sz="2000" dirty="0">
                <a:solidFill>
                  <a:srgbClr val="FFC000"/>
                </a:solidFill>
              </a:rPr>
              <a:t> </a:t>
            </a:r>
            <a:r>
              <a:rPr lang="en-CA" sz="2000" dirty="0" err="1">
                <a:solidFill>
                  <a:srgbClr val="FFC000"/>
                </a:solidFill>
              </a:rPr>
              <a:t>ጸሎት</a:t>
            </a:r>
            <a:r>
              <a:rPr lang="en-CA" sz="2000" dirty="0">
                <a:solidFill>
                  <a:srgbClr val="FFC000"/>
                </a:solidFill>
              </a:rPr>
              <a:t>።</a:t>
            </a:r>
          </a:p>
          <a:p>
            <a:r>
              <a:rPr lang="en-CA" sz="4200" dirty="0" err="1">
                <a:solidFill>
                  <a:srgbClr val="FF0000"/>
                </a:solidFill>
              </a:rPr>
              <a:t>ይ.ካ.ንፍቅ</a:t>
            </a:r>
            <a:r>
              <a:rPr lang="en-CA" sz="4200" dirty="0">
                <a:solidFill>
                  <a:srgbClr val="FF0000"/>
                </a:solidFill>
              </a:rPr>
              <a:t> </a:t>
            </a:r>
            <a:r>
              <a:rPr lang="en-CA" sz="1400" dirty="0">
                <a:solidFill>
                  <a:srgbClr val="FFC000"/>
                </a:solidFill>
              </a:rPr>
              <a:t>56. </a:t>
            </a:r>
            <a:r>
              <a:rPr lang="en-CA" sz="4800" dirty="0">
                <a:solidFill>
                  <a:schemeClr val="tx1">
                    <a:lumMod val="95000"/>
                  </a:schemeClr>
                </a:solidFill>
              </a:rPr>
              <a:t>ኦ </a:t>
            </a:r>
            <a:r>
              <a:rPr lang="en-CA" sz="4800" dirty="0" err="1">
                <a:solidFill>
                  <a:schemeClr val="tx1">
                    <a:lumMod val="95000"/>
                  </a:schemeClr>
                </a:solidFill>
              </a:rPr>
              <a:t>ጐይታ</a:t>
            </a:r>
            <a:r>
              <a:rPr lang="en-CA" sz="4800" dirty="0">
                <a:solidFill>
                  <a:schemeClr val="tx1">
                    <a:lumMod val="95000"/>
                  </a:schemeClr>
                </a:solidFill>
              </a:rPr>
              <a:t> </a:t>
            </a:r>
          </a:p>
          <a:p>
            <a:r>
              <a:rPr lang="en-CA" sz="4800" dirty="0" err="1">
                <a:solidFill>
                  <a:schemeClr val="tx1">
                    <a:lumMod val="95000"/>
                  </a:schemeClr>
                </a:solidFill>
              </a:rPr>
              <a:t>ኢየሱስ</a:t>
            </a:r>
            <a:r>
              <a:rPr lang="en-CA" sz="4800" dirty="0">
                <a:solidFill>
                  <a:schemeClr val="tx1">
                    <a:lumMod val="95000"/>
                  </a:schemeClr>
                </a:solidFill>
              </a:rPr>
              <a:t> </a:t>
            </a:r>
            <a:r>
              <a:rPr lang="en-CA" sz="4800" dirty="0" err="1">
                <a:solidFill>
                  <a:schemeClr val="tx1">
                    <a:lumMod val="95000"/>
                  </a:schemeClr>
                </a:solidFill>
              </a:rPr>
              <a:t>ክርስቶስ</a:t>
            </a:r>
            <a:r>
              <a:rPr lang="en-CA" sz="4800" dirty="0">
                <a:solidFill>
                  <a:schemeClr val="tx1">
                    <a:lumMod val="95000"/>
                  </a:schemeClr>
                </a:solidFill>
              </a:rPr>
              <a:t> </a:t>
            </a:r>
            <a:r>
              <a:rPr lang="en-CA" sz="4800" dirty="0" err="1">
                <a:solidFill>
                  <a:schemeClr val="tx1">
                    <a:lumMod val="95000"/>
                  </a:schemeClr>
                </a:solidFill>
              </a:rPr>
              <a:t>ናይ</a:t>
            </a:r>
            <a:r>
              <a:rPr lang="en-CA" sz="4800" dirty="0">
                <a:solidFill>
                  <a:schemeClr val="tx1">
                    <a:lumMod val="95000"/>
                  </a:schemeClr>
                </a:solidFill>
              </a:rPr>
              <a:t> </a:t>
            </a:r>
            <a:r>
              <a:rPr lang="en-CA" sz="4800" dirty="0" err="1">
                <a:solidFill>
                  <a:schemeClr val="tx1">
                    <a:lumMod val="95000"/>
                  </a:schemeClr>
                </a:solidFill>
              </a:rPr>
              <a:t>እግዚኣብሔር</a:t>
            </a:r>
            <a:r>
              <a:rPr lang="en-CA" sz="4800" dirty="0">
                <a:solidFill>
                  <a:schemeClr val="tx1">
                    <a:lumMod val="95000"/>
                  </a:schemeClr>
                </a:solidFill>
              </a:rPr>
              <a:t> </a:t>
            </a:r>
            <a:r>
              <a:rPr lang="en-CA" sz="4800" dirty="0" err="1">
                <a:solidFill>
                  <a:schemeClr val="tx1">
                    <a:lumMod val="95000"/>
                  </a:schemeClr>
                </a:solidFill>
              </a:rPr>
              <a:t>ኣብ</a:t>
            </a:r>
            <a:r>
              <a:rPr lang="en-CA" sz="4800" dirty="0">
                <a:solidFill>
                  <a:schemeClr val="tx1">
                    <a:lumMod val="95000"/>
                  </a:schemeClr>
                </a:solidFill>
              </a:rPr>
              <a:t> </a:t>
            </a:r>
            <a:r>
              <a:rPr lang="en-CA" sz="4800" dirty="0" err="1">
                <a:solidFill>
                  <a:schemeClr val="tx1">
                    <a:lumMod val="95000"/>
                  </a:schemeClr>
                </a:solidFill>
              </a:rPr>
              <a:t>ቃል</a:t>
            </a:r>
            <a:r>
              <a:rPr lang="en-CA" sz="4800" dirty="0">
                <a:solidFill>
                  <a:schemeClr val="tx1">
                    <a:lumMod val="95000"/>
                  </a:schemeClr>
                </a:solidFill>
              </a:rPr>
              <a:t> </a:t>
            </a:r>
            <a:r>
              <a:rPr lang="en-CA" sz="4800" dirty="0" err="1">
                <a:solidFill>
                  <a:schemeClr val="tx1">
                    <a:lumMod val="95000"/>
                  </a:schemeClr>
                </a:solidFill>
              </a:rPr>
              <a:t>መሕወዪትን</a:t>
            </a:r>
            <a:r>
              <a:rPr lang="en-CA" sz="4800" dirty="0">
                <a:solidFill>
                  <a:schemeClr val="tx1">
                    <a:lumMod val="95000"/>
                  </a:schemeClr>
                </a:solidFill>
              </a:rPr>
              <a:t> </a:t>
            </a:r>
            <a:r>
              <a:rPr lang="en-CA" sz="4800" dirty="0" err="1">
                <a:solidFill>
                  <a:schemeClr val="tx1">
                    <a:lumMod val="95000"/>
                  </a:schemeClr>
                </a:solidFill>
              </a:rPr>
              <a:t>መድኃኒትን</a:t>
            </a:r>
            <a:r>
              <a:rPr lang="en-CA" sz="4800" dirty="0">
                <a:solidFill>
                  <a:schemeClr val="tx1">
                    <a:lumMod val="95000"/>
                  </a:schemeClr>
                </a:solidFill>
              </a:rPr>
              <a:t> </a:t>
            </a:r>
            <a:r>
              <a:rPr lang="en-CA" sz="4800" dirty="0" err="1">
                <a:solidFill>
                  <a:schemeClr val="tx1">
                    <a:lumMod val="95000"/>
                  </a:schemeClr>
                </a:solidFill>
              </a:rPr>
              <a:t>ብዝኾነት</a:t>
            </a:r>
            <a:r>
              <a:rPr lang="en-CA" sz="4800" dirty="0">
                <a:solidFill>
                  <a:schemeClr val="tx1">
                    <a:lumMod val="95000"/>
                  </a:schemeClr>
                </a:solidFill>
              </a:rPr>
              <a:t> </a:t>
            </a:r>
            <a:r>
              <a:rPr lang="en-CA" sz="4800" dirty="0" err="1">
                <a:solidFill>
                  <a:schemeClr val="tx1">
                    <a:lumMod val="95000"/>
                  </a:schemeClr>
                </a:solidFill>
              </a:rPr>
              <a:t>መከራ</a:t>
            </a:r>
            <a:r>
              <a:rPr lang="en-CA" sz="4800" dirty="0">
                <a:solidFill>
                  <a:schemeClr val="tx1">
                    <a:lumMod val="95000"/>
                  </a:schemeClr>
                </a:solidFill>
              </a:rPr>
              <a:t> </a:t>
            </a:r>
            <a:r>
              <a:rPr lang="en-CA" sz="4800" dirty="0" err="1">
                <a:solidFill>
                  <a:schemeClr val="tx1">
                    <a:lumMod val="95000"/>
                  </a:schemeClr>
                </a:solidFill>
              </a:rPr>
              <a:t>መስቀልካ</a:t>
            </a:r>
            <a:r>
              <a:rPr lang="en-CA" sz="4800" dirty="0">
                <a:solidFill>
                  <a:schemeClr val="tx1">
                    <a:lumMod val="95000"/>
                  </a:schemeClr>
                </a:solidFill>
              </a:rPr>
              <a:t>፥ </a:t>
            </a:r>
            <a:r>
              <a:rPr lang="en-CA" sz="4800" dirty="0" err="1">
                <a:solidFill>
                  <a:schemeClr val="tx1">
                    <a:lumMod val="95000"/>
                  </a:schemeClr>
                </a:solidFill>
              </a:rPr>
              <a:t>ካባና</a:t>
            </a:r>
            <a:r>
              <a:rPr lang="en-CA" sz="4800" dirty="0">
                <a:solidFill>
                  <a:schemeClr val="tx1">
                    <a:lumMod val="95000"/>
                  </a:schemeClr>
                </a:solidFill>
              </a:rPr>
              <a:t> </a:t>
            </a:r>
            <a:r>
              <a:rPr lang="en-CA" sz="4800" dirty="0" err="1">
                <a:solidFill>
                  <a:schemeClr val="tx1">
                    <a:lumMod val="95000"/>
                  </a:schemeClr>
                </a:solidFill>
              </a:rPr>
              <a:t>ናይ</a:t>
            </a:r>
            <a:r>
              <a:rPr lang="en-CA" sz="4800" dirty="0">
                <a:solidFill>
                  <a:schemeClr val="tx1">
                    <a:lumMod val="95000"/>
                  </a:schemeClr>
                </a:solidFill>
              </a:rPr>
              <a:t> </a:t>
            </a:r>
            <a:r>
              <a:rPr lang="en-CA" sz="4800" dirty="0" err="1">
                <a:solidFill>
                  <a:schemeClr val="tx1">
                    <a:lumMod val="95000"/>
                  </a:schemeClr>
                </a:solidFill>
              </a:rPr>
              <a:t>ኃጢኣት</a:t>
            </a:r>
            <a:r>
              <a:rPr lang="en-CA" sz="4800" dirty="0">
                <a:solidFill>
                  <a:schemeClr val="tx1">
                    <a:lumMod val="95000"/>
                  </a:schemeClr>
                </a:solidFill>
              </a:rPr>
              <a:t> </a:t>
            </a:r>
            <a:r>
              <a:rPr lang="en-CA" sz="4800" dirty="0" err="1">
                <a:solidFill>
                  <a:schemeClr val="tx1">
                    <a:lumMod val="95000"/>
                  </a:schemeClr>
                </a:solidFill>
              </a:rPr>
              <a:t>ማእሰርቲ</a:t>
            </a:r>
            <a:r>
              <a:rPr lang="en-CA" sz="4800" dirty="0">
                <a:solidFill>
                  <a:schemeClr val="tx1">
                    <a:lumMod val="95000"/>
                  </a:schemeClr>
                </a:solidFill>
              </a:rPr>
              <a:t> </a:t>
            </a:r>
            <a:r>
              <a:rPr lang="en-CA" sz="4800" dirty="0" err="1">
                <a:solidFill>
                  <a:schemeClr val="tx1">
                    <a:lumMod val="95000"/>
                  </a:schemeClr>
                </a:solidFill>
              </a:rPr>
              <a:t>ዝበተኽካ</a:t>
            </a:r>
            <a:r>
              <a:rPr lang="en-CA" sz="4800" dirty="0">
                <a:solidFill>
                  <a:schemeClr val="tx1">
                    <a:lumMod val="95000"/>
                  </a:schemeClr>
                </a:solidFill>
              </a:rPr>
              <a:t>፣</a:t>
            </a: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a:solidFill>
                  <a:srgbClr val="FF0000"/>
                </a:solidFill>
              </a:rPr>
              <a:t>Priest Asst. </a:t>
            </a:r>
            <a:r>
              <a:rPr lang="en-US" sz="1400" dirty="0">
                <a:solidFill>
                  <a:srgbClr val="FFC000"/>
                </a:solidFill>
              </a:rPr>
              <a:t>56. </a:t>
            </a:r>
            <a:r>
              <a:rPr lang="en-US" sz="3600" dirty="0"/>
              <a:t>Master, Lord Jesus Christ, the Only-begotten Son, the Word of God the Father, who hast broken off from us all the bonds of our sins through Thy life-giving and savings sufferings, who didst breathe</a:t>
            </a:r>
          </a:p>
        </p:txBody>
      </p:sp>
    </p:spTree>
    <p:extLst>
      <p:ext uri="{BB962C8B-B14F-4D97-AF65-F5344CB8AC3E}">
        <p14:creationId xmlns:p14="http://schemas.microsoft.com/office/powerpoint/2010/main" val="2199286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a:t>ወትቤሎሙ</a:t>
            </a:r>
            <a:r>
              <a:rPr lang="en-CA" sz="4400" dirty="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a:t>ይትኀደግ</a:t>
            </a:r>
            <a:r>
              <a:rPr lang="en-CA" sz="4400" dirty="0"/>
              <a:t> </a:t>
            </a:r>
            <a:r>
              <a:rPr lang="en-CA" sz="4400" dirty="0" err="1"/>
              <a:t>ሎሙ</a:t>
            </a:r>
            <a:r>
              <a:rPr lang="en-CA" sz="4400" dirty="0"/>
              <a:t>፡ </a:t>
            </a:r>
            <a:r>
              <a:rPr lang="en-CA" sz="4400" dirty="0" err="1"/>
              <a:t>ወለእለ</a:t>
            </a:r>
            <a:r>
              <a:rPr lang="en-CA" sz="4400" dirty="0"/>
              <a:t> </a:t>
            </a:r>
            <a:r>
              <a:rPr lang="en-CA" sz="4400" dirty="0" err="1"/>
              <a:t>ኢኀደግሙ</a:t>
            </a:r>
            <a:r>
              <a:rPr lang="en-CA" sz="4400" dirty="0"/>
              <a:t> </a:t>
            </a:r>
            <a:r>
              <a:rPr lang="en-CA" sz="4400" dirty="0" err="1"/>
              <a:t>ኢይትኀደግ</a:t>
            </a:r>
            <a:r>
              <a:rPr lang="en-CA" sz="4400" dirty="0"/>
              <a:t> </a:t>
            </a:r>
            <a:r>
              <a:rPr lang="en-CA" sz="4400" dirty="0" err="1"/>
              <a:t>ሎሙ</a:t>
            </a:r>
            <a:r>
              <a:rPr lang="en-CA" sz="4400" dirty="0"/>
              <a:t>። </a:t>
            </a:r>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a:t>ሓዋርያት</a:t>
            </a:r>
            <a:r>
              <a:rPr lang="en-CA" sz="3600" dirty="0"/>
              <a:t>፡ </a:t>
            </a:r>
            <a:r>
              <a:rPr lang="en-CA" sz="3600" dirty="0" err="1"/>
              <a:t>ኡፍ</a:t>
            </a:r>
            <a:r>
              <a:rPr lang="en-CA" sz="3600" dirty="0"/>
              <a:t> </a:t>
            </a:r>
            <a:r>
              <a:rPr lang="en-CA" sz="3600" dirty="0" err="1"/>
              <a:t>ኢልካ</a:t>
            </a:r>
            <a:r>
              <a:rPr lang="en-CA" sz="3600" dirty="0"/>
              <a:t> </a:t>
            </a:r>
            <a:r>
              <a:rPr lang="en-CA" sz="3600" dirty="0" err="1"/>
              <a:t>መንፈስ</a:t>
            </a:r>
            <a:r>
              <a:rPr lang="en-CA" sz="3600" dirty="0"/>
              <a:t> </a:t>
            </a:r>
            <a:r>
              <a:rPr lang="en-CA" sz="3600" dirty="0" err="1"/>
              <a:t>ቅዱስ</a:t>
            </a:r>
            <a:r>
              <a:rPr lang="en-CA" sz="3600" dirty="0"/>
              <a:t> </a:t>
            </a:r>
            <a:r>
              <a:rPr lang="en-CA" sz="3600" dirty="0" err="1"/>
              <a:t>ዘሕደርካሎም</a:t>
            </a:r>
            <a:r>
              <a:rPr lang="en-CA" sz="3600" dirty="0"/>
              <a:t>፡ </a:t>
            </a:r>
            <a:r>
              <a:rPr lang="en-CA" sz="3600" dirty="0" err="1"/>
              <a:t>መንፈስ</a:t>
            </a:r>
            <a:r>
              <a:rPr lang="en-CA" sz="3600" dirty="0"/>
              <a:t> </a:t>
            </a:r>
            <a:r>
              <a:rPr lang="en-CA" sz="3600" dirty="0" err="1"/>
              <a:t>ቅዱስ</a:t>
            </a:r>
            <a:r>
              <a:rPr lang="en-CA" sz="3600" dirty="0"/>
              <a:t> </a:t>
            </a:r>
            <a:r>
              <a:rPr lang="en-CA" sz="3600" dirty="0" err="1"/>
              <a:t>ተቐበሉ</a:t>
            </a:r>
            <a:r>
              <a:rPr lang="en-CA" sz="3600" dirty="0"/>
              <a:t>። </a:t>
            </a:r>
            <a:r>
              <a:rPr lang="en-CA" sz="3600" dirty="0" err="1"/>
              <a:t>ኃጢኣቶም</a:t>
            </a:r>
            <a:r>
              <a:rPr lang="en-CA" sz="3600" dirty="0"/>
              <a:t> </a:t>
            </a:r>
            <a:r>
              <a:rPr lang="en-CA" sz="3600" dirty="0" err="1"/>
              <a:t>ንዝሓደግክሙሎም</a:t>
            </a:r>
            <a:r>
              <a:rPr lang="en-CA" sz="3600" dirty="0"/>
              <a:t> </a:t>
            </a:r>
            <a:r>
              <a:rPr lang="en-CA" sz="3600" dirty="0" err="1"/>
              <a:t>ኪኅደገሎም</a:t>
            </a:r>
            <a:r>
              <a:rPr lang="en-CA" sz="3600" dirty="0"/>
              <a:t> </a:t>
            </a:r>
            <a:r>
              <a:rPr lang="en-CA" sz="3600" dirty="0" err="1"/>
              <a:t>እዩ</a:t>
            </a:r>
            <a:r>
              <a:rPr lang="en-CA" sz="3600" dirty="0"/>
              <a:t>። </a:t>
            </a:r>
          </a:p>
          <a:p>
            <a:r>
              <a:rPr lang="en-CA" sz="3600" dirty="0" err="1"/>
              <a:t>ንዘይኃደግክሙሎም</a:t>
            </a:r>
            <a:r>
              <a:rPr lang="en-CA" sz="3600" dirty="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a:t>እዩ</a:t>
            </a:r>
            <a:r>
              <a:rPr lang="en-CA" sz="3600" dirty="0"/>
              <a:t>፣  </a:t>
            </a:r>
            <a:r>
              <a:rPr lang="en-CA" sz="3600" dirty="0" err="1"/>
              <a:t>እውን</a:t>
            </a:r>
            <a:r>
              <a:rPr lang="en-CA" sz="3600" dirty="0"/>
              <a:t> </a:t>
            </a:r>
            <a:r>
              <a:rPr lang="en-CA" sz="3600" dirty="0" err="1"/>
              <a:t>ዝበልካዮም</a:t>
            </a:r>
            <a:r>
              <a:rPr lang="en-CA" sz="3600" dirty="0"/>
              <a:t>። </a:t>
            </a:r>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a:uFill>
                  <a:solidFill>
                    <a:srgbClr val="000000"/>
                  </a:solidFill>
                </a:uFill>
              </a:rPr>
              <a:t>Receive the Holy Spirit:  whatsoever men's sins ye remit they are remitted unto them, and whatsoever sins ye retain they are retained: </a:t>
            </a:r>
          </a:p>
        </p:txBody>
      </p:sp>
    </p:spTree>
    <p:extLst>
      <p:ext uri="{BB962C8B-B14F-4D97-AF65-F5344CB8AC3E}">
        <p14:creationId xmlns:p14="http://schemas.microsoft.com/office/powerpoint/2010/main" val="4167495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a:t>ይኅድጉ</a:t>
            </a:r>
            <a:endParaRPr lang="en-CA" sz="4400" dirty="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a:solidFill>
                  <a:srgbClr val="FFC000"/>
                </a:solidFill>
              </a:rPr>
              <a:t>57. </a:t>
            </a:r>
            <a:r>
              <a:rPr lang="en-CA" sz="4000" dirty="0" err="1"/>
              <a:t>ሕጂውን</a:t>
            </a:r>
            <a:r>
              <a:rPr lang="en-CA" sz="4000" dirty="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a:t>ኣገልገልትካ፡ኣብዚ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57. </a:t>
            </a:r>
            <a:r>
              <a:rPr lang="en-US" sz="3600" dirty="0">
                <a:uFill>
                  <a:solidFill>
                    <a:srgbClr val="000000"/>
                  </a:solidFill>
                </a:uFill>
              </a:rPr>
              <a:t>Thou, therefore, O Lord, hast now granted the priesthood to Thy pure ministers that do the priests‘ office at all times in Thy holy church that they may remit sin on earth, may bind and loosen all the bonds of iniquity. </a:t>
            </a:r>
          </a:p>
        </p:txBody>
      </p:sp>
    </p:spTree>
    <p:extLst>
      <p:ext uri="{BB962C8B-B14F-4D97-AF65-F5344CB8AC3E}">
        <p14:creationId xmlns:p14="http://schemas.microsoft.com/office/powerpoint/2010/main" val="3239380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a:solidFill>
                  <a:srgbClr val="FFC000"/>
                </a:solidFill>
              </a:rPr>
              <a:t>፶፰. </a:t>
            </a:r>
            <a:r>
              <a:rPr lang="en-CA" sz="4000" dirty="0" err="1"/>
              <a:t>ወይእዜኒ</a:t>
            </a:r>
            <a:r>
              <a:rPr lang="en-CA" sz="4000" dirty="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a:t>፡</a:t>
            </a:r>
          </a:p>
        </p:txBody>
      </p:sp>
      <p:sp>
        <p:nvSpPr>
          <p:cNvPr id="19" name="Rectangle 18"/>
          <p:cNvSpPr/>
          <p:nvPr/>
        </p:nvSpPr>
        <p:spPr>
          <a:xfrm>
            <a:off x="3959994" y="-67007"/>
            <a:ext cx="4501100" cy="6740307"/>
          </a:xfrm>
          <a:prstGeom prst="rect">
            <a:avLst/>
          </a:prstGeom>
        </p:spPr>
        <p:txBody>
          <a:bodyPr wrap="square">
            <a:spAutoFit/>
          </a:bodyPr>
          <a:lstStyle/>
          <a:p>
            <a:r>
              <a:rPr lang="en-CA" sz="1400" dirty="0">
                <a:solidFill>
                  <a:srgbClr val="FFC000"/>
                </a:solidFill>
              </a:rPr>
              <a:t>58. </a:t>
            </a:r>
            <a:r>
              <a:rPr lang="en-CA" sz="3600" dirty="0" err="1"/>
              <a:t>ሕጅውን</a:t>
            </a:r>
            <a:r>
              <a:rPr lang="en-CA" sz="3600" dirty="0"/>
              <a:t> 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a:t>እዞም</a:t>
            </a:r>
            <a:r>
              <a:rPr lang="en-CA" sz="3600" dirty="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a:t>ኣኃተይን</a:t>
            </a:r>
            <a:r>
              <a:rPr lang="en-CA" sz="3600" dirty="0"/>
              <a:t>፣ </a:t>
            </a:r>
            <a:r>
              <a:rPr lang="en-CA" sz="3600" dirty="0" err="1"/>
              <a:t>ምእንታይ</a:t>
            </a:r>
            <a:r>
              <a:rPr lang="en-CA" sz="3600" dirty="0"/>
              <a:t> </a:t>
            </a:r>
            <a:r>
              <a:rPr lang="en-CA" sz="3600" dirty="0" err="1"/>
              <a:t>ምእንቲ</a:t>
            </a:r>
            <a:r>
              <a:rPr lang="en-CA" sz="3600" dirty="0"/>
              <a:t> </a:t>
            </a:r>
            <a:r>
              <a:rPr lang="en-CA" sz="3600" dirty="0" err="1"/>
              <a:t>ድኹም</a:t>
            </a:r>
            <a:r>
              <a:rPr lang="en-CA" sz="3600" dirty="0"/>
              <a:t> </a:t>
            </a:r>
            <a:r>
              <a:rPr lang="en-CA" sz="3600" dirty="0" err="1"/>
              <a:t>ዝኾንኩ</a:t>
            </a:r>
            <a:r>
              <a:rPr lang="en-CA" sz="3600" dirty="0"/>
              <a:t> </a:t>
            </a:r>
            <a:r>
              <a:rPr lang="en-CA" sz="3600" dirty="0" err="1"/>
              <a:t>ኣገልጋሊኻን</a:t>
            </a:r>
            <a:r>
              <a:rPr lang="en-CA" sz="3600" dirty="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a:t>መሠው</a:t>
            </a:r>
            <a:endParaRPr lang="en-CA" sz="3600" dirty="0"/>
          </a:p>
          <a:p>
            <a:r>
              <a:rPr lang="en-CA" sz="3600" dirty="0" err="1"/>
              <a:t>ዒኻ</a:t>
            </a:r>
            <a:r>
              <a:rPr lang="en-CA" sz="3600" dirty="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a:solidFill>
                  <a:srgbClr val="FFC000"/>
                </a:solidFill>
                <a:uFill>
                  <a:solidFill>
                    <a:srgbClr val="000000"/>
                  </a:solidFill>
                </a:uFill>
              </a:rPr>
              <a:t>58. </a:t>
            </a:r>
            <a:r>
              <a:rPr lang="en-US" sz="3200" dirty="0">
                <a:uFill>
                  <a:solidFill>
                    <a:srgbClr val="000000"/>
                  </a:solidFill>
                </a:uFill>
              </a:rPr>
              <a:t>Now again we pray and entreat of Thy goodness, O lover of man, on behalf of these Thy servants and handmaids, my fathers and my brothers and my sisters, and also on my own behalf, on me Thy feeble servant, and on behalf of them that bow their heads before Thy holy altar. </a:t>
            </a:r>
          </a:p>
        </p:txBody>
      </p:sp>
    </p:spTree>
    <p:extLst>
      <p:ext uri="{BB962C8B-B14F-4D97-AF65-F5344CB8AC3E}">
        <p14:creationId xmlns:p14="http://schemas.microsoft.com/office/powerpoint/2010/main" val="244628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፫.</a:t>
            </a:r>
            <a:r>
              <a:rPr lang="en-CA" sz="4800" dirty="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a:t>እምእ</a:t>
            </a:r>
            <a:endParaRPr lang="en-CA" sz="4800" dirty="0"/>
          </a:p>
          <a:p>
            <a:r>
              <a:rPr lang="en-CA" sz="4800" dirty="0" err="1"/>
              <a:t>መናን</a:t>
            </a:r>
            <a:r>
              <a:rPr lang="en-CA" sz="4800" dirty="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a:solidFill>
                  <a:srgbClr val="FFC000"/>
                </a:solidFill>
              </a:rPr>
              <a:t>3.</a:t>
            </a:r>
            <a:r>
              <a:rPr lang="en-CA" sz="4600" dirty="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a:t>ምእ</a:t>
            </a:r>
            <a:endParaRPr lang="en-CA" sz="4600" dirty="0"/>
          </a:p>
          <a:p>
            <a:r>
              <a:rPr lang="en-CA" sz="4600" dirty="0" err="1"/>
              <a:t>መናን</a:t>
            </a:r>
            <a:r>
              <a:rPr lang="en-CA" sz="4600" dirty="0"/>
              <a:t> </a:t>
            </a:r>
            <a:r>
              <a:rPr lang="en-CA" sz="4600" dirty="0" err="1"/>
              <a:t>ናብ</a:t>
            </a:r>
            <a:r>
              <a:rPr lang="en-CA" sz="4600" dirty="0"/>
              <a:t> </a:t>
            </a:r>
            <a:r>
              <a:rPr lang="en-CA" sz="4600" dirty="0" err="1"/>
              <a:t>ቤተ</a:t>
            </a:r>
            <a:r>
              <a:rPr lang="en-CA" sz="4600" dirty="0"/>
              <a:t> </a:t>
            </a:r>
            <a:r>
              <a:rPr lang="en-CA" sz="4600" dirty="0" err="1"/>
              <a:t>ክርስ</a:t>
            </a:r>
            <a:endParaRPr lang="en-CA" sz="4600" dirty="0"/>
          </a:p>
          <a:p>
            <a:r>
              <a:rPr lang="en-CA" sz="4600" dirty="0" err="1"/>
              <a:t>ትያን</a:t>
            </a:r>
            <a:r>
              <a:rPr lang="en-CA" sz="4600" dirty="0"/>
              <a:t> </a:t>
            </a:r>
            <a:r>
              <a:rPr lang="en-CA" sz="4600" dirty="0" err="1"/>
              <a:t>ዝኣተወ</a:t>
            </a:r>
            <a:r>
              <a:rPr lang="en-CA" sz="4600" dirty="0"/>
              <a:t> </a:t>
            </a:r>
            <a:r>
              <a:rPr lang="en-CA" sz="4600" dirty="0" err="1"/>
              <a:t>እንተሎ</a:t>
            </a:r>
            <a:r>
              <a:rPr lang="en-CA" sz="4600" dirty="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a:solidFill>
                  <a:srgbClr val="FFC000"/>
                </a:solidFill>
                <a:uFill>
                  <a:solidFill>
                    <a:srgbClr val="0329D6"/>
                  </a:solidFill>
                </a:uFill>
              </a:rPr>
              <a:t>3.</a:t>
            </a:r>
            <a:r>
              <a:rPr lang="en-US" sz="3600" dirty="0">
                <a:solidFill>
                  <a:schemeClr val="tx1">
                    <a:lumMod val="95000"/>
                  </a:schemeClr>
                </a:solidFill>
                <a:uFill>
                  <a:solidFill>
                    <a:srgbClr val="0329D6"/>
                  </a:solidFill>
                </a:uFill>
              </a:rPr>
              <a:t>Halleluiah!  If there be anyone of the faithful that hath entered the church at the time of Mass and hath not heard the holy Scriptures, </a:t>
            </a:r>
          </a:p>
        </p:txBody>
      </p:sp>
    </p:spTree>
    <p:extLst>
      <p:ext uri="{BB962C8B-B14F-4D97-AF65-F5344CB8AC3E}">
        <p14:creationId xmlns:p14="http://schemas.microsoft.com/office/powerpoint/2010/main" val="3064256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a:t>ጺሕ</a:t>
            </a:r>
            <a:r>
              <a:rPr lang="en-CA" sz="3800" dirty="0"/>
              <a:t> </a:t>
            </a:r>
            <a:r>
              <a:rPr lang="en-CA" sz="3800" dirty="0" err="1"/>
              <a:t>ለነ</a:t>
            </a:r>
            <a:r>
              <a:rPr lang="en-CA" sz="3800" dirty="0"/>
              <a:t> </a:t>
            </a:r>
            <a:r>
              <a:rPr lang="en-CA" sz="3800" dirty="0" err="1"/>
              <a:t>ፍኖተ</a:t>
            </a:r>
            <a:r>
              <a:rPr lang="en-CA" sz="3800" dirty="0"/>
              <a:t> </a:t>
            </a:r>
            <a:r>
              <a:rPr lang="en-CA" sz="3800" dirty="0" err="1"/>
              <a:t>ምሕረትከ</a:t>
            </a:r>
            <a:r>
              <a:rPr lang="en-CA" sz="3800" dirty="0"/>
              <a:t>፥ </a:t>
            </a:r>
            <a:r>
              <a:rPr lang="en-CA" sz="3800" dirty="0" err="1"/>
              <a:t>ብትክ</a:t>
            </a:r>
            <a:r>
              <a:rPr lang="en-CA" sz="3800" dirty="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p>
          <a:p>
            <a:r>
              <a:rPr lang="en-CA" sz="3800" dirty="0" err="1"/>
              <a:t>አው</a:t>
            </a:r>
            <a:r>
              <a:rPr lang="en-CA" sz="3800" dirty="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a:t>መንገዲ</a:t>
            </a:r>
            <a:r>
              <a:rPr lang="en-CA" sz="3800" dirty="0"/>
              <a:t> </a:t>
            </a:r>
            <a:r>
              <a:rPr lang="en-CA" sz="3800" dirty="0" err="1"/>
              <a:t>ምሕረትካ</a:t>
            </a:r>
            <a:r>
              <a:rPr lang="en-CA" sz="3800" dirty="0"/>
              <a:t> </a:t>
            </a:r>
            <a:r>
              <a:rPr lang="en-CA" sz="3800" dirty="0" err="1"/>
              <a:t>ጽረገልና</a:t>
            </a:r>
            <a:r>
              <a:rPr lang="en-CA" sz="3800" dirty="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ኦ </a:t>
            </a:r>
            <a:r>
              <a:rPr lang="en-CA" sz="3800" dirty="0" err="1"/>
              <a:t>ጐይታ</a:t>
            </a:r>
            <a:r>
              <a:rPr lang="en-CA" sz="3800" dirty="0"/>
              <a:t>፣ </a:t>
            </a:r>
            <a:r>
              <a:rPr lang="en-CA" sz="3800" dirty="0" err="1"/>
              <a:t>ፈሊጥና</a:t>
            </a:r>
            <a:r>
              <a:rPr lang="en-CA" sz="3800" dirty="0"/>
              <a:t> </a:t>
            </a:r>
            <a:r>
              <a:rPr lang="en-CA" sz="3800" dirty="0" err="1"/>
              <a:t>ብድፍረት</a:t>
            </a:r>
            <a:r>
              <a:rPr lang="en-CA" sz="3800" dirty="0"/>
              <a:t>፥ </a:t>
            </a:r>
            <a:r>
              <a:rPr lang="en-CA" sz="3800" dirty="0" err="1"/>
              <a:t>ከይፈለጥና</a:t>
            </a:r>
            <a:r>
              <a:rPr lang="en-CA" sz="3800" dirty="0"/>
              <a:t> </a:t>
            </a:r>
            <a:r>
              <a:rPr lang="en-CA" sz="3800" dirty="0" err="1"/>
              <a:t>ብስሕተት</a:t>
            </a:r>
            <a:r>
              <a:rPr lang="en-CA" sz="3800" dirty="0"/>
              <a:t>፥ </a:t>
            </a:r>
            <a:r>
              <a:rPr lang="en-CA" sz="3800" dirty="0" err="1"/>
              <a:t>ብተንኮል</a:t>
            </a:r>
            <a:r>
              <a:rPr lang="en-CA" sz="3800" dirty="0"/>
              <a:t> </a:t>
            </a:r>
            <a:r>
              <a:rPr lang="en-CA" sz="3800" dirty="0" err="1"/>
              <a:t>ኮነ</a:t>
            </a:r>
            <a:r>
              <a:rPr lang="en-CA" sz="3800" dirty="0"/>
              <a:t> </a:t>
            </a:r>
            <a:r>
              <a:rPr lang="en-CA" sz="3800" dirty="0" err="1"/>
              <a:t>ብኽፍኣት</a:t>
            </a:r>
            <a:r>
              <a:rPr lang="en-CA" sz="3800" dirty="0"/>
              <a:t> </a:t>
            </a:r>
            <a:r>
              <a:rPr lang="en-CA" sz="3800" dirty="0" err="1"/>
              <a:t>ልቢ</a:t>
            </a:r>
            <a:r>
              <a:rPr lang="en-CA" sz="3800" dirty="0"/>
              <a:t>፥ </a:t>
            </a:r>
            <a:r>
              <a:rPr lang="en-CA" sz="3800" dirty="0" err="1"/>
              <a:t>ብግብሪ</a:t>
            </a:r>
            <a:endParaRPr lang="en-CA" sz="3800" dirty="0"/>
          </a:p>
          <a:p>
            <a:r>
              <a:rPr lang="en-CA" sz="3800" dirty="0" err="1"/>
              <a:t>ኮነ</a:t>
            </a:r>
            <a:r>
              <a:rPr lang="en-CA" sz="3800" dirty="0"/>
              <a:t> </a:t>
            </a:r>
            <a:r>
              <a:rPr lang="en-CA" sz="3800" dirty="0" err="1"/>
              <a:t>ብምዝራብ</a:t>
            </a:r>
            <a:r>
              <a:rPr lang="en-CA" sz="3800" dirty="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a:t>በደልናካ</a:t>
            </a:r>
            <a:r>
              <a:rPr lang="en-CA" sz="3800" dirty="0"/>
              <a:t>፣ </a:t>
            </a:r>
            <a:r>
              <a:rPr lang="en-CA" sz="3800" dirty="0" err="1"/>
              <a:t>ናይ</a:t>
            </a:r>
            <a:r>
              <a:rPr lang="en-CA" sz="3800" dirty="0"/>
              <a:t> </a:t>
            </a:r>
            <a:r>
              <a:rPr lang="en-CA" sz="3800" dirty="0" err="1"/>
              <a:t>ሰብ</a:t>
            </a:r>
            <a:r>
              <a:rPr lang="en-CA" sz="3800" dirty="0"/>
              <a:t> </a:t>
            </a:r>
            <a:r>
              <a:rPr lang="en-CA" sz="3800" dirty="0" err="1"/>
              <a:t>ድኻም</a:t>
            </a:r>
            <a:r>
              <a:rPr lang="en-CA" sz="3800" dirty="0"/>
              <a:t> </a:t>
            </a:r>
            <a:r>
              <a:rPr lang="en-CA" sz="3800" dirty="0" err="1"/>
              <a:t>ትፈልጥ</a:t>
            </a:r>
            <a:r>
              <a:rPr lang="en-CA" sz="3800" dirty="0"/>
              <a:t> </a:t>
            </a:r>
            <a:r>
              <a:rPr lang="en-CA" sz="3800" dirty="0" err="1"/>
              <a:t>ኢኻ</a:t>
            </a:r>
            <a:r>
              <a:rPr lang="en-CA" sz="3800" dirty="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a:uFill>
                  <a:solidFill>
                    <a:srgbClr val="000000"/>
                  </a:solidFill>
                </a:uFill>
              </a:rPr>
              <a:t>Prepare for us the way of Thy mercy, break 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1240899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a:solidFill>
                  <a:srgbClr val="FFC000"/>
                </a:solidFill>
              </a:rPr>
              <a:t>፶፱. </a:t>
            </a:r>
            <a:r>
              <a:rPr lang="en-CA" sz="3600" dirty="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a:t>ፍጥረት</a:t>
            </a:r>
            <a:r>
              <a:rPr lang="en-CA" sz="3600" dirty="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a:t>።</a:t>
            </a:r>
          </a:p>
          <a:p>
            <a:r>
              <a:rPr lang="en-CA" sz="3600" dirty="0" err="1"/>
              <a:t>ባርከ</a:t>
            </a:r>
            <a:r>
              <a:rPr lang="en-CA" sz="3600" dirty="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a:t>ወግዑዛነ</a:t>
            </a:r>
            <a:r>
              <a:rPr lang="en-CA" sz="3600" dirty="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a:t>ወበእንተ</a:t>
            </a:r>
            <a:r>
              <a:rPr lang="en-CA" sz="3600" dirty="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a:solidFill>
                  <a:srgbClr val="FFC000"/>
                </a:solidFill>
              </a:rPr>
              <a:t>59. </a:t>
            </a:r>
            <a:r>
              <a:rPr lang="en-CA" sz="4000" dirty="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a:solidFill>
                  <a:srgbClr val="FFC000"/>
                </a:solidFill>
              </a:rPr>
              <a:t>ሥርየት</a:t>
            </a:r>
            <a:r>
              <a:rPr lang="en-CA" sz="4000" dirty="0">
                <a:solidFill>
                  <a:srgbClr val="FFC000"/>
                </a:solidFill>
              </a:rPr>
              <a:t> </a:t>
            </a:r>
            <a:r>
              <a:rPr lang="en-CA" sz="4000" dirty="0" err="1">
                <a:solidFill>
                  <a:srgbClr val="FFC000"/>
                </a:solidFill>
              </a:rPr>
              <a:t>ሃበና</a:t>
            </a:r>
            <a:r>
              <a:rPr lang="en-CA" sz="4000" dirty="0"/>
              <a:t>፡ </a:t>
            </a:r>
            <a:r>
              <a:rPr lang="en-CA" sz="4000" dirty="0" err="1">
                <a:solidFill>
                  <a:srgbClr val="FFC000"/>
                </a:solidFill>
              </a:rPr>
              <a:t>ባርኸና</a:t>
            </a:r>
            <a:r>
              <a:rPr lang="en-CA" sz="4000" dirty="0"/>
              <a:t>፡ </a:t>
            </a:r>
            <a:r>
              <a:rPr lang="en-CA" sz="4000" dirty="0" err="1"/>
              <a:t>ቐድሰና</a:t>
            </a:r>
            <a:r>
              <a:rPr lang="en-CA" sz="4000" dirty="0"/>
              <a:t>፡</a:t>
            </a:r>
          </a:p>
          <a:p>
            <a:r>
              <a:rPr lang="en-CA" sz="4000" dirty="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p>
          <a:p>
            <a:r>
              <a:rPr lang="en-CA" sz="4000" dirty="0" err="1"/>
              <a:t>ንኩሉ</a:t>
            </a:r>
            <a:r>
              <a:rPr lang="en-CA" sz="4000" dirty="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a:t>መሠውዒኻ</a:t>
            </a:r>
            <a:r>
              <a:rPr lang="en-CA" sz="4000" dirty="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a:solidFill>
                  <a:srgbClr val="FFC000"/>
                </a:solidFill>
                <a:uFill>
                  <a:solidFill>
                    <a:srgbClr val="000000"/>
                  </a:solidFill>
                </a:uFill>
              </a:rPr>
              <a:t>59. </a:t>
            </a:r>
            <a:r>
              <a:rPr lang="en-US" sz="2500" dirty="0">
                <a:uFill>
                  <a:solidFill>
                    <a:srgbClr val="000000"/>
                  </a:solidFill>
                </a:uFill>
              </a:rPr>
              <a:t>O good lover of man and Lord of all creation, grant us, O Lord, forgiveness of our sins, bless us and purify us and set us free and absolve all Thy people,  and 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443014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a:t>ወምላእ</a:t>
            </a:r>
            <a:r>
              <a:rPr lang="en-CA" sz="3600" dirty="0"/>
              <a:t> </a:t>
            </a:r>
            <a:r>
              <a:rPr lang="en-CA" sz="3600" dirty="0" err="1"/>
              <a:t>ላዕሌነ</a:t>
            </a:r>
            <a:r>
              <a:rPr lang="en-CA" sz="3600" dirty="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p>
          <a:p>
            <a:r>
              <a:rPr lang="en-CA" sz="1400" dirty="0">
                <a:solidFill>
                  <a:srgbClr val="FFC000"/>
                </a:solidFill>
              </a:rPr>
              <a:t>፷፩. </a:t>
            </a:r>
            <a:r>
              <a:rPr lang="en-CA" sz="3500" dirty="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a:t>ስብሐተ</a:t>
            </a:r>
            <a:r>
              <a:rPr lang="en-CA" sz="3500" dirty="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a:t>።</a:t>
            </a:r>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p>
          <a:p>
            <a:r>
              <a:rPr lang="en-CA" sz="3500" dirty="0" err="1"/>
              <a:t>ፍርሓት</a:t>
            </a:r>
            <a:r>
              <a:rPr lang="en-CA" sz="3500" dirty="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p>
          <a:p>
            <a:r>
              <a:rPr lang="en-CA" sz="1400" dirty="0">
                <a:solidFill>
                  <a:srgbClr val="FFC000"/>
                </a:solidFill>
              </a:rPr>
              <a:t>61. </a:t>
            </a:r>
            <a:r>
              <a:rPr lang="en-CA" sz="3500" dirty="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ንስኻ</a:t>
            </a:r>
            <a:r>
              <a:rPr lang="en-CA" sz="3500" dirty="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a:t>ንኣኻ</a:t>
            </a:r>
            <a:r>
              <a:rPr lang="en-CA" sz="3500" dirty="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a:t>ዝኾነ</a:t>
            </a:r>
            <a:r>
              <a:rPr lang="en-CA" sz="3500" dirty="0"/>
              <a:t> </a:t>
            </a:r>
            <a:r>
              <a:rPr lang="en-CA" sz="3500" dirty="0" err="1"/>
              <a:t>ኄር</a:t>
            </a:r>
            <a:r>
              <a:rPr lang="en-CA" sz="3500" dirty="0"/>
              <a:t> </a:t>
            </a:r>
            <a:r>
              <a:rPr lang="en-CA" sz="3500" dirty="0" err="1"/>
              <a:t>ኣቦኻ</a:t>
            </a:r>
            <a:r>
              <a:rPr lang="en-CA" sz="3500" dirty="0"/>
              <a:t> </a:t>
            </a:r>
            <a:r>
              <a:rPr lang="en-CA" sz="3500" dirty="0" err="1"/>
              <a:t>ምሳኻ</a:t>
            </a:r>
            <a:r>
              <a:rPr lang="en-CA" sz="3500" dirty="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a:t>ዝኾነ</a:t>
            </a:r>
            <a:r>
              <a:rPr lang="en-CA" sz="3500" dirty="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a:solidFill>
                  <a:srgbClr val="FFC000"/>
                </a:solidFill>
                <a:uFill>
                  <a:solidFill>
                    <a:srgbClr val="FF2600"/>
                  </a:solidFill>
                </a:uFill>
              </a:rPr>
              <a:t>(here he shall mention those lately reposed)</a:t>
            </a:r>
            <a:r>
              <a:rPr lang="en-US" sz="2000" dirty="0">
                <a:solidFill>
                  <a:srgbClr val="FFC000"/>
                </a:solidFill>
              </a:rPr>
              <a:t> </a:t>
            </a:r>
          </a:p>
          <a:p>
            <a:pPr marL="40639" marR="40639">
              <a:lnSpc>
                <a:spcPct val="130000"/>
              </a:lnSpc>
              <a:spcBef>
                <a:spcPts val="600"/>
              </a:spcBef>
              <a:buClr>
                <a:srgbClr val="000000"/>
              </a:buClr>
              <a:buFont typeface="Arial"/>
              <a:defRPr sz="1800"/>
            </a:pPr>
            <a:r>
              <a:rPr lang="en-US" sz="2350" dirty="0"/>
              <a:t>and fill us with the fear of thy name, and establish us in the doing of Thy holy will.</a:t>
            </a:r>
          </a:p>
          <a:p>
            <a:pPr marL="40639" marR="40639">
              <a:lnSpc>
                <a:spcPct val="130000"/>
              </a:lnSpc>
              <a:spcBef>
                <a:spcPts val="600"/>
              </a:spcBef>
              <a:buClr>
                <a:srgbClr val="000000"/>
              </a:buClr>
              <a:defRPr sz="1800"/>
            </a:pPr>
            <a:r>
              <a:rPr lang="en-US" sz="1400" dirty="0">
                <a:solidFill>
                  <a:srgbClr val="FFC000"/>
                </a:solidFill>
              </a:rPr>
              <a:t>61. </a:t>
            </a:r>
            <a:r>
              <a:rPr lang="en-US" sz="2350" dirty="0"/>
              <a:t>O Good, for Thou art our Lord and our God and our Savior Jesus Christ, </a:t>
            </a:r>
            <a:r>
              <a:rPr lang="en-US" sz="2350" dirty="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2616783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1400" dirty="0">
                <a:solidFill>
                  <a:srgbClr val="FFC000"/>
                </a:solidFill>
              </a:rPr>
              <a:t> ፷፩. </a:t>
            </a:r>
            <a:r>
              <a:rPr lang="en-CA" sz="4000" dirty="0" err="1"/>
              <a:t>አግብርቲከ</a:t>
            </a:r>
            <a:r>
              <a:rPr lang="en-CA" sz="4000" dirty="0"/>
              <a:t> </a:t>
            </a:r>
            <a:r>
              <a:rPr lang="en-CA" sz="4000" dirty="0" err="1"/>
              <a:t>እለ</a:t>
            </a:r>
            <a:r>
              <a:rPr lang="en-CA" sz="4000" dirty="0"/>
              <a:t> </a:t>
            </a:r>
          </a:p>
          <a:p>
            <a:r>
              <a:rPr lang="en-CA" sz="4000" dirty="0" err="1"/>
              <a:t>ተልእኩ</a:t>
            </a:r>
            <a:r>
              <a:rPr lang="en-CA" sz="4000" dirty="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p>
          <a:p>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p>
          <a:p>
            <a:r>
              <a:rPr lang="en-CA" sz="4000" dirty="0" err="1"/>
              <a:t>ወኵሉ</a:t>
            </a:r>
            <a:r>
              <a:rPr lang="en-CA" sz="4000" dirty="0"/>
              <a:t> </a:t>
            </a:r>
            <a:r>
              <a:rPr lang="en-CA" sz="4000" dirty="0" err="1"/>
              <a:t>ሕዝብ</a:t>
            </a:r>
            <a:r>
              <a:rPr lang="en-CA" sz="4000" dirty="0"/>
              <a:t> </a:t>
            </a:r>
          </a:p>
          <a:p>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p>
          <a:p>
            <a:r>
              <a:rPr lang="en-CA" sz="4000" dirty="0" err="1"/>
              <a:t>ወምስኪነትየኒ</a:t>
            </a:r>
            <a:r>
              <a:rPr lang="en-CA" sz="4000" dirty="0"/>
              <a:t> </a:t>
            </a:r>
          </a:p>
          <a:p>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p>
          <a:p>
            <a:r>
              <a:rPr lang="en-CA" sz="4000" dirty="0" err="1"/>
              <a:t>ይኵኑ</a:t>
            </a:r>
            <a:r>
              <a:rPr lang="en-CA" sz="4000" dirty="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a:t>ካህንን</a:t>
            </a:r>
            <a:r>
              <a:rPr lang="en-CA" sz="3800" dirty="0"/>
              <a:t> </a:t>
            </a:r>
            <a:r>
              <a:rPr lang="en-CA" sz="3800" dirty="0" err="1"/>
              <a:t>ዲያቆንን</a:t>
            </a:r>
            <a:r>
              <a:rPr lang="en-CA" sz="3800" dirty="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p>
          <a:p>
            <a:r>
              <a:rPr lang="en-CA" sz="3800" dirty="0" err="1"/>
              <a:t>ኩሎም</a:t>
            </a:r>
            <a:r>
              <a:rPr lang="en-CA" sz="3800" dirty="0"/>
              <a:t> </a:t>
            </a:r>
            <a:r>
              <a:rPr lang="en-CA" sz="3800" dirty="0" err="1"/>
              <a:t>ምእመናንን</a:t>
            </a:r>
            <a:r>
              <a:rPr lang="en-CA" sz="3800" dirty="0"/>
              <a:t> </a:t>
            </a:r>
          </a:p>
          <a:p>
            <a:r>
              <a:rPr lang="en-CA" sz="2000" dirty="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p>
          <a:p>
            <a:r>
              <a:rPr lang="en-CA" sz="3800" dirty="0" err="1"/>
              <a:t>ንኣይ</a:t>
            </a:r>
            <a:r>
              <a:rPr lang="en-CA" sz="3800" dirty="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p>
          <a:p>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p>
          <a:p>
            <a:r>
              <a:rPr lang="en-CA" sz="3800" dirty="0" err="1"/>
              <a:t>ብኣፍ</a:t>
            </a:r>
            <a:r>
              <a:rPr lang="en-CA" sz="3800" dirty="0"/>
              <a:t> </a:t>
            </a:r>
            <a:r>
              <a:rPr lang="en-CA" sz="3800" dirty="0" err="1"/>
              <a:t>ሥሉስ</a:t>
            </a:r>
            <a:r>
              <a:rPr lang="en-CA" sz="3800" dirty="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a:t>ቅዱስ</a:t>
            </a:r>
            <a:r>
              <a:rPr lang="en-CA" sz="3800" dirty="0"/>
              <a:t>፣ </a:t>
            </a:r>
            <a:r>
              <a:rPr lang="en-CA" sz="3800" dirty="0" err="1"/>
              <a:t>ካብ</a:t>
            </a:r>
            <a:r>
              <a:rPr lang="en-CA" sz="3800" dirty="0"/>
              <a:t> </a:t>
            </a:r>
            <a:r>
              <a:rPr lang="en-CA" sz="3800" dirty="0" err="1"/>
              <a:t>ኃጢኣት</a:t>
            </a:r>
            <a:r>
              <a:rPr lang="en-CA" sz="3800" dirty="0"/>
              <a:t> </a:t>
            </a:r>
            <a:r>
              <a:rPr lang="en-CA" sz="3800" dirty="0" err="1"/>
              <a:t>ዝተፈትሑን</a:t>
            </a:r>
            <a:r>
              <a:rPr lang="en-CA" sz="3800" dirty="0"/>
              <a:t> </a:t>
            </a:r>
            <a:r>
              <a:rPr lang="en-CA" sz="3800" dirty="0" err="1"/>
              <a:t>ናፃ</a:t>
            </a:r>
            <a:r>
              <a:rPr lang="en-CA" sz="3800" dirty="0"/>
              <a:t> </a:t>
            </a:r>
            <a:r>
              <a:rPr lang="en-CA" sz="3800" dirty="0" err="1"/>
              <a:t>ዝወፁን</a:t>
            </a:r>
            <a:r>
              <a:rPr lang="en-CA" sz="3800" dirty="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a:solidFill>
                  <a:srgbClr val="FFC000"/>
                </a:solidFill>
              </a:rPr>
              <a:t>           Face to the East</a:t>
            </a:r>
          </a:p>
          <a:p>
            <a:pPr marL="40639" marR="40639">
              <a:spcBef>
                <a:spcPts val="600"/>
              </a:spcBef>
              <a:buClr>
                <a:srgbClr val="000000"/>
              </a:buClr>
              <a:defRPr sz="2000"/>
            </a:pPr>
            <a:r>
              <a:rPr lang="en-US" sz="1400" dirty="0">
                <a:solidFill>
                  <a:srgbClr val="FFC000"/>
                </a:solidFill>
              </a:rPr>
              <a:t>61. </a:t>
            </a:r>
            <a:r>
              <a:rPr lang="en-US" sz="2800" dirty="0"/>
              <a:t>May thy servants who serve on this day, the priests, deacons and other clergy </a:t>
            </a:r>
          </a:p>
          <a:p>
            <a:pPr marL="40639" marR="40639">
              <a:spcBef>
                <a:spcPts val="600"/>
              </a:spcBef>
              <a:buClr>
                <a:srgbClr val="000000"/>
              </a:buClr>
              <a:defRPr sz="2000"/>
            </a:pPr>
            <a:r>
              <a:rPr lang="en-US" sz="1400" dirty="0">
                <a:solidFill>
                  <a:srgbClr val="FFC000"/>
                </a:solidFill>
              </a:rPr>
              <a:t>(Benediction over the clergy)</a:t>
            </a:r>
            <a:endParaRPr lang="en-US" sz="1400" dirty="0"/>
          </a:p>
          <a:p>
            <a:pPr marL="40639" marR="40639">
              <a:spcBef>
                <a:spcPts val="600"/>
              </a:spcBef>
              <a:buClr>
                <a:srgbClr val="000000"/>
              </a:buClr>
              <a:buFont typeface="Arial"/>
              <a:defRPr sz="2000"/>
            </a:pPr>
            <a:r>
              <a:rPr lang="en-US" sz="2800" dirty="0"/>
              <a:t>and all the people</a:t>
            </a:r>
            <a:r>
              <a:rPr lang="en-US" sz="2600" dirty="0"/>
              <a:t>, </a:t>
            </a:r>
          </a:p>
          <a:p>
            <a:pPr marL="40639" marR="40639">
              <a:spcBef>
                <a:spcPts val="600"/>
              </a:spcBef>
              <a:buClr>
                <a:srgbClr val="000000"/>
              </a:buClr>
              <a:buFont typeface="Arial"/>
              <a:defRPr sz="2000"/>
            </a:pPr>
            <a:r>
              <a:rPr lang="en-US" sz="1400" dirty="0">
                <a:solidFill>
                  <a:srgbClr val="FFC000"/>
                </a:solidFill>
              </a:rPr>
              <a:t>(Benediction over the people)</a:t>
            </a:r>
          </a:p>
          <a:p>
            <a:pPr marL="40639" marR="40639">
              <a:spcBef>
                <a:spcPts val="600"/>
              </a:spcBef>
              <a:buClr>
                <a:srgbClr val="000000"/>
              </a:buClr>
              <a:buFont typeface="Arial"/>
              <a:defRPr sz="2000"/>
            </a:pPr>
            <a:r>
              <a:rPr lang="en-US" sz="1400" dirty="0">
                <a:solidFill>
                  <a:srgbClr val="FFC000"/>
                </a:solidFill>
              </a:rPr>
              <a:t> </a:t>
            </a:r>
            <a:r>
              <a:rPr lang="en-US" sz="2800" dirty="0"/>
              <a:t>and I myself </a:t>
            </a:r>
          </a:p>
          <a:p>
            <a:pPr marL="40639" marR="40639">
              <a:spcBef>
                <a:spcPts val="600"/>
              </a:spcBef>
              <a:buClr>
                <a:srgbClr val="000000"/>
              </a:buClr>
              <a:buFont typeface="Arial"/>
              <a:defRPr sz="2000"/>
            </a:pPr>
            <a:r>
              <a:rPr lang="en-US" sz="1400" dirty="0">
                <a:solidFill>
                  <a:srgbClr val="FFC000"/>
                </a:solidFill>
              </a:rPr>
              <a:t>(Benediction over himself) </a:t>
            </a:r>
          </a:p>
          <a:p>
            <a:pPr marL="40639" marR="40639">
              <a:spcBef>
                <a:spcPts val="600"/>
              </a:spcBef>
              <a:buClr>
                <a:srgbClr val="000000"/>
              </a:buClr>
              <a:buFont typeface="Arial"/>
              <a:defRPr sz="2000"/>
            </a:pPr>
            <a:r>
              <a:rPr lang="en-US" sz="2800" dirty="0"/>
              <a:t>Thy poor servant, be absolved and set free and Cleansed out of the mouth of the Holy Trinity, the Father and the Son and the Holy Spirit,</a:t>
            </a:r>
          </a:p>
        </p:txBody>
      </p:sp>
    </p:spTree>
    <p:extLst>
      <p:ext uri="{BB962C8B-B14F-4D97-AF65-F5344CB8AC3E}">
        <p14:creationId xmlns:p14="http://schemas.microsoft.com/office/powerpoint/2010/main" val="1692406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፸፪ </a:t>
            </a:r>
            <a:r>
              <a:rPr lang="en-CA" sz="4000" dirty="0" err="1"/>
              <a:t>አርድእት</a:t>
            </a:r>
            <a:r>
              <a:rPr lang="en-CA" sz="4000" dirty="0"/>
              <a:t> </a:t>
            </a:r>
            <a:r>
              <a:rPr lang="en-CA" sz="4000" dirty="0" err="1"/>
              <a:t>ላእካን</a:t>
            </a:r>
            <a:r>
              <a:rPr lang="en-CA" sz="4000" dirty="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p>
          <a:p>
            <a:r>
              <a:rPr lang="en-CA" sz="3700" dirty="0" err="1"/>
              <a:t>ብኣፍ</a:t>
            </a:r>
            <a:r>
              <a:rPr lang="en-CA" sz="3700" dirty="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p>
          <a:p>
            <a:r>
              <a:rPr lang="en-CA" sz="3700" dirty="0" err="1"/>
              <a:t>ብኣፍ</a:t>
            </a:r>
            <a:r>
              <a:rPr lang="en-CA" sz="3700" dirty="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a:t>ብኣፍ</a:t>
            </a:r>
            <a:r>
              <a:rPr lang="en-CA" sz="3700" dirty="0"/>
              <a:t> </a:t>
            </a:r>
            <a:r>
              <a:rPr lang="en-CA" sz="3700" dirty="0" err="1"/>
              <a:t>ዓሰርተው</a:t>
            </a:r>
            <a:r>
              <a:rPr lang="en-CA" sz="3700" dirty="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p>
          <a:p>
            <a:r>
              <a:rPr lang="en-CA" sz="3700" dirty="0" err="1"/>
              <a:t>ምስጢረ</a:t>
            </a:r>
            <a:r>
              <a:rPr lang="en-CA" sz="3700" dirty="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a:t>and 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1916767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p>
          <a:p>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a:t>ብዝኾነ</a:t>
            </a:r>
            <a:r>
              <a:rPr lang="en-CA" sz="3600" dirty="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a:t>ኣፈወር</a:t>
            </a:r>
            <a:endParaRPr lang="en-CA" sz="3600" dirty="0"/>
          </a:p>
          <a:p>
            <a:r>
              <a:rPr lang="en-CA" sz="3600" dirty="0" err="1"/>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318 </a:t>
            </a:r>
            <a:r>
              <a:rPr lang="en-CA" sz="3600" dirty="0" err="1"/>
              <a:t>ሊቃውንትን</a:t>
            </a:r>
            <a:r>
              <a:rPr lang="en-CA" sz="3600" dirty="0"/>
              <a:t> </a:t>
            </a:r>
            <a:r>
              <a:rPr lang="en-CA" sz="3600" dirty="0" err="1"/>
              <a:t>እውን</a:t>
            </a:r>
            <a:r>
              <a:rPr lang="en-CA" sz="3600" dirty="0"/>
              <a:t>።</a:t>
            </a:r>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10206951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a:t>አባ</a:t>
            </a:r>
            <a:r>
              <a:rPr lang="en-CA" sz="3600" dirty="0"/>
              <a:t> </a:t>
            </a:r>
            <a:r>
              <a:rPr lang="en-CA" sz="3600" dirty="0">
                <a:solidFill>
                  <a:srgbClr val="FFC000"/>
                </a:solidFill>
              </a:rPr>
              <a:t>........</a:t>
            </a:r>
            <a:r>
              <a:rPr lang="en-CA" sz="3600" dirty="0"/>
              <a:t> </a:t>
            </a:r>
            <a:r>
              <a:rPr lang="en-CA" sz="3600" dirty="0" err="1"/>
              <a:t>ወብፁዕ</a:t>
            </a:r>
            <a:r>
              <a:rPr lang="en-CA" sz="3600" dirty="0"/>
              <a:t> </a:t>
            </a:r>
            <a:r>
              <a:rPr lang="en-CA" sz="3600" dirty="0" err="1"/>
              <a:t>ሊቀ</a:t>
            </a:r>
            <a:r>
              <a:rPr lang="en-CA" sz="3600" dirty="0"/>
              <a:t> </a:t>
            </a:r>
            <a:r>
              <a:rPr lang="en-CA" sz="3600" dirty="0" err="1"/>
              <a:t>ጳጳስነ</a:t>
            </a:r>
            <a:r>
              <a:rPr lang="en-CA" sz="3600" dirty="0">
                <a:solidFill>
                  <a:srgbClr val="FFC000"/>
                </a:solidFill>
              </a:rPr>
              <a:t>........</a:t>
            </a:r>
            <a:r>
              <a:rPr lang="en-CA" sz="3600" dirty="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150። </a:t>
            </a:r>
            <a:r>
              <a:rPr lang="en-CA" sz="3500" dirty="0" err="1"/>
              <a:t>ንስጥሮስ</a:t>
            </a:r>
            <a:r>
              <a:rPr lang="en-CA" sz="3500" dirty="0"/>
              <a:t> </a:t>
            </a:r>
            <a:r>
              <a:rPr lang="en-CA" sz="3500" dirty="0" err="1"/>
              <a:t>ንምውጋዝ</a:t>
            </a:r>
            <a:r>
              <a:rPr lang="en-CA" sz="3500" dirty="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200 </a:t>
            </a:r>
            <a:r>
              <a:rPr lang="en-CA" sz="3500" dirty="0" err="1"/>
              <a:t>ሊቃውንትን</a:t>
            </a:r>
            <a:r>
              <a:rPr lang="en-CA" sz="3500" dirty="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a:t>ኣባ</a:t>
            </a:r>
            <a:r>
              <a:rPr lang="en-CA" sz="3500" dirty="0">
                <a:solidFill>
                  <a:srgbClr val="FFC000"/>
                </a:solidFill>
              </a:rPr>
              <a:t> .......</a:t>
            </a:r>
            <a:r>
              <a:rPr lang="en-CA" sz="3500" dirty="0"/>
              <a:t>ን </a:t>
            </a:r>
            <a:r>
              <a:rPr lang="en-CA" sz="3500" dirty="0" err="1"/>
              <a:t>ብኣፍ</a:t>
            </a:r>
            <a:r>
              <a:rPr lang="en-CA" sz="3500" dirty="0"/>
              <a:t> </a:t>
            </a:r>
            <a:r>
              <a:rPr lang="en-CA" sz="3500" dirty="0" err="1"/>
              <a:t>ብፁዕ</a:t>
            </a:r>
            <a:r>
              <a:rPr lang="en-CA" sz="3500" dirty="0"/>
              <a:t> </a:t>
            </a:r>
            <a:r>
              <a:rPr lang="en-CA" sz="3500" dirty="0" err="1"/>
              <a:t>ሊቀ</a:t>
            </a:r>
            <a:r>
              <a:rPr lang="en-CA" sz="3500" dirty="0"/>
              <a:t> </a:t>
            </a:r>
            <a:r>
              <a:rPr lang="en-CA" sz="3500" dirty="0" err="1"/>
              <a:t>ጳጳስ</a:t>
            </a:r>
            <a:r>
              <a:rPr lang="en-CA" sz="3500" dirty="0">
                <a:solidFill>
                  <a:srgbClr val="FFC000"/>
                </a:solidFill>
              </a:rPr>
              <a:t>.......</a:t>
            </a:r>
            <a:r>
              <a:rPr lang="en-CA" sz="3500" dirty="0"/>
              <a:t>ን </a:t>
            </a:r>
            <a:r>
              <a:rPr lang="en-CA" sz="3500" dirty="0" err="1"/>
              <a:t>ኃጥእን</a:t>
            </a:r>
            <a:r>
              <a:rPr lang="en-CA" sz="3500" dirty="0"/>
              <a:t> </a:t>
            </a:r>
            <a:r>
              <a:rPr lang="en-CA" sz="3500" dirty="0" err="1"/>
              <a:t>ድኹምን</a:t>
            </a:r>
            <a:r>
              <a:rPr lang="en-CA" sz="3500" dirty="0"/>
              <a:t> </a:t>
            </a:r>
            <a:r>
              <a:rPr lang="en-CA" sz="3500" dirty="0" err="1"/>
              <a:t>ምስኪንን</a:t>
            </a:r>
            <a:r>
              <a:rPr lang="en-CA" sz="3500" dirty="0"/>
              <a:t> </a:t>
            </a:r>
            <a:r>
              <a:rPr lang="en-CA" sz="3500" dirty="0" err="1"/>
              <a:t>ብዝኾንኩ</a:t>
            </a:r>
            <a:r>
              <a:rPr lang="en-CA" sz="3500" dirty="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377463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p>
          <a:p>
            <a:r>
              <a:rPr lang="en-CA" sz="4000" dirty="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a:t>ብኽልተ</a:t>
            </a:r>
            <a:r>
              <a:rPr lang="en-CA" sz="4000" dirty="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a:t>ብዝኾነት</a:t>
            </a:r>
            <a:r>
              <a:rPr lang="en-CA" sz="4000" dirty="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a:t>ቡሩኽን</a:t>
            </a:r>
            <a:r>
              <a:rPr lang="en-CA" sz="4000" dirty="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 
 For Thy holy name is blessed and full of glory, O Holy Trinity, Father and world without end.  Amen.</a:t>
            </a:r>
          </a:p>
        </p:txBody>
      </p:sp>
    </p:spTree>
    <p:extLst>
      <p:ext uri="{BB962C8B-B14F-4D97-AF65-F5344CB8AC3E}">
        <p14:creationId xmlns:p14="http://schemas.microsoft.com/office/powerpoint/2010/main" val="1239500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ቀሲስ</a:t>
            </a:r>
            <a:endParaRPr lang="en-CA" sz="2000" dirty="0">
              <a:solidFill>
                <a:srgbClr val="FFC000"/>
              </a:solidFill>
            </a:endParaRPr>
          </a:p>
          <a:p>
            <a:r>
              <a:rPr lang="en-CA" sz="1400" dirty="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ያስተሳልመነ</a:t>
            </a:r>
            <a:r>
              <a:rPr lang="en-CA" sz="3400" dirty="0"/>
              <a:t> </a:t>
            </a:r>
            <a:r>
              <a:rPr lang="en-CA" sz="3400" dirty="0" err="1"/>
              <a:t>በሣህለ</a:t>
            </a:r>
            <a:r>
              <a:rPr lang="en-CA" sz="3400" dirty="0"/>
              <a:t> </a:t>
            </a:r>
            <a:r>
              <a:rPr lang="en-CA" sz="3400" dirty="0" err="1"/>
              <a:t>ዚኣሁ</a:t>
            </a:r>
            <a:r>
              <a:rPr lang="en-CA" sz="34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err="1"/>
              <a:t>ለለምዕራፉ</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solidFill>
                  <a:srgbClr val="FFC000"/>
                </a:solidFill>
              </a:rPr>
              <a:t> </a:t>
            </a:r>
          </a:p>
          <a:p>
            <a:r>
              <a:rPr lang="en-CA" sz="3400" dirty="0">
                <a:solidFill>
                  <a:srgbClr val="92D050"/>
                </a:solidFill>
              </a:rPr>
              <a:t>. </a:t>
            </a:r>
            <a:r>
              <a:rPr lang="en-CA" sz="3400" dirty="0" err="1"/>
              <a:t>በእንተ</a:t>
            </a:r>
            <a:r>
              <a:rPr lang="en-CA" sz="3400" dirty="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p>
          <a:p>
            <a:endParaRPr lang="en-CA" sz="1400" dirty="0"/>
          </a:p>
          <a:p>
            <a:r>
              <a:rPr lang="en-CA" sz="1400" dirty="0" err="1">
                <a:solidFill>
                  <a:srgbClr val="FFFF00"/>
                </a:solidFill>
              </a:rPr>
              <a:t>ይ.ሕ</a:t>
            </a:r>
            <a:r>
              <a:rPr lang="en-CA" sz="1400" dirty="0">
                <a:solidFill>
                  <a:srgbClr val="FFFF00"/>
                </a:solidFill>
              </a:rPr>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p>
          <a:p>
            <a:r>
              <a:rPr lang="en-CA" sz="1400" dirty="0">
                <a:solidFill>
                  <a:srgbClr val="FFC000"/>
                </a:solidFill>
              </a:rPr>
              <a:t>66. </a:t>
            </a:r>
            <a:r>
              <a:rPr lang="en-CA" sz="3800" dirty="0" err="1"/>
              <a:t>ምእንቲ</a:t>
            </a:r>
            <a:r>
              <a:rPr lang="en-CA" sz="3800" dirty="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a:t>።</a:t>
            </a:r>
          </a:p>
          <a:p>
            <a:r>
              <a:rPr lang="en-CA" sz="2000" dirty="0"/>
              <a:t> </a:t>
            </a:r>
          </a:p>
          <a:p>
            <a:r>
              <a:rPr lang="en-CA" sz="1400" dirty="0" err="1">
                <a:solidFill>
                  <a:srgbClr val="FFFF00"/>
                </a:solidFill>
              </a:rPr>
              <a:t>ይ.ሕ</a:t>
            </a:r>
            <a:r>
              <a:rPr lang="en-CA" sz="1400" dirty="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a:solidFill>
                  <a:srgbClr val="92D050"/>
                </a:solidFill>
              </a:rPr>
              <a:t>. </a:t>
            </a:r>
            <a:r>
              <a:rPr lang="en-CA" sz="3800" dirty="0" err="1"/>
              <a:t>ናቱ</a:t>
            </a:r>
            <a:r>
              <a:rPr lang="en-CA" sz="3800" dirty="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a:t>።</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p>
          <a:p>
            <a:pPr marL="40639" marR="40639">
              <a:lnSpc>
                <a:spcPct val="140000"/>
              </a:lnSpc>
              <a:spcBef>
                <a:spcPts val="600"/>
              </a:spcBef>
              <a:buClr>
                <a:srgbClr val="000000"/>
              </a:buClr>
              <a:buFont typeface="Arial"/>
              <a:defRPr sz="2800"/>
            </a:pPr>
            <a:r>
              <a:rPr lang="en-US" sz="1400" b="1" i="1" dirty="0">
                <a:solidFill>
                  <a:srgbClr val="FFC000"/>
                </a:solidFill>
              </a:rPr>
              <a:t>66.</a:t>
            </a:r>
            <a:r>
              <a:rPr lang="en-US" sz="2500" dirty="0"/>
              <a:t>For 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a:solidFill>
                  <a:srgbClr val="92D050"/>
                </a:solidFill>
              </a:rPr>
              <a:t> </a:t>
            </a:r>
            <a:r>
              <a:rPr lang="en-US" sz="2500" dirty="0"/>
              <a:t>For our Faith we beseech, that God may grant us to keep the faith in purity.</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a:t>  </a:t>
            </a:r>
          </a:p>
        </p:txBody>
      </p:sp>
    </p:spTree>
    <p:extLst>
      <p:ext uri="{BB962C8B-B14F-4D97-AF65-F5344CB8AC3E}">
        <p14:creationId xmlns:p14="http://schemas.microsoft.com/office/powerpoint/2010/main" val="3670171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a:solidFill>
                  <a:srgbClr val="92D050"/>
                </a:solidFill>
              </a:rPr>
              <a:t>. </a:t>
            </a:r>
            <a:r>
              <a:rPr lang="en-CA" sz="3600" dirty="0" err="1"/>
              <a:t>በእንተ</a:t>
            </a:r>
            <a:r>
              <a:rPr lang="en-CA" sz="3600" dirty="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a:solidFill>
                  <a:srgbClr val="92D050"/>
                </a:solidFill>
              </a:rPr>
              <a:t>. </a:t>
            </a:r>
            <a:r>
              <a:rPr lang="en-CA" sz="4000" dirty="0" err="1"/>
              <a:t>ክሳዕ</a:t>
            </a:r>
            <a:r>
              <a:rPr lang="en-CA" sz="4000" dirty="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4000" dirty="0">
                <a:solidFill>
                  <a:srgbClr val="92D050"/>
                </a:solidFill>
              </a:rPr>
              <a:t>. </a:t>
            </a:r>
            <a:r>
              <a:rPr lang="en-CA" sz="4000" dirty="0" err="1"/>
              <a:t>እግዚኣብሔር</a:t>
            </a:r>
            <a:r>
              <a:rPr lang="en-CA" sz="4000" dirty="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a:uFill>
                  <a:solidFill>
                    <a:srgbClr val="000000"/>
                  </a:solidFill>
                </a:uFill>
              </a:rPr>
              <a:t>For our congregation we beseech, that God may keep us unto the end in the communion of the Holy Spirit.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2800" dirty="0">
                <a:uFill>
                  <a:solidFill>
                    <a:srgbClr val="000000"/>
                  </a:solidFill>
                </a:uFill>
              </a:rPr>
              <a:t>
</a:t>
            </a:r>
            <a:r>
              <a:rPr lang="en-CA" sz="3200" dirty="0">
                <a:solidFill>
                  <a:srgbClr val="92D050"/>
                </a:solidFill>
              </a:rPr>
              <a:t> . </a:t>
            </a:r>
            <a:r>
              <a:rPr lang="en-US" sz="3200" dirty="0">
                <a:uFill>
                  <a:solidFill>
                    <a:srgbClr val="000000"/>
                  </a:solidFill>
                </a:uFill>
              </a:rPr>
              <a:t>For patience of soul we beseech, that God may vouch safe us perfect patience in all our tribulation.</a:t>
            </a:r>
          </a:p>
          <a:p>
            <a:pPr marL="40639" marR="40639">
              <a:spcBef>
                <a:spcPts val="600"/>
              </a:spcBef>
              <a:defRPr sz="1800">
                <a:uFillTx/>
              </a:defRPr>
            </a:pP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352181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a:t>እምቁ</a:t>
            </a:r>
            <a:endParaRPr lang="en-CA" sz="4500" dirty="0"/>
          </a:p>
          <a:p>
            <a:r>
              <a:rPr lang="en-CA" sz="4500" dirty="0" err="1"/>
              <a:t>ርባን</a:t>
            </a:r>
            <a:r>
              <a:rPr lang="en-CA" sz="4500" dirty="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a:t>እግዚአብ</a:t>
            </a:r>
            <a:endParaRPr lang="en-CA" sz="4500" dirty="0"/>
          </a:p>
          <a:p>
            <a:r>
              <a:rPr lang="en-CA" sz="4500" dirty="0" err="1"/>
              <a:t>ሔር</a:t>
            </a:r>
            <a:r>
              <a:rPr lang="en-CA" sz="4500" dirty="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a:t>እግዚኣ</a:t>
            </a:r>
            <a:endParaRPr lang="en-CA" sz="4000" dirty="0"/>
          </a:p>
          <a:p>
            <a:r>
              <a:rPr lang="en-CA" sz="4000" dirty="0" err="1"/>
              <a:t>ብሄር</a:t>
            </a:r>
            <a:r>
              <a:rPr lang="en-CA" sz="4000" dirty="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2441826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a:t> </a:t>
            </a:r>
            <a:r>
              <a:rPr lang="en-CA" sz="3200" dirty="0">
                <a:solidFill>
                  <a:srgbClr val="92D050"/>
                </a:solidFill>
              </a:rPr>
              <a:t>. </a:t>
            </a:r>
            <a:r>
              <a:rPr lang="en-CA" sz="3200" dirty="0" err="1"/>
              <a:t>በእንተ</a:t>
            </a:r>
            <a:r>
              <a:rPr lang="en-CA" sz="3200" dirty="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a:t>በእንተ</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a:t>።</a:t>
            </a:r>
            <a:endParaRPr lang="en-CA" sz="32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4000" dirty="0">
                <a:solidFill>
                  <a:srgbClr val="92D050"/>
                </a:solidFill>
              </a:rPr>
              <a:t>. </a:t>
            </a:r>
            <a:r>
              <a:rPr lang="en-CA" sz="3200" dirty="0" err="1"/>
              <a:t>ንሳቶም</a:t>
            </a:r>
            <a:r>
              <a:rPr lang="en-CA" sz="3200" dirty="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a:t>እግዚኣብሔር</a:t>
            </a:r>
            <a:r>
              <a:rPr lang="en-CA" sz="3200" dirty="0"/>
              <a:t> </a:t>
            </a:r>
            <a:r>
              <a:rPr lang="en-CA" sz="3200" dirty="0" err="1"/>
              <a:t>ምእንቲ</a:t>
            </a:r>
            <a:r>
              <a:rPr lang="en-CA" sz="3200" dirty="0"/>
              <a:t> </a:t>
            </a:r>
            <a:r>
              <a:rPr lang="en-CA" sz="3200" dirty="0" err="1"/>
              <a:t>ኪህበና</a:t>
            </a:r>
            <a:r>
              <a:rPr lang="en-CA" sz="3200" dirty="0"/>
              <a:t> </a:t>
            </a:r>
            <a:r>
              <a:rPr lang="en-CA" sz="3200" dirty="0" err="1"/>
              <a:t>ዕድሎምውን</a:t>
            </a:r>
            <a:r>
              <a:rPr lang="en-CA" sz="3200" dirty="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a:t>።</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a:solidFill>
                  <a:srgbClr val="92D050"/>
                </a:solidFill>
              </a:rPr>
              <a:t>. </a:t>
            </a:r>
            <a:r>
              <a:rPr lang="en-CA" sz="3000" dirty="0" err="1"/>
              <a:t>እቲ</a:t>
            </a:r>
            <a:r>
              <a:rPr lang="en-CA" sz="3000" dirty="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a:solidFill>
                  <a:srgbClr val="FFFF00"/>
                </a:solidFill>
              </a:rPr>
              <a:t> </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a:uFill>
                  <a:solidFill>
                    <a:srgbClr val="000000"/>
                  </a:solidFill>
                </a:uFill>
              </a:rPr>
              <a:t>For the holy prophets we beseech, that God may number us with them.</a:t>
            </a:r>
            <a:endParaRPr lang="en-US" sz="1400" dirty="0">
              <a:uFill>
                <a:solidFill>
                  <a:srgbClr val="000000"/>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3200" dirty="0">
                <a:uFill>
                  <a:solidFill>
                    <a:srgbClr val="000000"/>
                  </a:solidFill>
                </a:uFill>
              </a:rPr>
              <a:t>
</a:t>
            </a:r>
            <a:r>
              <a:rPr lang="en-CA" sz="2800" dirty="0">
                <a:solidFill>
                  <a:srgbClr val="92D050"/>
                </a:solidFill>
              </a:rPr>
              <a:t> . </a:t>
            </a:r>
            <a:r>
              <a:rPr lang="en-US" sz="2600" dirty="0">
                <a:uFill>
                  <a:solidFill>
                    <a:srgbClr val="000000"/>
                  </a:solidFill>
                </a:uFill>
              </a:rPr>
              <a:t>For the ministering Apostles we beseech, that God may grant us to be well pleasing even as they were well pleasing, and apportion unto us a lot with them. </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3200" dirty="0">
                <a:uFill>
                  <a:solidFill>
                    <a:srgbClr val="000000"/>
                  </a:solidFill>
                </a:uFill>
              </a:rPr>
              <a:t>
</a:t>
            </a:r>
            <a:r>
              <a:rPr lang="en-CA" sz="2800" dirty="0">
                <a:solidFill>
                  <a:srgbClr val="92D050"/>
                </a:solidFill>
              </a:rPr>
              <a:t> . </a:t>
            </a:r>
            <a:r>
              <a:rPr lang="en-US" sz="2700" dirty="0">
                <a:uFill>
                  <a:solidFill>
                    <a:srgbClr val="000000"/>
                  </a:solidFill>
                </a:uFill>
              </a:rPr>
              <a:t>For the Holy martyrs we beseech, that God may grant us to perfect the same conversation.</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p:txBody>
      </p:sp>
    </p:spTree>
    <p:extLst>
      <p:ext uri="{BB962C8B-B14F-4D97-AF65-F5344CB8AC3E}">
        <p14:creationId xmlns:p14="http://schemas.microsoft.com/office/powerpoint/2010/main" val="2345991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a:t>አባ</a:t>
            </a:r>
            <a:r>
              <a:rPr lang="en-CA" sz="3600" dirty="0"/>
              <a:t> </a:t>
            </a:r>
            <a:r>
              <a:rPr lang="en-CA" sz="3600" dirty="0">
                <a:solidFill>
                  <a:srgbClr val="FFC000"/>
                </a:solidFill>
              </a:rPr>
              <a:t>......</a:t>
            </a:r>
            <a:r>
              <a:rPr lang="en-CA" sz="3600" dirty="0"/>
              <a:t> </a:t>
            </a:r>
            <a:r>
              <a:rPr lang="en-CA" sz="3600" dirty="0" err="1"/>
              <a:t>ወብፁዕ</a:t>
            </a:r>
            <a:r>
              <a:rPr lang="en-CA" sz="3600" dirty="0"/>
              <a:t> </a:t>
            </a:r>
            <a:r>
              <a:rPr lang="en-CA" sz="3600" dirty="0" err="1"/>
              <a:t>ሊቀ</a:t>
            </a:r>
            <a:r>
              <a:rPr lang="en-CA" sz="3600" dirty="0"/>
              <a:t> </a:t>
            </a:r>
            <a:r>
              <a:rPr lang="en-CA" sz="3600" dirty="0" err="1"/>
              <a:t>ጳጳስነ</a:t>
            </a:r>
            <a:r>
              <a:rPr lang="en-CA" sz="3600" dirty="0"/>
              <a:t> </a:t>
            </a:r>
            <a:r>
              <a:rPr lang="en-CA" sz="3600" dirty="0" err="1"/>
              <a:t>አባ</a:t>
            </a:r>
            <a:r>
              <a:rPr lang="en-CA" sz="3600" dirty="0"/>
              <a:t> </a:t>
            </a:r>
            <a:r>
              <a:rPr lang="en-CA" sz="3600" dirty="0">
                <a:solidFill>
                  <a:srgbClr val="FFC000"/>
                </a:solidFill>
              </a:rPr>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a:t>ጳጳሳት</a:t>
            </a:r>
            <a:r>
              <a:rPr lang="en-CA" sz="3800" dirty="0"/>
              <a:t> </a:t>
            </a:r>
            <a:r>
              <a:rPr lang="en-CA" sz="3800" dirty="0" err="1"/>
              <a:t>ኣባ</a:t>
            </a:r>
            <a:r>
              <a:rPr lang="en-CA" sz="3800" dirty="0">
                <a:solidFill>
                  <a:srgbClr val="FFC000"/>
                </a:solidFill>
              </a:rPr>
              <a:t>.......</a:t>
            </a:r>
            <a:r>
              <a:rPr lang="en-CA" sz="3800" dirty="0"/>
              <a:t> </a:t>
            </a:r>
            <a:r>
              <a:rPr lang="en-CA" sz="3800" dirty="0" err="1"/>
              <a:t>ብፁዕ</a:t>
            </a:r>
            <a:r>
              <a:rPr lang="en-CA" sz="3800" dirty="0"/>
              <a:t> </a:t>
            </a:r>
            <a:r>
              <a:rPr lang="en-CA" sz="3800" dirty="0" err="1"/>
              <a:t>ሊቀ</a:t>
            </a:r>
            <a:r>
              <a:rPr lang="en-CA" sz="3800" dirty="0"/>
              <a:t> </a:t>
            </a:r>
            <a:r>
              <a:rPr lang="en-CA" sz="3800" dirty="0" err="1"/>
              <a:t>ጳጳስና</a:t>
            </a:r>
            <a:r>
              <a:rPr lang="en-CA" sz="3800" dirty="0"/>
              <a:t> </a:t>
            </a:r>
            <a:r>
              <a:rPr lang="en-CA" sz="3800" dirty="0" err="1"/>
              <a:t>ኣባ</a:t>
            </a:r>
            <a:r>
              <a:rPr lang="en-CA" sz="3800" dirty="0">
                <a:solidFill>
                  <a:srgbClr val="FFC000"/>
                </a:solidFill>
              </a:rPr>
              <a:t> ....... </a:t>
            </a:r>
            <a:r>
              <a:rPr lang="en-CA" sz="3800" dirty="0" err="1"/>
              <a:t>ንለምን</a:t>
            </a:r>
            <a:r>
              <a:rPr lang="en-CA" sz="3800" dirty="0"/>
              <a:t>። </a:t>
            </a:r>
          </a:p>
          <a:p>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Abba</a:t>
            </a:r>
            <a:r>
              <a:rPr lang="en-CA" sz="3200" dirty="0">
                <a:solidFill>
                  <a:srgbClr val="FFC000"/>
                </a:solidFill>
              </a:rPr>
              <a:t> ...... </a:t>
            </a:r>
            <a:r>
              <a:rPr lang="en-US" sz="3200" dirty="0">
                <a:uFill>
                  <a:solidFill>
                    <a:srgbClr val="000000"/>
                  </a:solidFill>
                </a:uFill>
              </a:rPr>
              <a:t>and the blessed bishop Abba</a:t>
            </a:r>
            <a:r>
              <a:rPr lang="en-CA" sz="3200" dirty="0">
                <a:solidFill>
                  <a:srgbClr val="FFC000"/>
                </a:solidFill>
              </a:rPr>
              <a:t> ...... </a:t>
            </a:r>
            <a:r>
              <a:rPr lang="en-US" sz="3200" dirty="0">
                <a:uFill>
                  <a:solidFill>
                    <a:srgbClr val="000000"/>
                  </a:solidFill>
                </a:uFill>
              </a:rPr>
              <a:t>we 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86896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solidFill>
                  <a:srgbClr val="FFC000"/>
                </a:solidFill>
              </a:rPr>
              <a:t> </a:t>
            </a: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2000" dirty="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595154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2000" dirty="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723990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endParaRPr lang="en-CA" sz="1400" dirty="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a:solidFill>
                <a:srgbClr val="FFFF00"/>
              </a:solidFill>
            </a:endParaRPr>
          </a:p>
          <a:p>
            <a:endParaRPr lang="en-CA" sz="16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2000" dirty="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a:solidFill>
                  <a:srgbClr val="92D050"/>
                </a:solidFill>
              </a:rPr>
              <a:t> .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0511387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a:t>።</a:t>
            </a:r>
            <a:endParaRPr lang="en-CA" sz="16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2000" dirty="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84138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000" dirty="0" err="1"/>
              <a:t>በእንተ</a:t>
            </a:r>
            <a:r>
              <a:rPr lang="en-CA" sz="3000" dirty="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a:t>ወዘይኄይስ</a:t>
            </a:r>
            <a:r>
              <a:rPr lang="en-CA" sz="3000" dirty="0"/>
              <a:t>።</a:t>
            </a:r>
            <a:r>
              <a:rPr lang="en-CA" sz="1400" dirty="0"/>
              <a:t> </a:t>
            </a:r>
          </a:p>
          <a:p>
            <a:endParaRPr lang="en-CA" sz="14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1400" dirty="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a:t>እግዚኣብሔር</a:t>
            </a:r>
            <a:r>
              <a:rPr lang="en-CA" sz="3000" dirty="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Four our leader…we beseech, that God may vouch safe him much peace in his days.</a:t>
            </a: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 </a:t>
            </a:r>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t>For the whole world we beseech, that God would hasten His purpose and put into the mind of all and each to desire, that which is good and expedient.</a:t>
            </a:r>
            <a:endParaRPr lang="en-US" sz="2800" dirty="0"/>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089086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a:solidFill>
                  <a:srgbClr val="92D050"/>
                </a:solidFill>
              </a:rPr>
              <a:t>. </a:t>
            </a:r>
            <a:r>
              <a:rPr lang="en-CA" sz="3000" dirty="0" err="1"/>
              <a:t>በእንተ</a:t>
            </a:r>
            <a:r>
              <a:rPr lang="en-CA" sz="3000" dirty="0"/>
              <a:t> </a:t>
            </a:r>
            <a:r>
              <a:rPr lang="en-CA" sz="3000" dirty="0" err="1"/>
              <a:t>እለ</a:t>
            </a:r>
            <a:r>
              <a:rPr lang="en-CA" sz="3000" dirty="0"/>
              <a:t> </a:t>
            </a:r>
            <a:r>
              <a:rPr lang="en-CA" sz="3000" dirty="0" err="1"/>
              <a:t>ይነግዱ</a:t>
            </a:r>
            <a:r>
              <a:rPr lang="en-CA" sz="3000" dirty="0"/>
              <a:t> </a:t>
            </a:r>
            <a:r>
              <a:rPr lang="en-CA" sz="3000" dirty="0" err="1"/>
              <a:t>በባሕር</a:t>
            </a:r>
            <a:r>
              <a:rPr lang="en-CA" sz="3000" dirty="0"/>
              <a:t> </a:t>
            </a:r>
            <a:r>
              <a:rPr lang="en-CA" sz="3000" dirty="0" err="1"/>
              <a:t>ወበየብስ</a:t>
            </a:r>
            <a:r>
              <a:rPr lang="en-CA" sz="3000" dirty="0"/>
              <a:t> </a:t>
            </a:r>
            <a:r>
              <a:rPr lang="en-CA" sz="3000" dirty="0" err="1"/>
              <a:t>ወበኣየር</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በየማነ</a:t>
            </a:r>
            <a:r>
              <a:rPr lang="en-CA" sz="3000" dirty="0"/>
              <a:t> </a:t>
            </a:r>
            <a:r>
              <a:rPr lang="en-CA" sz="3000" dirty="0" err="1"/>
              <a:t>ሣህል</a:t>
            </a:r>
            <a:r>
              <a:rPr lang="en-CA" sz="3000" dirty="0"/>
              <a:t> </a:t>
            </a:r>
            <a:r>
              <a:rPr lang="en-CA" sz="3000" dirty="0" err="1"/>
              <a:t>ይምርሆሙ</a:t>
            </a:r>
            <a:r>
              <a:rPr lang="en-CA" sz="3000" dirty="0"/>
              <a:t> </a:t>
            </a:r>
            <a:r>
              <a:rPr lang="en-CA" sz="3000" dirty="0" err="1"/>
              <a:t>ወያግብኦሙ</a:t>
            </a:r>
            <a:r>
              <a:rPr lang="en-CA" sz="3000" dirty="0"/>
              <a:t> </a:t>
            </a:r>
            <a:r>
              <a:rPr lang="en-CA" sz="3000" dirty="0" err="1"/>
              <a:t>ኀበ</a:t>
            </a:r>
            <a:r>
              <a:rPr lang="en-CA" sz="3000" dirty="0"/>
              <a:t> </a:t>
            </a:r>
            <a:r>
              <a:rPr lang="en-CA" sz="3000" dirty="0" err="1"/>
              <a:t>ማኅደሪሆሙ</a:t>
            </a:r>
            <a:r>
              <a:rPr lang="en-CA" sz="3000" dirty="0"/>
              <a:t> </a:t>
            </a:r>
            <a:r>
              <a:rPr lang="en-CA" sz="3000" dirty="0" err="1"/>
              <a:t>በዳኅና</a:t>
            </a:r>
            <a:r>
              <a:rPr lang="en-CA" sz="3000" dirty="0"/>
              <a:t> </a:t>
            </a:r>
            <a:r>
              <a:rPr lang="en-CA" sz="3000" dirty="0" err="1"/>
              <a:t>ወበሰላም</a:t>
            </a:r>
            <a:r>
              <a:rPr lang="en-CA" sz="3000" dirty="0"/>
              <a:t>። </a:t>
            </a:r>
            <a:r>
              <a:rPr lang="en-CA" sz="32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ርኁባን</a:t>
            </a:r>
            <a:r>
              <a:rPr lang="en-CA" sz="3000" dirty="0"/>
              <a:t> </a:t>
            </a:r>
            <a:r>
              <a:rPr lang="en-CA" sz="3000" dirty="0" err="1"/>
              <a:t>ወጽሙኣን</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የሀቦሙ</a:t>
            </a:r>
            <a:r>
              <a:rPr lang="en-CA" sz="3000" dirty="0"/>
              <a:t> </a:t>
            </a:r>
            <a:r>
              <a:rPr lang="en-CA" sz="3000" dirty="0" err="1"/>
              <a:t>ሲሳዮሙ</a:t>
            </a:r>
            <a:r>
              <a:rPr lang="en-CA" sz="3000" dirty="0"/>
              <a:t> </a:t>
            </a:r>
            <a:r>
              <a:rPr lang="en-CA" sz="3000" dirty="0" err="1"/>
              <a:t>ዘለለዕለቱ</a:t>
            </a:r>
            <a:r>
              <a:rPr lang="en-CA" sz="3000" dirty="0"/>
              <a:t>። </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000" dirty="0" err="1"/>
              <a:t>በእንተ</a:t>
            </a:r>
            <a:r>
              <a:rPr lang="en-CA" sz="3000" dirty="0"/>
              <a:t> </a:t>
            </a:r>
            <a:r>
              <a:rPr lang="en-CA" sz="3000" dirty="0" err="1"/>
              <a:t>ኅዙናን</a:t>
            </a:r>
            <a:r>
              <a:rPr lang="en-CA" sz="3000" dirty="0"/>
              <a:t> </a:t>
            </a:r>
            <a:r>
              <a:rPr lang="en-CA" sz="3000" dirty="0" err="1"/>
              <a:t>ወትኩዛን</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ይናዝዞሙ</a:t>
            </a:r>
            <a:r>
              <a:rPr lang="en-CA" sz="3000" dirty="0"/>
              <a:t> </a:t>
            </a:r>
            <a:r>
              <a:rPr lang="en-CA" sz="3000" dirty="0" err="1"/>
              <a:t>ፍጹመ</a:t>
            </a:r>
            <a:r>
              <a:rPr lang="en-CA" sz="3000" dirty="0"/>
              <a:t>።</a:t>
            </a:r>
          </a:p>
          <a:p>
            <a:endParaRPr lang="en-CA" sz="14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1400" dirty="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a:solidFill>
                  <a:srgbClr val="92D050"/>
                </a:solidFill>
              </a:rPr>
              <a:t> . </a:t>
            </a:r>
            <a:r>
              <a:rPr lang="en-US" sz="2500" dirty="0">
                <a:uFill>
                  <a:solidFill>
                    <a:srgbClr val="000000"/>
                  </a:solidFill>
                </a:uFill>
              </a:rPr>
              <a:t>For them that travel by sea and by land and by air we beseech, that God should guide them with a merciful right hand and let them enter their home in safety and peace. </a:t>
            </a:r>
          </a:p>
          <a:p>
            <a:pPr marL="40639" marR="40639">
              <a:spcBef>
                <a:spcPts val="600"/>
              </a:spcBef>
              <a:buClr>
                <a:srgbClr val="000000"/>
              </a:buClr>
              <a:buFont typeface="Arial"/>
              <a:defRPr sz="18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p:txBody>
      </p:sp>
    </p:spTree>
    <p:extLst>
      <p:ext uri="{BB962C8B-B14F-4D97-AF65-F5344CB8AC3E}">
        <p14:creationId xmlns:p14="http://schemas.microsoft.com/office/powerpoint/2010/main" val="15025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a:t>።</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1400" dirty="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a:solidFill>
                  <a:srgbClr val="92D050"/>
                </a:solidFill>
              </a:rPr>
              <a:t> . </a:t>
            </a:r>
            <a:r>
              <a:rPr lang="en-US" sz="2600" dirty="0">
                <a:uFill>
                  <a:solidFill>
                    <a:srgbClr val="000000"/>
                  </a:solidFill>
                </a:uFill>
              </a:rPr>
              <a:t>For the prisoners we beseech, that God may loose them from their bonds.</a:t>
            </a:r>
          </a:p>
          <a:p>
            <a:pPr marL="40639" marR="40639">
              <a:spcBef>
                <a:spcPts val="600"/>
              </a:spcBef>
              <a:buClr>
                <a:srgbClr val="000000"/>
              </a:buClr>
              <a:buFont typeface="Arial"/>
              <a:defRPr sz="18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005838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1400" dirty="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60885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err="1">
                <a:solidFill>
                  <a:srgbClr val="FFC000"/>
                </a:solidFill>
              </a:rPr>
              <a:t>በጊዜ</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p>
          <a:p>
            <a:pPr algn="ctr"/>
            <a:endParaRPr lang="en-CA" sz="2000" dirty="0">
              <a:solidFill>
                <a:srgbClr val="FFC000"/>
              </a:solidFill>
            </a:endParaRPr>
          </a:p>
          <a:p>
            <a:r>
              <a:rPr lang="en-CA" sz="5400" dirty="0">
                <a:solidFill>
                  <a:srgbClr val="FFFF00"/>
                </a:solidFill>
              </a:rPr>
              <a:t>ይ. ሕ. </a:t>
            </a:r>
            <a:r>
              <a:rPr lang="en-CA" sz="1400" dirty="0">
                <a:solidFill>
                  <a:srgbClr val="FFC000"/>
                </a:solidFill>
              </a:rPr>
              <a:t>፬.</a:t>
            </a:r>
            <a:r>
              <a:rPr lang="en-CA" sz="5400" dirty="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a:t>በሰንዱናት</a:t>
            </a:r>
            <a:r>
              <a:rPr lang="en-CA" sz="5400" dirty="0"/>
              <a:t> </a:t>
            </a:r>
            <a:r>
              <a:rPr lang="en-CA" sz="5400" dirty="0" err="1"/>
              <a:t>ለዘተን</a:t>
            </a:r>
            <a:endParaRPr lang="en-CA" sz="5400" dirty="0"/>
          </a:p>
          <a:p>
            <a:r>
              <a:rPr lang="en-CA" sz="5400" dirty="0" err="1"/>
              <a:t>ሥአ</a:t>
            </a:r>
            <a:r>
              <a:rPr lang="en-CA" sz="5400" dirty="0"/>
              <a:t> </a:t>
            </a:r>
            <a:r>
              <a:rPr lang="en-CA" sz="5400" dirty="0" err="1"/>
              <a:t>እሙታን</a:t>
            </a:r>
            <a:r>
              <a:rPr lang="en-CA" sz="5400" dirty="0"/>
              <a:t> </a:t>
            </a:r>
            <a:r>
              <a:rPr lang="en-CA" sz="5400" dirty="0" err="1"/>
              <a:t>በመንክር</a:t>
            </a:r>
            <a:r>
              <a:rPr lang="en-CA" sz="5400" dirty="0"/>
              <a:t> ፥ </a:t>
            </a:r>
            <a:r>
              <a:rPr lang="en-CA" sz="5400" dirty="0" err="1"/>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p>
          <a:p>
            <a:endParaRPr lang="en-CA" sz="2000" dirty="0">
              <a:solidFill>
                <a:srgbClr val="FFC000"/>
              </a:solidFill>
            </a:endParaRPr>
          </a:p>
          <a:p>
            <a:r>
              <a:rPr lang="en-CA" sz="5000" dirty="0">
                <a:solidFill>
                  <a:srgbClr val="FFFF00"/>
                </a:solidFill>
              </a:rPr>
              <a:t>ይ. ሕ. </a:t>
            </a:r>
            <a:r>
              <a:rPr lang="en-CA" sz="1400" dirty="0">
                <a:solidFill>
                  <a:srgbClr val="FFC000"/>
                </a:solidFill>
              </a:rPr>
              <a:t>4.</a:t>
            </a:r>
            <a:r>
              <a:rPr lang="en-CA" sz="5000" dirty="0"/>
              <a:t>ሃሌ </a:t>
            </a:r>
            <a:r>
              <a:rPr lang="en-CA" sz="5000" dirty="0" err="1"/>
              <a:t>ሉያ</a:t>
            </a:r>
            <a:r>
              <a:rPr lang="en-CA" sz="5000" dirty="0"/>
              <a:t> </a:t>
            </a:r>
            <a:r>
              <a:rPr lang="en-CA" sz="5000" dirty="0" err="1"/>
              <a:t>ዮሴፍን</a:t>
            </a:r>
            <a:r>
              <a:rPr lang="en-CA" sz="5000" dirty="0"/>
              <a:t> </a:t>
            </a:r>
            <a:r>
              <a:rPr lang="en-CA" sz="5000" dirty="0" err="1"/>
              <a:t>ኒቆዲሞስን</a:t>
            </a:r>
            <a:r>
              <a:rPr lang="en-CA" sz="5000" dirty="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 </a:t>
            </a:r>
            <a:r>
              <a:rPr lang="en-US" sz="2000" b="1" i="1" dirty="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 </a:t>
            </a:r>
            <a:r>
              <a:rPr lang="en-US" sz="1400" b="1" dirty="0">
                <a:solidFill>
                  <a:srgbClr val="FFC000"/>
                </a:solidFill>
                <a:uFill>
                  <a:solidFill>
                    <a:srgbClr val="0329D6"/>
                  </a:solidFill>
                </a:uFill>
              </a:rPr>
              <a:t>4.</a:t>
            </a:r>
            <a:r>
              <a:rPr lang="en-US" sz="1400" dirty="0">
                <a:solidFill>
                  <a:srgbClr val="FFC000"/>
                </a:solidFill>
                <a:uFill>
                  <a:solidFill>
                    <a:srgbClr val="0329D6"/>
                  </a:solidFill>
                </a:uFill>
              </a:rPr>
              <a:t> </a:t>
            </a:r>
            <a:r>
              <a:rPr lang="en-US" sz="3600" dirty="0">
                <a:solidFill>
                  <a:schemeClr val="tx1">
                    <a:lumMod val="95000"/>
                  </a:schemeClr>
                </a:solidFill>
              </a:rPr>
              <a:t>Halleluiah, Joseph and Nicodemus wrapped with linen cloths Jesus who rose from the dead in wondrous fashion.</a:t>
            </a:r>
          </a:p>
        </p:txBody>
      </p:sp>
    </p:spTree>
    <p:extLst>
      <p:ext uri="{BB962C8B-B14F-4D97-AF65-F5344CB8AC3E}">
        <p14:creationId xmlns:p14="http://schemas.microsoft.com/office/powerpoint/2010/main" val="1632040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1400" dirty="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a:uFill>
                <a:solidFill>
                  <a:srgbClr val="000000"/>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040078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r>
              <a:rPr lang="en-CA" sz="2000" dirty="0"/>
              <a:t> </a:t>
            </a:r>
          </a:p>
          <a:p>
            <a:endParaRPr lang="en-CA" sz="1400" dirty="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612207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endParaRPr lang="en-CA" sz="1400" dirty="0">
              <a:solidFill>
                <a:srgbClr val="FFC000"/>
              </a:solidFill>
            </a:endParaRPr>
          </a:p>
          <a:p>
            <a:r>
              <a:rPr lang="en-CA" sz="3200" dirty="0">
                <a:solidFill>
                  <a:srgbClr val="92D050"/>
                </a:solidFill>
              </a:rPr>
              <a:t>. </a:t>
            </a:r>
            <a:r>
              <a:rPr lang="en-CA" sz="3200" dirty="0" err="1"/>
              <a:t>ንትነሣእ</a:t>
            </a:r>
            <a:r>
              <a:rPr lang="en-CA" sz="3200" dirty="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p>
          <a:p>
            <a:pPr algn="ctr"/>
            <a:endParaRPr lang="en-CA" sz="1400" dirty="0">
              <a:solidFill>
                <a:srgbClr val="FFC000"/>
              </a:solidFill>
            </a:endParaRPr>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a:t>ኪሰምዓና</a:t>
            </a:r>
            <a:r>
              <a:rPr lang="en-CA" sz="3600" dirty="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a:solidFill>
                <a:srgbClr val="FFFF00"/>
              </a:solidFill>
            </a:endParaRPr>
          </a:p>
          <a:p>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endParaRPr lang="en-CA" sz="1400" dirty="0"/>
          </a:p>
          <a:p>
            <a:r>
              <a:rPr lang="en-CA" sz="3600" dirty="0">
                <a:solidFill>
                  <a:srgbClr val="92D050"/>
                </a:solidFill>
              </a:rPr>
              <a:t>. </a:t>
            </a:r>
            <a:r>
              <a:rPr lang="en-CA" sz="3600" dirty="0" err="1"/>
              <a:t>እምበኣር</a:t>
            </a:r>
            <a:r>
              <a:rPr lang="en-CA" sz="3600" dirty="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p>
          <a:p>
            <a:endParaRPr lang="en-CA" sz="1400" dirty="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a:t>enlighten the eyes of our hearts.  Let us draw night and ask God to accept our prayers according to His will.</a:t>
            </a:r>
          </a:p>
          <a:p>
            <a:pPr marL="40639" marR="40639">
              <a:spcBef>
                <a:spcPts val="600"/>
              </a:spcBef>
              <a:defRPr sz="1800">
                <a:uFillTx/>
              </a:defRPr>
            </a:pPr>
            <a:endParaRPr lang="en-US" sz="1400" b="1" u="sng" dirty="0">
              <a:solidFill>
                <a:srgbClr val="FFFF00"/>
              </a:solidFill>
              <a:uFill>
                <a:solidFill>
                  <a:srgbClr val="0329D6"/>
                </a:solidFill>
              </a:uFill>
            </a:endParaRP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r>
              <a:rPr lang="en-CA" sz="2400" dirty="0">
                <a:solidFill>
                  <a:srgbClr val="92D050"/>
                </a:solidFill>
              </a:rPr>
              <a:t> . </a:t>
            </a:r>
            <a:r>
              <a:rPr lang="en-US" sz="2400" dirty="0"/>
              <a:t>Let us therefore rise in the Holy Spirit, growing in His grace, with understanding, glorying in His name and built upon the foundation of the prophets and the apostles.  Let us draw nigh and ask the Lord God to accept our prayers according to His will. </a:t>
            </a:r>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up</a:t>
            </a:r>
          </a:p>
        </p:txBody>
      </p:sp>
    </p:spTree>
    <p:extLst>
      <p:ext uri="{BB962C8B-B14F-4D97-AF65-F5344CB8AC3E}">
        <p14:creationId xmlns:p14="http://schemas.microsoft.com/office/powerpoint/2010/main" val="17203158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p>
          <a:p>
            <a:r>
              <a:rPr lang="en-CA" sz="4000" dirty="0" err="1"/>
              <a:t>ዘዐቢይ</a:t>
            </a:r>
            <a:r>
              <a:rPr lang="en-CA" sz="4000" dirty="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p>
          <a:p>
            <a:pPr marL="40639" marR="40639">
              <a:spcBef>
                <a:spcPts val="600"/>
              </a:spcBef>
              <a:buClr>
                <a:srgbClr val="000000"/>
              </a:buClr>
              <a:buFont typeface="Arial"/>
              <a:defRPr sz="2000"/>
            </a:pPr>
            <a:r>
              <a:rPr lang="en-US" sz="3300" dirty="0">
                <a:solidFill>
                  <a:srgbClr val="FF0000"/>
                </a:solidFill>
              </a:rPr>
              <a:t>Priest: </a:t>
            </a:r>
            <a:r>
              <a:rPr lang="en-US" sz="1400" dirty="0">
                <a:solidFill>
                  <a:srgbClr val="FFC000"/>
                </a:solidFill>
              </a:rPr>
              <a:t>108. </a:t>
            </a:r>
            <a:r>
              <a:rPr lang="en-US" sz="3500" dirty="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499976"/>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a:solidFill>
                  <a:srgbClr val="FFC000"/>
                </a:solidFill>
              </a:rPr>
              <a:t>፻፱.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a:t>ወሕ</a:t>
            </a:r>
            <a:endParaRPr lang="en-CA" sz="4400" dirty="0"/>
          </a:p>
          <a:p>
            <a:r>
              <a:rPr lang="en-CA" sz="4400" dirty="0" err="1"/>
              <a:t>ፅበነ</a:t>
            </a:r>
            <a:r>
              <a:rPr lang="en-CA" sz="4400" dirty="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a:t>።</a:t>
            </a:r>
          </a:p>
        </p:txBody>
      </p:sp>
      <p:sp>
        <p:nvSpPr>
          <p:cNvPr id="3" name="Rectangle 2"/>
          <p:cNvSpPr/>
          <p:nvPr/>
        </p:nvSpPr>
        <p:spPr>
          <a:xfrm>
            <a:off x="4053457" y="69183"/>
            <a:ext cx="4125580" cy="6863417"/>
          </a:xfrm>
          <a:prstGeom prst="rect">
            <a:avLst/>
          </a:prstGeom>
        </p:spPr>
        <p:txBody>
          <a:bodyPr wrap="square">
            <a:spAutoFit/>
          </a:bodyPr>
          <a:lstStyle/>
          <a:p>
            <a:r>
              <a:rPr lang="en-CA" sz="1400" dirty="0">
                <a:solidFill>
                  <a:srgbClr val="FFC000"/>
                </a:solidFill>
              </a:rPr>
              <a:t>109.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a:t>ዝገበርናዮ</a:t>
            </a:r>
            <a:r>
              <a:rPr lang="en-CA" sz="4400" dirty="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a:t>።</a:t>
            </a:r>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109. </a:t>
            </a:r>
            <a:r>
              <a:rPr lang="en-US" sz="3800" dirty="0"/>
              <a:t>be with us, Lord, at this hour, and stand among us, and purify our heart, and sanctify our soul, body, and spirit, even wash us from all sins which we have done wittingly or unwittingly.</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127415"/>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a:t>ወመሥዋዕተ</a:t>
            </a:r>
            <a:r>
              <a:rPr lang="en-CA" sz="4200" dirty="0"/>
              <a:t> </a:t>
            </a:r>
            <a:r>
              <a:rPr lang="en-CA" sz="4200" dirty="0" err="1"/>
              <a:t>በረከት</a:t>
            </a:r>
            <a:r>
              <a:rPr lang="en-CA" sz="4200" dirty="0"/>
              <a:t> </a:t>
            </a:r>
            <a:r>
              <a:rPr lang="en-CA" sz="4200" dirty="0" err="1"/>
              <a:t>እንተ</a:t>
            </a:r>
            <a:endParaRPr lang="en-CA" sz="4200" dirty="0"/>
          </a:p>
          <a:p>
            <a:r>
              <a:rPr lang="en-CA" sz="4200" dirty="0" err="1"/>
              <a:t>ታበውእ</a:t>
            </a:r>
            <a:r>
              <a:rPr lang="en-CA" sz="4200" dirty="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p>
          <a:p>
            <a:r>
              <a:rPr lang="en-CA" sz="4200" dirty="0" err="1"/>
              <a:t>መጋረጃኻን</a:t>
            </a:r>
            <a:r>
              <a:rPr lang="en-CA" sz="4200" dirty="0"/>
              <a:t> </a:t>
            </a:r>
            <a:r>
              <a:rPr lang="en-CA" sz="4200" dirty="0" err="1"/>
              <a:t>ናብ</a:t>
            </a:r>
            <a:r>
              <a:rPr lang="en-CA" sz="4200" dirty="0"/>
              <a:t> </a:t>
            </a:r>
            <a:r>
              <a:rPr lang="en-CA" sz="4200" dirty="0" err="1"/>
              <a:t>ክብር</a:t>
            </a:r>
            <a:endParaRPr lang="en-CA" sz="4200" dirty="0"/>
          </a:p>
          <a:p>
            <a:r>
              <a:rPr lang="en-CA" sz="4200" dirty="0" err="1"/>
              <a:t>ኻን</a:t>
            </a:r>
            <a:r>
              <a:rPr lang="en-CA" sz="4200" dirty="0"/>
              <a:t> </a:t>
            </a:r>
            <a:r>
              <a:rPr lang="en-CA" sz="4200" dirty="0" err="1"/>
              <a:t>ቅድስትን</a:t>
            </a:r>
            <a:r>
              <a:rPr lang="en-CA" sz="4200" dirty="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a:t>ነባቢት</a:t>
            </a:r>
            <a:r>
              <a:rPr lang="en-CA" sz="4200" dirty="0"/>
              <a:t> </a:t>
            </a:r>
            <a:r>
              <a:rPr lang="en-CA" sz="4200" dirty="0" err="1"/>
              <a:t>መሥ</a:t>
            </a:r>
            <a:endParaRPr lang="en-CA" sz="4200" dirty="0"/>
          </a:p>
          <a:p>
            <a:r>
              <a:rPr lang="en-CA" sz="4200" dirty="0" err="1"/>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a:solidFill>
                  <a:srgbClr val="FFC000"/>
                </a:solidFill>
              </a:rPr>
              <a:t>ድሕርዚ</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a:solidFill>
                  <a:srgbClr val="FFC000"/>
                </a:solidFill>
              </a:rPr>
              <a:t>።</a:t>
            </a: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110.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a:t>blessing, which Thou will make to enter in within the veil, the holy of holies, Thine everlasting dwelling place. </a:t>
            </a:r>
          </a:p>
          <a:p>
            <a:pPr marL="40639" marR="40639">
              <a:spcBef>
                <a:spcPts val="600"/>
              </a:spcBef>
              <a:buClr>
                <a:srgbClr val="000000"/>
              </a:buClr>
              <a:buFont typeface="Arial"/>
              <a:defRPr sz="2000"/>
            </a:pPr>
            <a:r>
              <a:rPr lang="en-US" sz="2000" dirty="0">
                <a:solidFill>
                  <a:srgbClr val="FFC000"/>
                </a:solidFill>
              </a:rPr>
              <a:t>Then he shall compass the ark three times with a bearer of a lighted candle </a:t>
            </a:r>
            <a:r>
              <a:rPr lang="en-US" sz="2000" dirty="0" err="1">
                <a:solidFill>
                  <a:srgbClr val="FFC000"/>
                </a:solidFill>
              </a:rPr>
              <a:t>infront</a:t>
            </a:r>
            <a:r>
              <a:rPr lang="en-US" sz="2000" dirty="0">
                <a:solidFill>
                  <a:srgbClr val="FFC000"/>
                </a:solidFill>
              </a:rPr>
              <a:t> of him ; the ministering deacon shall go round carrying the epistles of St. Paul ;</a:t>
            </a: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38418"/>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a:solidFill>
                  <a:srgbClr val="FFC000"/>
                </a:solidFill>
              </a:rPr>
              <a:t>በትሑት ዜማ</a:t>
            </a:r>
          </a:p>
          <a:p>
            <a:r>
              <a:rPr lang="en-CA" sz="1400" dirty="0">
                <a:solidFill>
                  <a:srgbClr val="FFC000"/>
                </a:solidFill>
              </a:rPr>
              <a:t>፻፲፰</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a:solidFill>
                  <a:srgbClr val="FFC000"/>
                </a:solidFill>
              </a:rPr>
              <a:t>ብትሑት ዜማ</a:t>
            </a:r>
            <a:endParaRPr lang="en-CA" sz="4800" dirty="0">
              <a:solidFill>
                <a:srgbClr val="92D050"/>
              </a:solidFill>
            </a:endParaRPr>
          </a:p>
          <a:p>
            <a:r>
              <a:rPr lang="en-CA" sz="1400" dirty="0">
                <a:solidFill>
                  <a:srgbClr val="FFC000"/>
                </a:solidFill>
              </a:rPr>
              <a:t>118.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dirty="0">
                <a:solidFill>
                  <a:srgbClr val="92D050"/>
                </a:solidFill>
              </a:rPr>
              <a:t> </a:t>
            </a:r>
            <a:r>
              <a:rPr lang="en-US" sz="2000" dirty="0">
                <a:solidFill>
                  <a:srgbClr val="FFC000"/>
                </a:solidFill>
              </a:rPr>
              <a:t>In short tune  </a:t>
            </a: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443442"/>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a:solidFill>
                <a:srgbClr val="FF0000"/>
              </a:solidFill>
            </a:endParaRPr>
          </a:p>
          <a:p>
            <a:r>
              <a:rPr lang="en-CA" sz="4800" dirty="0" err="1">
                <a:solidFill>
                  <a:srgbClr val="FF0000"/>
                </a:solidFill>
              </a:rPr>
              <a:t>ይ.ካ</a:t>
            </a:r>
            <a:r>
              <a:rPr lang="en-CA" sz="4800" dirty="0">
                <a:solidFill>
                  <a:srgbClr val="FF0000"/>
                </a:solidFill>
              </a:rPr>
              <a:t>. </a:t>
            </a:r>
            <a:r>
              <a:rPr lang="en-CA" sz="1400" dirty="0">
                <a:solidFill>
                  <a:srgbClr val="FFC000"/>
                </a:solidFill>
              </a:rPr>
              <a:t>፻፲፰. </a:t>
            </a:r>
            <a:r>
              <a:rPr lang="en-CA" sz="4800" b="1" dirty="0" err="1"/>
              <a:t>ንስግድ</a:t>
            </a:r>
            <a:r>
              <a:rPr lang="en-CA" sz="4800" b="1" dirty="0">
                <a:solidFill>
                  <a:srgbClr val="FFC000"/>
                </a:solidFill>
              </a:rPr>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a:p>
          <a:p>
            <a:endParaRPr lang="en-CA" sz="4800" dirty="0">
              <a:solidFill>
                <a:srgbClr val="FFFF00"/>
              </a:solidFill>
            </a:endParaRPr>
          </a:p>
          <a:p>
            <a:r>
              <a:rPr lang="en-CA" sz="4800" b="1" dirty="0" err="1">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a:solidFill>
                <a:srgbClr val="FF0000"/>
              </a:solidFill>
            </a:endParaRPr>
          </a:p>
          <a:p>
            <a:r>
              <a:rPr lang="en-CA" sz="4800" dirty="0" err="1">
                <a:solidFill>
                  <a:srgbClr val="FF0000"/>
                </a:solidFill>
              </a:rPr>
              <a:t>ይ.ካ</a:t>
            </a:r>
            <a:r>
              <a:rPr lang="en-CA" sz="4800" dirty="0">
                <a:solidFill>
                  <a:srgbClr val="FF0000"/>
                </a:solidFill>
              </a:rPr>
              <a:t>. </a:t>
            </a:r>
            <a:r>
              <a:rPr lang="en-CA" sz="1400" dirty="0">
                <a:solidFill>
                  <a:srgbClr val="FFC000"/>
                </a:solidFill>
              </a:rPr>
              <a:t>119.</a:t>
            </a:r>
            <a:r>
              <a:rPr lang="en-CA" sz="4800" b="1" dirty="0"/>
              <a:t>ንስገድ</a:t>
            </a:r>
            <a:r>
              <a:rPr lang="en-CA" sz="4800" dirty="0"/>
              <a:t> </a:t>
            </a:r>
            <a:r>
              <a:rPr lang="en-CA" sz="2000" dirty="0">
                <a:solidFill>
                  <a:srgbClr val="FFC000"/>
                </a:solidFill>
              </a:rPr>
              <a:t>(3 </a:t>
            </a:r>
            <a:r>
              <a:rPr lang="en-CA" sz="2000" dirty="0" err="1">
                <a:solidFill>
                  <a:srgbClr val="FFC000"/>
                </a:solidFill>
              </a:rPr>
              <a:t>ግዜ</a:t>
            </a:r>
            <a:r>
              <a:rPr lang="en-CA" sz="2000" dirty="0">
                <a:solidFill>
                  <a:srgbClr val="FFC000"/>
                </a:solidFill>
              </a:rPr>
              <a:t>)</a:t>
            </a:r>
            <a:r>
              <a:rPr lang="en-CA" sz="4800" dirty="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a:solidFill>
                <a:srgbClr val="FF0000"/>
              </a:solidFill>
            </a:endParaRPr>
          </a:p>
          <a:p>
            <a:pPr marL="40639" marR="40639">
              <a:spcBef>
                <a:spcPts val="600"/>
              </a:spcBef>
              <a:buClr>
                <a:srgbClr val="000000"/>
              </a:buClr>
              <a:buFont typeface="Arial"/>
              <a:defRPr sz="2000"/>
            </a:pPr>
            <a:r>
              <a:rPr lang="en-US" sz="3800" dirty="0">
                <a:solidFill>
                  <a:srgbClr val="FF0000"/>
                </a:solidFill>
              </a:rPr>
              <a:t>Priest:</a:t>
            </a:r>
            <a:r>
              <a:rPr lang="en-US" sz="1400" dirty="0">
                <a:solidFill>
                  <a:srgbClr val="FFC000"/>
                </a:solidFill>
              </a:rPr>
              <a:t>119. </a:t>
            </a:r>
            <a:r>
              <a:rPr lang="en-US" sz="3800" dirty="0"/>
              <a:t>Let us worship </a:t>
            </a:r>
            <a:r>
              <a:rPr lang="en-US" sz="2000" dirty="0">
                <a:solidFill>
                  <a:srgbClr val="FFC000"/>
                </a:solidFill>
              </a:rPr>
              <a:t>(thrice)</a:t>
            </a:r>
          </a:p>
          <a:p>
            <a:pPr marL="40639" marR="40639">
              <a:spcBef>
                <a:spcPts val="600"/>
              </a:spcBef>
              <a:buClr>
                <a:srgbClr val="000000"/>
              </a:buClr>
              <a:buFont typeface="Arial"/>
              <a:defRPr sz="2000"/>
            </a:pPr>
            <a:endParaRPr lang="en-US" sz="3800" dirty="0">
              <a:solidFill>
                <a:srgbClr val="FFFF00"/>
              </a:solidFill>
            </a:endParaRPr>
          </a:p>
          <a:p>
            <a:pPr marL="40639" marR="40639">
              <a:spcBef>
                <a:spcPts val="600"/>
              </a:spcBef>
              <a:buClr>
                <a:srgbClr val="000000"/>
              </a:buClr>
              <a:buFont typeface="Arial"/>
              <a:defRPr sz="2000"/>
            </a:pPr>
            <a:r>
              <a:rPr lang="en-US" sz="3800" dirty="0">
                <a:solidFill>
                  <a:srgbClr val="FFFF00"/>
                </a:solidFill>
              </a:rPr>
              <a:t>People: </a:t>
            </a:r>
            <a:r>
              <a:rPr lang="en-US" sz="3800" dirty="0"/>
              <a:t>the Father and the Son </a:t>
            </a:r>
            <a:r>
              <a:rPr lang="en-US" sz="3800" dirty="0" err="1"/>
              <a:t>andthe</a:t>
            </a:r>
            <a:r>
              <a:rPr lang="en-US" sz="3800" dirty="0"/>
              <a:t> Holy Spirit, three in one. </a:t>
            </a:r>
            <a:r>
              <a:rPr lang="en-US" sz="2000" dirty="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23753"/>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a:t>ለኪ</a:t>
            </a:r>
            <a:endParaRPr lang="en-CA" sz="5000" b="1" dirty="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a:t>ይኹን</a:t>
            </a:r>
            <a:endParaRPr lang="en-CA" sz="5000" b="1" dirty="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a:t>ክርስትያን</a:t>
            </a:r>
            <a:r>
              <a:rPr lang="en-CA" sz="5000" b="1" dirty="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a:solidFill>
                  <a:srgbClr val="FF0000"/>
                </a:solidFill>
              </a:rPr>
              <a:t>Priest: </a:t>
            </a:r>
            <a:r>
              <a:rPr lang="en-US" sz="1400" dirty="0">
                <a:solidFill>
                  <a:srgbClr val="FFC000"/>
                </a:solidFill>
              </a:rPr>
              <a:t>120.</a:t>
            </a:r>
            <a:r>
              <a:rPr lang="en-US" sz="4000" dirty="0"/>
              <a:t>Peace be unto you.</a:t>
            </a:r>
          </a:p>
          <a:p>
            <a:pPr marL="40639" marR="40639">
              <a:spcBef>
                <a:spcPts val="600"/>
              </a:spcBef>
              <a:buClr>
                <a:srgbClr val="000000"/>
              </a:buClr>
              <a:buFont typeface="Arial"/>
              <a:defRPr sz="2000"/>
            </a:pPr>
            <a:endParaRPr lang="en-US" sz="4000" dirty="0"/>
          </a:p>
          <a:p>
            <a:pPr marL="40639" marR="40639">
              <a:spcBef>
                <a:spcPts val="600"/>
              </a:spcBef>
              <a:buClr>
                <a:srgbClr val="000000"/>
              </a:buClr>
              <a:buFont typeface="Arial"/>
              <a:defRPr sz="2000"/>
            </a:pPr>
            <a:r>
              <a:rPr lang="en-US" sz="4000" dirty="0">
                <a:solidFill>
                  <a:srgbClr val="FFFF00"/>
                </a:solidFill>
              </a:rPr>
              <a:t>People: </a:t>
            </a:r>
            <a:r>
              <a:rPr lang="en-US" sz="4000" dirty="0"/>
              <a:t>Holy church, dwelling place of the Godhead.</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24556"/>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a:solidFill>
                <a:srgbClr val="FF0000"/>
              </a:solidFill>
            </a:endParaRPr>
          </a:p>
          <a:p>
            <a:r>
              <a:rPr lang="en-CA" sz="5000" dirty="0" err="1">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a:t>ሰአሊ</a:t>
            </a:r>
            <a:r>
              <a:rPr lang="en-CA" sz="5000" b="1" dirty="0"/>
              <a:t> </a:t>
            </a:r>
            <a:r>
              <a:rPr lang="en-CA" sz="5000" b="1" dirty="0" err="1"/>
              <a:t>ለነ</a:t>
            </a:r>
            <a:endParaRPr lang="en-CA" sz="5000" b="1" dirty="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a:solidFill>
                <a:srgbClr val="FF0000"/>
              </a:solidFill>
            </a:endParaRPr>
          </a:p>
          <a:p>
            <a:r>
              <a:rPr lang="en-CA" sz="5000" dirty="0" err="1">
                <a:solidFill>
                  <a:srgbClr val="FF0000"/>
                </a:solidFill>
              </a:rPr>
              <a:t>ይ.ካ</a:t>
            </a:r>
            <a:r>
              <a:rPr lang="en-CA" sz="5000" dirty="0">
                <a:solidFill>
                  <a:srgbClr val="FF0000"/>
                </a:solidFill>
              </a:rPr>
              <a:t>. </a:t>
            </a:r>
            <a:r>
              <a:rPr lang="en-CA" sz="1400" dirty="0">
                <a:solidFill>
                  <a:srgbClr val="FFC000"/>
                </a:solidFill>
              </a:rPr>
              <a:t>121.</a:t>
            </a:r>
            <a:r>
              <a:rPr lang="en-CA" sz="5000" b="1" dirty="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a:solidFill>
                  <a:srgbClr val="FF0000"/>
                </a:solidFill>
              </a:rPr>
              <a:t>Priest: </a:t>
            </a:r>
            <a:r>
              <a:rPr lang="en-US" sz="1400" dirty="0">
                <a:solidFill>
                  <a:srgbClr val="FFC000"/>
                </a:solidFill>
              </a:rPr>
              <a:t>121. </a:t>
            </a:r>
            <a:r>
              <a:rPr lang="en-US" sz="4000" b="1" dirty="0"/>
              <a:t>Pray for us.</a:t>
            </a:r>
          </a:p>
          <a:p>
            <a:pPr marL="40639" marR="40639">
              <a:spcBef>
                <a:spcPts val="600"/>
              </a:spcBef>
              <a:buClr>
                <a:srgbClr val="000000"/>
              </a:buClr>
              <a:buFont typeface="Arial"/>
              <a:defRPr sz="2000"/>
            </a:pPr>
            <a:r>
              <a:rPr lang="en-US" sz="4000" dirty="0">
                <a:solidFill>
                  <a:srgbClr val="FFFF00"/>
                </a:solidFill>
              </a:rPr>
              <a:t>People: </a:t>
            </a:r>
            <a:r>
              <a:rPr lang="en-US" sz="4000" b="1" dirty="0"/>
              <a:t>Virgin Mary, Mother of God.</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078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፭.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a:t>ንዘቕረ</a:t>
            </a:r>
            <a:endParaRPr lang="en-CA" sz="4000" dirty="0"/>
          </a:p>
          <a:p>
            <a:r>
              <a:rPr lang="en-CA" sz="4000" dirty="0" err="1"/>
              <a:t>ቡን</a:t>
            </a:r>
            <a:r>
              <a:rPr lang="en-CA" sz="4000" dirty="0"/>
              <a:t> </a:t>
            </a:r>
            <a:r>
              <a:rPr lang="en-CA" sz="4000" dirty="0" err="1"/>
              <a:t>ምእንትኦም</a:t>
            </a:r>
            <a:r>
              <a:rPr lang="en-CA" sz="4000" dirty="0"/>
              <a:t> </a:t>
            </a:r>
            <a:r>
              <a:rPr lang="en-CA" sz="4000" dirty="0" err="1"/>
              <a:t>ንዘምጽ</a:t>
            </a:r>
            <a:endParaRPr lang="en-CA" sz="4000" dirty="0"/>
          </a:p>
          <a:p>
            <a:r>
              <a:rPr lang="en-CA" sz="4000" dirty="0" err="1"/>
              <a:t>ኡን</a:t>
            </a:r>
            <a:r>
              <a:rPr lang="en-CA" sz="4000" dirty="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a:t>ንዘም</a:t>
            </a:r>
            <a:endParaRPr lang="en-CA" sz="4000" dirty="0"/>
          </a:p>
          <a:p>
            <a:r>
              <a:rPr lang="en-CA" sz="4000" dirty="0" err="1"/>
              <a:t>ጽኣልካ</a:t>
            </a:r>
            <a:r>
              <a:rPr lang="en-CA" sz="4000" dirty="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a:solidFill>
                  <a:srgbClr val="FFC000"/>
                </a:solidFill>
                <a:uFill>
                  <a:solidFill>
                    <a:srgbClr val="FF2600"/>
                  </a:solidFill>
                </a:uFill>
              </a:rPr>
              <a:t>Priest Carrying the Offering around</a:t>
            </a:r>
            <a:endParaRPr lang="en-US" sz="2000" b="1" i="1" dirty="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a:solidFill>
                  <a:srgbClr val="FF0000"/>
                </a:solidFill>
                <a:uFill>
                  <a:solidFill>
                    <a:srgbClr val="D84800"/>
                  </a:solidFill>
                </a:uFill>
              </a:rPr>
              <a:t>Priest: </a:t>
            </a:r>
            <a:r>
              <a:rPr lang="en-US" sz="1400" dirty="0">
                <a:solidFill>
                  <a:srgbClr val="FFC000"/>
                </a:solidFill>
                <a:uFill>
                  <a:solidFill>
                    <a:srgbClr val="D84800"/>
                  </a:solidFill>
                </a:uFill>
              </a:rPr>
              <a:t>5. </a:t>
            </a:r>
            <a:r>
              <a:rPr lang="en-US" sz="2800" dirty="0">
                <a:solidFill>
                  <a:schemeClr val="tx1">
                    <a:lumMod val="95000"/>
                  </a:schemeClr>
                </a:solidFill>
                <a:uFill>
                  <a:solidFill>
                    <a:srgbClr val="D84800"/>
                  </a:solidFill>
                </a:uFill>
              </a:rPr>
              <a:t>Remember, O Lord, those who offered unto Thee this offering, and those for whom it was offered. Give them all the heavenly reward,</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a:solidFill>
                  <a:srgbClr val="FFC000"/>
                </a:solidFill>
                <a:uFill>
                  <a:solidFill>
                    <a:srgbClr val="D84800"/>
                  </a:solidFill>
                </a:uFill>
              </a:rPr>
              <a:t>6. </a:t>
            </a:r>
            <a:r>
              <a:rPr lang="en-US" sz="2800" dirty="0">
                <a:solidFill>
                  <a:schemeClr val="tx1">
                    <a:lumMod val="95000"/>
                  </a:schemeClr>
                </a:solidFill>
                <a:uFill>
                  <a:solidFill>
                    <a:srgbClr val="D84800"/>
                  </a:solidFill>
                </a:uFill>
              </a:rPr>
              <a:t>and above all, accept before Thee Thy servant who offered it to Thee this day; as Thou accepted</a:t>
            </a:r>
            <a:endParaRPr lang="en-US" sz="2800" dirty="0">
              <a:solidFill>
                <a:schemeClr val="tx1">
                  <a:lumMod val="95000"/>
                </a:schemeClr>
              </a:solidFill>
            </a:endParaRPr>
          </a:p>
        </p:txBody>
      </p:sp>
    </p:spTree>
    <p:extLst>
      <p:ext uri="{BB962C8B-B14F-4D97-AF65-F5344CB8AC3E}">
        <p14:creationId xmlns:p14="http://schemas.microsoft.com/office/powerpoint/2010/main" val="882756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a:t>ኃጢኣተ</a:t>
            </a:r>
            <a:r>
              <a:rPr lang="en-CA" sz="4600" b="1" dirty="0"/>
              <a:t>፥ </a:t>
            </a:r>
            <a:r>
              <a:rPr lang="en-CA" sz="4600" b="1" dirty="0" err="1"/>
              <a:t>ወይደመስስ</a:t>
            </a:r>
            <a:r>
              <a:rPr lang="en-CA" sz="4600" b="1" dirty="0"/>
              <a:t> </a:t>
            </a:r>
            <a:r>
              <a:rPr lang="en-CA" sz="4600" b="1" dirty="0" err="1"/>
              <a:t>ጌጋየ</a:t>
            </a:r>
            <a:r>
              <a:rPr lang="en-CA" sz="4600" b="1" dirty="0"/>
              <a:t>፣</a:t>
            </a:r>
          </a:p>
          <a:p>
            <a:r>
              <a:rPr lang="en-CA" sz="4600" b="1" dirty="0"/>
              <a:t>      </a:t>
            </a:r>
            <a:r>
              <a:rPr lang="en-CA" sz="4600" b="1" dirty="0" err="1"/>
              <a:t>ዝውእቱ</a:t>
            </a:r>
            <a:r>
              <a:rPr lang="en-CA" sz="4600" b="1" dirty="0"/>
              <a:t> </a:t>
            </a:r>
            <a:r>
              <a:rPr lang="en-CA" sz="4600" b="1" dirty="0" err="1"/>
              <a:t>ዘእግዚአብሔር</a:t>
            </a:r>
            <a:r>
              <a:rPr lang="en-CA" sz="4600" b="1" dirty="0"/>
              <a:t> </a:t>
            </a:r>
            <a:r>
              <a:rPr lang="en-CA" sz="4600" b="1" dirty="0" err="1"/>
              <a:t>ቃል</a:t>
            </a:r>
            <a:r>
              <a:rPr lang="en-CA" sz="4600" b="1" dirty="0"/>
              <a:t> </a:t>
            </a:r>
          </a:p>
        </p:txBody>
      </p:sp>
      <p:sp>
        <p:nvSpPr>
          <p:cNvPr id="3" name="Rectangle 2"/>
          <p:cNvSpPr/>
          <p:nvPr/>
        </p:nvSpPr>
        <p:spPr>
          <a:xfrm>
            <a:off x="4007411" y="-29487"/>
            <a:ext cx="4241924" cy="7171194"/>
          </a:xfrm>
          <a:prstGeom prst="rect">
            <a:avLst/>
          </a:prstGeom>
        </p:spPr>
        <p:txBody>
          <a:bodyPr wrap="square">
            <a:spAutoFit/>
          </a:bodyPr>
          <a:lstStyle/>
          <a:p>
            <a:r>
              <a:rPr lang="en-CA" sz="5000" dirty="0" err="1">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a:t>ዘሥ</a:t>
            </a:r>
            <a:endParaRPr lang="en-CA" sz="4400" b="1" dirty="0"/>
          </a:p>
          <a:p>
            <a:r>
              <a:rPr lang="en-CA" sz="4400" b="1" dirty="0" err="1"/>
              <a:t>ተሰሪ</a:t>
            </a:r>
            <a:r>
              <a:rPr lang="en-CA" sz="4400" b="1" dirty="0"/>
              <a:t>፥ </a:t>
            </a:r>
            <a:r>
              <a:rPr lang="en-CA" sz="4400" b="1" dirty="0" err="1"/>
              <a:t>ጌጋ</a:t>
            </a:r>
            <a:r>
              <a:rPr lang="en-CA" sz="4400" b="1" dirty="0"/>
              <a:t> </a:t>
            </a:r>
            <a:r>
              <a:rPr lang="en-CA" sz="4400" b="1" dirty="0" err="1"/>
              <a:t>ዝድምስ</a:t>
            </a:r>
            <a:endParaRPr lang="en-CA" sz="4400" b="1" dirty="0"/>
          </a:p>
          <a:p>
            <a:r>
              <a:rPr lang="en-CA" sz="4400" b="1" dirty="0"/>
              <a:t>ስ፡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a:t>። </a:t>
            </a:r>
            <a:r>
              <a:rPr lang="en-CA" sz="4400" b="1" dirty="0" err="1"/>
              <a:t>እዚ</a:t>
            </a:r>
            <a:endParaRPr lang="en-CA" sz="4400" b="1" dirty="0"/>
          </a:p>
          <a:p>
            <a:r>
              <a:rPr lang="en-CA" sz="4400" b="1" dirty="0" err="1"/>
              <a:t>እውን</a:t>
            </a:r>
            <a:r>
              <a:rPr lang="en-CA" sz="4400" b="1" dirty="0"/>
              <a:t> </a:t>
            </a:r>
            <a:r>
              <a:rPr lang="en-CA" sz="4400" b="1" dirty="0" err="1"/>
              <a:t>ካባኺ</a:t>
            </a:r>
            <a:r>
              <a:rPr lang="en-CA" sz="4400" b="1" dirty="0"/>
              <a:t> </a:t>
            </a:r>
            <a:r>
              <a:rPr lang="en-CA" sz="4400" b="1" dirty="0" err="1"/>
              <a:t>ዝተወ</a:t>
            </a:r>
            <a:endParaRPr lang="en-CA" sz="4400" b="1" dirty="0"/>
          </a:p>
          <a:p>
            <a:r>
              <a:rPr lang="en-CA" sz="4400" b="1" dirty="0" err="1"/>
              <a:t>ልደ</a:t>
            </a:r>
            <a:r>
              <a:rPr lang="en-CA" sz="4400" b="1" dirty="0"/>
              <a:t>፥ </a:t>
            </a:r>
            <a:r>
              <a:rPr lang="en-CA" sz="4400" b="1" dirty="0" err="1"/>
              <a:t>ርእሱ</a:t>
            </a:r>
            <a:r>
              <a:rPr lang="en-CA" sz="4400" b="1" dirty="0"/>
              <a:t> </a:t>
            </a:r>
            <a:r>
              <a:rPr lang="en-CA" sz="4400" b="1" dirty="0" err="1"/>
              <a:t>ሥሙር</a:t>
            </a:r>
            <a:endParaRPr lang="en-CA" sz="4400" b="1" dirty="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a:solidFill>
                  <a:srgbClr val="FF0000"/>
                </a:solidFill>
              </a:rPr>
              <a:t>Priest: </a:t>
            </a:r>
            <a:r>
              <a:rPr lang="en-US" sz="1400" dirty="0">
                <a:solidFill>
                  <a:srgbClr val="FFC000"/>
                </a:solidFill>
              </a:rPr>
              <a:t>122.</a:t>
            </a:r>
            <a:r>
              <a:rPr lang="en-US" sz="4400" dirty="0"/>
              <a:t>You are</a:t>
            </a:r>
          </a:p>
          <a:p>
            <a:pPr marL="40639" marR="40639">
              <a:spcBef>
                <a:spcPts val="600"/>
              </a:spcBef>
              <a:buClr>
                <a:srgbClr val="000000"/>
              </a:buClr>
              <a:buFont typeface="Arial"/>
              <a:defRPr sz="2000"/>
            </a:pPr>
            <a:r>
              <a:rPr lang="en-US" sz="4400" dirty="0">
                <a:solidFill>
                  <a:srgbClr val="FFFF00"/>
                </a:solidFill>
              </a:rPr>
              <a:t>People: </a:t>
            </a:r>
            <a:r>
              <a:rPr lang="en-US" sz="4000" dirty="0"/>
              <a:t>the golden censer which did bear the coal of fire which the blessed took from the sanctuary, and which forgives sin and blots out 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72188"/>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a:t>ዘተሰብአ</a:t>
            </a:r>
            <a:r>
              <a:rPr lang="en-CA" sz="4500" b="1" dirty="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a:t>ዕጣንን</a:t>
            </a:r>
            <a:r>
              <a:rPr lang="en-CA" sz="4500" b="1" dirty="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a:t>እግዚኣብሄር</a:t>
            </a:r>
            <a:r>
              <a:rPr lang="en-CA" sz="4500" b="1" dirty="0"/>
              <a:t> </a:t>
            </a:r>
            <a:r>
              <a:rPr lang="en-CA" sz="4500" b="1" dirty="0" err="1"/>
              <a:t>ቃል</a:t>
            </a:r>
            <a:r>
              <a:rPr lang="en-CA" sz="4500" b="1" dirty="0"/>
              <a:t> </a:t>
            </a:r>
            <a:r>
              <a:rPr lang="en-CA" sz="4500" b="1" dirty="0" err="1"/>
              <a:t>እዩ</a:t>
            </a:r>
            <a:r>
              <a:rPr lang="en-CA" sz="4500" b="1" dirty="0"/>
              <a:t>።  </a:t>
            </a:r>
          </a:p>
          <a:p>
            <a:r>
              <a:rPr lang="en-CA" sz="4500" b="1" dirty="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ኣቦኻን</a:t>
            </a:r>
            <a:r>
              <a:rPr lang="en-CA" sz="4500" b="1" dirty="0"/>
              <a:t> </a:t>
            </a:r>
            <a:r>
              <a:rPr lang="en-CA" sz="4500" b="1" dirty="0" err="1"/>
              <a:t>ምስ</a:t>
            </a:r>
            <a:r>
              <a:rPr lang="en-CA" sz="4500" b="1" dirty="0"/>
              <a:t> </a:t>
            </a:r>
            <a:r>
              <a:rPr lang="en-CA" sz="4500" b="1" dirty="0" err="1"/>
              <a:t>መሕወዩ</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a:t>made man from you, Who offered Himself to His Father as incense and an acceptable sacrifice. We worship Thee, Christ, with Thy good heavenly Father, and the Holy Spirit, the life-giver, for Thou did come 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57879"/>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፻፳፯. </a:t>
            </a:r>
            <a:r>
              <a:rPr lang="en-CA" sz="4500" dirty="0" err="1"/>
              <a:t>እግዚአብሔር</a:t>
            </a:r>
            <a:r>
              <a:rPr lang="en-CA" sz="4500" dirty="0"/>
              <a:t> </a:t>
            </a:r>
            <a:r>
              <a:rPr lang="en-CA" sz="4500" dirty="0" err="1"/>
              <a:t>አምላክነ</a:t>
            </a:r>
            <a:r>
              <a:rPr lang="en-CA" sz="4500" dirty="0"/>
              <a:t> </a:t>
            </a:r>
            <a:r>
              <a:rPr lang="en-CA" sz="4500" dirty="0" err="1"/>
              <a:t>በከመ</a:t>
            </a:r>
            <a:r>
              <a:rPr lang="en-CA" sz="4500" dirty="0"/>
              <a:t> </a:t>
            </a:r>
            <a:r>
              <a:rPr lang="en-CA" sz="4500" dirty="0" err="1"/>
              <a:t>አንኀልከ</a:t>
            </a:r>
            <a:r>
              <a:rPr lang="en-CA" sz="4500" dirty="0"/>
              <a:t> </a:t>
            </a:r>
            <a:r>
              <a:rPr lang="en-CA" sz="4500" dirty="0" err="1"/>
              <a:t>ቅድመ</a:t>
            </a:r>
            <a:r>
              <a:rPr lang="en-CA" sz="4500" dirty="0"/>
              <a:t> </a:t>
            </a:r>
            <a:r>
              <a:rPr lang="en-CA" sz="4500" dirty="0" err="1"/>
              <a:t>ጥቅማ</a:t>
            </a:r>
            <a:r>
              <a:rPr lang="en-CA" sz="4500" dirty="0"/>
              <a:t> </a:t>
            </a:r>
            <a:r>
              <a:rPr lang="en-CA" sz="4500" dirty="0" err="1"/>
              <a:t>ለኢያሪኮ</a:t>
            </a:r>
            <a:r>
              <a:rPr lang="en-CA" sz="4500" dirty="0"/>
              <a:t> </a:t>
            </a:r>
            <a:r>
              <a:rPr lang="en-CA" sz="4500" dirty="0" err="1"/>
              <a:t>በእደ</a:t>
            </a:r>
            <a:r>
              <a:rPr lang="en-CA" sz="4500" dirty="0"/>
              <a:t> </a:t>
            </a:r>
            <a:r>
              <a:rPr lang="en-CA" sz="4500" dirty="0" err="1"/>
              <a:t>ኢያሱ</a:t>
            </a:r>
            <a:r>
              <a:rPr lang="en-CA" sz="4500" dirty="0"/>
              <a:t> </a:t>
            </a:r>
            <a:r>
              <a:rPr lang="en-CA" sz="4500" dirty="0" err="1"/>
              <a:t>ገብርከ</a:t>
            </a:r>
            <a:r>
              <a:rPr lang="en-CA" sz="4500" dirty="0"/>
              <a:t> </a:t>
            </a:r>
            <a:r>
              <a:rPr lang="en-CA" sz="4500" dirty="0" err="1"/>
              <a:t>ወደ</a:t>
            </a:r>
            <a:r>
              <a:rPr lang="en-CA" sz="4500" dirty="0"/>
              <a:t> </a:t>
            </a:r>
            <a:r>
              <a:rPr lang="en-CA" sz="4500" dirty="0" err="1"/>
              <a:t>ነዌ</a:t>
            </a:r>
            <a:r>
              <a:rPr lang="en-CA" sz="4500" dirty="0"/>
              <a:t> </a:t>
            </a:r>
            <a:r>
              <a:rPr lang="en-CA" sz="4500" dirty="0" err="1"/>
              <a:t>ከማሁ</a:t>
            </a:r>
            <a:r>
              <a:rPr lang="en-CA" sz="4500" dirty="0"/>
              <a:t> </a:t>
            </a:r>
            <a:r>
              <a:rPr lang="en-CA" sz="4500" dirty="0" err="1"/>
              <a:t>አንኅል</a:t>
            </a:r>
            <a:r>
              <a:rPr lang="en-CA" sz="4500" dirty="0"/>
              <a:t> </a:t>
            </a:r>
            <a:r>
              <a:rPr lang="en-CA" sz="4500" dirty="0" err="1"/>
              <a:t>ጥቅመ</a:t>
            </a:r>
            <a:r>
              <a:rPr lang="en-CA" sz="4500" dirty="0"/>
              <a:t> </a:t>
            </a:r>
            <a:r>
              <a:rPr lang="en-CA" sz="4500" dirty="0" err="1"/>
              <a:t>ኃጢአትየ</a:t>
            </a:r>
            <a:r>
              <a:rPr lang="en-CA" sz="4500" dirty="0"/>
              <a:t> </a:t>
            </a:r>
            <a:r>
              <a:rPr lang="en-CA" sz="4500" dirty="0" err="1"/>
              <a:t>ወኃጢአተ</a:t>
            </a:r>
            <a:r>
              <a:rPr lang="en-CA" sz="4500" dirty="0"/>
              <a:t> </a:t>
            </a:r>
            <a:r>
              <a:rPr lang="en-CA" sz="4500" dirty="0" err="1"/>
              <a:t>ኵሉ</a:t>
            </a:r>
            <a:r>
              <a:rPr lang="en-CA" sz="4500" dirty="0"/>
              <a:t> </a:t>
            </a:r>
            <a:r>
              <a:rPr lang="en-CA" sz="4500" dirty="0" err="1"/>
              <a:t>ሕዝብከ</a:t>
            </a:r>
            <a:r>
              <a:rPr lang="en-CA" sz="4500" dirty="0"/>
              <a:t> </a:t>
            </a:r>
            <a:r>
              <a:rPr lang="en-CA" sz="4500" dirty="0" err="1"/>
              <a:t>በእደ</a:t>
            </a:r>
            <a:r>
              <a:rPr lang="en-CA" sz="4500" dirty="0"/>
              <a:t> </a:t>
            </a:r>
            <a:r>
              <a:rPr lang="en-CA" sz="4500" dirty="0" err="1"/>
              <a:t>ዚአየ</a:t>
            </a:r>
            <a:r>
              <a:rPr lang="en-CA" sz="4500" dirty="0"/>
              <a:t> </a:t>
            </a:r>
            <a:r>
              <a:rPr lang="en-CA" sz="4500" dirty="0" err="1"/>
              <a:t>አነ</a:t>
            </a:r>
            <a:r>
              <a:rPr lang="en-CA" sz="4500" dirty="0"/>
              <a:t> </a:t>
            </a:r>
            <a:r>
              <a:rPr lang="en-CA" sz="4500" dirty="0" err="1"/>
              <a:t>ገብርከ</a:t>
            </a:r>
            <a:r>
              <a:rPr lang="en-CA" sz="4500" dirty="0"/>
              <a:t>።</a:t>
            </a:r>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a:solidFill>
                  <a:srgbClr val="FF0000"/>
                </a:solidFill>
              </a:rPr>
              <a:t>ይ.ካ</a:t>
            </a:r>
            <a:r>
              <a:rPr lang="en-CA" sz="4200" dirty="0">
                <a:solidFill>
                  <a:srgbClr val="FF0000"/>
                </a:solidFill>
              </a:rPr>
              <a:t>. </a:t>
            </a:r>
            <a:r>
              <a:rPr lang="en-CA" sz="1400" dirty="0">
                <a:solidFill>
                  <a:srgbClr val="FFC000"/>
                </a:solidFill>
              </a:rPr>
              <a:t>127. </a:t>
            </a:r>
            <a:r>
              <a:rPr lang="en-CA" sz="4200" dirty="0"/>
              <a:t>ኦ </a:t>
            </a:r>
            <a:r>
              <a:rPr lang="en-CA" sz="4200" dirty="0" err="1"/>
              <a:t>እግዚኣብሄር</a:t>
            </a:r>
            <a:r>
              <a:rPr lang="en-CA" sz="4200" dirty="0"/>
              <a:t> </a:t>
            </a:r>
            <a:r>
              <a:rPr lang="en-CA" sz="4200" dirty="0" err="1"/>
              <a:t>ኣምላኽና</a:t>
            </a:r>
            <a:r>
              <a:rPr lang="en-CA" sz="4200" dirty="0"/>
              <a:t>፣ </a:t>
            </a:r>
            <a:r>
              <a:rPr lang="en-CA" sz="4200" dirty="0" err="1"/>
              <a:t>ቀደም</a:t>
            </a:r>
            <a:r>
              <a:rPr lang="en-CA" sz="4200" dirty="0"/>
              <a:t> </a:t>
            </a:r>
            <a:r>
              <a:rPr lang="en-CA" sz="4200" dirty="0" err="1"/>
              <a:t>ብኢድ</a:t>
            </a:r>
            <a:r>
              <a:rPr lang="en-CA" sz="4200" dirty="0"/>
              <a:t> </a:t>
            </a:r>
            <a:r>
              <a:rPr lang="en-CA" sz="4200" dirty="0" err="1"/>
              <a:t>ባርያኻ</a:t>
            </a:r>
            <a:r>
              <a:rPr lang="en-CA" sz="4200" dirty="0"/>
              <a:t> </a:t>
            </a:r>
            <a:r>
              <a:rPr lang="en-CA" sz="4200" dirty="0" err="1"/>
              <a:t>ኢያሱ</a:t>
            </a:r>
            <a:r>
              <a:rPr lang="en-CA" sz="4200" dirty="0"/>
              <a:t> </a:t>
            </a:r>
            <a:r>
              <a:rPr lang="en-CA" sz="4200" dirty="0" err="1"/>
              <a:t>ወዲ</a:t>
            </a:r>
            <a:r>
              <a:rPr lang="en-CA" sz="4200" dirty="0"/>
              <a:t> </a:t>
            </a:r>
            <a:r>
              <a:rPr lang="en-CA" sz="4200" dirty="0" err="1"/>
              <a:t>ነዌ</a:t>
            </a:r>
            <a:r>
              <a:rPr lang="en-CA" sz="4200" dirty="0"/>
              <a:t>፥ </a:t>
            </a:r>
            <a:r>
              <a:rPr lang="en-CA" sz="4200" dirty="0" err="1"/>
              <a:t>ቀጽሪ</a:t>
            </a:r>
            <a:r>
              <a:rPr lang="en-CA" sz="4200" dirty="0"/>
              <a:t> </a:t>
            </a:r>
            <a:r>
              <a:rPr lang="en-CA" sz="4200" dirty="0" err="1"/>
              <a:t>ኢያሪኮ</a:t>
            </a:r>
            <a:r>
              <a:rPr lang="en-CA" sz="4200" dirty="0"/>
              <a:t> </a:t>
            </a:r>
            <a:r>
              <a:rPr lang="en-CA" sz="4200" dirty="0" err="1"/>
              <a:t>ከም</a:t>
            </a:r>
            <a:r>
              <a:rPr lang="en-CA" sz="4200" dirty="0"/>
              <a:t> </a:t>
            </a:r>
            <a:r>
              <a:rPr lang="en-CA" sz="4200" dirty="0" err="1"/>
              <a:t>ዘፍረስካ</a:t>
            </a:r>
            <a:r>
              <a:rPr lang="en-CA" sz="4200" dirty="0"/>
              <a:t> ፣ </a:t>
            </a:r>
            <a:r>
              <a:rPr lang="en-CA" sz="4200" dirty="0" err="1"/>
              <a:t>ከምኡ</a:t>
            </a:r>
            <a:r>
              <a:rPr lang="en-CA" sz="4200" dirty="0"/>
              <a:t> </a:t>
            </a:r>
            <a:r>
              <a:rPr lang="en-CA" sz="4200" dirty="0" err="1"/>
              <a:t>ብኣይ</a:t>
            </a:r>
            <a:r>
              <a:rPr lang="en-CA" sz="4200" dirty="0"/>
              <a:t> </a:t>
            </a:r>
            <a:r>
              <a:rPr lang="en-CA" sz="4200" dirty="0" err="1"/>
              <a:t>ብቓል</a:t>
            </a:r>
            <a:r>
              <a:rPr lang="en-CA" sz="4200" dirty="0"/>
              <a:t> </a:t>
            </a:r>
            <a:r>
              <a:rPr lang="en-CA" sz="4200" dirty="0" err="1"/>
              <a:t>ባርያኻ</a:t>
            </a:r>
            <a:r>
              <a:rPr lang="en-CA" sz="4200" dirty="0"/>
              <a:t> </a:t>
            </a:r>
            <a:r>
              <a:rPr lang="en-CA" sz="4200" dirty="0" err="1"/>
              <a:t>ቐጽሪ</a:t>
            </a:r>
            <a:r>
              <a:rPr lang="en-CA" sz="4200" dirty="0"/>
              <a:t> </a:t>
            </a:r>
            <a:r>
              <a:rPr lang="en-CA" sz="4200" dirty="0" err="1"/>
              <a:t>ኃጢኣተይን</a:t>
            </a:r>
            <a:r>
              <a:rPr lang="en-CA" sz="4200" dirty="0"/>
              <a:t> </a:t>
            </a:r>
            <a:r>
              <a:rPr lang="en-CA" sz="4200" dirty="0" err="1"/>
              <a:t>ኃጢኣት</a:t>
            </a:r>
            <a:r>
              <a:rPr lang="en-CA" sz="4200" dirty="0"/>
              <a:t> </a:t>
            </a:r>
            <a:r>
              <a:rPr lang="en-CA" sz="4200" dirty="0" err="1"/>
              <a:t>ኵሉ</a:t>
            </a:r>
            <a:r>
              <a:rPr lang="en-CA" sz="4200" dirty="0"/>
              <a:t> </a:t>
            </a:r>
            <a:r>
              <a:rPr lang="en-CA" sz="4200" dirty="0" err="1"/>
              <a:t>ህዝብኻን</a:t>
            </a:r>
            <a:r>
              <a:rPr lang="en-CA" sz="4200" dirty="0"/>
              <a:t> </a:t>
            </a:r>
            <a:r>
              <a:rPr lang="en-CA" sz="4200" dirty="0" err="1"/>
              <a:t>ኣፍርስ</a:t>
            </a:r>
            <a:r>
              <a:rPr lang="en-CA" sz="4200" dirty="0"/>
              <a:t>።</a:t>
            </a:r>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a:solidFill>
                  <a:srgbClr val="D84800"/>
                </a:solidFill>
                <a:uFill>
                  <a:solidFill>
                    <a:srgbClr val="D84800"/>
                  </a:solidFill>
                </a:uFill>
              </a:rPr>
              <a:t>Priest: </a:t>
            </a:r>
            <a:r>
              <a:rPr lang="en-US" sz="1400" dirty="0">
                <a:solidFill>
                  <a:srgbClr val="FFC000"/>
                </a:solidFill>
                <a:uFill>
                  <a:solidFill>
                    <a:srgbClr val="D84800"/>
                  </a:solidFill>
                </a:uFill>
              </a:rPr>
              <a:t>127. </a:t>
            </a:r>
            <a:r>
              <a:rPr lang="en-US" sz="3500" dirty="0">
                <a:uFill>
                  <a:solidFill>
                    <a:srgbClr val="D84800"/>
                  </a:solidFill>
                </a:uFill>
              </a:rPr>
              <a:t>Lord our God, as of old Thou demolished the walls of Jericho at the hands of Joshua the son of Nun, Thy servant, in like manner demolish the walls of my sin, and the sins of all Thy people at my hands: even at mine,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2706"/>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፻፳፰. </a:t>
            </a:r>
            <a:r>
              <a:rPr lang="en-CA" sz="4500" dirty="0" err="1"/>
              <a:t>ቦአ</a:t>
            </a:r>
            <a:r>
              <a:rPr lang="en-CA" sz="4500" dirty="0"/>
              <a:t> </a:t>
            </a:r>
            <a:r>
              <a:rPr lang="en-CA" sz="4500" dirty="0" err="1"/>
              <a:t>መልአክ</a:t>
            </a:r>
            <a:r>
              <a:rPr lang="en-CA" sz="4500" dirty="0"/>
              <a:t> </a:t>
            </a:r>
            <a:r>
              <a:rPr lang="en-CA" sz="4500" dirty="0" err="1"/>
              <a:t>ሃቤሃ</a:t>
            </a:r>
            <a:r>
              <a:rPr lang="en-CA" sz="4500" dirty="0"/>
              <a:t> </a:t>
            </a:r>
            <a:r>
              <a:rPr lang="en-CA" sz="4500" dirty="0" err="1"/>
              <a:t>ወቆመ</a:t>
            </a:r>
            <a:r>
              <a:rPr lang="en-CA" sz="4500" dirty="0"/>
              <a:t> </a:t>
            </a:r>
            <a:r>
              <a:rPr lang="en-CA" sz="4500" dirty="0" err="1"/>
              <a:t>ቅድሜሃ</a:t>
            </a:r>
            <a:r>
              <a:rPr lang="en-CA" sz="4500" dirty="0"/>
              <a:t> </a:t>
            </a:r>
            <a:r>
              <a:rPr lang="en-CA" sz="4500" dirty="0" err="1"/>
              <a:t>ወይቤላ</a:t>
            </a:r>
            <a:r>
              <a:rPr lang="en-CA" sz="4500" dirty="0"/>
              <a:t>:</a:t>
            </a:r>
          </a:p>
          <a:p>
            <a:r>
              <a:rPr lang="en-CA" sz="4500" dirty="0"/>
              <a:t>     </a:t>
            </a:r>
            <a:r>
              <a:rPr lang="en-CA" sz="4500" dirty="0" err="1"/>
              <a:t>ተፈሥሒ</a:t>
            </a:r>
            <a:endParaRPr lang="en-CA" sz="4500" dirty="0"/>
          </a:p>
          <a:p>
            <a:r>
              <a:rPr lang="en-CA" sz="4500" dirty="0"/>
              <a:t>     </a:t>
            </a:r>
            <a:r>
              <a:rPr lang="en-CA" sz="4500" dirty="0" err="1"/>
              <a:t>ተፈሥሒ</a:t>
            </a:r>
            <a:endParaRPr lang="en-CA" sz="4500" dirty="0"/>
          </a:p>
          <a:p>
            <a:r>
              <a:rPr lang="en-CA" sz="4500" dirty="0"/>
              <a:t>    </a:t>
            </a:r>
            <a:r>
              <a:rPr lang="en-CA" sz="4500" dirty="0" err="1"/>
              <a:t>ተፈሥሒ</a:t>
            </a:r>
            <a:endParaRPr lang="en-CA" sz="4500" dirty="0"/>
          </a:p>
          <a:p>
            <a:r>
              <a:rPr lang="en-CA" sz="4500" dirty="0"/>
              <a:t>ኦ </a:t>
            </a:r>
            <a:r>
              <a:rPr lang="en-CA" sz="4500" dirty="0" err="1"/>
              <a:t>ምልእተ</a:t>
            </a:r>
            <a:r>
              <a:rPr lang="en-CA" sz="4500" dirty="0"/>
              <a:t> </a:t>
            </a:r>
            <a:r>
              <a:rPr lang="en-CA" sz="4500" dirty="0" err="1"/>
              <a:t>ጸጋ</a:t>
            </a:r>
            <a:r>
              <a:rPr lang="en-CA" sz="4500" dirty="0"/>
              <a:t> </a:t>
            </a:r>
          </a:p>
          <a:p>
            <a:endParaRPr lang="en-CA" sz="1400" dirty="0"/>
          </a:p>
          <a:p>
            <a:r>
              <a:rPr lang="en-CA" sz="4400" b="1" dirty="0" err="1">
                <a:solidFill>
                  <a:srgbClr val="FFFF00"/>
                </a:solidFill>
              </a:rPr>
              <a:t>ይ.ሕ</a:t>
            </a:r>
            <a:r>
              <a:rPr lang="en-CA" sz="4400" b="1" dirty="0">
                <a:solidFill>
                  <a:srgbClr val="FFFF00"/>
                </a:solidFill>
              </a:rPr>
              <a:t>. </a:t>
            </a:r>
            <a:r>
              <a:rPr lang="en-CA" sz="4400" b="1" dirty="0" err="1"/>
              <a:t>እግዚአብሔር</a:t>
            </a:r>
            <a:r>
              <a:rPr lang="en-CA" sz="4400" b="1" dirty="0"/>
              <a:t> </a:t>
            </a:r>
            <a:r>
              <a:rPr lang="en-CA" sz="4400" b="1" dirty="0" err="1"/>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a:solidFill>
                  <a:srgbClr val="FF0000"/>
                </a:solidFill>
              </a:rPr>
              <a:t>ይ.ካ</a:t>
            </a:r>
            <a:r>
              <a:rPr lang="en-CA" sz="4200" dirty="0">
                <a:solidFill>
                  <a:srgbClr val="FF0000"/>
                </a:solidFill>
              </a:rPr>
              <a:t>. </a:t>
            </a:r>
            <a:r>
              <a:rPr lang="en-CA" sz="1400" dirty="0">
                <a:solidFill>
                  <a:srgbClr val="FFC000"/>
                </a:solidFill>
              </a:rPr>
              <a:t>128. </a:t>
            </a:r>
            <a:r>
              <a:rPr lang="en-CA" sz="4500" dirty="0" err="1"/>
              <a:t>መልኣኽ</a:t>
            </a:r>
            <a:r>
              <a:rPr lang="en-CA" sz="4500" dirty="0"/>
              <a:t> </a:t>
            </a:r>
            <a:r>
              <a:rPr lang="en-CA" sz="4500" dirty="0" err="1"/>
              <a:t>ናብኣ</a:t>
            </a:r>
            <a:r>
              <a:rPr lang="en-CA" sz="4500" dirty="0"/>
              <a:t> </a:t>
            </a:r>
            <a:r>
              <a:rPr lang="en-CA" sz="4500" dirty="0" err="1"/>
              <a:t>ኣትዩ</a:t>
            </a:r>
            <a:r>
              <a:rPr lang="en-CA" sz="4500" dirty="0"/>
              <a:t>፥ </a:t>
            </a:r>
            <a:r>
              <a:rPr lang="en-CA" sz="4500" dirty="0" err="1"/>
              <a:t>ኣብ</a:t>
            </a:r>
            <a:r>
              <a:rPr lang="en-CA" sz="4500" dirty="0"/>
              <a:t> </a:t>
            </a:r>
            <a:r>
              <a:rPr lang="en-CA" sz="4500" dirty="0" err="1"/>
              <a:t>ቅድሚኣ</a:t>
            </a:r>
            <a:r>
              <a:rPr lang="en-CA" sz="4500" dirty="0"/>
              <a:t> </a:t>
            </a:r>
            <a:r>
              <a:rPr lang="en-CA" sz="4500" dirty="0" err="1"/>
              <a:t>ደው</a:t>
            </a:r>
            <a:r>
              <a:rPr lang="en-CA" sz="4500" dirty="0"/>
              <a:t> </a:t>
            </a:r>
            <a:r>
              <a:rPr lang="en-CA" sz="4500" dirty="0" err="1"/>
              <a:t>ኢሉ</a:t>
            </a:r>
            <a:r>
              <a:rPr lang="en-CA" sz="4500" dirty="0"/>
              <a:t>፣ ኦ </a:t>
            </a:r>
            <a:r>
              <a:rPr lang="en-CA" sz="4500" dirty="0" err="1"/>
              <a:t>ምልእተ</a:t>
            </a:r>
            <a:r>
              <a:rPr lang="en-CA" sz="4500" dirty="0"/>
              <a:t> </a:t>
            </a:r>
            <a:r>
              <a:rPr lang="en-CA" sz="4500" dirty="0" err="1"/>
              <a:t>ጸጋ</a:t>
            </a:r>
            <a:r>
              <a:rPr lang="en-CA" sz="4500" dirty="0"/>
              <a:t> </a:t>
            </a:r>
          </a:p>
          <a:p>
            <a:r>
              <a:rPr lang="en-CA" sz="4500" dirty="0"/>
              <a:t>      </a:t>
            </a:r>
            <a:r>
              <a:rPr lang="en-CA" sz="4500" dirty="0" err="1"/>
              <a:t>ተሓጐሲ</a:t>
            </a:r>
            <a:r>
              <a:rPr lang="en-CA" sz="4500" dirty="0"/>
              <a:t> ፥</a:t>
            </a:r>
          </a:p>
          <a:p>
            <a:r>
              <a:rPr lang="en-CA" sz="4500" dirty="0"/>
              <a:t>      </a:t>
            </a:r>
            <a:r>
              <a:rPr lang="en-CA" sz="4500" dirty="0" err="1"/>
              <a:t>ተሓጐሲ</a:t>
            </a:r>
            <a:endParaRPr lang="en-CA" sz="4500" dirty="0"/>
          </a:p>
          <a:p>
            <a:r>
              <a:rPr lang="en-CA" sz="4500" dirty="0"/>
              <a:t>      </a:t>
            </a:r>
            <a:r>
              <a:rPr lang="en-CA" sz="4500" dirty="0" err="1"/>
              <a:t>ባህ</a:t>
            </a:r>
            <a:r>
              <a:rPr lang="en-CA" sz="4500" dirty="0"/>
              <a:t> </a:t>
            </a:r>
            <a:r>
              <a:rPr lang="en-CA" sz="4500" dirty="0" err="1"/>
              <a:t>ይበልኪ</a:t>
            </a:r>
            <a:r>
              <a:rPr lang="en-CA" sz="4500" dirty="0"/>
              <a:t> </a:t>
            </a:r>
          </a:p>
          <a:p>
            <a:r>
              <a:rPr lang="en-CA" sz="4500" dirty="0" err="1"/>
              <a:t>በላ</a:t>
            </a:r>
            <a:r>
              <a:rPr lang="en-CA" sz="4500" dirty="0"/>
              <a:t>።</a:t>
            </a:r>
          </a:p>
          <a:p>
            <a:r>
              <a:rPr lang="en-CA" sz="4500" dirty="0" err="1">
                <a:solidFill>
                  <a:srgbClr val="FFFF00"/>
                </a:solidFill>
              </a:rPr>
              <a:t>ይ.ሕ</a:t>
            </a:r>
            <a:r>
              <a:rPr lang="en-CA" sz="4500" dirty="0">
                <a:solidFill>
                  <a:srgbClr val="FFFF00"/>
                </a:solidFill>
              </a:rPr>
              <a:t>. </a:t>
            </a:r>
            <a:r>
              <a:rPr lang="en-CA" sz="4500" dirty="0" err="1"/>
              <a:t>እግዚኣብሄር</a:t>
            </a:r>
            <a:r>
              <a:rPr lang="en-CA" sz="4500" dirty="0"/>
              <a:t> </a:t>
            </a:r>
            <a:r>
              <a:rPr lang="en-CA" sz="4500" dirty="0" err="1"/>
              <a:t>ምሳኺ</a:t>
            </a:r>
            <a:r>
              <a:rPr lang="en-CA" sz="4500" dirty="0"/>
              <a:t> </a:t>
            </a:r>
            <a:r>
              <a:rPr lang="en-CA" sz="4500" dirty="0" err="1"/>
              <a:t>እዩ</a:t>
            </a:r>
            <a:r>
              <a:rPr lang="en-CA" sz="4500" dirty="0"/>
              <a:t>።</a:t>
            </a:r>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dirty="0"/>
              <a:t> </a:t>
            </a:r>
            <a:r>
              <a:rPr lang="en-US" sz="1400" dirty="0">
                <a:solidFill>
                  <a:srgbClr val="FFC000"/>
                </a:solidFill>
              </a:rPr>
              <a:t>128.</a:t>
            </a:r>
            <a:r>
              <a:rPr lang="en-US" sz="3800" dirty="0"/>
              <a:t>The angel went in unto her and stood in front of her and said to her:   </a:t>
            </a:r>
          </a:p>
          <a:p>
            <a:pPr marL="40639" marR="40639">
              <a:spcBef>
                <a:spcPts val="600"/>
              </a:spcBef>
              <a:buClr>
                <a:srgbClr val="D84800"/>
              </a:buClr>
              <a:buFont typeface="Arial"/>
              <a:defRPr sz="2800"/>
            </a:pPr>
            <a:r>
              <a:rPr lang="en-US" sz="3800" dirty="0"/>
              <a:t>         rejoice,</a:t>
            </a:r>
          </a:p>
          <a:p>
            <a:pPr marL="40639" marR="40639">
              <a:spcBef>
                <a:spcPts val="600"/>
              </a:spcBef>
              <a:buClr>
                <a:srgbClr val="D84800"/>
              </a:buClr>
              <a:buFont typeface="Arial"/>
              <a:defRPr sz="2800"/>
            </a:pPr>
            <a:r>
              <a:rPr lang="en-US" sz="3800" dirty="0"/>
              <a:t>         rejoice, </a:t>
            </a:r>
          </a:p>
          <a:p>
            <a:pPr marL="40639" marR="40639">
              <a:spcBef>
                <a:spcPts val="600"/>
              </a:spcBef>
              <a:buClr>
                <a:srgbClr val="D84800"/>
              </a:buClr>
              <a:buFont typeface="Arial"/>
              <a:defRPr sz="2800"/>
            </a:pPr>
            <a:r>
              <a:rPr lang="en-US" sz="3800" dirty="0"/>
              <a:t>         rejoice, </a:t>
            </a:r>
          </a:p>
          <a:p>
            <a:pPr marL="40639" marR="40639">
              <a:spcBef>
                <a:spcPts val="600"/>
              </a:spcBef>
              <a:buClr>
                <a:srgbClr val="D84800"/>
              </a:buClr>
              <a:buFont typeface="Arial"/>
              <a:defRPr sz="2800"/>
            </a:pPr>
            <a:r>
              <a:rPr lang="en-US" sz="3800" dirty="0"/>
              <a:t>Thou that art full of grace.</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dirty="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73481"/>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a:solidFill>
                  <a:srgbClr val="FF0000"/>
                </a:solidFill>
              </a:rPr>
              <a:t>ይ.ካ</a:t>
            </a:r>
            <a:r>
              <a:rPr lang="en-CA" sz="4600" dirty="0">
                <a:solidFill>
                  <a:srgbClr val="FF0000"/>
                </a:solidFill>
              </a:rPr>
              <a:t>. </a:t>
            </a:r>
            <a:r>
              <a:rPr lang="en-CA" sz="4600" dirty="0">
                <a:solidFill>
                  <a:srgbClr val="FFC000"/>
                </a:solidFill>
              </a:rPr>
              <a:t> </a:t>
            </a:r>
            <a:r>
              <a:rPr lang="en-CA" sz="4600" dirty="0" err="1"/>
              <a:t>ቡሩክት</a:t>
            </a:r>
            <a:r>
              <a:rPr lang="en-CA" sz="4600" dirty="0"/>
              <a:t> </a:t>
            </a:r>
            <a:r>
              <a:rPr lang="en-CA" sz="4600" dirty="0" err="1"/>
              <a:t>አንቲ</a:t>
            </a:r>
            <a:r>
              <a:rPr lang="en-CA" sz="4600" dirty="0"/>
              <a:t> </a:t>
            </a:r>
            <a:r>
              <a:rPr lang="en-CA" sz="4600" dirty="0" err="1"/>
              <a:t>እምአንስት</a:t>
            </a:r>
            <a:endParaRPr lang="en-CA" sz="4600" dirty="0"/>
          </a:p>
          <a:p>
            <a:r>
              <a:rPr lang="en-CA" sz="4600" b="1" dirty="0" err="1">
                <a:solidFill>
                  <a:srgbClr val="FFFF00"/>
                </a:solidFill>
              </a:rPr>
              <a:t>ይ.ሕ</a:t>
            </a:r>
            <a:r>
              <a:rPr lang="en-CA" sz="4600" b="1" dirty="0">
                <a:solidFill>
                  <a:srgbClr val="FFFF00"/>
                </a:solidFill>
              </a:rPr>
              <a:t>. </a:t>
            </a:r>
            <a:r>
              <a:rPr lang="en-CA" sz="4600" b="1" dirty="0" err="1"/>
              <a:t>ወቡሩክ</a:t>
            </a:r>
            <a:r>
              <a:rPr lang="en-CA" sz="4600" b="1" dirty="0"/>
              <a:t> </a:t>
            </a:r>
            <a:r>
              <a:rPr lang="en-CA" sz="4600" b="1" dirty="0" err="1"/>
              <a:t>ፍሬ</a:t>
            </a:r>
            <a:r>
              <a:rPr lang="en-CA" sz="4600" b="1" dirty="0"/>
              <a:t> </a:t>
            </a:r>
            <a:r>
              <a:rPr lang="en-CA" sz="4600" b="1" dirty="0" err="1"/>
              <a:t>ከርስኪ</a:t>
            </a:r>
            <a:endParaRPr lang="en-CA" sz="4600" b="1" dirty="0"/>
          </a:p>
          <a:p>
            <a:endParaRPr lang="en-CA" sz="1400" b="1" dirty="0"/>
          </a:p>
          <a:p>
            <a:endParaRPr lang="en-CA" sz="1400" b="1" dirty="0"/>
          </a:p>
          <a:p>
            <a:r>
              <a:rPr lang="en-CA" sz="4600" dirty="0" err="1">
                <a:solidFill>
                  <a:srgbClr val="FF0000"/>
                </a:solidFill>
              </a:rPr>
              <a:t>ይ.ካ</a:t>
            </a:r>
            <a:r>
              <a:rPr lang="en-CA" sz="4600" dirty="0">
                <a:solidFill>
                  <a:srgbClr val="FF0000"/>
                </a:solidFill>
              </a:rPr>
              <a:t>. </a:t>
            </a:r>
            <a:r>
              <a:rPr lang="en-CA" sz="4600" dirty="0" err="1"/>
              <a:t>ሰአሊ</a:t>
            </a:r>
            <a:r>
              <a:rPr lang="en-CA" sz="4600" dirty="0"/>
              <a:t> </a:t>
            </a:r>
            <a:r>
              <a:rPr lang="en-CA" sz="4600" dirty="0" err="1"/>
              <a:t>ለነ</a:t>
            </a:r>
            <a:r>
              <a:rPr lang="en-CA" sz="4600" dirty="0"/>
              <a:t> </a:t>
            </a:r>
            <a:r>
              <a:rPr lang="en-CA" sz="4600" dirty="0" err="1"/>
              <a:t>ሃበ</a:t>
            </a:r>
            <a:r>
              <a:rPr lang="en-CA" sz="4600" dirty="0"/>
              <a:t> </a:t>
            </a:r>
            <a:r>
              <a:rPr lang="en-CA" sz="4600" dirty="0" err="1"/>
              <a:t>ክርስቶስ</a:t>
            </a:r>
            <a:r>
              <a:rPr lang="en-CA" sz="4600" dirty="0"/>
              <a:t> </a:t>
            </a:r>
            <a:r>
              <a:rPr lang="en-CA" sz="4600" dirty="0" err="1"/>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a:t>ከመ</a:t>
            </a:r>
            <a:r>
              <a:rPr lang="en-CA" sz="4600" b="1" dirty="0"/>
              <a:t> </a:t>
            </a:r>
            <a:r>
              <a:rPr lang="en-CA" sz="4600" b="1" dirty="0" err="1"/>
              <a:t>ይሥረይ</a:t>
            </a:r>
            <a:r>
              <a:rPr lang="en-CA" sz="4600" b="1" dirty="0"/>
              <a:t> </a:t>
            </a:r>
            <a:r>
              <a:rPr lang="en-CA" sz="4600" b="1" dirty="0" err="1"/>
              <a:t>ለነ</a:t>
            </a:r>
            <a:r>
              <a:rPr lang="en-CA" sz="4600" b="1" dirty="0"/>
              <a:t> </a:t>
            </a:r>
            <a:r>
              <a:rPr lang="en-CA" sz="4600" b="1" dirty="0" err="1"/>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a:solidFill>
                  <a:srgbClr val="FF0000"/>
                </a:solidFill>
              </a:rPr>
              <a:t>ይ.ካ</a:t>
            </a:r>
            <a:r>
              <a:rPr lang="en-CA" sz="4600" dirty="0">
                <a:solidFill>
                  <a:srgbClr val="FF0000"/>
                </a:solidFill>
              </a:rPr>
              <a:t>.</a:t>
            </a:r>
            <a:r>
              <a:rPr lang="en-CA" sz="4600" dirty="0">
                <a:solidFill>
                  <a:srgbClr val="FFC000"/>
                </a:solidFill>
              </a:rPr>
              <a:t> </a:t>
            </a:r>
            <a:r>
              <a:rPr lang="en-CA" sz="4600" dirty="0" err="1"/>
              <a:t>ንስኺ</a:t>
            </a:r>
            <a:r>
              <a:rPr lang="en-CA" sz="4600" dirty="0"/>
              <a:t> </a:t>
            </a:r>
            <a:r>
              <a:rPr lang="en-CA" sz="4600" dirty="0" err="1"/>
              <a:t>ካብ</a:t>
            </a:r>
            <a:r>
              <a:rPr lang="en-CA" sz="4600" dirty="0"/>
              <a:t> </a:t>
            </a:r>
            <a:r>
              <a:rPr lang="en-CA" sz="4600" dirty="0" err="1"/>
              <a:t>ኣንስቲ</a:t>
            </a:r>
            <a:r>
              <a:rPr lang="en-CA" sz="4600" dirty="0"/>
              <a:t> </a:t>
            </a:r>
            <a:r>
              <a:rPr lang="en-CA" sz="4600" dirty="0" err="1"/>
              <a:t>ብርኽቲ</a:t>
            </a:r>
            <a:r>
              <a:rPr lang="en-CA" sz="4600" dirty="0"/>
              <a:t> </a:t>
            </a:r>
            <a:r>
              <a:rPr lang="en-CA" sz="4600" dirty="0" err="1"/>
              <a:t>ኢኺ</a:t>
            </a:r>
            <a:endParaRPr lang="en-CA" sz="4600" dirty="0"/>
          </a:p>
          <a:p>
            <a:r>
              <a:rPr lang="en-CA" sz="4600" dirty="0" err="1">
                <a:solidFill>
                  <a:srgbClr val="FFFF00"/>
                </a:solidFill>
              </a:rPr>
              <a:t>ይ.ሕ</a:t>
            </a:r>
            <a:r>
              <a:rPr lang="en-CA" sz="4600" dirty="0">
                <a:solidFill>
                  <a:srgbClr val="FFFF00"/>
                </a:solidFill>
              </a:rPr>
              <a:t>. </a:t>
            </a:r>
            <a:r>
              <a:rPr lang="en-CA" sz="4600" dirty="0" err="1"/>
              <a:t>ፍረ</a:t>
            </a:r>
            <a:r>
              <a:rPr lang="en-CA" sz="4600" dirty="0"/>
              <a:t> </a:t>
            </a:r>
            <a:r>
              <a:rPr lang="en-CA" sz="4600" dirty="0" err="1"/>
              <a:t>ከርስኺውን</a:t>
            </a:r>
            <a:r>
              <a:rPr lang="en-CA" sz="4600" dirty="0"/>
              <a:t> </a:t>
            </a:r>
            <a:r>
              <a:rPr lang="en-CA" sz="4600" dirty="0" err="1"/>
              <a:t>ቡሩኽ</a:t>
            </a:r>
            <a:r>
              <a:rPr lang="en-CA" sz="4600" dirty="0"/>
              <a:t> </a:t>
            </a:r>
            <a:r>
              <a:rPr lang="en-CA" sz="4600" dirty="0" err="1"/>
              <a:t>እዩ</a:t>
            </a:r>
            <a:r>
              <a:rPr lang="en-CA" sz="4600" dirty="0"/>
              <a:t>።</a:t>
            </a:r>
          </a:p>
          <a:p>
            <a:endParaRPr lang="en-CA" sz="1400" dirty="0"/>
          </a:p>
          <a:p>
            <a:r>
              <a:rPr lang="en-CA" sz="4600" dirty="0" err="1">
                <a:solidFill>
                  <a:srgbClr val="FF0000"/>
                </a:solidFill>
              </a:rPr>
              <a:t>ይ.ካ</a:t>
            </a:r>
            <a:r>
              <a:rPr lang="en-CA" sz="4600" dirty="0">
                <a:solidFill>
                  <a:srgbClr val="FF0000"/>
                </a:solidFill>
              </a:rPr>
              <a:t>. </a:t>
            </a:r>
            <a:r>
              <a:rPr lang="en-CA" sz="4600" dirty="0" err="1"/>
              <a:t>ናብ</a:t>
            </a:r>
            <a:r>
              <a:rPr lang="en-CA" sz="4600" dirty="0"/>
              <a:t> </a:t>
            </a:r>
            <a:r>
              <a:rPr lang="en-CA" sz="4600" dirty="0" err="1"/>
              <a:t>ክርስቶስ</a:t>
            </a:r>
            <a:r>
              <a:rPr lang="en-CA" sz="4600" dirty="0"/>
              <a:t> </a:t>
            </a:r>
            <a:r>
              <a:rPr lang="en-CA" sz="4600" dirty="0" err="1"/>
              <a:t>ወድኺ</a:t>
            </a:r>
            <a:r>
              <a:rPr lang="en-CA" sz="4600" dirty="0"/>
              <a:t> </a:t>
            </a:r>
            <a:r>
              <a:rPr lang="en-CA" sz="4600" dirty="0" err="1"/>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a:t>ሓጢኣትና</a:t>
            </a:r>
            <a:r>
              <a:rPr lang="en-CA" sz="4600" dirty="0"/>
              <a:t> </a:t>
            </a:r>
            <a:r>
              <a:rPr lang="en-CA" sz="4600" dirty="0" err="1"/>
              <a:t>ክሓድገልና</a:t>
            </a:r>
            <a:endParaRPr lang="en-CA" sz="4600" dirty="0"/>
          </a:p>
          <a:p>
            <a:endParaRPr lang="en-CA" sz="4500" dirty="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dirty="0"/>
              <a:t>  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a:uFill>
                  <a:solidFill>
                    <a:srgbClr val="0329D6"/>
                  </a:solidFill>
                </a:uFill>
              </a:rPr>
              <a:t>And 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dirty="0"/>
              <a:t>  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118412"/>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a:solidFill>
                  <a:srgbClr val="FF0000"/>
                </a:solidFill>
              </a:rPr>
              <a:t>ይ.ካ</a:t>
            </a:r>
            <a:r>
              <a:rPr lang="en-CA" sz="4100" dirty="0">
                <a:solidFill>
                  <a:srgbClr val="FF0000"/>
                </a:solidFill>
              </a:rPr>
              <a:t>. </a:t>
            </a:r>
            <a:r>
              <a:rPr lang="en-CA" sz="4100" dirty="0">
                <a:solidFill>
                  <a:srgbClr val="FFC000"/>
                </a:solidFill>
              </a:rPr>
              <a:t> </a:t>
            </a:r>
            <a:r>
              <a:rPr lang="en-CA" sz="4100" dirty="0" err="1"/>
              <a:t>ስብሐት</a:t>
            </a:r>
            <a:r>
              <a:rPr lang="en-CA" sz="4100" dirty="0"/>
              <a:t> </a:t>
            </a:r>
            <a:r>
              <a:rPr lang="en-CA" sz="4100" dirty="0" err="1"/>
              <a:t>ወክብር</a:t>
            </a:r>
            <a:r>
              <a:rPr lang="en-CA" sz="4100" dirty="0"/>
              <a:t> </a:t>
            </a:r>
            <a:r>
              <a:rPr lang="en-CA" sz="4100" dirty="0" err="1"/>
              <a:t>ለሥሉስ</a:t>
            </a:r>
            <a:r>
              <a:rPr lang="en-CA" sz="4100" dirty="0"/>
              <a:t> </a:t>
            </a:r>
            <a:r>
              <a:rPr lang="en-CA" sz="4100" dirty="0" err="1"/>
              <a:t>ቅዱስ</a:t>
            </a:r>
            <a:r>
              <a:rPr lang="en-CA" sz="4100" dirty="0"/>
              <a:t> </a:t>
            </a:r>
            <a:r>
              <a:rPr lang="en-CA" sz="4100" dirty="0" err="1"/>
              <a:t>ይደሉ</a:t>
            </a:r>
            <a:endParaRPr lang="en-CA" sz="4100" dirty="0"/>
          </a:p>
          <a:p>
            <a:r>
              <a:rPr lang="en-CA" sz="4100" b="1" dirty="0" err="1">
                <a:solidFill>
                  <a:srgbClr val="FFFF00"/>
                </a:solidFill>
              </a:rPr>
              <a:t>ይ.ሕ</a:t>
            </a:r>
            <a:r>
              <a:rPr lang="en-CA" sz="4100" b="1" dirty="0">
                <a:solidFill>
                  <a:srgbClr val="FFFF00"/>
                </a:solidFill>
              </a:rPr>
              <a:t>. </a:t>
            </a:r>
            <a:r>
              <a:rPr lang="en-CA" sz="4100" b="1" dirty="0" err="1"/>
              <a:t>ይደልዎሙ</a:t>
            </a:r>
            <a:r>
              <a:rPr lang="en-CA" sz="4100" b="1" dirty="0"/>
              <a:t> </a:t>
            </a:r>
            <a:r>
              <a:rPr lang="en-CA" sz="4100" b="1" dirty="0" err="1"/>
              <a:t>ለአብ</a:t>
            </a:r>
            <a:r>
              <a:rPr lang="en-CA" sz="4100" b="1" dirty="0"/>
              <a:t> </a:t>
            </a:r>
            <a:r>
              <a:rPr lang="en-CA" sz="4100" b="1" dirty="0" err="1"/>
              <a:t>ወወልድ</a:t>
            </a:r>
            <a:r>
              <a:rPr lang="en-CA" sz="4100" b="1" dirty="0"/>
              <a:t> </a:t>
            </a:r>
            <a:r>
              <a:rPr lang="en-CA" sz="4100" b="1" dirty="0" err="1"/>
              <a:t>ወመንፈስ</a:t>
            </a:r>
            <a:r>
              <a:rPr lang="en-CA" sz="4100" b="1" dirty="0"/>
              <a:t> </a:t>
            </a:r>
            <a:r>
              <a:rPr lang="en-CA" sz="4100" b="1" dirty="0" err="1"/>
              <a:t>ቅዱስ</a:t>
            </a:r>
            <a:endParaRPr lang="en-CA" sz="4100" b="1" dirty="0"/>
          </a:p>
          <a:p>
            <a:r>
              <a:rPr lang="en-CA" sz="4100" dirty="0" err="1">
                <a:solidFill>
                  <a:srgbClr val="FF0000"/>
                </a:solidFill>
              </a:rPr>
              <a:t>ይ.ካ</a:t>
            </a:r>
            <a:r>
              <a:rPr lang="en-CA" sz="4100" dirty="0">
                <a:solidFill>
                  <a:srgbClr val="FF0000"/>
                </a:solidFill>
              </a:rPr>
              <a:t>. </a:t>
            </a:r>
            <a:r>
              <a:rPr lang="en-CA" sz="4100" dirty="0" err="1"/>
              <a:t>አብ</a:t>
            </a:r>
            <a:r>
              <a:rPr lang="en-CA" sz="4100" dirty="0"/>
              <a:t> </a:t>
            </a:r>
            <a:r>
              <a:rPr lang="en-CA" sz="4100" dirty="0" err="1"/>
              <a:t>ወወልድ</a:t>
            </a:r>
            <a:r>
              <a:rPr lang="en-CA" sz="4100" dirty="0"/>
              <a:t> </a:t>
            </a:r>
            <a:r>
              <a:rPr lang="en-CA" sz="4100" dirty="0" err="1"/>
              <a:t>ወመንፈስ</a:t>
            </a:r>
            <a:r>
              <a:rPr lang="en-CA" sz="4100" dirty="0"/>
              <a:t> </a:t>
            </a:r>
            <a:r>
              <a:rPr lang="en-CA" sz="4100" dirty="0" err="1"/>
              <a:t>ቅዱስ</a:t>
            </a:r>
            <a:r>
              <a:rPr lang="en-CA" sz="4100" dirty="0"/>
              <a:t> </a:t>
            </a:r>
            <a:r>
              <a:rPr lang="en-CA" sz="4100" dirty="0" err="1"/>
              <a:t>ዕሩይ</a:t>
            </a:r>
            <a:r>
              <a:rPr lang="en-CA" sz="4100" dirty="0"/>
              <a:t> </a:t>
            </a:r>
            <a:r>
              <a:rPr lang="en-CA" sz="4100" dirty="0" err="1"/>
              <a:t>ኵሎ</a:t>
            </a:r>
            <a:r>
              <a:rPr lang="en-CA" sz="4100" dirty="0"/>
              <a:t> </a:t>
            </a:r>
            <a:r>
              <a:rPr lang="en-CA" sz="4100" dirty="0" err="1"/>
              <a:t>ጊዜ</a:t>
            </a:r>
            <a:r>
              <a:rPr lang="en-CA" sz="4100" dirty="0"/>
              <a:t> </a:t>
            </a:r>
            <a:r>
              <a:rPr lang="en-CA" sz="4100" dirty="0" err="1"/>
              <a:t>ይእዜኒ</a:t>
            </a:r>
            <a:r>
              <a:rPr lang="en-CA" sz="4100" dirty="0"/>
              <a:t> </a:t>
            </a:r>
            <a:r>
              <a:rPr lang="en-CA" sz="4100" dirty="0" err="1"/>
              <a:t>ወዘልፈንኒወለዓለም</a:t>
            </a:r>
            <a:r>
              <a:rPr lang="en-CA" sz="4100" dirty="0"/>
              <a:t> </a:t>
            </a:r>
            <a:r>
              <a:rPr lang="en-CA" sz="4100" dirty="0" err="1"/>
              <a:t>ዓለም</a:t>
            </a:r>
            <a:r>
              <a:rPr lang="en-CA" sz="4100" dirty="0"/>
              <a:t>።</a:t>
            </a:r>
          </a:p>
          <a:p>
            <a:r>
              <a:rPr lang="en-CA" sz="4100" b="1" dirty="0" err="1">
                <a:solidFill>
                  <a:srgbClr val="FFFF00"/>
                </a:solidFill>
              </a:rPr>
              <a:t>ይ.ሕ</a:t>
            </a:r>
            <a:r>
              <a:rPr lang="en-CA" sz="4100" b="1" dirty="0">
                <a:solidFill>
                  <a:srgbClr val="FFFF00"/>
                </a:solidFill>
              </a:rPr>
              <a:t>. </a:t>
            </a:r>
            <a:r>
              <a:rPr lang="en-CA" sz="4100" b="1" dirty="0" err="1"/>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a:solidFill>
                  <a:srgbClr val="FF0000"/>
                </a:solidFill>
              </a:rPr>
              <a:t>ይ.ካ</a:t>
            </a:r>
            <a:r>
              <a:rPr lang="en-CA" sz="4300" dirty="0">
                <a:solidFill>
                  <a:srgbClr val="FF0000"/>
                </a:solidFill>
              </a:rPr>
              <a:t>.</a:t>
            </a:r>
            <a:r>
              <a:rPr lang="en-CA" sz="4300" dirty="0">
                <a:solidFill>
                  <a:srgbClr val="FFC000"/>
                </a:solidFill>
              </a:rPr>
              <a:t> </a:t>
            </a:r>
            <a:r>
              <a:rPr lang="en-CA" sz="4300" dirty="0" err="1"/>
              <a:t>ንኣብን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a:t>ቅዱስን</a:t>
            </a:r>
            <a:r>
              <a:rPr lang="en-CA" sz="4300" dirty="0"/>
              <a:t> </a:t>
            </a:r>
            <a:r>
              <a:rPr lang="en-CA" sz="4300" dirty="0" err="1"/>
              <a:t>ክብ</a:t>
            </a:r>
            <a:endParaRPr lang="en-CA" sz="4300" dirty="0"/>
          </a:p>
          <a:p>
            <a:r>
              <a:rPr lang="en-CA" sz="4300" dirty="0" err="1"/>
              <a:t>ርን</a:t>
            </a:r>
            <a:r>
              <a:rPr lang="en-CA" sz="4300" dirty="0"/>
              <a:t> </a:t>
            </a:r>
            <a:r>
              <a:rPr lang="en-CA" sz="4300" dirty="0" err="1"/>
              <a:t>ምስጋናን</a:t>
            </a:r>
            <a:r>
              <a:rPr lang="en-CA" sz="4300" dirty="0"/>
              <a:t> </a:t>
            </a:r>
            <a:r>
              <a:rPr lang="en-CA" sz="4300" dirty="0" err="1"/>
              <a:t>ይኹን</a:t>
            </a:r>
            <a:r>
              <a:rPr lang="en-CA" sz="4300" dirty="0"/>
              <a:t> </a:t>
            </a:r>
          </a:p>
          <a:p>
            <a:r>
              <a:rPr lang="en-CA" sz="4300" dirty="0" err="1">
                <a:solidFill>
                  <a:srgbClr val="FFFF00"/>
                </a:solidFill>
              </a:rPr>
              <a:t>ይ.ሕ</a:t>
            </a:r>
            <a:r>
              <a:rPr lang="en-CA" sz="4300" dirty="0">
                <a:solidFill>
                  <a:srgbClr val="FFFF00"/>
                </a:solidFill>
              </a:rPr>
              <a:t>. </a:t>
            </a:r>
            <a:r>
              <a:rPr lang="en-CA" sz="4300" dirty="0" err="1"/>
              <a:t>ንኣብን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a:t>ቅዱስ</a:t>
            </a:r>
            <a:r>
              <a:rPr lang="en-CA" sz="4300" dirty="0"/>
              <a:t> </a:t>
            </a:r>
            <a:r>
              <a:rPr lang="en-CA" sz="4300" dirty="0" err="1"/>
              <a:t>ይግባእ</a:t>
            </a:r>
            <a:endParaRPr lang="en-CA" sz="4300" dirty="0"/>
          </a:p>
          <a:p>
            <a:endParaRPr lang="en-CA" sz="1400" dirty="0"/>
          </a:p>
          <a:p>
            <a:r>
              <a:rPr lang="en-CA" sz="4300" dirty="0" err="1">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a:t>ቅዱስን</a:t>
            </a:r>
            <a:r>
              <a:rPr lang="en-CA" sz="4300" dirty="0"/>
              <a:t> </a:t>
            </a:r>
            <a:r>
              <a:rPr lang="en-CA" sz="4300" dirty="0" err="1"/>
              <a:t>ሎምን</a:t>
            </a:r>
            <a:r>
              <a:rPr lang="en-CA" sz="4300" dirty="0"/>
              <a:t> </a:t>
            </a:r>
            <a:r>
              <a:rPr lang="en-CA" sz="4300" dirty="0" err="1"/>
              <a:t>ኩሉ</a:t>
            </a:r>
            <a:r>
              <a:rPr lang="en-CA" sz="4300" dirty="0"/>
              <a:t> </a:t>
            </a:r>
            <a:r>
              <a:rPr lang="en-CA" sz="4300" dirty="0" err="1"/>
              <a:t>ሳዕን</a:t>
            </a:r>
            <a:r>
              <a:rPr lang="en-CA" sz="4300" dirty="0"/>
              <a:t> </a:t>
            </a:r>
            <a:r>
              <a:rPr lang="en-CA" sz="4300" dirty="0" err="1"/>
              <a:t>ንዘልኣለም</a:t>
            </a:r>
            <a:r>
              <a:rPr lang="en-CA" sz="4300" dirty="0"/>
              <a:t> </a:t>
            </a:r>
            <a:r>
              <a:rPr lang="en-CA" sz="4300" dirty="0" err="1"/>
              <a:t>ዓለም</a:t>
            </a:r>
            <a:r>
              <a:rPr lang="en-CA" sz="4300" dirty="0"/>
              <a:t>። </a:t>
            </a:r>
            <a:r>
              <a:rPr lang="en-CA" sz="4300" dirty="0" err="1">
                <a:solidFill>
                  <a:srgbClr val="FFFF00"/>
                </a:solidFill>
              </a:rPr>
              <a:t>ይ.ሕ</a:t>
            </a:r>
            <a:r>
              <a:rPr lang="en-CA" sz="4300" dirty="0">
                <a:solidFill>
                  <a:srgbClr val="FFFF00"/>
                </a:solidFill>
              </a:rPr>
              <a:t>. </a:t>
            </a:r>
            <a:r>
              <a:rPr lang="en-CA" sz="4300" dirty="0" err="1"/>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Glory and honor are due to the Holy Trinity.</a:t>
            </a:r>
          </a:p>
          <a:p>
            <a:pPr marL="40639" marR="40639">
              <a:spcBef>
                <a:spcPts val="600"/>
              </a:spcBef>
              <a:buClr>
                <a:srgbClr val="D84800"/>
              </a:buClr>
              <a:buFont typeface="Arial"/>
              <a:defRPr sz="2800"/>
            </a:pPr>
            <a:r>
              <a:rPr lang="en-US" sz="3500" b="1" dirty="0">
                <a:solidFill>
                  <a:srgbClr val="FFFF00"/>
                </a:solidFill>
                <a:uFill>
                  <a:solidFill>
                    <a:srgbClr val="0329D6"/>
                  </a:solidFill>
                </a:uFill>
              </a:rPr>
              <a:t>People</a:t>
            </a:r>
            <a:r>
              <a:rPr lang="en-US" sz="3500" b="1" u="sng" dirty="0">
                <a:solidFill>
                  <a:srgbClr val="FFFF00"/>
                </a:solidFill>
                <a:uFill>
                  <a:solidFill>
                    <a:srgbClr val="0329D6"/>
                  </a:solidFill>
                </a:uFill>
              </a:rPr>
              <a:t>:</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The Father and the Son and the Holy Spirit art worthy.</a:t>
            </a: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The Father and the Son and the Holy Spirit, always equal, both now and unto the ages of ages.  </a:t>
            </a:r>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953324"/>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ገቢዖ</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፩ደ </a:t>
            </a:r>
            <a:r>
              <a:rPr lang="en-CA" sz="2000" dirty="0" err="1">
                <a:solidFill>
                  <a:srgbClr val="FFC000"/>
                </a:solidFill>
              </a:rPr>
              <a:t>ጊዜ</a:t>
            </a:r>
            <a:r>
              <a:rPr lang="en-CA" sz="2000" dirty="0">
                <a:solidFill>
                  <a:srgbClr val="FFC000"/>
                </a:solidFill>
              </a:rPr>
              <a:t> ፥ </a:t>
            </a:r>
            <a:r>
              <a:rPr lang="en-CA" sz="2000" dirty="0" err="1">
                <a:solidFill>
                  <a:srgbClr val="FFC000"/>
                </a:solidFill>
              </a:rPr>
              <a:t>ወያዕርግ</a:t>
            </a:r>
            <a:r>
              <a:rPr lang="en-CA" sz="2000" dirty="0">
                <a:solidFill>
                  <a:srgbClr val="FFC000"/>
                </a:solidFill>
              </a:rPr>
              <a:t> </a:t>
            </a:r>
            <a:r>
              <a:rPr lang="en-CA" sz="2000" dirty="0" err="1">
                <a:solidFill>
                  <a:srgbClr val="FFC000"/>
                </a:solidFill>
              </a:rPr>
              <a:t>ዕጣነ</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ምሥዋዕ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500" dirty="0" err="1">
                <a:solidFill>
                  <a:srgbClr val="FF0000"/>
                </a:solidFill>
              </a:rPr>
              <a:t>ይ.ካ</a:t>
            </a:r>
            <a:r>
              <a:rPr lang="en-CA" sz="4500" dirty="0">
                <a:solidFill>
                  <a:srgbClr val="FF0000"/>
                </a:solidFill>
              </a:rPr>
              <a:t>. </a:t>
            </a:r>
            <a:r>
              <a:rPr lang="en-CA" sz="1400" dirty="0">
                <a:solidFill>
                  <a:srgbClr val="FFC000"/>
                </a:solidFill>
              </a:rPr>
              <a:t>፻፳፯. </a:t>
            </a:r>
            <a:r>
              <a:rPr lang="en-CA" sz="4500" dirty="0"/>
              <a:t>ኦ </a:t>
            </a:r>
            <a:r>
              <a:rPr lang="en-CA" sz="4500" dirty="0" err="1"/>
              <a:t>ተወካፌ</a:t>
            </a:r>
            <a:r>
              <a:rPr lang="en-CA" sz="4500" dirty="0"/>
              <a:t> </a:t>
            </a:r>
            <a:r>
              <a:rPr lang="en-CA" sz="4500" dirty="0" err="1"/>
              <a:t>ንስሓ</a:t>
            </a:r>
            <a:r>
              <a:rPr lang="en-CA" sz="4500" dirty="0"/>
              <a:t> </a:t>
            </a:r>
            <a:r>
              <a:rPr lang="en-CA" sz="4500" dirty="0" err="1"/>
              <a:t>ወሠራዬ</a:t>
            </a:r>
            <a:r>
              <a:rPr lang="en-CA" sz="4500" dirty="0"/>
              <a:t> </a:t>
            </a:r>
            <a:r>
              <a:rPr lang="en-CA" sz="4500" dirty="0" err="1"/>
              <a:t>ኃጢአት</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ሥረይ</a:t>
            </a:r>
            <a:r>
              <a:rPr lang="en-CA" sz="4500" dirty="0"/>
              <a:t> </a:t>
            </a:r>
            <a:r>
              <a:rPr lang="en-CA" sz="4500" dirty="0" err="1"/>
              <a:t>ኃጢአትየ</a:t>
            </a:r>
            <a:r>
              <a:rPr lang="en-CA" sz="4500" dirty="0"/>
              <a:t> </a:t>
            </a:r>
            <a:r>
              <a:rPr lang="en-CA" sz="4500" dirty="0" err="1"/>
              <a:t>ወኃጢአተ</a:t>
            </a:r>
            <a:r>
              <a:rPr lang="en-CA" sz="4500" dirty="0"/>
              <a:t> </a:t>
            </a:r>
            <a:r>
              <a:rPr lang="en-CA" sz="4500" dirty="0" err="1"/>
              <a:t>ኵሉ</a:t>
            </a:r>
            <a:r>
              <a:rPr lang="en-CA" sz="4500" dirty="0"/>
              <a:t> </a:t>
            </a:r>
            <a:r>
              <a:rPr lang="en-CA" sz="4500" dirty="0" err="1"/>
              <a:t>ሕዝብከ</a:t>
            </a:r>
            <a:r>
              <a:rPr lang="en-CA" sz="4500" dirty="0"/>
              <a:t>።</a:t>
            </a:r>
          </a:p>
          <a:p>
            <a:r>
              <a:rPr lang="en-CA" sz="1400" dirty="0">
                <a:solidFill>
                  <a:srgbClr val="FFC000"/>
                </a:solidFill>
              </a:rPr>
              <a:t>፻፴. </a:t>
            </a:r>
            <a:r>
              <a:rPr lang="en-CA" sz="4500" dirty="0" err="1"/>
              <a:t>ወተወከፍ</a:t>
            </a:r>
            <a:r>
              <a:rPr lang="en-CA" sz="4500" dirty="0"/>
              <a:t> </a:t>
            </a:r>
            <a:r>
              <a:rPr lang="en-CA" sz="4500" dirty="0" err="1"/>
              <a:t>ንስሓሆሙ</a:t>
            </a:r>
            <a:r>
              <a:rPr lang="en-CA" sz="4500" dirty="0"/>
              <a:t> </a:t>
            </a:r>
            <a:r>
              <a:rPr lang="en-CA" sz="4500" dirty="0" err="1"/>
              <a:t>ለእሉ</a:t>
            </a:r>
            <a:r>
              <a:rPr lang="en-CA" sz="4500" dirty="0"/>
              <a:t> </a:t>
            </a:r>
            <a:r>
              <a:rPr lang="en-CA" sz="4400" b="1" dirty="0"/>
              <a:t> </a:t>
            </a:r>
          </a:p>
        </p:txBody>
      </p:sp>
      <p:sp>
        <p:nvSpPr>
          <p:cNvPr id="3" name="Rectangle 2"/>
          <p:cNvSpPr/>
          <p:nvPr/>
        </p:nvSpPr>
        <p:spPr>
          <a:xfrm>
            <a:off x="4026632" y="-79653"/>
            <a:ext cx="4028017" cy="6832640"/>
          </a:xfrm>
          <a:prstGeom prst="rect">
            <a:avLst/>
          </a:prstGeom>
        </p:spPr>
        <p:txBody>
          <a:bodyPr wrap="square">
            <a:spAutoFit/>
          </a:bodyPr>
          <a:lstStyle/>
          <a:p>
            <a:r>
              <a:rPr lang="en-CA" sz="2000" dirty="0" err="1">
                <a:solidFill>
                  <a:srgbClr val="FFC000"/>
                </a:solidFill>
              </a:rPr>
              <a:t>ብድሕርዚ</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ተመሊሱ</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ይዙር</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ጽንሃህ</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a:t>
            </a:r>
          </a:p>
          <a:p>
            <a:r>
              <a:rPr lang="en-CA" sz="4200" dirty="0" err="1">
                <a:solidFill>
                  <a:srgbClr val="FF0000"/>
                </a:solidFill>
              </a:rPr>
              <a:t>ይ.ካ</a:t>
            </a:r>
            <a:r>
              <a:rPr lang="en-CA" sz="4200" dirty="0">
                <a:solidFill>
                  <a:srgbClr val="FF0000"/>
                </a:solidFill>
              </a:rPr>
              <a:t>. </a:t>
            </a:r>
            <a:r>
              <a:rPr lang="en-CA" sz="1400" dirty="0">
                <a:solidFill>
                  <a:srgbClr val="FFC000"/>
                </a:solidFill>
              </a:rPr>
              <a:t>129. </a:t>
            </a:r>
            <a:r>
              <a:rPr lang="en-CA" sz="4200" dirty="0"/>
              <a:t>ኦ </a:t>
            </a:r>
            <a:r>
              <a:rPr lang="en-CA" sz="4200" dirty="0" err="1"/>
              <a:t>ኃዳግ</a:t>
            </a:r>
            <a:r>
              <a:rPr lang="en-CA" sz="4200" dirty="0"/>
              <a:t> </a:t>
            </a:r>
            <a:r>
              <a:rPr lang="en-CA" sz="4200" dirty="0" err="1"/>
              <a:t>ኃጢኣት</a:t>
            </a:r>
            <a:r>
              <a:rPr lang="en-CA" sz="4200" dirty="0"/>
              <a:t>፥ </a:t>
            </a:r>
            <a:r>
              <a:rPr lang="en-CA" sz="4200" dirty="0" err="1"/>
              <a:t>ተቐባል</a:t>
            </a:r>
            <a:r>
              <a:rPr lang="en-CA" sz="4200" dirty="0"/>
              <a:t> </a:t>
            </a:r>
            <a:r>
              <a:rPr lang="en-CA" sz="4200" dirty="0" err="1"/>
              <a:t>ንስሓ</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ኃጢኣተይን</a:t>
            </a:r>
            <a:r>
              <a:rPr lang="en-CA" sz="4200" dirty="0"/>
              <a:t> </a:t>
            </a:r>
            <a:r>
              <a:rPr lang="en-CA" sz="4200" dirty="0" err="1"/>
              <a:t>ኃጢኣት</a:t>
            </a:r>
            <a:r>
              <a:rPr lang="en-CA" sz="4200" dirty="0"/>
              <a:t> </a:t>
            </a:r>
            <a:r>
              <a:rPr lang="en-CA" sz="4200" dirty="0" err="1"/>
              <a:t>ህዝብኻን</a:t>
            </a:r>
            <a:r>
              <a:rPr lang="en-CA" sz="4200" dirty="0"/>
              <a:t> </a:t>
            </a:r>
            <a:r>
              <a:rPr lang="en-CA" sz="4200" dirty="0" err="1"/>
              <a:t>ይቕረ</a:t>
            </a:r>
            <a:r>
              <a:rPr lang="en-CA" sz="4200" dirty="0"/>
              <a:t> </a:t>
            </a:r>
            <a:r>
              <a:rPr lang="en-CA" sz="4200" dirty="0" err="1"/>
              <a:t>በል</a:t>
            </a:r>
            <a:r>
              <a:rPr lang="en-CA" sz="4200" dirty="0"/>
              <a:t>።</a:t>
            </a:r>
          </a:p>
          <a:p>
            <a:r>
              <a:rPr lang="en-CA" sz="1400" dirty="0">
                <a:solidFill>
                  <a:srgbClr val="FFC000"/>
                </a:solidFill>
              </a:rPr>
              <a:t>130. </a:t>
            </a:r>
            <a:r>
              <a:rPr lang="en-CA" sz="4200" dirty="0" err="1"/>
              <a:t>ናይዞም</a:t>
            </a:r>
            <a:r>
              <a:rPr lang="en-CA" sz="4200" dirty="0"/>
              <a:t> </a:t>
            </a:r>
            <a:r>
              <a:rPr lang="en-CA" sz="4200" dirty="0" err="1"/>
              <a:t>ባሮትካ</a:t>
            </a:r>
            <a:r>
              <a:rPr lang="en-CA" sz="4200" dirty="0"/>
              <a:t>፥ </a:t>
            </a:r>
            <a:r>
              <a:rPr lang="en-CA" sz="4200" dirty="0" err="1"/>
              <a:t>ሰብኡትን</a:t>
            </a:r>
            <a:r>
              <a:rPr lang="en-CA" sz="4200" dirty="0"/>
              <a:t> </a:t>
            </a:r>
            <a:r>
              <a:rPr lang="en-CA" sz="4200" dirty="0" err="1"/>
              <a:t>ኣንስትን</a:t>
            </a:r>
            <a:r>
              <a:rPr lang="en-CA" sz="4200" dirty="0"/>
              <a:t> </a:t>
            </a:r>
            <a:r>
              <a:rPr lang="en-CA" sz="4200" dirty="0" err="1"/>
              <a:t>ንስሓ</a:t>
            </a:r>
            <a:r>
              <a:rPr lang="en-CA" sz="4200" dirty="0"/>
              <a:t> </a:t>
            </a:r>
            <a:r>
              <a:rPr lang="en-CA" sz="4200" dirty="0" err="1"/>
              <a:t>ድማ</a:t>
            </a:r>
            <a:r>
              <a:rPr lang="en-CA" sz="4200" dirty="0"/>
              <a:t> </a:t>
            </a:r>
            <a:r>
              <a:rPr lang="en-CA" sz="4200" dirty="0" err="1"/>
              <a:t>ተቐበል</a:t>
            </a:r>
            <a:r>
              <a:rPr lang="en-CA" sz="4200" dirty="0"/>
              <a:t>።</a:t>
            </a:r>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p>
          <a:p>
            <a:pPr marL="40639" marR="40639">
              <a:spcBef>
                <a:spcPts val="600"/>
              </a:spcBef>
              <a:buClr>
                <a:srgbClr val="D84800"/>
              </a:buClr>
              <a:buFont typeface="Arial"/>
              <a:defRPr sz="2800"/>
            </a:pPr>
            <a:r>
              <a:rPr lang="en-US" sz="3500" dirty="0">
                <a:solidFill>
                  <a:srgbClr val="D84800"/>
                </a:solidFill>
                <a:uFill>
                  <a:solidFill>
                    <a:srgbClr val="D84800"/>
                  </a:solidFill>
                </a:uFill>
              </a:rPr>
              <a:t>Priest: </a:t>
            </a:r>
            <a:r>
              <a:rPr lang="en-US" sz="1400" dirty="0">
                <a:solidFill>
                  <a:srgbClr val="FFC000"/>
                </a:solidFill>
                <a:uFill>
                  <a:solidFill>
                    <a:srgbClr val="D84800"/>
                  </a:solidFill>
                </a:uFill>
              </a:rPr>
              <a:t>129. </a:t>
            </a:r>
            <a:r>
              <a:rPr lang="en-US" sz="3500" dirty="0">
                <a:uFill>
                  <a:solidFill>
                    <a:srgbClr val="D84800"/>
                  </a:solidFill>
                </a:uFill>
              </a:rPr>
              <a:t>O accepter of penitence and forgiver of sin, Jesus Christ, forgive my sin and the sin of all Thy people.</a:t>
            </a:r>
          </a:p>
          <a:p>
            <a:pPr marL="40639" marR="40639">
              <a:spcBef>
                <a:spcPts val="600"/>
              </a:spcBef>
              <a:buClr>
                <a:srgbClr val="D84800"/>
              </a:buClr>
              <a:buFont typeface="Arial"/>
              <a:defRPr sz="2800"/>
            </a:pPr>
            <a:r>
              <a:rPr lang="en-US" sz="1400" dirty="0">
                <a:solidFill>
                  <a:srgbClr val="FFC000"/>
                </a:solidFill>
                <a:uFill>
                  <a:solidFill>
                    <a:srgbClr val="D84800"/>
                  </a:solidFill>
                </a:uFill>
              </a:rPr>
              <a:t>130. </a:t>
            </a:r>
            <a:r>
              <a:rPr lang="en-US" sz="3500" dirty="0">
                <a:uFill>
                  <a:solidFill>
                    <a:srgbClr val="D84800"/>
                  </a:solidFill>
                </a:uFill>
              </a:rPr>
              <a:t>And accept the penitence of these </a:t>
            </a:r>
          </a:p>
          <a:p>
            <a:pPr marL="40639" marR="40639">
              <a:spcBef>
                <a:spcPts val="600"/>
              </a:spcBef>
              <a:buClr>
                <a:srgbClr val="D84800"/>
              </a:buClr>
              <a:buFont typeface="Arial"/>
              <a:defRPr sz="2800"/>
            </a:pPr>
            <a:r>
              <a:rPr lang="en-US" sz="3500" dirty="0">
                <a:uFill>
                  <a:solidFill>
                    <a:srgbClr val="D84800"/>
                  </a:solidFill>
                </a:uFill>
              </a:rPr>
              <a:t>Thy servants and handmaids shine upon them with the light 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85288"/>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a:t>አግብርትከ</a:t>
            </a:r>
            <a:r>
              <a:rPr lang="en-CA" sz="4500" dirty="0"/>
              <a:t> </a:t>
            </a:r>
            <a:r>
              <a:rPr lang="en-CA" sz="4500" dirty="0" err="1"/>
              <a:t>ወአእማ</a:t>
            </a:r>
            <a:endParaRPr lang="en-CA" sz="4500" dirty="0"/>
          </a:p>
          <a:p>
            <a:r>
              <a:rPr lang="en-CA" sz="4500" dirty="0" err="1"/>
              <a:t>ቲከ</a:t>
            </a:r>
            <a:r>
              <a:rPr lang="en-CA" sz="4500" dirty="0"/>
              <a:t> </a:t>
            </a:r>
            <a:r>
              <a:rPr lang="en-CA" sz="4500" dirty="0" err="1"/>
              <a:t>ወአሥርቅ</a:t>
            </a:r>
            <a:r>
              <a:rPr lang="en-CA" sz="4500" dirty="0"/>
              <a:t> </a:t>
            </a:r>
            <a:r>
              <a:rPr lang="en-CA" sz="4500" dirty="0" err="1"/>
              <a:t>ላዕሌ</a:t>
            </a:r>
            <a:endParaRPr lang="en-CA" sz="4500" dirty="0"/>
          </a:p>
          <a:p>
            <a:r>
              <a:rPr lang="en-CA" sz="4500" dirty="0" err="1"/>
              <a:t>ሆሙ</a:t>
            </a:r>
            <a:r>
              <a:rPr lang="en-CA" sz="4500" dirty="0"/>
              <a:t> </a:t>
            </a:r>
            <a:r>
              <a:rPr lang="en-CA" sz="4500" dirty="0" err="1"/>
              <a:t>ብርሃነ</a:t>
            </a:r>
            <a:r>
              <a:rPr lang="en-CA" sz="4500" dirty="0"/>
              <a:t> </a:t>
            </a:r>
            <a:r>
              <a:rPr lang="en-CA" sz="4500" dirty="0" err="1"/>
              <a:t>ጸጋከ</a:t>
            </a:r>
            <a:r>
              <a:rPr lang="en-CA" sz="4500" dirty="0"/>
              <a:t> </a:t>
            </a:r>
            <a:r>
              <a:rPr lang="en-CA" sz="4500" dirty="0" err="1"/>
              <a:t>በእንተ</a:t>
            </a:r>
            <a:r>
              <a:rPr lang="en-CA" sz="4500" dirty="0"/>
              <a:t> </a:t>
            </a:r>
            <a:r>
              <a:rPr lang="en-CA" sz="4500" dirty="0" err="1"/>
              <a:t>ስምከ</a:t>
            </a:r>
            <a:r>
              <a:rPr lang="en-CA" sz="4500" dirty="0"/>
              <a:t> </a:t>
            </a:r>
            <a:r>
              <a:rPr lang="en-CA" sz="4500" dirty="0" err="1"/>
              <a:t>ቅዱስ</a:t>
            </a:r>
            <a:r>
              <a:rPr lang="en-CA" sz="4500" dirty="0"/>
              <a:t> </a:t>
            </a:r>
            <a:r>
              <a:rPr lang="en-CA" sz="4500" dirty="0" err="1"/>
              <a:t>ዘተሰምየ</a:t>
            </a:r>
            <a:r>
              <a:rPr lang="en-CA" sz="4500" dirty="0"/>
              <a:t> </a:t>
            </a:r>
            <a:r>
              <a:rPr lang="en-CA" sz="4500" dirty="0" err="1"/>
              <a:t>በላዕሌነ</a:t>
            </a:r>
            <a:r>
              <a:rPr lang="en-CA" sz="4500" dirty="0"/>
              <a:t>። በ፩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a:t>መንፈስ</a:t>
            </a:r>
            <a:r>
              <a:rPr lang="en-CA" sz="4500" dirty="0"/>
              <a:t> </a:t>
            </a:r>
            <a:r>
              <a:rPr lang="en-CA" sz="4500" dirty="0" err="1"/>
              <a:t>ይእዜኒ</a:t>
            </a:r>
            <a:r>
              <a:rPr lang="en-CA" sz="4500" dirty="0"/>
              <a:t> </a:t>
            </a:r>
            <a:r>
              <a:rPr lang="en-CA" sz="4500" dirty="0" err="1"/>
              <a:t>ወዘልፈኒ</a:t>
            </a:r>
            <a:r>
              <a:rPr lang="en-CA" sz="4500" dirty="0"/>
              <a:t> </a:t>
            </a:r>
            <a:r>
              <a:rPr lang="en-CA" sz="4500" dirty="0" err="1"/>
              <a:t>ወለዓለመ</a:t>
            </a:r>
            <a:r>
              <a:rPr lang="en-CA" sz="4500" dirty="0"/>
              <a:t> </a:t>
            </a:r>
            <a:r>
              <a:rPr lang="en-CA" sz="4500" dirty="0" err="1"/>
              <a:t>ዓለም</a:t>
            </a:r>
            <a:r>
              <a:rPr lang="en-CA" sz="4500" dirty="0"/>
              <a:t> </a:t>
            </a:r>
            <a:r>
              <a:rPr lang="en-CA" sz="4500" dirty="0" err="1"/>
              <a:t>አሜን</a:t>
            </a:r>
            <a:r>
              <a:rPr lang="en-CA" sz="4500" dirty="0"/>
              <a:t>። </a:t>
            </a:r>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a:t>ምእንቲ</a:t>
            </a:r>
            <a:r>
              <a:rPr lang="en-CA" sz="4200" dirty="0"/>
              <a:t> </a:t>
            </a:r>
            <a:r>
              <a:rPr lang="en-CA" sz="4200" dirty="0" err="1"/>
              <a:t>እቲ</a:t>
            </a:r>
            <a:r>
              <a:rPr lang="en-CA" sz="4200" dirty="0"/>
              <a:t>  </a:t>
            </a:r>
            <a:r>
              <a:rPr lang="en-CA" sz="4200" dirty="0" err="1"/>
              <a:t>ኣብ</a:t>
            </a:r>
            <a:r>
              <a:rPr lang="en-CA" sz="4200" dirty="0"/>
              <a:t>  </a:t>
            </a:r>
            <a:r>
              <a:rPr lang="en-CA" sz="4200" dirty="0" err="1"/>
              <a:t>ልዕ</a:t>
            </a:r>
            <a:endParaRPr lang="en-CA" sz="4200" dirty="0"/>
          </a:p>
          <a:p>
            <a:r>
              <a:rPr lang="en-CA" sz="4200" dirty="0" err="1"/>
              <a:t>ሌና</a:t>
            </a:r>
            <a:r>
              <a:rPr lang="en-CA" sz="4200" dirty="0"/>
              <a:t> </a:t>
            </a:r>
            <a:r>
              <a:rPr lang="en-CA" sz="4200" dirty="0" err="1"/>
              <a:t>ዝተጸውዐ</a:t>
            </a:r>
            <a:r>
              <a:rPr lang="en-CA" sz="4200" dirty="0"/>
              <a:t> </a:t>
            </a:r>
            <a:r>
              <a:rPr lang="en-CA" sz="4200" dirty="0" err="1"/>
              <a:t>ቕዱስ</a:t>
            </a:r>
            <a:r>
              <a:rPr lang="en-CA" sz="4200" dirty="0"/>
              <a:t> </a:t>
            </a:r>
            <a:r>
              <a:rPr lang="en-CA" sz="4200" dirty="0" err="1"/>
              <a:t>ስምካ</a:t>
            </a:r>
            <a:r>
              <a:rPr lang="en-CA" sz="4200" dirty="0"/>
              <a:t> </a:t>
            </a:r>
            <a:r>
              <a:rPr lang="en-CA" sz="4200" dirty="0" err="1"/>
              <a:t>ኢልካውን</a:t>
            </a:r>
            <a:r>
              <a:rPr lang="en-CA" sz="4200" dirty="0"/>
              <a:t> </a:t>
            </a:r>
            <a:r>
              <a:rPr lang="en-CA" sz="4200" dirty="0" err="1"/>
              <a:t>ብር</a:t>
            </a:r>
            <a:endParaRPr lang="en-CA" sz="4200" dirty="0"/>
          </a:p>
          <a:p>
            <a:r>
              <a:rPr lang="en-CA" sz="4200" dirty="0" err="1"/>
              <a:t>ሃን</a:t>
            </a:r>
            <a:r>
              <a:rPr lang="en-CA" sz="4200" dirty="0"/>
              <a:t> </a:t>
            </a:r>
            <a:r>
              <a:rPr lang="en-CA" sz="4200" dirty="0" err="1"/>
              <a:t>ጸጋኻ</a:t>
            </a:r>
            <a:r>
              <a:rPr lang="en-CA" sz="4200" dirty="0"/>
              <a:t> </a:t>
            </a:r>
            <a:r>
              <a:rPr lang="en-CA" sz="4200" dirty="0" err="1"/>
              <a:t>ኣብርሃሎም</a:t>
            </a:r>
            <a:endParaRPr lang="en-CA" sz="4200" dirty="0"/>
          </a:p>
          <a:p>
            <a:r>
              <a:rPr lang="en-CA" sz="4200" dirty="0"/>
              <a:t>። </a:t>
            </a:r>
            <a:r>
              <a:rPr lang="en-CA" sz="4200" dirty="0" err="1"/>
              <a:t>ብሓደ</a:t>
            </a:r>
            <a:r>
              <a:rPr lang="en-CA" sz="4200" dirty="0"/>
              <a:t> </a:t>
            </a:r>
            <a:r>
              <a:rPr lang="en-CA" sz="4200" dirty="0" err="1"/>
              <a:t>ወድኻ</a:t>
            </a:r>
            <a:r>
              <a:rPr lang="en-CA" sz="4200" dirty="0"/>
              <a:t>፥ </a:t>
            </a:r>
            <a:r>
              <a:rPr lang="en-CA" sz="4200" dirty="0" err="1"/>
              <a:t>ክብ</a:t>
            </a:r>
            <a:endParaRPr lang="en-CA" sz="4200" dirty="0"/>
          </a:p>
          <a:p>
            <a:r>
              <a:rPr lang="en-CA" sz="4200" dirty="0" err="1"/>
              <a:t>ርን</a:t>
            </a:r>
            <a:r>
              <a:rPr lang="en-CA" sz="4200" dirty="0"/>
              <a:t> </a:t>
            </a:r>
            <a:r>
              <a:rPr lang="en-CA" sz="4200" dirty="0" err="1"/>
              <a:t>ምስጋናን</a:t>
            </a:r>
            <a:r>
              <a:rPr lang="en-CA" sz="4200" dirty="0"/>
              <a:t> </a:t>
            </a:r>
            <a:r>
              <a:rPr lang="en-CA" sz="4200" dirty="0" err="1"/>
              <a:t>ምስኡን</a:t>
            </a:r>
            <a:r>
              <a:rPr lang="en-CA" sz="4200" dirty="0"/>
              <a:t> </a:t>
            </a:r>
            <a:r>
              <a:rPr lang="en-CA" sz="4200" dirty="0" err="1"/>
              <a:t>ምስ</a:t>
            </a:r>
            <a:r>
              <a:rPr lang="en-CA" sz="4200" dirty="0"/>
              <a:t> </a:t>
            </a:r>
            <a:r>
              <a:rPr lang="en-CA" sz="4200" dirty="0" err="1"/>
              <a:t>መንፈስ</a:t>
            </a:r>
            <a:r>
              <a:rPr lang="en-CA" sz="4200" dirty="0"/>
              <a:t> </a:t>
            </a:r>
            <a:r>
              <a:rPr lang="en-CA" sz="4200" dirty="0" err="1"/>
              <a:t>ቅዱስ</a:t>
            </a:r>
            <a:r>
              <a:rPr lang="en-CA" sz="4200" dirty="0"/>
              <a:t> </a:t>
            </a:r>
            <a:r>
              <a:rPr lang="en-CA" sz="4200" dirty="0" err="1"/>
              <a:t>ብእኡ</a:t>
            </a:r>
            <a:r>
              <a:rPr lang="en-CA" sz="4200" dirty="0"/>
              <a:t>፥ </a:t>
            </a:r>
            <a:r>
              <a:rPr lang="en-CA" sz="4200" dirty="0" err="1"/>
              <a:t>ዘሎካ</a:t>
            </a:r>
            <a:r>
              <a:rPr lang="en-CA" sz="4200" dirty="0"/>
              <a:t> </a:t>
            </a:r>
            <a:r>
              <a:rPr lang="en-CA" sz="4200" dirty="0" err="1"/>
              <a:t>ሎምን</a:t>
            </a:r>
            <a:r>
              <a:rPr lang="en-CA" sz="4200" dirty="0"/>
              <a:t> </a:t>
            </a:r>
            <a:r>
              <a:rPr lang="en-CA" sz="4200" dirty="0" err="1"/>
              <a:t>ኵሉ</a:t>
            </a:r>
            <a:r>
              <a:rPr lang="en-CA" sz="4200" dirty="0"/>
              <a:t> </a:t>
            </a:r>
            <a:r>
              <a:rPr lang="en-CA" sz="4200" dirty="0" err="1"/>
              <a:t>ሳዕን</a:t>
            </a:r>
            <a:r>
              <a:rPr lang="en-CA" sz="4200" dirty="0"/>
              <a:t> </a:t>
            </a:r>
            <a:r>
              <a:rPr lang="en-CA" sz="4200" dirty="0" err="1"/>
              <a:t>ንዘለዓለም</a:t>
            </a:r>
            <a:r>
              <a:rPr lang="en-CA" sz="4200" dirty="0"/>
              <a:t> </a:t>
            </a:r>
            <a:r>
              <a:rPr lang="en-CA" sz="4200" dirty="0" err="1"/>
              <a:t>ዓለም</a:t>
            </a:r>
            <a:r>
              <a:rPr lang="en-CA" sz="4200" dirty="0"/>
              <a:t> </a:t>
            </a:r>
            <a:r>
              <a:rPr lang="en-CA" sz="4200" dirty="0" err="1"/>
              <a:t>ኣሜን</a:t>
            </a:r>
            <a:r>
              <a:rPr lang="en-CA" sz="4200" dirty="0"/>
              <a:t>።</a:t>
            </a:r>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a:uFill>
                  <a:solidFill>
                    <a:srgbClr val="D84800"/>
                  </a:solidFill>
                </a:uFill>
              </a:rPr>
              <a:t>Thy grace, for the sake of Thy holy name with which we were called, through Thine only-begotten Son, through Whom to Thee with Him and with the Holy Spirit be glory and dominion, both now and ever and unto the ages of ages. Amen.</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185692"/>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ይ.ዲ.ንፍቅ </a:t>
            </a:r>
            <a:endParaRPr lang="pt-BR" sz="2000" b="1" dirty="0">
              <a:solidFill>
                <a:srgbClr val="FFC000"/>
              </a:solidFill>
            </a:endParaRPr>
          </a:p>
          <a:p>
            <a:r>
              <a:rPr lang="en-CA" sz="1400" dirty="0">
                <a:solidFill>
                  <a:srgbClr val="FFC000"/>
                </a:solidFill>
              </a:rPr>
              <a:t>፻፴፩</a:t>
            </a:r>
            <a:r>
              <a:rPr lang="pt-BR" sz="1400" b="1" dirty="0">
                <a:solidFill>
                  <a:srgbClr val="FFC000"/>
                </a:solidFill>
              </a:rPr>
              <a:t>. </a:t>
            </a:r>
            <a:r>
              <a:rPr lang="pt-BR" sz="4800" b="1" dirty="0"/>
              <a:t>ተንሥኡ ለጸሎት።</a:t>
            </a:r>
            <a:endParaRPr lang="en-CA" sz="4800" b="1" dirty="0"/>
          </a:p>
          <a:p>
            <a:r>
              <a:rPr lang="pt-BR" sz="4800" b="1" dirty="0">
                <a:solidFill>
                  <a:srgbClr val="FFFF00"/>
                </a:solidFill>
              </a:rPr>
              <a:t>ይ.ሕ. </a:t>
            </a:r>
          </a:p>
          <a:p>
            <a:r>
              <a:rPr lang="pt-BR" sz="4800" b="1" dirty="0"/>
              <a:t>እግዚኦ ተሣሃለነ።</a:t>
            </a:r>
            <a:endParaRPr lang="en-CA" sz="4800" b="1" dirty="0"/>
          </a:p>
          <a:p>
            <a:r>
              <a:rPr lang="pt-BR" sz="4800" b="1" dirty="0">
                <a:solidFill>
                  <a:srgbClr val="FF0000"/>
                </a:solidFill>
              </a:rPr>
              <a:t>ይ.ካ.</a:t>
            </a:r>
          </a:p>
          <a:p>
            <a:r>
              <a:rPr lang="pt-BR" sz="4800" b="1" dirty="0"/>
              <a:t> ሰላም ለኵልክሙ።</a:t>
            </a:r>
            <a:endParaRPr lang="en-CA" sz="4800" b="1" dirty="0"/>
          </a:p>
          <a:p>
            <a:r>
              <a:rPr lang="pt-BR" sz="4800" b="1" dirty="0">
                <a:solidFill>
                  <a:srgbClr val="FFFF00"/>
                </a:solidFill>
              </a:rPr>
              <a:t>ይ.ሕ.</a:t>
            </a:r>
          </a:p>
          <a:p>
            <a:r>
              <a:rPr lang="pt-BR" sz="4800" b="1" dirty="0"/>
              <a:t> 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1400" dirty="0">
                <a:solidFill>
                  <a:srgbClr val="FFC000"/>
                </a:solidFill>
              </a:rPr>
              <a:t>131. </a:t>
            </a:r>
            <a:r>
              <a:rPr lang="en-CA" sz="4800" dirty="0" err="1"/>
              <a:t>ንጸሎት</a:t>
            </a:r>
            <a:r>
              <a:rPr lang="en-CA" sz="4800" dirty="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p>
          <a:p>
            <a:r>
              <a:rPr lang="en-CA" sz="4800" dirty="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ሰላም</a:t>
            </a:r>
            <a:r>
              <a:rPr lang="en-CA" sz="4800" dirty="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p>
          <a:p>
            <a:r>
              <a:rPr lang="en-CA" sz="4800" dirty="0" err="1"/>
              <a:t>ምስ</a:t>
            </a:r>
            <a:r>
              <a:rPr lang="en-CA" sz="4800" dirty="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p>
          <a:p>
            <a:pPr marL="40639" marR="40639">
              <a:spcBef>
                <a:spcPts val="600"/>
              </a:spcBef>
              <a:buClr>
                <a:srgbClr val="0329D6"/>
              </a:buClr>
              <a:buFont typeface="Arial"/>
              <a:defRPr sz="2800"/>
            </a:pPr>
            <a:r>
              <a:rPr lang="en-US" sz="3600" dirty="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a:t>Peace 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82106"/>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a:solidFill>
                  <a:srgbClr val="FF0000"/>
                </a:solidFill>
              </a:rPr>
              <a:t>ይ.ካ.ንፍቅ</a:t>
            </a:r>
            <a:r>
              <a:rPr lang="en-CA" sz="4000" dirty="0">
                <a:solidFill>
                  <a:srgbClr val="FF0000"/>
                </a:solidFill>
              </a:rPr>
              <a:t> </a:t>
            </a:r>
            <a:r>
              <a:rPr lang="en-CA" sz="1400" dirty="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a:t>ለጳው</a:t>
            </a:r>
            <a:endParaRPr lang="en-CA" sz="4000" dirty="0"/>
          </a:p>
          <a:p>
            <a:r>
              <a:rPr lang="en-CA" sz="4000" dirty="0" err="1"/>
              <a:t>ሎስ</a:t>
            </a:r>
            <a:r>
              <a:rPr lang="en-CA" sz="4000" dirty="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a:solidFill>
                  <a:srgbClr val="FF0000"/>
                </a:solidFill>
              </a:rPr>
              <a:t>ይ.ካ.ንፍቅ</a:t>
            </a:r>
            <a:r>
              <a:rPr lang="en-CA" sz="4000" dirty="0">
                <a:solidFill>
                  <a:srgbClr val="FF0000"/>
                </a:solidFill>
              </a:rPr>
              <a:t> </a:t>
            </a:r>
            <a:r>
              <a:rPr lang="en-CA" sz="1400" dirty="0">
                <a:solidFill>
                  <a:srgbClr val="FFC000"/>
                </a:solidFill>
              </a:rPr>
              <a:t>132.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a:t>ንዝሰብኩ</a:t>
            </a:r>
            <a:r>
              <a:rPr lang="en-CA" sz="4000" dirty="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a:t>፡</a:t>
            </a:r>
          </a:p>
          <a:p>
            <a:r>
              <a:rPr lang="en-CA" sz="1400" dirty="0">
                <a:solidFill>
                  <a:srgbClr val="FFC000"/>
                </a:solidFill>
              </a:rPr>
              <a:t>133.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a:t>ምሕ</a:t>
            </a:r>
            <a:endParaRPr lang="en-CA" sz="4000" dirty="0"/>
          </a:p>
          <a:p>
            <a:r>
              <a:rPr lang="en-CA" sz="4000" dirty="0" err="1"/>
              <a:t>ረትካ</a:t>
            </a:r>
            <a:r>
              <a:rPr lang="en-CA" sz="4000" dirty="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a:solidFill>
                  <a:srgbClr val="D84800"/>
                </a:solidFill>
                <a:uFill>
                  <a:solidFill>
                    <a:srgbClr val="D84800"/>
                  </a:solidFill>
                </a:uFill>
              </a:rPr>
              <a:t>Ass. Priest: </a:t>
            </a:r>
            <a:r>
              <a:rPr lang="en-US" sz="1400" dirty="0">
                <a:solidFill>
                  <a:srgbClr val="FFC000"/>
                </a:solidFill>
                <a:uFill>
                  <a:solidFill>
                    <a:srgbClr val="D84800"/>
                  </a:solidFill>
                </a:uFill>
              </a:rPr>
              <a:t>132. </a:t>
            </a:r>
            <a:r>
              <a:rPr lang="en-US" sz="3300" dirty="0">
                <a:uFill>
                  <a:solidFill>
                    <a:srgbClr val="D84800"/>
                  </a:solidFill>
                </a:uFill>
              </a:rPr>
              <a:t>Lord of knowledge, declarer of wisdom, Who has revealed to us what was hidden in the depth of darkness, giver of a word of gladness to them that preach the greatness of Thy power.</a:t>
            </a:r>
          </a:p>
          <a:p>
            <a:pPr marL="40639" marR="40639">
              <a:spcBef>
                <a:spcPts val="600"/>
              </a:spcBef>
              <a:buClr>
                <a:srgbClr val="D84800"/>
              </a:buClr>
              <a:buFont typeface="Arial"/>
              <a:defRPr sz="2800"/>
            </a:pPr>
            <a:r>
              <a:rPr lang="en-US" sz="1400" dirty="0">
                <a:solidFill>
                  <a:srgbClr val="FFC000"/>
                </a:solidFill>
                <a:uFill>
                  <a:solidFill>
                    <a:srgbClr val="D84800"/>
                  </a:solidFill>
                </a:uFill>
              </a:rPr>
              <a:t>133. </a:t>
            </a:r>
            <a:r>
              <a:rPr lang="en-US" sz="3300" dirty="0">
                <a:uFill>
                  <a:solidFill>
                    <a:srgbClr val="D84800"/>
                  </a:solidFill>
                </a:uFill>
              </a:rPr>
              <a:t>Thou it was that, after Thy great goodness, did call Paul who was previously a persecutor,.</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69679"/>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64780</TotalTime>
  <Words>48935</Words>
  <Application>Microsoft Macintosh PowerPoint</Application>
  <PresentationFormat>Widescreen</PresentationFormat>
  <Paragraphs>4261</Paragraphs>
  <Slides>449</Slides>
  <Notes>170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449</vt:i4>
      </vt:variant>
    </vt:vector>
  </HeadingPairs>
  <TitlesOfParts>
    <vt:vector size="458" baseType="lpstr">
      <vt:lpstr>Arial</vt:lpstr>
      <vt:lpstr>Arial Bold</vt:lpstr>
      <vt:lpstr>Calibri</vt:lpstr>
      <vt:lpstr>Calibri Light</vt:lpstr>
      <vt:lpstr>GeezTypeNet</vt:lpstr>
      <vt:lpstr>Nyala</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Tekle, Senait</cp:lastModifiedBy>
  <cp:revision>433</cp:revision>
  <dcterms:created xsi:type="dcterms:W3CDTF">2018-07-13T18:01:45Z</dcterms:created>
  <dcterms:modified xsi:type="dcterms:W3CDTF">2022-04-16T15:04:46Z</dcterms:modified>
</cp:coreProperties>
</file>